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4"/>
  </p:notesMasterIdLst>
  <p:sldIdLst>
    <p:sldId id="262" r:id="rId3"/>
    <p:sldId id="273" r:id="rId4"/>
    <p:sldId id="264" r:id="rId5"/>
    <p:sldId id="265" r:id="rId6"/>
    <p:sldId id="266" r:id="rId7"/>
    <p:sldId id="267" r:id="rId8"/>
    <p:sldId id="268" r:id="rId9"/>
    <p:sldId id="269" r:id="rId10"/>
    <p:sldId id="270" r:id="rId11"/>
    <p:sldId id="271" r:id="rId12"/>
    <p:sldId id="272" r:id="rId13"/>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67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01441F-D5EB-485D-8325-97683C6A72B6}" type="datetimeFigureOut">
              <a:rPr lang="en-US" smtClean="0"/>
              <a:t>9/5/2026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C3DE8F-DA56-445D-A126-D570A3880636}" type="slidenum">
              <a:rPr lang="en-US" smtClean="0"/>
              <a:t>‹Nº›</a:t>
            </a:fld>
            <a:endParaRPr lang="en-US"/>
          </a:p>
        </p:txBody>
      </p:sp>
    </p:spTree>
    <p:extLst>
      <p:ext uri="{BB962C8B-B14F-4D97-AF65-F5344CB8AC3E}">
        <p14:creationId xmlns:p14="http://schemas.microsoft.com/office/powerpoint/2010/main" val="4083698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1027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10:1-11</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573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10:12-18</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9479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0404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11:1-15</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913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E833-0C4F-7BBF-BEFD-682471D5BE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BC1533-A0E2-407B-7B77-FD34BBF223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570C652-85E4-BFEA-3BE6-3FE3642D2668}"/>
              </a:ext>
            </a:extLst>
          </p:cNvPr>
          <p:cNvSpPr>
            <a:spLocks noGrp="1"/>
          </p:cNvSpPr>
          <p:nvPr>
            <p:ph type="body" idx="1"/>
          </p:nvPr>
        </p:nvSpPr>
        <p:spPr/>
        <p:txBody>
          <a:bodyPr/>
          <a:lstStyle/>
          <a:p>
            <a:r>
              <a:rPr lang="en" dirty="0"/>
              <a:t>2 Corinthians 11:16-31</a:t>
            </a:r>
          </a:p>
        </p:txBody>
      </p:sp>
      <p:sp>
        <p:nvSpPr>
          <p:cNvPr id="4" name="Marcador de número de diapositiva 3">
            <a:extLst>
              <a:ext uri="{FF2B5EF4-FFF2-40B4-BE49-F238E27FC236}">
                <a16:creationId xmlns:a16="http://schemas.microsoft.com/office/drawing/2014/main" id="{3A0C5088-1B63-9142-D916-79AB65E297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5361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8DCD-BE93-5931-0CFB-8167AD699C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EA907B-ACB1-01DE-8302-7683615B58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371CBBA-4B5E-44E8-10F6-7EBD26DD44BC}"/>
              </a:ext>
            </a:extLst>
          </p:cNvPr>
          <p:cNvSpPr>
            <a:spLocks noGrp="1"/>
          </p:cNvSpPr>
          <p:nvPr>
            <p:ph type="body" idx="1"/>
          </p:nvPr>
        </p:nvSpPr>
        <p:spPr/>
        <p:txBody>
          <a:bodyPr/>
          <a:lstStyle/>
          <a:p>
            <a:r>
              <a:rPr lang="en" dirty="0"/>
              <a:t>2 Corinthians 11:16-31</a:t>
            </a:r>
          </a:p>
        </p:txBody>
      </p:sp>
      <p:sp>
        <p:nvSpPr>
          <p:cNvPr id="4" name="Marcador de número de diapositiva 3">
            <a:extLst>
              <a:ext uri="{FF2B5EF4-FFF2-40B4-BE49-F238E27FC236}">
                <a16:creationId xmlns:a16="http://schemas.microsoft.com/office/drawing/2014/main" id="{24BAB829-DF98-19A9-6BA7-1C9A6B33A5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0375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2B23B-DE54-7259-1228-2FAA1975605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C9354DD-8A44-39EB-549F-CF47491520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601D2D5-1514-566F-6951-06A669B6E4D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0DB2FB1-3B1F-85B2-22EA-145558F360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914080A9-6BB5-57E3-A534-E919C01A0C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977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D16CB5-5D48-E07E-15E5-69B3F9B39FA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25E2527-222B-3F5A-28E0-4D67A9D2AD0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17FEAEF-2364-8AB7-62AF-53C13BC6D9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D70204E7-1D04-FF70-86C4-CDD799ABD71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3C02B98-E98A-A152-496C-EA65D53F5E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091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71D370-9D7B-1EF2-6168-AE0BBB75E85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7F92F02-3396-7033-221B-0DFBB3EED6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E26FCDB-E547-D184-B8CA-AFE2EAD313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32D8841-884F-B601-36B3-E289FD08908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4872A95-7F89-A241-0556-0B32B74F50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049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2468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647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9431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649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700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559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4196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3619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D7796-87E8-1B68-938A-5535268C3E0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E86091-2C02-510E-D767-74DA6BAF1F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FEE289B-F44F-AAE7-6197-CEBD8D0CFE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CF226ABA-F12D-CAF1-3B50-858A826AB83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2BE1CA8D-70B7-EBDE-4A3A-C8BD7E3D0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561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7457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5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5293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15039-745C-5CC5-62BB-E7A8CAB7111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0FF3A1E-00C2-E227-7718-E67F569B14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63F914-722B-0717-6CBA-4B4ABD254B5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6F9DAE4B-F5F6-E634-04DE-F0FD7F3F8E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C8BBB663-A69E-DA29-806E-0142892327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00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CBA261-63EC-A526-AD3B-6719616A196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8918A3B-6ACA-F6CE-4105-5151FC6B878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AEC6B0A-BC2F-34CC-D068-1B0B84ED04C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4BFB81C-4630-CBAC-729D-FD3B9633553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D68FC87C-34E1-28A0-EA02-B240BB35A8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13D697DC-7990-9A08-8774-060D5E5E00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383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87837-F436-3093-E7C5-C77E1EC4215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3884AA8-0F2B-BB44-5990-CF3752A81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148482C-232C-E4FD-3637-9937916DDAB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45A591-6709-336F-D0F2-CA7C3211B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FD2B8AA-AF98-36D4-04D2-D1D2DBD639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2A7CB62-1A85-7A8E-3831-8C09C2512B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Marcador de pie de página 7">
            <a:extLst>
              <a:ext uri="{FF2B5EF4-FFF2-40B4-BE49-F238E27FC236}">
                <a16:creationId xmlns:a16="http://schemas.microsoft.com/office/drawing/2014/main" id="{2BAC5434-FF45-F1A0-20CD-838F510773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9" name="Marcador de número de diapositiva 8">
            <a:extLst>
              <a:ext uri="{FF2B5EF4-FFF2-40B4-BE49-F238E27FC236}">
                <a16:creationId xmlns:a16="http://schemas.microsoft.com/office/drawing/2014/main" id="{AD8C3FD0-837C-6A66-4001-FCCBA11C07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618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14723D-0698-0CF7-C095-5984078D246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0EB1A6E-A74F-8F9D-B167-A83D64EECB5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pie de página 3">
            <a:extLst>
              <a:ext uri="{FF2B5EF4-FFF2-40B4-BE49-F238E27FC236}">
                <a16:creationId xmlns:a16="http://schemas.microsoft.com/office/drawing/2014/main" id="{7B54293C-9A65-2EA7-F78C-AF9C7187EAE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número de diapositiva 4">
            <a:extLst>
              <a:ext uri="{FF2B5EF4-FFF2-40B4-BE49-F238E27FC236}">
                <a16:creationId xmlns:a16="http://schemas.microsoft.com/office/drawing/2014/main" id="{CA420911-B331-BE70-5BC3-50158004DF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0242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DC2B00-ADE8-54CB-8568-A8F3349052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Marcador de pie de página 2">
            <a:extLst>
              <a:ext uri="{FF2B5EF4-FFF2-40B4-BE49-F238E27FC236}">
                <a16:creationId xmlns:a16="http://schemas.microsoft.com/office/drawing/2014/main" id="{98A8EEE0-E21A-C46A-F802-D8F5A7245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número de diapositiva 3">
            <a:extLst>
              <a:ext uri="{FF2B5EF4-FFF2-40B4-BE49-F238E27FC236}">
                <a16:creationId xmlns:a16="http://schemas.microsoft.com/office/drawing/2014/main" id="{0ED9910F-4292-F242-D199-985C5A68E1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9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72CDB-0126-5315-EA8D-DFD2E3FDF72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C7A99EA-E5F2-DCB1-2811-4C5AB9524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F5F1684-68D3-467A-4599-B29A57746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C9647D-6E86-B262-2137-BF28B74CB1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846A2B60-B32F-F389-4C43-9AE45F64CDD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6505897F-0FEE-0BC4-260E-EE99E048BB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26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6AB27-0D66-B33D-68B9-584E02895A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F2771E6-FF34-2B8C-3153-D0EE67B2C9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EA623C-8427-37B5-5F1A-6509637D6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C923D6A-6325-F1BA-B2C7-67D2BC0054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1B2820B4-59EE-2ABC-6668-C66715BA62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7C7100B0-59A2-CDC1-52E7-772AFB75D3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05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506F8D2-15F5-D281-EA1C-6EE9F961D4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28FF1D2-709F-B329-6DA8-A256CD36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186BE8E-5263-2C03-E44F-EB98DCF6EE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9694960-1D83-E0C2-BAF9-6515EC1DE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58F413CF-8CB5-88B9-8A5D-B71DC5E10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9429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05/09/2026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7385520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5.jpe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jpe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36.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jpeg"/><Relationship Id="rId5" Type="http://schemas.microsoft.com/office/2007/relationships/hdphoto" Target="../media/hdphoto4.wdp"/><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5" name="Rectangle 4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6" name="Rectangle 4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7" name="Rectangle 5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96F46502-3920-3223-CAE3-A10BEBF3D4E5}"/>
              </a:ext>
            </a:extLst>
          </p:cNvPr>
          <p:cNvPicPr>
            <a:picLocks noGrp="1" noRot="1" noChangeAspect="1" noMove="1" noResize="1" noEditPoints="1" noAdjustHandles="1" noChangeArrowheads="1" noChangeShapeType="1" noCrop="1"/>
          </p:cNvPicPr>
          <p:nvPr/>
        </p:nvPicPr>
        <p:blipFill rotWithShape="1">
          <a:blip r:embed="rId2" cstate="email">
            <a:extLst>
              <a:ext uri="{28A0092B-C50C-407E-A947-70E740481C1C}">
                <a14:useLocalDpi xmlns:a14="http://schemas.microsoft.com/office/drawing/2010/main"/>
              </a:ext>
            </a:extLst>
          </a:blip>
          <a:srcRect b="-684"/>
          <a:stretch>
            <a:fillRect/>
          </a:stretch>
        </p:blipFill>
        <p:spPr>
          <a:xfrm>
            <a:off x="322759" y="714375"/>
            <a:ext cx="11546481" cy="6143625"/>
          </a:xfrm>
          <a:prstGeom prst="rect">
            <a:avLst/>
          </a:prstGeom>
          <a:effectLst>
            <a:outerShdw blurRad="50800" dist="38100" dir="16200000" rotWithShape="0">
              <a:prstClr val="black">
                <a:alpha val="40000"/>
              </a:prstClr>
            </a:outerShdw>
          </a:effectLst>
        </p:spPr>
      </p:pic>
      <p:sp>
        <p:nvSpPr>
          <p:cNvPr id="4" name="CuadroTexto 3">
            <a:extLst>
              <a:ext uri="{FF2B5EF4-FFF2-40B4-BE49-F238E27FC236}">
                <a16:creationId xmlns:a16="http://schemas.microsoft.com/office/drawing/2014/main" id="{BFA6DEEF-235D-5308-DA9A-23D0BBBB63E8}"/>
              </a:ext>
            </a:extLst>
          </p:cNvPr>
          <p:cNvSpPr txBox="1"/>
          <p:nvPr/>
        </p:nvSpPr>
        <p:spPr>
          <a:xfrm>
            <a:off x="0" y="-4441"/>
            <a:ext cx="1219123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BETAPI</a:t>
            </a:r>
            <a:r>
              <a:rPr kumimoji="0" lang="en-US" sz="4400" b="1" i="0" u="none" strike="noStrike" kern="1200" cap="none" spc="0" normalizeH="0" baseline="0" noProof="0" dirty="0">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 </a:t>
            </a:r>
            <a:r>
              <a:rPr kumimoji="0" lang="en-US" sz="4400" b="1" i="0" u="none" strike="noStrike" kern="1200" cap="none" spc="0" normalizeH="0" baseline="0" noProof="0" dirty="0" err="1">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ENGGAU</a:t>
            </a:r>
            <a:r>
              <a:rPr kumimoji="0" lang="en-US" sz="4400" b="1" i="0" u="none" strike="noStrike" kern="1200" cap="none" spc="0" normalizeH="0" baseline="0" noProof="0" dirty="0">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 </a:t>
            </a:r>
            <a:r>
              <a:rPr kumimoji="0" lang="en-US" sz="4400" b="1" i="0" u="none" strike="noStrike" kern="1200" cap="none" spc="0" normalizeH="0" baseline="0" noProof="0" dirty="0" err="1">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PENGAJAR</a:t>
            </a:r>
            <a:r>
              <a:rPr kumimoji="0" lang="en-US" sz="4400" b="1" i="0" u="none" strike="noStrike" kern="1200" cap="none" spc="0" normalizeH="0" baseline="0" noProof="0" dirty="0">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 </a:t>
            </a:r>
            <a:r>
              <a:rPr kumimoji="0" lang="en-US" sz="4400" b="1" i="0" u="none" strike="noStrike" kern="1200" cap="none" spc="0" normalizeH="0" baseline="0" noProof="0" dirty="0" err="1">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PALSU</a:t>
            </a:r>
            <a:r>
              <a:rPr kumimoji="0" lang="en-US" sz="4400" b="1" i="0" u="none" strike="noStrike" kern="1200" cap="none" spc="0" normalizeH="0" baseline="0" noProof="0" dirty="0">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 .</a:t>
            </a:r>
          </a:p>
        </p:txBody>
      </p:sp>
      <p:sp>
        <p:nvSpPr>
          <p:cNvPr id="6" name="CuadroTexto 5">
            <a:extLst>
              <a:ext uri="{FF2B5EF4-FFF2-40B4-BE49-F238E27FC236}">
                <a16:creationId xmlns:a16="http://schemas.microsoft.com/office/drawing/2014/main" id="{D1C3CEF0-01F0-BE67-7E12-53D9F5BFAD16}"/>
              </a:ext>
            </a:extLst>
          </p:cNvPr>
          <p:cNvSpPr txBox="1"/>
          <p:nvPr/>
        </p:nvSpPr>
        <p:spPr>
          <a:xfrm rot="16200000">
            <a:off x="-2795302" y="3616696"/>
            <a:ext cx="614319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91E2EB"/>
                </a:solidFill>
                <a:effectLst>
                  <a:outerShdw blurRad="38100" dist="38100" dir="2700000" algn="tl">
                    <a:srgbClr val="000000">
                      <a:alpha val="43137"/>
                    </a:srgbClr>
                  </a:outerShdw>
                </a:effectLst>
                <a:uLnTx/>
                <a:uFillTx/>
                <a:latin typeface="Aptos" panose="02110004020202020204"/>
                <a:ea typeface="+mn-ea"/>
                <a:cs typeface="+mn-cs"/>
              </a:rPr>
              <a:t>Lesson 12 for September 19, 2026</a:t>
            </a:r>
          </a:p>
        </p:txBody>
      </p:sp>
    </p:spTree>
    <p:extLst>
      <p:ext uri="{BB962C8B-B14F-4D97-AF65-F5344CB8AC3E}">
        <p14:creationId xmlns:p14="http://schemas.microsoft.com/office/powerpoint/2010/main" val="47023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C2E1034-B616-1CE2-182E-B6C7387C55A6}"/>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347F1348-D00C-14B1-5C98-958A8F3FC49D}"/>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3">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78F184BB-9226-7180-7671-D9A6EF596D26}"/>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lvl="0" algn="ctr">
              <a:defRPr/>
            </a:pPr>
            <a:r>
              <a:rPr lang="en-US" sz="4400" b="1" spc="300">
                <a:ln/>
                <a:solidFill>
                  <a:srgbClr val="FBD805"/>
                </a:solidFill>
                <a:effectLst>
                  <a:outerShdw blurRad="38100" dist="38100" dir="2700000" algn="tl">
                    <a:srgbClr val="000000">
                      <a:alpha val="43137"/>
                    </a:srgbClr>
                  </a:outerShdw>
                </a:effectLst>
              </a:rPr>
              <a:t>PERESA DIRI ENGGAU PEMENANG</a:t>
            </a:r>
            <a:endParaRPr kumimoji="0" lang="en-US" sz="4400" b="1" i="0" u="none" strike="noStrike" kern="1200" cap="none" spc="300" normalizeH="0" baseline="0" noProof="0" dirty="0">
              <a:ln/>
              <a:solidFill>
                <a:srgbClr val="FBD80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16E75BD2-C025-8C40-B2D1-5987D951BB92}"/>
              </a:ext>
            </a:extLst>
          </p:cNvPr>
          <p:cNvSpPr txBox="1"/>
          <p:nvPr/>
        </p:nvSpPr>
        <p:spPr>
          <a:xfrm>
            <a:off x="1" y="724197"/>
            <a:ext cx="12191998" cy="615553"/>
          </a:xfrm>
          <a:prstGeom prst="rect">
            <a:avLst/>
          </a:prstGeom>
          <a:noFill/>
        </p:spPr>
        <p:txBody>
          <a:bodyPr wrap="square">
            <a:spAutoFit/>
          </a:bodyPr>
          <a:lstStyle/>
          <a:p>
            <a:pPr lvl="0" algn="ctr">
              <a:defRPr/>
            </a:pPr>
            <a:r>
              <a:rPr kumimoji="0" lang="en-US" sz="1700" i="0" u="none" strike="noStrike" kern="1200" cap="none" spc="0" normalizeH="0" baseline="0" noProof="0">
                <a:ln>
                  <a:noFill/>
                </a:ln>
                <a:solidFill>
                  <a:schemeClr val="accent4">
                    <a:lumMod val="60000"/>
                    <a:lumOff val="40000"/>
                  </a:schemeClr>
                </a:solidFill>
                <a:effectLst>
                  <a:glow rad="127000">
                    <a:srgbClr val="284A2D"/>
                  </a:glow>
                </a:effectLst>
                <a:uLnTx/>
                <a:uFillTx/>
                <a:latin typeface="Comic Sans MS" panose="030F0702030302020204" pitchFamily="66" charset="0"/>
              </a:rPr>
              <a:t>“</a:t>
            </a:r>
            <a:r>
              <a:rPr lang="en-MY" sz="1700">
                <a:solidFill>
                  <a:schemeClr val="accent4">
                    <a:lumMod val="60000"/>
                    <a:lumOff val="40000"/>
                  </a:schemeClr>
                </a:solidFill>
                <a:latin typeface="Comic Sans MS" panose="030F0702030302020204" pitchFamily="66" charset="0"/>
              </a:rPr>
              <a:t>Peresa diri empu, kena nentuka kita amat idup ngena pengarap tauka enda. Uji diri empu. Kati kita enda nemu Jesus Kristus bisi dalam kita? Nyangka meh kita nemu diri enda mujur lebuh kita nguji diri empu!” </a:t>
            </a:r>
            <a:r>
              <a:rPr kumimoji="0" lang="en-US" sz="1700" i="0" u="none" strike="noStrike" kern="1200" cap="none" spc="0" normalizeH="0" baseline="0" noProof="0">
                <a:ln>
                  <a:noFill/>
                </a:ln>
                <a:solidFill>
                  <a:schemeClr val="accent4">
                    <a:lumMod val="60000"/>
                    <a:lumOff val="40000"/>
                  </a:schemeClr>
                </a:solidFill>
                <a:effectLst>
                  <a:glow rad="127000">
                    <a:srgbClr val="284A2D"/>
                  </a:glow>
                </a:effectLst>
                <a:uLnTx/>
                <a:uFillTx/>
                <a:latin typeface="Comic Sans MS" panose="030F0702030302020204" pitchFamily="66" charset="0"/>
              </a:rPr>
              <a:t>(</a:t>
            </a:r>
            <a:r>
              <a:rPr kumimoji="0" lang="en-US" sz="1700" i="0" u="none" strike="noStrike" kern="1200" cap="none" spc="0" normalizeH="0" baseline="0" noProof="0" dirty="0">
                <a:ln>
                  <a:noFill/>
                </a:ln>
                <a:solidFill>
                  <a:schemeClr val="accent4">
                    <a:lumMod val="60000"/>
                    <a:lumOff val="40000"/>
                  </a:schemeClr>
                </a:solidFill>
                <a:effectLst>
                  <a:glow rad="127000">
                    <a:srgbClr val="284A2D"/>
                  </a:glow>
                </a:effectLst>
                <a:uLnTx/>
                <a:uFillTx/>
                <a:latin typeface="Comic Sans MS" panose="030F0702030302020204" pitchFamily="66" charset="0"/>
              </a:rPr>
              <a:t>2 Corinthians 13:5)</a:t>
            </a:r>
          </a:p>
        </p:txBody>
      </p:sp>
      <p:sp>
        <p:nvSpPr>
          <p:cNvPr id="9" name="CuadroTexto 8">
            <a:extLst>
              <a:ext uri="{FF2B5EF4-FFF2-40B4-BE49-F238E27FC236}">
                <a16:creationId xmlns:a16="http://schemas.microsoft.com/office/drawing/2014/main" id="{5AF5D746-ADA7-7235-AF88-577BDBDC0F01}"/>
              </a:ext>
            </a:extLst>
          </p:cNvPr>
          <p:cNvSpPr txBox="1"/>
          <p:nvPr/>
        </p:nvSpPr>
        <p:spPr>
          <a:xfrm>
            <a:off x="-4861" y="1398281"/>
            <a:ext cx="8333073" cy="707886"/>
          </a:xfrm>
          <a:prstGeom prst="rect">
            <a:avLst/>
          </a:prstGeom>
          <a:noFill/>
        </p:spPr>
        <p:txBody>
          <a:bodyPr wrap="square" rtlCol="0">
            <a:spAutoFit/>
          </a:bodyPr>
          <a:lstStyle/>
          <a:p>
            <a:pPr lvl="0">
              <a:spcBef>
                <a:spcPts val="600"/>
              </a:spcBef>
              <a:defRPr/>
            </a:pPr>
            <a:r>
              <a:rPr lang="en-US" sz="2000" b="1" dirty="0">
                <a:solidFill>
                  <a:prstClr val="black"/>
                </a:solidFill>
              </a:rPr>
              <a:t>Maya Paul deka </a:t>
            </a:r>
            <a:r>
              <a:rPr lang="en-US" sz="2000" b="1" dirty="0" err="1">
                <a:solidFill>
                  <a:prstClr val="black"/>
                </a:solidFill>
              </a:rPr>
              <a:t>nemuai</a:t>
            </a:r>
            <a:r>
              <a:rPr lang="en-US" sz="2000" b="1" dirty="0">
                <a:solidFill>
                  <a:prstClr val="black"/>
                </a:solidFill>
              </a:rPr>
              <a:t> </a:t>
            </a:r>
            <a:r>
              <a:rPr lang="en-US" sz="2000" b="1" dirty="0" err="1">
                <a:solidFill>
                  <a:prstClr val="black"/>
                </a:solidFill>
              </a:rPr>
              <a:t>ngagai</a:t>
            </a:r>
            <a:r>
              <a:rPr lang="en-US" sz="2000" b="1" dirty="0">
                <a:solidFill>
                  <a:prstClr val="black"/>
                </a:solidFill>
              </a:rPr>
              <a:t> </a:t>
            </a:r>
            <a:r>
              <a:rPr lang="en-US" sz="2000" b="1" dirty="0" err="1">
                <a:solidFill>
                  <a:prstClr val="black"/>
                </a:solidFill>
              </a:rPr>
              <a:t>Korint</a:t>
            </a:r>
            <a:r>
              <a:rPr lang="en-US" sz="2000" b="1" dirty="0">
                <a:solidFill>
                  <a:prstClr val="black"/>
                </a:solidFill>
              </a:rPr>
              <a:t> </a:t>
            </a:r>
            <a:r>
              <a:rPr lang="en-US" sz="2000" b="1" dirty="0" err="1">
                <a:solidFill>
                  <a:prstClr val="black"/>
                </a:solidFill>
              </a:rPr>
              <a:t>nyau</a:t>
            </a:r>
            <a:r>
              <a:rPr lang="en-US" sz="2000" b="1" dirty="0">
                <a:solidFill>
                  <a:prstClr val="black"/>
                </a:solidFill>
              </a:rPr>
              <a:t> </a:t>
            </a:r>
            <a:r>
              <a:rPr lang="en-US" sz="2000" b="1" dirty="0" err="1">
                <a:solidFill>
                  <a:prstClr val="black"/>
                </a:solidFill>
              </a:rPr>
              <a:t>semak</a:t>
            </a:r>
            <a:r>
              <a:rPr lang="en-US" sz="2000" b="1" dirty="0">
                <a:solidFill>
                  <a:prstClr val="black"/>
                </a:solidFill>
              </a:rPr>
              <a:t>. Nama </a:t>
            </a:r>
            <a:r>
              <a:rPr lang="en-US" sz="2000" b="1" dirty="0" err="1">
                <a:solidFill>
                  <a:prstClr val="black"/>
                </a:solidFill>
              </a:rPr>
              <a:t>utai</a:t>
            </a:r>
            <a:r>
              <a:rPr lang="en-US" sz="2000" b="1" dirty="0">
                <a:solidFill>
                  <a:prstClr val="black"/>
                </a:solidFill>
              </a:rPr>
              <a:t> </a:t>
            </a:r>
            <a:r>
              <a:rPr lang="en-US" sz="2000" b="1" dirty="0" err="1">
                <a:solidFill>
                  <a:prstClr val="black"/>
                </a:solidFill>
              </a:rPr>
              <a:t>ke</a:t>
            </a:r>
            <a:r>
              <a:rPr lang="en-US" sz="2000" b="1" dirty="0">
                <a:solidFill>
                  <a:prstClr val="black"/>
                </a:solidFill>
              </a:rPr>
              <a:t> deka </a:t>
            </a:r>
            <a:r>
              <a:rPr lang="en-US" sz="2000" b="1" dirty="0" err="1">
                <a:solidFill>
                  <a:prstClr val="black"/>
                </a:solidFill>
              </a:rPr>
              <a:t>ditemu</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lalu</a:t>
            </a:r>
            <a:r>
              <a:rPr lang="en-US" sz="2000" b="1" dirty="0">
                <a:solidFill>
                  <a:prstClr val="black"/>
                </a:solidFill>
              </a:rPr>
              <a:t> baka </a:t>
            </a:r>
            <a:r>
              <a:rPr lang="en-US" sz="2000" b="1" dirty="0" err="1">
                <a:solidFill>
                  <a:prstClr val="black"/>
                </a:solidFill>
              </a:rPr>
              <a:t>ni</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patut</a:t>
            </a:r>
            <a:r>
              <a:rPr lang="en-US" sz="2000" b="1" dirty="0">
                <a:solidFill>
                  <a:prstClr val="black"/>
                </a:solidFill>
              </a:rPr>
              <a:t> </a:t>
            </a:r>
            <a:r>
              <a:rPr lang="en-US" sz="2000" b="1" dirty="0" err="1">
                <a:solidFill>
                  <a:prstClr val="black"/>
                </a:solidFill>
              </a:rPr>
              <a:t>ngereja</a:t>
            </a:r>
            <a:r>
              <a:rPr lang="en-US" sz="2000" b="1" dirty="0">
                <a:solidFill>
                  <a:prstClr val="black"/>
                </a:solidFill>
              </a:rPr>
              <a:t> </a:t>
            </a:r>
            <a:r>
              <a:rPr lang="en-US" sz="2000" b="1" dirty="0" err="1">
                <a:solidFill>
                  <a:prstClr val="black"/>
                </a:solidFill>
              </a:rPr>
              <a:t>utai</a:t>
            </a:r>
            <a:r>
              <a:rPr lang="en-US" sz="2000" b="1" dirty="0">
                <a:solidFill>
                  <a:prstClr val="black"/>
                </a:solidFill>
              </a:rPr>
              <a:t> </a:t>
            </a:r>
            <a:r>
              <a:rPr lang="en-US" sz="2000" b="1" dirty="0" err="1">
                <a:solidFill>
                  <a:prstClr val="black"/>
                </a:solidFill>
              </a:rPr>
              <a:t>nitihka</a:t>
            </a:r>
            <a:r>
              <a:rPr lang="en-US" sz="2000" b="1" dirty="0">
                <a:solidFill>
                  <a:prstClr val="black"/>
                </a:solidFill>
              </a:rPr>
              <a:t> </a:t>
            </a:r>
            <a:r>
              <a:rPr lang="en-US" sz="2000" b="1" dirty="0" err="1">
                <a:solidFill>
                  <a:prstClr val="black"/>
                </a:solidFill>
              </a:rPr>
              <a:t>nya</a:t>
            </a:r>
            <a:r>
              <a:rPr lang="en-US" sz="2000" b="1" dirty="0">
                <a:solidFill>
                  <a:prstClr val="black"/>
                </a:solidFill>
              </a:rPr>
              <a:t>? (2 Kor. 13:1-2).</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3" name="Imagen 12">
            <a:extLst>
              <a:ext uri="{FF2B5EF4-FFF2-40B4-BE49-F238E27FC236}">
                <a16:creationId xmlns:a16="http://schemas.microsoft.com/office/drawing/2014/main" id="{15C3B292-A861-62EF-9D31-39EF9951A3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28046" y="1716381"/>
            <a:ext cx="4152089" cy="2335550"/>
          </a:xfrm>
          <a:prstGeom prst="round2DiagRect">
            <a:avLst>
              <a:gd name="adj1" fmla="val 50000"/>
              <a:gd name="adj2" fmla="val 0"/>
            </a:avLst>
          </a:prstGeom>
          <a:ln w="57150" cap="sq">
            <a:solidFill>
              <a:srgbClr val="B36E4E"/>
            </a:solidFill>
            <a:miter lim="800000"/>
          </a:ln>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9E40F02F-2715-17F6-6C5C-B995C49B7701}"/>
              </a:ext>
            </a:extLst>
          </p:cNvPr>
          <p:cNvPicPr>
            <a:picLocks noChangeAspect="1"/>
          </p:cNvPicPr>
          <p:nvPr/>
        </p:nvPicPr>
        <p:blipFill>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tretch>
            <a:fillRect/>
          </a:stretch>
        </p:blipFill>
        <p:spPr>
          <a:xfrm>
            <a:off x="7928046" y="4311755"/>
            <a:ext cx="4152089" cy="2335550"/>
          </a:xfrm>
          <a:prstGeom prst="round2DiagRect">
            <a:avLst>
              <a:gd name="adj1" fmla="val 0"/>
              <a:gd name="adj2" fmla="val 17077"/>
            </a:avLst>
          </a:prstGeom>
          <a:ln w="57150" cap="sq">
            <a:solidFill>
              <a:srgbClr val="3D7245"/>
            </a:solidFill>
            <a:miter lim="800000"/>
          </a:ln>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98F66DF8-E4A9-FDE2-B96A-AC7681B5D8D6}"/>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l="2562" r="2562"/>
          <a:stretch>
            <a:fillRect/>
          </a:stretch>
        </p:blipFill>
        <p:spPr>
          <a:xfrm>
            <a:off x="111865" y="2309960"/>
            <a:ext cx="2524328" cy="3302900"/>
          </a:xfrm>
          <a:prstGeom prst="round2DiagRect">
            <a:avLst>
              <a:gd name="adj1" fmla="val 16570"/>
              <a:gd name="adj2" fmla="val 17077"/>
            </a:avLst>
          </a:prstGeom>
          <a:ln w="57150" cap="sq">
            <a:solidFill>
              <a:srgbClr val="F78D63"/>
            </a:solidFill>
            <a:miter lim="800000"/>
          </a:ln>
          <a:effectLst>
            <a:outerShdw blurRad="50800" dist="38100" dir="2700000" algn="tl" rotWithShape="0">
              <a:prstClr val="black">
                <a:alpha val="40000"/>
              </a:prstClr>
            </a:outerShdw>
          </a:effectLst>
        </p:spPr>
      </p:pic>
      <p:sp>
        <p:nvSpPr>
          <p:cNvPr id="19" name="CuadroTexto 18">
            <a:extLst>
              <a:ext uri="{FF2B5EF4-FFF2-40B4-BE49-F238E27FC236}">
                <a16:creationId xmlns:a16="http://schemas.microsoft.com/office/drawing/2014/main" id="{52BC995D-97C0-F47A-7C43-4C655A713C10}"/>
              </a:ext>
            </a:extLst>
          </p:cNvPr>
          <p:cNvSpPr txBox="1"/>
          <p:nvPr/>
        </p:nvSpPr>
        <p:spPr>
          <a:xfrm>
            <a:off x="2840474" y="2129843"/>
            <a:ext cx="5009747" cy="1015663"/>
          </a:xfrm>
          <a:prstGeom prst="rect">
            <a:avLst/>
          </a:prstGeom>
          <a:noFill/>
        </p:spPr>
        <p:txBody>
          <a:bodyPr wrap="square">
            <a:spAutoFit/>
          </a:bodyPr>
          <a:lstStyle/>
          <a:p>
            <a:pPr lvl="0">
              <a:spcBef>
                <a:spcPts val="600"/>
              </a:spcBef>
              <a:defRPr/>
            </a:pPr>
            <a:r>
              <a:rPr lang="en-US" sz="2000" b="1" dirty="0">
                <a:solidFill>
                  <a:prstClr val="black"/>
                </a:solidFill>
              </a:rPr>
              <a:t>Paul </a:t>
            </a:r>
            <a:r>
              <a:rPr lang="en-US" sz="2000" b="1" dirty="0" err="1">
                <a:solidFill>
                  <a:prstClr val="black"/>
                </a:solidFill>
              </a:rPr>
              <a:t>udah</a:t>
            </a:r>
            <a:r>
              <a:rPr lang="en-US" sz="2000" b="1" dirty="0">
                <a:solidFill>
                  <a:prstClr val="black"/>
                </a:solidFill>
              </a:rPr>
              <a:t> </a:t>
            </a:r>
            <a:r>
              <a:rPr lang="en-US" sz="2000" b="1" dirty="0" err="1">
                <a:solidFill>
                  <a:prstClr val="black"/>
                </a:solidFill>
              </a:rPr>
              <a:t>besedia</a:t>
            </a:r>
            <a:r>
              <a:rPr lang="en-US" sz="2000" b="1" dirty="0">
                <a:solidFill>
                  <a:prstClr val="black"/>
                </a:solidFill>
              </a:rPr>
              <a:t> deka </a:t>
            </a:r>
            <a:r>
              <a:rPr lang="en-US" sz="2000" b="1" dirty="0" err="1">
                <a:solidFill>
                  <a:prstClr val="black"/>
                </a:solidFill>
              </a:rPr>
              <a:t>ngena</a:t>
            </a:r>
            <a:r>
              <a:rPr lang="en-US" sz="2000" b="1" dirty="0">
                <a:solidFill>
                  <a:prstClr val="black"/>
                </a:solidFill>
              </a:rPr>
              <a:t> </a:t>
            </a:r>
            <a:r>
              <a:rPr lang="en-US" sz="2000" b="1" dirty="0" err="1">
                <a:solidFill>
                  <a:prstClr val="black"/>
                </a:solidFill>
              </a:rPr>
              <a:t>disiplin</a:t>
            </a:r>
            <a:r>
              <a:rPr lang="en-US" sz="2000" b="1" dirty="0">
                <a:solidFill>
                  <a:prstClr val="black"/>
                </a:solidFill>
              </a:rPr>
              <a:t> </a:t>
            </a:r>
            <a:r>
              <a:rPr lang="en-US" sz="2000" b="1" dirty="0" err="1">
                <a:solidFill>
                  <a:prstClr val="black"/>
                </a:solidFill>
              </a:rPr>
              <a:t>eklisia</a:t>
            </a:r>
            <a:r>
              <a:rPr lang="en-US" sz="2000" b="1" dirty="0">
                <a:solidFill>
                  <a:prstClr val="black"/>
                </a:solidFill>
              </a:rPr>
              <a:t> </a:t>
            </a:r>
            <a:r>
              <a:rPr lang="en-US" sz="2000" b="1" dirty="0" err="1">
                <a:solidFill>
                  <a:prstClr val="black"/>
                </a:solidFill>
              </a:rPr>
              <a:t>enggau</a:t>
            </a:r>
            <a:r>
              <a:rPr lang="en-US" sz="2000" b="1" dirty="0">
                <a:solidFill>
                  <a:prstClr val="black"/>
                </a:solidFill>
              </a:rPr>
              <a:t> </a:t>
            </a:r>
            <a:r>
              <a:rPr lang="en-US" sz="2000" b="1" dirty="0" err="1">
                <a:solidFill>
                  <a:prstClr val="black"/>
                </a:solidFill>
              </a:rPr>
              <a:t>tegap</a:t>
            </a:r>
            <a:r>
              <a:rPr lang="en-US" sz="2000" b="1" dirty="0">
                <a:solidFill>
                  <a:prstClr val="black"/>
                </a:solidFill>
              </a:rPr>
              <a:t>: </a:t>
            </a:r>
            <a:r>
              <a:rPr lang="en-US" sz="2000" b="1" dirty="0" err="1">
                <a:solidFill>
                  <a:prstClr val="black"/>
                </a:solidFill>
              </a:rPr>
              <a:t>mulaika</a:t>
            </a:r>
            <a:r>
              <a:rPr lang="en-US" sz="2000" b="1" dirty="0">
                <a:solidFill>
                  <a:prstClr val="black"/>
                </a:solidFill>
              </a:rPr>
              <a:t> orang </a:t>
            </a:r>
            <a:r>
              <a:rPr lang="en-US" sz="2000" b="1" dirty="0" err="1">
                <a:solidFill>
                  <a:prstClr val="black"/>
                </a:solidFill>
              </a:rPr>
              <a:t>ke</a:t>
            </a:r>
            <a:r>
              <a:rPr lang="en-US" sz="2000" b="1" dirty="0">
                <a:solidFill>
                  <a:prstClr val="black"/>
                </a:solidFill>
              </a:rPr>
              <a:t> </a:t>
            </a:r>
            <a:r>
              <a:rPr lang="en-US" sz="2000" b="1" dirty="0" err="1">
                <a:solidFill>
                  <a:prstClr val="black"/>
                </a:solidFill>
              </a:rPr>
              <a:t>nesal</a:t>
            </a:r>
            <a:r>
              <a:rPr lang="en-US" sz="2000" b="1" dirty="0">
                <a:solidFill>
                  <a:prstClr val="black"/>
                </a:solidFill>
              </a:rPr>
              <a:t> </a:t>
            </a:r>
            <a:r>
              <a:rPr lang="en-US" sz="2000" b="1" dirty="0" err="1">
                <a:solidFill>
                  <a:prstClr val="black"/>
                </a:solidFill>
              </a:rPr>
              <a:t>ati</a:t>
            </a:r>
            <a:r>
              <a:rPr lang="en-US" sz="2000" b="1" dirty="0">
                <a:solidFill>
                  <a:prstClr val="black"/>
                </a:solidFill>
              </a:rPr>
              <a:t>, </a:t>
            </a:r>
            <a:r>
              <a:rPr lang="en-US" sz="2000" b="1" dirty="0" err="1">
                <a:solidFill>
                  <a:prstClr val="black"/>
                </a:solidFill>
              </a:rPr>
              <a:t>lalu</a:t>
            </a:r>
            <a:r>
              <a:rPr lang="en-US" sz="2000" b="1" dirty="0">
                <a:solidFill>
                  <a:prstClr val="black"/>
                </a:solidFill>
              </a:rPr>
              <a:t> </a:t>
            </a:r>
            <a:r>
              <a:rPr lang="en-US" sz="2000" b="1" dirty="0" err="1">
                <a:solidFill>
                  <a:prstClr val="black"/>
                </a:solidFill>
              </a:rPr>
              <a:t>ngukum</a:t>
            </a:r>
            <a:r>
              <a:rPr lang="en-US" sz="2000" b="1" dirty="0">
                <a:solidFill>
                  <a:prstClr val="black"/>
                </a:solidFill>
              </a:rPr>
              <a:t> orang </a:t>
            </a:r>
            <a:r>
              <a:rPr lang="en-US" sz="2000" b="1" dirty="0" err="1">
                <a:solidFill>
                  <a:prstClr val="black"/>
                </a:solidFill>
              </a:rPr>
              <a:t>ke</a:t>
            </a:r>
            <a:r>
              <a:rPr lang="en-US" sz="2000" b="1" dirty="0">
                <a:solidFill>
                  <a:prstClr val="black"/>
                </a:solidFill>
              </a:rPr>
              <a:t> </a:t>
            </a:r>
            <a:r>
              <a:rPr lang="en-US" sz="2000" b="1" dirty="0" err="1">
                <a:solidFill>
                  <a:prstClr val="black"/>
                </a:solidFill>
              </a:rPr>
              <a:t>kering</a:t>
            </a:r>
            <a:r>
              <a:rPr lang="en-US" sz="2000" b="1" dirty="0">
                <a:solidFill>
                  <a:prstClr val="black"/>
                </a:solidFill>
              </a:rPr>
              <a:t> </a:t>
            </a:r>
            <a:r>
              <a:rPr lang="en-US" sz="2000" b="1" dirty="0" err="1">
                <a:solidFill>
                  <a:prstClr val="black"/>
                </a:solidFill>
              </a:rPr>
              <a:t>ati</a:t>
            </a:r>
            <a:r>
              <a:rPr lang="en-US" sz="2000" b="1" dirty="0">
                <a:solidFill>
                  <a:prstClr val="black"/>
                </a:solidFill>
              </a:rPr>
              <a:t>.</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1" name="CuadroTexto 20">
            <a:extLst>
              <a:ext uri="{FF2B5EF4-FFF2-40B4-BE49-F238E27FC236}">
                <a16:creationId xmlns:a16="http://schemas.microsoft.com/office/drawing/2014/main" id="{B4094B42-A165-BA7D-8B4A-0F5A8A36CAD1}"/>
              </a:ext>
            </a:extLst>
          </p:cNvPr>
          <p:cNvSpPr txBox="1"/>
          <p:nvPr/>
        </p:nvSpPr>
        <p:spPr>
          <a:xfrm>
            <a:off x="111865" y="5863412"/>
            <a:ext cx="7738356" cy="1015663"/>
          </a:xfrm>
          <a:prstGeom prst="rect">
            <a:avLst/>
          </a:prstGeom>
          <a:noFill/>
        </p:spPr>
        <p:txBody>
          <a:bodyPr wrap="square">
            <a:spAutoFit/>
          </a:bodyPr>
          <a:lstStyle/>
          <a:p>
            <a:pPr lvl="0">
              <a:spcBef>
                <a:spcPts val="600"/>
              </a:spcBef>
              <a:defRPr/>
            </a:pPr>
            <a:r>
              <a:rPr lang="en-US" sz="2000" b="1" dirty="0">
                <a:solidFill>
                  <a:prstClr val="black"/>
                </a:solidFill>
              </a:rPr>
              <a:t>Paul, </a:t>
            </a:r>
            <a:r>
              <a:rPr lang="en-US" sz="2000" b="1" dirty="0" err="1">
                <a:solidFill>
                  <a:prstClr val="black"/>
                </a:solidFill>
              </a:rPr>
              <a:t>ari</a:t>
            </a:r>
            <a:r>
              <a:rPr lang="en-US" sz="2000" b="1" dirty="0">
                <a:solidFill>
                  <a:prstClr val="black"/>
                </a:solidFill>
              </a:rPr>
              <a:t> </a:t>
            </a:r>
            <a:r>
              <a:rPr lang="en-US" sz="2000" b="1" dirty="0" err="1">
                <a:solidFill>
                  <a:prstClr val="black"/>
                </a:solidFill>
              </a:rPr>
              <a:t>sepiak</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besampika</a:t>
            </a:r>
            <a:r>
              <a:rPr lang="en-US" sz="2000" b="1" dirty="0">
                <a:solidFill>
                  <a:prstClr val="black"/>
                </a:solidFill>
              </a:rPr>
              <a:t> </a:t>
            </a:r>
            <a:r>
              <a:rPr lang="en-US" sz="2000" b="1" dirty="0" err="1">
                <a:solidFill>
                  <a:prstClr val="black"/>
                </a:solidFill>
              </a:rPr>
              <a:t>sida</a:t>
            </a:r>
            <a:r>
              <a:rPr lang="en-US" sz="2000" b="1" dirty="0">
                <a:solidFill>
                  <a:prstClr val="black"/>
                </a:solidFill>
              </a:rPr>
              <a:t> </a:t>
            </a:r>
            <a:r>
              <a:rPr lang="en-US" sz="2000" b="1" dirty="0" err="1">
                <a:solidFill>
                  <a:prstClr val="black"/>
                </a:solidFill>
              </a:rPr>
              <a:t>ngambika</a:t>
            </a:r>
            <a:r>
              <a:rPr lang="en-US" sz="2000" b="1" dirty="0">
                <a:solidFill>
                  <a:prstClr val="black"/>
                </a:solidFill>
              </a:rPr>
              <a:t> </a:t>
            </a:r>
            <a:r>
              <a:rPr lang="en-US" sz="2000" b="1" dirty="0" err="1">
                <a:solidFill>
                  <a:prstClr val="black"/>
                </a:solidFill>
              </a:rPr>
              <a:t>sida</a:t>
            </a:r>
            <a:r>
              <a:rPr lang="en-US" sz="2000" b="1" dirty="0">
                <a:solidFill>
                  <a:prstClr val="black"/>
                </a:solidFill>
              </a:rPr>
              <a:t> </a:t>
            </a:r>
            <a:r>
              <a:rPr lang="en-US" sz="2000" b="1" dirty="0" err="1">
                <a:solidFill>
                  <a:prstClr val="black"/>
                </a:solidFill>
              </a:rPr>
              <a:t>badu</a:t>
            </a:r>
            <a:r>
              <a:rPr lang="en-US" sz="2000" b="1" dirty="0">
                <a:solidFill>
                  <a:prstClr val="black"/>
                </a:solidFill>
              </a:rPr>
              <a:t> </a:t>
            </a:r>
            <a:r>
              <a:rPr lang="en-US" sz="2000" b="1" dirty="0" err="1">
                <a:solidFill>
                  <a:prstClr val="black"/>
                </a:solidFill>
              </a:rPr>
              <a:t>ngereja</a:t>
            </a:r>
            <a:r>
              <a:rPr lang="en-US" sz="2000" b="1" dirty="0">
                <a:solidFill>
                  <a:prstClr val="black"/>
                </a:solidFill>
              </a:rPr>
              <a:t> </a:t>
            </a:r>
            <a:r>
              <a:rPr lang="en-US" sz="2000" b="1" dirty="0" err="1">
                <a:solidFill>
                  <a:prstClr val="black"/>
                </a:solidFill>
              </a:rPr>
              <a:t>utai</a:t>
            </a:r>
            <a:r>
              <a:rPr lang="en-US" sz="2000" b="1" dirty="0">
                <a:solidFill>
                  <a:prstClr val="black"/>
                </a:solidFill>
              </a:rPr>
              <a:t> </a:t>
            </a:r>
            <a:r>
              <a:rPr lang="en-US" sz="2000" b="1" dirty="0" err="1">
                <a:solidFill>
                  <a:prstClr val="black"/>
                </a:solidFill>
              </a:rPr>
              <a:t>ti</a:t>
            </a:r>
            <a:r>
              <a:rPr lang="en-US" sz="2000" b="1" dirty="0">
                <a:solidFill>
                  <a:prstClr val="black"/>
                </a:solidFill>
              </a:rPr>
              <a:t> jai </a:t>
            </a:r>
            <a:r>
              <a:rPr lang="en-US" sz="2000" b="1" dirty="0" err="1">
                <a:solidFill>
                  <a:prstClr val="black"/>
                </a:solidFill>
              </a:rPr>
              <a:t>lalu</a:t>
            </a:r>
            <a:r>
              <a:rPr lang="en-US" sz="2000" b="1" dirty="0">
                <a:solidFill>
                  <a:prstClr val="black"/>
                </a:solidFill>
              </a:rPr>
              <a:t> </a:t>
            </a:r>
            <a:r>
              <a:rPr lang="en-US" sz="2000" b="1" dirty="0" err="1">
                <a:solidFill>
                  <a:prstClr val="black"/>
                </a:solidFill>
              </a:rPr>
              <a:t>ngereja</a:t>
            </a:r>
            <a:r>
              <a:rPr lang="en-US" sz="2000" b="1" dirty="0">
                <a:solidFill>
                  <a:prstClr val="black"/>
                </a:solidFill>
              </a:rPr>
              <a:t> </a:t>
            </a:r>
            <a:r>
              <a:rPr lang="en-US" sz="2000" b="1" dirty="0" err="1">
                <a:solidFill>
                  <a:prstClr val="black"/>
                </a:solidFill>
              </a:rPr>
              <a:t>utai</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manah</a:t>
            </a:r>
            <a:r>
              <a:rPr lang="en-US" sz="2000" b="1" dirty="0">
                <a:solidFill>
                  <a:prstClr val="black"/>
                </a:solidFill>
              </a:rPr>
              <a:t>, </a:t>
            </a:r>
            <a:r>
              <a:rPr lang="en-US" sz="2000" b="1" dirty="0" err="1">
                <a:solidFill>
                  <a:prstClr val="black"/>
                </a:solidFill>
              </a:rPr>
              <a:t>lalu</a:t>
            </a:r>
            <a:r>
              <a:rPr lang="en-US" sz="2000" b="1" dirty="0">
                <a:solidFill>
                  <a:prstClr val="black"/>
                </a:solidFill>
              </a:rPr>
              <a:t> </a:t>
            </a:r>
            <a:r>
              <a:rPr lang="en-US" sz="2000" b="1" dirty="0" err="1">
                <a:solidFill>
                  <a:prstClr val="black"/>
                </a:solidFill>
              </a:rPr>
              <a:t>nyadi</a:t>
            </a:r>
            <a:r>
              <a:rPr lang="en-US" sz="2000" b="1" dirty="0">
                <a:solidFill>
                  <a:prstClr val="black"/>
                </a:solidFill>
              </a:rPr>
              <a:t> </a:t>
            </a:r>
            <a:r>
              <a:rPr lang="en-US" sz="2000" b="1" dirty="0" err="1">
                <a:solidFill>
                  <a:prstClr val="black"/>
                </a:solidFill>
              </a:rPr>
              <a:t>chukup</a:t>
            </a:r>
            <a:r>
              <a:rPr lang="en-US" sz="2000" b="1" dirty="0">
                <a:solidFill>
                  <a:prstClr val="black"/>
                </a:solidFill>
              </a:rPr>
              <a:t> </a:t>
            </a:r>
            <a:r>
              <a:rPr lang="en-US" sz="2000" b="1" dirty="0" err="1">
                <a:solidFill>
                  <a:prstClr val="black"/>
                </a:solidFill>
              </a:rPr>
              <a:t>manah</a:t>
            </a:r>
            <a:r>
              <a:rPr lang="en-US" sz="2000" b="1" dirty="0">
                <a:solidFill>
                  <a:prstClr val="black"/>
                </a:solidFill>
              </a:rPr>
              <a:t> </a:t>
            </a:r>
            <a:br>
              <a:rPr lang="en-US" sz="2000" b="1" dirty="0">
                <a:solidFill>
                  <a:prstClr val="black"/>
                </a:solidFill>
              </a:rPr>
            </a:br>
            <a:r>
              <a:rPr lang="en-US" sz="2000" b="1" dirty="0">
                <a:solidFill>
                  <a:prstClr val="black"/>
                </a:solidFill>
              </a:rPr>
              <a:t>(2 Kor. 13:7-9).</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CuadroTexto 3">
            <a:extLst>
              <a:ext uri="{FF2B5EF4-FFF2-40B4-BE49-F238E27FC236}">
                <a16:creationId xmlns:a16="http://schemas.microsoft.com/office/drawing/2014/main" id="{E5B923D3-149F-BC93-8838-E6C206ADE580}"/>
              </a:ext>
            </a:extLst>
          </p:cNvPr>
          <p:cNvSpPr txBox="1"/>
          <p:nvPr/>
        </p:nvSpPr>
        <p:spPr>
          <a:xfrm>
            <a:off x="2840476" y="4824074"/>
            <a:ext cx="5009745" cy="1015663"/>
          </a:xfrm>
          <a:prstGeom prst="rect">
            <a:avLst/>
          </a:prstGeom>
          <a:noFill/>
        </p:spPr>
        <p:txBody>
          <a:bodyPr wrap="square">
            <a:spAutoFit/>
          </a:bodyPr>
          <a:lstStyle/>
          <a:p>
            <a:pPr lvl="0">
              <a:spcBef>
                <a:spcPts val="600"/>
              </a:spcBef>
              <a:defRPr/>
            </a:pPr>
            <a:r>
              <a:rPr lang="en-US" sz="2000" b="1" dirty="0">
                <a:solidFill>
                  <a:prstClr val="black"/>
                </a:solidFill>
              </a:rPr>
              <a:t>Nya alai, </a:t>
            </a:r>
            <a:r>
              <a:rPr lang="en-US" sz="2000" b="1" dirty="0" err="1">
                <a:solidFill>
                  <a:prstClr val="black"/>
                </a:solidFill>
              </a:rPr>
              <a:t>sebedau</a:t>
            </a:r>
            <a:r>
              <a:rPr lang="en-US" sz="2000" b="1" dirty="0">
                <a:solidFill>
                  <a:prstClr val="black"/>
                </a:solidFill>
              </a:rPr>
              <a:t> maya </a:t>
            </a:r>
            <a:r>
              <a:rPr lang="en-US" sz="2000" b="1" dirty="0" err="1">
                <a:solidFill>
                  <a:prstClr val="black"/>
                </a:solidFill>
              </a:rPr>
              <a:t>nya</a:t>
            </a:r>
            <a:r>
              <a:rPr lang="en-US" sz="2000" b="1" dirty="0">
                <a:solidFill>
                  <a:prstClr val="black"/>
                </a:solidFill>
              </a:rPr>
              <a:t> </a:t>
            </a:r>
            <a:r>
              <a:rPr lang="en-US" sz="2000" b="1" dirty="0" err="1">
                <a:solidFill>
                  <a:prstClr val="black"/>
                </a:solidFill>
              </a:rPr>
              <a:t>datai</a:t>
            </a:r>
            <a:r>
              <a:rPr lang="en-US" sz="2000" b="1" dirty="0">
                <a:solidFill>
                  <a:prstClr val="black"/>
                </a:solidFill>
              </a:rPr>
              <a:t>, orang </a:t>
            </a:r>
            <a:r>
              <a:rPr lang="en-US" sz="2000" b="1" dirty="0" err="1">
                <a:solidFill>
                  <a:prstClr val="black"/>
                </a:solidFill>
              </a:rPr>
              <a:t>Korint</a:t>
            </a:r>
            <a:r>
              <a:rPr lang="en-US" sz="2000" b="1" dirty="0">
                <a:solidFill>
                  <a:prstClr val="black"/>
                </a:solidFill>
              </a:rPr>
              <a:t> </a:t>
            </a:r>
            <a:r>
              <a:rPr lang="en-US" sz="2000" b="1" dirty="0" err="1">
                <a:solidFill>
                  <a:prstClr val="black"/>
                </a:solidFill>
              </a:rPr>
              <a:t>patut</a:t>
            </a:r>
            <a:r>
              <a:rPr lang="en-US" sz="2000" b="1" dirty="0">
                <a:solidFill>
                  <a:prstClr val="black"/>
                </a:solidFill>
              </a:rPr>
              <a:t> </a:t>
            </a:r>
            <a:r>
              <a:rPr lang="en-US" sz="2000" b="1" dirty="0" err="1">
                <a:solidFill>
                  <a:prstClr val="black"/>
                </a:solidFill>
              </a:rPr>
              <a:t>berunding</a:t>
            </a:r>
            <a:r>
              <a:rPr lang="en-US" sz="2000" b="1" dirty="0">
                <a:solidFill>
                  <a:prstClr val="black"/>
                </a:solidFill>
              </a:rPr>
              <a:t> </a:t>
            </a:r>
            <a:r>
              <a:rPr lang="en-US" sz="2000" b="1" dirty="0" err="1">
                <a:solidFill>
                  <a:prstClr val="black"/>
                </a:solidFill>
              </a:rPr>
              <a:t>sereta</a:t>
            </a:r>
            <a:r>
              <a:rPr lang="en-US" sz="2000" b="1" dirty="0">
                <a:solidFill>
                  <a:prstClr val="black"/>
                </a:solidFill>
              </a:rPr>
              <a:t> </a:t>
            </a:r>
            <a:r>
              <a:rPr lang="en-US" sz="2000" b="1" dirty="0" err="1">
                <a:solidFill>
                  <a:prstClr val="black"/>
                </a:solidFill>
              </a:rPr>
              <a:t>meresa</a:t>
            </a:r>
            <a:r>
              <a:rPr lang="en-US" sz="2000" b="1" dirty="0">
                <a:solidFill>
                  <a:prstClr val="black"/>
                </a:solidFill>
              </a:rPr>
              <a:t> </a:t>
            </a:r>
            <a:r>
              <a:rPr lang="en-US" sz="2000" b="1" dirty="0" err="1">
                <a:solidFill>
                  <a:prstClr val="black"/>
                </a:solidFill>
              </a:rPr>
              <a:t>diri</a:t>
            </a:r>
            <a:r>
              <a:rPr lang="en-US" sz="2000" b="1" dirty="0">
                <a:solidFill>
                  <a:prstClr val="black"/>
                </a:solidFill>
              </a:rPr>
              <a:t> </a:t>
            </a:r>
            <a:r>
              <a:rPr lang="en-US" sz="2000" b="1" dirty="0" err="1">
                <a:solidFill>
                  <a:prstClr val="black"/>
                </a:solidFill>
              </a:rPr>
              <a:t>empu</a:t>
            </a:r>
            <a:r>
              <a:rPr lang="en-US" sz="2000" b="1" dirty="0">
                <a:solidFill>
                  <a:prstClr val="black"/>
                </a:solidFill>
              </a:rPr>
              <a:t> (2 Kor. 13:5).</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CuadroTexto 6">
            <a:extLst>
              <a:ext uri="{FF2B5EF4-FFF2-40B4-BE49-F238E27FC236}">
                <a16:creationId xmlns:a16="http://schemas.microsoft.com/office/drawing/2014/main" id="{EFF17DB4-5834-BD1C-EE6E-FF1F258F027F}"/>
              </a:ext>
            </a:extLst>
          </p:cNvPr>
          <p:cNvSpPr txBox="1"/>
          <p:nvPr/>
        </p:nvSpPr>
        <p:spPr>
          <a:xfrm>
            <a:off x="2879388" y="3169182"/>
            <a:ext cx="5009745" cy="1631216"/>
          </a:xfrm>
          <a:prstGeom prst="rect">
            <a:avLst/>
          </a:prstGeom>
          <a:noFill/>
        </p:spPr>
        <p:txBody>
          <a:bodyPr wrap="square">
            <a:spAutoFit/>
          </a:bodyPr>
          <a:lstStyle/>
          <a:p>
            <a:pPr lvl="0">
              <a:spcBef>
                <a:spcPts val="600"/>
              </a:spcBef>
              <a:defRPr/>
            </a:pPr>
            <a:r>
              <a:rPr lang="en-US" sz="2000" b="1" dirty="0" err="1">
                <a:solidFill>
                  <a:prstClr val="black"/>
                </a:solidFill>
              </a:rPr>
              <a:t>Penakut</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lebuh</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datai</a:t>
            </a:r>
            <a:r>
              <a:rPr lang="en-US" sz="2000" b="1" dirty="0">
                <a:solidFill>
                  <a:prstClr val="black"/>
                </a:solidFill>
              </a:rPr>
              <a:t>, </a:t>
            </a:r>
            <a:r>
              <a:rPr lang="en-US" sz="2000" b="1" dirty="0" err="1">
                <a:solidFill>
                  <a:prstClr val="black"/>
                </a:solidFill>
              </a:rPr>
              <a:t>iya</a:t>
            </a:r>
            <a:r>
              <a:rPr lang="en-US" sz="2000" b="1" dirty="0">
                <a:solidFill>
                  <a:prstClr val="black"/>
                </a:solidFill>
              </a:rPr>
              <a:t> deka </a:t>
            </a:r>
            <a:r>
              <a:rPr lang="en-US" sz="2000" b="1" dirty="0" err="1">
                <a:solidFill>
                  <a:prstClr val="black"/>
                </a:solidFill>
              </a:rPr>
              <a:t>tetemuka</a:t>
            </a:r>
            <a:r>
              <a:rPr lang="en-US" sz="2000" b="1" dirty="0">
                <a:solidFill>
                  <a:prstClr val="black"/>
                </a:solidFill>
              </a:rPr>
              <a:t> </a:t>
            </a:r>
            <a:r>
              <a:rPr lang="en-US" sz="2000" b="1" dirty="0" err="1">
                <a:solidFill>
                  <a:prstClr val="black"/>
                </a:solidFill>
              </a:rPr>
              <a:t>sida</a:t>
            </a:r>
            <a:r>
              <a:rPr lang="en-US" sz="2000" b="1" dirty="0">
                <a:solidFill>
                  <a:prstClr val="black"/>
                </a:solidFill>
              </a:rPr>
              <a:t> </a:t>
            </a:r>
            <a:r>
              <a:rPr lang="en-US" sz="2000" b="1" dirty="0" err="1">
                <a:solidFill>
                  <a:prstClr val="black"/>
                </a:solidFill>
              </a:rPr>
              <a:t>dalam</a:t>
            </a:r>
            <a:r>
              <a:rPr lang="en-US" sz="2000" b="1" dirty="0">
                <a:solidFill>
                  <a:prstClr val="black"/>
                </a:solidFill>
              </a:rPr>
              <a:t> </a:t>
            </a:r>
            <a:r>
              <a:rPr lang="en-US" sz="2000" b="1" dirty="0" err="1">
                <a:solidFill>
                  <a:prstClr val="black"/>
                </a:solidFill>
              </a:rPr>
              <a:t>laya</a:t>
            </a:r>
            <a:r>
              <a:rPr lang="en-US" sz="2000" b="1" dirty="0">
                <a:solidFill>
                  <a:prstClr val="black"/>
                </a:solidFill>
              </a:rPr>
              <a:t> </a:t>
            </a:r>
            <a:r>
              <a:rPr lang="en-US" sz="2000" b="1" dirty="0" err="1">
                <a:solidFill>
                  <a:prstClr val="black"/>
                </a:solidFill>
              </a:rPr>
              <a:t>enggau</a:t>
            </a:r>
            <a:r>
              <a:rPr lang="en-US" sz="2000" b="1" dirty="0">
                <a:solidFill>
                  <a:prstClr val="black"/>
                </a:solidFill>
              </a:rPr>
              <a:t> </a:t>
            </a:r>
            <a:r>
              <a:rPr lang="en-US" sz="2000" b="1" dirty="0" err="1">
                <a:solidFill>
                  <a:prstClr val="black"/>
                </a:solidFill>
              </a:rPr>
              <a:t>mayuh</a:t>
            </a:r>
            <a:r>
              <a:rPr lang="en-US" sz="2000" b="1" dirty="0">
                <a:solidFill>
                  <a:prstClr val="black"/>
                </a:solidFill>
              </a:rPr>
              <a:t> </a:t>
            </a:r>
            <a:r>
              <a:rPr lang="en-US" sz="2000" b="1" dirty="0" err="1">
                <a:solidFill>
                  <a:prstClr val="black"/>
                </a:solidFill>
              </a:rPr>
              <a:t>macham</a:t>
            </a:r>
            <a:r>
              <a:rPr lang="en-US" sz="2000" b="1" dirty="0">
                <a:solidFill>
                  <a:prstClr val="black"/>
                </a:solidFill>
              </a:rPr>
              <a:t> dosa. Iya </a:t>
            </a:r>
            <a:r>
              <a:rPr lang="en-US" sz="2000" b="1" dirty="0" err="1">
                <a:solidFill>
                  <a:prstClr val="black"/>
                </a:solidFill>
              </a:rPr>
              <a:t>takut</a:t>
            </a:r>
            <a:r>
              <a:rPr lang="en-US" sz="2000" b="1" dirty="0">
                <a:solidFill>
                  <a:prstClr val="black"/>
                </a:solidFill>
              </a:rPr>
              <a:t> deka </a:t>
            </a:r>
            <a:r>
              <a:rPr lang="en-US" sz="2000" b="1" dirty="0" err="1">
                <a:solidFill>
                  <a:prstClr val="black"/>
                </a:solidFill>
              </a:rPr>
              <a:t>nyabak</a:t>
            </a:r>
            <a:r>
              <a:rPr lang="en-US" sz="2000" b="1" dirty="0">
                <a:solidFill>
                  <a:prstClr val="black"/>
                </a:solidFill>
              </a:rPr>
              <a:t> </a:t>
            </a:r>
            <a:r>
              <a:rPr lang="en-US" sz="2000" b="1" dirty="0" err="1">
                <a:solidFill>
                  <a:prstClr val="black"/>
                </a:solidFill>
              </a:rPr>
              <a:t>ketegal</a:t>
            </a:r>
            <a:r>
              <a:rPr lang="en-US" sz="2000" b="1" dirty="0">
                <a:solidFill>
                  <a:prstClr val="black"/>
                </a:solidFill>
              </a:rPr>
              <a:t> orang </a:t>
            </a:r>
            <a:r>
              <a:rPr lang="en-US" sz="2000" b="1" dirty="0" err="1">
                <a:solidFill>
                  <a:prstClr val="black"/>
                </a:solidFill>
              </a:rPr>
              <a:t>bedosa</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enda</a:t>
            </a:r>
            <a:r>
              <a:rPr lang="en-US" sz="2000" b="1" dirty="0">
                <a:solidFill>
                  <a:prstClr val="black"/>
                </a:solidFill>
              </a:rPr>
              <a:t> </a:t>
            </a:r>
            <a:r>
              <a:rPr lang="en-US" sz="2000" b="1" dirty="0" err="1">
                <a:solidFill>
                  <a:prstClr val="black"/>
                </a:solidFill>
              </a:rPr>
              <a:t>nesal</a:t>
            </a:r>
            <a:r>
              <a:rPr lang="en-US" sz="2000" b="1" dirty="0">
                <a:solidFill>
                  <a:prstClr val="black"/>
                </a:solidFill>
              </a:rPr>
              <a:t> </a:t>
            </a:r>
            <a:r>
              <a:rPr lang="en-US" sz="2000" b="1" dirty="0" err="1">
                <a:solidFill>
                  <a:prstClr val="black"/>
                </a:solidFill>
              </a:rPr>
              <a:t>ati</a:t>
            </a:r>
            <a:r>
              <a:rPr lang="en-US" sz="2000" b="1" dirty="0">
                <a:solidFill>
                  <a:prstClr val="black"/>
                </a:solidFill>
              </a:rPr>
              <a:t> </a:t>
            </a:r>
            <a:br>
              <a:rPr lang="en-US" sz="2000" b="1" dirty="0">
                <a:solidFill>
                  <a:prstClr val="black"/>
                </a:solidFill>
              </a:rPr>
            </a:br>
            <a:r>
              <a:rPr lang="en-US" sz="2000" b="1" dirty="0">
                <a:solidFill>
                  <a:prstClr val="black"/>
                </a:solidFill>
              </a:rPr>
              <a:t>(2 Kor. 12:20-21).</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164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0.70"/>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42"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outHorizontal)">
                                      <p:cBhvr>
                                        <p:cTn id="45" dur="500"/>
                                        <p:tgtEl>
                                          <p:spTgt spid="17"/>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9" grpId="0"/>
      <p:bldP spid="21" grpId="0"/>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4DC59A-483E-FBB8-9FFE-709E0A824E0F}"/>
              </a:ext>
            </a:extLst>
          </p:cNvPr>
          <p:cNvSpPr txBox="1"/>
          <p:nvPr/>
        </p:nvSpPr>
        <p:spPr>
          <a:xfrm>
            <a:off x="1638154" y="782121"/>
            <a:ext cx="9041708" cy="5293757"/>
          </a:xfrm>
          <a:prstGeom prst="rect">
            <a:avLst/>
          </a:prstGeom>
          <a:noFill/>
        </p:spPr>
        <p:txBody>
          <a:bodyPr wrap="square">
            <a:spAutoFit/>
          </a:bodyPr>
          <a:lstStyle/>
          <a:p>
            <a:pPr lvl="0">
              <a:spcBef>
                <a:spcPts val="600"/>
              </a:spcBef>
              <a:defRPr/>
            </a:pPr>
            <a:r>
              <a:rPr lang="en-US" sz="2600" b="1">
                <a:solidFill>
                  <a:prstClr val="black"/>
                </a:solidFill>
                <a:latin typeface="Constantia" panose="02030602050306030303" pitchFamily="18" charset="0"/>
              </a:rPr>
              <a:t>“Nembiak Allah Taala bepanggai ba Bup Kudus nyadika pelindung sida ari ti kena panjuk pengajar ti pelesu enggau kuasa roh pemetang ti nipu. Sitan ngena semua chara ti ulih dikena iya nagang mensia ari ngulihka penemu pasal Bup Kudus; laban jaku iya ti terang ngayanka tipu iya. Ba tiap kali pengawa Allah Taala angkat baru, tuai penyai diangkatka ngagai pengawa ti balat agi; iya diatu benung bebendar enggau naka ulih nyendia ka perang ti penudi ngelaban Kristus enggau bala nembiak Iya. [...] Utai ti tiru nya nyau deka sebaka enggau utai ti bendar nyentukka enda ulih dibida entara sida enti enda ngena Bup Kudus. Ari saksi sida tiap iti jaku enggau tiap iti kereja ajih mesti diuji</a:t>
            </a:r>
            <a:r>
              <a:rPr lang="en-US" sz="2600" b="1" noProof="0">
                <a:solidFill>
                  <a:prstClr val="black"/>
                </a:solidFill>
                <a:latin typeface="Constantia" panose="02030602050306030303" pitchFamily="18" charset="0"/>
              </a:rPr>
              <a:t>.”</a:t>
            </a:r>
            <a:endParaRPr kumimoji="0" lang="en-US" sz="2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endParaRPr>
          </a:p>
        </p:txBody>
      </p:sp>
      <p:sp>
        <p:nvSpPr>
          <p:cNvPr id="4" name="CuadroTexto 3">
            <a:extLst>
              <a:ext uri="{FF2B5EF4-FFF2-40B4-BE49-F238E27FC236}">
                <a16:creationId xmlns:a16="http://schemas.microsoft.com/office/drawing/2014/main" id="{A29A2DCA-7926-A37C-2662-3C0041C85CE9}"/>
              </a:ext>
            </a:extLst>
          </p:cNvPr>
          <p:cNvSpPr txBox="1"/>
          <p:nvPr/>
        </p:nvSpPr>
        <p:spPr>
          <a:xfrm>
            <a:off x="7173004" y="6081832"/>
            <a:ext cx="3506858"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Aptos" panose="02110004020202020204"/>
                <a:ea typeface="+mn-ea"/>
                <a:cs typeface="+mn-cs"/>
              </a:rPr>
              <a:t>EGW</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 (The Great Controversy, p. 593)</a:t>
            </a:r>
          </a:p>
        </p:txBody>
      </p:sp>
    </p:spTree>
    <p:extLst>
      <p:ext uri="{BB962C8B-B14F-4D97-AF65-F5344CB8AC3E}">
        <p14:creationId xmlns:p14="http://schemas.microsoft.com/office/powerpoint/2010/main" val="17821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EF38F6-F56D-52F5-A0DB-C1FF53AC92C3}"/>
              </a:ext>
            </a:extLst>
          </p:cNvPr>
          <p:cNvSpPr txBox="1"/>
          <p:nvPr/>
        </p:nvSpPr>
        <p:spPr>
          <a:xfrm>
            <a:off x="-1" y="88379"/>
            <a:ext cx="6759019" cy="187743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normalizeH="0" baseline="0" noProof="0">
                <a:ln w="6600">
                  <a:solidFill>
                    <a:schemeClr val="accent2"/>
                  </a:solidFill>
                  <a:prstDash val="solid"/>
                </a:ln>
                <a:solidFill>
                  <a:srgbClr val="FFFFFF"/>
                </a:solidFill>
                <a:effectLst>
                  <a:outerShdw dist="38100" dir="2700000" algn="tl" rotWithShape="0">
                    <a:schemeClr val="accent2"/>
                  </a:outerShdw>
                </a:effectLst>
                <a:uLnTx/>
                <a:uFillTx/>
                <a:latin typeface="Comic Sans MS" panose="030F0702030302020204" pitchFamily="66" charset="0"/>
                <a:ea typeface="+mn-ea"/>
                <a:cs typeface="+mn-cs"/>
              </a:rPr>
              <a:t>“</a:t>
            </a:r>
            <a:r>
              <a:rPr lang="en-MY" sz="3200" b="1" i="0">
                <a:ln w="6600">
                  <a:solidFill>
                    <a:schemeClr val="accent2"/>
                  </a:solidFill>
                  <a:prstDash val="solid"/>
                </a:ln>
                <a:solidFill>
                  <a:srgbClr val="FFFFFF"/>
                </a:solidFill>
                <a:effectLst>
                  <a:outerShdw dist="38100" dir="2700000" algn="tl" rotWithShape="0">
                    <a:schemeClr val="accent2"/>
                  </a:outerShdw>
                </a:effectLst>
                <a:latin typeface="Inter"/>
              </a:rPr>
              <a:t>laban senyata ti dikena kami beperang ukai senyata dunya, tang kuasa Allah Taala kena ngerusak kuta”</a:t>
            </a:r>
            <a:r>
              <a:rPr kumimoji="0" lang="en-US" sz="3000" b="1" i="0" u="none" strike="noStrike" kern="1200" normalizeH="0" baseline="0" noProof="0">
                <a:ln w="6600">
                  <a:solidFill>
                    <a:schemeClr val="accent2"/>
                  </a:solidFill>
                  <a:prstDash val="solid"/>
                </a:ln>
                <a:solidFill>
                  <a:srgbClr val="FFFFFF"/>
                </a:solidFill>
                <a:effectLst>
                  <a:outerShdw dist="38100" dir="2700000" algn="tl" rotWithShape="0">
                    <a:schemeClr val="accent2"/>
                  </a:outerShdw>
                </a:effectLst>
                <a:uLnTx/>
                <a:uFillTx/>
                <a:latin typeface="Comic Sans MS" panose="030F0702030302020204" pitchFamily="66" charset="0"/>
                <a:ea typeface="+mn-ea"/>
                <a:cs typeface="+mn-cs"/>
              </a:rPr>
              <a:t> </a:t>
            </a:r>
            <a:r>
              <a:rPr kumimoji="0" lang="en-US" sz="2000" b="1" i="0" u="none" strike="noStrike" kern="1200" normalizeH="0" baseline="0" noProof="0">
                <a:ln w="6600">
                  <a:solidFill>
                    <a:schemeClr val="accent2"/>
                  </a:solidFill>
                  <a:prstDash val="solid"/>
                </a:ln>
                <a:solidFill>
                  <a:srgbClr val="FFFFFF"/>
                </a:solidFill>
                <a:effectLst>
                  <a:outerShdw dist="38100" dir="2700000" algn="tl" rotWithShape="0">
                    <a:schemeClr val="accent2"/>
                  </a:outerShdw>
                </a:effectLst>
                <a:uLnTx/>
                <a:uFillTx/>
                <a:latin typeface="Comic Sans MS" panose="030F0702030302020204" pitchFamily="66" charset="0"/>
                <a:ea typeface="+mn-ea"/>
                <a:cs typeface="+mn-cs"/>
              </a:rPr>
              <a:t>(2 </a:t>
            </a:r>
            <a:r>
              <a:rPr kumimoji="0" lang="en-US" sz="2000" b="1" i="0" u="none" strike="noStrike" kern="1200" normalizeH="0" baseline="0" noProof="0" dirty="0">
                <a:ln w="6600">
                  <a:solidFill>
                    <a:schemeClr val="accent2"/>
                  </a:solidFill>
                  <a:prstDash val="solid"/>
                </a:ln>
                <a:solidFill>
                  <a:srgbClr val="FFFFFF"/>
                </a:solidFill>
                <a:effectLst>
                  <a:outerShdw dist="38100" dir="2700000" algn="tl" rotWithShape="0">
                    <a:schemeClr val="accent2"/>
                  </a:outerShdw>
                </a:effectLst>
                <a:uLnTx/>
                <a:uFillTx/>
                <a:latin typeface="Comic Sans MS" panose="030F0702030302020204" pitchFamily="66" charset="0"/>
                <a:ea typeface="+mn-ea"/>
                <a:cs typeface="+mn-cs"/>
              </a:rPr>
              <a:t>Corinthians 10:4, </a:t>
            </a:r>
            <a:r>
              <a:rPr kumimoji="0" lang="en-US" sz="1600" b="1" i="0" u="none" strike="noStrike" kern="1200" normalizeH="0" baseline="0" noProof="0" dirty="0">
                <a:ln w="6600">
                  <a:solidFill>
                    <a:schemeClr val="accent2"/>
                  </a:solidFill>
                  <a:prstDash val="solid"/>
                </a:ln>
                <a:solidFill>
                  <a:srgbClr val="FFFFFF"/>
                </a:solidFill>
                <a:effectLst>
                  <a:outerShdw dist="38100" dir="2700000" algn="tl" rotWithShape="0">
                    <a:schemeClr val="accent2"/>
                  </a:outerShdw>
                </a:effectLst>
                <a:uLnTx/>
                <a:uFillTx/>
                <a:latin typeface="Comic Sans MS" panose="030F0702030302020204" pitchFamily="66" charset="0"/>
                <a:ea typeface="+mn-ea"/>
                <a:cs typeface="+mn-cs"/>
              </a:rPr>
              <a:t>ESV</a:t>
            </a:r>
            <a:r>
              <a:rPr kumimoji="0" lang="en-US" sz="2000" b="1" i="0" u="none" strike="noStrike" kern="1200" normalizeH="0" baseline="0" noProof="0" dirty="0">
                <a:ln w="6600">
                  <a:solidFill>
                    <a:schemeClr val="accent2"/>
                  </a:solidFill>
                  <a:prstDash val="solid"/>
                </a:ln>
                <a:solidFill>
                  <a:srgbClr val="FFFFFF"/>
                </a:solidFill>
                <a:effectLst>
                  <a:outerShdw dist="38100" dir="2700000" algn="tl" rotWithShape="0">
                    <a:schemeClr val="accent2"/>
                  </a:outerShdw>
                </a:effectLst>
                <a:uLnTx/>
                <a:uFillTx/>
                <a:latin typeface="Comic Sans MS" panose="030F0702030302020204" pitchFamily="66" charset="0"/>
                <a:ea typeface="+mn-ea"/>
                <a:cs typeface="+mn-cs"/>
              </a:rPr>
              <a:t>)</a:t>
            </a:r>
            <a:endParaRPr kumimoji="0" lang="en-US" sz="3200" b="1" i="0" u="none" strike="noStrike" kern="1200" normalizeH="0" baseline="0" noProof="0" dirty="0">
              <a:ln w="6600">
                <a:solidFill>
                  <a:schemeClr val="accent2"/>
                </a:solidFill>
                <a:prstDash val="solid"/>
              </a:ln>
              <a:solidFill>
                <a:srgbClr val="FFFFFF"/>
              </a:solidFill>
              <a:effectLst>
                <a:outerShdw dist="38100" dir="2700000" algn="tl" rotWithShape="0">
                  <a:schemeClr val="accent2"/>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6095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D46BF9-794B-C264-4321-9D5E3F54A78B}"/>
              </a:ext>
            </a:extLst>
          </p:cNvPr>
          <p:cNvSpPr txBox="1"/>
          <p:nvPr/>
        </p:nvSpPr>
        <p:spPr>
          <a:xfrm>
            <a:off x="4019256" y="3930416"/>
            <a:ext cx="8172744" cy="2708434"/>
          </a:xfrm>
          <a:prstGeom prst="rect">
            <a:avLst/>
          </a:prstGeom>
          <a:noFill/>
        </p:spPr>
        <p:txBody>
          <a:bodyPr wrap="square" rtlCol="0">
            <a:spAutoFit/>
            <a:scene3d>
              <a:camera prst="orthographicFront"/>
              <a:lightRig rig="threePt" dir="t"/>
            </a:scene3d>
            <a:sp3d extrusionH="57150">
              <a:bevelT w="38100" h="38100"/>
            </a:sp3d>
          </a:bodyPr>
          <a:lstStyle/>
          <a:p>
            <a:pPr lvl="0">
              <a:spcBef>
                <a:spcPts val="600"/>
              </a:spcBef>
              <a:defRPr/>
            </a:pPr>
            <a:r>
              <a:rPr lang="en-US" sz="2000" b="1" dirty="0">
                <a:solidFill>
                  <a:srgbClr val="B7101D"/>
                </a:solidFill>
              </a:rPr>
              <a:t>Perang </a:t>
            </a:r>
            <a:r>
              <a:rPr lang="en-US" sz="2000" b="1" dirty="0" err="1">
                <a:solidFill>
                  <a:srgbClr val="B7101D"/>
                </a:solidFill>
              </a:rPr>
              <a:t>rohani</a:t>
            </a:r>
            <a:r>
              <a:rPr lang="en-US" sz="2000" b="1" dirty="0">
                <a:solidFill>
                  <a:srgbClr val="B7101D"/>
                </a:solidFill>
              </a:rPr>
              <a:t>:</a:t>
            </a:r>
            <a:endParaRPr kumimoji="0" lang="en-US" sz="2000" b="1" i="0" u="none" strike="noStrike" kern="1200" cap="none" spc="0" normalizeH="0" baseline="0" noProof="0" dirty="0">
              <a:ln>
                <a:noFill/>
              </a:ln>
              <a:solidFill>
                <a:srgbClr val="B7101D"/>
              </a:solidFill>
              <a:effectLst/>
              <a:uLnTx/>
              <a:uFillTx/>
              <a:latin typeface="Aptos" panose="02110004020202020204"/>
              <a:ea typeface="+mn-ea"/>
              <a:cs typeface="+mn-cs"/>
            </a:endParaRPr>
          </a:p>
          <a:p>
            <a:pPr lvl="1">
              <a:spcBef>
                <a:spcPts val="600"/>
              </a:spcBef>
              <a:defRPr/>
            </a:pPr>
            <a:r>
              <a:rPr lang="en-US" sz="2000" b="1" dirty="0" err="1">
                <a:solidFill>
                  <a:prstClr val="black"/>
                </a:solidFill>
              </a:rPr>
              <a:t>Senjata</a:t>
            </a:r>
            <a:r>
              <a:rPr lang="en-US" sz="2000" b="1" dirty="0">
                <a:solidFill>
                  <a:prstClr val="black"/>
                </a:solidFill>
              </a:rPr>
              <a:t> </a:t>
            </a:r>
            <a:r>
              <a:rPr lang="en-US" sz="2000" b="1" dirty="0" err="1">
                <a:solidFill>
                  <a:prstClr val="black"/>
                </a:solidFill>
              </a:rPr>
              <a:t>dikena</a:t>
            </a:r>
            <a:r>
              <a:rPr lang="en-US" sz="2000" b="1" dirty="0">
                <a:solidFill>
                  <a:prstClr val="black"/>
                </a:solidFill>
              </a:rPr>
              <a:t> </a:t>
            </a:r>
            <a:r>
              <a:rPr lang="en-US" sz="2000" b="1" dirty="0" err="1">
                <a:solidFill>
                  <a:prstClr val="black"/>
                </a:solidFill>
              </a:rPr>
              <a:t>nyerang</a:t>
            </a:r>
            <a:r>
              <a:rPr lang="en-US" sz="2000" b="1" dirty="0">
                <a:solidFill>
                  <a:prstClr val="black"/>
                </a:solidFill>
              </a:rPr>
              <a:t> (2 </a:t>
            </a:r>
            <a:r>
              <a:rPr lang="en-US" sz="2000" b="1" dirty="0" err="1">
                <a:solidFill>
                  <a:prstClr val="black"/>
                </a:solidFill>
              </a:rPr>
              <a:t>Korint</a:t>
            </a:r>
            <a:r>
              <a:rPr lang="en-US" sz="2000" b="1" dirty="0">
                <a:solidFill>
                  <a:prstClr val="black"/>
                </a:solidFill>
              </a:rPr>
              <a:t> 10:1-11)</a:t>
            </a:r>
          </a:p>
          <a:p>
            <a:pPr lvl="1">
              <a:spcBef>
                <a:spcPts val="600"/>
              </a:spcBef>
              <a:defRPr/>
            </a:pPr>
            <a:r>
              <a:rPr lang="en-US" sz="2000" b="1" dirty="0" err="1">
                <a:solidFill>
                  <a:prstClr val="black"/>
                </a:solidFill>
              </a:rPr>
              <a:t>Pengelikun</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betul</a:t>
            </a:r>
            <a:r>
              <a:rPr lang="en-US" sz="2000" b="1" dirty="0">
                <a:solidFill>
                  <a:prstClr val="black"/>
                </a:solidFill>
              </a:rPr>
              <a:t> (2 </a:t>
            </a:r>
            <a:r>
              <a:rPr lang="en-US" sz="2000" b="1" dirty="0" err="1">
                <a:solidFill>
                  <a:prstClr val="black"/>
                </a:solidFill>
              </a:rPr>
              <a:t>Korint</a:t>
            </a:r>
            <a:r>
              <a:rPr lang="en-US" sz="2000" b="1" dirty="0">
                <a:solidFill>
                  <a:prstClr val="black"/>
                </a:solidFill>
              </a:rPr>
              <a:t> 10:12-18)</a:t>
            </a:r>
          </a:p>
          <a:p>
            <a:pPr lvl="0">
              <a:spcBef>
                <a:spcPts val="600"/>
              </a:spcBef>
              <a:defRPr/>
            </a:pPr>
            <a:r>
              <a:rPr lang="en-US" sz="2000" b="1" dirty="0" err="1">
                <a:solidFill>
                  <a:srgbClr val="0E40AC"/>
                </a:solidFill>
              </a:rPr>
              <a:t>Betapi</a:t>
            </a:r>
            <a:r>
              <a:rPr lang="en-US" sz="2000" b="1" dirty="0">
                <a:solidFill>
                  <a:srgbClr val="0E40AC"/>
                </a:solidFill>
              </a:rPr>
              <a:t> </a:t>
            </a:r>
            <a:r>
              <a:rPr lang="en-US" sz="2000" b="1" dirty="0" err="1">
                <a:solidFill>
                  <a:srgbClr val="0E40AC"/>
                </a:solidFill>
              </a:rPr>
              <a:t>enggau</a:t>
            </a:r>
            <a:r>
              <a:rPr lang="en-US" sz="2000" b="1" dirty="0">
                <a:solidFill>
                  <a:srgbClr val="0E40AC"/>
                </a:solidFill>
              </a:rPr>
              <a:t> </a:t>
            </a:r>
            <a:r>
              <a:rPr lang="en-US" sz="2000" b="1" dirty="0" err="1">
                <a:solidFill>
                  <a:srgbClr val="0E40AC"/>
                </a:solidFill>
              </a:rPr>
              <a:t>pengajar</a:t>
            </a:r>
            <a:r>
              <a:rPr lang="en-US" sz="2000" b="1" dirty="0">
                <a:solidFill>
                  <a:srgbClr val="0E40AC"/>
                </a:solidFill>
              </a:rPr>
              <a:t> </a:t>
            </a:r>
            <a:r>
              <a:rPr lang="en-US" sz="2000" b="1" dirty="0" err="1">
                <a:solidFill>
                  <a:srgbClr val="0E40AC"/>
                </a:solidFill>
              </a:rPr>
              <a:t>ti</a:t>
            </a:r>
            <a:r>
              <a:rPr lang="en-US" sz="2000" b="1" dirty="0">
                <a:solidFill>
                  <a:srgbClr val="0E40AC"/>
                </a:solidFill>
              </a:rPr>
              <a:t> </a:t>
            </a:r>
            <a:r>
              <a:rPr lang="en-US" sz="2000" b="1" dirty="0" err="1">
                <a:solidFill>
                  <a:srgbClr val="0E40AC"/>
                </a:solidFill>
              </a:rPr>
              <a:t>pelesu</a:t>
            </a:r>
            <a:r>
              <a:rPr lang="en-US" sz="2000" b="1" dirty="0">
                <a:solidFill>
                  <a:srgbClr val="0E40AC"/>
                </a:solidFill>
              </a:rPr>
              <a:t>:</a:t>
            </a:r>
            <a:endParaRPr kumimoji="0" lang="en-US" sz="2000" b="1" i="0" u="none" strike="noStrike" kern="1200" cap="none" spc="0" normalizeH="0" baseline="0" noProof="0" dirty="0">
              <a:ln>
                <a:noFill/>
              </a:ln>
              <a:solidFill>
                <a:srgbClr val="0E40AC"/>
              </a:solidFill>
              <a:effectLst/>
              <a:uLnTx/>
              <a:uFillTx/>
              <a:latin typeface="Aptos" panose="02110004020202020204"/>
              <a:ea typeface="+mn-ea"/>
              <a:cs typeface="+mn-cs"/>
            </a:endParaRPr>
          </a:p>
          <a:p>
            <a:pPr lvl="1">
              <a:spcBef>
                <a:spcPts val="600"/>
              </a:spcBef>
              <a:defRPr/>
            </a:pPr>
            <a:r>
              <a:rPr lang="it-IT" sz="2000" b="1" dirty="0">
                <a:solidFill>
                  <a:prstClr val="black"/>
                </a:solidFill>
              </a:rPr>
              <a:t>Orang ti nipu nyaru diri nyadi rasul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(2 Corinthians 11:1-15)</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Paul </a:t>
            </a:r>
            <a:r>
              <a:rPr lang="en-US" sz="2000" b="1" dirty="0" err="1">
                <a:solidFill>
                  <a:prstClr val="black"/>
                </a:solidFill>
                <a:latin typeface="Aptos" panose="02110004020202020204"/>
              </a:rPr>
              <a:t>enggau</a:t>
            </a:r>
            <a:r>
              <a:rPr lang="en-US" sz="2000" b="1" dirty="0">
                <a:solidFill>
                  <a:prstClr val="black"/>
                </a:solidFill>
                <a:latin typeface="Aptos" panose="02110004020202020204"/>
              </a:rPr>
              <a:t> </a:t>
            </a:r>
            <a:r>
              <a:rPr lang="en-US" sz="2000" b="1" dirty="0" err="1">
                <a:solidFill>
                  <a:prstClr val="black"/>
                </a:solidFill>
                <a:latin typeface="Aptos" panose="02110004020202020204"/>
              </a:rPr>
              <a:t>pengajar</a:t>
            </a:r>
            <a:r>
              <a:rPr lang="en-US" sz="2000" b="1" dirty="0">
                <a:solidFill>
                  <a:prstClr val="black"/>
                </a:solidFill>
                <a:latin typeface="Aptos" panose="02110004020202020204"/>
              </a:rPr>
              <a:t> </a:t>
            </a:r>
            <a:r>
              <a:rPr lang="en-US" sz="2000" b="1" dirty="0" err="1">
                <a:solidFill>
                  <a:prstClr val="black"/>
                </a:solidFill>
                <a:latin typeface="Aptos" panose="02110004020202020204"/>
              </a:rPr>
              <a:t>ti</a:t>
            </a:r>
            <a:r>
              <a:rPr lang="en-US" sz="2000" b="1" dirty="0">
                <a:solidFill>
                  <a:prstClr val="black"/>
                </a:solidFill>
                <a:latin typeface="Aptos" panose="02110004020202020204"/>
              </a:rPr>
              <a:t> </a:t>
            </a:r>
            <a:r>
              <a:rPr lang="en-US" sz="2000" b="1" dirty="0" err="1">
                <a:solidFill>
                  <a:prstClr val="black"/>
                </a:solidFill>
                <a:latin typeface="Aptos" panose="02110004020202020204"/>
              </a:rPr>
              <a:t>pelesu</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(2 Corinthians 11:16-31)</a:t>
            </a:r>
          </a:p>
          <a:p>
            <a:pPr marL="457200" marR="0" lvl="1" indent="0" algn="l" defTabSz="914400" rtl="0" eaLnBrk="1" fontAlgn="auto" latinLnBrk="0" hangingPunct="1">
              <a:lnSpc>
                <a:spcPct val="100000"/>
              </a:lnSpc>
              <a:spcBef>
                <a:spcPts val="600"/>
              </a:spcBef>
              <a:spcAft>
                <a:spcPts val="0"/>
              </a:spcAft>
              <a:buClrTx/>
              <a:buSzTx/>
              <a:buFontTx/>
              <a:buNone/>
              <a:tabLst/>
              <a:defRPr/>
            </a:pPr>
            <a:r>
              <a:rPr lang="en-US" sz="2000" b="1" dirty="0" err="1">
                <a:solidFill>
                  <a:prstClr val="black"/>
                </a:solidFill>
                <a:latin typeface="Aptos" panose="02110004020202020204"/>
              </a:rPr>
              <a:t>Peresa</a:t>
            </a:r>
            <a:r>
              <a:rPr lang="en-US" sz="2000" b="1" dirty="0">
                <a:solidFill>
                  <a:prstClr val="black"/>
                </a:solidFill>
                <a:latin typeface="Aptos" panose="02110004020202020204"/>
              </a:rPr>
              <a:t> </a:t>
            </a:r>
            <a:r>
              <a:rPr lang="en-US" sz="2000" b="1" dirty="0" err="1">
                <a:solidFill>
                  <a:prstClr val="black"/>
                </a:solidFill>
                <a:latin typeface="Aptos" panose="02110004020202020204"/>
              </a:rPr>
              <a:t>diri</a:t>
            </a:r>
            <a:r>
              <a:rPr lang="en-US" sz="2000" b="1" dirty="0">
                <a:solidFill>
                  <a:prstClr val="black"/>
                </a:solidFill>
                <a:latin typeface="Aptos" panose="02110004020202020204"/>
              </a:rPr>
              <a:t> </a:t>
            </a:r>
            <a:r>
              <a:rPr lang="en-US" sz="2000" b="1" dirty="0" err="1">
                <a:solidFill>
                  <a:prstClr val="black"/>
                </a:solidFill>
                <a:latin typeface="Aptos" panose="02110004020202020204"/>
              </a:rPr>
              <a:t>empu</a:t>
            </a:r>
            <a:r>
              <a:rPr lang="en-US" sz="2000" b="1" dirty="0">
                <a:solidFill>
                  <a:prstClr val="black"/>
                </a:solidFill>
                <a:latin typeface="Aptos" panose="02110004020202020204"/>
              </a:rPr>
              <a:t> </a:t>
            </a:r>
            <a:r>
              <a:rPr lang="en-US" sz="2000" b="1" dirty="0" err="1">
                <a:solidFill>
                  <a:prstClr val="black"/>
                </a:solidFill>
                <a:latin typeface="Aptos" panose="02110004020202020204"/>
              </a:rPr>
              <a:t>serta</a:t>
            </a:r>
            <a:r>
              <a:rPr lang="en-US" sz="2000" b="1" dirty="0">
                <a:solidFill>
                  <a:prstClr val="black"/>
                </a:solidFill>
                <a:latin typeface="Aptos" panose="02110004020202020204"/>
              </a:rPr>
              <a:t> </a:t>
            </a:r>
            <a:r>
              <a:rPr lang="en-US" sz="2000" b="1" dirty="0" err="1">
                <a:solidFill>
                  <a:prstClr val="black"/>
                </a:solidFill>
                <a:latin typeface="Aptos" panose="02110004020202020204"/>
              </a:rPr>
              <a:t>peda</a:t>
            </a:r>
            <a:r>
              <a:rPr lang="en-US" sz="2000" b="1" dirty="0">
                <a:solidFill>
                  <a:prstClr val="black"/>
                </a:solidFill>
                <a:latin typeface="Aptos" panose="02110004020202020204"/>
              </a:rPr>
              <a:t> </a:t>
            </a:r>
            <a:r>
              <a:rPr lang="en-US" sz="2000" b="1" dirty="0" err="1">
                <a:solidFill>
                  <a:prstClr val="black"/>
                </a:solidFill>
                <a:latin typeface="Aptos" panose="02110004020202020204"/>
              </a:rPr>
              <a:t>pemujur</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(2 Corinthians 12:14-13:10)</a:t>
            </a:r>
          </a:p>
        </p:txBody>
      </p:sp>
      <p:sp>
        <p:nvSpPr>
          <p:cNvPr id="3" name="CuadroTexto 2">
            <a:extLst>
              <a:ext uri="{FF2B5EF4-FFF2-40B4-BE49-F238E27FC236}">
                <a16:creationId xmlns:a16="http://schemas.microsoft.com/office/drawing/2014/main" id="{009C3AF5-6EAA-92C7-8865-8FD7DFF74333}"/>
              </a:ext>
            </a:extLst>
          </p:cNvPr>
          <p:cNvSpPr txBox="1"/>
          <p:nvPr/>
        </p:nvSpPr>
        <p:spPr>
          <a:xfrm>
            <a:off x="304800" y="118017"/>
            <a:ext cx="6784258" cy="1323439"/>
          </a:xfrm>
          <a:prstGeom prst="rect">
            <a:avLst/>
          </a:prstGeom>
          <a:noFill/>
        </p:spPr>
        <p:txBody>
          <a:bodyPr wrap="square" rtlCol="0">
            <a:spAutoFit/>
          </a:bodyPr>
          <a:lstStyle/>
          <a:p>
            <a:pPr lvl="0">
              <a:spcBef>
                <a:spcPts val="600"/>
              </a:spcBef>
              <a:defRPr/>
            </a:pPr>
            <a:r>
              <a:rPr lang="en-US" sz="2000" b="1">
                <a:solidFill>
                  <a:prstClr val="black"/>
                </a:solidFill>
              </a:rPr>
              <a:t>Paul ngaga misi iya seruran nemu pasal semua eklisia. Namahal? Ngambika nemu enti sida begunaka sebarang tulung, penemuai, sekeda pengelantang, tauka jaku peransang (2 Kor. 11:28).</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AD7D0D9F-5277-DBD2-BA1D-DFC35CA8D06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44420" y="216337"/>
            <a:ext cx="4642780" cy="3503188"/>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CAEFB7C3-9495-6372-A4D7-3FC84B85D45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304800" y="3848100"/>
            <a:ext cx="3029763" cy="2793563"/>
          </a:xfrm>
          <a:prstGeom prst="rect">
            <a:avLst/>
          </a:prstGeom>
          <a:ln w="88900" cap="sq" cmpd="thickThin">
            <a:solidFill>
              <a:srgbClr val="092A75"/>
            </a:solidFill>
            <a:prstDash val="solid"/>
            <a:miter lim="800000"/>
          </a:ln>
          <a:effectLst>
            <a:innerShdw blurRad="76200">
              <a:srgbClr val="000000"/>
            </a:innerShdw>
          </a:effectLst>
        </p:spPr>
      </p:pic>
      <p:pic>
        <p:nvPicPr>
          <p:cNvPr id="15" name="Imagen 14">
            <a:extLst>
              <a:ext uri="{FF2B5EF4-FFF2-40B4-BE49-F238E27FC236}">
                <a16:creationId xmlns:a16="http://schemas.microsoft.com/office/drawing/2014/main" id="{6D468FDE-7E9C-88EA-5B8C-CB1B4B9112C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3583820" y="4007886"/>
            <a:ext cx="397631" cy="319524"/>
          </a:xfrm>
          <a:prstGeom prst="rect">
            <a:avLst/>
          </a:prstGeom>
        </p:spPr>
      </p:pic>
      <p:pic>
        <p:nvPicPr>
          <p:cNvPr id="25" name="Imagen 24">
            <a:extLst>
              <a:ext uri="{FF2B5EF4-FFF2-40B4-BE49-F238E27FC236}">
                <a16:creationId xmlns:a16="http://schemas.microsoft.com/office/drawing/2014/main" id="{BBFB7045-8462-97E7-5D89-E576C0C31F7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583820" y="5165006"/>
            <a:ext cx="397631" cy="319524"/>
          </a:xfrm>
          <a:prstGeom prst="rect">
            <a:avLst/>
          </a:prstGeom>
        </p:spPr>
      </p:pic>
      <p:pic>
        <p:nvPicPr>
          <p:cNvPr id="33" name="Imagen 32">
            <a:extLst>
              <a:ext uri="{FF2B5EF4-FFF2-40B4-BE49-F238E27FC236}">
                <a16:creationId xmlns:a16="http://schemas.microsoft.com/office/drawing/2014/main" id="{E379F395-A757-5893-A878-408C1C42EEE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55603" y="5541881"/>
            <a:ext cx="254214" cy="215083"/>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2EF76D55-E8D8-0D13-A8FE-E549A40AD6F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155603" y="5933857"/>
            <a:ext cx="254214" cy="215083"/>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ADD2664E-BA70-1FB1-F99C-93120EF3374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155603" y="6316720"/>
            <a:ext cx="254214" cy="215083"/>
          </a:xfrm>
          <a:prstGeom prst="rect">
            <a:avLst/>
          </a:prstGeom>
          <a:effectLst>
            <a:outerShdw blurRad="50800" dist="38100" dir="8100000" algn="tr" rotWithShape="0">
              <a:prstClr val="black">
                <a:alpha val="40000"/>
              </a:prstClr>
            </a:outerShdw>
          </a:effectLst>
        </p:spPr>
      </p:pic>
      <p:pic>
        <p:nvPicPr>
          <p:cNvPr id="43" name="Imagen 42">
            <a:extLst>
              <a:ext uri="{FF2B5EF4-FFF2-40B4-BE49-F238E27FC236}">
                <a16:creationId xmlns:a16="http://schemas.microsoft.com/office/drawing/2014/main" id="{EF9D4B9D-418D-2CDA-0DAD-1248FF60B12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155603" y="4403896"/>
            <a:ext cx="254214" cy="215083"/>
          </a:xfrm>
          <a:prstGeom prst="rect">
            <a:avLst/>
          </a:prstGeom>
          <a:effectLst>
            <a:outerShdw blurRad="50800" dist="38100" dir="8100000" algn="tr" rotWithShape="0">
              <a:prstClr val="black">
                <a:alpha val="40000"/>
              </a:prstClr>
            </a:outerShdw>
          </a:effectLst>
        </p:spPr>
      </p:pic>
      <p:pic>
        <p:nvPicPr>
          <p:cNvPr id="47" name="Imagen 46">
            <a:extLst>
              <a:ext uri="{FF2B5EF4-FFF2-40B4-BE49-F238E27FC236}">
                <a16:creationId xmlns:a16="http://schemas.microsoft.com/office/drawing/2014/main" id="{2F1C5BDA-30E9-E113-F776-7E2312E8C87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155603" y="4777294"/>
            <a:ext cx="254214" cy="215083"/>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BA42D08E-BF43-BFAB-3230-75D84BEBC010}"/>
              </a:ext>
            </a:extLst>
          </p:cNvPr>
          <p:cNvSpPr txBox="1"/>
          <p:nvPr/>
        </p:nvSpPr>
        <p:spPr>
          <a:xfrm>
            <a:off x="304800" y="2440771"/>
            <a:ext cx="6784258" cy="1323439"/>
          </a:xfrm>
          <a:prstGeom prst="rect">
            <a:avLst/>
          </a:prstGeom>
          <a:noFill/>
        </p:spPr>
        <p:txBody>
          <a:bodyPr wrap="square">
            <a:spAutoFit/>
          </a:bodyPr>
          <a:lstStyle/>
          <a:p>
            <a:pPr lvl="0">
              <a:spcBef>
                <a:spcPts val="600"/>
              </a:spcBef>
              <a:defRPr/>
            </a:pPr>
            <a:r>
              <a:rPr lang="en-US" sz="2000" b="1">
                <a:solidFill>
                  <a:prstClr val="black"/>
                </a:solidFill>
              </a:rPr>
              <a:t>Ba pengujung surat iya ti kedua ngagai orang Korint, Paul ngenang pasal penanggul bala pengajar ti pelesu tu. Baka ni kitai ulih ngelala sida? Baka ni kitai ulih ngelaban sida ba perang rohani tu? Baka ni kitai ulih mutarka sida?</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B8B55E42-6DFD-5C3C-BDB6-4A8B87498040}"/>
              </a:ext>
            </a:extLst>
          </p:cNvPr>
          <p:cNvSpPr txBox="1"/>
          <p:nvPr/>
        </p:nvSpPr>
        <p:spPr>
          <a:xfrm>
            <a:off x="304799" y="1441456"/>
            <a:ext cx="6784257" cy="1015663"/>
          </a:xfrm>
          <a:prstGeom prst="rect">
            <a:avLst/>
          </a:prstGeom>
          <a:noFill/>
        </p:spPr>
        <p:txBody>
          <a:bodyPr wrap="square">
            <a:spAutoFit/>
          </a:bodyPr>
          <a:lstStyle/>
          <a:p>
            <a:pPr lvl="0">
              <a:spcBef>
                <a:spcPts val="600"/>
              </a:spcBef>
              <a:defRPr/>
            </a:pPr>
            <a:r>
              <a:rPr lang="en-US" sz="2000" b="1">
                <a:solidFill>
                  <a:prstClr val="black"/>
                </a:solidFill>
              </a:rPr>
              <a:t>Kadang-kadang iya dipadahka pasal pengajar ti pelesu ti ngasuh orang ti arap tesangkut. Lebuh utai tu nyadi, rasul nya penuh enggau pengeringat (2 Kor. 11:29).</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959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900" decel="100000" fill="hold"/>
                                        <p:tgtEl>
                                          <p:spTgt spid="7"/>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strVal val="4/3*#ppt_w"/>
                                          </p:val>
                                        </p:tav>
                                        <p:tav tm="100000">
                                          <p:val>
                                            <p:strVal val="#ppt_w"/>
                                          </p:val>
                                        </p:tav>
                                      </p:tavLst>
                                    </p:anim>
                                    <p:anim calcmode="lin" valueType="num">
                                      <p:cBhvr>
                                        <p:cTn id="39" dur="500" fill="hold"/>
                                        <p:tgtEl>
                                          <p:spTgt spid="15"/>
                                        </p:tgtEl>
                                        <p:attrNameLst>
                                          <p:attrName>ppt_h</p:attrName>
                                        </p:attrNameLst>
                                      </p:cBhvr>
                                      <p:tavLst>
                                        <p:tav tm="0">
                                          <p:val>
                                            <p:strVal val="4/3*#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Effect transition="in" filter="wipe(left)">
                                      <p:cBhvr>
                                        <p:cTn id="43" dur="500"/>
                                        <p:tgtEl>
                                          <p:spTgt spid="2">
                                            <p:txEl>
                                              <p:pRg st="0" end="0"/>
                                            </p:txEl>
                                          </p:spTgt>
                                        </p:tgtEl>
                                      </p:cBhvr>
                                    </p:animEffect>
                                  </p:childTnLst>
                                </p:cTn>
                              </p:par>
                            </p:childTnLst>
                          </p:cTn>
                        </p:par>
                        <p:par>
                          <p:cTn id="44" fill="hold">
                            <p:stCondLst>
                              <p:cond delay="1000"/>
                            </p:stCondLst>
                            <p:childTnLst>
                              <p:par>
                                <p:cTn id="45" presetID="31"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500" fill="hold"/>
                                        <p:tgtEl>
                                          <p:spTgt spid="43"/>
                                        </p:tgtEl>
                                        <p:attrNameLst>
                                          <p:attrName>ppt_w</p:attrName>
                                        </p:attrNameLst>
                                      </p:cBhvr>
                                      <p:tavLst>
                                        <p:tav tm="0">
                                          <p:val>
                                            <p:fltVal val="0"/>
                                          </p:val>
                                        </p:tav>
                                        <p:tav tm="100000">
                                          <p:val>
                                            <p:strVal val="#ppt_w"/>
                                          </p:val>
                                        </p:tav>
                                      </p:tavLst>
                                    </p:anim>
                                    <p:anim calcmode="lin" valueType="num">
                                      <p:cBhvr>
                                        <p:cTn id="48" dur="500" fill="hold"/>
                                        <p:tgtEl>
                                          <p:spTgt spid="43"/>
                                        </p:tgtEl>
                                        <p:attrNameLst>
                                          <p:attrName>ppt_h</p:attrName>
                                        </p:attrNameLst>
                                      </p:cBhvr>
                                      <p:tavLst>
                                        <p:tav tm="0">
                                          <p:val>
                                            <p:fltVal val="0"/>
                                          </p:val>
                                        </p:tav>
                                        <p:tav tm="100000">
                                          <p:val>
                                            <p:strVal val="#ppt_h"/>
                                          </p:val>
                                        </p:tav>
                                      </p:tavLst>
                                    </p:anim>
                                    <p:anim calcmode="lin" valueType="num">
                                      <p:cBhvr>
                                        <p:cTn id="49" dur="500" fill="hold"/>
                                        <p:tgtEl>
                                          <p:spTgt spid="43"/>
                                        </p:tgtEl>
                                        <p:attrNameLst>
                                          <p:attrName>style.rotation</p:attrName>
                                        </p:attrNameLst>
                                      </p:cBhvr>
                                      <p:tavLst>
                                        <p:tav tm="0">
                                          <p:val>
                                            <p:fltVal val="90"/>
                                          </p:val>
                                        </p:tav>
                                        <p:tav tm="100000">
                                          <p:val>
                                            <p:fltVal val="0"/>
                                          </p:val>
                                        </p:tav>
                                      </p:tavLst>
                                    </p:anim>
                                    <p:animEffect transition="in" filter="fade">
                                      <p:cBhvr>
                                        <p:cTn id="50" dur="500"/>
                                        <p:tgtEl>
                                          <p:spTgt spid="43"/>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par>
                          <p:cTn id="55" fill="hold">
                            <p:stCondLst>
                              <p:cond delay="2000"/>
                            </p:stCondLst>
                            <p:childTnLst>
                              <p:par>
                                <p:cTn id="56" presetID="31" presetClass="entr" presetSubtype="0" fill="hold" nodeType="after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500" fill="hold"/>
                                        <p:tgtEl>
                                          <p:spTgt spid="47"/>
                                        </p:tgtEl>
                                        <p:attrNameLst>
                                          <p:attrName>ppt_w</p:attrName>
                                        </p:attrNameLst>
                                      </p:cBhvr>
                                      <p:tavLst>
                                        <p:tav tm="0">
                                          <p:val>
                                            <p:fltVal val="0"/>
                                          </p:val>
                                        </p:tav>
                                        <p:tav tm="100000">
                                          <p:val>
                                            <p:strVal val="#ppt_w"/>
                                          </p:val>
                                        </p:tav>
                                      </p:tavLst>
                                    </p:anim>
                                    <p:anim calcmode="lin" valueType="num">
                                      <p:cBhvr>
                                        <p:cTn id="59" dur="500" fill="hold"/>
                                        <p:tgtEl>
                                          <p:spTgt spid="47"/>
                                        </p:tgtEl>
                                        <p:attrNameLst>
                                          <p:attrName>ppt_h</p:attrName>
                                        </p:attrNameLst>
                                      </p:cBhvr>
                                      <p:tavLst>
                                        <p:tav tm="0">
                                          <p:val>
                                            <p:fltVal val="0"/>
                                          </p:val>
                                        </p:tav>
                                        <p:tav tm="100000">
                                          <p:val>
                                            <p:strVal val="#ppt_h"/>
                                          </p:val>
                                        </p:tav>
                                      </p:tavLst>
                                    </p:anim>
                                    <p:anim calcmode="lin" valueType="num">
                                      <p:cBhvr>
                                        <p:cTn id="60" dur="500" fill="hold"/>
                                        <p:tgtEl>
                                          <p:spTgt spid="47"/>
                                        </p:tgtEl>
                                        <p:attrNameLst>
                                          <p:attrName>style.rotation</p:attrName>
                                        </p:attrNameLst>
                                      </p:cBhvr>
                                      <p:tavLst>
                                        <p:tav tm="0">
                                          <p:val>
                                            <p:fltVal val="90"/>
                                          </p:val>
                                        </p:tav>
                                        <p:tav tm="100000">
                                          <p:val>
                                            <p:fltVal val="0"/>
                                          </p:val>
                                        </p:tav>
                                      </p:tavLst>
                                    </p:anim>
                                    <p:animEffect transition="in" filter="fade">
                                      <p:cBhvr>
                                        <p:cTn id="61" dur="500"/>
                                        <p:tgtEl>
                                          <p:spTgt spid="47"/>
                                        </p:tgtEl>
                                      </p:cBhvr>
                                    </p:animEffect>
                                  </p:childTnLst>
                                </p:cTn>
                              </p:par>
                            </p:childTnLst>
                          </p:cTn>
                        </p:par>
                        <p:par>
                          <p:cTn id="62" fill="hold">
                            <p:stCondLst>
                              <p:cond delay="2500"/>
                            </p:stCondLst>
                            <p:childTnLst>
                              <p:par>
                                <p:cTn id="63" presetID="22" presetClass="entr" presetSubtype="8"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lef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ntr" presetSubtype="288"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strVal val="4/3*#ppt_w"/>
                                          </p:val>
                                        </p:tav>
                                        <p:tav tm="100000">
                                          <p:val>
                                            <p:strVal val="#ppt_w"/>
                                          </p:val>
                                        </p:tav>
                                      </p:tavLst>
                                    </p:anim>
                                    <p:anim calcmode="lin" valueType="num">
                                      <p:cBhvr>
                                        <p:cTn id="71" dur="500" fill="hold"/>
                                        <p:tgtEl>
                                          <p:spTgt spid="25"/>
                                        </p:tgtEl>
                                        <p:attrNameLst>
                                          <p:attrName>ppt_h</p:attrName>
                                        </p:attrNameLst>
                                      </p:cBhvr>
                                      <p:tavLst>
                                        <p:tav tm="0">
                                          <p:val>
                                            <p:strVal val="4/3*#ppt_h"/>
                                          </p:val>
                                        </p:tav>
                                        <p:tav tm="100000">
                                          <p:val>
                                            <p:strVal val="#ppt_h"/>
                                          </p:val>
                                        </p:tav>
                                      </p:tavLst>
                                    </p:anim>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500" fill="hold"/>
                                        <p:tgtEl>
                                          <p:spTgt spid="33"/>
                                        </p:tgtEl>
                                        <p:attrNameLst>
                                          <p:attrName>ppt_w</p:attrName>
                                        </p:attrNameLst>
                                      </p:cBhvr>
                                      <p:tavLst>
                                        <p:tav tm="0">
                                          <p:val>
                                            <p:fltVal val="0"/>
                                          </p:val>
                                        </p:tav>
                                        <p:tav tm="100000">
                                          <p:val>
                                            <p:strVal val="#ppt_w"/>
                                          </p:val>
                                        </p:tav>
                                      </p:tavLst>
                                    </p:anim>
                                    <p:anim calcmode="lin" valueType="num">
                                      <p:cBhvr>
                                        <p:cTn id="80" dur="500" fill="hold"/>
                                        <p:tgtEl>
                                          <p:spTgt spid="33"/>
                                        </p:tgtEl>
                                        <p:attrNameLst>
                                          <p:attrName>ppt_h</p:attrName>
                                        </p:attrNameLst>
                                      </p:cBhvr>
                                      <p:tavLst>
                                        <p:tav tm="0">
                                          <p:val>
                                            <p:fltVal val="0"/>
                                          </p:val>
                                        </p:tav>
                                        <p:tav tm="100000">
                                          <p:val>
                                            <p:strVal val="#ppt_h"/>
                                          </p:val>
                                        </p:tav>
                                      </p:tavLst>
                                    </p:anim>
                                    <p:anim calcmode="lin" valueType="num">
                                      <p:cBhvr>
                                        <p:cTn id="81" dur="500" fill="hold"/>
                                        <p:tgtEl>
                                          <p:spTgt spid="33"/>
                                        </p:tgtEl>
                                        <p:attrNameLst>
                                          <p:attrName>style.rotation</p:attrName>
                                        </p:attrNameLst>
                                      </p:cBhvr>
                                      <p:tavLst>
                                        <p:tav tm="0">
                                          <p:val>
                                            <p:fltVal val="90"/>
                                          </p:val>
                                        </p:tav>
                                        <p:tav tm="100000">
                                          <p:val>
                                            <p:fltVal val="0"/>
                                          </p:val>
                                        </p:tav>
                                      </p:tavLst>
                                    </p:anim>
                                    <p:animEffect transition="in" filter="fade">
                                      <p:cBhvr>
                                        <p:cTn id="82" dur="500"/>
                                        <p:tgtEl>
                                          <p:spTgt spid="33"/>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p:cTn id="90" dur="500" fill="hold"/>
                                        <p:tgtEl>
                                          <p:spTgt spid="37"/>
                                        </p:tgtEl>
                                        <p:attrNameLst>
                                          <p:attrName>ppt_w</p:attrName>
                                        </p:attrNameLst>
                                      </p:cBhvr>
                                      <p:tavLst>
                                        <p:tav tm="0">
                                          <p:val>
                                            <p:fltVal val="0"/>
                                          </p:val>
                                        </p:tav>
                                        <p:tav tm="100000">
                                          <p:val>
                                            <p:strVal val="#ppt_w"/>
                                          </p:val>
                                        </p:tav>
                                      </p:tavLst>
                                    </p:anim>
                                    <p:anim calcmode="lin" valueType="num">
                                      <p:cBhvr>
                                        <p:cTn id="91" dur="500" fill="hold"/>
                                        <p:tgtEl>
                                          <p:spTgt spid="37"/>
                                        </p:tgtEl>
                                        <p:attrNameLst>
                                          <p:attrName>ppt_h</p:attrName>
                                        </p:attrNameLst>
                                      </p:cBhvr>
                                      <p:tavLst>
                                        <p:tav tm="0">
                                          <p:val>
                                            <p:fltVal val="0"/>
                                          </p:val>
                                        </p:tav>
                                        <p:tav tm="100000">
                                          <p:val>
                                            <p:strVal val="#ppt_h"/>
                                          </p:val>
                                        </p:tav>
                                      </p:tavLst>
                                    </p:anim>
                                    <p:anim calcmode="lin" valueType="num">
                                      <p:cBhvr>
                                        <p:cTn id="92" dur="500" fill="hold"/>
                                        <p:tgtEl>
                                          <p:spTgt spid="37"/>
                                        </p:tgtEl>
                                        <p:attrNameLst>
                                          <p:attrName>style.rotation</p:attrName>
                                        </p:attrNameLst>
                                      </p:cBhvr>
                                      <p:tavLst>
                                        <p:tav tm="0">
                                          <p:val>
                                            <p:fltVal val="90"/>
                                          </p:val>
                                        </p:tav>
                                        <p:tav tm="100000">
                                          <p:val>
                                            <p:fltVal val="0"/>
                                          </p:val>
                                        </p:tav>
                                      </p:tavLst>
                                    </p:anim>
                                    <p:animEffect transition="in" filter="fade">
                                      <p:cBhvr>
                                        <p:cTn id="93" dur="500"/>
                                        <p:tgtEl>
                                          <p:spTgt spid="37"/>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par>
                          <p:cTn id="98" fill="hold">
                            <p:stCondLst>
                              <p:cond delay="3000"/>
                            </p:stCondLst>
                            <p:childTnLst>
                              <p:par>
                                <p:cTn id="99" presetID="31" presetClass="entr" presetSubtype="0" fill="hold" nodeType="afterEffect">
                                  <p:stCondLst>
                                    <p:cond delay="0"/>
                                  </p:stCondLst>
                                  <p:childTnLst>
                                    <p:set>
                                      <p:cBhvr>
                                        <p:cTn id="100" dur="1" fill="hold">
                                          <p:stCondLst>
                                            <p:cond delay="0"/>
                                          </p:stCondLst>
                                        </p:cTn>
                                        <p:tgtEl>
                                          <p:spTgt spid="41"/>
                                        </p:tgtEl>
                                        <p:attrNameLst>
                                          <p:attrName>style.visibility</p:attrName>
                                        </p:attrNameLst>
                                      </p:cBhvr>
                                      <p:to>
                                        <p:strVal val="visible"/>
                                      </p:to>
                                    </p:set>
                                    <p:anim calcmode="lin" valueType="num">
                                      <p:cBhvr>
                                        <p:cTn id="101" dur="500" fill="hold"/>
                                        <p:tgtEl>
                                          <p:spTgt spid="41"/>
                                        </p:tgtEl>
                                        <p:attrNameLst>
                                          <p:attrName>ppt_w</p:attrName>
                                        </p:attrNameLst>
                                      </p:cBhvr>
                                      <p:tavLst>
                                        <p:tav tm="0">
                                          <p:val>
                                            <p:fltVal val="0"/>
                                          </p:val>
                                        </p:tav>
                                        <p:tav tm="100000">
                                          <p:val>
                                            <p:strVal val="#ppt_w"/>
                                          </p:val>
                                        </p:tav>
                                      </p:tavLst>
                                    </p:anim>
                                    <p:anim calcmode="lin" valueType="num">
                                      <p:cBhvr>
                                        <p:cTn id="102" dur="500" fill="hold"/>
                                        <p:tgtEl>
                                          <p:spTgt spid="41"/>
                                        </p:tgtEl>
                                        <p:attrNameLst>
                                          <p:attrName>ppt_h</p:attrName>
                                        </p:attrNameLst>
                                      </p:cBhvr>
                                      <p:tavLst>
                                        <p:tav tm="0">
                                          <p:val>
                                            <p:fltVal val="0"/>
                                          </p:val>
                                        </p:tav>
                                        <p:tav tm="100000">
                                          <p:val>
                                            <p:strVal val="#ppt_h"/>
                                          </p:val>
                                        </p:tav>
                                      </p:tavLst>
                                    </p:anim>
                                    <p:anim calcmode="lin" valueType="num">
                                      <p:cBhvr>
                                        <p:cTn id="103" dur="500" fill="hold"/>
                                        <p:tgtEl>
                                          <p:spTgt spid="41"/>
                                        </p:tgtEl>
                                        <p:attrNameLst>
                                          <p:attrName>style.rotation</p:attrName>
                                        </p:attrNameLst>
                                      </p:cBhvr>
                                      <p:tavLst>
                                        <p:tav tm="0">
                                          <p:val>
                                            <p:fltVal val="90"/>
                                          </p:val>
                                        </p:tav>
                                        <p:tav tm="100000">
                                          <p:val>
                                            <p:fltVal val="0"/>
                                          </p:val>
                                        </p:tav>
                                      </p:tavLst>
                                    </p:anim>
                                    <p:animEffect transition="in" filter="fade">
                                      <p:cBhvr>
                                        <p:cTn id="104" dur="500"/>
                                        <p:tgtEl>
                                          <p:spTgt spid="41"/>
                                        </p:tgtEl>
                                      </p:cBhvr>
                                    </p:animEffect>
                                  </p:childTnLst>
                                </p:cTn>
                              </p:par>
                            </p:childTnLst>
                          </p:cTn>
                        </p:par>
                        <p:par>
                          <p:cTn id="105" fill="hold">
                            <p:stCondLst>
                              <p:cond delay="3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2B83D52-DB68-0B7F-4104-CB380543A9E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7574706" y="502920"/>
            <a:ext cx="4389120" cy="5852160"/>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18895131-D436-8349-72A9-17C30C44EAB6}"/>
              </a:ext>
            </a:extLst>
          </p:cNvPr>
          <p:cNvSpPr txBox="1"/>
          <p:nvPr/>
        </p:nvSpPr>
        <p:spPr>
          <a:xfrm>
            <a:off x="1" y="2028617"/>
            <a:ext cx="7574705" cy="2800767"/>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solidFill>
                  <a:srgbClr val="9722AA"/>
                </a:solidFill>
                <a:effectLst/>
                <a:uLnTx/>
                <a:uFillTx/>
                <a:latin typeface="Aptos" panose="02110004020202020204"/>
                <a:ea typeface="+mn-ea"/>
                <a:cs typeface="+mn-cs"/>
              </a:rPr>
              <a:t>PERANG ROHANI</a:t>
            </a:r>
            <a:endParaRPr kumimoji="0" lang="en-US" sz="8800" b="1" i="0" u="none" strike="noStrike" kern="1200" cap="none" spc="0" normalizeH="0" baseline="0" noProof="0" dirty="0">
              <a:ln/>
              <a:solidFill>
                <a:srgbClr val="9722AA"/>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34626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951B6ABD-71EA-3AE3-63D9-69970A24E5B9}"/>
              </a:ext>
            </a:extLst>
          </p:cNvPr>
          <p:cNvSpPr>
            <a:spLocks noGrp="1" noRot="1" noMove="1" noResize="1" noEditPoints="1" noAdjustHandles="1" noChangeArrowheads="1" noChangeShapeType="1"/>
          </p:cNvSpPr>
          <p:nvPr/>
        </p:nvSpPr>
        <p:spPr>
          <a:xfrm>
            <a:off x="0" y="0"/>
            <a:ext cx="12192000" cy="1613118"/>
          </a:xfrm>
          <a:prstGeom prst="rect">
            <a:avLst/>
          </a:prstGeom>
          <a:blipFill dpi="0" rotWithShape="1">
            <a:blip r:embed="rId5"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A8BFC9F7-699D-A3A7-C575-E4DD1EE7214F}"/>
              </a:ext>
            </a:extLst>
          </p:cNvPr>
          <p:cNvSpPr txBox="1"/>
          <p:nvPr/>
        </p:nvSpPr>
        <p:spPr>
          <a:xfrm>
            <a:off x="1374658" y="0"/>
            <a:ext cx="9442967" cy="769441"/>
          </a:xfrm>
          <a:prstGeom prst="rect">
            <a:avLst/>
          </a:prstGeom>
          <a:noFill/>
        </p:spPr>
        <p:txBody>
          <a:bodyPr wrap="square">
            <a:spAutoFit/>
          </a:bodyPr>
          <a:lstStyle/>
          <a:p>
            <a:pPr lvl="0" algn="ctr">
              <a:defRPr/>
            </a:pPr>
            <a:r>
              <a:rPr lang="en-US" sz="4400" b="1" spc="300">
                <a:ln w="10160">
                  <a:solidFill>
                    <a:srgbClr val="C953DD"/>
                  </a:solidFill>
                  <a:prstDash val="solid"/>
                </a:ln>
                <a:solidFill>
                  <a:srgbClr val="FFFFFF"/>
                </a:solidFill>
                <a:effectLst>
                  <a:outerShdw blurRad="38100" dist="22860" dir="5400000" algn="tl" rotWithShape="0">
                    <a:srgbClr val="000000">
                      <a:alpha val="76000"/>
                    </a:srgbClr>
                  </a:outerShdw>
                </a:effectLst>
              </a:rPr>
              <a:t>SENJATA TI DIKENA NGELABAN.</a:t>
            </a:r>
            <a:endParaRPr kumimoji="0" lang="en-US" sz="4400" b="1" i="0" u="none" strike="noStrike" kern="1200" cap="none" spc="300" normalizeH="0" baseline="0" noProof="0" dirty="0">
              <a:ln w="10160">
                <a:solidFill>
                  <a:srgbClr val="C953DD"/>
                </a:solidFill>
                <a:prstDash val="solid"/>
              </a:ln>
              <a:solidFill>
                <a:srgbClr val="FFFFFF"/>
              </a:solidFill>
              <a:effectLst>
                <a:outerShdw blurRad="38100" dist="22860" dir="5400000" algn="tl" rotWithShape="0">
                  <a:srgbClr val="000000">
                    <a:alpha val="76000"/>
                  </a:srgb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E03311FF-6BDC-180C-0DAF-42E82ED22DD1}"/>
              </a:ext>
            </a:extLst>
          </p:cNvPr>
          <p:cNvSpPr txBox="1"/>
          <p:nvPr/>
        </p:nvSpPr>
        <p:spPr>
          <a:xfrm>
            <a:off x="1747837" y="812967"/>
            <a:ext cx="8696325" cy="646331"/>
          </a:xfrm>
          <a:prstGeom prst="rect">
            <a:avLst/>
          </a:prstGeom>
          <a:solidFill>
            <a:schemeClr val="accent4">
              <a:lumMod val="20000"/>
              <a:lumOff val="80000"/>
            </a:schemeClr>
          </a:solidFill>
          <a:ln w="19050"/>
        </p:spPr>
        <p:style>
          <a:lnRef idx="1">
            <a:schemeClr val="accent4"/>
          </a:lnRef>
          <a:fillRef idx="2">
            <a:schemeClr val="accent4"/>
          </a:fillRef>
          <a:effectRef idx="1">
            <a:schemeClr val="accent4"/>
          </a:effectRef>
          <a:fontRef idx="minor">
            <a:schemeClr val="dk1"/>
          </a:fontRef>
        </p:style>
        <p:txBody>
          <a:bodyPr wrap="square">
            <a:spAutoFit/>
          </a:bodyPr>
          <a:lstStyle/>
          <a:p>
            <a:pPr lvl="0" algn="ctr">
              <a:defRPr/>
            </a:pP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laban</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a:t>
            </a: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senyata</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a:t>
            </a: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ti</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a:t>
            </a: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dikena</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kami </a:t>
            </a: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beperang</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a:t>
            </a: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ukai</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a:t>
            </a: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senyata</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a:t>
            </a: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dunya</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tang </a:t>
            </a: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kuasa</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Allah Taala </a:t>
            </a: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kena</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a:t>
            </a:r>
            <a:r>
              <a:rPr lang="en-MY" b="1" dirty="0" err="1">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ngerusak</a:t>
            </a:r>
            <a:r>
              <a:rPr lang="en-MY" b="1" dirty="0">
                <a:solidFill>
                  <a:srgbClr val="7030A0"/>
                </a:solidFill>
                <a:latin typeface="Calibri Light" panose="020F0302020204030204" pitchFamily="34" charset="0"/>
                <a:ea typeface="Calibri Light" panose="020F0302020204030204" pitchFamily="34" charset="0"/>
                <a:cs typeface="Calibri Light" panose="020F0302020204030204" pitchFamily="34" charset="0"/>
              </a:rPr>
              <a:t> kuta.</a:t>
            </a:r>
            <a:r>
              <a:rPr kumimoji="0" lang="en-US" sz="1800" b="1" i="0" u="none" strike="noStrike" kern="1200" cap="none" spc="0" normalizeH="0" baseline="0" noProof="0" dirty="0">
                <a:ln>
                  <a:noFill/>
                </a:ln>
                <a:solidFill>
                  <a:srgbClr val="7030A0"/>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r>
              <a:rPr kumimoji="0" lang="en-US" sz="1400" b="1" i="0" u="none" strike="noStrike" kern="1200" cap="none" spc="0" normalizeH="0" baseline="0" noProof="0" dirty="0">
                <a:ln>
                  <a:noFill/>
                </a:ln>
                <a:solidFill>
                  <a:srgbClr val="7030A0"/>
                </a:solidFill>
                <a:effectLst/>
                <a:uLnTx/>
                <a:uFillTx/>
                <a:latin typeface="Calibri Light" panose="020F0302020204030204" pitchFamily="34" charset="0"/>
                <a:ea typeface="Calibri Light" panose="020F0302020204030204" pitchFamily="34" charset="0"/>
                <a:cs typeface="Calibri Light" panose="020F0302020204030204" pitchFamily="34" charset="0"/>
              </a:rPr>
              <a:t>(2 Corinthians 10:4)</a:t>
            </a:r>
          </a:p>
        </p:txBody>
      </p:sp>
      <p:sp>
        <p:nvSpPr>
          <p:cNvPr id="6" name="CuadroTexto 5">
            <a:extLst>
              <a:ext uri="{FF2B5EF4-FFF2-40B4-BE49-F238E27FC236}">
                <a16:creationId xmlns:a16="http://schemas.microsoft.com/office/drawing/2014/main" id="{4EBFE470-AD3D-D929-3C34-95C149DBA24C}"/>
              </a:ext>
            </a:extLst>
          </p:cNvPr>
          <p:cNvSpPr txBox="1"/>
          <p:nvPr/>
        </p:nvSpPr>
        <p:spPr>
          <a:xfrm>
            <a:off x="146339" y="1613118"/>
            <a:ext cx="7797511" cy="707886"/>
          </a:xfrm>
          <a:prstGeom prst="rect">
            <a:avLst/>
          </a:prstGeom>
          <a:noFill/>
        </p:spPr>
        <p:txBody>
          <a:bodyPr wrap="square" rtlCol="0">
            <a:spAutoFit/>
          </a:bodyPr>
          <a:lstStyle/>
          <a:p>
            <a:pPr lvl="0">
              <a:spcBef>
                <a:spcPts val="600"/>
              </a:spcBef>
              <a:defRPr/>
            </a:pPr>
            <a:r>
              <a:rPr lang="en-US" sz="2000" b="1">
                <a:solidFill>
                  <a:prstClr val="black"/>
                </a:solidFill>
              </a:rPr>
              <a:t>Paul dituduh penakut sereta enda bepengarap ba diri empu, taja pan iya bejaku kasar dalam surat iya (2 Kor. 10:10).</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0F1DC871-7277-EBD7-3B44-8F41ADC7310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51031" y="1718294"/>
            <a:ext cx="3794630" cy="5029027"/>
          </a:xfrm>
          <a:prstGeom prst="snip2DiagRect">
            <a:avLst>
              <a:gd name="adj1" fmla="val 12561"/>
              <a:gd name="adj2" fmla="val 12822"/>
            </a:avLst>
          </a:prstGeom>
          <a:solidFill>
            <a:srgbClr val="FFFFFF">
              <a:shade val="85000"/>
            </a:srgbClr>
          </a:solidFill>
          <a:ln w="28575"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3BF3FE66-205A-8490-4C0A-ECC411EC8CBA}"/>
              </a:ext>
            </a:extLst>
          </p:cNvPr>
          <p:cNvSpPr txBox="1"/>
          <p:nvPr/>
        </p:nvSpPr>
        <p:spPr>
          <a:xfrm>
            <a:off x="4363639" y="5210628"/>
            <a:ext cx="3676653" cy="1631216"/>
          </a:xfrm>
          <a:prstGeom prst="rect">
            <a:avLst/>
          </a:prstGeom>
          <a:noFill/>
        </p:spPr>
        <p:txBody>
          <a:bodyPr wrap="square">
            <a:spAutoFit/>
          </a:bodyPr>
          <a:lstStyle/>
          <a:p>
            <a:pPr lvl="0">
              <a:spcBef>
                <a:spcPts val="600"/>
              </a:spcBef>
              <a:defRPr/>
            </a:pPr>
            <a:r>
              <a:rPr lang="en-US" sz="2000" b="1">
                <a:solidFill>
                  <a:prstClr val="black"/>
                </a:solidFill>
              </a:rPr>
              <a:t>Kuasa Paul udah diberi Kristus ngagai iya, lalu iya deka seruran ngena kuasa nya kena ngemansangka, ukai kena ngerusak (2 Kor. 10:8).</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0" name="Imagen 9">
            <a:extLst>
              <a:ext uri="{FF2B5EF4-FFF2-40B4-BE49-F238E27FC236}">
                <a16:creationId xmlns:a16="http://schemas.microsoft.com/office/drawing/2014/main" id="{72F1D50E-087E-23CC-E9CA-8F7B18126374}"/>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r="-59"/>
          <a:stretch>
            <a:fillRect/>
          </a:stretch>
        </p:blipFill>
        <p:spPr>
          <a:xfrm>
            <a:off x="146339" y="5314138"/>
            <a:ext cx="4006561" cy="1424197"/>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A872E937-4C45-7297-BD75-12E2AF94D25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213013" y="100519"/>
            <a:ext cx="1161645" cy="1452056"/>
          </a:xfrm>
          <a:prstGeom prst="snip2DiagRect">
            <a:avLst>
              <a:gd name="adj1" fmla="val 16748"/>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F5FD91CA-2BDF-46A3-3047-A8244DDE3DE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817625" y="100519"/>
            <a:ext cx="1161362" cy="1452056"/>
          </a:xfrm>
          <a:prstGeom prst="snip2DiagRect">
            <a:avLst>
              <a:gd name="adj1" fmla="val 16752"/>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41FC56FE-707E-4312-E3FC-4E3E1B873067}"/>
              </a:ext>
            </a:extLst>
          </p:cNvPr>
          <p:cNvSpPr txBox="1"/>
          <p:nvPr/>
        </p:nvSpPr>
        <p:spPr>
          <a:xfrm>
            <a:off x="146338" y="3936831"/>
            <a:ext cx="7893954" cy="1323439"/>
          </a:xfrm>
          <a:prstGeom prst="rect">
            <a:avLst/>
          </a:prstGeom>
          <a:noFill/>
        </p:spPr>
        <p:txBody>
          <a:bodyPr wrap="square">
            <a:spAutoFit/>
          </a:bodyPr>
          <a:lstStyle/>
          <a:p>
            <a:pPr lvl="0">
              <a:spcBef>
                <a:spcPts val="600"/>
              </a:spcBef>
              <a:defRPr/>
            </a:pPr>
            <a:r>
              <a:rPr lang="en-US" sz="2000" b="1" dirty="0">
                <a:solidFill>
                  <a:prstClr val="black"/>
                </a:solidFill>
              </a:rPr>
              <a:t>“</a:t>
            </a:r>
            <a:r>
              <a:rPr lang="en-US" sz="2000" b="1" dirty="0" err="1">
                <a:solidFill>
                  <a:prstClr val="black"/>
                </a:solidFill>
              </a:rPr>
              <a:t>Senjata</a:t>
            </a:r>
            <a:r>
              <a:rPr lang="en-US" sz="2000" b="1" dirty="0">
                <a:solidFill>
                  <a:prstClr val="black"/>
                </a:solidFill>
              </a:rPr>
              <a:t>” </a:t>
            </a:r>
            <a:r>
              <a:rPr lang="en-US" sz="2000" b="1" dirty="0" err="1">
                <a:solidFill>
                  <a:prstClr val="black"/>
                </a:solidFill>
              </a:rPr>
              <a:t>tu</a:t>
            </a:r>
            <a:r>
              <a:rPr lang="en-US" sz="2000" b="1" dirty="0">
                <a:solidFill>
                  <a:prstClr val="black"/>
                </a:solidFill>
              </a:rPr>
              <a:t> </a:t>
            </a:r>
            <a:r>
              <a:rPr lang="en-US" sz="2000" b="1" dirty="0" err="1">
                <a:solidFill>
                  <a:prstClr val="black"/>
                </a:solidFill>
              </a:rPr>
              <a:t>nyengkaum</a:t>
            </a:r>
            <a:r>
              <a:rPr lang="en-US" sz="2000" b="1" dirty="0">
                <a:solidFill>
                  <a:prstClr val="black"/>
                </a:solidFill>
              </a:rPr>
              <a:t> </a:t>
            </a:r>
            <a:r>
              <a:rPr lang="en-US" sz="2000" b="1" dirty="0" err="1">
                <a:solidFill>
                  <a:prstClr val="black"/>
                </a:solidFill>
              </a:rPr>
              <a:t>ngereja</a:t>
            </a:r>
            <a:r>
              <a:rPr lang="en-US" sz="2000" b="1" dirty="0">
                <a:solidFill>
                  <a:prstClr val="black"/>
                </a:solidFill>
              </a:rPr>
              <a:t> </a:t>
            </a:r>
            <a:r>
              <a:rPr lang="en-US" sz="2000" b="1" dirty="0" err="1">
                <a:solidFill>
                  <a:prstClr val="black"/>
                </a:solidFill>
              </a:rPr>
              <a:t>pengawa</a:t>
            </a:r>
            <a:r>
              <a:rPr lang="en-US" sz="2000" b="1" dirty="0">
                <a:solidFill>
                  <a:prstClr val="black"/>
                </a:solidFill>
              </a:rPr>
              <a:t> </a:t>
            </a:r>
            <a:r>
              <a:rPr lang="en-US" sz="2000" b="1" dirty="0" err="1">
                <a:solidFill>
                  <a:prstClr val="black"/>
                </a:solidFill>
              </a:rPr>
              <a:t>enggau</a:t>
            </a:r>
            <a:r>
              <a:rPr lang="en-US" sz="2000" b="1" dirty="0">
                <a:solidFill>
                  <a:prstClr val="black"/>
                </a:solidFill>
              </a:rPr>
              <a:t> </a:t>
            </a:r>
            <a:r>
              <a:rPr lang="en-US" sz="2000" b="1" dirty="0" err="1">
                <a:solidFill>
                  <a:prstClr val="black"/>
                </a:solidFill>
              </a:rPr>
              <a:t>pemaruh</a:t>
            </a:r>
            <a:r>
              <a:rPr lang="en-US" sz="2000" b="1" dirty="0">
                <a:solidFill>
                  <a:prstClr val="black"/>
                </a:solidFill>
              </a:rPr>
              <a:t> </a:t>
            </a:r>
            <a:r>
              <a:rPr lang="en-US" sz="2000" b="1" dirty="0" err="1">
                <a:solidFill>
                  <a:prstClr val="black"/>
                </a:solidFill>
              </a:rPr>
              <a:t>ati</a:t>
            </a:r>
            <a:r>
              <a:rPr lang="en-US" sz="2000" b="1" dirty="0">
                <a:solidFill>
                  <a:prstClr val="black"/>
                </a:solidFill>
              </a:rPr>
              <a:t> </a:t>
            </a:r>
            <a:r>
              <a:rPr lang="en-US" sz="2000" b="1" dirty="0" err="1">
                <a:solidFill>
                  <a:prstClr val="black"/>
                </a:solidFill>
              </a:rPr>
              <a:t>sereta</a:t>
            </a:r>
            <a:r>
              <a:rPr lang="en-US" sz="2000" b="1" dirty="0">
                <a:solidFill>
                  <a:prstClr val="black"/>
                </a:solidFill>
              </a:rPr>
              <a:t> </a:t>
            </a:r>
            <a:r>
              <a:rPr lang="en-US" sz="2000" b="1" dirty="0" err="1">
                <a:solidFill>
                  <a:prstClr val="black"/>
                </a:solidFill>
              </a:rPr>
              <a:t>penelap</a:t>
            </a:r>
            <a:r>
              <a:rPr lang="en-US" sz="2000" b="1" dirty="0">
                <a:solidFill>
                  <a:prstClr val="black"/>
                </a:solidFill>
              </a:rPr>
              <a:t> baka </a:t>
            </a:r>
            <a:r>
              <a:rPr lang="en-US" sz="2000" b="1" dirty="0" err="1">
                <a:solidFill>
                  <a:prstClr val="black"/>
                </a:solidFill>
              </a:rPr>
              <a:t>Kristus</a:t>
            </a:r>
            <a:r>
              <a:rPr lang="en-US" sz="2000" b="1" dirty="0">
                <a:solidFill>
                  <a:prstClr val="black"/>
                </a:solidFill>
              </a:rPr>
              <a:t> (Mat. 11:29). Tang </a:t>
            </a:r>
            <a:r>
              <a:rPr lang="en-US" sz="2000" b="1" dirty="0" err="1">
                <a:solidFill>
                  <a:prstClr val="black"/>
                </a:solidFill>
              </a:rPr>
              <a:t>sida</a:t>
            </a:r>
            <a:r>
              <a:rPr lang="en-US" sz="2000" b="1" dirty="0">
                <a:solidFill>
                  <a:prstClr val="black"/>
                </a:solidFill>
              </a:rPr>
              <a:t> mega deka </a:t>
            </a:r>
            <a:r>
              <a:rPr lang="en-US" sz="2000" b="1" dirty="0" err="1">
                <a:solidFill>
                  <a:prstClr val="black"/>
                </a:solidFill>
              </a:rPr>
              <a:t>bediri</a:t>
            </a:r>
            <a:r>
              <a:rPr lang="en-US" sz="2000" b="1" dirty="0">
                <a:solidFill>
                  <a:prstClr val="black"/>
                </a:solidFill>
              </a:rPr>
              <a:t> </a:t>
            </a:r>
            <a:r>
              <a:rPr lang="en-US" sz="2000" b="1" dirty="0" err="1">
                <a:solidFill>
                  <a:prstClr val="black"/>
                </a:solidFill>
              </a:rPr>
              <a:t>tegap</a:t>
            </a:r>
            <a:r>
              <a:rPr lang="en-US" sz="2000" b="1" dirty="0">
                <a:solidFill>
                  <a:prstClr val="black"/>
                </a:solidFill>
              </a:rPr>
              <a:t> </a:t>
            </a:r>
            <a:r>
              <a:rPr lang="en-US" sz="2000" b="1" dirty="0" err="1">
                <a:solidFill>
                  <a:prstClr val="black"/>
                </a:solidFill>
              </a:rPr>
              <a:t>ngelaban</a:t>
            </a:r>
            <a:r>
              <a:rPr lang="en-US" sz="2000" b="1" dirty="0">
                <a:solidFill>
                  <a:prstClr val="black"/>
                </a:solidFill>
              </a:rPr>
              <a:t> </a:t>
            </a:r>
            <a:r>
              <a:rPr lang="en-US" sz="2000" b="1" dirty="0" err="1">
                <a:solidFill>
                  <a:prstClr val="black"/>
                </a:solidFill>
              </a:rPr>
              <a:t>pengawa</a:t>
            </a:r>
            <a:r>
              <a:rPr lang="en-US" sz="2000" b="1" dirty="0">
                <a:solidFill>
                  <a:prstClr val="black"/>
                </a:solidFill>
              </a:rPr>
              <a:t> </a:t>
            </a:r>
            <a:r>
              <a:rPr lang="en-US" sz="2000" b="1" dirty="0" err="1">
                <a:solidFill>
                  <a:prstClr val="black"/>
                </a:solidFill>
              </a:rPr>
              <a:t>ti</a:t>
            </a:r>
            <a:r>
              <a:rPr lang="en-US" sz="2000" b="1" dirty="0">
                <a:solidFill>
                  <a:prstClr val="black"/>
                </a:solidFill>
              </a:rPr>
              <a:t> salah, baka Jesus (Mat. 21:12-13), </a:t>
            </a:r>
            <a:r>
              <a:rPr lang="en-US" sz="2000" b="1" dirty="0" err="1">
                <a:solidFill>
                  <a:prstClr val="black"/>
                </a:solidFill>
              </a:rPr>
              <a:t>tauka</a:t>
            </a:r>
            <a:r>
              <a:rPr lang="en-US" sz="2000" b="1" dirty="0">
                <a:solidFill>
                  <a:prstClr val="black"/>
                </a:solidFill>
              </a:rPr>
              <a:t> </a:t>
            </a:r>
            <a:r>
              <a:rPr lang="en-US" sz="2000" b="1" dirty="0" err="1">
                <a:solidFill>
                  <a:prstClr val="black"/>
                </a:solidFill>
              </a:rPr>
              <a:t>bejaku</a:t>
            </a:r>
            <a:r>
              <a:rPr lang="en-US" sz="2000" b="1" dirty="0">
                <a:solidFill>
                  <a:prstClr val="black"/>
                </a:solidFill>
              </a:rPr>
              <a:t> </a:t>
            </a:r>
            <a:r>
              <a:rPr lang="en-US" sz="2000" b="1" dirty="0" err="1">
                <a:solidFill>
                  <a:prstClr val="black"/>
                </a:solidFill>
              </a:rPr>
              <a:t>enggau</a:t>
            </a:r>
            <a:r>
              <a:rPr lang="en-US" sz="2000" b="1" dirty="0">
                <a:solidFill>
                  <a:prstClr val="black"/>
                </a:solidFill>
              </a:rPr>
              <a:t> </a:t>
            </a:r>
            <a:r>
              <a:rPr lang="en-US" sz="2000" b="1" dirty="0" err="1">
                <a:solidFill>
                  <a:prstClr val="black"/>
                </a:solidFill>
              </a:rPr>
              <a:t>terang</a:t>
            </a:r>
            <a:r>
              <a:rPr lang="en-US" sz="2000" b="1" dirty="0">
                <a:solidFill>
                  <a:prstClr val="black"/>
                </a:solidFill>
              </a:rPr>
              <a:t> </a:t>
            </a:r>
            <a:r>
              <a:rPr lang="en-US" sz="2000" b="1" dirty="0" err="1">
                <a:solidFill>
                  <a:prstClr val="black"/>
                </a:solidFill>
              </a:rPr>
              <a:t>lebuh</a:t>
            </a:r>
            <a:r>
              <a:rPr lang="en-US" sz="2000" b="1" dirty="0">
                <a:solidFill>
                  <a:prstClr val="black"/>
                </a:solidFill>
              </a:rPr>
              <a:t> maya </a:t>
            </a:r>
            <a:r>
              <a:rPr lang="en-US" sz="2000" b="1" dirty="0" err="1">
                <a:solidFill>
                  <a:prstClr val="black"/>
                </a:solidFill>
              </a:rPr>
              <a:t>ti</a:t>
            </a:r>
            <a:r>
              <a:rPr lang="en-US" sz="2000" b="1" dirty="0">
                <a:solidFill>
                  <a:prstClr val="black"/>
                </a:solidFill>
              </a:rPr>
              <a:t> </a:t>
            </a:r>
            <a:r>
              <a:rPr lang="en-US" sz="2000" b="1" dirty="0" err="1">
                <a:solidFill>
                  <a:prstClr val="black"/>
                </a:solidFill>
              </a:rPr>
              <a:t>patut</a:t>
            </a:r>
            <a:r>
              <a:rPr lang="en-US" sz="2000" b="1" dirty="0">
                <a:solidFill>
                  <a:prstClr val="black"/>
                </a:solidFill>
              </a:rPr>
              <a:t> (Mat. 23:23-27).</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23984BA-14BF-A5F8-C2D0-31D748CA437A}"/>
              </a:ext>
            </a:extLst>
          </p:cNvPr>
          <p:cNvSpPr txBox="1"/>
          <p:nvPr/>
        </p:nvSpPr>
        <p:spPr>
          <a:xfrm>
            <a:off x="146337" y="2321004"/>
            <a:ext cx="7797511" cy="1631216"/>
          </a:xfrm>
          <a:prstGeom prst="rect">
            <a:avLst/>
          </a:prstGeom>
          <a:noFill/>
        </p:spPr>
        <p:txBody>
          <a:bodyPr wrap="square">
            <a:spAutoFit/>
          </a:bodyPr>
          <a:lstStyle/>
          <a:p>
            <a:pPr lvl="0">
              <a:spcBef>
                <a:spcPts val="600"/>
              </a:spcBef>
              <a:defRPr/>
            </a:pPr>
            <a:r>
              <a:rPr lang="en-US" sz="2000" b="1">
                <a:solidFill>
                  <a:prstClr val="black"/>
                </a:solidFill>
              </a:rPr>
              <a:t>Dikena nimbal penemu tu, Paul enggau terang nunjukka iya ngasaika diri ulih kasar ba diri empu baka dalam surat, tang iya enda deka nunduk ngena “senjata tubuh” (baka surat kuasa, runding kepapas, tauka muji diri empu), tang semina deka ngena senyata “ti bekuasa dalam Allah Taala” (2 Kor. 10:2-4).</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074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7"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ppt_x</p:attrName>
                                        </p:attrNameLst>
                                      </p:cBhvr>
                                      <p:tavLst>
                                        <p:tav tm="0">
                                          <p:val>
                                            <p:strVal val="#ppt_x+#ppt_w/2"/>
                                          </p:val>
                                        </p:tav>
                                        <p:tav tm="100000">
                                          <p:val>
                                            <p:strVal val="#ppt_x"/>
                                          </p:val>
                                        </p:tav>
                                      </p:tavLst>
                                    </p:anim>
                                    <p:anim calcmode="lin" valueType="num">
                                      <p:cBhvr>
                                        <p:cTn id="21" dur="500" fill="hold"/>
                                        <p:tgtEl>
                                          <p:spTgt spid="12"/>
                                        </p:tgtEl>
                                        <p:attrNameLst>
                                          <p:attrName>ppt_y</p:attrName>
                                        </p:attrNameLst>
                                      </p:cBhvr>
                                      <p:tavLst>
                                        <p:tav tm="0">
                                          <p:val>
                                            <p:strVal val="#ppt_y"/>
                                          </p:val>
                                        </p:tav>
                                        <p:tav tm="100000">
                                          <p:val>
                                            <p:strVal val="#ppt_y"/>
                                          </p:val>
                                        </p:tav>
                                      </p:tavLst>
                                    </p:anim>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childTnLst>
                                </p:cTn>
                              </p:par>
                              <p:par>
                                <p:cTn id="24" presetID="17"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ppt_x</p:attrName>
                                        </p:attrNameLst>
                                      </p:cBhvr>
                                      <p:tavLst>
                                        <p:tav tm="0">
                                          <p:val>
                                            <p:strVal val="#ppt_x-#ppt_w/2"/>
                                          </p:val>
                                        </p:tav>
                                        <p:tav tm="100000">
                                          <p:val>
                                            <p:strVal val="#ppt_x"/>
                                          </p:val>
                                        </p:tav>
                                      </p:tavLst>
                                    </p:anim>
                                    <p:anim calcmode="lin" valueType="num">
                                      <p:cBhvr>
                                        <p:cTn id="27" dur="500" fill="hold"/>
                                        <p:tgtEl>
                                          <p:spTgt spid="14"/>
                                        </p:tgtEl>
                                        <p:attrNameLst>
                                          <p:attrName>ppt_y</p:attrName>
                                        </p:attrNameLst>
                                      </p:cBhvr>
                                      <p:tavLst>
                                        <p:tav tm="0">
                                          <p:val>
                                            <p:strVal val="#ppt_y"/>
                                          </p:val>
                                        </p:tav>
                                        <p:tav tm="100000">
                                          <p:val>
                                            <p:strVal val="#ppt_y"/>
                                          </p:val>
                                        </p:tav>
                                      </p:tavLst>
                                    </p:anim>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32"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amond(out)">
                                      <p:cBhvr>
                                        <p:cTn id="39" dur="750"/>
                                        <p:tgtEl>
                                          <p:spTgt spid="4"/>
                                        </p:tgtEl>
                                      </p:cBhvr>
                                    </p:animEffect>
                                  </p:childTnLst>
                                </p:cTn>
                              </p:par>
                            </p:childTnLst>
                          </p:cTn>
                        </p:par>
                        <p:par>
                          <p:cTn id="40" fill="hold">
                            <p:stCondLst>
                              <p:cond delay="75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0-#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CA590638-CF8E-6552-2064-5746F5356094}"/>
              </a:ext>
            </a:extLst>
          </p:cNvPr>
          <p:cNvSpPr>
            <a:spLocks noGrp="1" noRot="1" noMove="1" noResize="1" noEditPoints="1" noAdjustHandles="1" noChangeArrowheads="1" noChangeShapeType="1"/>
          </p:cNvSpPr>
          <p:nvPr/>
        </p:nvSpPr>
        <p:spPr>
          <a:xfrm>
            <a:off x="0" y="0"/>
            <a:ext cx="12191999" cy="1032004"/>
          </a:xfrm>
          <a:prstGeom prst="rect">
            <a:avLst/>
          </a:prstGeom>
          <a:blipFill>
            <a:blip r:embed="rId4"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D198D94D-7AB9-E415-A4EC-5104664FE90D}"/>
              </a:ext>
            </a:extLst>
          </p:cNvPr>
          <p:cNvSpPr txBox="1"/>
          <p:nvPr/>
        </p:nvSpPr>
        <p:spPr>
          <a:xfrm>
            <a:off x="0" y="-86026"/>
            <a:ext cx="12192000" cy="769441"/>
          </a:xfrm>
          <a:prstGeom prst="rect">
            <a:avLst/>
          </a:prstGeom>
          <a:noFill/>
        </p:spPr>
        <p:txBody>
          <a:bodyPr wrap="square">
            <a:spAutoFit/>
          </a:bodyPr>
          <a:lstStyle/>
          <a:p>
            <a:pPr lvl="0" algn="ctr">
              <a:defRPr/>
            </a:pPr>
            <a:r>
              <a:rPr lang="en-US" sz="4400" b="1" spc="600">
                <a:ln w="12700" cmpd="sng">
                  <a:solidFill>
                    <a:srgbClr val="FBD805"/>
                  </a:solidFill>
                  <a:prstDash val="solid"/>
                </a:ln>
                <a:gradFill>
                  <a:gsLst>
                    <a:gs pos="0">
                      <a:srgbClr val="FBD805"/>
                    </a:gs>
                    <a:gs pos="4000">
                      <a:srgbClr val="FBD805">
                        <a:lumMod val="60000"/>
                        <a:lumOff val="40000"/>
                      </a:srgbClr>
                    </a:gs>
                    <a:gs pos="87000">
                      <a:srgbClr val="FBD805">
                        <a:lumMod val="20000"/>
                        <a:lumOff val="80000"/>
                      </a:srgbClr>
                    </a:gs>
                  </a:gsLst>
                  <a:lin ang="5400000"/>
                </a:gradFill>
                <a:effectLst>
                  <a:outerShdw blurRad="50800" dist="25400" dir="5400000" algn="ctr" rotWithShape="0">
                    <a:prstClr val="black"/>
                  </a:outerShdw>
                </a:effectLst>
              </a:rPr>
              <a:t>SENJATA PENGELINDUNG TI BETUL</a:t>
            </a:r>
            <a:endParaRPr kumimoji="0" lang="en-US" sz="4400" b="1" i="0" u="none" strike="noStrike" kern="1200" cap="none" spc="600" normalizeH="0" baseline="0" noProof="0" dirty="0">
              <a:ln w="12700" cmpd="sng">
                <a:solidFill>
                  <a:srgbClr val="FBD805"/>
                </a:solidFill>
                <a:prstDash val="solid"/>
              </a:ln>
              <a:gradFill>
                <a:gsLst>
                  <a:gs pos="0">
                    <a:srgbClr val="FBD805"/>
                  </a:gs>
                  <a:gs pos="4000">
                    <a:srgbClr val="FBD805">
                      <a:lumMod val="60000"/>
                      <a:lumOff val="40000"/>
                    </a:srgbClr>
                  </a:gs>
                  <a:gs pos="87000">
                    <a:srgbClr val="FBD805">
                      <a:lumMod val="20000"/>
                      <a:lumOff val="80000"/>
                    </a:srgbClr>
                  </a:gs>
                </a:gsLst>
                <a:lin ang="5400000"/>
              </a:gradFill>
              <a:effectLst>
                <a:outerShdw blurRad="50800" dist="25400" dir="5400000" algn="ctr" rotWithShape="0">
                  <a:prstClr val="black"/>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7FE35BA-0EDB-0FCE-18F7-11334B0C4401}"/>
              </a:ext>
            </a:extLst>
          </p:cNvPr>
          <p:cNvSpPr txBox="1"/>
          <p:nvPr/>
        </p:nvSpPr>
        <p:spPr>
          <a:xfrm>
            <a:off x="0" y="614032"/>
            <a:ext cx="12191999" cy="584775"/>
          </a:xfrm>
          <a:prstGeom prst="rect">
            <a:avLst/>
          </a:prstGeom>
          <a:solidFill>
            <a:schemeClr val="accent3">
              <a:lumMod val="40000"/>
              <a:lumOff val="60000"/>
            </a:schemeClr>
          </a:solidFill>
          <a:ln>
            <a:noFill/>
          </a:ln>
        </p:spPr>
        <p:txBody>
          <a:bodyPr wrap="square">
            <a:spAutoFit/>
            <a:scene3d>
              <a:camera prst="orthographicFront"/>
              <a:lightRig rig="threePt" dir="t"/>
            </a:scene3d>
            <a:sp3d extrusionH="57150">
              <a:bevelT w="38100" h="38100"/>
            </a:sp3d>
          </a:bodyPr>
          <a:lstStyle/>
          <a:p>
            <a:pPr lvl="0" algn="ctr">
              <a:defRPr/>
            </a:pPr>
            <a:r>
              <a:rPr lang="en-MY" sz="1600" b="1">
                <a:solidFill>
                  <a:srgbClr val="7030A0"/>
                </a:solidFill>
                <a:latin typeface="Comic Sans MS" panose="030F0702030302020204" pitchFamily="66" charset="0"/>
              </a:rPr>
              <a:t>Orang ke baka nya patut nemu, utai ti ditulis kami lebuh kami enda begulai enggau kita, sigi deka mega dikereja kami lebuh kami begulai enggau kita.</a:t>
            </a:r>
            <a:r>
              <a:rPr kumimoji="0" lang="en-US" sz="1600" b="1" i="0" u="none" strike="noStrike" kern="1200" cap="none" spc="0" normalizeH="0" baseline="0" noProof="0">
                <a:ln>
                  <a:noFill/>
                </a:ln>
                <a:solidFill>
                  <a:srgbClr val="7030A0"/>
                </a:solidFill>
                <a:effectLst/>
                <a:uLnTx/>
                <a:uFillTx/>
                <a:latin typeface="Comic Sans MS" panose="030F0702030302020204" pitchFamily="66" charset="0"/>
              </a:rPr>
              <a:t>” </a:t>
            </a:r>
            <a:r>
              <a:rPr kumimoji="0" lang="en-US" sz="1600" b="1" i="0" u="none" strike="noStrike" kern="1200" cap="none" spc="0" normalizeH="0" baseline="0" noProof="0" dirty="0">
                <a:ln>
                  <a:noFill/>
                </a:ln>
                <a:solidFill>
                  <a:srgbClr val="7030A0"/>
                </a:solidFill>
                <a:effectLst/>
                <a:uLnTx/>
                <a:uFillTx/>
                <a:latin typeface="Comic Sans MS" panose="030F0702030302020204" pitchFamily="66" charset="0"/>
              </a:rPr>
              <a:t>(2 Corinthians 10:18)</a:t>
            </a:r>
          </a:p>
        </p:txBody>
      </p:sp>
      <p:sp>
        <p:nvSpPr>
          <p:cNvPr id="6" name="CuadroTexto 5">
            <a:extLst>
              <a:ext uri="{FF2B5EF4-FFF2-40B4-BE49-F238E27FC236}">
                <a16:creationId xmlns:a16="http://schemas.microsoft.com/office/drawing/2014/main" id="{1E027BFB-5546-F015-F7CD-B4EA3844679A}"/>
              </a:ext>
            </a:extLst>
          </p:cNvPr>
          <p:cNvSpPr txBox="1"/>
          <p:nvPr/>
        </p:nvSpPr>
        <p:spPr>
          <a:xfrm>
            <a:off x="60693" y="1190472"/>
            <a:ext cx="7813035" cy="1938992"/>
          </a:xfrm>
          <a:prstGeom prst="rect">
            <a:avLst/>
          </a:prstGeom>
          <a:noFill/>
        </p:spPr>
        <p:txBody>
          <a:bodyPr wrap="square" rtlCol="0">
            <a:spAutoFit/>
          </a:bodyPr>
          <a:lstStyle/>
          <a:p>
            <a:pPr lvl="0">
              <a:spcBef>
                <a:spcPts val="600"/>
              </a:spcBef>
              <a:defRPr/>
            </a:pPr>
            <a:r>
              <a:rPr lang="en-US" sz="2000" b="1" dirty="0">
                <a:solidFill>
                  <a:prstClr val="black"/>
                </a:solidFill>
              </a:rPr>
              <a:t>Bala </a:t>
            </a:r>
            <a:r>
              <a:rPr lang="en-US" sz="2000" b="1" dirty="0" err="1">
                <a:solidFill>
                  <a:prstClr val="black"/>
                </a:solidFill>
              </a:rPr>
              <a:t>pakar</a:t>
            </a:r>
            <a:r>
              <a:rPr lang="en-US" sz="2000" b="1" dirty="0">
                <a:solidFill>
                  <a:prstClr val="black"/>
                </a:solidFill>
              </a:rPr>
              <a:t> orang </a:t>
            </a:r>
            <a:r>
              <a:rPr lang="en-US" sz="2000" b="1" dirty="0" err="1">
                <a:solidFill>
                  <a:prstClr val="black"/>
                </a:solidFill>
              </a:rPr>
              <a:t>ke</a:t>
            </a:r>
            <a:r>
              <a:rPr lang="en-US" sz="2000" b="1" dirty="0">
                <a:solidFill>
                  <a:prstClr val="black"/>
                </a:solidFill>
              </a:rPr>
              <a:t> </a:t>
            </a:r>
            <a:r>
              <a:rPr lang="en-US" sz="2000" b="1" dirty="0" err="1">
                <a:solidFill>
                  <a:prstClr val="black"/>
                </a:solidFill>
              </a:rPr>
              <a:t>belajar</a:t>
            </a:r>
            <a:r>
              <a:rPr lang="en-US" sz="2000" b="1" dirty="0">
                <a:solidFill>
                  <a:prstClr val="black"/>
                </a:solidFill>
              </a:rPr>
              <a:t> </a:t>
            </a:r>
            <a:r>
              <a:rPr lang="en-US" sz="2000" b="1" dirty="0" err="1">
                <a:solidFill>
                  <a:prstClr val="black"/>
                </a:solidFill>
              </a:rPr>
              <a:t>pasal</a:t>
            </a:r>
            <a:r>
              <a:rPr lang="en-US" sz="2000" b="1" dirty="0">
                <a:solidFill>
                  <a:prstClr val="black"/>
                </a:solidFill>
              </a:rPr>
              <a:t> </a:t>
            </a:r>
            <a:r>
              <a:rPr lang="en-US" sz="2000" b="1" dirty="0" err="1">
                <a:solidFill>
                  <a:prstClr val="black"/>
                </a:solidFill>
              </a:rPr>
              <a:t>pengidup</a:t>
            </a:r>
            <a:r>
              <a:rPr lang="en-US" sz="2000" b="1" dirty="0">
                <a:solidFill>
                  <a:prstClr val="black"/>
                </a:solidFill>
              </a:rPr>
              <a:t> </a:t>
            </a:r>
            <a:r>
              <a:rPr lang="en-US" sz="2000" b="1" dirty="0" err="1">
                <a:solidFill>
                  <a:prstClr val="black"/>
                </a:solidFill>
              </a:rPr>
              <a:t>bansa</a:t>
            </a:r>
            <a:r>
              <a:rPr lang="en-US" sz="2000" b="1" dirty="0">
                <a:solidFill>
                  <a:prstClr val="black"/>
                </a:solidFill>
              </a:rPr>
              <a:t> Gerika </a:t>
            </a:r>
            <a:r>
              <a:rPr lang="en-US" sz="2000" b="1" dirty="0" err="1">
                <a:solidFill>
                  <a:prstClr val="black"/>
                </a:solidFill>
              </a:rPr>
              <a:t>minta</a:t>
            </a:r>
            <a:r>
              <a:rPr lang="en-US" sz="2000" b="1" dirty="0">
                <a:solidFill>
                  <a:prstClr val="black"/>
                </a:solidFill>
              </a:rPr>
              <a:t> </a:t>
            </a:r>
            <a:r>
              <a:rPr lang="en-US" sz="2000" b="1" dirty="0" err="1">
                <a:solidFill>
                  <a:prstClr val="black"/>
                </a:solidFill>
              </a:rPr>
              <a:t>duit</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mayuh</a:t>
            </a:r>
            <a:r>
              <a:rPr lang="en-US" sz="2000" b="1" dirty="0">
                <a:solidFill>
                  <a:prstClr val="black"/>
                </a:solidFill>
              </a:rPr>
              <a:t> </a:t>
            </a:r>
            <a:r>
              <a:rPr lang="en-US" sz="2000" b="1" dirty="0" err="1">
                <a:solidFill>
                  <a:prstClr val="black"/>
                </a:solidFill>
              </a:rPr>
              <a:t>ngagai</a:t>
            </a:r>
            <a:r>
              <a:rPr lang="en-US" sz="2000" b="1" dirty="0">
                <a:solidFill>
                  <a:prstClr val="black"/>
                </a:solidFill>
              </a:rPr>
              <a:t> </a:t>
            </a:r>
            <a:r>
              <a:rPr lang="en-US" sz="2000" b="1" dirty="0" err="1">
                <a:solidFill>
                  <a:prstClr val="black"/>
                </a:solidFill>
              </a:rPr>
              <a:t>nembiak</a:t>
            </a:r>
            <a:r>
              <a:rPr lang="en-US" sz="2000" b="1" dirty="0">
                <a:solidFill>
                  <a:prstClr val="black"/>
                </a:solidFill>
              </a:rPr>
              <a:t> </a:t>
            </a:r>
            <a:r>
              <a:rPr lang="en-US" sz="2000" b="1" dirty="0" err="1">
                <a:solidFill>
                  <a:prstClr val="black"/>
                </a:solidFill>
              </a:rPr>
              <a:t>ke</a:t>
            </a:r>
            <a:r>
              <a:rPr lang="en-US" sz="2000" b="1" dirty="0">
                <a:solidFill>
                  <a:prstClr val="black"/>
                </a:solidFill>
              </a:rPr>
              <a:t> deka </a:t>
            </a:r>
            <a:r>
              <a:rPr lang="en-US" sz="2000" b="1" dirty="0" err="1">
                <a:solidFill>
                  <a:prstClr val="black"/>
                </a:solidFill>
              </a:rPr>
              <a:t>belajar</a:t>
            </a:r>
            <a:r>
              <a:rPr lang="en-US" sz="2000" b="1" dirty="0">
                <a:solidFill>
                  <a:prstClr val="black"/>
                </a:solidFill>
              </a:rPr>
              <a:t> </a:t>
            </a:r>
            <a:r>
              <a:rPr lang="en-US" sz="2000" b="1" dirty="0" err="1">
                <a:solidFill>
                  <a:prstClr val="black"/>
                </a:solidFill>
              </a:rPr>
              <a:t>ari</a:t>
            </a:r>
            <a:r>
              <a:rPr lang="en-US" sz="2000" b="1" dirty="0">
                <a:solidFill>
                  <a:prstClr val="black"/>
                </a:solidFill>
              </a:rPr>
              <a:t> </a:t>
            </a:r>
            <a:r>
              <a:rPr lang="en-US" sz="2000" b="1" dirty="0" err="1">
                <a:solidFill>
                  <a:prstClr val="black"/>
                </a:solidFill>
              </a:rPr>
              <a:t>sida</a:t>
            </a:r>
            <a:r>
              <a:rPr lang="en-US" sz="2000" b="1" dirty="0">
                <a:solidFill>
                  <a:prstClr val="black"/>
                </a:solidFill>
              </a:rPr>
              <a:t>. Kena </a:t>
            </a:r>
            <a:r>
              <a:rPr lang="en-US" sz="2000" b="1" dirty="0" err="1">
                <a:solidFill>
                  <a:prstClr val="black"/>
                </a:solidFill>
              </a:rPr>
              <a:t>narit</a:t>
            </a:r>
            <a:r>
              <a:rPr lang="en-US" sz="2000" b="1" dirty="0">
                <a:solidFill>
                  <a:prstClr val="black"/>
                </a:solidFill>
              </a:rPr>
              <a:t> </a:t>
            </a:r>
            <a:r>
              <a:rPr lang="en-US" sz="2000" b="1" dirty="0" err="1">
                <a:solidFill>
                  <a:prstClr val="black"/>
                </a:solidFill>
              </a:rPr>
              <a:t>ati</a:t>
            </a:r>
            <a:r>
              <a:rPr lang="en-US" sz="2000" b="1" dirty="0">
                <a:solidFill>
                  <a:prstClr val="black"/>
                </a:solidFill>
              </a:rPr>
              <a:t> </a:t>
            </a:r>
            <a:r>
              <a:rPr lang="en-US" sz="2000" b="1" dirty="0" err="1">
                <a:solidFill>
                  <a:prstClr val="black"/>
                </a:solidFill>
              </a:rPr>
              <a:t>bala</a:t>
            </a:r>
            <a:r>
              <a:rPr lang="en-US" sz="2000" b="1" dirty="0">
                <a:solidFill>
                  <a:prstClr val="black"/>
                </a:solidFill>
              </a:rPr>
              <a:t> </a:t>
            </a:r>
            <a:r>
              <a:rPr lang="en-US" sz="2000" b="1" dirty="0" err="1">
                <a:solidFill>
                  <a:prstClr val="black"/>
                </a:solidFill>
              </a:rPr>
              <a:t>nembiak</a:t>
            </a:r>
            <a:r>
              <a:rPr lang="en-US" sz="2000" b="1" dirty="0">
                <a:solidFill>
                  <a:prstClr val="black"/>
                </a:solidFill>
              </a:rPr>
              <a:t> </a:t>
            </a:r>
            <a:r>
              <a:rPr lang="en-US" sz="2000" b="1" dirty="0" err="1">
                <a:solidFill>
                  <a:prstClr val="black"/>
                </a:solidFill>
              </a:rPr>
              <a:t>tu</a:t>
            </a:r>
            <a:r>
              <a:rPr lang="en-US" sz="2000" b="1" dirty="0">
                <a:solidFill>
                  <a:prstClr val="black"/>
                </a:solidFill>
              </a:rPr>
              <a:t>, </a:t>
            </a:r>
            <a:r>
              <a:rPr lang="en-US" sz="2000" b="1" dirty="0" err="1">
                <a:solidFill>
                  <a:prstClr val="black"/>
                </a:solidFill>
              </a:rPr>
              <a:t>sida</a:t>
            </a:r>
            <a:r>
              <a:rPr lang="en-US" sz="2000" b="1" dirty="0">
                <a:solidFill>
                  <a:prstClr val="black"/>
                </a:solidFill>
              </a:rPr>
              <a:t> </a:t>
            </a:r>
            <a:r>
              <a:rPr lang="en-US" sz="2000" b="1" dirty="0" err="1">
                <a:solidFill>
                  <a:prstClr val="black"/>
                </a:solidFill>
              </a:rPr>
              <a:t>mantaika</a:t>
            </a:r>
            <a:r>
              <a:rPr lang="en-US" sz="2000" b="1" dirty="0">
                <a:solidFill>
                  <a:prstClr val="black"/>
                </a:solidFill>
              </a:rPr>
              <a:t> </a:t>
            </a:r>
            <a:r>
              <a:rPr lang="en-US" sz="2000" b="1" dirty="0" err="1">
                <a:solidFill>
                  <a:prstClr val="black"/>
                </a:solidFill>
              </a:rPr>
              <a:t>penemu</a:t>
            </a:r>
            <a:r>
              <a:rPr lang="en-US" sz="2000" b="1" dirty="0">
                <a:solidFill>
                  <a:prstClr val="black"/>
                </a:solidFill>
              </a:rPr>
              <a:t> </a:t>
            </a:r>
            <a:r>
              <a:rPr lang="en-US" sz="2000" b="1" dirty="0" err="1">
                <a:solidFill>
                  <a:prstClr val="black"/>
                </a:solidFill>
              </a:rPr>
              <a:t>diri</a:t>
            </a:r>
            <a:r>
              <a:rPr lang="en-US" sz="2000" b="1" dirty="0">
                <a:solidFill>
                  <a:prstClr val="black"/>
                </a:solidFill>
              </a:rPr>
              <a:t>, </a:t>
            </a:r>
            <a:r>
              <a:rPr lang="en-US" sz="2000" b="1" dirty="0" err="1">
                <a:solidFill>
                  <a:prstClr val="black"/>
                </a:solidFill>
              </a:rPr>
              <a:t>penuduk</a:t>
            </a:r>
            <a:r>
              <a:rPr lang="en-US" sz="2000" b="1" dirty="0">
                <a:solidFill>
                  <a:prstClr val="black"/>
                </a:solidFill>
              </a:rPr>
              <a:t> </a:t>
            </a:r>
            <a:r>
              <a:rPr lang="en-US" sz="2000" b="1" dirty="0" err="1">
                <a:solidFill>
                  <a:prstClr val="black"/>
                </a:solidFill>
              </a:rPr>
              <a:t>sosial</a:t>
            </a:r>
            <a:r>
              <a:rPr lang="en-US" sz="2000" b="1" dirty="0">
                <a:solidFill>
                  <a:prstClr val="black"/>
                </a:solidFill>
              </a:rPr>
              <a:t>, </a:t>
            </a:r>
            <a:r>
              <a:rPr lang="en-US" sz="2000" b="1" dirty="0" err="1">
                <a:solidFill>
                  <a:prstClr val="black"/>
                </a:solidFill>
              </a:rPr>
              <a:t>tauka</a:t>
            </a:r>
            <a:r>
              <a:rPr lang="en-US" sz="2000" b="1" dirty="0">
                <a:solidFill>
                  <a:prstClr val="black"/>
                </a:solidFill>
              </a:rPr>
              <a:t> orang </a:t>
            </a:r>
            <a:r>
              <a:rPr lang="en-US" sz="2000" b="1" dirty="0" err="1">
                <a:solidFill>
                  <a:prstClr val="black"/>
                </a:solidFill>
              </a:rPr>
              <a:t>ke</a:t>
            </a:r>
            <a:r>
              <a:rPr lang="en-US" sz="2000" b="1" dirty="0">
                <a:solidFill>
                  <a:prstClr val="black"/>
                </a:solidFill>
              </a:rPr>
              <a:t> </a:t>
            </a:r>
            <a:r>
              <a:rPr lang="en-US" sz="2000" b="1" dirty="0" err="1">
                <a:solidFill>
                  <a:prstClr val="black"/>
                </a:solidFill>
              </a:rPr>
              <a:t>beguna</a:t>
            </a:r>
            <a:r>
              <a:rPr lang="en-US" sz="2000" b="1" dirty="0">
                <a:solidFill>
                  <a:prstClr val="black"/>
                </a:solidFill>
              </a:rPr>
              <a:t> </a:t>
            </a:r>
            <a:r>
              <a:rPr lang="en-US" sz="2000" b="1" dirty="0" err="1">
                <a:solidFill>
                  <a:prstClr val="black"/>
                </a:solidFill>
              </a:rPr>
              <a:t>ke</a:t>
            </a:r>
            <a:r>
              <a:rPr lang="en-US" sz="2000" b="1" dirty="0">
                <a:solidFill>
                  <a:prstClr val="black"/>
                </a:solidFill>
              </a:rPr>
              <a:t> </a:t>
            </a:r>
            <a:r>
              <a:rPr lang="en-US" sz="2000" b="1" dirty="0" err="1">
                <a:solidFill>
                  <a:prstClr val="black"/>
                </a:solidFill>
              </a:rPr>
              <a:t>ngelala</a:t>
            </a:r>
            <a:r>
              <a:rPr lang="en-US" sz="2000" b="1" dirty="0">
                <a:solidFill>
                  <a:prstClr val="black"/>
                </a:solidFill>
              </a:rPr>
              <a:t> </a:t>
            </a:r>
            <a:r>
              <a:rPr lang="en-US" sz="2000" b="1" dirty="0" err="1">
                <a:solidFill>
                  <a:prstClr val="black"/>
                </a:solidFill>
              </a:rPr>
              <a:t>sereta</a:t>
            </a:r>
            <a:r>
              <a:rPr lang="en-US" sz="2000" b="1" dirty="0">
                <a:solidFill>
                  <a:prstClr val="black"/>
                </a:solidFill>
              </a:rPr>
              <a:t> </a:t>
            </a:r>
            <a:r>
              <a:rPr lang="en-US" sz="2000" b="1" dirty="0" err="1">
                <a:solidFill>
                  <a:prstClr val="black"/>
                </a:solidFill>
              </a:rPr>
              <a:t>bebasaka</a:t>
            </a:r>
            <a:r>
              <a:rPr lang="en-US" sz="2000" b="1" dirty="0">
                <a:solidFill>
                  <a:prstClr val="black"/>
                </a:solidFill>
              </a:rPr>
              <a:t> </a:t>
            </a:r>
            <a:r>
              <a:rPr lang="en-US" sz="2000" b="1" dirty="0" err="1">
                <a:solidFill>
                  <a:prstClr val="black"/>
                </a:solidFill>
              </a:rPr>
              <a:t>sida</a:t>
            </a:r>
            <a:r>
              <a:rPr lang="en-US" sz="2000" b="1" dirty="0">
                <a:solidFill>
                  <a:prstClr val="black"/>
                </a:solidFill>
              </a:rPr>
              <a:t>. Tu mega </a:t>
            </a:r>
            <a:r>
              <a:rPr lang="en-US" sz="2000" b="1" dirty="0" err="1">
                <a:solidFill>
                  <a:prstClr val="black"/>
                </a:solidFill>
              </a:rPr>
              <a:t>pengawa</a:t>
            </a:r>
            <a:r>
              <a:rPr lang="en-US" sz="2000" b="1" dirty="0">
                <a:solidFill>
                  <a:prstClr val="black"/>
                </a:solidFill>
              </a:rPr>
              <a:t> </a:t>
            </a:r>
            <a:r>
              <a:rPr lang="en-US" sz="2000" b="1" dirty="0" err="1">
                <a:solidFill>
                  <a:prstClr val="black"/>
                </a:solidFill>
              </a:rPr>
              <a:t>bala</a:t>
            </a:r>
            <a:r>
              <a:rPr lang="en-US" sz="2000" b="1" dirty="0">
                <a:solidFill>
                  <a:prstClr val="black"/>
                </a:solidFill>
              </a:rPr>
              <a:t> </a:t>
            </a:r>
            <a:r>
              <a:rPr lang="en-US" sz="2000" b="1" dirty="0" err="1">
                <a:solidFill>
                  <a:prstClr val="black"/>
                </a:solidFill>
              </a:rPr>
              <a:t>pengajar</a:t>
            </a:r>
            <a:r>
              <a:rPr lang="en-US" sz="2000" b="1" dirty="0">
                <a:solidFill>
                  <a:prstClr val="black"/>
                </a:solidFill>
              </a:rPr>
              <a:t> </a:t>
            </a:r>
            <a:r>
              <a:rPr lang="en-US" sz="2000" b="1" dirty="0" err="1">
                <a:solidFill>
                  <a:prstClr val="black"/>
                </a:solidFill>
              </a:rPr>
              <a:t>pelesu</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nyeresap</a:t>
            </a:r>
            <a:r>
              <a:rPr lang="en-US" sz="2000" b="1" dirty="0">
                <a:solidFill>
                  <a:prstClr val="black"/>
                </a:solidFill>
              </a:rPr>
              <a:t> </a:t>
            </a:r>
            <a:r>
              <a:rPr lang="en-US" sz="2000" b="1" dirty="0" err="1">
                <a:solidFill>
                  <a:prstClr val="black"/>
                </a:solidFill>
              </a:rPr>
              <a:t>ngagai</a:t>
            </a:r>
            <a:r>
              <a:rPr lang="en-US" sz="2000" b="1" dirty="0">
                <a:solidFill>
                  <a:prstClr val="black"/>
                </a:solidFill>
              </a:rPr>
              <a:t> </a:t>
            </a:r>
            <a:r>
              <a:rPr lang="en-US" sz="2000" b="1" dirty="0" err="1">
                <a:solidFill>
                  <a:prstClr val="black"/>
                </a:solidFill>
              </a:rPr>
              <a:t>Korint</a:t>
            </a:r>
            <a:r>
              <a:rPr lang="en-US" sz="2000" b="1" dirty="0">
                <a:solidFill>
                  <a:prstClr val="black"/>
                </a:solidFill>
              </a:rPr>
              <a:t> (2 Kor. 10:12; 11:19-20).</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0" name="Imagen 9">
            <a:extLst>
              <a:ext uri="{FF2B5EF4-FFF2-40B4-BE49-F238E27FC236}">
                <a16:creationId xmlns:a16="http://schemas.microsoft.com/office/drawing/2014/main" id="{EDCE89EE-A381-7ED9-5FD8-45665B0A86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694" y="3088435"/>
            <a:ext cx="3704719" cy="1931225"/>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12" name="CuadroTexto 11">
            <a:extLst>
              <a:ext uri="{FF2B5EF4-FFF2-40B4-BE49-F238E27FC236}">
                <a16:creationId xmlns:a16="http://schemas.microsoft.com/office/drawing/2014/main" id="{5E8DC957-78B4-BF64-E6B3-6FF718656D8B}"/>
              </a:ext>
            </a:extLst>
          </p:cNvPr>
          <p:cNvSpPr txBox="1"/>
          <p:nvPr/>
        </p:nvSpPr>
        <p:spPr>
          <a:xfrm>
            <a:off x="3516549" y="3143471"/>
            <a:ext cx="4357180" cy="1938992"/>
          </a:xfrm>
          <a:prstGeom prst="rect">
            <a:avLst/>
          </a:prstGeom>
          <a:noFill/>
        </p:spPr>
        <p:txBody>
          <a:bodyPr wrap="square">
            <a:spAutoFit/>
          </a:bodyPr>
          <a:lstStyle/>
          <a:p>
            <a:pPr lvl="0">
              <a:spcBef>
                <a:spcPts val="600"/>
              </a:spcBef>
              <a:defRPr/>
            </a:pPr>
            <a:r>
              <a:rPr lang="en-US" sz="2000" b="1" dirty="0">
                <a:solidFill>
                  <a:prstClr val="black"/>
                </a:solidFill>
              </a:rPr>
              <a:t>Tang Paul </a:t>
            </a:r>
            <a:r>
              <a:rPr lang="en-US" sz="2000" b="1" dirty="0" err="1">
                <a:solidFill>
                  <a:prstClr val="black"/>
                </a:solidFill>
              </a:rPr>
              <a:t>enda</a:t>
            </a:r>
            <a:r>
              <a:rPr lang="en-US" sz="2000" b="1" dirty="0">
                <a:solidFill>
                  <a:prstClr val="black"/>
                </a:solidFill>
              </a:rPr>
              <a:t> </a:t>
            </a:r>
            <a:r>
              <a:rPr lang="en-US" sz="2000" b="1" dirty="0" err="1">
                <a:solidFill>
                  <a:prstClr val="black"/>
                </a:solidFill>
              </a:rPr>
              <a:t>minta</a:t>
            </a:r>
            <a:r>
              <a:rPr lang="en-US" sz="2000" b="1" dirty="0">
                <a:solidFill>
                  <a:prstClr val="black"/>
                </a:solidFill>
              </a:rPr>
              <a:t> </a:t>
            </a:r>
            <a:r>
              <a:rPr lang="en-US" sz="2000" b="1" dirty="0" err="1">
                <a:solidFill>
                  <a:prstClr val="black"/>
                </a:solidFill>
              </a:rPr>
              <a:t>bayar</a:t>
            </a:r>
            <a:r>
              <a:rPr lang="en-US" sz="2000" b="1" dirty="0">
                <a:solidFill>
                  <a:prstClr val="black"/>
                </a:solidFill>
              </a:rPr>
              <a:t> </a:t>
            </a:r>
            <a:r>
              <a:rPr lang="en-US" sz="2000" b="1" dirty="0" err="1">
                <a:solidFill>
                  <a:prstClr val="black"/>
                </a:solidFill>
              </a:rPr>
              <a:t>ketegal</a:t>
            </a:r>
            <a:r>
              <a:rPr lang="en-US" sz="2000" b="1" dirty="0">
                <a:solidFill>
                  <a:prstClr val="black"/>
                </a:solidFill>
              </a:rPr>
              <a:t> </a:t>
            </a:r>
            <a:r>
              <a:rPr lang="en-US" sz="2000" b="1" dirty="0" err="1">
                <a:solidFill>
                  <a:prstClr val="black"/>
                </a:solidFill>
              </a:rPr>
              <a:t>bekunsika</a:t>
            </a:r>
            <a:r>
              <a:rPr lang="en-US" sz="2000" b="1" dirty="0">
                <a:solidFill>
                  <a:prstClr val="black"/>
                </a:solidFill>
              </a:rPr>
              <a:t> </a:t>
            </a:r>
            <a:r>
              <a:rPr lang="en-US" sz="2000" b="1" dirty="0" err="1">
                <a:solidFill>
                  <a:prstClr val="black"/>
                </a:solidFill>
              </a:rPr>
              <a:t>penemu</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enda</a:t>
            </a:r>
            <a:r>
              <a:rPr lang="en-US" sz="2000" b="1" dirty="0">
                <a:solidFill>
                  <a:prstClr val="black"/>
                </a:solidFill>
              </a:rPr>
              <a:t> </a:t>
            </a:r>
            <a:r>
              <a:rPr lang="en-US" sz="2000" b="1" dirty="0" err="1">
                <a:solidFill>
                  <a:prstClr val="black"/>
                </a:solidFill>
              </a:rPr>
              <a:t>mantaika</a:t>
            </a:r>
            <a:r>
              <a:rPr lang="en-US" sz="2000" b="1" dirty="0">
                <a:solidFill>
                  <a:prstClr val="black"/>
                </a:solidFill>
              </a:rPr>
              <a:t> </a:t>
            </a:r>
            <a:r>
              <a:rPr lang="en-US" sz="2000" b="1" dirty="0" err="1">
                <a:solidFill>
                  <a:prstClr val="black"/>
                </a:solidFill>
              </a:rPr>
              <a:t>surat</a:t>
            </a:r>
            <a:r>
              <a:rPr lang="en-US" sz="2000" b="1" dirty="0">
                <a:solidFill>
                  <a:prstClr val="black"/>
                </a:solidFill>
              </a:rPr>
              <a:t> </a:t>
            </a:r>
            <a:r>
              <a:rPr lang="en-US" sz="2000" b="1" dirty="0" err="1">
                <a:solidFill>
                  <a:prstClr val="black"/>
                </a:solidFill>
              </a:rPr>
              <a:t>pemendar</a:t>
            </a:r>
            <a:r>
              <a:rPr lang="en-US" sz="2000" b="1" dirty="0">
                <a:solidFill>
                  <a:prstClr val="black"/>
                </a:solidFill>
              </a:rPr>
              <a:t> </a:t>
            </a:r>
            <a:r>
              <a:rPr lang="en-US" sz="2000" b="1" dirty="0" err="1">
                <a:solidFill>
                  <a:prstClr val="black"/>
                </a:solidFill>
              </a:rPr>
              <a:t>lalu</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enda</a:t>
            </a:r>
            <a:r>
              <a:rPr lang="en-US" sz="2000" b="1" dirty="0">
                <a:solidFill>
                  <a:prstClr val="black"/>
                </a:solidFill>
              </a:rPr>
              <a:t> </a:t>
            </a:r>
            <a:r>
              <a:rPr lang="en-US" sz="2000" b="1" dirty="0" err="1">
                <a:solidFill>
                  <a:prstClr val="black"/>
                </a:solidFill>
              </a:rPr>
              <a:t>temegahka</a:t>
            </a:r>
            <a:r>
              <a:rPr lang="en-US" sz="2000" b="1" dirty="0">
                <a:solidFill>
                  <a:prstClr val="black"/>
                </a:solidFill>
              </a:rPr>
              <a:t> </a:t>
            </a:r>
            <a:r>
              <a:rPr lang="en-US" sz="2000" b="1" dirty="0" err="1">
                <a:solidFill>
                  <a:prstClr val="black"/>
                </a:solidFill>
              </a:rPr>
              <a:t>diri</a:t>
            </a:r>
            <a:r>
              <a:rPr lang="en-US" sz="2000" b="1" dirty="0">
                <a:solidFill>
                  <a:prstClr val="black"/>
                </a:solidFill>
              </a:rPr>
              <a:t> </a:t>
            </a:r>
            <a:r>
              <a:rPr lang="en-US" sz="2000" b="1" dirty="0" err="1">
                <a:solidFill>
                  <a:prstClr val="black"/>
                </a:solidFill>
              </a:rPr>
              <a:t>empu</a:t>
            </a:r>
            <a:r>
              <a:rPr lang="en-US" sz="2000" b="1" dirty="0">
                <a:solidFill>
                  <a:prstClr val="black"/>
                </a:solidFill>
              </a:rPr>
              <a:t>. Lalu </a:t>
            </a:r>
            <a:r>
              <a:rPr lang="en-US" sz="2000" b="1" dirty="0" err="1">
                <a:solidFill>
                  <a:prstClr val="black"/>
                </a:solidFill>
              </a:rPr>
              <a:t>iya</a:t>
            </a:r>
            <a:r>
              <a:rPr lang="en-US" sz="2000" b="1" dirty="0">
                <a:solidFill>
                  <a:prstClr val="black"/>
                </a:solidFill>
              </a:rPr>
              <a:t> </a:t>
            </a:r>
            <a:r>
              <a:rPr lang="en-US" sz="2000" b="1" dirty="0" err="1">
                <a:solidFill>
                  <a:prstClr val="black"/>
                </a:solidFill>
              </a:rPr>
              <a:t>dipeda</a:t>
            </a:r>
            <a:r>
              <a:rPr lang="en-US" sz="2000" b="1" dirty="0">
                <a:solidFill>
                  <a:prstClr val="black"/>
                </a:solidFill>
              </a:rPr>
              <a:t> </a:t>
            </a:r>
            <a:r>
              <a:rPr lang="en-US" sz="2000" b="1" dirty="0" err="1">
                <a:solidFill>
                  <a:prstClr val="black"/>
                </a:solidFill>
              </a:rPr>
              <a:t>enda</a:t>
            </a:r>
            <a:r>
              <a:rPr lang="en-US" sz="2000" b="1" dirty="0">
                <a:solidFill>
                  <a:prstClr val="black"/>
                </a:solidFill>
              </a:rPr>
              <a:t> </a:t>
            </a:r>
            <a:r>
              <a:rPr lang="en-US" sz="2000" b="1" dirty="0" err="1">
                <a:solidFill>
                  <a:prstClr val="black"/>
                </a:solidFill>
              </a:rPr>
              <a:t>manah</a:t>
            </a:r>
            <a:r>
              <a:rPr lang="en-US" sz="2000" b="1" dirty="0">
                <a:solidFill>
                  <a:prstClr val="black"/>
                </a:solidFill>
              </a:rPr>
              <a:t> </a:t>
            </a:r>
            <a:r>
              <a:rPr lang="en-US" sz="2000" b="1" dirty="0" err="1">
                <a:solidFill>
                  <a:prstClr val="black"/>
                </a:solidFill>
              </a:rPr>
              <a:t>ketegal</a:t>
            </a:r>
            <a:r>
              <a:rPr lang="en-US" sz="2000" b="1" dirty="0">
                <a:solidFill>
                  <a:prstClr val="black"/>
                </a:solidFill>
              </a:rPr>
              <a:t> </a:t>
            </a:r>
            <a:r>
              <a:rPr lang="en-US" sz="2000" b="1" dirty="0" err="1">
                <a:solidFill>
                  <a:prstClr val="black"/>
                </a:solidFill>
              </a:rPr>
              <a:t>utai</a:t>
            </a:r>
            <a:r>
              <a:rPr lang="en-US" sz="2000" b="1" dirty="0">
                <a:solidFill>
                  <a:prstClr val="black"/>
                </a:solidFill>
              </a:rPr>
              <a:t> </a:t>
            </a:r>
            <a:r>
              <a:rPr lang="en-US" sz="2000" b="1" dirty="0" err="1">
                <a:solidFill>
                  <a:prstClr val="black"/>
                </a:solidFill>
              </a:rPr>
              <a:t>tu</a:t>
            </a:r>
            <a:r>
              <a:rPr lang="en-US" sz="2000" b="1" dirty="0">
                <a:solidFill>
                  <a:prstClr val="black"/>
                </a:solidFill>
              </a:rPr>
              <a:t>! Baka </a:t>
            </a:r>
            <a:r>
              <a:rPr lang="en-US" sz="2000" b="1" dirty="0" err="1">
                <a:solidFill>
                  <a:prstClr val="black"/>
                </a:solidFill>
              </a:rPr>
              <a:t>ni</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ulih</a:t>
            </a:r>
            <a:r>
              <a:rPr lang="en-US" sz="2000" b="1" dirty="0">
                <a:solidFill>
                  <a:prstClr val="black"/>
                </a:solidFill>
              </a:rPr>
              <a:t> </a:t>
            </a:r>
            <a:r>
              <a:rPr lang="en-US" sz="2000" b="1" dirty="0" err="1">
                <a:solidFill>
                  <a:prstClr val="black"/>
                </a:solidFill>
              </a:rPr>
              <a:t>ngetanka</a:t>
            </a:r>
            <a:r>
              <a:rPr lang="en-US" sz="2000" b="1" dirty="0">
                <a:solidFill>
                  <a:prstClr val="black"/>
                </a:solidFill>
              </a:rPr>
              <a:t> </a:t>
            </a:r>
            <a:r>
              <a:rPr lang="en-US" sz="2000" b="1" dirty="0" err="1">
                <a:solidFill>
                  <a:prstClr val="black"/>
                </a:solidFill>
              </a:rPr>
              <a:t>diri</a:t>
            </a:r>
            <a:r>
              <a:rPr lang="en-US" sz="2000" b="1" dirty="0">
                <a:solidFill>
                  <a:prstClr val="black"/>
                </a:solidFill>
              </a:rPr>
              <a:t>?</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4" name="Imagen 13">
            <a:extLst>
              <a:ext uri="{FF2B5EF4-FFF2-40B4-BE49-F238E27FC236}">
                <a16:creationId xmlns:a16="http://schemas.microsoft.com/office/drawing/2014/main" id="{9C3D933A-8661-E7E4-A8FB-A1D0EDCE91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983718" y="5496127"/>
            <a:ext cx="1998326" cy="1263405"/>
          </a:xfrm>
          <a:prstGeom prst="round2DiagRect">
            <a:avLst>
              <a:gd name="adj1" fmla="val 16667"/>
              <a:gd name="adj2" fmla="val 0"/>
            </a:avLst>
          </a:prstGeom>
          <a:ln w="38100" cap="sq">
            <a:solidFill>
              <a:srgbClr val="CC99FF"/>
            </a:solidFill>
            <a:miter lim="800000"/>
          </a:ln>
          <a:effectLst>
            <a:outerShdw blurRad="50800" dist="38100" dir="2700000" algn="tl" rotWithShape="0">
              <a:prstClr val="black">
                <a:alpha val="40000"/>
              </a:prstClr>
            </a:outerShdw>
          </a:effectLst>
        </p:spPr>
      </p:pic>
      <p:sp>
        <p:nvSpPr>
          <p:cNvPr id="18" name="CuadroTexto 17">
            <a:extLst>
              <a:ext uri="{FF2B5EF4-FFF2-40B4-BE49-F238E27FC236}">
                <a16:creationId xmlns:a16="http://schemas.microsoft.com/office/drawing/2014/main" id="{609FCF71-B2EB-63FB-598C-945EE06B6695}"/>
              </a:ext>
            </a:extLst>
          </p:cNvPr>
          <p:cNvSpPr txBox="1"/>
          <p:nvPr/>
        </p:nvSpPr>
        <p:spPr>
          <a:xfrm>
            <a:off x="60694" y="5096470"/>
            <a:ext cx="7645129" cy="1015663"/>
          </a:xfrm>
          <a:prstGeom prst="rect">
            <a:avLst/>
          </a:prstGeom>
          <a:noFill/>
        </p:spPr>
        <p:txBody>
          <a:bodyPr wrap="square">
            <a:spAutoFit/>
          </a:bodyPr>
          <a:lstStyle/>
          <a:p>
            <a:pPr lvl="0">
              <a:spcBef>
                <a:spcPts val="600"/>
              </a:spcBef>
              <a:defRPr/>
            </a:pPr>
            <a:r>
              <a:rPr lang="en-US" sz="2000" b="1" dirty="0">
                <a:solidFill>
                  <a:prstClr val="black"/>
                </a:solidFill>
              </a:rPr>
              <a:t>Baka </a:t>
            </a:r>
            <a:r>
              <a:rPr lang="en-US" sz="2000" b="1" dirty="0" err="1">
                <a:solidFill>
                  <a:prstClr val="black"/>
                </a:solidFill>
              </a:rPr>
              <a:t>ke</a:t>
            </a:r>
            <a:r>
              <a:rPr lang="en-US" sz="2000" b="1" dirty="0">
                <a:solidFill>
                  <a:prstClr val="black"/>
                </a:solidFill>
              </a:rPr>
              <a:t> </a:t>
            </a:r>
            <a:r>
              <a:rPr lang="en-US" sz="2000" b="1" dirty="0" err="1">
                <a:solidFill>
                  <a:prstClr val="black"/>
                </a:solidFill>
              </a:rPr>
              <a:t>begunaka</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dipuji</a:t>
            </a:r>
            <a:r>
              <a:rPr lang="en-US" sz="2000" b="1" dirty="0">
                <a:solidFill>
                  <a:prstClr val="black"/>
                </a:solidFill>
              </a:rPr>
              <a:t> </a:t>
            </a:r>
            <a:r>
              <a:rPr lang="en-US" sz="2000" b="1" dirty="0" err="1">
                <a:solidFill>
                  <a:prstClr val="black"/>
                </a:solidFill>
              </a:rPr>
              <a:t>ba</a:t>
            </a:r>
            <a:r>
              <a:rPr lang="en-US" sz="2000" b="1" dirty="0">
                <a:solidFill>
                  <a:prstClr val="black"/>
                </a:solidFill>
              </a:rPr>
              <a:t> </a:t>
            </a:r>
            <a:r>
              <a:rPr lang="en-US" sz="2000" b="1" dirty="0" err="1">
                <a:solidFill>
                  <a:prstClr val="black"/>
                </a:solidFill>
              </a:rPr>
              <a:t>mua</a:t>
            </a:r>
            <a:r>
              <a:rPr lang="en-US" sz="2000" b="1" dirty="0">
                <a:solidFill>
                  <a:prstClr val="black"/>
                </a:solidFill>
              </a:rPr>
              <a:t> orang </a:t>
            </a:r>
            <a:r>
              <a:rPr lang="en-US" sz="2000" b="1" dirty="0" err="1">
                <a:solidFill>
                  <a:prstClr val="black"/>
                </a:solidFill>
              </a:rPr>
              <a:t>Korint</a:t>
            </a:r>
            <a:r>
              <a:rPr lang="en-US" sz="2000" b="1" dirty="0">
                <a:solidFill>
                  <a:prstClr val="black"/>
                </a:solidFill>
              </a:rPr>
              <a:t> </a:t>
            </a:r>
            <a:r>
              <a:rPr lang="en-US" sz="2000" b="1" dirty="0" err="1">
                <a:solidFill>
                  <a:prstClr val="black"/>
                </a:solidFill>
              </a:rPr>
              <a:t>ngambika</a:t>
            </a:r>
            <a:r>
              <a:rPr lang="en-US" sz="2000" b="1" dirty="0">
                <a:solidFill>
                  <a:prstClr val="black"/>
                </a:solidFill>
              </a:rPr>
              <a:t> </a:t>
            </a:r>
            <a:r>
              <a:rPr lang="en-US" sz="2000" b="1" dirty="0" err="1">
                <a:solidFill>
                  <a:prstClr val="black"/>
                </a:solidFill>
              </a:rPr>
              <a:t>diterima</a:t>
            </a:r>
            <a:r>
              <a:rPr lang="en-US" sz="2000" b="1" dirty="0">
                <a:solidFill>
                  <a:prstClr val="black"/>
                </a:solidFill>
              </a:rPr>
              <a:t> </a:t>
            </a:r>
            <a:r>
              <a:rPr lang="en-US" sz="2000" b="1" dirty="0" err="1">
                <a:solidFill>
                  <a:prstClr val="black"/>
                </a:solidFill>
              </a:rPr>
              <a:t>sida</a:t>
            </a:r>
            <a:r>
              <a:rPr lang="en-US" sz="2000" b="1" dirty="0">
                <a:solidFill>
                  <a:prstClr val="black"/>
                </a:solidFill>
              </a:rPr>
              <a:t>. Tang </a:t>
            </a:r>
            <a:r>
              <a:rPr lang="en-US" sz="2000" b="1" dirty="0" err="1">
                <a:solidFill>
                  <a:prstClr val="black"/>
                </a:solidFill>
              </a:rPr>
              <a:t>ukai</a:t>
            </a:r>
            <a:r>
              <a:rPr lang="en-US" sz="2000" b="1" dirty="0">
                <a:solidFill>
                  <a:prstClr val="black"/>
                </a:solidFill>
              </a:rPr>
              <a:t> Iya </a:t>
            </a:r>
            <a:r>
              <a:rPr lang="en-US" sz="2000" b="1" dirty="0" err="1">
                <a:solidFill>
                  <a:prstClr val="black"/>
                </a:solidFill>
              </a:rPr>
              <a:t>ti</a:t>
            </a:r>
            <a:r>
              <a:rPr lang="en-US" sz="2000" b="1" dirty="0">
                <a:solidFill>
                  <a:prstClr val="black"/>
                </a:solidFill>
              </a:rPr>
              <a:t> </a:t>
            </a:r>
            <a:r>
              <a:rPr lang="en-US" sz="2000" b="1" dirty="0" err="1">
                <a:solidFill>
                  <a:prstClr val="black"/>
                </a:solidFill>
              </a:rPr>
              <a:t>patut</a:t>
            </a:r>
            <a:r>
              <a:rPr lang="en-US" sz="2000" b="1" dirty="0">
                <a:solidFill>
                  <a:prstClr val="black"/>
                </a:solidFill>
              </a:rPr>
              <a:t> </a:t>
            </a:r>
            <a:r>
              <a:rPr lang="en-US" sz="2000" b="1" dirty="0" err="1">
                <a:solidFill>
                  <a:prstClr val="black"/>
                </a:solidFill>
              </a:rPr>
              <a:t>muji</a:t>
            </a:r>
            <a:r>
              <a:rPr lang="en-US" sz="2000" b="1" dirty="0">
                <a:solidFill>
                  <a:prstClr val="black"/>
                </a:solidFill>
              </a:rPr>
              <a:t> </a:t>
            </a:r>
            <a:r>
              <a:rPr lang="en-US" sz="2000" b="1" dirty="0" err="1">
                <a:solidFill>
                  <a:prstClr val="black"/>
                </a:solidFill>
              </a:rPr>
              <a:t>diri</a:t>
            </a:r>
            <a:r>
              <a:rPr lang="en-US" sz="2000" b="1" dirty="0">
                <a:solidFill>
                  <a:prstClr val="black"/>
                </a:solidFill>
              </a:rPr>
              <a:t> </a:t>
            </a:r>
            <a:r>
              <a:rPr lang="en-US" sz="2000" b="1" dirty="0" err="1">
                <a:solidFill>
                  <a:prstClr val="black"/>
                </a:solidFill>
              </a:rPr>
              <a:t>empu</a:t>
            </a:r>
            <a:r>
              <a:rPr lang="en-US" sz="2000" b="1" dirty="0">
                <a:solidFill>
                  <a:prstClr val="black"/>
                </a:solidFill>
              </a:rPr>
              <a:t> (J-lam. 27:2). Paul </a:t>
            </a:r>
            <a:r>
              <a:rPr lang="en-US" sz="2000" b="1" dirty="0" err="1">
                <a:solidFill>
                  <a:prstClr val="black"/>
                </a:solidFill>
              </a:rPr>
              <a:t>ngasuh</a:t>
            </a:r>
            <a:r>
              <a:rPr lang="en-US" sz="2000" b="1" dirty="0">
                <a:solidFill>
                  <a:prstClr val="black"/>
                </a:solidFill>
              </a:rPr>
              <a:t> Allah Taala </a:t>
            </a:r>
            <a:r>
              <a:rPr lang="en-US" sz="2000" b="1" dirty="0" err="1">
                <a:solidFill>
                  <a:prstClr val="black"/>
                </a:solidFill>
              </a:rPr>
              <a:t>nyadi</a:t>
            </a:r>
            <a:r>
              <a:rPr lang="en-US" sz="2000" b="1" dirty="0">
                <a:solidFill>
                  <a:prstClr val="black"/>
                </a:solidFill>
              </a:rPr>
              <a:t> orang </a:t>
            </a:r>
            <a:r>
              <a:rPr lang="en-US" sz="2000" b="1" dirty="0" err="1">
                <a:solidFill>
                  <a:prstClr val="black"/>
                </a:solidFill>
              </a:rPr>
              <a:t>ti</a:t>
            </a:r>
            <a:r>
              <a:rPr lang="en-US" sz="2000" b="1" dirty="0">
                <a:solidFill>
                  <a:prstClr val="black"/>
                </a:solidFill>
              </a:rPr>
              <a:t> </a:t>
            </a:r>
            <a:r>
              <a:rPr lang="en-US" sz="2000" b="1" dirty="0" err="1">
                <a:solidFill>
                  <a:prstClr val="black"/>
                </a:solidFill>
              </a:rPr>
              <a:t>muji</a:t>
            </a:r>
            <a:r>
              <a:rPr lang="en-US" sz="2000" b="1" dirty="0">
                <a:solidFill>
                  <a:prstClr val="black"/>
                </a:solidFill>
              </a:rPr>
              <a:t> </a:t>
            </a:r>
            <a:r>
              <a:rPr lang="en-US" sz="2000" b="1" dirty="0" err="1">
                <a:solidFill>
                  <a:prstClr val="black"/>
                </a:solidFill>
              </a:rPr>
              <a:t>iya</a:t>
            </a:r>
            <a:r>
              <a:rPr lang="en-US" sz="2000" b="1" dirty="0">
                <a:solidFill>
                  <a:prstClr val="black"/>
                </a:solidFill>
              </a:rPr>
              <a:t> (2 Kor. 10:18).</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24" name="Grupo 23">
            <a:extLst>
              <a:ext uri="{FF2B5EF4-FFF2-40B4-BE49-F238E27FC236}">
                <a16:creationId xmlns:a16="http://schemas.microsoft.com/office/drawing/2014/main" id="{4E922FCF-0527-9F2A-9081-3F084BBE24E6}"/>
              </a:ext>
            </a:extLst>
          </p:cNvPr>
          <p:cNvGrpSpPr/>
          <p:nvPr/>
        </p:nvGrpSpPr>
        <p:grpSpPr>
          <a:xfrm>
            <a:off x="7873729" y="1133475"/>
            <a:ext cx="4108315" cy="2310927"/>
            <a:chOff x="7873729" y="1133475"/>
            <a:chExt cx="4108315" cy="2310927"/>
          </a:xfrm>
        </p:grpSpPr>
        <p:pic>
          <p:nvPicPr>
            <p:cNvPr id="16" name="Imagen 15">
              <a:extLst>
                <a:ext uri="{FF2B5EF4-FFF2-40B4-BE49-F238E27FC236}">
                  <a16:creationId xmlns:a16="http://schemas.microsoft.com/office/drawing/2014/main" id="{49FF073A-150B-A508-59F5-CC0F232B077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73729" y="1133475"/>
              <a:ext cx="4108315" cy="2310927"/>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Elipse 20">
              <a:extLst>
                <a:ext uri="{FF2B5EF4-FFF2-40B4-BE49-F238E27FC236}">
                  <a16:creationId xmlns:a16="http://schemas.microsoft.com/office/drawing/2014/main" id="{678C3136-3ADA-1242-E24F-AF361699D003}"/>
                </a:ext>
              </a:extLst>
            </p:cNvPr>
            <p:cNvSpPr/>
            <p:nvPr/>
          </p:nvSpPr>
          <p:spPr>
            <a:xfrm>
              <a:off x="7937769" y="1201991"/>
              <a:ext cx="1468877" cy="733811"/>
            </a:xfrm>
            <a:prstGeom prst="ellipse">
              <a:avLst/>
            </a:prstGeom>
            <a:solidFill>
              <a:srgbClr val="FBE6E5"/>
            </a:solid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Anang muji diri empu</a:t>
              </a: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3" name="Elipse 22">
              <a:extLst>
                <a:ext uri="{FF2B5EF4-FFF2-40B4-BE49-F238E27FC236}">
                  <a16:creationId xmlns:a16="http://schemas.microsoft.com/office/drawing/2014/main" id="{94C447F6-D4B7-ED4D-EF54-4269091A091E}"/>
                </a:ext>
              </a:extLst>
            </p:cNvPr>
            <p:cNvSpPr/>
            <p:nvPr/>
          </p:nvSpPr>
          <p:spPr>
            <a:xfrm>
              <a:off x="10405352" y="1201991"/>
              <a:ext cx="1468877" cy="733811"/>
            </a:xfrm>
            <a:prstGeom prst="ellipse">
              <a:avLst/>
            </a:prstGeom>
            <a:solidFill>
              <a:schemeClr val="accent3">
                <a:lumMod val="20000"/>
                <a:lumOff val="80000"/>
              </a:schemeClr>
            </a:solidFill>
            <a:ln>
              <a:solidFill>
                <a:schemeClr val="accent3">
                  <a:lumMod val="50000"/>
                </a:schemeClr>
              </a:solidFill>
            </a:ln>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Awak ka Petara muji nuan</a:t>
              </a: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pic>
        <p:nvPicPr>
          <p:cNvPr id="26" name="Imagen 25">
            <a:extLst>
              <a:ext uri="{FF2B5EF4-FFF2-40B4-BE49-F238E27FC236}">
                <a16:creationId xmlns:a16="http://schemas.microsoft.com/office/drawing/2014/main" id="{45581DF9-411F-DB7D-211F-6C3DBCFF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873728" y="3644628"/>
            <a:ext cx="1942085" cy="3114904"/>
          </a:xfrm>
          <a:prstGeom prst="round2DiagRect">
            <a:avLst>
              <a:gd name="adj1" fmla="val 0"/>
              <a:gd name="adj2" fmla="val 20536"/>
            </a:avLst>
          </a:prstGeom>
          <a:ln w="38100" cap="sq">
            <a:solidFill>
              <a:srgbClr val="9AC0DA"/>
            </a:solidFill>
            <a:miter lim="800000"/>
          </a:ln>
          <a:effectLst>
            <a:outerShdw blurRad="50800" dist="38100" dir="2700000" algn="tl" rotWithShape="0">
              <a:prstClr val="black">
                <a:alpha val="40000"/>
              </a:prstClr>
            </a:outerShdw>
          </a:effectLst>
        </p:spPr>
      </p:pic>
      <p:pic>
        <p:nvPicPr>
          <p:cNvPr id="28" name="Imagen 27">
            <a:extLst>
              <a:ext uri="{FF2B5EF4-FFF2-40B4-BE49-F238E27FC236}">
                <a16:creationId xmlns:a16="http://schemas.microsoft.com/office/drawing/2014/main" id="{7DF28573-29D3-2ED3-EDA5-12155417DB1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983718" y="3644628"/>
            <a:ext cx="1998326" cy="1651273"/>
          </a:xfrm>
          <a:prstGeom prst="round2DiagRect">
            <a:avLst>
              <a:gd name="adj1" fmla="val 16667"/>
              <a:gd name="adj2" fmla="val 17673"/>
            </a:avLst>
          </a:prstGeom>
          <a:ln w="38100" cap="sq">
            <a:solidFill>
              <a:schemeClr val="accent3">
                <a:lumMod val="40000"/>
                <a:lumOff val="60000"/>
              </a:schemeClr>
            </a:solidFill>
            <a:miter lim="800000"/>
          </a:ln>
          <a:effectLst>
            <a:outerShdw blurRad="50800" dist="38100" dir="2700000" algn="tl" rotWithShape="0">
              <a:prstClr val="black">
                <a:alpha val="40000"/>
              </a:prstClr>
            </a:outerShdw>
          </a:effectLst>
        </p:spPr>
      </p:pic>
      <p:sp>
        <p:nvSpPr>
          <p:cNvPr id="4" name="CuadroTexto 3">
            <a:extLst>
              <a:ext uri="{FF2B5EF4-FFF2-40B4-BE49-F238E27FC236}">
                <a16:creationId xmlns:a16="http://schemas.microsoft.com/office/drawing/2014/main" id="{21EDBC37-7CF2-78B9-082A-21812858CFBD}"/>
              </a:ext>
            </a:extLst>
          </p:cNvPr>
          <p:cNvSpPr txBox="1"/>
          <p:nvPr/>
        </p:nvSpPr>
        <p:spPr>
          <a:xfrm>
            <a:off x="60693" y="6126141"/>
            <a:ext cx="7645129" cy="707886"/>
          </a:xfrm>
          <a:prstGeom prst="rect">
            <a:avLst/>
          </a:prstGeom>
          <a:noFill/>
        </p:spPr>
        <p:txBody>
          <a:bodyPr wrap="square">
            <a:spAutoFit/>
          </a:bodyPr>
          <a:lstStyle/>
          <a:p>
            <a:pPr lvl="0">
              <a:spcBef>
                <a:spcPts val="600"/>
              </a:spcBef>
              <a:defRPr/>
            </a:pPr>
            <a:r>
              <a:rPr lang="en-US" sz="2000" b="1" dirty="0">
                <a:solidFill>
                  <a:prstClr val="black"/>
                </a:solidFill>
              </a:rPr>
              <a:t>Enti </a:t>
            </a:r>
            <a:r>
              <a:rPr lang="en-US" sz="2000" b="1" dirty="0" err="1">
                <a:solidFill>
                  <a:prstClr val="black"/>
                </a:solidFill>
              </a:rPr>
              <a:t>bisi</a:t>
            </a:r>
            <a:r>
              <a:rPr lang="en-US" sz="2000" b="1" dirty="0">
                <a:solidFill>
                  <a:prstClr val="black"/>
                </a:solidFill>
              </a:rPr>
              <a:t> </a:t>
            </a:r>
            <a:r>
              <a:rPr lang="en-US" sz="2000" b="1" dirty="0" err="1">
                <a:solidFill>
                  <a:prstClr val="black"/>
                </a:solidFill>
              </a:rPr>
              <a:t>utai</a:t>
            </a:r>
            <a:r>
              <a:rPr lang="en-US" sz="2000" b="1" dirty="0">
                <a:solidFill>
                  <a:prstClr val="black"/>
                </a:solidFill>
              </a:rPr>
              <a:t> </a:t>
            </a:r>
            <a:r>
              <a:rPr lang="en-US" sz="2000" b="1" dirty="0" err="1">
                <a:solidFill>
                  <a:prstClr val="black"/>
                </a:solidFill>
              </a:rPr>
              <a:t>ti</a:t>
            </a:r>
            <a:r>
              <a:rPr lang="en-US" sz="2000" b="1" dirty="0">
                <a:solidFill>
                  <a:prstClr val="black"/>
                </a:solidFill>
              </a:rPr>
              <a:t> tau </a:t>
            </a:r>
            <a:r>
              <a:rPr lang="en-US" sz="2000" b="1" dirty="0" err="1">
                <a:solidFill>
                  <a:prstClr val="black"/>
                </a:solidFill>
              </a:rPr>
              <a:t>dikemegahka</a:t>
            </a:r>
            <a:r>
              <a:rPr lang="en-US" sz="2000" b="1" dirty="0">
                <a:solidFill>
                  <a:prstClr val="black"/>
                </a:solidFill>
              </a:rPr>
              <a:t> </a:t>
            </a:r>
            <a:r>
              <a:rPr lang="en-US" sz="2000" b="1" dirty="0" err="1">
                <a:solidFill>
                  <a:prstClr val="black"/>
                </a:solidFill>
              </a:rPr>
              <a:t>tauka</a:t>
            </a:r>
            <a:r>
              <a:rPr lang="en-US" sz="2000" b="1" dirty="0">
                <a:solidFill>
                  <a:prstClr val="black"/>
                </a:solidFill>
              </a:rPr>
              <a:t> </a:t>
            </a:r>
            <a:r>
              <a:rPr lang="en-US" sz="2000" b="1" dirty="0" err="1">
                <a:solidFill>
                  <a:prstClr val="black"/>
                </a:solidFill>
              </a:rPr>
              <a:t>dipuji</a:t>
            </a:r>
            <a:r>
              <a:rPr lang="en-US" sz="2000" b="1" dirty="0">
                <a:solidFill>
                  <a:prstClr val="black"/>
                </a:solidFill>
              </a:rPr>
              <a:t> </a:t>
            </a:r>
            <a:r>
              <a:rPr lang="en-US" sz="2000" b="1" dirty="0" err="1">
                <a:solidFill>
                  <a:prstClr val="black"/>
                </a:solidFill>
              </a:rPr>
              <a:t>kitai</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nya</a:t>
            </a:r>
            <a:r>
              <a:rPr lang="en-US" sz="2000" b="1" dirty="0">
                <a:solidFill>
                  <a:prstClr val="black"/>
                </a:solidFill>
              </a:rPr>
              <a:t> </a:t>
            </a:r>
            <a:r>
              <a:rPr lang="en-US" sz="2000" b="1" dirty="0" err="1">
                <a:solidFill>
                  <a:prstClr val="black"/>
                </a:solidFill>
              </a:rPr>
              <a:t>ngelala</a:t>
            </a:r>
            <a:r>
              <a:rPr lang="en-US" sz="2000" b="1" dirty="0">
                <a:solidFill>
                  <a:prstClr val="black"/>
                </a:solidFill>
              </a:rPr>
              <a:t> Allah Taala </a:t>
            </a:r>
            <a:r>
              <a:rPr lang="en-US" sz="2000" b="1" dirty="0" err="1">
                <a:solidFill>
                  <a:prstClr val="black"/>
                </a:solidFill>
              </a:rPr>
              <a:t>sereta</a:t>
            </a:r>
            <a:r>
              <a:rPr lang="en-US" sz="2000" b="1" dirty="0">
                <a:solidFill>
                  <a:prstClr val="black"/>
                </a:solidFill>
              </a:rPr>
              <a:t> </a:t>
            </a:r>
            <a:r>
              <a:rPr lang="en-US" sz="2000" b="1" dirty="0" err="1">
                <a:solidFill>
                  <a:prstClr val="black"/>
                </a:solidFill>
              </a:rPr>
              <a:t>ngasika</a:t>
            </a:r>
            <a:r>
              <a:rPr lang="en-US" sz="2000" b="1" dirty="0">
                <a:solidFill>
                  <a:prstClr val="black"/>
                </a:solidFill>
              </a:rPr>
              <a:t> Iya (Jer. 9:24; 2Kor. 10:17).</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300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par>
                          <p:cTn id="17" fill="hold">
                            <p:stCondLst>
                              <p:cond delay="1500"/>
                            </p:stCondLst>
                            <p:childTnLst>
                              <p:par>
                                <p:cTn id="18" presetID="3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fltVal val="0"/>
                                          </p:val>
                                        </p:tav>
                                        <p:tav tm="100000">
                                          <p:val>
                                            <p:strVal val="#ppt_w"/>
                                          </p:val>
                                        </p:tav>
                                      </p:tavLst>
                                    </p:anim>
                                    <p:anim calcmode="lin" valueType="num">
                                      <p:cBhvr>
                                        <p:cTn id="21" dur="1000" fill="hold"/>
                                        <p:tgtEl>
                                          <p:spTgt spid="24"/>
                                        </p:tgtEl>
                                        <p:attrNameLst>
                                          <p:attrName>ppt_h</p:attrName>
                                        </p:attrNameLst>
                                      </p:cBhvr>
                                      <p:tavLst>
                                        <p:tav tm="0">
                                          <p:val>
                                            <p:fltVal val="0"/>
                                          </p:val>
                                        </p:tav>
                                        <p:tav tm="100000">
                                          <p:val>
                                            <p:strVal val="#ppt_h"/>
                                          </p:val>
                                        </p:tav>
                                      </p:tavLst>
                                    </p:anim>
                                    <p:anim calcmode="lin" valueType="num">
                                      <p:cBhvr>
                                        <p:cTn id="22" dur="1000" fill="hold"/>
                                        <p:tgtEl>
                                          <p:spTgt spid="24"/>
                                        </p:tgtEl>
                                        <p:attrNameLst>
                                          <p:attrName>style.rotation</p:attrName>
                                        </p:attrNameLst>
                                      </p:cBhvr>
                                      <p:tavLst>
                                        <p:tav tm="0">
                                          <p:val>
                                            <p:fltVal val="90"/>
                                          </p:val>
                                        </p:tav>
                                        <p:tav tm="100000">
                                          <p:val>
                                            <p:fltVal val="0"/>
                                          </p:val>
                                        </p:tav>
                                      </p:tavLst>
                                    </p:anim>
                                    <p:animEffect transition="in" filter="fade">
                                      <p:cBhvr>
                                        <p:cTn id="23" dur="1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6"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strips(downRight)">
                                      <p:cBhvr>
                                        <p:cTn id="55" dur="500"/>
                                        <p:tgtEl>
                                          <p:spTgt spid="26"/>
                                        </p:tgtEl>
                                      </p:cBhvr>
                                    </p:animEffect>
                                  </p:childTnLst>
                                </p:cTn>
                              </p:par>
                            </p:childTnLst>
                          </p:cTn>
                        </p:par>
                        <p:par>
                          <p:cTn id="56" fill="hold">
                            <p:stCondLst>
                              <p:cond delay="500"/>
                            </p:stCondLst>
                            <p:childTnLst>
                              <p:par>
                                <p:cTn id="57" presetID="18" presetClass="entr" presetSubtype="3"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strips(upRight)">
                                      <p:cBhvr>
                                        <p:cTn id="59" dur="500"/>
                                        <p:tgtEl>
                                          <p:spTgt spid="14"/>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2" grpId="0"/>
      <p:bldP spid="18"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57A534-6C27-F88E-FA7B-C6B43DBFA306}"/>
              </a:ext>
            </a:extLst>
          </p:cNvPr>
          <p:cNvSpPr txBox="1"/>
          <p:nvPr/>
        </p:nvSpPr>
        <p:spPr>
          <a:xfrm>
            <a:off x="4109884" y="2367171"/>
            <a:ext cx="8082116" cy="2123658"/>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8800" b="1">
                <a:ln/>
                <a:solidFill>
                  <a:srgbClr val="9722AA"/>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a:solidFill>
                  <a:srgbClr val="F4642A">
                    <a:lumMod val="75000"/>
                  </a:srgbClr>
                </a:solidFill>
                <a:latin typeface="Aptos" panose="02110004020202020204"/>
              </a:rPr>
              <a:t>BETAPI ENGGAU PENGAJAR TI PELSU</a:t>
            </a:r>
            <a:endParaRPr kumimoji="0" lang="en-US" sz="6600" b="1" i="0" u="none" strike="noStrike" kern="1200" cap="none" spc="0" normalizeH="0" baseline="0" noProof="0">
              <a:ln/>
              <a:solidFill>
                <a:srgbClr val="F4642A">
                  <a:lumMod val="75000"/>
                </a:srgbClr>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0086E5B0-024E-F501-595C-ADDFB7194C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245347" y="301532"/>
            <a:ext cx="3864537" cy="6254937"/>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36442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9D7C23F0-3FA0-DEFE-60F7-45A3A86B4FA0}"/>
              </a:ext>
            </a:extLst>
          </p:cNvPr>
          <p:cNvSpPr>
            <a:spLocks noGrp="1" noRot="1" noMove="1" noResize="1" noEditPoints="1" noAdjustHandles="1" noChangeArrowheads="1" noChangeShapeType="1"/>
          </p:cNvSpPr>
          <p:nvPr/>
        </p:nvSpPr>
        <p:spPr>
          <a:xfrm>
            <a:off x="0" y="0"/>
            <a:ext cx="12192000" cy="1362872"/>
          </a:xfrm>
          <a:prstGeom prst="rect">
            <a:avLst/>
          </a:prstGeom>
          <a:blipFill dpi="0" rotWithShape="1">
            <a:blip r:embed="rId4"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FCB7D143-710D-7F03-3632-65F340CAE0D9}"/>
              </a:ext>
            </a:extLst>
          </p:cNvPr>
          <p:cNvSpPr txBox="1"/>
          <p:nvPr/>
        </p:nvSpPr>
        <p:spPr>
          <a:xfrm>
            <a:off x="0" y="29184"/>
            <a:ext cx="12192000" cy="707886"/>
          </a:xfrm>
          <a:prstGeom prst="rect">
            <a:avLst/>
          </a:prstGeom>
          <a:noFill/>
        </p:spPr>
        <p:txBody>
          <a:bodyPr wrap="square">
            <a:spAutoFit/>
          </a:bodyPr>
          <a:lstStyle/>
          <a:p>
            <a:pPr lvl="0" algn="ctr">
              <a:defRPr/>
            </a:pPr>
            <a:r>
              <a:rPr lang="it-IT" sz="4000" b="1" spc="50">
                <a:ln w="9525" cmpd="sng">
                  <a:solidFill>
                    <a:srgbClr val="2DCADB"/>
                  </a:solidFill>
                  <a:prstDash val="solid"/>
                </a:ln>
                <a:solidFill>
                  <a:srgbClr val="70AD47">
                    <a:tint val="1000"/>
                  </a:srgbClr>
                </a:solidFill>
                <a:effectLst>
                  <a:glow rad="38100">
                    <a:srgbClr val="2DCADB">
                      <a:alpha val="40000"/>
                    </a:srgbClr>
                  </a:glow>
                </a:effectLst>
              </a:rPr>
              <a:t>PENIPU NYARU DIRI NYADI RASUL</a:t>
            </a:r>
            <a:endParaRPr kumimoji="0" lang="en-US" sz="4000" b="1" i="0" u="none" strike="noStrike" kern="1200" cap="none" spc="50" normalizeH="0" baseline="0" noProof="0" dirty="0">
              <a:ln w="9525" cmpd="sng">
                <a:solidFill>
                  <a:srgbClr val="2DCADB"/>
                </a:solidFill>
                <a:prstDash val="solid"/>
              </a:ln>
              <a:solidFill>
                <a:srgbClr val="70AD47">
                  <a:tint val="1000"/>
                </a:srgbClr>
              </a:solidFill>
              <a:effectLst>
                <a:glow rad="38100">
                  <a:srgbClr val="2DCADB">
                    <a:alpha val="40000"/>
                  </a:srgbClr>
                </a:glo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F4F4CC91-00C1-F090-2380-0F02C38D0A64}"/>
              </a:ext>
            </a:extLst>
          </p:cNvPr>
          <p:cNvSpPr txBox="1"/>
          <p:nvPr/>
        </p:nvSpPr>
        <p:spPr>
          <a:xfrm>
            <a:off x="266700" y="712494"/>
            <a:ext cx="11658599" cy="584775"/>
          </a:xfrm>
          <a:prstGeom prst="rect">
            <a:avLst/>
          </a:prstGeom>
          <a:noFill/>
        </p:spPr>
        <p:txBody>
          <a:bodyPr wrap="square">
            <a:spAutoFit/>
          </a:bodyPr>
          <a:lstStyle/>
          <a:p>
            <a:pPr lvl="0" algn="ctr">
              <a:defRPr/>
            </a:pPr>
            <a:r>
              <a:rPr kumimoji="0" lang="en-US" sz="1800" i="1" u="none" strike="noStrike" kern="1200" cap="none" spc="0" normalizeH="0" baseline="0" noProof="0">
                <a:ln>
                  <a:noFill/>
                </a:ln>
                <a:solidFill>
                  <a:schemeClr val="accent3">
                    <a:lumMod val="20000"/>
                    <a:lumOff val="80000"/>
                  </a:schemeClr>
                </a:solidFill>
                <a:effectLst/>
                <a:uLnTx/>
                <a:uFillTx/>
                <a:latin typeface="Comic Sans MS" panose="030F0702030302020204" pitchFamily="66" charset="0"/>
              </a:rPr>
              <a:t>“</a:t>
            </a:r>
            <a:r>
              <a:rPr lang="en-MY" i="1">
                <a:solidFill>
                  <a:schemeClr val="accent3">
                    <a:lumMod val="20000"/>
                    <a:lumOff val="80000"/>
                  </a:schemeClr>
                </a:solidFill>
                <a:latin typeface="Comic Sans MS" panose="030F0702030302020204" pitchFamily="66" charset="0"/>
              </a:rPr>
              <a:t>Laban orang ke temegah baka nya, nya nabi ti pelesu, pengelakar, ke nyaru diri nyadi rasul Kristus.</a:t>
            </a:r>
            <a:r>
              <a:rPr kumimoji="0" lang="en-US" sz="1800" i="1" u="none" strike="noStrike" kern="1200" cap="none" spc="0" normalizeH="0" baseline="0" noProof="0">
                <a:ln>
                  <a:noFill/>
                </a:ln>
                <a:solidFill>
                  <a:schemeClr val="accent3">
                    <a:lumMod val="20000"/>
                    <a:lumOff val="80000"/>
                  </a:schemeClr>
                </a:solidFill>
                <a:effectLst/>
                <a:uLnTx/>
                <a:uFillTx/>
                <a:latin typeface="Comic Sans MS" panose="030F0702030302020204" pitchFamily="66" charset="0"/>
              </a:rPr>
              <a:t>”                           </a:t>
            </a:r>
            <a:r>
              <a:rPr kumimoji="0" lang="en-US" sz="1400" i="1" u="none" strike="noStrike" kern="1200" cap="none" spc="0" normalizeH="0" baseline="0" noProof="0" dirty="0">
                <a:ln>
                  <a:noFill/>
                </a:ln>
                <a:solidFill>
                  <a:schemeClr val="accent3">
                    <a:lumMod val="20000"/>
                    <a:lumOff val="80000"/>
                  </a:schemeClr>
                </a:solidFill>
                <a:effectLst/>
                <a:uLnTx/>
                <a:uFillTx/>
                <a:latin typeface="Comic Sans MS" panose="030F0702030302020204" pitchFamily="66" charset="0"/>
              </a:rPr>
              <a:t>(2 Corinthians 11:13)</a:t>
            </a:r>
          </a:p>
        </p:txBody>
      </p:sp>
      <p:sp>
        <p:nvSpPr>
          <p:cNvPr id="6" name="CuadroTexto 5">
            <a:extLst>
              <a:ext uri="{FF2B5EF4-FFF2-40B4-BE49-F238E27FC236}">
                <a16:creationId xmlns:a16="http://schemas.microsoft.com/office/drawing/2014/main" id="{8F3FC727-1A23-9710-3090-B2448E11903A}"/>
              </a:ext>
            </a:extLst>
          </p:cNvPr>
          <p:cNvSpPr txBox="1"/>
          <p:nvPr/>
        </p:nvSpPr>
        <p:spPr>
          <a:xfrm>
            <a:off x="2719427" y="1376733"/>
            <a:ext cx="5675342" cy="1323439"/>
          </a:xfrm>
          <a:prstGeom prst="rect">
            <a:avLst/>
          </a:prstGeom>
          <a:noFill/>
        </p:spPr>
        <p:txBody>
          <a:bodyPr wrap="square" rtlCol="0">
            <a:spAutoFit/>
          </a:bodyPr>
          <a:lstStyle/>
          <a:p>
            <a:pPr lvl="0">
              <a:spcBef>
                <a:spcPts val="600"/>
              </a:spcBef>
              <a:defRPr/>
            </a:pPr>
            <a:r>
              <a:rPr lang="en-US" sz="2000" b="1" dirty="0">
                <a:solidFill>
                  <a:prstClr val="black"/>
                </a:solidFill>
              </a:rPr>
              <a:t>Paul deka </a:t>
            </a:r>
            <a:r>
              <a:rPr lang="en-US" sz="2000" b="1" dirty="0" err="1">
                <a:solidFill>
                  <a:prstClr val="black"/>
                </a:solidFill>
              </a:rPr>
              <a:t>mai</a:t>
            </a:r>
            <a:r>
              <a:rPr lang="en-US" sz="2000" b="1" dirty="0">
                <a:solidFill>
                  <a:prstClr val="black"/>
                </a:solidFill>
              </a:rPr>
              <a:t> </a:t>
            </a:r>
            <a:r>
              <a:rPr lang="en-US" sz="2000" b="1" dirty="0" err="1">
                <a:solidFill>
                  <a:prstClr val="black"/>
                </a:solidFill>
              </a:rPr>
              <a:t>gerija</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tuchi</a:t>
            </a:r>
            <a:r>
              <a:rPr lang="en-US" sz="2000" b="1" dirty="0">
                <a:solidFill>
                  <a:prstClr val="black"/>
                </a:solidFill>
              </a:rPr>
              <a:t> </a:t>
            </a:r>
            <a:r>
              <a:rPr lang="en-US" sz="2000" b="1" dirty="0" err="1">
                <a:solidFill>
                  <a:prstClr val="black"/>
                </a:solidFill>
              </a:rPr>
              <a:t>ngagai</a:t>
            </a:r>
            <a:r>
              <a:rPr lang="en-US" sz="2000" b="1" dirty="0">
                <a:solidFill>
                  <a:prstClr val="black"/>
                </a:solidFill>
              </a:rPr>
              <a:t> </a:t>
            </a:r>
            <a:r>
              <a:rPr lang="en-US" sz="2000" b="1" dirty="0" err="1">
                <a:solidFill>
                  <a:prstClr val="black"/>
                </a:solidFill>
              </a:rPr>
              <a:t>Kristus</a:t>
            </a:r>
            <a:r>
              <a:rPr lang="en-US" sz="2000" b="1" dirty="0">
                <a:solidFill>
                  <a:prstClr val="black"/>
                </a:solidFill>
              </a:rPr>
              <a:t> (2 Kor. 11:2). Tang </a:t>
            </a:r>
            <a:r>
              <a:rPr lang="en-US" sz="2000" b="1" dirty="0" err="1">
                <a:solidFill>
                  <a:prstClr val="black"/>
                </a:solidFill>
              </a:rPr>
              <a:t>gerija</a:t>
            </a:r>
            <a:r>
              <a:rPr lang="en-US" sz="2000" b="1" dirty="0">
                <a:solidFill>
                  <a:prstClr val="black"/>
                </a:solidFill>
              </a:rPr>
              <a:t> </a:t>
            </a:r>
            <a:r>
              <a:rPr lang="en-US" sz="2000" b="1" dirty="0" err="1">
                <a:solidFill>
                  <a:prstClr val="black"/>
                </a:solidFill>
              </a:rPr>
              <a:t>bisi</a:t>
            </a:r>
            <a:r>
              <a:rPr lang="en-US" sz="2000" b="1" dirty="0">
                <a:solidFill>
                  <a:prstClr val="black"/>
                </a:solidFill>
              </a:rPr>
              <a:t> </a:t>
            </a:r>
            <a:r>
              <a:rPr lang="en-US" sz="2000" b="1" dirty="0" err="1">
                <a:solidFill>
                  <a:prstClr val="black"/>
                </a:solidFill>
              </a:rPr>
              <a:t>dalam</a:t>
            </a:r>
            <a:r>
              <a:rPr lang="en-US" sz="2000" b="1" dirty="0">
                <a:solidFill>
                  <a:prstClr val="black"/>
                </a:solidFill>
              </a:rPr>
              <a:t> </a:t>
            </a:r>
            <a:r>
              <a:rPr lang="en-US" sz="2000" b="1" dirty="0" err="1">
                <a:solidFill>
                  <a:prstClr val="black"/>
                </a:solidFill>
              </a:rPr>
              <a:t>penusah</a:t>
            </a:r>
            <a:r>
              <a:rPr lang="en-US" sz="2000" b="1" dirty="0">
                <a:solidFill>
                  <a:prstClr val="black"/>
                </a:solidFill>
              </a:rPr>
              <a:t> deka </a:t>
            </a:r>
            <a:r>
              <a:rPr lang="en-US" sz="2000" b="1" dirty="0" err="1">
                <a:solidFill>
                  <a:prstClr val="black"/>
                </a:solidFill>
              </a:rPr>
              <a:t>ditipu</a:t>
            </a:r>
            <a:r>
              <a:rPr lang="en-US" sz="2000" b="1" dirty="0">
                <a:solidFill>
                  <a:prstClr val="black"/>
                </a:solidFill>
              </a:rPr>
              <a:t>, baka Hawa, </a:t>
            </a:r>
            <a:r>
              <a:rPr lang="en-US" sz="2000" b="1" dirty="0" err="1">
                <a:solidFill>
                  <a:prstClr val="black"/>
                </a:solidFill>
              </a:rPr>
              <a:t>lalu</a:t>
            </a:r>
            <a:r>
              <a:rPr lang="en-US" sz="2000" b="1" dirty="0">
                <a:solidFill>
                  <a:prstClr val="black"/>
                </a:solidFill>
              </a:rPr>
              <a:t> </a:t>
            </a:r>
            <a:r>
              <a:rPr lang="en-US" sz="2000" b="1" dirty="0" err="1">
                <a:solidFill>
                  <a:prstClr val="black"/>
                </a:solidFill>
              </a:rPr>
              <a:t>badu</a:t>
            </a:r>
            <a:r>
              <a:rPr lang="en-US" sz="2000" b="1" dirty="0">
                <a:solidFill>
                  <a:prstClr val="black"/>
                </a:solidFill>
              </a:rPr>
              <a:t> </a:t>
            </a:r>
            <a:r>
              <a:rPr lang="en-US" sz="2000" b="1" dirty="0" err="1">
                <a:solidFill>
                  <a:prstClr val="black"/>
                </a:solidFill>
              </a:rPr>
              <a:t>agi</a:t>
            </a:r>
            <a:r>
              <a:rPr lang="en-US" sz="2000" b="1" dirty="0">
                <a:solidFill>
                  <a:prstClr val="black"/>
                </a:solidFill>
              </a:rPr>
              <a:t> </a:t>
            </a:r>
            <a:r>
              <a:rPr lang="en-US" sz="2000" b="1" dirty="0" err="1">
                <a:solidFill>
                  <a:prstClr val="black"/>
                </a:solidFill>
              </a:rPr>
              <a:t>nyadi</a:t>
            </a:r>
            <a:r>
              <a:rPr lang="en-US" sz="2000" b="1" dirty="0">
                <a:solidFill>
                  <a:prstClr val="black"/>
                </a:solidFill>
              </a:rPr>
              <a:t> </a:t>
            </a:r>
            <a:r>
              <a:rPr lang="en-US" sz="2000" b="1" dirty="0" err="1">
                <a:solidFill>
                  <a:prstClr val="black"/>
                </a:solidFill>
              </a:rPr>
              <a:t>pengantin</a:t>
            </a:r>
            <a:r>
              <a:rPr lang="en-US" sz="2000" b="1" dirty="0">
                <a:solidFill>
                  <a:prstClr val="black"/>
                </a:solidFill>
              </a:rPr>
              <a:t> </a:t>
            </a:r>
            <a:r>
              <a:rPr lang="en-US" sz="2000" b="1" dirty="0" err="1">
                <a:solidFill>
                  <a:prstClr val="black"/>
                </a:solidFill>
              </a:rPr>
              <a:t>indu</a:t>
            </a:r>
            <a:r>
              <a:rPr lang="en-US" sz="2000" b="1" dirty="0">
                <a:solidFill>
                  <a:prstClr val="black"/>
                </a:solidFill>
              </a:rPr>
              <a:t> Jesus (2 Kor. 11:3).</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01A5F8C5-A1F4-D5A3-965A-BCDC7780A6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4848" y="1491168"/>
            <a:ext cx="2552894" cy="1926274"/>
          </a:xfrm>
          <a:prstGeom prst="rect">
            <a:avLst/>
          </a:prstGeom>
          <a:solidFill>
            <a:srgbClr val="FFFFFF">
              <a:shade val="85000"/>
            </a:srgbClr>
          </a:solidFill>
          <a:ln w="88900" cap="sq">
            <a:solidFill>
              <a:srgbClr val="FED25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C8FE59E1-064C-94C0-D9E2-AB4B01985D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17598" y="1491169"/>
            <a:ext cx="3548800" cy="1996200"/>
          </a:xfrm>
          <a:prstGeom prst="rect">
            <a:avLst/>
          </a:prstGeom>
          <a:ln w="88900" cap="sq" cmpd="thickThin">
            <a:solidFill>
              <a:schemeClr val="accent6">
                <a:lumMod val="75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82365DF3-DEAB-74F2-D5CA-821E48AE711C}"/>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7330" r="7330"/>
          <a:stretch>
            <a:fillRect/>
          </a:stretch>
        </p:blipFill>
        <p:spPr>
          <a:xfrm>
            <a:off x="9657184" y="3680924"/>
            <a:ext cx="2438398" cy="2142966"/>
          </a:xfrm>
          <a:prstGeom prst="snip2DiagRect">
            <a:avLst>
              <a:gd name="adj1" fmla="val 20083"/>
              <a:gd name="adj2" fmla="val 20132"/>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266EA6E7-3CB4-F129-1E03-63EBC113DEF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5392" y="3609408"/>
            <a:ext cx="2552894" cy="2167829"/>
          </a:xfrm>
          <a:prstGeom prst="snip2DiagRect">
            <a:avLst>
              <a:gd name="adj1" fmla="val 29616"/>
              <a:gd name="adj2" fmla="val 31026"/>
            </a:avLst>
          </a:prstGeom>
          <a:solidFill>
            <a:srgbClr val="FFFFFF">
              <a:shade val="85000"/>
            </a:srgbClr>
          </a:solidFill>
          <a:ln w="57150" cap="sq">
            <a:solidFill>
              <a:schemeClr val="accent1">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CuadroTexto 13">
            <a:extLst>
              <a:ext uri="{FF2B5EF4-FFF2-40B4-BE49-F238E27FC236}">
                <a16:creationId xmlns:a16="http://schemas.microsoft.com/office/drawing/2014/main" id="{8FC9A3B4-D0A8-9C3B-AB18-CFC24D8A02C3}"/>
              </a:ext>
            </a:extLst>
          </p:cNvPr>
          <p:cNvSpPr txBox="1"/>
          <p:nvPr/>
        </p:nvSpPr>
        <p:spPr>
          <a:xfrm>
            <a:off x="2695899" y="2772413"/>
            <a:ext cx="5782787" cy="1323439"/>
          </a:xfrm>
          <a:prstGeom prst="rect">
            <a:avLst/>
          </a:prstGeom>
          <a:noFill/>
        </p:spPr>
        <p:txBody>
          <a:bodyPr wrap="square">
            <a:spAutoFit/>
          </a:bodyPr>
          <a:lstStyle/>
          <a:p>
            <a:pPr lvl="0">
              <a:spcBef>
                <a:spcPts val="600"/>
              </a:spcBef>
              <a:defRPr/>
            </a:pPr>
            <a:r>
              <a:rPr lang="en-US" sz="2000" b="1" dirty="0">
                <a:solidFill>
                  <a:prstClr val="black"/>
                </a:solidFill>
              </a:rPr>
              <a:t>Nama </a:t>
            </a:r>
            <a:r>
              <a:rPr lang="en-US" sz="2000" b="1" dirty="0" err="1">
                <a:solidFill>
                  <a:prstClr val="black"/>
                </a:solidFill>
              </a:rPr>
              <a:t>penusah</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bendar</a:t>
            </a:r>
            <a:r>
              <a:rPr lang="en-US" sz="2000" b="1" dirty="0">
                <a:solidFill>
                  <a:prstClr val="black"/>
                </a:solidFill>
              </a:rPr>
              <a:t>? Orang Judah </a:t>
            </a:r>
            <a:r>
              <a:rPr lang="en-US" sz="2000" b="1" dirty="0" err="1">
                <a:solidFill>
                  <a:prstClr val="black"/>
                </a:solidFill>
              </a:rPr>
              <a:t>ti</a:t>
            </a:r>
            <a:r>
              <a:rPr lang="en-US" sz="2000" b="1" dirty="0">
                <a:solidFill>
                  <a:prstClr val="black"/>
                </a:solidFill>
              </a:rPr>
              <a:t> </a:t>
            </a:r>
            <a:r>
              <a:rPr lang="en-US" sz="2000" b="1" dirty="0" err="1">
                <a:solidFill>
                  <a:prstClr val="black"/>
                </a:solidFill>
              </a:rPr>
              <a:t>muji</a:t>
            </a:r>
            <a:r>
              <a:rPr lang="en-US" sz="2000" b="1" dirty="0">
                <a:solidFill>
                  <a:prstClr val="black"/>
                </a:solidFill>
              </a:rPr>
              <a:t> </a:t>
            </a:r>
            <a:r>
              <a:rPr lang="en-US" sz="2000" b="1" dirty="0" err="1">
                <a:solidFill>
                  <a:prstClr val="black"/>
                </a:solidFill>
              </a:rPr>
              <a:t>diri</a:t>
            </a:r>
            <a:r>
              <a:rPr lang="en-US" sz="2000" b="1" dirty="0">
                <a:solidFill>
                  <a:prstClr val="black"/>
                </a:solidFill>
              </a:rPr>
              <a:t> </a:t>
            </a:r>
            <a:r>
              <a:rPr lang="en-US" sz="2000" b="1" dirty="0" err="1">
                <a:solidFill>
                  <a:prstClr val="black"/>
                </a:solidFill>
              </a:rPr>
              <a:t>nyadi</a:t>
            </a:r>
            <a:r>
              <a:rPr lang="en-US" sz="2000" b="1" dirty="0">
                <a:solidFill>
                  <a:prstClr val="black"/>
                </a:solidFill>
              </a:rPr>
              <a:t> “rasul </a:t>
            </a:r>
            <a:r>
              <a:rPr lang="en-US" sz="2000" b="1" dirty="0" err="1">
                <a:solidFill>
                  <a:prstClr val="black"/>
                </a:solidFill>
              </a:rPr>
              <a:t>ti</a:t>
            </a:r>
            <a:r>
              <a:rPr lang="en-US" sz="2000" b="1" dirty="0">
                <a:solidFill>
                  <a:prstClr val="black"/>
                </a:solidFill>
              </a:rPr>
              <a:t> </a:t>
            </a:r>
            <a:r>
              <a:rPr lang="en-US" sz="2000" b="1" dirty="0" err="1">
                <a:solidFill>
                  <a:prstClr val="black"/>
                </a:solidFill>
              </a:rPr>
              <a:t>besai</a:t>
            </a:r>
            <a:r>
              <a:rPr lang="en-US" sz="2000" b="1" dirty="0">
                <a:solidFill>
                  <a:prstClr val="black"/>
                </a:solidFill>
              </a:rPr>
              <a:t>” Jesus </a:t>
            </a:r>
            <a:r>
              <a:rPr lang="en-US" sz="2000" b="1" dirty="0" err="1">
                <a:solidFill>
                  <a:prstClr val="black"/>
                </a:solidFill>
              </a:rPr>
              <a:t>udah</a:t>
            </a:r>
            <a:r>
              <a:rPr lang="en-US" sz="2000" b="1" dirty="0">
                <a:solidFill>
                  <a:prstClr val="black"/>
                </a:solidFill>
              </a:rPr>
              <a:t> </a:t>
            </a:r>
            <a:r>
              <a:rPr lang="en-US" sz="2000" b="1" dirty="0" err="1">
                <a:solidFill>
                  <a:prstClr val="black"/>
                </a:solidFill>
              </a:rPr>
              <a:t>datai</a:t>
            </a:r>
            <a:r>
              <a:rPr lang="en-US" sz="2000" b="1" dirty="0">
                <a:solidFill>
                  <a:prstClr val="black"/>
                </a:solidFill>
              </a:rPr>
              <a:t> di </a:t>
            </a:r>
            <a:r>
              <a:rPr lang="en-US" sz="2000" b="1" dirty="0" err="1">
                <a:solidFill>
                  <a:prstClr val="black"/>
                </a:solidFill>
              </a:rPr>
              <a:t>Korint</a:t>
            </a:r>
            <a:r>
              <a:rPr lang="en-US" sz="2000" b="1" dirty="0">
                <a:solidFill>
                  <a:prstClr val="black"/>
                </a:solidFill>
              </a:rPr>
              <a:t> </a:t>
            </a:r>
            <a:r>
              <a:rPr lang="en-US" sz="2000" b="1" dirty="0" err="1">
                <a:solidFill>
                  <a:prstClr val="black"/>
                </a:solidFill>
              </a:rPr>
              <a:t>ngajar</a:t>
            </a:r>
            <a:r>
              <a:rPr lang="en-US" sz="2000" b="1" dirty="0">
                <a:solidFill>
                  <a:prstClr val="black"/>
                </a:solidFill>
              </a:rPr>
              <a:t> “Jesus </a:t>
            </a:r>
            <a:r>
              <a:rPr lang="en-US" sz="2000" b="1" dirty="0" err="1">
                <a:solidFill>
                  <a:prstClr val="black"/>
                </a:solidFill>
              </a:rPr>
              <a:t>ti</a:t>
            </a:r>
            <a:r>
              <a:rPr lang="en-US" sz="2000" b="1" dirty="0">
                <a:solidFill>
                  <a:prstClr val="black"/>
                </a:solidFill>
              </a:rPr>
              <a:t> </a:t>
            </a:r>
            <a:r>
              <a:rPr lang="en-US" sz="2000" b="1" dirty="0" err="1">
                <a:solidFill>
                  <a:prstClr val="black"/>
                </a:solidFill>
              </a:rPr>
              <a:t>bukai</a:t>
            </a:r>
            <a:r>
              <a:rPr lang="en-US" sz="2000" b="1" dirty="0">
                <a:solidFill>
                  <a:prstClr val="black"/>
                </a:solidFill>
              </a:rPr>
              <a:t>,” “</a:t>
            </a:r>
            <a:r>
              <a:rPr lang="en-US" sz="2000" b="1" dirty="0" err="1">
                <a:solidFill>
                  <a:prstClr val="black"/>
                </a:solidFill>
              </a:rPr>
              <a:t>roh</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bebida</a:t>
            </a:r>
            <a:r>
              <a:rPr lang="en-US" sz="2000" b="1" dirty="0">
                <a:solidFill>
                  <a:prstClr val="black"/>
                </a:solidFill>
              </a:rPr>
              <a:t>,” </a:t>
            </a:r>
            <a:r>
              <a:rPr lang="en-US" sz="2000" b="1" dirty="0" err="1">
                <a:solidFill>
                  <a:prstClr val="black"/>
                </a:solidFill>
              </a:rPr>
              <a:t>enggau</a:t>
            </a:r>
            <a:r>
              <a:rPr lang="en-US" sz="2000" b="1" dirty="0">
                <a:solidFill>
                  <a:prstClr val="black"/>
                </a:solidFill>
              </a:rPr>
              <a:t> “</a:t>
            </a:r>
            <a:r>
              <a:rPr lang="en-US" sz="2000" b="1" dirty="0" err="1">
                <a:solidFill>
                  <a:prstClr val="black"/>
                </a:solidFill>
              </a:rPr>
              <a:t>injil</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bebida</a:t>
            </a:r>
            <a:r>
              <a:rPr lang="en-US" sz="2000" b="1" dirty="0">
                <a:solidFill>
                  <a:prstClr val="black"/>
                </a:solidFill>
              </a:rPr>
              <a:t>”.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(2 Cor. 11:4-5; Gal. 1:8).</a:t>
            </a:r>
          </a:p>
        </p:txBody>
      </p:sp>
      <p:sp>
        <p:nvSpPr>
          <p:cNvPr id="18" name="CuadroTexto 17">
            <a:extLst>
              <a:ext uri="{FF2B5EF4-FFF2-40B4-BE49-F238E27FC236}">
                <a16:creationId xmlns:a16="http://schemas.microsoft.com/office/drawing/2014/main" id="{B1848179-43F7-0D4C-6263-AB4F7B7F4E37}"/>
              </a:ext>
            </a:extLst>
          </p:cNvPr>
          <p:cNvSpPr txBox="1"/>
          <p:nvPr/>
        </p:nvSpPr>
        <p:spPr>
          <a:xfrm>
            <a:off x="2719427" y="4168093"/>
            <a:ext cx="6953636" cy="1631216"/>
          </a:xfrm>
          <a:prstGeom prst="rect">
            <a:avLst/>
          </a:prstGeom>
          <a:noFill/>
        </p:spPr>
        <p:txBody>
          <a:bodyPr wrap="square">
            <a:spAutoFit/>
          </a:bodyPr>
          <a:lstStyle/>
          <a:p>
            <a:pPr lvl="0">
              <a:spcBef>
                <a:spcPts val="600"/>
              </a:spcBef>
              <a:defRPr/>
            </a:pPr>
            <a:r>
              <a:rPr lang="en-US" sz="2000" b="1" dirty="0">
                <a:solidFill>
                  <a:prstClr val="black"/>
                </a:solidFill>
              </a:rPr>
              <a:t>Enti </a:t>
            </a:r>
            <a:r>
              <a:rPr lang="en-US" sz="2000" b="1" dirty="0" err="1">
                <a:solidFill>
                  <a:prstClr val="black"/>
                </a:solidFill>
              </a:rPr>
              <a:t>bisi</a:t>
            </a:r>
            <a:r>
              <a:rPr lang="en-US" sz="2000" b="1" dirty="0">
                <a:solidFill>
                  <a:prstClr val="black"/>
                </a:solidFill>
              </a:rPr>
              <a:t> orang </a:t>
            </a:r>
            <a:r>
              <a:rPr lang="en-US" sz="2000" b="1" dirty="0" err="1">
                <a:solidFill>
                  <a:prstClr val="black"/>
                </a:solidFill>
              </a:rPr>
              <a:t>nginjil</a:t>
            </a:r>
            <a:r>
              <a:rPr lang="en-US" sz="2000" b="1" dirty="0">
                <a:solidFill>
                  <a:prstClr val="black"/>
                </a:solidFill>
              </a:rPr>
              <a:t> </a:t>
            </a:r>
            <a:r>
              <a:rPr lang="en-US" sz="2000" b="1" dirty="0" err="1">
                <a:solidFill>
                  <a:prstClr val="black"/>
                </a:solidFill>
              </a:rPr>
              <a:t>pasal</a:t>
            </a:r>
            <a:r>
              <a:rPr lang="en-US" sz="2000" b="1" dirty="0">
                <a:solidFill>
                  <a:prstClr val="black"/>
                </a:solidFill>
              </a:rPr>
              <a:t> Jesus </a:t>
            </a:r>
            <a:r>
              <a:rPr lang="en-US" sz="2000" b="1" dirty="0" err="1">
                <a:solidFill>
                  <a:prstClr val="black"/>
                </a:solidFill>
              </a:rPr>
              <a:t>ukai</a:t>
            </a:r>
            <a:r>
              <a:rPr lang="en-US" sz="2000" b="1" dirty="0">
                <a:solidFill>
                  <a:prstClr val="black"/>
                </a:solidFill>
              </a:rPr>
              <a:t> </a:t>
            </a:r>
            <a:r>
              <a:rPr lang="en-US" sz="2000" b="1" dirty="0" err="1">
                <a:solidFill>
                  <a:prstClr val="black"/>
                </a:solidFill>
              </a:rPr>
              <a:t>reti</a:t>
            </a:r>
            <a:r>
              <a:rPr lang="en-US" sz="2000" b="1" dirty="0">
                <a:solidFill>
                  <a:prstClr val="black"/>
                </a:solidFill>
              </a:rPr>
              <a:t> </a:t>
            </a:r>
            <a:r>
              <a:rPr lang="en-US" sz="2000" b="1" dirty="0" err="1">
                <a:solidFill>
                  <a:prstClr val="black"/>
                </a:solidFill>
              </a:rPr>
              <a:t>sida</a:t>
            </a:r>
            <a:r>
              <a:rPr lang="en-US" sz="2000" b="1" dirty="0">
                <a:solidFill>
                  <a:prstClr val="black"/>
                </a:solidFill>
              </a:rPr>
              <a:t> </a:t>
            </a:r>
            <a:r>
              <a:rPr lang="en-US" sz="2000" b="1" dirty="0" err="1">
                <a:solidFill>
                  <a:prstClr val="black"/>
                </a:solidFill>
              </a:rPr>
              <a:t>nunjukka</a:t>
            </a:r>
            <a:r>
              <a:rPr lang="en-US" sz="2000" b="1" dirty="0">
                <a:solidFill>
                  <a:prstClr val="black"/>
                </a:solidFill>
              </a:rPr>
              <a:t> Jesus </a:t>
            </a:r>
            <a:r>
              <a:rPr lang="en-US" sz="2000" b="1" dirty="0" err="1">
                <a:solidFill>
                  <a:prstClr val="black"/>
                </a:solidFill>
              </a:rPr>
              <a:t>ti</a:t>
            </a:r>
            <a:r>
              <a:rPr lang="en-US" sz="2000" b="1" dirty="0">
                <a:solidFill>
                  <a:prstClr val="black"/>
                </a:solidFill>
              </a:rPr>
              <a:t> </a:t>
            </a:r>
            <a:r>
              <a:rPr lang="en-US" sz="2000" b="1" dirty="0" err="1">
                <a:solidFill>
                  <a:prstClr val="black"/>
                </a:solidFill>
              </a:rPr>
              <a:t>bendar</a:t>
            </a:r>
            <a:r>
              <a:rPr lang="en-US" sz="2000" b="1" dirty="0">
                <a:solidFill>
                  <a:prstClr val="black"/>
                </a:solidFill>
              </a:rPr>
              <a:t> </a:t>
            </a:r>
            <a:r>
              <a:rPr lang="en-US" sz="2000" b="1" dirty="0" err="1">
                <a:solidFill>
                  <a:prstClr val="black"/>
                </a:solidFill>
              </a:rPr>
              <a:t>ngagai</a:t>
            </a:r>
            <a:r>
              <a:rPr lang="en-US" sz="2000" b="1" dirty="0">
                <a:solidFill>
                  <a:prstClr val="black"/>
                </a:solidFill>
              </a:rPr>
              <a:t> </a:t>
            </a:r>
            <a:r>
              <a:rPr lang="en-US" sz="2000" b="1" dirty="0" err="1">
                <a:solidFill>
                  <a:prstClr val="black"/>
                </a:solidFill>
              </a:rPr>
              <a:t>kitai</a:t>
            </a:r>
            <a:r>
              <a:rPr lang="en-US" sz="2000" b="1" dirty="0">
                <a:solidFill>
                  <a:prstClr val="black"/>
                </a:solidFill>
              </a:rPr>
              <a:t>, baka </a:t>
            </a:r>
            <a:r>
              <a:rPr lang="en-US" sz="2000" b="1" dirty="0" err="1">
                <a:solidFill>
                  <a:prstClr val="black"/>
                </a:solidFill>
              </a:rPr>
              <a:t>ti</a:t>
            </a:r>
            <a:r>
              <a:rPr lang="en-US" sz="2000" b="1" dirty="0">
                <a:solidFill>
                  <a:prstClr val="black"/>
                </a:solidFill>
              </a:rPr>
              <a:t> </a:t>
            </a:r>
            <a:r>
              <a:rPr lang="en-US" sz="2000" b="1" dirty="0" err="1">
                <a:solidFill>
                  <a:prstClr val="black"/>
                </a:solidFill>
              </a:rPr>
              <a:t>dipadahka</a:t>
            </a:r>
            <a:r>
              <a:rPr lang="en-US" sz="2000" b="1" dirty="0">
                <a:solidFill>
                  <a:prstClr val="black"/>
                </a:solidFill>
              </a:rPr>
              <a:t> </a:t>
            </a:r>
            <a:r>
              <a:rPr lang="en-US" sz="2000" b="1" dirty="0" err="1">
                <a:solidFill>
                  <a:prstClr val="black"/>
                </a:solidFill>
              </a:rPr>
              <a:t>dalam</a:t>
            </a:r>
            <a:r>
              <a:rPr lang="en-US" sz="2000" b="1" dirty="0">
                <a:solidFill>
                  <a:prstClr val="black"/>
                </a:solidFill>
              </a:rPr>
              <a:t> Bup Kudus. Jaku </a:t>
            </a:r>
            <a:r>
              <a:rPr lang="en-US" sz="2000" b="1" dirty="0" err="1">
                <a:solidFill>
                  <a:prstClr val="black"/>
                </a:solidFill>
              </a:rPr>
              <a:t>sida</a:t>
            </a:r>
            <a:r>
              <a:rPr lang="en-US" sz="2000" b="1" dirty="0">
                <a:solidFill>
                  <a:prstClr val="black"/>
                </a:solidFill>
              </a:rPr>
              <a:t> </a:t>
            </a:r>
            <a:r>
              <a:rPr lang="en-US" sz="2000" b="1" dirty="0" err="1">
                <a:solidFill>
                  <a:prstClr val="black"/>
                </a:solidFill>
              </a:rPr>
              <a:t>engka</a:t>
            </a:r>
            <a:r>
              <a:rPr lang="en-US" sz="2000" b="1" dirty="0">
                <a:solidFill>
                  <a:prstClr val="black"/>
                </a:solidFill>
              </a:rPr>
              <a:t> </a:t>
            </a:r>
            <a:r>
              <a:rPr lang="en-US" sz="2000" b="1" dirty="0" err="1">
                <a:solidFill>
                  <a:prstClr val="black"/>
                </a:solidFill>
              </a:rPr>
              <a:t>manah</a:t>
            </a:r>
            <a:r>
              <a:rPr lang="en-US" sz="2000" b="1" dirty="0">
                <a:solidFill>
                  <a:prstClr val="black"/>
                </a:solidFill>
              </a:rPr>
              <a:t> </a:t>
            </a:r>
            <a:r>
              <a:rPr lang="en-US" sz="2000" b="1" dirty="0" err="1">
                <a:solidFill>
                  <a:prstClr val="black"/>
                </a:solidFill>
              </a:rPr>
              <a:t>amat</a:t>
            </a:r>
            <a:r>
              <a:rPr lang="en-US" sz="2000" b="1" dirty="0">
                <a:solidFill>
                  <a:prstClr val="black"/>
                </a:solidFill>
              </a:rPr>
              <a:t>, tang Sitan </a:t>
            </a:r>
            <a:r>
              <a:rPr lang="en-US" sz="2000" b="1" dirty="0" err="1">
                <a:solidFill>
                  <a:prstClr val="black"/>
                </a:solidFill>
              </a:rPr>
              <a:t>empu</a:t>
            </a:r>
            <a:r>
              <a:rPr lang="en-US" sz="2000" b="1" dirty="0">
                <a:solidFill>
                  <a:prstClr val="black"/>
                </a:solidFill>
              </a:rPr>
              <a:t> mega </a:t>
            </a:r>
            <a:r>
              <a:rPr lang="en-US" sz="2000" b="1" dirty="0" err="1">
                <a:solidFill>
                  <a:prstClr val="black"/>
                </a:solidFill>
              </a:rPr>
              <a:t>nemu</a:t>
            </a:r>
            <a:r>
              <a:rPr lang="en-US" sz="2000" b="1" dirty="0">
                <a:solidFill>
                  <a:prstClr val="black"/>
                </a:solidFill>
              </a:rPr>
              <a:t> </a:t>
            </a:r>
            <a:r>
              <a:rPr lang="en-US" sz="2000" b="1" dirty="0" err="1">
                <a:solidFill>
                  <a:prstClr val="black"/>
                </a:solidFill>
              </a:rPr>
              <a:t>bejaku</a:t>
            </a:r>
            <a:r>
              <a:rPr lang="en-US" sz="2000" b="1" dirty="0">
                <a:solidFill>
                  <a:prstClr val="black"/>
                </a:solidFill>
              </a:rPr>
              <a:t> </a:t>
            </a:r>
            <a:r>
              <a:rPr lang="en-US" sz="2000" b="1" dirty="0" err="1">
                <a:solidFill>
                  <a:prstClr val="black"/>
                </a:solidFill>
              </a:rPr>
              <a:t>utai</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ngalitka</a:t>
            </a:r>
            <a:r>
              <a:rPr lang="en-US" sz="2000" b="1" dirty="0">
                <a:solidFill>
                  <a:prstClr val="black"/>
                </a:solidFill>
              </a:rPr>
              <a:t> </a:t>
            </a:r>
            <a:r>
              <a:rPr lang="en-US" sz="2000" b="1" dirty="0" err="1">
                <a:solidFill>
                  <a:prstClr val="black"/>
                </a:solidFill>
              </a:rPr>
              <a:t>ati</a:t>
            </a:r>
            <a:r>
              <a:rPr lang="en-US" sz="2000" b="1" dirty="0">
                <a:solidFill>
                  <a:prstClr val="black"/>
                </a:solidFill>
              </a:rPr>
              <a:t> </a:t>
            </a:r>
            <a:r>
              <a:rPr lang="en-US" sz="2000" b="1" dirty="0" err="1">
                <a:solidFill>
                  <a:prstClr val="black"/>
                </a:solidFill>
              </a:rPr>
              <a:t>lalu</a:t>
            </a:r>
            <a:r>
              <a:rPr lang="en-US" sz="2000" b="1" dirty="0">
                <a:solidFill>
                  <a:prstClr val="black"/>
                </a:solidFill>
              </a:rPr>
              <a:t> </a:t>
            </a:r>
            <a:r>
              <a:rPr lang="en-US" sz="2000" b="1" dirty="0" err="1">
                <a:solidFill>
                  <a:prstClr val="black"/>
                </a:solidFill>
              </a:rPr>
              <a:t>mantaika</a:t>
            </a:r>
            <a:r>
              <a:rPr lang="en-US" sz="2000" b="1" dirty="0">
                <a:solidFill>
                  <a:prstClr val="black"/>
                </a:solidFill>
              </a:rPr>
              <a:t> </a:t>
            </a:r>
            <a:r>
              <a:rPr lang="en-US" sz="2000" b="1" dirty="0" err="1">
                <a:solidFill>
                  <a:prstClr val="black"/>
                </a:solidFill>
              </a:rPr>
              <a:t>diri</a:t>
            </a:r>
            <a:r>
              <a:rPr lang="en-US" sz="2000" b="1" dirty="0">
                <a:solidFill>
                  <a:prstClr val="black"/>
                </a:solidFill>
              </a:rPr>
              <a:t> “</a:t>
            </a:r>
            <a:r>
              <a:rPr lang="en-US" sz="2000" b="1" dirty="0" err="1">
                <a:solidFill>
                  <a:prstClr val="black"/>
                </a:solidFill>
              </a:rPr>
              <a:t>nyadi</a:t>
            </a:r>
            <a:r>
              <a:rPr lang="en-US" sz="2000" b="1" dirty="0">
                <a:solidFill>
                  <a:prstClr val="black"/>
                </a:solidFill>
              </a:rPr>
              <a:t> </a:t>
            </a:r>
            <a:r>
              <a:rPr lang="en-US" sz="2000" b="1" dirty="0" err="1">
                <a:solidFill>
                  <a:prstClr val="black"/>
                </a:solidFill>
              </a:rPr>
              <a:t>melikat</a:t>
            </a:r>
            <a:r>
              <a:rPr lang="en-US" sz="2000" b="1" dirty="0">
                <a:solidFill>
                  <a:prstClr val="black"/>
                </a:solidFill>
              </a:rPr>
              <a:t> </a:t>
            </a:r>
            <a:r>
              <a:rPr lang="en-US" sz="2000" b="1" dirty="0" err="1">
                <a:solidFill>
                  <a:prstClr val="black"/>
                </a:solidFill>
              </a:rPr>
              <a:t>penampak</a:t>
            </a:r>
            <a:r>
              <a:rPr lang="en-US" sz="2000" b="1" dirty="0">
                <a:solidFill>
                  <a:prstClr val="black"/>
                </a:solidFill>
              </a:rPr>
              <a:t>” (2 </a:t>
            </a:r>
            <a:r>
              <a:rPr lang="en-US" sz="2000" b="1" dirty="0" err="1">
                <a:solidFill>
                  <a:prstClr val="black"/>
                </a:solidFill>
              </a:rPr>
              <a:t>Korint</a:t>
            </a:r>
            <a:r>
              <a:rPr lang="en-US" sz="2000" b="1" dirty="0">
                <a:solidFill>
                  <a:prstClr val="black"/>
                </a:solidFill>
              </a:rPr>
              <a:t> 11:14).</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0" name="CuadroTexto 19">
            <a:extLst>
              <a:ext uri="{FF2B5EF4-FFF2-40B4-BE49-F238E27FC236}">
                <a16:creationId xmlns:a16="http://schemas.microsoft.com/office/drawing/2014/main" id="{786C86B3-3B29-A79B-5E98-FBC687208A44}"/>
              </a:ext>
            </a:extLst>
          </p:cNvPr>
          <p:cNvSpPr txBox="1"/>
          <p:nvPr/>
        </p:nvSpPr>
        <p:spPr>
          <a:xfrm>
            <a:off x="114848" y="5871551"/>
            <a:ext cx="11779624" cy="1015663"/>
          </a:xfrm>
          <a:prstGeom prst="rect">
            <a:avLst/>
          </a:prstGeom>
          <a:noFill/>
        </p:spPr>
        <p:txBody>
          <a:bodyPr wrap="square">
            <a:spAutoFit/>
          </a:bodyPr>
          <a:lstStyle/>
          <a:p>
            <a:pPr lvl="0">
              <a:spcBef>
                <a:spcPts val="600"/>
              </a:spcBef>
              <a:defRPr/>
            </a:pPr>
            <a:r>
              <a:rPr lang="en-US" sz="2000" b="1" dirty="0">
                <a:solidFill>
                  <a:prstClr val="black"/>
                </a:solidFill>
              </a:rPr>
              <a:t>Ari </a:t>
            </a:r>
            <a:r>
              <a:rPr lang="en-US" sz="2000" b="1" dirty="0" err="1">
                <a:solidFill>
                  <a:prstClr val="black"/>
                </a:solidFill>
              </a:rPr>
              <a:t>pengawa</a:t>
            </a:r>
            <a:r>
              <a:rPr lang="en-US" sz="2000" b="1" dirty="0">
                <a:solidFill>
                  <a:prstClr val="black"/>
                </a:solidFill>
              </a:rPr>
              <a:t> </a:t>
            </a:r>
            <a:r>
              <a:rPr lang="en-US" sz="2000" b="1" dirty="0" err="1">
                <a:solidFill>
                  <a:prstClr val="black"/>
                </a:solidFill>
              </a:rPr>
              <a:t>enggau</a:t>
            </a:r>
            <a:r>
              <a:rPr lang="en-US" sz="2000" b="1" dirty="0">
                <a:solidFill>
                  <a:prstClr val="black"/>
                </a:solidFill>
              </a:rPr>
              <a:t> </a:t>
            </a:r>
            <a:r>
              <a:rPr lang="en-US" sz="2000" b="1" dirty="0" err="1">
                <a:solidFill>
                  <a:prstClr val="black"/>
                </a:solidFill>
              </a:rPr>
              <a:t>jaku</a:t>
            </a:r>
            <a:r>
              <a:rPr lang="en-US" sz="2000" b="1" dirty="0">
                <a:solidFill>
                  <a:prstClr val="black"/>
                </a:solidFill>
              </a:rPr>
              <a:t> </a:t>
            </a:r>
            <a:r>
              <a:rPr lang="en-US" sz="2000" b="1" dirty="0" err="1">
                <a:solidFill>
                  <a:prstClr val="black"/>
                </a:solidFill>
              </a:rPr>
              <a:t>sida</a:t>
            </a:r>
            <a:r>
              <a:rPr lang="en-US" sz="2000" b="1" dirty="0">
                <a:solidFill>
                  <a:prstClr val="black"/>
                </a:solidFill>
              </a:rPr>
              <a:t>, </a:t>
            </a:r>
            <a:r>
              <a:rPr lang="en-US" sz="2000" b="1" dirty="0" err="1">
                <a:solidFill>
                  <a:prstClr val="black"/>
                </a:solidFill>
              </a:rPr>
              <a:t>pengajar</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bendar</a:t>
            </a:r>
            <a:r>
              <a:rPr lang="en-US" sz="2000" b="1" dirty="0">
                <a:solidFill>
                  <a:prstClr val="black"/>
                </a:solidFill>
              </a:rPr>
              <a:t> </a:t>
            </a:r>
            <a:r>
              <a:rPr lang="en-US" sz="2000" b="1" dirty="0" err="1">
                <a:solidFill>
                  <a:prstClr val="black"/>
                </a:solidFill>
              </a:rPr>
              <a:t>ngajar</a:t>
            </a:r>
            <a:r>
              <a:rPr lang="en-US" sz="2000" b="1" dirty="0">
                <a:solidFill>
                  <a:prstClr val="black"/>
                </a:solidFill>
              </a:rPr>
              <a:t> “</a:t>
            </a:r>
            <a:r>
              <a:rPr lang="en-US" sz="2000" b="1" dirty="0" err="1">
                <a:solidFill>
                  <a:prstClr val="black"/>
                </a:solidFill>
              </a:rPr>
              <a:t>pemendar</a:t>
            </a:r>
            <a:r>
              <a:rPr lang="en-US" sz="2000" b="1" dirty="0">
                <a:solidFill>
                  <a:prstClr val="black"/>
                </a:solidFill>
              </a:rPr>
              <a:t> </a:t>
            </a:r>
            <a:r>
              <a:rPr lang="en-US" sz="2000" b="1" dirty="0" err="1">
                <a:solidFill>
                  <a:prstClr val="black"/>
                </a:solidFill>
              </a:rPr>
              <a:t>Kristus</a:t>
            </a:r>
            <a:r>
              <a:rPr lang="en-US" sz="2000" b="1" dirty="0">
                <a:solidFill>
                  <a:prstClr val="black"/>
                </a:solidFill>
              </a:rPr>
              <a:t>” (2 Kor. 11:9-10). Tang </a:t>
            </a:r>
            <a:r>
              <a:rPr lang="en-US" sz="2000" b="1" dirty="0" err="1">
                <a:solidFill>
                  <a:prstClr val="black"/>
                </a:solidFill>
              </a:rPr>
              <a:t>bala</a:t>
            </a:r>
            <a:r>
              <a:rPr lang="en-US" sz="2000" b="1" dirty="0">
                <a:solidFill>
                  <a:prstClr val="black"/>
                </a:solidFill>
              </a:rPr>
              <a:t> </a:t>
            </a:r>
            <a:r>
              <a:rPr lang="en-US" sz="2000" b="1" dirty="0" err="1">
                <a:solidFill>
                  <a:prstClr val="black"/>
                </a:solidFill>
              </a:rPr>
              <a:t>pengajar</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pelesu</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semina</a:t>
            </a:r>
            <a:r>
              <a:rPr lang="en-US" sz="2000" b="1" dirty="0">
                <a:solidFill>
                  <a:prstClr val="black"/>
                </a:solidFill>
              </a:rPr>
              <a:t> </a:t>
            </a:r>
            <a:r>
              <a:rPr lang="en-US" sz="2000" b="1" dirty="0" err="1">
                <a:solidFill>
                  <a:prstClr val="black"/>
                </a:solidFill>
              </a:rPr>
              <a:t>ngaga</a:t>
            </a:r>
            <a:r>
              <a:rPr lang="en-US" sz="2000" b="1" dirty="0">
                <a:solidFill>
                  <a:prstClr val="black"/>
                </a:solidFill>
              </a:rPr>
              <a:t> </a:t>
            </a:r>
            <a:r>
              <a:rPr lang="en-US" sz="2000" b="1" dirty="0" err="1">
                <a:solidFill>
                  <a:prstClr val="black"/>
                </a:solidFill>
              </a:rPr>
              <a:t>diri</a:t>
            </a:r>
            <a:r>
              <a:rPr lang="en-US" sz="2000" b="1" dirty="0">
                <a:solidFill>
                  <a:prstClr val="black"/>
                </a:solidFill>
              </a:rPr>
              <a:t> </a:t>
            </a:r>
            <a:r>
              <a:rPr lang="en-US" sz="2000" b="1" dirty="0" err="1">
                <a:solidFill>
                  <a:prstClr val="black"/>
                </a:solidFill>
              </a:rPr>
              <a:t>bepengarap</a:t>
            </a:r>
            <a:r>
              <a:rPr lang="en-US" sz="2000" b="1" dirty="0">
                <a:solidFill>
                  <a:prstClr val="black"/>
                </a:solidFill>
              </a:rPr>
              <a:t>, </a:t>
            </a:r>
            <a:r>
              <a:rPr lang="en-US" sz="2000" b="1" dirty="0" err="1">
                <a:solidFill>
                  <a:prstClr val="black"/>
                </a:solidFill>
              </a:rPr>
              <a:t>nya</a:t>
            </a:r>
            <a:r>
              <a:rPr lang="en-US" sz="2000" b="1" dirty="0">
                <a:solidFill>
                  <a:prstClr val="black"/>
                </a:solidFill>
              </a:rPr>
              <a:t> </a:t>
            </a:r>
            <a:r>
              <a:rPr lang="en-US" sz="2000" b="1" dirty="0" err="1">
                <a:solidFill>
                  <a:prstClr val="black"/>
                </a:solidFill>
              </a:rPr>
              <a:t>penginjil</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nipu</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nyaru</a:t>
            </a:r>
            <a:r>
              <a:rPr lang="en-US" sz="2000" b="1" dirty="0">
                <a:solidFill>
                  <a:prstClr val="black"/>
                </a:solidFill>
              </a:rPr>
              <a:t> </a:t>
            </a:r>
            <a:r>
              <a:rPr lang="en-US" sz="2000" b="1" dirty="0" err="1">
                <a:solidFill>
                  <a:prstClr val="black"/>
                </a:solidFill>
              </a:rPr>
              <a:t>diri</a:t>
            </a:r>
            <a:r>
              <a:rPr lang="en-US" sz="2000" b="1" dirty="0">
                <a:solidFill>
                  <a:prstClr val="black"/>
                </a:solidFill>
              </a:rPr>
              <a:t> </a:t>
            </a:r>
            <a:r>
              <a:rPr lang="en-US" sz="2000" b="1" dirty="0" err="1">
                <a:solidFill>
                  <a:prstClr val="black"/>
                </a:solidFill>
              </a:rPr>
              <a:t>nyadi</a:t>
            </a:r>
            <a:r>
              <a:rPr lang="en-US" sz="2000" b="1" dirty="0">
                <a:solidFill>
                  <a:prstClr val="black"/>
                </a:solidFill>
              </a:rPr>
              <a:t> rasul (2 Kor. 11:13-15).</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232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288"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strVal val="4/3*#ppt_w"/>
                                          </p:val>
                                        </p:tav>
                                        <p:tav tm="100000">
                                          <p:val>
                                            <p:strVal val="#ppt_w"/>
                                          </p:val>
                                        </p:tav>
                                      </p:tavLst>
                                    </p:anim>
                                    <p:anim calcmode="lin" valueType="num">
                                      <p:cBhvr>
                                        <p:cTn id="45" dur="500" fill="hold"/>
                                        <p:tgtEl>
                                          <p:spTgt spid="12"/>
                                        </p:tgtEl>
                                        <p:attrNameLst>
                                          <p:attrName>ppt_h</p:attrName>
                                        </p:attrNameLst>
                                      </p:cBhvr>
                                      <p:tavLst>
                                        <p:tav tm="0">
                                          <p:val>
                                            <p:strVal val="4/3*#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28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strVal val="4/3*#ppt_w"/>
                                          </p:val>
                                        </p:tav>
                                        <p:tav tm="100000">
                                          <p:val>
                                            <p:strVal val="#ppt_w"/>
                                          </p:val>
                                        </p:tav>
                                      </p:tavLst>
                                    </p:anim>
                                    <p:anim calcmode="lin" valueType="num">
                                      <p:cBhvr>
                                        <p:cTn id="55" dur="500" fill="hold"/>
                                        <p:tgtEl>
                                          <p:spTgt spid="10"/>
                                        </p:tgtEl>
                                        <p:attrNameLst>
                                          <p:attrName>ppt_h</p:attrName>
                                        </p:attrNameLst>
                                      </p:cBhvr>
                                      <p:tavLst>
                                        <p:tav tm="0">
                                          <p:val>
                                            <p:strVal val="4/3*#ppt_h"/>
                                          </p:val>
                                        </p:tav>
                                        <p:tav tm="100000">
                                          <p:val>
                                            <p:strVal val="#ppt_h"/>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4"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duotone>
              <a:schemeClr val="accent1">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4FA4C89-8AEF-4E42-6050-9C28C25D9172}"/>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B9F579D9-3D7C-6829-7A78-3FB0CEC7216B}"/>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1378590A-9F58-E3CE-C8B0-E898C26CEC74}"/>
              </a:ext>
            </a:extLst>
          </p:cNvPr>
          <p:cNvSpPr txBox="1"/>
          <p:nvPr/>
        </p:nvSpPr>
        <p:spPr>
          <a:xfrm>
            <a:off x="0" y="0"/>
            <a:ext cx="12191999" cy="769441"/>
          </a:xfrm>
          <a:prstGeom prst="rect">
            <a:avLst/>
          </a:prstGeom>
          <a:noFill/>
        </p:spPr>
        <p:txBody>
          <a:bodyPr wrap="square">
            <a:spAutoFit/>
            <a:scene3d>
              <a:camera prst="orthographicFront"/>
              <a:lightRig rig="threePt" dir="t"/>
            </a:scene3d>
            <a:sp3d extrusionH="57150" contourW="25400">
              <a:bevelT h="25400" prst="softRound"/>
              <a:contourClr>
                <a:schemeClr val="accent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a:ln w="22225">
                  <a:noFill/>
                  <a:prstDash val="solid"/>
                </a:ln>
                <a:solidFill>
                  <a:srgbClr val="2DCADB">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PAUL </a:t>
            </a:r>
            <a:r>
              <a:rPr lang="en-US" sz="4400" b="1" spc="300">
                <a:ln w="22225">
                  <a:noFill/>
                  <a:prstDash val="solid"/>
                </a:ln>
                <a:solidFill>
                  <a:srgbClr val="2DCADB">
                    <a:lumMod val="40000"/>
                    <a:lumOff val="60000"/>
                  </a:srgbClr>
                </a:solidFill>
                <a:effectLst>
                  <a:outerShdw blurRad="38100" dist="38100" dir="2700000" algn="tl">
                    <a:srgbClr val="000000">
                      <a:alpha val="43137"/>
                    </a:srgbClr>
                  </a:outerShdw>
                </a:effectLst>
                <a:latin typeface="Aptos" panose="02110004020202020204"/>
              </a:rPr>
              <a:t>ENGGAU PENGAJAR TI PELSU</a:t>
            </a:r>
            <a:endParaRPr kumimoji="0" lang="en-US" sz="4400" b="1" i="0" u="none" strike="noStrike" kern="1200" cap="none" spc="300" normalizeH="0" baseline="0" noProof="0" dirty="0">
              <a:ln w="22225">
                <a:noFill/>
                <a:prstDash val="solid"/>
              </a:ln>
              <a:solidFill>
                <a:srgbClr val="2DCADB">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AD72E24C-A5B8-D982-19AB-DB1B1B368CF4}"/>
              </a:ext>
            </a:extLst>
          </p:cNvPr>
          <p:cNvSpPr txBox="1"/>
          <p:nvPr/>
        </p:nvSpPr>
        <p:spPr>
          <a:xfrm>
            <a:off x="1" y="724197"/>
            <a:ext cx="12191998" cy="584775"/>
          </a:xfrm>
          <a:prstGeom prst="rect">
            <a:avLst/>
          </a:prstGeom>
          <a:noFill/>
        </p:spPr>
        <p:txBody>
          <a:bodyPr wrap="square">
            <a:spAutoFit/>
          </a:bodyPr>
          <a:lstStyle/>
          <a:p>
            <a:pPr lvl="0" algn="ctr">
              <a:defRPr/>
            </a:pPr>
            <a:r>
              <a:rPr kumimoji="0" lang="en-US" sz="1600" i="1" u="none" strike="noStrike" kern="1200" cap="none" spc="0" normalizeH="0" baseline="0" noProof="0">
                <a:ln>
                  <a:noFill/>
                </a:ln>
                <a:solidFill>
                  <a:schemeClr val="accent4">
                    <a:lumMod val="60000"/>
                    <a:lumOff val="40000"/>
                  </a:schemeClr>
                </a:solidFill>
                <a:effectLst>
                  <a:glow rad="127000">
                    <a:srgbClr val="284A2D"/>
                  </a:glow>
                </a:effectLst>
                <a:uLnTx/>
                <a:uFillTx/>
                <a:latin typeface="Comic Sans MS" panose="030F0702030302020204" pitchFamily="66" charset="0"/>
              </a:rPr>
              <a:t>“</a:t>
            </a:r>
            <a:r>
              <a:rPr lang="en-MY" sz="1600" i="1">
                <a:solidFill>
                  <a:schemeClr val="accent4">
                    <a:lumMod val="60000"/>
                    <a:lumOff val="40000"/>
                  </a:schemeClr>
                </a:solidFill>
                <a:latin typeface="Comic Sans MS" panose="030F0702030302020204" pitchFamily="66" charset="0"/>
              </a:rPr>
              <a:t>Kati sida nya orang Hebrew? Aku mega orang Hebrew. Kati sida nya orang Israel? Aku mega orang Israel. Kati sida nya peturun Abraham? Aku mega peturun Abraham</a:t>
            </a:r>
            <a:r>
              <a:rPr lang="en-US" sz="1600" i="1" noProof="0">
                <a:solidFill>
                  <a:schemeClr val="accent4">
                    <a:lumMod val="60000"/>
                    <a:lumOff val="40000"/>
                  </a:schemeClr>
                </a:solidFill>
                <a:effectLst>
                  <a:glow rad="127000">
                    <a:srgbClr val="284A2D"/>
                  </a:glow>
                </a:effectLst>
                <a:latin typeface="Comic Sans MS" panose="030F0702030302020204" pitchFamily="66" charset="0"/>
              </a:rPr>
              <a:t>.</a:t>
            </a:r>
            <a:r>
              <a:rPr kumimoji="0" lang="en-US" sz="1600" i="1" u="none" strike="noStrike" kern="1200" cap="none" spc="0" normalizeH="0" baseline="0" noProof="0">
                <a:ln>
                  <a:noFill/>
                </a:ln>
                <a:solidFill>
                  <a:schemeClr val="accent4">
                    <a:lumMod val="60000"/>
                    <a:lumOff val="40000"/>
                  </a:schemeClr>
                </a:solidFill>
                <a:effectLst>
                  <a:glow rad="127000">
                    <a:srgbClr val="284A2D"/>
                  </a:glow>
                </a:effectLst>
                <a:uLnTx/>
                <a:uFillTx/>
                <a:latin typeface="Comic Sans MS" panose="030F0702030302020204" pitchFamily="66" charset="0"/>
              </a:rPr>
              <a:t>” </a:t>
            </a:r>
            <a:r>
              <a:rPr kumimoji="0" lang="en-US" sz="1600" i="1" u="none" strike="noStrike" kern="1200" cap="none" spc="0" normalizeH="0" baseline="0" noProof="0" dirty="0">
                <a:ln>
                  <a:noFill/>
                </a:ln>
                <a:solidFill>
                  <a:schemeClr val="accent4">
                    <a:lumMod val="60000"/>
                    <a:lumOff val="40000"/>
                  </a:schemeClr>
                </a:solidFill>
                <a:effectLst>
                  <a:glow rad="127000">
                    <a:srgbClr val="284A2D"/>
                  </a:glow>
                </a:effectLst>
                <a:uLnTx/>
                <a:uFillTx/>
                <a:latin typeface="Comic Sans MS" panose="030F0702030302020204" pitchFamily="66" charset="0"/>
              </a:rPr>
              <a:t>(2 Corinthians 11:22)</a:t>
            </a:r>
          </a:p>
        </p:txBody>
      </p:sp>
      <p:sp>
        <p:nvSpPr>
          <p:cNvPr id="6" name="CuadroTexto 5">
            <a:extLst>
              <a:ext uri="{FF2B5EF4-FFF2-40B4-BE49-F238E27FC236}">
                <a16:creationId xmlns:a16="http://schemas.microsoft.com/office/drawing/2014/main" id="{70CC40CA-8802-BFC0-52A1-836317A45124}"/>
              </a:ext>
            </a:extLst>
          </p:cNvPr>
          <p:cNvSpPr txBox="1"/>
          <p:nvPr/>
        </p:nvSpPr>
        <p:spPr>
          <a:xfrm>
            <a:off x="3912130" y="1454727"/>
            <a:ext cx="8268453" cy="1015663"/>
          </a:xfrm>
          <a:prstGeom prst="rect">
            <a:avLst/>
          </a:prstGeom>
          <a:noFill/>
        </p:spPr>
        <p:txBody>
          <a:bodyPr wrap="square" rtlCol="0">
            <a:spAutoFit/>
          </a:bodyPr>
          <a:lstStyle/>
          <a:p>
            <a:pPr lvl="0">
              <a:spcBef>
                <a:spcPts val="600"/>
              </a:spcBef>
              <a:defRPr/>
            </a:pPr>
            <a:r>
              <a:rPr lang="en-US" sz="2000" b="1" dirty="0">
                <a:solidFill>
                  <a:prstClr val="black"/>
                </a:solidFill>
              </a:rPr>
              <a:t>Nama </a:t>
            </a:r>
            <a:r>
              <a:rPr lang="en-US" sz="2000" b="1" dirty="0" err="1">
                <a:solidFill>
                  <a:prstClr val="black"/>
                </a:solidFill>
              </a:rPr>
              <a:t>utai</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sebaka</a:t>
            </a:r>
            <a:r>
              <a:rPr lang="en-US" sz="2000" b="1" dirty="0">
                <a:solidFill>
                  <a:prstClr val="black"/>
                </a:solidFill>
              </a:rPr>
              <a:t> </a:t>
            </a:r>
            <a:r>
              <a:rPr lang="en-US" sz="2000" b="1" dirty="0" err="1">
                <a:solidFill>
                  <a:prstClr val="black"/>
                </a:solidFill>
              </a:rPr>
              <a:t>entara</a:t>
            </a:r>
            <a:r>
              <a:rPr lang="en-US" sz="2000" b="1" dirty="0">
                <a:solidFill>
                  <a:prstClr val="black"/>
                </a:solidFill>
              </a:rPr>
              <a:t> Paul </a:t>
            </a:r>
            <a:r>
              <a:rPr lang="en-US" sz="2000" b="1" dirty="0" err="1">
                <a:solidFill>
                  <a:prstClr val="black"/>
                </a:solidFill>
              </a:rPr>
              <a:t>enggau</a:t>
            </a:r>
            <a:r>
              <a:rPr lang="en-US" sz="2000" b="1" dirty="0">
                <a:solidFill>
                  <a:prstClr val="black"/>
                </a:solidFill>
              </a:rPr>
              <a:t> </a:t>
            </a:r>
            <a:r>
              <a:rPr lang="en-US" sz="2000" b="1" dirty="0" err="1">
                <a:solidFill>
                  <a:prstClr val="black"/>
                </a:solidFill>
              </a:rPr>
              <a:t>bala</a:t>
            </a:r>
            <a:r>
              <a:rPr lang="en-US" sz="2000" b="1" dirty="0">
                <a:solidFill>
                  <a:prstClr val="black"/>
                </a:solidFill>
              </a:rPr>
              <a:t> </a:t>
            </a:r>
            <a:r>
              <a:rPr lang="en-US" sz="2000" b="1" dirty="0" err="1">
                <a:solidFill>
                  <a:prstClr val="black"/>
                </a:solidFill>
              </a:rPr>
              <a:t>pengajar</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pelesu</a:t>
            </a:r>
            <a:r>
              <a:rPr lang="en-US" sz="2000" b="1" dirty="0">
                <a:solidFill>
                  <a:prstClr val="black"/>
                </a:solidFill>
              </a:rPr>
              <a:t>? </a:t>
            </a:r>
            <a:r>
              <a:rPr lang="en-US" sz="2000" b="1" dirty="0" err="1">
                <a:solidFill>
                  <a:prstClr val="black"/>
                </a:solidFill>
              </a:rPr>
              <a:t>Semua</a:t>
            </a:r>
            <a:r>
              <a:rPr lang="en-US" sz="2000" b="1" dirty="0">
                <a:solidFill>
                  <a:prstClr val="black"/>
                </a:solidFill>
              </a:rPr>
              <a:t> </a:t>
            </a:r>
            <a:r>
              <a:rPr lang="en-US" sz="2000" b="1" dirty="0" err="1">
                <a:solidFill>
                  <a:prstClr val="black"/>
                </a:solidFill>
              </a:rPr>
              <a:t>sida</a:t>
            </a:r>
            <a:r>
              <a:rPr lang="en-US" sz="2000" b="1" dirty="0">
                <a:solidFill>
                  <a:prstClr val="black"/>
                </a:solidFill>
              </a:rPr>
              <a:t> </a:t>
            </a:r>
            <a:r>
              <a:rPr lang="en-US" sz="2000" b="1" dirty="0" err="1">
                <a:solidFill>
                  <a:prstClr val="black"/>
                </a:solidFill>
              </a:rPr>
              <a:t>nya</a:t>
            </a:r>
            <a:r>
              <a:rPr lang="en-US" sz="2000" b="1" dirty="0">
                <a:solidFill>
                  <a:prstClr val="black"/>
                </a:solidFill>
              </a:rPr>
              <a:t> orang Judah </a:t>
            </a:r>
            <a:r>
              <a:rPr lang="en-US" sz="2000" b="1" dirty="0" err="1">
                <a:solidFill>
                  <a:prstClr val="black"/>
                </a:solidFill>
              </a:rPr>
              <a:t>ti</a:t>
            </a:r>
            <a:r>
              <a:rPr lang="en-US" sz="2000" b="1" dirty="0">
                <a:solidFill>
                  <a:prstClr val="black"/>
                </a:solidFill>
              </a:rPr>
              <a:t> </a:t>
            </a:r>
            <a:r>
              <a:rPr lang="en-US" sz="2000" b="1" dirty="0" err="1">
                <a:solidFill>
                  <a:prstClr val="black"/>
                </a:solidFill>
              </a:rPr>
              <a:t>udah</a:t>
            </a:r>
            <a:r>
              <a:rPr lang="en-US" sz="2000" b="1" dirty="0">
                <a:solidFill>
                  <a:prstClr val="black"/>
                </a:solidFill>
              </a:rPr>
              <a:t> </a:t>
            </a:r>
            <a:r>
              <a:rPr lang="en-US" sz="2000" b="1" dirty="0" err="1">
                <a:solidFill>
                  <a:prstClr val="black"/>
                </a:solidFill>
              </a:rPr>
              <a:t>masuk</a:t>
            </a:r>
            <a:r>
              <a:rPr lang="en-US" sz="2000" b="1" dirty="0">
                <a:solidFill>
                  <a:prstClr val="black"/>
                </a:solidFill>
              </a:rPr>
              <a:t> </a:t>
            </a:r>
            <a:r>
              <a:rPr lang="en-US" sz="2000" b="1" dirty="0" err="1">
                <a:solidFill>
                  <a:prstClr val="black"/>
                </a:solidFill>
              </a:rPr>
              <a:t>pengarap</a:t>
            </a:r>
            <a:r>
              <a:rPr lang="en-US" sz="2000" b="1" dirty="0">
                <a:solidFill>
                  <a:prstClr val="black"/>
                </a:solidFill>
              </a:rPr>
              <a:t> Kristian</a:t>
            </a:r>
            <a:br>
              <a:rPr lang="en-US" sz="2000" b="1" dirty="0">
                <a:solidFill>
                  <a:prstClr val="black"/>
                </a:solidFill>
              </a:rPr>
            </a:br>
            <a:r>
              <a:rPr lang="en-US" sz="2000" b="1" dirty="0">
                <a:solidFill>
                  <a:prstClr val="black"/>
                </a:solidFill>
              </a:rPr>
              <a:t>(2 Kor. 11:22).</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50257D89-DB2F-9E07-69CF-133DE4686A3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439839" y="4698248"/>
            <a:ext cx="2572870" cy="2056074"/>
          </a:xfrm>
          <a:prstGeom prst="roundRect">
            <a:avLst>
              <a:gd name="adj" fmla="val 0"/>
            </a:avLst>
          </a:prstGeom>
          <a:solidFill>
            <a:srgbClr val="FFFFFF"/>
          </a:solidFill>
          <a:ln w="76200" cap="sq">
            <a:solidFill>
              <a:srgbClr val="326160"/>
            </a:solidFill>
            <a:miter lim="800000"/>
          </a:ln>
          <a:effectLst/>
          <a:scene3d>
            <a:camera prst="orthographicFront"/>
            <a:lightRig rig="threePt" dir="t">
              <a:rot lat="0" lon="0" rev="2700000"/>
            </a:lightRig>
          </a:scene3d>
          <a:sp3d>
            <a:bevelT h="38100"/>
            <a:contourClr>
              <a:srgbClr val="C0C0C0"/>
            </a:contourClr>
          </a:sp3d>
        </p:spPr>
      </p:pic>
      <p:pic>
        <p:nvPicPr>
          <p:cNvPr id="8" name="Imagen 7">
            <a:extLst>
              <a:ext uri="{FF2B5EF4-FFF2-40B4-BE49-F238E27FC236}">
                <a16:creationId xmlns:a16="http://schemas.microsoft.com/office/drawing/2014/main" id="{EE449946-CD57-EFC4-8E66-244FC8AE20B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42875" y="1435271"/>
            <a:ext cx="3769255" cy="4679076"/>
          </a:xfrm>
          <a:prstGeom prst="rect">
            <a:avLst/>
          </a:prstGeom>
          <a:effectLst/>
          <a:scene3d>
            <a:camera prst="orthographicFront"/>
            <a:lightRig rig="threePt" dir="t"/>
          </a:scene3d>
          <a:sp3d>
            <a:bevelT prst="relaxedInset"/>
          </a:sp3d>
        </p:spPr>
      </p:pic>
      <p:sp>
        <p:nvSpPr>
          <p:cNvPr id="10" name="CuadroTexto 9">
            <a:extLst>
              <a:ext uri="{FF2B5EF4-FFF2-40B4-BE49-F238E27FC236}">
                <a16:creationId xmlns:a16="http://schemas.microsoft.com/office/drawing/2014/main" id="{AB57A12E-FCF0-73AB-F017-03053F6A95CF}"/>
              </a:ext>
            </a:extLst>
          </p:cNvPr>
          <p:cNvSpPr txBox="1"/>
          <p:nvPr/>
        </p:nvSpPr>
        <p:spPr>
          <a:xfrm>
            <a:off x="3912130" y="4582927"/>
            <a:ext cx="5455988" cy="1631216"/>
          </a:xfrm>
          <a:prstGeom prst="rect">
            <a:avLst/>
          </a:prstGeom>
          <a:noFill/>
        </p:spPr>
        <p:txBody>
          <a:bodyPr wrap="square">
            <a:spAutoFit/>
          </a:bodyPr>
          <a:lstStyle/>
          <a:p>
            <a:pPr lvl="0">
              <a:spcBef>
                <a:spcPts val="600"/>
              </a:spcBef>
              <a:defRPr/>
            </a:pPr>
            <a:r>
              <a:rPr lang="en-US" sz="2000" b="1" dirty="0">
                <a:solidFill>
                  <a:prstClr val="black"/>
                </a:solidFill>
              </a:rPr>
              <a:t>Lalu </a:t>
            </a:r>
            <a:r>
              <a:rPr lang="en-US" sz="2000" b="1" dirty="0" err="1">
                <a:solidFill>
                  <a:prstClr val="black"/>
                </a:solidFill>
              </a:rPr>
              <a:t>ditu</a:t>
            </a:r>
            <a:r>
              <a:rPr lang="en-US" sz="2000" b="1" dirty="0">
                <a:solidFill>
                  <a:prstClr val="black"/>
                </a:solidFill>
              </a:rPr>
              <a:t> meh </a:t>
            </a:r>
            <a:r>
              <a:rPr lang="en-US" sz="2000" b="1" dirty="0" err="1">
                <a:solidFill>
                  <a:prstClr val="black"/>
                </a:solidFill>
              </a:rPr>
              <a:t>pengujung</a:t>
            </a:r>
            <a:r>
              <a:rPr lang="en-US" sz="2000" b="1" dirty="0">
                <a:solidFill>
                  <a:prstClr val="black"/>
                </a:solidFill>
              </a:rPr>
              <a:t> “</a:t>
            </a:r>
            <a:r>
              <a:rPr lang="en-US" sz="2000" b="1" dirty="0" err="1">
                <a:solidFill>
                  <a:prstClr val="black"/>
                </a:solidFill>
              </a:rPr>
              <a:t>pengila</a:t>
            </a:r>
            <a:r>
              <a:rPr lang="en-US" sz="2000" b="1" dirty="0">
                <a:solidFill>
                  <a:prstClr val="black"/>
                </a:solidFill>
              </a:rPr>
              <a:t>” Paul. Iya </a:t>
            </a:r>
            <a:r>
              <a:rPr lang="en-US" sz="2000" b="1" dirty="0" err="1">
                <a:solidFill>
                  <a:prstClr val="black"/>
                </a:solidFill>
              </a:rPr>
              <a:t>enggai</a:t>
            </a:r>
            <a:r>
              <a:rPr lang="en-US" sz="2000" b="1" dirty="0">
                <a:solidFill>
                  <a:prstClr val="black"/>
                </a:solidFill>
              </a:rPr>
              <a:t> meri </a:t>
            </a:r>
            <a:r>
              <a:rPr lang="en-US" sz="2000" b="1" dirty="0" err="1">
                <a:solidFill>
                  <a:prstClr val="black"/>
                </a:solidFill>
              </a:rPr>
              <a:t>peragam</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madahka</a:t>
            </a:r>
            <a:r>
              <a:rPr lang="en-US" sz="2000" b="1" dirty="0">
                <a:solidFill>
                  <a:prstClr val="black"/>
                </a:solidFill>
              </a:rPr>
              <a:t> </a:t>
            </a:r>
            <a:r>
              <a:rPr lang="en-US" sz="2000" b="1" dirty="0" err="1">
                <a:solidFill>
                  <a:prstClr val="black"/>
                </a:solidFill>
              </a:rPr>
              <a:t>diri</a:t>
            </a:r>
            <a:r>
              <a:rPr lang="en-US" sz="2000" b="1" dirty="0">
                <a:solidFill>
                  <a:prstClr val="black"/>
                </a:solidFill>
              </a:rPr>
              <a:t> deka </a:t>
            </a:r>
            <a:r>
              <a:rPr lang="en-US" sz="2000" b="1" dirty="0" err="1">
                <a:solidFill>
                  <a:prstClr val="black"/>
                </a:solidFill>
              </a:rPr>
              <a:t>temegah</a:t>
            </a:r>
            <a:r>
              <a:rPr lang="en-US" sz="2000" b="1" dirty="0">
                <a:solidFill>
                  <a:prstClr val="black"/>
                </a:solidFill>
              </a:rPr>
              <a:t> </a:t>
            </a:r>
            <a:r>
              <a:rPr lang="en-US" sz="2000" b="1" dirty="0" err="1">
                <a:solidFill>
                  <a:prstClr val="black"/>
                </a:solidFill>
              </a:rPr>
              <a:t>ati</a:t>
            </a:r>
            <a:r>
              <a:rPr lang="en-US" sz="2000" b="1" dirty="0">
                <a:solidFill>
                  <a:prstClr val="black"/>
                </a:solidFill>
              </a:rPr>
              <a:t> </a:t>
            </a:r>
            <a:r>
              <a:rPr lang="en-US" sz="2000" b="1" dirty="0" err="1">
                <a:solidFill>
                  <a:prstClr val="black"/>
                </a:solidFill>
              </a:rPr>
              <a:t>ketegal</a:t>
            </a:r>
            <a:r>
              <a:rPr lang="en-US" sz="2000" b="1" dirty="0">
                <a:solidFill>
                  <a:prstClr val="black"/>
                </a:solidFill>
              </a:rPr>
              <a:t> </a:t>
            </a:r>
            <a:r>
              <a:rPr lang="en-US" sz="2000" b="1" dirty="0" err="1">
                <a:solidFill>
                  <a:prstClr val="black"/>
                </a:solidFill>
              </a:rPr>
              <a:t>utai</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udah</a:t>
            </a:r>
            <a:r>
              <a:rPr lang="en-US" sz="2000" b="1" dirty="0">
                <a:solidFill>
                  <a:prstClr val="black"/>
                </a:solidFill>
              </a:rPr>
              <a:t> </a:t>
            </a:r>
            <a:r>
              <a:rPr lang="en-US" sz="2000" b="1" dirty="0" err="1">
                <a:solidFill>
                  <a:prstClr val="black"/>
                </a:solidFill>
              </a:rPr>
              <a:t>dikereja</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ke</a:t>
            </a:r>
            <a:r>
              <a:rPr lang="en-US" sz="2000" b="1" dirty="0">
                <a:solidFill>
                  <a:prstClr val="black"/>
                </a:solidFill>
              </a:rPr>
              <a:t> </a:t>
            </a:r>
            <a:r>
              <a:rPr lang="en-US" sz="2000" b="1" dirty="0" err="1">
                <a:solidFill>
                  <a:prstClr val="black"/>
                </a:solidFill>
              </a:rPr>
              <a:t>Kristus</a:t>
            </a:r>
            <a:r>
              <a:rPr lang="en-US" sz="2000" b="1" dirty="0">
                <a:solidFill>
                  <a:prstClr val="black"/>
                </a:solidFill>
              </a:rPr>
              <a:t>. </a:t>
            </a:r>
            <a:r>
              <a:rPr lang="en-US" sz="2000" b="1" dirty="0" err="1">
                <a:solidFill>
                  <a:prstClr val="black"/>
                </a:solidFill>
              </a:rPr>
              <a:t>Pengemeran</a:t>
            </a:r>
            <a:r>
              <a:rPr lang="en-US" sz="2000" b="1" dirty="0">
                <a:solidFill>
                  <a:prstClr val="black"/>
                </a:solidFill>
              </a:rPr>
              <a:t> (</a:t>
            </a:r>
            <a:r>
              <a:rPr lang="en-US" sz="2000" b="1" dirty="0" err="1">
                <a:solidFill>
                  <a:prstClr val="black"/>
                </a:solidFill>
              </a:rPr>
              <a:t>tauka</a:t>
            </a:r>
            <a:r>
              <a:rPr lang="en-US" sz="2000" b="1" dirty="0">
                <a:solidFill>
                  <a:prstClr val="black"/>
                </a:solidFill>
              </a:rPr>
              <a:t> </a:t>
            </a:r>
            <a:r>
              <a:rPr lang="en-US" sz="2000" b="1" dirty="0" err="1">
                <a:solidFill>
                  <a:prstClr val="black"/>
                </a:solidFill>
              </a:rPr>
              <a:t>mulia</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bendar</a:t>
            </a:r>
            <a:r>
              <a:rPr lang="en-US" sz="2000" b="1" dirty="0">
                <a:solidFill>
                  <a:prstClr val="black"/>
                </a:solidFill>
              </a:rPr>
              <a:t> </a:t>
            </a:r>
            <a:r>
              <a:rPr lang="en-US" sz="2000" b="1" dirty="0" err="1">
                <a:solidFill>
                  <a:prstClr val="black"/>
                </a:solidFill>
              </a:rPr>
              <a:t>nya</a:t>
            </a:r>
            <a:r>
              <a:rPr lang="en-US" sz="2000" b="1" dirty="0">
                <a:solidFill>
                  <a:prstClr val="black"/>
                </a:solidFill>
              </a:rPr>
              <a:t> </a:t>
            </a:r>
            <a:r>
              <a:rPr lang="en-US" sz="2000" b="1" dirty="0" err="1">
                <a:solidFill>
                  <a:prstClr val="black"/>
                </a:solidFill>
              </a:rPr>
              <a:t>utai</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udah</a:t>
            </a:r>
            <a:r>
              <a:rPr lang="en-US" sz="2000" b="1" dirty="0">
                <a:solidFill>
                  <a:prstClr val="black"/>
                </a:solidFill>
              </a:rPr>
              <a:t> </a:t>
            </a:r>
            <a:r>
              <a:rPr lang="en-US" sz="2000" b="1" dirty="0" err="1">
                <a:solidFill>
                  <a:prstClr val="black"/>
                </a:solidFill>
              </a:rPr>
              <a:t>dikereja</a:t>
            </a:r>
            <a:r>
              <a:rPr lang="en-US" sz="2000" b="1" dirty="0">
                <a:solidFill>
                  <a:prstClr val="black"/>
                </a:solidFill>
              </a:rPr>
              <a:t> </a:t>
            </a:r>
            <a:r>
              <a:rPr lang="en-US" sz="2000" b="1" dirty="0" err="1">
                <a:solidFill>
                  <a:prstClr val="black"/>
                </a:solidFill>
              </a:rPr>
              <a:t>Kristus</a:t>
            </a:r>
            <a:r>
              <a:rPr lang="en-US" sz="2000" b="1" dirty="0">
                <a:solidFill>
                  <a:prstClr val="black"/>
                </a:solidFill>
              </a:rPr>
              <a:t> </a:t>
            </a:r>
            <a:r>
              <a:rPr lang="en-US" sz="2000" b="1" dirty="0" err="1">
                <a:solidFill>
                  <a:prstClr val="black"/>
                </a:solidFill>
              </a:rPr>
              <a:t>ke</a:t>
            </a:r>
            <a:r>
              <a:rPr lang="en-US" sz="2000" b="1" dirty="0">
                <a:solidFill>
                  <a:prstClr val="black"/>
                </a:solidFill>
              </a:rPr>
              <a:t> </a:t>
            </a:r>
            <a:r>
              <a:rPr lang="en-US" sz="2000" b="1" dirty="0" err="1">
                <a:solidFill>
                  <a:prstClr val="black"/>
                </a:solidFill>
              </a:rPr>
              <a:t>iya</a:t>
            </a:r>
            <a:r>
              <a:rPr lang="en-US" sz="2000" b="1" dirty="0">
                <a:solidFill>
                  <a:prstClr val="black"/>
                </a:solidFill>
              </a:rPr>
              <a:t>.</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CuadroTexto 6">
            <a:extLst>
              <a:ext uri="{FF2B5EF4-FFF2-40B4-BE49-F238E27FC236}">
                <a16:creationId xmlns:a16="http://schemas.microsoft.com/office/drawing/2014/main" id="{0195BE2E-C3D2-6565-35AC-120DF9B5D1C9}"/>
              </a:ext>
            </a:extLst>
          </p:cNvPr>
          <p:cNvSpPr txBox="1"/>
          <p:nvPr/>
        </p:nvSpPr>
        <p:spPr>
          <a:xfrm>
            <a:off x="-1" y="6147027"/>
            <a:ext cx="9163455" cy="707886"/>
          </a:xfrm>
          <a:prstGeom prst="rect">
            <a:avLst/>
          </a:prstGeom>
          <a:noFill/>
        </p:spPr>
        <p:txBody>
          <a:bodyPr wrap="square">
            <a:spAutoFit/>
          </a:bodyPr>
          <a:lstStyle/>
          <a:p>
            <a:pPr lvl="0">
              <a:defRPr/>
            </a:pPr>
            <a:r>
              <a:rPr lang="en-US" sz="2000" b="1" dirty="0" err="1">
                <a:solidFill>
                  <a:prstClr val="black"/>
                </a:solidFill>
              </a:rPr>
              <a:t>Pengering</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bendar</a:t>
            </a:r>
            <a:r>
              <a:rPr lang="en-US" sz="2000" b="1" dirty="0">
                <a:solidFill>
                  <a:prstClr val="black"/>
                </a:solidFill>
              </a:rPr>
              <a:t> </a:t>
            </a:r>
            <a:r>
              <a:rPr lang="en-US" sz="2000" b="1" dirty="0" err="1">
                <a:solidFill>
                  <a:prstClr val="black"/>
                </a:solidFill>
              </a:rPr>
              <a:t>bisi</a:t>
            </a:r>
            <a:r>
              <a:rPr lang="en-US" sz="2000" b="1" dirty="0">
                <a:solidFill>
                  <a:prstClr val="black"/>
                </a:solidFill>
              </a:rPr>
              <a:t> </a:t>
            </a:r>
            <a:r>
              <a:rPr lang="en-US" sz="2000" b="1" dirty="0" err="1">
                <a:solidFill>
                  <a:prstClr val="black"/>
                </a:solidFill>
              </a:rPr>
              <a:t>ba</a:t>
            </a:r>
            <a:r>
              <a:rPr lang="en-US" sz="2000" b="1" dirty="0">
                <a:solidFill>
                  <a:prstClr val="black"/>
                </a:solidFill>
              </a:rPr>
              <a:t> </a:t>
            </a:r>
            <a:r>
              <a:rPr lang="en-US" sz="2000" b="1" dirty="0" err="1">
                <a:solidFill>
                  <a:prstClr val="black"/>
                </a:solidFill>
              </a:rPr>
              <a:t>pengelemi</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ngujungka</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bepanggai</a:t>
            </a:r>
            <a:r>
              <a:rPr lang="en-US" sz="2000" b="1" dirty="0">
                <a:solidFill>
                  <a:prstClr val="black"/>
                </a:solidFill>
              </a:rPr>
              <a:t> </a:t>
            </a:r>
            <a:r>
              <a:rPr lang="en-US" sz="2000" b="1" dirty="0" err="1">
                <a:solidFill>
                  <a:prstClr val="black"/>
                </a:solidFill>
              </a:rPr>
              <a:t>bendar</a:t>
            </a:r>
            <a:r>
              <a:rPr lang="en-US" sz="2000" b="1" dirty="0">
                <a:solidFill>
                  <a:prstClr val="black"/>
                </a:solidFill>
              </a:rPr>
              <a:t> </a:t>
            </a:r>
            <a:r>
              <a:rPr lang="en-US" sz="2000" b="1" dirty="0" err="1">
                <a:solidFill>
                  <a:prstClr val="black"/>
                </a:solidFill>
              </a:rPr>
              <a:t>ba</a:t>
            </a:r>
            <a:r>
              <a:rPr lang="en-US" sz="2000" b="1" dirty="0">
                <a:solidFill>
                  <a:prstClr val="black"/>
                </a:solidFill>
              </a:rPr>
              <a:t> Jesus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2 Cor. 11:30-31; 12:6-10).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0EFB5F8C-F49B-17A9-955C-985149DD5BB8}"/>
              </a:ext>
            </a:extLst>
          </p:cNvPr>
          <p:cNvSpPr txBox="1"/>
          <p:nvPr/>
        </p:nvSpPr>
        <p:spPr>
          <a:xfrm>
            <a:off x="3912130" y="2403274"/>
            <a:ext cx="8268453" cy="2246769"/>
          </a:xfrm>
          <a:prstGeom prst="rect">
            <a:avLst/>
          </a:prstGeom>
          <a:noFill/>
        </p:spPr>
        <p:txBody>
          <a:bodyPr wrap="square">
            <a:spAutoFit/>
          </a:bodyPr>
          <a:lstStyle/>
          <a:p>
            <a:pPr lvl="0">
              <a:spcBef>
                <a:spcPts val="600"/>
              </a:spcBef>
              <a:defRPr/>
            </a:pPr>
            <a:r>
              <a:rPr lang="en-US" sz="2000" b="1" dirty="0">
                <a:solidFill>
                  <a:prstClr val="black"/>
                </a:solidFill>
              </a:rPr>
              <a:t>Nama </a:t>
            </a:r>
            <a:r>
              <a:rPr lang="en-US" sz="2000" b="1" dirty="0" err="1">
                <a:solidFill>
                  <a:prstClr val="black"/>
                </a:solidFill>
              </a:rPr>
              <a:t>bida</a:t>
            </a:r>
            <a:r>
              <a:rPr lang="en-US" sz="2000" b="1" dirty="0">
                <a:solidFill>
                  <a:prstClr val="black"/>
                </a:solidFill>
              </a:rPr>
              <a:t> </a:t>
            </a:r>
            <a:r>
              <a:rPr lang="en-US" sz="2000" b="1" dirty="0" err="1">
                <a:solidFill>
                  <a:prstClr val="black"/>
                </a:solidFill>
              </a:rPr>
              <a:t>entara</a:t>
            </a:r>
            <a:r>
              <a:rPr lang="en-US" sz="2000" b="1" dirty="0">
                <a:solidFill>
                  <a:prstClr val="black"/>
                </a:solidFill>
              </a:rPr>
              <a:t> </a:t>
            </a:r>
            <a:r>
              <a:rPr lang="en-US" sz="2000" b="1" dirty="0" err="1">
                <a:solidFill>
                  <a:prstClr val="black"/>
                </a:solidFill>
              </a:rPr>
              <a:t>seduai</a:t>
            </a:r>
            <a:r>
              <a:rPr lang="en-US" sz="2000" b="1" dirty="0">
                <a:solidFill>
                  <a:prstClr val="black"/>
                </a:solidFill>
              </a:rPr>
              <a:t> </a:t>
            </a:r>
            <a:r>
              <a:rPr lang="en-US" sz="2000" b="1" dirty="0" err="1">
                <a:solidFill>
                  <a:prstClr val="black"/>
                </a:solidFill>
              </a:rPr>
              <a:t>iya</a:t>
            </a:r>
            <a:r>
              <a:rPr lang="en-US" sz="2000" b="1" dirty="0">
                <a:solidFill>
                  <a:prstClr val="black"/>
                </a:solidFill>
              </a:rPr>
              <a:t>? </a:t>
            </a:r>
            <a:r>
              <a:rPr lang="en-US" sz="2000" b="1" dirty="0" err="1">
                <a:solidFill>
                  <a:prstClr val="black"/>
                </a:solidFill>
              </a:rPr>
              <a:t>Ditu</a:t>
            </a:r>
            <a:r>
              <a:rPr lang="en-US" sz="2000" b="1" dirty="0">
                <a:solidFill>
                  <a:prstClr val="black"/>
                </a:solidFill>
              </a:rPr>
              <a:t> meh pun </a:t>
            </a:r>
            <a:r>
              <a:rPr lang="en-US" sz="2000" b="1" dirty="0" err="1">
                <a:solidFill>
                  <a:prstClr val="black"/>
                </a:solidFill>
              </a:rPr>
              <a:t>pengawa</a:t>
            </a:r>
            <a:r>
              <a:rPr lang="en-US" sz="2000" b="1" dirty="0">
                <a:solidFill>
                  <a:prstClr val="black"/>
                </a:solidFill>
              </a:rPr>
              <a:t> </a:t>
            </a:r>
            <a:r>
              <a:rPr lang="en-US" sz="2000" b="1" dirty="0" err="1">
                <a:solidFill>
                  <a:prstClr val="black"/>
                </a:solidFill>
              </a:rPr>
              <a:t>gila</a:t>
            </a:r>
            <a:r>
              <a:rPr lang="en-US" sz="2000" b="1" dirty="0">
                <a:solidFill>
                  <a:prstClr val="black"/>
                </a:solidFill>
              </a:rPr>
              <a:t> Paul: “Kati </a:t>
            </a:r>
            <a:r>
              <a:rPr lang="en-US" sz="2000" b="1" dirty="0" err="1">
                <a:solidFill>
                  <a:prstClr val="black"/>
                </a:solidFill>
              </a:rPr>
              <a:t>sida</a:t>
            </a:r>
            <a:r>
              <a:rPr lang="en-US" sz="2000" b="1" dirty="0">
                <a:solidFill>
                  <a:prstClr val="black"/>
                </a:solidFill>
              </a:rPr>
              <a:t> </a:t>
            </a:r>
            <a:r>
              <a:rPr lang="en-US" sz="2000" b="1" dirty="0" err="1">
                <a:solidFill>
                  <a:prstClr val="black"/>
                </a:solidFill>
              </a:rPr>
              <a:t>tu</a:t>
            </a:r>
            <a:r>
              <a:rPr lang="en-US" sz="2000" b="1" dirty="0">
                <a:solidFill>
                  <a:prstClr val="black"/>
                </a:solidFill>
              </a:rPr>
              <a:t> </a:t>
            </a:r>
            <a:r>
              <a:rPr lang="en-US" sz="2000" b="1" dirty="0" err="1">
                <a:solidFill>
                  <a:prstClr val="black"/>
                </a:solidFill>
              </a:rPr>
              <a:t>ulun</a:t>
            </a:r>
            <a:r>
              <a:rPr lang="en-US" sz="2000" b="1" dirty="0">
                <a:solidFill>
                  <a:prstClr val="black"/>
                </a:solidFill>
              </a:rPr>
              <a:t> </a:t>
            </a:r>
            <a:r>
              <a:rPr lang="en-US" sz="2000" b="1" dirty="0" err="1">
                <a:solidFill>
                  <a:prstClr val="black"/>
                </a:solidFill>
              </a:rPr>
              <a:t>Kristus</a:t>
            </a:r>
            <a:r>
              <a:rPr lang="en-US" sz="2000" b="1" dirty="0">
                <a:solidFill>
                  <a:prstClr val="black"/>
                </a:solidFill>
              </a:rPr>
              <a:t>? (Aku </a:t>
            </a:r>
            <a:r>
              <a:rPr lang="en-US" sz="2000" b="1" dirty="0" err="1">
                <a:solidFill>
                  <a:prstClr val="black"/>
                </a:solidFill>
              </a:rPr>
              <a:t>udah</a:t>
            </a:r>
            <a:r>
              <a:rPr lang="en-US" sz="2000" b="1" dirty="0">
                <a:solidFill>
                  <a:prstClr val="black"/>
                </a:solidFill>
              </a:rPr>
              <a:t> </a:t>
            </a:r>
            <a:r>
              <a:rPr lang="en-US" sz="2000" b="1" dirty="0" err="1">
                <a:solidFill>
                  <a:prstClr val="black"/>
                </a:solidFill>
              </a:rPr>
              <a:t>gila</a:t>
            </a:r>
            <a:r>
              <a:rPr lang="en-US" sz="2000" b="1" dirty="0">
                <a:solidFill>
                  <a:prstClr val="black"/>
                </a:solidFill>
              </a:rPr>
              <a:t> </a:t>
            </a:r>
            <a:r>
              <a:rPr lang="en-US" sz="2000" b="1" dirty="0" err="1">
                <a:solidFill>
                  <a:prstClr val="black"/>
                </a:solidFill>
              </a:rPr>
              <a:t>bejaku</a:t>
            </a:r>
            <a:r>
              <a:rPr lang="en-US" sz="2000" b="1" dirty="0">
                <a:solidFill>
                  <a:prstClr val="black"/>
                </a:solidFill>
              </a:rPr>
              <a:t> baka </a:t>
            </a:r>
            <a:r>
              <a:rPr lang="en-US" sz="2000" b="1" dirty="0" err="1">
                <a:solidFill>
                  <a:prstClr val="black"/>
                </a:solidFill>
              </a:rPr>
              <a:t>tu.</a:t>
            </a:r>
            <a:r>
              <a:rPr lang="en-US" sz="2000" b="1" dirty="0">
                <a:solidFill>
                  <a:prstClr val="black"/>
                </a:solidFill>
              </a:rPr>
              <a:t>) Aku </a:t>
            </a:r>
            <a:r>
              <a:rPr lang="en-US" sz="2000" b="1" dirty="0" err="1">
                <a:solidFill>
                  <a:prstClr val="black"/>
                </a:solidFill>
              </a:rPr>
              <a:t>lebih</a:t>
            </a:r>
            <a:r>
              <a:rPr lang="en-US" sz="2000" b="1" dirty="0">
                <a:solidFill>
                  <a:prstClr val="black"/>
                </a:solidFill>
              </a:rPr>
              <a:t> </a:t>
            </a:r>
            <a:r>
              <a:rPr lang="en-US" sz="2000" b="1" dirty="0" err="1">
                <a:solidFill>
                  <a:prstClr val="black"/>
                </a:solidFill>
              </a:rPr>
              <a:t>agi</a:t>
            </a:r>
            <a:r>
              <a:rPr lang="en-US" sz="2000" b="1" dirty="0">
                <a:solidFill>
                  <a:prstClr val="black"/>
                </a:solidFill>
              </a:rPr>
              <a:t>” (2 Kor. 11:23 NIV). Enti </a:t>
            </a:r>
            <a:r>
              <a:rPr lang="en-US" sz="2000" b="1" dirty="0" err="1">
                <a:solidFill>
                  <a:prstClr val="black"/>
                </a:solidFill>
              </a:rPr>
              <a:t>sida</a:t>
            </a:r>
            <a:r>
              <a:rPr lang="en-US" sz="2000" b="1" dirty="0">
                <a:solidFill>
                  <a:prstClr val="black"/>
                </a:solidFill>
              </a:rPr>
              <a:t> </a:t>
            </a:r>
            <a:r>
              <a:rPr lang="en-US" sz="2000" b="1" dirty="0" err="1">
                <a:solidFill>
                  <a:prstClr val="black"/>
                </a:solidFill>
              </a:rPr>
              <a:t>ke</a:t>
            </a:r>
            <a:r>
              <a:rPr lang="en-US" sz="2000" b="1" dirty="0">
                <a:solidFill>
                  <a:prstClr val="black"/>
                </a:solidFill>
              </a:rPr>
              <a:t> </a:t>
            </a:r>
            <a:r>
              <a:rPr lang="en-US" sz="2000" b="1" dirty="0" err="1">
                <a:solidFill>
                  <a:prstClr val="black"/>
                </a:solidFill>
              </a:rPr>
              <a:t>bukai</a:t>
            </a:r>
            <a:r>
              <a:rPr lang="en-US" sz="2000" b="1" dirty="0">
                <a:solidFill>
                  <a:prstClr val="black"/>
                </a:solidFill>
              </a:rPr>
              <a:t> </a:t>
            </a:r>
            <a:r>
              <a:rPr lang="en-US" sz="2000" b="1" dirty="0" err="1">
                <a:solidFill>
                  <a:prstClr val="black"/>
                </a:solidFill>
              </a:rPr>
              <a:t>nya</a:t>
            </a:r>
            <a:r>
              <a:rPr lang="en-US" sz="2000" b="1" dirty="0">
                <a:solidFill>
                  <a:prstClr val="black"/>
                </a:solidFill>
              </a:rPr>
              <a:t> </a:t>
            </a:r>
            <a:r>
              <a:rPr lang="en-US" sz="2000" b="1" dirty="0" err="1">
                <a:solidFill>
                  <a:prstClr val="black"/>
                </a:solidFill>
              </a:rPr>
              <a:t>temegah</a:t>
            </a:r>
            <a:r>
              <a:rPr lang="en-US" sz="2000" b="1" dirty="0">
                <a:solidFill>
                  <a:prstClr val="black"/>
                </a:solidFill>
              </a:rPr>
              <a:t> </a:t>
            </a:r>
            <a:r>
              <a:rPr lang="en-US" sz="2000" b="1" dirty="0" err="1">
                <a:solidFill>
                  <a:prstClr val="black"/>
                </a:solidFill>
              </a:rPr>
              <a:t>ati</a:t>
            </a:r>
            <a:r>
              <a:rPr lang="en-US" sz="2000" b="1" dirty="0">
                <a:solidFill>
                  <a:prstClr val="black"/>
                </a:solidFill>
              </a:rPr>
              <a:t> </a:t>
            </a:r>
            <a:r>
              <a:rPr lang="en-US" sz="2000" b="1" dirty="0" err="1">
                <a:solidFill>
                  <a:prstClr val="black"/>
                </a:solidFill>
              </a:rPr>
              <a:t>laban</a:t>
            </a:r>
            <a:r>
              <a:rPr lang="en-US" sz="2000" b="1" dirty="0">
                <a:solidFill>
                  <a:prstClr val="black"/>
                </a:solidFill>
              </a:rPr>
              <a:t> </a:t>
            </a:r>
            <a:r>
              <a:rPr lang="en-US" sz="2000" b="1" dirty="0" err="1">
                <a:solidFill>
                  <a:prstClr val="black"/>
                </a:solidFill>
              </a:rPr>
              <a:t>udah</a:t>
            </a:r>
            <a:r>
              <a:rPr lang="en-US" sz="2000" b="1" dirty="0">
                <a:solidFill>
                  <a:prstClr val="black"/>
                </a:solidFill>
              </a:rPr>
              <a:t> </a:t>
            </a:r>
            <a:r>
              <a:rPr lang="en-US" sz="2000" b="1" dirty="0" err="1">
                <a:solidFill>
                  <a:prstClr val="black"/>
                </a:solidFill>
              </a:rPr>
              <a:t>merinsa</a:t>
            </a:r>
            <a:r>
              <a:rPr lang="en-US" sz="2000" b="1" dirty="0">
                <a:solidFill>
                  <a:prstClr val="black"/>
                </a:solidFill>
              </a:rPr>
              <a:t> </a:t>
            </a:r>
            <a:r>
              <a:rPr lang="en-US" sz="2000" b="1" dirty="0" err="1">
                <a:solidFill>
                  <a:prstClr val="black"/>
                </a:solidFill>
              </a:rPr>
              <a:t>ketegal</a:t>
            </a:r>
            <a:r>
              <a:rPr lang="en-US" sz="2000" b="1" dirty="0">
                <a:solidFill>
                  <a:prstClr val="black"/>
                </a:solidFill>
              </a:rPr>
              <a:t> </a:t>
            </a:r>
            <a:r>
              <a:rPr lang="en-US" sz="2000" b="1" dirty="0" err="1">
                <a:solidFill>
                  <a:prstClr val="black"/>
                </a:solidFill>
              </a:rPr>
              <a:t>Kristus</a:t>
            </a:r>
            <a:r>
              <a:rPr lang="en-US" sz="2000" b="1" dirty="0">
                <a:solidFill>
                  <a:prstClr val="black"/>
                </a:solidFill>
              </a:rPr>
              <a:t>, Paul </a:t>
            </a:r>
            <a:r>
              <a:rPr lang="en-US" sz="2000" b="1" dirty="0" err="1">
                <a:solidFill>
                  <a:prstClr val="black"/>
                </a:solidFill>
              </a:rPr>
              <a:t>jauh</a:t>
            </a:r>
            <a:r>
              <a:rPr lang="en-US" sz="2000" b="1" dirty="0">
                <a:solidFill>
                  <a:prstClr val="black"/>
                </a:solidFill>
              </a:rPr>
              <a:t> </a:t>
            </a:r>
            <a:r>
              <a:rPr lang="en-US" sz="2000" b="1" dirty="0" err="1">
                <a:solidFill>
                  <a:prstClr val="black"/>
                </a:solidFill>
              </a:rPr>
              <a:t>agi</a:t>
            </a:r>
            <a:r>
              <a:rPr lang="en-US" sz="2000" b="1" dirty="0">
                <a:solidFill>
                  <a:prstClr val="black"/>
                </a:solidFill>
              </a:rPr>
              <a:t> </a:t>
            </a:r>
            <a:r>
              <a:rPr lang="en-US" sz="2000" b="1" dirty="0" err="1">
                <a:solidFill>
                  <a:prstClr val="black"/>
                </a:solidFill>
              </a:rPr>
              <a:t>layak</a:t>
            </a:r>
            <a:r>
              <a:rPr lang="en-US" sz="2000" b="1" dirty="0">
                <a:solidFill>
                  <a:prstClr val="black"/>
                </a:solidFill>
              </a:rPr>
              <a:t>: </a:t>
            </a:r>
            <a:r>
              <a:rPr lang="en-US" sz="2000" b="1" dirty="0" err="1">
                <a:solidFill>
                  <a:prstClr val="black"/>
                </a:solidFill>
              </a:rPr>
              <a:t>dipalu</a:t>
            </a:r>
            <a:r>
              <a:rPr lang="en-US" sz="2000" b="1" dirty="0">
                <a:solidFill>
                  <a:prstClr val="black"/>
                </a:solidFill>
              </a:rPr>
              <a:t>; </a:t>
            </a:r>
            <a:r>
              <a:rPr lang="en-US" sz="2000" b="1" dirty="0" err="1">
                <a:solidFill>
                  <a:prstClr val="black"/>
                </a:solidFill>
              </a:rPr>
              <a:t>dijil</a:t>
            </a:r>
            <a:r>
              <a:rPr lang="en-US" sz="2000" b="1" dirty="0">
                <a:solidFill>
                  <a:prstClr val="black"/>
                </a:solidFill>
              </a:rPr>
              <a:t>; </a:t>
            </a:r>
            <a:r>
              <a:rPr lang="en-US" sz="2000" b="1" dirty="0" err="1">
                <a:solidFill>
                  <a:prstClr val="black"/>
                </a:solidFill>
              </a:rPr>
              <a:t>dikemelika</a:t>
            </a:r>
            <a:r>
              <a:rPr lang="en-US" sz="2000" b="1" dirty="0">
                <a:solidFill>
                  <a:prstClr val="black"/>
                </a:solidFill>
              </a:rPr>
              <a:t> </a:t>
            </a:r>
            <a:r>
              <a:rPr lang="en-US" sz="2000" b="1" dirty="0" err="1">
                <a:solidFill>
                  <a:prstClr val="black"/>
                </a:solidFill>
              </a:rPr>
              <a:t>enggau</a:t>
            </a:r>
            <a:r>
              <a:rPr lang="en-US" sz="2000" b="1" dirty="0">
                <a:solidFill>
                  <a:prstClr val="black"/>
                </a:solidFill>
              </a:rPr>
              <a:t> </a:t>
            </a:r>
            <a:r>
              <a:rPr lang="en-US" sz="2000" b="1" dirty="0" err="1">
                <a:solidFill>
                  <a:prstClr val="black"/>
                </a:solidFill>
              </a:rPr>
              <a:t>pemati</a:t>
            </a:r>
            <a:r>
              <a:rPr lang="en-US" sz="2000" b="1" dirty="0">
                <a:solidFill>
                  <a:prstClr val="black"/>
                </a:solidFill>
              </a:rPr>
              <a:t>; </a:t>
            </a:r>
            <a:r>
              <a:rPr lang="en-US" sz="2000" b="1" dirty="0" err="1">
                <a:solidFill>
                  <a:prstClr val="black"/>
                </a:solidFill>
              </a:rPr>
              <a:t>dituku</a:t>
            </a:r>
            <a:r>
              <a:rPr lang="en-US" sz="2000" b="1" dirty="0">
                <a:solidFill>
                  <a:prstClr val="black"/>
                </a:solidFill>
              </a:rPr>
              <a:t> </a:t>
            </a:r>
            <a:r>
              <a:rPr lang="en-US" sz="2000" b="1" dirty="0" err="1">
                <a:solidFill>
                  <a:prstClr val="black"/>
                </a:solidFill>
              </a:rPr>
              <a:t>enggau</a:t>
            </a:r>
            <a:r>
              <a:rPr lang="en-US" sz="2000" b="1" dirty="0">
                <a:solidFill>
                  <a:prstClr val="black"/>
                </a:solidFill>
              </a:rPr>
              <a:t> batu; </a:t>
            </a:r>
            <a:r>
              <a:rPr lang="en-US" sz="2000" b="1" dirty="0" err="1">
                <a:solidFill>
                  <a:prstClr val="black"/>
                </a:solidFill>
              </a:rPr>
              <a:t>kapal</a:t>
            </a:r>
            <a:r>
              <a:rPr lang="en-US" sz="2000" b="1" dirty="0">
                <a:solidFill>
                  <a:prstClr val="black"/>
                </a:solidFill>
              </a:rPr>
              <a:t> </a:t>
            </a:r>
            <a:r>
              <a:rPr lang="en-US" sz="2000" b="1" dirty="0" err="1">
                <a:solidFill>
                  <a:prstClr val="black"/>
                </a:solidFill>
              </a:rPr>
              <a:t>karam</a:t>
            </a:r>
            <a:r>
              <a:rPr lang="en-US" sz="2000" b="1" dirty="0">
                <a:solidFill>
                  <a:prstClr val="black"/>
                </a:solidFill>
              </a:rPr>
              <a:t> </a:t>
            </a:r>
            <a:r>
              <a:rPr lang="en-US" sz="2000" b="1" dirty="0" err="1">
                <a:solidFill>
                  <a:prstClr val="black"/>
                </a:solidFill>
              </a:rPr>
              <a:t>ba</a:t>
            </a:r>
            <a:r>
              <a:rPr lang="en-US" sz="2000" b="1" dirty="0">
                <a:solidFill>
                  <a:prstClr val="black"/>
                </a:solidFill>
              </a:rPr>
              <a:t> </a:t>
            </a:r>
            <a:r>
              <a:rPr lang="en-US" sz="2000" b="1" dirty="0" err="1">
                <a:solidFill>
                  <a:prstClr val="black"/>
                </a:solidFill>
              </a:rPr>
              <a:t>tasik</a:t>
            </a:r>
            <a:r>
              <a:rPr lang="en-US" sz="2000" b="1" dirty="0">
                <a:solidFill>
                  <a:prstClr val="black"/>
                </a:solidFill>
              </a:rPr>
              <a:t>; </a:t>
            </a:r>
            <a:r>
              <a:rPr lang="en-US" sz="2000" b="1" dirty="0" err="1">
                <a:solidFill>
                  <a:prstClr val="black"/>
                </a:solidFill>
              </a:rPr>
              <a:t>ditelan</a:t>
            </a:r>
            <a:r>
              <a:rPr lang="en-US" sz="2000" b="1" dirty="0">
                <a:solidFill>
                  <a:prstClr val="black"/>
                </a:solidFill>
              </a:rPr>
              <a:t> </a:t>
            </a:r>
            <a:r>
              <a:rPr lang="en-US" sz="2000" b="1" dirty="0" err="1">
                <a:solidFill>
                  <a:prstClr val="black"/>
                </a:solidFill>
              </a:rPr>
              <a:t>enggau</a:t>
            </a:r>
            <a:r>
              <a:rPr lang="en-US" sz="2000" b="1" dirty="0">
                <a:solidFill>
                  <a:prstClr val="black"/>
                </a:solidFill>
              </a:rPr>
              <a:t> </a:t>
            </a:r>
            <a:r>
              <a:rPr lang="en-US" sz="2000" b="1" dirty="0" err="1">
                <a:solidFill>
                  <a:prstClr val="black"/>
                </a:solidFill>
              </a:rPr>
              <a:t>penusah</a:t>
            </a:r>
            <a:r>
              <a:rPr lang="en-US" sz="2000" b="1" dirty="0">
                <a:solidFill>
                  <a:prstClr val="black"/>
                </a:solidFill>
              </a:rPr>
              <a:t> </a:t>
            </a:r>
            <a:r>
              <a:rPr lang="en-US" sz="2000" b="1" dirty="0" err="1">
                <a:solidFill>
                  <a:prstClr val="black"/>
                </a:solidFill>
              </a:rPr>
              <a:t>ti</a:t>
            </a:r>
            <a:r>
              <a:rPr lang="en-US" sz="2000" b="1" dirty="0">
                <a:solidFill>
                  <a:prstClr val="black"/>
                </a:solidFill>
              </a:rPr>
              <a:t> </a:t>
            </a:r>
            <a:r>
              <a:rPr lang="en-US" sz="2000" b="1" dirty="0" err="1">
                <a:solidFill>
                  <a:prstClr val="black"/>
                </a:solidFill>
              </a:rPr>
              <a:t>bebida</a:t>
            </a:r>
            <a:r>
              <a:rPr lang="en-US" sz="2000" b="1" dirty="0">
                <a:solidFill>
                  <a:prstClr val="black"/>
                </a:solidFill>
              </a:rPr>
              <a:t>; </a:t>
            </a:r>
            <a:r>
              <a:rPr lang="en-US" sz="2000" b="1" dirty="0" err="1">
                <a:solidFill>
                  <a:prstClr val="black"/>
                </a:solidFill>
              </a:rPr>
              <a:t>ngasaika</a:t>
            </a:r>
            <a:r>
              <a:rPr lang="en-US" sz="2000" b="1" dirty="0">
                <a:solidFill>
                  <a:prstClr val="black"/>
                </a:solidFill>
              </a:rPr>
              <a:t> </a:t>
            </a:r>
            <a:r>
              <a:rPr lang="en-US" sz="2000" b="1" dirty="0" err="1">
                <a:solidFill>
                  <a:prstClr val="black"/>
                </a:solidFill>
              </a:rPr>
              <a:t>lapar</a:t>
            </a:r>
            <a:r>
              <a:rPr lang="en-US" sz="2000" b="1" dirty="0">
                <a:solidFill>
                  <a:prstClr val="black"/>
                </a:solidFill>
              </a:rPr>
              <a:t>, </a:t>
            </a:r>
            <a:r>
              <a:rPr lang="en-US" sz="2000" b="1" dirty="0" err="1">
                <a:solidFill>
                  <a:prstClr val="black"/>
                </a:solidFill>
              </a:rPr>
              <a:t>aus</a:t>
            </a:r>
            <a:r>
              <a:rPr lang="en-US" sz="2000" b="1" dirty="0">
                <a:solidFill>
                  <a:prstClr val="black"/>
                </a:solidFill>
              </a:rPr>
              <a:t>, </a:t>
            </a:r>
            <a:r>
              <a:rPr lang="en-US" sz="2000" b="1" dirty="0" err="1">
                <a:solidFill>
                  <a:prstClr val="black"/>
                </a:solidFill>
              </a:rPr>
              <a:t>chelap</a:t>
            </a:r>
            <a:r>
              <a:rPr lang="en-US" sz="2000" b="1" dirty="0">
                <a:solidFill>
                  <a:prstClr val="black"/>
                </a:solidFill>
              </a:rPr>
              <a:t>, </a:t>
            </a:r>
            <a:r>
              <a:rPr lang="en-US" sz="2000" b="1" dirty="0" err="1">
                <a:solidFill>
                  <a:prstClr val="black"/>
                </a:solidFill>
              </a:rPr>
              <a:t>enggau</a:t>
            </a:r>
            <a:r>
              <a:rPr lang="en-US" sz="2000" b="1" dirty="0">
                <a:solidFill>
                  <a:prstClr val="black"/>
                </a:solidFill>
              </a:rPr>
              <a:t> </a:t>
            </a:r>
            <a:r>
              <a:rPr lang="en-US" sz="2000" b="1" dirty="0" err="1">
                <a:solidFill>
                  <a:prstClr val="black"/>
                </a:solidFill>
              </a:rPr>
              <a:t>telanjai</a:t>
            </a:r>
            <a:r>
              <a:rPr lang="en-US" sz="2000" b="1" dirty="0">
                <a:solidFill>
                  <a:prstClr val="black"/>
                </a:solidFill>
              </a:rPr>
              <a:t>; </a:t>
            </a:r>
            <a:r>
              <a:rPr lang="en-US" sz="2000" b="1" dirty="0" err="1">
                <a:solidFill>
                  <a:prstClr val="black"/>
                </a:solidFill>
              </a:rPr>
              <a:t>seruran</a:t>
            </a:r>
            <a:r>
              <a:rPr lang="en-US" sz="2000" b="1" dirty="0">
                <a:solidFill>
                  <a:prstClr val="black"/>
                </a:solidFill>
              </a:rPr>
              <a:t> </a:t>
            </a:r>
            <a:r>
              <a:rPr lang="en-US" sz="2000" b="1" dirty="0" err="1">
                <a:solidFill>
                  <a:prstClr val="black"/>
                </a:solidFill>
              </a:rPr>
              <a:t>berundingka</a:t>
            </a:r>
            <a:r>
              <a:rPr lang="en-US" sz="2000" b="1" dirty="0">
                <a:solidFill>
                  <a:prstClr val="black"/>
                </a:solidFill>
              </a:rPr>
              <a:t> </a:t>
            </a:r>
            <a:r>
              <a:rPr lang="en-US" sz="2000" b="1" dirty="0" err="1">
                <a:solidFill>
                  <a:prstClr val="black"/>
                </a:solidFill>
              </a:rPr>
              <a:t>bala</a:t>
            </a:r>
            <a:r>
              <a:rPr lang="en-US" sz="2000" b="1" dirty="0">
                <a:solidFill>
                  <a:prstClr val="black"/>
                </a:solidFill>
              </a:rPr>
              <a:t> </a:t>
            </a:r>
            <a:r>
              <a:rPr lang="en-US" sz="2000" b="1" dirty="0" err="1">
                <a:solidFill>
                  <a:prstClr val="black"/>
                </a:solidFill>
              </a:rPr>
              <a:t>eklisia</a:t>
            </a:r>
            <a:r>
              <a:rPr lang="en-US" sz="2000" b="1" dirty="0">
                <a:solidFill>
                  <a:prstClr val="black"/>
                </a:solidFill>
              </a:rPr>
              <a:t> (2 Kor. 11:23b-29).</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765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vertical)">
                                      <p:cBhvr>
                                        <p:cTn id="26" dur="500"/>
                                        <p:tgtEl>
                                          <p:spTgt spid="8"/>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 calcmode="lin" valueType="num">
                                      <p:cBhvr>
                                        <p:cTn id="42" dur="1000" fill="hold"/>
                                        <p:tgtEl>
                                          <p:spTgt spid="4"/>
                                        </p:tgtEl>
                                        <p:attrNameLst>
                                          <p:attrName>style.rotation</p:attrName>
                                        </p:attrNameLst>
                                      </p:cBhvr>
                                      <p:tavLst>
                                        <p:tav tm="0">
                                          <p:val>
                                            <p:fltVal val="90"/>
                                          </p:val>
                                        </p:tav>
                                        <p:tav tm="100000">
                                          <p:val>
                                            <p:fltVal val="0"/>
                                          </p:val>
                                        </p:tav>
                                      </p:tavLst>
                                    </p:anim>
                                    <p:animEffect transition="in" filter="fade">
                                      <p:cBhvr>
                                        <p:cTn id="43" dur="1000"/>
                                        <p:tgtEl>
                                          <p:spTgt spid="4"/>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9" grpId="0"/>
    </p:bldLst>
  </p:timing>
</p:sld>
</file>

<file path=ppt/theme/theme1.xml><?xml version="1.0" encoding="utf-8"?>
<a:theme xmlns:a="http://schemas.openxmlformats.org/drawingml/2006/main" name="1_Tema de Office">
  <a:themeElements>
    <a:clrScheme name="Personalizado 10">
      <a:dk1>
        <a:sysClr val="windowText" lastClr="000000"/>
      </a:dk1>
      <a:lt1>
        <a:sysClr val="window" lastClr="FFFFFF"/>
      </a:lt1>
      <a:dk2>
        <a:srgbClr val="44546A"/>
      </a:dk2>
      <a:lt2>
        <a:srgbClr val="E7E6E6"/>
      </a:lt2>
      <a:accent1>
        <a:srgbClr val="2DCADB"/>
      </a:accent1>
      <a:accent2>
        <a:srgbClr val="F4642A"/>
      </a:accent2>
      <a:accent3>
        <a:srgbClr val="5CEE74"/>
      </a:accent3>
      <a:accent4>
        <a:srgbClr val="FBD805"/>
      </a:accent4>
      <a:accent5>
        <a:srgbClr val="C953DD"/>
      </a:accent5>
      <a:accent6>
        <a:srgbClr val="D42420"/>
      </a:accent6>
      <a:hlink>
        <a:srgbClr val="0740BF"/>
      </a:hlink>
      <a:folHlink>
        <a:srgbClr val="A75E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TotalTime>
  <Words>1436</Words>
  <Application>Microsoft Office PowerPoint</Application>
  <PresentationFormat>Panorámica</PresentationFormat>
  <Paragraphs>62</Paragraphs>
  <Slides>11</Slides>
  <Notes>7</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11</vt:i4>
      </vt:variant>
    </vt:vector>
  </HeadingPairs>
  <TitlesOfParts>
    <vt:vector size="21" baseType="lpstr">
      <vt:lpstr>Aptos</vt:lpstr>
      <vt:lpstr>Aptos Display</vt:lpstr>
      <vt:lpstr>Arial</vt:lpstr>
      <vt:lpstr>Calibri</vt:lpstr>
      <vt:lpstr>Calibri Light</vt:lpstr>
      <vt:lpstr>Comic Sans MS</vt:lpstr>
      <vt:lpstr>Constantia</vt:lpstr>
      <vt:lpstr>Inter</vt:lpstr>
      <vt:lpstr>1_Tema de Office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JAIR</dc:creator>
  <cp:lastModifiedBy>Sergio</cp:lastModifiedBy>
  <cp:revision>40</cp:revision>
  <dcterms:created xsi:type="dcterms:W3CDTF">2026-08-18T22:37:24Z</dcterms:created>
  <dcterms:modified xsi:type="dcterms:W3CDTF">2026-09-05T14:32:53Z</dcterms:modified>
</cp:coreProperties>
</file>