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en-MY" sz="2000">
              <a:effectLst/>
            </a:rPr>
            <a:t>Baka ni Petara asal iya berandau enggau mensia?</a:t>
          </a:r>
          <a:endParaRPr lang="en"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sv-SE" sz="2000">
              <a:effectLst/>
            </a:rPr>
            <a:t>Baka ni mensia badu agi berandau enggau Petara?</a:t>
          </a:r>
          <a:endParaRPr lang="en"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en-MY" sz="2000">
              <a:effectLst/>
            </a:rPr>
            <a:t>Baka ni Petara nguji deka mulaika kaul berandau enggau mensia?</a:t>
          </a:r>
          <a:endParaRPr lang="en"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en-MY" sz="2000">
              <a:effectLst/>
            </a:rPr>
            <a:t>Nama kebuah kitai enda ulih berandau terus enggau Tuhan diatu?</a:t>
          </a:r>
          <a:endParaRPr lang="en"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en-MY" sz="2000">
              <a:effectLst/>
            </a:rPr>
            <a:t>Baka ni kitai ulih berandau enggau Petara kemaya hari tu?</a:t>
          </a:r>
          <a:endParaRPr lang="en"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Eve</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MY" sz="1800" b="1"/>
            <a:t>Pedis maya beranak .</a:t>
          </a:r>
          <a:endParaRPr lang="en" sz="18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MY" sz="1800" b="1"/>
            <a:t>Pengerugi sebaka enggau Adam .</a:t>
          </a:r>
          <a:endParaRPr lang="en" sz="18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Adam</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MY" sz="1800" b="1"/>
            <a:t>Gawa enggau bebendar</a:t>
          </a:r>
          <a:endParaRPr lang="en" sz="18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a:t>Betanam ngulih ka pemakai</a:t>
          </a:r>
          <a:endParaRPr lang="en" sz="18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600" b="1">
              <a:effectLst>
                <a:outerShdw blurRad="38100" dist="38100" dir="2700000" algn="tl">
                  <a:srgbClr val="000000"/>
                </a:outerShdw>
              </a:effectLst>
            </a:rPr>
            <a:t>Semua</a:t>
          </a:r>
          <a:endParaRPr lang="en" sz="16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a:t>Pemati</a:t>
          </a:r>
          <a:endParaRPr lang="en"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a:t>Beserara ari Petara</a:t>
          </a:r>
          <a:endParaRPr lang="en" sz="18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MY" sz="2000" kern="1200">
              <a:effectLst/>
            </a:rPr>
            <a:t>Baka ni Petara asal iya berandau enggau mensia?</a:t>
          </a:r>
          <a:endParaRPr lang="en"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sv-SE" sz="2000" kern="1200">
              <a:effectLst/>
            </a:rPr>
            <a:t>Baka ni mensia badu agi berandau enggau Petara?</a:t>
          </a:r>
          <a:endParaRPr lang="en"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MY" sz="2000" kern="1200">
              <a:effectLst/>
            </a:rPr>
            <a:t>Baka ni Petara nguji deka mulaika kaul berandau enggau mensia?</a:t>
          </a:r>
          <a:endParaRPr lang="en"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MY" sz="2000" kern="1200">
              <a:effectLst/>
            </a:rPr>
            <a:t>Nama kebuah kitai enda ulih berandau terus enggau Tuhan diatu?</a:t>
          </a:r>
          <a:endParaRPr lang="en"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MY" sz="2000" kern="1200">
              <a:effectLst/>
            </a:rPr>
            <a:t>Baka ni kitai ulih berandau enggau Petara kemaya hari tu?</a:t>
          </a:r>
          <a:endParaRPr lang="en"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Eve</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MY" sz="1800" b="1" kern="1200"/>
            <a:t>Pedis maya beranak .</a:t>
          </a:r>
          <a:endParaRPr lang="en" sz="1800" b="1" kern="1200" dirty="0"/>
        </a:p>
        <a:p>
          <a:pPr marL="171450" lvl="1" indent="-171450" algn="l" defTabSz="800100">
            <a:lnSpc>
              <a:spcPct val="90000"/>
            </a:lnSpc>
            <a:spcBef>
              <a:spcPct val="0"/>
            </a:spcBef>
            <a:spcAft>
              <a:spcPts val="0"/>
            </a:spcAft>
            <a:buFontTx/>
            <a:buChar char="–"/>
          </a:pPr>
          <a:r>
            <a:rPr lang="en-MY" sz="1800" b="1" kern="1200"/>
            <a:t>Pengerugi sebaka enggau Adam .</a:t>
          </a:r>
          <a:endParaRPr lang="en" sz="1800" b="1" kern="1200" dirty="0"/>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Adam</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MY" sz="1800" b="1" kern="1200"/>
            <a:t>Gawa enggau bebendar</a:t>
          </a:r>
          <a:endParaRPr lang="en" sz="1800" b="1" kern="1200" dirty="0"/>
        </a:p>
        <a:p>
          <a:pPr marL="171450" lvl="1" indent="-171450" algn="l" defTabSz="800100">
            <a:lnSpc>
              <a:spcPct val="90000"/>
            </a:lnSpc>
            <a:spcBef>
              <a:spcPct val="0"/>
            </a:spcBef>
            <a:spcAft>
              <a:spcPts val="0"/>
            </a:spcAft>
            <a:buFontTx/>
            <a:buChar char="–"/>
          </a:pPr>
          <a:r>
            <a:rPr lang="en" sz="1800" b="1" kern="1200"/>
            <a:t>Betanam ngulih ka pemakai</a:t>
          </a:r>
          <a:endParaRPr lang="en" sz="18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 sz="1600" b="1" kern="1200">
              <a:effectLst>
                <a:outerShdw blurRad="38100" dist="38100" dir="2700000" algn="tl">
                  <a:srgbClr val="000000"/>
                </a:outerShdw>
              </a:effectLst>
            </a:rPr>
            <a:t>Semua</a:t>
          </a:r>
          <a:endParaRPr lang="en" sz="1600" b="1" kern="1200" dirty="0">
            <a:effectLst>
              <a:outerShdw blurRad="38100" dist="38100" dir="2700000" algn="tl">
                <a:srgbClr val="000000"/>
              </a:outerShdw>
            </a:effectLst>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a:t>Pemati</a:t>
          </a:r>
          <a:endParaRPr lang="en" sz="1800" b="1" kern="1200" dirty="0"/>
        </a:p>
        <a:p>
          <a:pPr marL="171450" lvl="1" indent="-171450" algn="l" defTabSz="800100">
            <a:lnSpc>
              <a:spcPct val="90000"/>
            </a:lnSpc>
            <a:spcBef>
              <a:spcPct val="0"/>
            </a:spcBef>
            <a:spcAft>
              <a:spcPts val="0"/>
            </a:spcAft>
            <a:buFontTx/>
            <a:buChar char="–"/>
          </a:pPr>
          <a:r>
            <a:rPr lang="en" sz="1800" b="1" kern="1200"/>
            <a:t>Beserara ari Petara</a:t>
          </a:r>
          <a:endParaRPr lang="en" sz="1800" b="1" kern="1200" dirty="0"/>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5400" b="1" i="0" u="none" strike="noStrike" kern="1200" cap="none" spc="600" normalizeH="0" baseline="0" noProof="0" dirty="0" err="1">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PENEMPA</a:t>
            </a:r>
            <a:r>
              <a:rPr kumimoji="0" lang="en-MY"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 </a:t>
            </a:r>
            <a:r>
              <a:rPr kumimoji="0" lang="en-MY" sz="5400" b="1" i="0" u="none" strike="noStrike" kern="1200" cap="none" spc="600" normalizeH="0" baseline="0" noProof="0" dirty="0" err="1">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BEJAKU</a:t>
            </a:r>
            <a:r>
              <a:rPr kumimoji="0" lang="en-MY"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a:t>
            </a:r>
            <a:endPar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8495732" y="6519446"/>
            <a:ext cx="369626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Lesson 1 for October 3, 2026</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200329"/>
          </a:xfrm>
          <a:prstGeom prst="rect">
            <a:avLst/>
          </a:prstGeom>
          <a:noFill/>
        </p:spPr>
        <p:txBody>
          <a:bodyPr wrap="square">
            <a:spAutoFit/>
          </a:bodyPr>
          <a:lstStyle/>
          <a:p>
            <a:pPr lvl="0" algn="ctr">
              <a:defRPr/>
            </a:pPr>
            <a:r>
              <a:rPr kumimoji="0" lang="en" b="1" i="1" u="none" strike="noStrike" kern="1200" normalizeH="0" baseline="0" noProof="0" dirty="0">
                <a:ln w="22225">
                  <a:solidFill>
                    <a:schemeClr val="accent2"/>
                  </a:solidFill>
                  <a:prstDash val="solid"/>
                </a:ln>
                <a:solidFill>
                  <a:schemeClr val="accent2">
                    <a:lumMod val="40000"/>
                    <a:lumOff val="60000"/>
                  </a:schemeClr>
                </a:solidFill>
                <a:uLnTx/>
                <a:uFillTx/>
                <a:latin typeface="Comic Sans MS" panose="030F0702030302020204" pitchFamily="66" charset="0"/>
              </a:rPr>
              <a:t>"</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Dulu</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kelia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Allah Taala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suah</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bendar</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bejaku</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ngagai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aki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ini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kitai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ngena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mayuh</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macham</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chara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beseruanka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sida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nabi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tang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ba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hari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ti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penudi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tu</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Iya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udah</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bejaku</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ngagai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kitai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ngena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Anak Iya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Empu</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ke</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diletak</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Iya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bempu</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semua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utai</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Lalu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ulih</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Anak Iya, Iya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udah</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mega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ngaga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MY" b="1" i="1" dirty="0" err="1">
                <a:ln w="22225">
                  <a:solidFill>
                    <a:schemeClr val="accent2"/>
                  </a:solidFill>
                  <a:prstDash val="solid"/>
                </a:ln>
                <a:solidFill>
                  <a:schemeClr val="accent2">
                    <a:lumMod val="40000"/>
                    <a:lumOff val="60000"/>
                  </a:schemeClr>
                </a:solidFill>
                <a:latin typeface="Comic Sans MS" panose="030F0702030302020204" pitchFamily="66" charset="0"/>
              </a:rPr>
              <a:t>dunya</a:t>
            </a:r>
            <a:r>
              <a:rPr lang="en-MY" b="1" i="1" dirty="0">
                <a:ln w="22225">
                  <a:solidFill>
                    <a:schemeClr val="accent2"/>
                  </a:solidFill>
                  <a:prstDash val="solid"/>
                </a:ln>
                <a:solidFill>
                  <a:schemeClr val="accent2">
                    <a:lumMod val="40000"/>
                    <a:lumOff val="60000"/>
                  </a:schemeClr>
                </a:solidFill>
                <a:latin typeface="Comic Sans MS" panose="030F0702030302020204" pitchFamily="66" charset="0"/>
              </a:rPr>
              <a:t>. </a:t>
            </a:r>
            <a:r>
              <a:rPr kumimoji="0" lang="en" b="1" i="1" u="none" strike="noStrike" kern="1200" normalizeH="0" baseline="0" noProof="0" dirty="0">
                <a:ln w="22225">
                  <a:solidFill>
                    <a:schemeClr val="accent2"/>
                  </a:solidFill>
                  <a:prstDash val="solid"/>
                </a:ln>
                <a:solidFill>
                  <a:schemeClr val="accent2">
                    <a:lumMod val="40000"/>
                    <a:lumOff val="60000"/>
                  </a:schemeClr>
                </a:solidFill>
                <a:uLnTx/>
                <a:uFillTx/>
                <a:latin typeface="Comic Sans MS" panose="030F0702030302020204" pitchFamily="66" charset="0"/>
              </a:rPr>
              <a:t>.“ (Hebrews 1:1-2)</a:t>
            </a:r>
            <a:endParaRPr kumimoji="0" lang="es-ES" b="1" i="1" u="none" strike="noStrike" kern="1200" normalizeH="0" baseline="0" noProof="0" dirty="0">
              <a:ln w="22225">
                <a:solidFill>
                  <a:schemeClr val="accent2"/>
                </a:solidFill>
                <a:prstDash val="solid"/>
              </a:ln>
              <a:solidFill>
                <a:schemeClr val="accent2">
                  <a:lumMod val="40000"/>
                  <a:lumOff val="60000"/>
                </a:schemeClr>
              </a:solidFill>
              <a:uLnTx/>
              <a:uFillTx/>
              <a:latin typeface="Comic Sans MS" panose="030F0702030302020204" pitchFamily="66" charset="0"/>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1779680258"/>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188260" y="247650"/>
            <a:ext cx="6212540" cy="1015663"/>
          </a:xfrm>
          <a:prstGeom prst="rect">
            <a:avLst/>
          </a:prstGeom>
          <a:noFill/>
        </p:spPr>
        <p:txBody>
          <a:bodyPr wrap="square" rtlCol="0">
            <a:spAutoFit/>
          </a:bodyPr>
          <a:lstStyle/>
          <a:p>
            <a:pPr lvl="0">
              <a:spcBef>
                <a:spcPts val="600"/>
              </a:spcBef>
              <a:defRPr/>
            </a:pPr>
            <a:r>
              <a:rPr lang="en-MY" sz="2000" b="1" dirty="0">
                <a:solidFill>
                  <a:prstClr val="black"/>
                </a:solidFill>
              </a:rPr>
              <a:t>Kati </a:t>
            </a:r>
            <a:r>
              <a:rPr lang="en-MY" sz="2000" b="1" dirty="0" err="1">
                <a:solidFill>
                  <a:prstClr val="black"/>
                </a:solidFill>
              </a:rPr>
              <a:t>nuan</a:t>
            </a:r>
            <a:r>
              <a:rPr lang="en-MY" sz="2000" b="1" dirty="0">
                <a:solidFill>
                  <a:prstClr val="black"/>
                </a:solidFill>
              </a:rPr>
              <a:t> kala </a:t>
            </a:r>
            <a:r>
              <a:rPr lang="en-MY" sz="2000" b="1" dirty="0" err="1">
                <a:solidFill>
                  <a:prstClr val="black"/>
                </a:solidFill>
              </a:rPr>
              <a:t>bejaku</a:t>
            </a:r>
            <a:r>
              <a:rPr lang="en-MY" sz="2000" b="1" dirty="0">
                <a:solidFill>
                  <a:prstClr val="black"/>
                </a:solidFill>
              </a:rPr>
              <a:t> </a:t>
            </a:r>
            <a:r>
              <a:rPr lang="en-MY" sz="2000" b="1" dirty="0" err="1">
                <a:solidFill>
                  <a:prstClr val="black"/>
                </a:solidFill>
              </a:rPr>
              <a:t>terus</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Petara</a:t>
            </a:r>
            <a:r>
              <a:rPr lang="en-MY" sz="2000" b="1" dirty="0">
                <a:solidFill>
                  <a:prstClr val="black"/>
                </a:solidFill>
              </a:rPr>
              <a:t>? Bisi </a:t>
            </a:r>
            <a:r>
              <a:rPr lang="en-MY" sz="2000" b="1" dirty="0" err="1">
                <a:solidFill>
                  <a:prstClr val="black"/>
                </a:solidFill>
              </a:rPr>
              <a:t>nuan</a:t>
            </a:r>
            <a:r>
              <a:rPr lang="en-MY" sz="2000" b="1" dirty="0">
                <a:solidFill>
                  <a:prstClr val="black"/>
                </a:solidFill>
              </a:rPr>
              <a:t> kala </a:t>
            </a:r>
            <a:r>
              <a:rPr lang="en-MY" sz="2000" b="1" dirty="0" err="1">
                <a:solidFill>
                  <a:prstClr val="black"/>
                </a:solidFill>
              </a:rPr>
              <a:t>ulih</a:t>
            </a:r>
            <a:r>
              <a:rPr lang="en-MY" sz="2000" b="1" dirty="0">
                <a:solidFill>
                  <a:prstClr val="black"/>
                </a:solidFill>
              </a:rPr>
              <a:t> </a:t>
            </a:r>
            <a:r>
              <a:rPr lang="en-MY" sz="2000" b="1" dirty="0" err="1">
                <a:solidFill>
                  <a:prstClr val="black"/>
                </a:solidFill>
              </a:rPr>
              <a:t>ninga</a:t>
            </a:r>
            <a:r>
              <a:rPr lang="en-MY" sz="2000" b="1" dirty="0">
                <a:solidFill>
                  <a:prstClr val="black"/>
                </a:solidFill>
              </a:rPr>
              <a:t> </a:t>
            </a:r>
            <a:r>
              <a:rPr lang="en-MY" sz="2000" b="1" dirty="0" err="1">
                <a:solidFill>
                  <a:prstClr val="black"/>
                </a:solidFill>
              </a:rPr>
              <a:t>jaku</a:t>
            </a:r>
            <a:r>
              <a:rPr lang="en-MY" sz="2000" b="1" dirty="0">
                <a:solidFill>
                  <a:prstClr val="black"/>
                </a:solidFill>
              </a:rPr>
              <a:t> Iya? Saut </a:t>
            </a:r>
            <a:r>
              <a:rPr lang="en-MY" sz="2000" b="1" dirty="0" err="1">
                <a:solidFill>
                  <a:prstClr val="black"/>
                </a:solidFill>
              </a:rPr>
              <a:t>iya</a:t>
            </a:r>
            <a:r>
              <a:rPr lang="en-MY" sz="2000" b="1" dirty="0">
                <a:solidFill>
                  <a:prstClr val="black"/>
                </a:solidFill>
              </a:rPr>
              <a:t>, </a:t>
            </a:r>
            <a:r>
              <a:rPr lang="en-MY" sz="2000" b="1" dirty="0" err="1">
                <a:solidFill>
                  <a:prstClr val="black"/>
                </a:solidFill>
              </a:rPr>
              <a:t>terang</a:t>
            </a:r>
            <a:r>
              <a:rPr lang="en-MY" sz="2000" b="1" dirty="0">
                <a:solidFill>
                  <a:prstClr val="black"/>
                </a:solidFill>
              </a:rPr>
              <a:t> </a:t>
            </a:r>
            <a:r>
              <a:rPr lang="en-MY" sz="2000" b="1" dirty="0" err="1">
                <a:solidFill>
                  <a:prstClr val="black"/>
                </a:solidFill>
              </a:rPr>
              <a:t>bendar</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nya</a:t>
            </a:r>
            <a:r>
              <a:rPr lang="en-MY" sz="2000" b="1" dirty="0">
                <a:solidFill>
                  <a:prstClr val="black"/>
                </a:solidFill>
              </a:rPr>
              <a:t>: “Nadai.”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188260" y="1956360"/>
            <a:ext cx="6212539" cy="1015663"/>
          </a:xfrm>
          <a:prstGeom prst="rect">
            <a:avLst/>
          </a:prstGeom>
          <a:noFill/>
        </p:spPr>
        <p:txBody>
          <a:bodyPr wrap="square">
            <a:spAutoFit/>
          </a:bodyPr>
          <a:lstStyle/>
          <a:p>
            <a:pPr lvl="0">
              <a:spcBef>
                <a:spcPts val="600"/>
              </a:spcBef>
              <a:defRPr/>
            </a:pPr>
            <a:r>
              <a:rPr lang="en-MY" sz="2000" b="1" dirty="0">
                <a:solidFill>
                  <a:prstClr val="black"/>
                </a:solidFill>
              </a:rPr>
              <a:t>Nama </a:t>
            </a:r>
            <a:r>
              <a:rPr lang="en-MY" sz="2000" b="1" dirty="0" err="1">
                <a:solidFill>
                  <a:prstClr val="black"/>
                </a:solidFill>
              </a:rPr>
              <a:t>kebuah</a:t>
            </a:r>
            <a:r>
              <a:rPr lang="en-MY" sz="2000" b="1" dirty="0">
                <a:solidFill>
                  <a:prstClr val="black"/>
                </a:solidFill>
              </a:rPr>
              <a:t> </a:t>
            </a:r>
            <a:r>
              <a:rPr lang="en-MY" sz="2000" b="1" dirty="0" err="1">
                <a:solidFill>
                  <a:prstClr val="black"/>
                </a:solidFill>
              </a:rPr>
              <a:t>kitai</a:t>
            </a:r>
            <a:r>
              <a:rPr lang="en-MY" sz="2000" b="1" dirty="0">
                <a:solidFill>
                  <a:prstClr val="black"/>
                </a:solidFill>
              </a:rPr>
              <a:t> </a:t>
            </a:r>
            <a:r>
              <a:rPr lang="en-MY" sz="2000" b="1" dirty="0" err="1">
                <a:solidFill>
                  <a:prstClr val="black"/>
                </a:solidFill>
              </a:rPr>
              <a:t>enda</a:t>
            </a:r>
            <a:r>
              <a:rPr lang="en-MY" sz="2000" b="1" dirty="0">
                <a:solidFill>
                  <a:prstClr val="black"/>
                </a:solidFill>
              </a:rPr>
              <a:t> </a:t>
            </a:r>
            <a:r>
              <a:rPr lang="en-MY" sz="2000" b="1" dirty="0" err="1">
                <a:solidFill>
                  <a:prstClr val="black"/>
                </a:solidFill>
              </a:rPr>
              <a:t>ulih</a:t>
            </a:r>
            <a:r>
              <a:rPr lang="en-MY" sz="2000" b="1" dirty="0">
                <a:solidFill>
                  <a:prstClr val="black"/>
                </a:solidFill>
              </a:rPr>
              <a:t> </a:t>
            </a:r>
            <a:r>
              <a:rPr lang="en-MY" sz="2000" b="1" dirty="0" err="1">
                <a:solidFill>
                  <a:prstClr val="black"/>
                </a:solidFill>
              </a:rPr>
              <a:t>bejaku</a:t>
            </a:r>
            <a:r>
              <a:rPr lang="en-MY" sz="2000" b="1" dirty="0">
                <a:solidFill>
                  <a:prstClr val="black"/>
                </a:solidFill>
              </a:rPr>
              <a:t> </a:t>
            </a:r>
            <a:r>
              <a:rPr lang="en-MY" sz="2000" b="1" dirty="0" err="1">
                <a:solidFill>
                  <a:prstClr val="black"/>
                </a:solidFill>
              </a:rPr>
              <a:t>terus</a:t>
            </a:r>
            <a:r>
              <a:rPr lang="en-MY" sz="2000" b="1" dirty="0">
                <a:solidFill>
                  <a:prstClr val="black"/>
                </a:solidFill>
              </a:rPr>
              <a:t> </a:t>
            </a:r>
            <a:r>
              <a:rPr lang="en-MY" sz="2000" b="1" dirty="0" err="1">
                <a:solidFill>
                  <a:prstClr val="black"/>
                </a:solidFill>
              </a:rPr>
              <a:t>enggau</a:t>
            </a:r>
            <a:r>
              <a:rPr lang="en-MY" sz="2000" b="1" dirty="0">
                <a:solidFill>
                  <a:prstClr val="black"/>
                </a:solidFill>
              </a:rPr>
              <a:t> Allah Taala? Kati </a:t>
            </a:r>
            <a:r>
              <a:rPr lang="en-MY" sz="2000" b="1" dirty="0" err="1">
                <a:solidFill>
                  <a:prstClr val="black"/>
                </a:solidFill>
              </a:rPr>
              <a:t>iya</a:t>
            </a:r>
            <a:r>
              <a:rPr lang="en-MY" sz="2000" b="1" dirty="0">
                <a:solidFill>
                  <a:prstClr val="black"/>
                </a:solidFill>
              </a:rPr>
              <a:t> </a:t>
            </a:r>
            <a:r>
              <a:rPr lang="en-MY" sz="2000" b="1" dirty="0" err="1">
                <a:solidFill>
                  <a:prstClr val="black"/>
                </a:solidFill>
              </a:rPr>
              <a:t>endang</a:t>
            </a:r>
            <a:r>
              <a:rPr lang="en-MY" sz="2000" b="1" dirty="0">
                <a:solidFill>
                  <a:prstClr val="black"/>
                </a:solidFill>
              </a:rPr>
              <a:t> baka </a:t>
            </a:r>
            <a:r>
              <a:rPr lang="en-MY" sz="2000" b="1" dirty="0" err="1">
                <a:solidFill>
                  <a:prstClr val="black"/>
                </a:solidFill>
              </a:rPr>
              <a:t>tu</a:t>
            </a:r>
            <a:r>
              <a:rPr lang="en-MY" sz="2000" b="1" dirty="0">
                <a:solidFill>
                  <a:prstClr val="black"/>
                </a:solidFill>
              </a:rPr>
              <a:t> </a:t>
            </a:r>
            <a:r>
              <a:rPr lang="en-MY" sz="2000" b="1" dirty="0" err="1">
                <a:solidFill>
                  <a:prstClr val="black"/>
                </a:solidFill>
              </a:rPr>
              <a:t>ari</a:t>
            </a:r>
            <a:r>
              <a:rPr lang="en-MY" sz="2000" b="1" dirty="0">
                <a:solidFill>
                  <a:prstClr val="black"/>
                </a:solidFill>
              </a:rPr>
              <a:t> </a:t>
            </a:r>
            <a:r>
              <a:rPr lang="en-MY" sz="2000" b="1" dirty="0" err="1">
                <a:solidFill>
                  <a:prstClr val="black"/>
                </a:solidFill>
              </a:rPr>
              <a:t>suba</a:t>
            </a:r>
            <a:r>
              <a:rPr lang="en-MY" sz="2000" b="1" dirty="0">
                <a:solidFill>
                  <a:prstClr val="black"/>
                </a:solidFill>
              </a:rPr>
              <a:t>? Kati </a:t>
            </a:r>
            <a:r>
              <a:rPr lang="en-MY" sz="2000" b="1" dirty="0" err="1">
                <a:solidFill>
                  <a:prstClr val="black"/>
                </a:solidFill>
              </a:rPr>
              <a:t>kitai</a:t>
            </a:r>
            <a:r>
              <a:rPr lang="en-MY" sz="2000" b="1" dirty="0">
                <a:solidFill>
                  <a:prstClr val="black"/>
                </a:solidFill>
              </a:rPr>
              <a:t> </a:t>
            </a:r>
            <a:r>
              <a:rPr lang="en-MY" sz="2000" b="1" dirty="0" err="1">
                <a:solidFill>
                  <a:prstClr val="black"/>
                </a:solidFill>
              </a:rPr>
              <a:t>bisi</a:t>
            </a:r>
            <a:r>
              <a:rPr lang="en-MY" sz="2000" b="1" dirty="0">
                <a:solidFill>
                  <a:prstClr val="black"/>
                </a:solidFill>
              </a:rPr>
              <a:t> maya </a:t>
            </a:r>
            <a:r>
              <a:rPr lang="en-MY" sz="2000" b="1" dirty="0" err="1">
                <a:solidFill>
                  <a:prstClr val="black"/>
                </a:solidFill>
              </a:rPr>
              <a:t>ulih</a:t>
            </a:r>
            <a:r>
              <a:rPr lang="en-MY" sz="2000" b="1" dirty="0">
                <a:solidFill>
                  <a:prstClr val="black"/>
                </a:solidFill>
              </a:rPr>
              <a:t> </a:t>
            </a:r>
            <a:r>
              <a:rPr lang="en-MY" sz="2000" b="1" dirty="0" err="1">
                <a:solidFill>
                  <a:prstClr val="black"/>
                </a:solidFill>
              </a:rPr>
              <a:t>ngereja</a:t>
            </a:r>
            <a:r>
              <a:rPr lang="en-MY" sz="2000" b="1" dirty="0">
                <a:solidFill>
                  <a:prstClr val="black"/>
                </a:solidFill>
              </a:rPr>
              <a:t> </a:t>
            </a:r>
            <a:r>
              <a:rPr lang="en-MY" sz="2000" b="1" dirty="0" err="1">
                <a:solidFill>
                  <a:prstClr val="black"/>
                </a:solidFill>
              </a:rPr>
              <a:t>nya</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188260" y="1263313"/>
            <a:ext cx="6212540" cy="707886"/>
          </a:xfrm>
          <a:prstGeom prst="rect">
            <a:avLst/>
          </a:prstGeom>
          <a:noFill/>
        </p:spPr>
        <p:txBody>
          <a:bodyPr wrap="square">
            <a:spAutoFit/>
          </a:bodyPr>
          <a:lstStyle/>
          <a:p>
            <a:pPr lvl="0">
              <a:spcBef>
                <a:spcPts val="600"/>
              </a:spcBef>
              <a:defRPr/>
            </a:pPr>
            <a:r>
              <a:rPr lang="en-MY" sz="2000" b="1" dirty="0">
                <a:solidFill>
                  <a:prstClr val="black"/>
                </a:solidFill>
              </a:rPr>
              <a:t>Kitai </a:t>
            </a:r>
            <a:r>
              <a:rPr lang="en-MY" sz="2000" b="1" dirty="0" err="1">
                <a:solidFill>
                  <a:prstClr val="black"/>
                </a:solidFill>
              </a:rPr>
              <a:t>semina</a:t>
            </a:r>
            <a:r>
              <a:rPr lang="en-MY" sz="2000" b="1" dirty="0">
                <a:solidFill>
                  <a:prstClr val="black"/>
                </a:solidFill>
              </a:rPr>
              <a:t> </a:t>
            </a:r>
            <a:r>
              <a:rPr lang="en-MY" sz="2000" b="1" dirty="0" err="1">
                <a:solidFill>
                  <a:prstClr val="black"/>
                </a:solidFill>
              </a:rPr>
              <a:t>ulih</a:t>
            </a:r>
            <a:r>
              <a:rPr lang="en-MY" sz="2000" b="1" dirty="0">
                <a:solidFill>
                  <a:prstClr val="black"/>
                </a:solidFill>
              </a:rPr>
              <a:t> </a:t>
            </a:r>
            <a:r>
              <a:rPr lang="en-MY" sz="2000" b="1" dirty="0" err="1">
                <a:solidFill>
                  <a:prstClr val="black"/>
                </a:solidFill>
              </a:rPr>
              <a:t>bejaku</a:t>
            </a:r>
            <a:r>
              <a:rPr lang="en-MY" sz="2000" b="1" dirty="0">
                <a:solidFill>
                  <a:prstClr val="black"/>
                </a:solidFill>
              </a:rPr>
              <a:t> </a:t>
            </a:r>
            <a:r>
              <a:rPr lang="en-MY" sz="2000" b="1" dirty="0" err="1">
                <a:solidFill>
                  <a:prstClr val="black"/>
                </a:solidFill>
              </a:rPr>
              <a:t>enggau</a:t>
            </a:r>
            <a:r>
              <a:rPr lang="en-MY" sz="2000" b="1" dirty="0">
                <a:solidFill>
                  <a:prstClr val="black"/>
                </a:solidFill>
              </a:rPr>
              <a:t> Allah Taala </a:t>
            </a:r>
            <a:r>
              <a:rPr lang="en-MY" sz="2000" b="1" dirty="0" err="1">
                <a:solidFill>
                  <a:prstClr val="black"/>
                </a:solidFill>
              </a:rPr>
              <a:t>nengah</a:t>
            </a:r>
            <a:r>
              <a:rPr lang="en-MY" sz="2000" b="1" dirty="0">
                <a:solidFill>
                  <a:prstClr val="black"/>
                </a:solidFill>
              </a:rPr>
              <a:t> </a:t>
            </a:r>
            <a:r>
              <a:rPr lang="en-MY" sz="2000" b="1" dirty="0" err="1">
                <a:solidFill>
                  <a:prstClr val="black"/>
                </a:solidFill>
              </a:rPr>
              <a:t>chara</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enda</a:t>
            </a:r>
            <a:r>
              <a:rPr lang="en-MY" sz="2000" b="1" dirty="0">
                <a:solidFill>
                  <a:prstClr val="black"/>
                </a:solidFill>
              </a:rPr>
              <a:t> </a:t>
            </a:r>
            <a:r>
              <a:rPr lang="en-MY" sz="2000" b="1" dirty="0" err="1">
                <a:solidFill>
                  <a:prstClr val="black"/>
                </a:solidFill>
              </a:rPr>
              <a:t>terus</a:t>
            </a:r>
            <a:r>
              <a:rPr lang="en-MY" sz="2000" b="1" dirty="0">
                <a:solidFill>
                  <a:prstClr val="black"/>
                </a:solidFill>
              </a:rPr>
              <a:t> (sampi, Bup Kudus, </a:t>
            </a:r>
            <a:r>
              <a:rPr lang="en-MY" sz="2000" b="1" dirty="0" err="1">
                <a:solidFill>
                  <a:prstClr val="black"/>
                </a:solidFill>
              </a:rPr>
              <a:t>bala</a:t>
            </a:r>
            <a:r>
              <a:rPr lang="en-MY" sz="2000" b="1" dirty="0">
                <a:solidFill>
                  <a:prstClr val="black"/>
                </a:solidFill>
              </a:rPr>
              <a:t> </a:t>
            </a:r>
            <a:r>
              <a:rPr lang="en-MY" sz="2000" b="1" dirty="0" err="1">
                <a:solidFill>
                  <a:prstClr val="black"/>
                </a:solidFill>
              </a:rPr>
              <a:t>nabi</a:t>
            </a:r>
            <a:r>
              <a:rPr lang="en-MY" sz="2000" b="1" dirty="0">
                <a:solidFill>
                  <a:prstClr val="black"/>
                </a:solidFill>
              </a:rPr>
              <a:t>, ...)</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lvl="0" algn="ctr">
              <a:defRPr/>
            </a:pPr>
            <a:r>
              <a:rPr lang="en-MY" sz="2800" b="1">
                <a:ln w="10160">
                  <a:solidFill>
                    <a:srgbClr val="3399FF"/>
                  </a:solidFill>
                  <a:prstDash val="solid"/>
                </a:ln>
                <a:solidFill>
                  <a:srgbClr val="FFFFFF"/>
                </a:solidFill>
                <a:effectLst>
                  <a:outerShdw blurRad="38100" dist="22860" dir="5400000" algn="tl" rotWithShape="0">
                    <a:srgbClr val="000000">
                      <a:alpha val="30000"/>
                    </a:srgbClr>
                  </a:outerShdw>
                </a:effectLst>
              </a:rPr>
              <a:t>BAKA NI PETARA ASAL BERANDAU ENGGAU MENSIA?</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264052"/>
            <a:ext cx="11182350" cy="584775"/>
          </a:xfrm>
          <a:prstGeom prst="rect">
            <a:avLst/>
          </a:prstGeom>
          <a:noFill/>
        </p:spPr>
        <p:txBody>
          <a:bodyPr wrap="square">
            <a:spAutoFit/>
          </a:bodyPr>
          <a:lstStyle/>
          <a:p>
            <a:pPr lvl="0" algn="ctr">
              <a:defRPr/>
            </a:pPr>
            <a:r>
              <a:rPr kumimoji="0" lang="en" sz="1600" b="1" i="0" u="none" strike="noStrike" kern="1200" spc="50" normalizeH="0" baseline="0" noProof="0">
                <a:ln w="0"/>
                <a:solidFill>
                  <a:schemeClr val="bg2"/>
                </a:solidFill>
                <a:effectLst>
                  <a:innerShdw blurRad="63500" dist="50800" dir="13500000">
                    <a:srgbClr val="000000">
                      <a:alpha val="50000"/>
                    </a:srgbClr>
                  </a:innerShdw>
                </a:effectLst>
                <a:uLnTx/>
                <a:uFillTx/>
                <a:latin typeface="Comic Sans MS" panose="030F0702030302020204" pitchFamily="66" charset="0"/>
              </a:rPr>
              <a:t>“</a:t>
            </a:r>
            <a:r>
              <a:rPr lang="en-MY" sz="1600" b="1" spc="50">
                <a:ln w="0"/>
                <a:solidFill>
                  <a:schemeClr val="bg2"/>
                </a:solidFill>
                <a:effectLst>
                  <a:innerShdw blurRad="63500" dist="50800" dir="13500000">
                    <a:srgbClr val="000000">
                      <a:alpha val="50000"/>
                    </a:srgbClr>
                  </a:innerShdw>
                </a:effectLst>
                <a:latin typeface="Comic Sans MS" panose="030F0702030302020204" pitchFamily="66" charset="0"/>
              </a:rPr>
              <a:t>Ku TUHAN Allah Taala bejaku ngagai orang nya, “Nuan tau makai buah ari semua kayu dalam kebun tu,</a:t>
            </a:r>
            <a:r>
              <a:rPr kumimoji="0" lang="en" sz="1600" b="1" i="0" u="none" strike="noStrike" kern="1200" spc="50" normalizeH="0" baseline="0" noProof="0">
                <a:ln w="0"/>
                <a:solidFill>
                  <a:schemeClr val="bg2"/>
                </a:solidFill>
                <a:effectLst>
                  <a:innerShdw blurRad="63500" dist="50800" dir="13500000">
                    <a:srgbClr val="000000">
                      <a:alpha val="50000"/>
                    </a:srgbClr>
                  </a:innerShdw>
                </a:effectLst>
                <a:uLnTx/>
                <a:uFillTx/>
                <a:latin typeface="Comic Sans MS" panose="030F0702030302020204" pitchFamily="66" charset="0"/>
              </a:rPr>
              <a:t>’ </a:t>
            </a:r>
            <a:r>
              <a:rPr kumimoji="0" lang="en" sz="1600" b="1" i="0" u="none" strike="noStrike" kern="1200" spc="50" normalizeH="0" baseline="0" noProof="0" dirty="0">
                <a:ln w="0"/>
                <a:solidFill>
                  <a:schemeClr val="bg2"/>
                </a:solidFill>
                <a:effectLst>
                  <a:innerShdw blurRad="63500" dist="50800" dir="13500000">
                    <a:srgbClr val="000000">
                      <a:alpha val="50000"/>
                    </a:srgbClr>
                  </a:innerShdw>
                </a:effectLst>
                <a:uLnTx/>
                <a:uFillTx/>
                <a:latin typeface="Comic Sans MS" panose="030F0702030302020204" pitchFamily="66" charset="0"/>
              </a:rPr>
              <a:t>” (Genesis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lvl="0">
              <a:spcBef>
                <a:spcPts val="600"/>
              </a:spcBef>
              <a:defRPr/>
            </a:pPr>
            <a:r>
              <a:rPr lang="en-MY" sz="2000" b="1">
                <a:solidFill>
                  <a:prstClr val="black"/>
                </a:solidFill>
              </a:rPr>
              <a:t>Ba pun iya kelia, Allah Taala ngaga dunya ngambika diuan mensia (Isaiah 45:18).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lvl="0">
              <a:spcBef>
                <a:spcPts val="600"/>
              </a:spcBef>
              <a:defRPr/>
            </a:pPr>
            <a:r>
              <a:rPr lang="en-MY" sz="2000" b="1">
                <a:solidFill>
                  <a:prstClr val="black"/>
                </a:solidFill>
              </a:rPr>
              <a:t>Mensia diatu udah lengkap sereta besedia deka diau ba dunya ti baru digaga (P-kal. 1:27).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lvl="0">
              <a:spcBef>
                <a:spcPts val="600"/>
              </a:spcBef>
              <a:defRPr/>
            </a:pPr>
            <a:r>
              <a:rPr lang="en-MY" sz="2000" b="1">
                <a:solidFill>
                  <a:prstClr val="black"/>
                </a:solidFill>
              </a:rPr>
              <a:t>Ba hari ti sama, Iya ngaga Hawa ari siti ari tulang rusuk Adam (P-kal. 2:18, 21-22).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lvl="0">
              <a:spcBef>
                <a:spcPts val="600"/>
              </a:spcBef>
              <a:defRPr/>
            </a:pPr>
            <a:r>
              <a:rPr lang="en-MY" sz="2000" b="1">
                <a:solidFill>
                  <a:prstClr val="black"/>
                </a:solidFill>
              </a:rPr>
              <a:t>Lebuh semua utai udah sedia, Iya ngaga Adam ari amau ​​tanah (P-kal. 2:4-7).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3" y="910511"/>
            <a:ext cx="3583953" cy="707886"/>
          </a:xfrm>
          <a:prstGeom prst="rect">
            <a:avLst/>
          </a:prstGeom>
          <a:noFill/>
        </p:spPr>
        <p:txBody>
          <a:bodyPr wrap="square" rtlCol="0">
            <a:spAutoFit/>
          </a:bodyPr>
          <a:lstStyle/>
          <a:p>
            <a:pPr lvl="0">
              <a:spcBef>
                <a:spcPts val="600"/>
              </a:spcBef>
              <a:defRPr/>
            </a:pPr>
            <a:r>
              <a:rPr lang="en-MY" sz="2000" b="1" dirty="0">
                <a:solidFill>
                  <a:prstClr val="black"/>
                </a:solidFill>
              </a:rPr>
              <a:t>Maia </a:t>
            </a:r>
            <a:r>
              <a:rPr lang="en-MY" sz="2000" b="1" dirty="0" err="1">
                <a:solidFill>
                  <a:prstClr val="black"/>
                </a:solidFill>
              </a:rPr>
              <a:t>nya</a:t>
            </a:r>
            <a:r>
              <a:rPr lang="en-MY" sz="2000" b="1" dirty="0">
                <a:solidFill>
                  <a:prstClr val="black"/>
                </a:solidFill>
              </a:rPr>
              <a:t> </a:t>
            </a:r>
            <a:r>
              <a:rPr lang="en-MY" sz="2000" b="1" dirty="0" err="1">
                <a:solidFill>
                  <a:prstClr val="black"/>
                </a:solidFill>
              </a:rPr>
              <a:t>kelia</a:t>
            </a:r>
            <a:r>
              <a:rPr lang="en-MY" sz="2000" b="1" dirty="0">
                <a:solidFill>
                  <a:prstClr val="black"/>
                </a:solidFill>
              </a:rPr>
              <a:t>, </a:t>
            </a:r>
            <a:r>
              <a:rPr lang="en-MY" sz="2000" b="1" dirty="0" err="1">
                <a:solidFill>
                  <a:prstClr val="black"/>
                </a:solidFill>
              </a:rPr>
              <a:t>mayuh</a:t>
            </a:r>
            <a:r>
              <a:rPr lang="en-MY" sz="2000" b="1" dirty="0">
                <a:solidFill>
                  <a:prstClr val="black"/>
                </a:solidFill>
              </a:rPr>
              <a:t> </a:t>
            </a:r>
            <a:r>
              <a:rPr lang="en-MY" sz="2000" b="1" dirty="0" err="1">
                <a:solidFill>
                  <a:prstClr val="black"/>
                </a:solidFill>
              </a:rPr>
              <a:t>utai</a:t>
            </a:r>
            <a:r>
              <a:rPr lang="en-MY" sz="2000" b="1" dirty="0">
                <a:solidFill>
                  <a:prstClr val="black"/>
                </a:solidFill>
              </a:rPr>
              <a:t> </a:t>
            </a:r>
            <a:r>
              <a:rPr lang="en-MY" sz="2000" b="1" dirty="0" err="1">
                <a:solidFill>
                  <a:prstClr val="black"/>
                </a:solidFill>
              </a:rPr>
              <a:t>dipadah</a:t>
            </a:r>
            <a:r>
              <a:rPr lang="en-MY" sz="2000" b="1" dirty="0">
                <a:solidFill>
                  <a:prstClr val="black"/>
                </a:solidFill>
              </a:rPr>
              <a:t> </a:t>
            </a:r>
            <a:r>
              <a:rPr lang="en-MY" sz="2000" b="1" dirty="0" err="1">
                <a:solidFill>
                  <a:prstClr val="black"/>
                </a:solidFill>
              </a:rPr>
              <a:t>Petara</a:t>
            </a:r>
            <a:r>
              <a:rPr lang="en-MY" sz="2000" b="1" dirty="0">
                <a:solidFill>
                  <a:prstClr val="black"/>
                </a:solidFill>
              </a:rPr>
              <a:t> </a:t>
            </a:r>
            <a:r>
              <a:rPr lang="en-MY" sz="2000" b="1" dirty="0" err="1">
                <a:solidFill>
                  <a:prstClr val="black"/>
                </a:solidFill>
              </a:rPr>
              <a:t>ngagai</a:t>
            </a:r>
            <a:r>
              <a:rPr lang="en-MY" sz="2000" b="1" dirty="0">
                <a:solidFill>
                  <a:prstClr val="black"/>
                </a:solidFill>
              </a:rPr>
              <a:t> Adam:</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210534"/>
            <a:ext cx="2999608" cy="1631216"/>
          </a:xfrm>
          <a:prstGeom prst="rect">
            <a:avLst/>
          </a:prstGeom>
          <a:noFill/>
        </p:spPr>
        <p:txBody>
          <a:bodyPr wrap="square">
            <a:spAutoFit/>
          </a:bodyPr>
          <a:lstStyle/>
          <a:p>
            <a:pPr lvl="0">
              <a:spcBef>
                <a:spcPts val="600"/>
              </a:spcBef>
              <a:defRPr/>
            </a:pPr>
            <a:r>
              <a:rPr lang="en-MY" sz="2000" b="1" dirty="0">
                <a:solidFill>
                  <a:prstClr val="black"/>
                </a:solidFill>
              </a:rPr>
              <a:t>Iya </a:t>
            </a:r>
            <a:r>
              <a:rPr lang="en-MY" sz="2000" b="1" dirty="0" err="1">
                <a:solidFill>
                  <a:prstClr val="black"/>
                </a:solidFill>
              </a:rPr>
              <a:t>mai</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bekelala</a:t>
            </a:r>
            <a:r>
              <a:rPr lang="en-MY" sz="2000" b="1" dirty="0">
                <a:solidFill>
                  <a:prstClr val="black"/>
                </a:solidFill>
              </a:rPr>
              <a:t> </a:t>
            </a:r>
            <a:r>
              <a:rPr lang="en-MY" sz="2000" b="1" dirty="0" err="1">
                <a:solidFill>
                  <a:prstClr val="black"/>
                </a:solidFill>
              </a:rPr>
              <a:t>enggau</a:t>
            </a:r>
            <a:r>
              <a:rPr lang="en-MY" sz="2000" b="1" dirty="0">
                <a:solidFill>
                  <a:prstClr val="black"/>
                </a:solidFill>
              </a:rPr>
              <a:t> Hawa, </a:t>
            </a:r>
            <a:r>
              <a:rPr lang="en-MY" sz="2000" b="1" dirty="0" err="1">
                <a:solidFill>
                  <a:prstClr val="black"/>
                </a:solidFill>
              </a:rPr>
              <a:t>lalu</a:t>
            </a:r>
            <a:r>
              <a:rPr lang="en-MY" sz="2000" b="1" dirty="0">
                <a:solidFill>
                  <a:prstClr val="black"/>
                </a:solidFill>
              </a:rPr>
              <a:t> </a:t>
            </a:r>
            <a:r>
              <a:rPr lang="en-MY" sz="2000" b="1" dirty="0" err="1">
                <a:solidFill>
                  <a:prstClr val="black"/>
                </a:solidFill>
              </a:rPr>
              <a:t>nyerakupka</a:t>
            </a:r>
            <a:r>
              <a:rPr lang="en-MY" sz="2000" b="1" dirty="0">
                <a:solidFill>
                  <a:prstClr val="black"/>
                </a:solidFill>
              </a:rPr>
              <a:t> </a:t>
            </a:r>
            <a:r>
              <a:rPr lang="en-MY" sz="2000" b="1" dirty="0" err="1">
                <a:solidFill>
                  <a:prstClr val="black"/>
                </a:solidFill>
              </a:rPr>
              <a:t>seduai</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dalam</a:t>
            </a:r>
            <a:r>
              <a:rPr lang="en-MY" sz="2000" b="1" dirty="0">
                <a:solidFill>
                  <a:prstClr val="black"/>
                </a:solidFill>
              </a:rPr>
              <a:t> </a:t>
            </a:r>
            <a:r>
              <a:rPr lang="en-MY" sz="2000" b="1" dirty="0" err="1">
                <a:solidFill>
                  <a:prstClr val="black"/>
                </a:solidFill>
              </a:rPr>
              <a:t>tikah</a:t>
            </a:r>
            <a:br>
              <a:rPr lang="en-MY" sz="2000" b="1" dirty="0">
                <a:solidFill>
                  <a:prstClr val="black"/>
                </a:solidFill>
              </a:rPr>
            </a:br>
            <a:r>
              <a:rPr lang="en-MY" sz="2000" b="1" dirty="0">
                <a:solidFill>
                  <a:prstClr val="black"/>
                </a:solidFill>
              </a:rPr>
              <a:t>(P-kal. 2:22-24).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135528"/>
            <a:ext cx="3011561" cy="1015663"/>
          </a:xfrm>
          <a:prstGeom prst="rect">
            <a:avLst/>
          </a:prstGeom>
          <a:noFill/>
        </p:spPr>
        <p:txBody>
          <a:bodyPr wrap="square">
            <a:spAutoFit/>
          </a:bodyPr>
          <a:lstStyle/>
          <a:p>
            <a:pPr lvl="0">
              <a:spcBef>
                <a:spcPts val="600"/>
              </a:spcBef>
              <a:defRPr/>
            </a:pPr>
            <a:r>
              <a:rPr lang="en-MY" sz="2000" b="1" dirty="0">
                <a:solidFill>
                  <a:prstClr val="black"/>
                </a:solidFill>
              </a:rPr>
              <a:t>Iya </a:t>
            </a:r>
            <a:r>
              <a:rPr lang="en-MY" sz="2000" b="1" dirty="0" err="1">
                <a:solidFill>
                  <a:prstClr val="black"/>
                </a:solidFill>
              </a:rPr>
              <a:t>ngasuh</a:t>
            </a:r>
            <a:r>
              <a:rPr lang="en-MY" sz="2000" b="1" dirty="0">
                <a:solidFill>
                  <a:prstClr val="black"/>
                </a:solidFill>
              </a:rPr>
              <a:t> </a:t>
            </a:r>
            <a:r>
              <a:rPr lang="en-MY" sz="2000" b="1" dirty="0" err="1">
                <a:solidFill>
                  <a:prstClr val="black"/>
                </a:solidFill>
              </a:rPr>
              <a:t>iya</a:t>
            </a:r>
            <a:r>
              <a:rPr lang="en-MY" sz="2000" b="1" dirty="0">
                <a:solidFill>
                  <a:prstClr val="black"/>
                </a:solidFill>
              </a:rPr>
              <a:t> meri nama </a:t>
            </a:r>
            <a:r>
              <a:rPr lang="en-MY" sz="2000" b="1" dirty="0" err="1">
                <a:solidFill>
                  <a:prstClr val="black"/>
                </a:solidFill>
              </a:rPr>
              <a:t>ngagai</a:t>
            </a:r>
            <a:r>
              <a:rPr lang="en-MY" sz="2000" b="1" dirty="0">
                <a:solidFill>
                  <a:prstClr val="black"/>
                </a:solidFill>
              </a:rPr>
              <a:t> </a:t>
            </a:r>
            <a:r>
              <a:rPr lang="en-MY" sz="2000" b="1" dirty="0" err="1">
                <a:solidFill>
                  <a:prstClr val="black"/>
                </a:solidFill>
              </a:rPr>
              <a:t>semua</a:t>
            </a:r>
            <a:br>
              <a:rPr lang="en-MY" sz="2000" b="1" dirty="0">
                <a:solidFill>
                  <a:prstClr val="black"/>
                </a:solidFill>
              </a:rPr>
            </a:br>
            <a:r>
              <a:rPr lang="en-MY" sz="2000" b="1" dirty="0">
                <a:solidFill>
                  <a:prstClr val="black"/>
                </a:solidFill>
              </a:rPr>
              <a:t>(P-kal. 2:19).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060522"/>
            <a:ext cx="3011561" cy="1015663"/>
          </a:xfrm>
          <a:prstGeom prst="rect">
            <a:avLst/>
          </a:prstGeom>
          <a:noFill/>
        </p:spPr>
        <p:txBody>
          <a:bodyPr wrap="square">
            <a:spAutoFit/>
          </a:bodyPr>
          <a:lstStyle/>
          <a:p>
            <a:pPr lvl="0">
              <a:spcBef>
                <a:spcPts val="600"/>
              </a:spcBef>
              <a:defRPr/>
            </a:pPr>
            <a:r>
              <a:rPr lang="en-MY" sz="2000" b="1" dirty="0">
                <a:solidFill>
                  <a:prstClr val="black"/>
                </a:solidFill>
              </a:rPr>
              <a:t>Iya </a:t>
            </a:r>
            <a:r>
              <a:rPr lang="en-MY" sz="2000" b="1" dirty="0" err="1">
                <a:solidFill>
                  <a:prstClr val="black"/>
                </a:solidFill>
              </a:rPr>
              <a:t>madahka</a:t>
            </a:r>
            <a:r>
              <a:rPr lang="en-MY" sz="2000" b="1" dirty="0">
                <a:solidFill>
                  <a:prstClr val="black"/>
                </a:solidFill>
              </a:rPr>
              <a:t> tikas </a:t>
            </a:r>
            <a:r>
              <a:rPr lang="en-MY" sz="2000" b="1" dirty="0" err="1">
                <a:solidFill>
                  <a:prstClr val="black"/>
                </a:solidFill>
              </a:rPr>
              <a:t>pengawa</a:t>
            </a:r>
            <a:r>
              <a:rPr lang="en-MY" sz="2000" b="1" dirty="0">
                <a:solidFill>
                  <a:prstClr val="black"/>
                </a:solidFill>
              </a:rPr>
              <a:t> </a:t>
            </a:r>
            <a:r>
              <a:rPr lang="en-MY" sz="2000" b="1" dirty="0" err="1">
                <a:solidFill>
                  <a:prstClr val="black"/>
                </a:solidFill>
              </a:rPr>
              <a:t>iya</a:t>
            </a:r>
            <a:br>
              <a:rPr lang="en-MY" sz="2000" b="1" dirty="0">
                <a:solidFill>
                  <a:prstClr val="black"/>
                </a:solidFill>
              </a:rPr>
            </a:br>
            <a:r>
              <a:rPr lang="en-MY" sz="2000" b="1" dirty="0">
                <a:solidFill>
                  <a:prstClr val="black"/>
                </a:solidFill>
              </a:rPr>
              <a:t>(P-kal. 2:16-17).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1677740"/>
            <a:ext cx="3016169" cy="1323439"/>
          </a:xfrm>
          <a:prstGeom prst="rect">
            <a:avLst/>
          </a:prstGeom>
          <a:noFill/>
        </p:spPr>
        <p:txBody>
          <a:bodyPr wrap="square">
            <a:spAutoFit/>
          </a:bodyPr>
          <a:lstStyle/>
          <a:p>
            <a:pPr lvl="0">
              <a:spcBef>
                <a:spcPts val="600"/>
              </a:spcBef>
              <a:buSzPct val="150000"/>
              <a:defRPr/>
            </a:pPr>
            <a:r>
              <a:rPr lang="en-MY" sz="2000" b="1" dirty="0">
                <a:solidFill>
                  <a:prstClr val="black"/>
                </a:solidFill>
              </a:rPr>
              <a:t>Iya meri </a:t>
            </a:r>
            <a:r>
              <a:rPr lang="en-MY" sz="2000" b="1" dirty="0" err="1">
                <a:solidFill>
                  <a:prstClr val="black"/>
                </a:solidFill>
              </a:rPr>
              <a:t>iya</a:t>
            </a:r>
            <a:r>
              <a:rPr lang="en-MY" sz="2000" b="1" dirty="0">
                <a:solidFill>
                  <a:prstClr val="black"/>
                </a:solidFill>
              </a:rPr>
              <a:t> </a:t>
            </a:r>
            <a:r>
              <a:rPr lang="en-MY" sz="2000" b="1" dirty="0" err="1">
                <a:solidFill>
                  <a:prstClr val="black"/>
                </a:solidFill>
              </a:rPr>
              <a:t>atur</a:t>
            </a:r>
            <a:r>
              <a:rPr lang="en-MY" sz="2000" b="1" dirty="0">
                <a:solidFill>
                  <a:prstClr val="black"/>
                </a:solidFill>
              </a:rPr>
              <a:t> </a:t>
            </a:r>
            <a:r>
              <a:rPr lang="en-MY" sz="2000" b="1" dirty="0" err="1">
                <a:solidFill>
                  <a:prstClr val="black"/>
                </a:solidFill>
              </a:rPr>
              <a:t>pasal</a:t>
            </a:r>
            <a:r>
              <a:rPr lang="en-MY" sz="2000" b="1" dirty="0">
                <a:solidFill>
                  <a:prstClr val="black"/>
                </a:solidFill>
              </a:rPr>
              <a:t> </a:t>
            </a:r>
            <a:r>
              <a:rPr lang="en-MY" sz="2000" b="1" dirty="0" err="1">
                <a:solidFill>
                  <a:prstClr val="black"/>
                </a:solidFill>
              </a:rPr>
              <a:t>pengawa</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patut</a:t>
            </a:r>
            <a:r>
              <a:rPr lang="en-MY" sz="2000" b="1" dirty="0">
                <a:solidFill>
                  <a:prstClr val="black"/>
                </a:solidFill>
              </a:rPr>
              <a:t> </a:t>
            </a:r>
            <a:r>
              <a:rPr lang="en-MY" sz="2000" b="1" dirty="0" err="1">
                <a:solidFill>
                  <a:prstClr val="black"/>
                </a:solidFill>
              </a:rPr>
              <a:t>dikereja</a:t>
            </a:r>
            <a:r>
              <a:rPr lang="en-MY" sz="2000" b="1" dirty="0">
                <a:solidFill>
                  <a:prstClr val="black"/>
                </a:solidFill>
              </a:rPr>
              <a:t> </a:t>
            </a:r>
            <a:r>
              <a:rPr lang="en-MY" sz="2000" b="1" dirty="0" err="1">
                <a:solidFill>
                  <a:prstClr val="black"/>
                </a:solidFill>
              </a:rPr>
              <a:t>iya</a:t>
            </a:r>
            <a:r>
              <a:rPr lang="en-MY" sz="2000" b="1" dirty="0">
                <a:solidFill>
                  <a:prstClr val="black"/>
                </a:solidFill>
              </a:rPr>
              <a:t> di Eden</a:t>
            </a:r>
            <a:br>
              <a:rPr lang="en-MY" sz="2000" b="1" dirty="0">
                <a:solidFill>
                  <a:prstClr val="black"/>
                </a:solidFill>
              </a:rPr>
            </a:br>
            <a:r>
              <a:rPr lang="en-MY" sz="2000" b="1" dirty="0">
                <a:solidFill>
                  <a:prstClr val="black"/>
                </a:solidFill>
              </a:rPr>
              <a:t>(P-kal. 2:15).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BAKA NI PETARA ASAL BEJAKU ENGGAU MENSIA?</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255035"/>
            <a:ext cx="11182350" cy="646331"/>
          </a:xfrm>
          <a:prstGeom prst="rect">
            <a:avLst/>
          </a:prstGeom>
          <a:noFill/>
        </p:spPr>
        <p:txBody>
          <a:bodyPr wrap="square">
            <a:spAutoFit/>
          </a:bodyPr>
          <a:lstStyle/>
          <a:p>
            <a:pPr lvl="0" algn="ctr">
              <a:defRPr/>
            </a:pPr>
            <a:r>
              <a:rPr kumimoji="0" lang="en" b="1" i="1" u="none" strike="noStrike" kern="1200" normalizeH="0" baseline="0" noProof="0">
                <a:ln w="6600">
                  <a:solidFill>
                    <a:schemeClr val="accent2"/>
                  </a:solidFill>
                  <a:prstDash val="solid"/>
                </a:ln>
                <a:solidFill>
                  <a:srgbClr val="FFFFFF"/>
                </a:solidFill>
                <a:effectLst>
                  <a:outerShdw dist="38100" dir="2700000" algn="tl" rotWithShape="0">
                    <a:schemeClr val="accent2"/>
                  </a:outerShdw>
                </a:effectLst>
                <a:uLnTx/>
                <a:uFillTx/>
                <a:latin typeface="Comic Sans MS" panose="030F0702030302020204" pitchFamily="66" charset="0"/>
              </a:rPr>
              <a:t>“</a:t>
            </a:r>
            <a:r>
              <a:rPr lang="en-MY" b="1" i="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Ku TUHAN Allah Taala bejaku ngagai orang nya, “Nuan tau makai buah ari semua kayu dalam kebun tu, </a:t>
            </a:r>
            <a:r>
              <a:rPr kumimoji="0" lang="en" b="1" i="1" u="none" strike="noStrike" kern="1200" normalizeH="0" baseline="0" noProof="0">
                <a:ln w="6600">
                  <a:solidFill>
                    <a:schemeClr val="accent2"/>
                  </a:solidFill>
                  <a:prstDash val="solid"/>
                </a:ln>
                <a:solidFill>
                  <a:srgbClr val="FFFFFF"/>
                </a:solidFill>
                <a:effectLst>
                  <a:outerShdw dist="38100" dir="2700000" algn="tl" rotWithShape="0">
                    <a:schemeClr val="accent2"/>
                  </a:outerShdw>
                </a:effectLst>
                <a:uLnTx/>
                <a:uFillTx/>
                <a:latin typeface="Comic Sans MS" panose="030F0702030302020204" pitchFamily="66" charset="0"/>
              </a:rPr>
              <a:t>’ </a:t>
            </a:r>
            <a:r>
              <a:rPr kumimoji="0" lang="en" b="1" i="1" u="none" strike="noStrike" kern="120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Comic Sans MS" panose="030F0702030302020204" pitchFamily="66" charset="0"/>
              </a:rPr>
              <a:t>” (Genesis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1762180"/>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131897"/>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210398"/>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274540"/>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518714" cy="1323439"/>
          </a:xfrm>
          <a:prstGeom prst="rect">
            <a:avLst/>
          </a:prstGeom>
          <a:noFill/>
        </p:spPr>
        <p:txBody>
          <a:bodyPr wrap="square" rtlCol="0">
            <a:spAutoFit/>
          </a:bodyPr>
          <a:lstStyle/>
          <a:p>
            <a:pPr lvl="0">
              <a:spcBef>
                <a:spcPts val="600"/>
              </a:spcBef>
              <a:defRPr/>
            </a:pPr>
            <a:r>
              <a:rPr lang="en-MY" sz="2000" b="1" dirty="0">
                <a:solidFill>
                  <a:prstClr val="black"/>
                </a:solidFill>
              </a:rPr>
              <a:t>Allah Taala </a:t>
            </a:r>
            <a:r>
              <a:rPr lang="en-MY" sz="2000" b="1" dirty="0" err="1">
                <a:solidFill>
                  <a:prstClr val="black"/>
                </a:solidFill>
              </a:rPr>
              <a:t>madah</a:t>
            </a:r>
            <a:r>
              <a:rPr lang="en-MY" sz="2000" b="1" dirty="0">
                <a:solidFill>
                  <a:prstClr val="black"/>
                </a:solidFill>
              </a:rPr>
              <a:t> </a:t>
            </a:r>
            <a:r>
              <a:rPr lang="en-MY" sz="2000" b="1" dirty="0" err="1">
                <a:solidFill>
                  <a:prstClr val="black"/>
                </a:solidFill>
              </a:rPr>
              <a:t>ngagai</a:t>
            </a:r>
            <a:r>
              <a:rPr lang="en-MY" sz="2000" b="1" dirty="0">
                <a:solidFill>
                  <a:prstClr val="black"/>
                </a:solidFill>
              </a:rPr>
              <a:t> Adam </a:t>
            </a:r>
            <a:r>
              <a:rPr lang="en-MY" sz="2000" b="1" dirty="0" err="1">
                <a:solidFill>
                  <a:prstClr val="black"/>
                </a:solidFill>
              </a:rPr>
              <a:t>seduai</a:t>
            </a:r>
            <a:r>
              <a:rPr lang="en-MY" sz="2000" b="1" dirty="0">
                <a:solidFill>
                  <a:prstClr val="black"/>
                </a:solidFill>
              </a:rPr>
              <a:t> Hawa baka </a:t>
            </a:r>
            <a:r>
              <a:rPr lang="en-MY" sz="2000" b="1" dirty="0" err="1">
                <a:solidFill>
                  <a:prstClr val="black"/>
                </a:solidFill>
              </a:rPr>
              <a:t>ni</a:t>
            </a:r>
            <a:r>
              <a:rPr lang="en-MY" sz="2000" b="1" dirty="0">
                <a:solidFill>
                  <a:prstClr val="black"/>
                </a:solidFill>
              </a:rPr>
              <a:t> </a:t>
            </a:r>
            <a:r>
              <a:rPr lang="en-MY" sz="2000" b="1" dirty="0" err="1">
                <a:solidFill>
                  <a:prstClr val="black"/>
                </a:solidFill>
              </a:rPr>
              <a:t>seduai</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patut</a:t>
            </a:r>
            <a:r>
              <a:rPr lang="en-MY" sz="2000" b="1" dirty="0">
                <a:solidFill>
                  <a:prstClr val="black"/>
                </a:solidFill>
              </a:rPr>
              <a:t> </a:t>
            </a:r>
            <a:r>
              <a:rPr lang="en-MY" sz="2000" b="1" dirty="0" err="1">
                <a:solidFill>
                  <a:prstClr val="black"/>
                </a:solidFill>
              </a:rPr>
              <a:t>begulai</a:t>
            </a:r>
            <a:r>
              <a:rPr lang="en-MY" sz="2000" b="1" dirty="0">
                <a:solidFill>
                  <a:prstClr val="black"/>
                </a:solidFill>
              </a:rPr>
              <a:t> </a:t>
            </a:r>
            <a:r>
              <a:rPr lang="en-MY" sz="2000" b="1" dirty="0" err="1">
                <a:solidFill>
                  <a:prstClr val="black"/>
                </a:solidFill>
              </a:rPr>
              <a:t>serta</a:t>
            </a:r>
            <a:r>
              <a:rPr lang="en-MY" sz="2000" b="1" dirty="0">
                <a:solidFill>
                  <a:prstClr val="black"/>
                </a:solidFill>
              </a:rPr>
              <a:t> </a:t>
            </a:r>
            <a:r>
              <a:rPr lang="en-MY" sz="2000" b="1" dirty="0" err="1">
                <a:solidFill>
                  <a:prstClr val="black"/>
                </a:solidFill>
              </a:rPr>
              <a:t>madah</a:t>
            </a:r>
            <a:r>
              <a:rPr lang="en-MY" sz="2000" b="1" dirty="0">
                <a:solidFill>
                  <a:prstClr val="black"/>
                </a:solidFill>
              </a:rPr>
              <a:t> ka </a:t>
            </a:r>
            <a:r>
              <a:rPr lang="en-MY" sz="2000" b="1" dirty="0" err="1">
                <a:solidFill>
                  <a:prstClr val="black"/>
                </a:solidFill>
              </a:rPr>
              <a:t>utai</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patut</a:t>
            </a:r>
            <a:r>
              <a:rPr lang="en-MY" sz="2000" b="1" dirty="0">
                <a:solidFill>
                  <a:prstClr val="black"/>
                </a:solidFill>
              </a:rPr>
              <a:t> </a:t>
            </a:r>
            <a:r>
              <a:rPr lang="en-MY" sz="2000" b="1" dirty="0" err="1">
                <a:solidFill>
                  <a:prstClr val="black"/>
                </a:solidFill>
              </a:rPr>
              <a:t>diempa</a:t>
            </a:r>
            <a:r>
              <a:rPr lang="en-MY" sz="2000" b="1" dirty="0">
                <a:solidFill>
                  <a:prstClr val="black"/>
                </a:solidFill>
              </a:rPr>
              <a:t> </a:t>
            </a:r>
            <a:r>
              <a:rPr lang="en-MY" sz="2000" b="1" dirty="0" err="1">
                <a:solidFill>
                  <a:prstClr val="black"/>
                </a:solidFill>
              </a:rPr>
              <a:t>seduai</a:t>
            </a:r>
            <a:r>
              <a:rPr lang="en-MY" sz="2000" b="1" dirty="0">
                <a:solidFill>
                  <a:prstClr val="black"/>
                </a:solidFill>
              </a:rPr>
              <a:t> </a:t>
            </a:r>
            <a:r>
              <a:rPr lang="en-MY" sz="2000" b="1" dirty="0" err="1">
                <a:solidFill>
                  <a:prstClr val="black"/>
                </a:solidFill>
              </a:rPr>
              <a:t>iya</a:t>
            </a:r>
            <a:r>
              <a:rPr lang="en-MY" sz="2000" b="1" dirty="0">
                <a:solidFill>
                  <a:prstClr val="black"/>
                </a:solidFill>
              </a:rPr>
              <a:t> (P-kal. 1:28-29).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512336" cy="1015663"/>
          </a:xfrm>
          <a:prstGeom prst="rect">
            <a:avLst/>
          </a:prstGeom>
          <a:noFill/>
        </p:spPr>
        <p:txBody>
          <a:bodyPr wrap="square">
            <a:spAutoFit/>
          </a:bodyPr>
          <a:lstStyle/>
          <a:p>
            <a:pPr lvl="0">
              <a:spcBef>
                <a:spcPts val="600"/>
              </a:spcBef>
              <a:defRPr/>
            </a:pPr>
            <a:r>
              <a:rPr lang="en-MY" sz="2000" b="1" dirty="0" err="1">
                <a:solidFill>
                  <a:prstClr val="black"/>
                </a:solidFill>
              </a:rPr>
              <a:t>Berengkah</a:t>
            </a:r>
            <a:r>
              <a:rPr lang="en-MY" sz="2000" b="1" dirty="0">
                <a:solidFill>
                  <a:prstClr val="black"/>
                </a:solidFill>
              </a:rPr>
              <a:t> </a:t>
            </a:r>
            <a:r>
              <a:rPr lang="en-MY" sz="2000" b="1" dirty="0" err="1">
                <a:solidFill>
                  <a:prstClr val="black"/>
                </a:solidFill>
              </a:rPr>
              <a:t>ari</a:t>
            </a:r>
            <a:r>
              <a:rPr lang="en-MY" sz="2000" b="1" dirty="0">
                <a:solidFill>
                  <a:prstClr val="black"/>
                </a:solidFill>
              </a:rPr>
              <a:t> maya </a:t>
            </a:r>
            <a:r>
              <a:rPr lang="en-MY" sz="2000" b="1" dirty="0" err="1">
                <a:solidFill>
                  <a:prstClr val="black"/>
                </a:solidFill>
              </a:rPr>
              <a:t>nya</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betemu</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sida</a:t>
            </a:r>
            <a:r>
              <a:rPr lang="en-MY" sz="2000" b="1" dirty="0">
                <a:solidFill>
                  <a:prstClr val="black"/>
                </a:solidFill>
              </a:rPr>
              <a:t> </a:t>
            </a:r>
            <a:r>
              <a:rPr lang="en-MY" sz="2000" b="1" dirty="0" err="1">
                <a:solidFill>
                  <a:prstClr val="black"/>
                </a:solidFill>
              </a:rPr>
              <a:t>ninting</a:t>
            </a:r>
            <a:r>
              <a:rPr lang="en-MY" sz="2000" b="1" dirty="0">
                <a:solidFill>
                  <a:prstClr val="black"/>
                </a:solidFill>
              </a:rPr>
              <a:t> </a:t>
            </a:r>
            <a:r>
              <a:rPr lang="en-MY" sz="2000" b="1" dirty="0" err="1">
                <a:solidFill>
                  <a:prstClr val="black"/>
                </a:solidFill>
              </a:rPr>
              <a:t>hari</a:t>
            </a:r>
            <a:r>
              <a:rPr lang="en-MY" sz="2000" b="1" dirty="0">
                <a:solidFill>
                  <a:prstClr val="black"/>
                </a:solidFill>
              </a:rPr>
              <a:t> </a:t>
            </a:r>
            <a:r>
              <a:rPr lang="en-MY" sz="2000" b="1" dirty="0" err="1">
                <a:solidFill>
                  <a:prstClr val="black"/>
                </a:solidFill>
              </a:rPr>
              <a:t>lebuh</a:t>
            </a:r>
            <a:r>
              <a:rPr lang="en-MY" sz="2000" b="1" dirty="0">
                <a:solidFill>
                  <a:prstClr val="black"/>
                </a:solidFill>
              </a:rPr>
              <a:t> </a:t>
            </a:r>
            <a:r>
              <a:rPr lang="en-MY" sz="2000" b="1" dirty="0" err="1">
                <a:solidFill>
                  <a:prstClr val="black"/>
                </a:solidFill>
              </a:rPr>
              <a:t>hari</a:t>
            </a:r>
            <a:r>
              <a:rPr lang="en-MY" sz="2000" b="1" dirty="0">
                <a:solidFill>
                  <a:prstClr val="black"/>
                </a:solidFill>
              </a:rPr>
              <a:t> </a:t>
            </a:r>
            <a:r>
              <a:rPr lang="en-MY" sz="2000" b="1" dirty="0" err="1">
                <a:solidFill>
                  <a:prstClr val="black"/>
                </a:solidFill>
              </a:rPr>
              <a:t>lindap</a:t>
            </a:r>
            <a:r>
              <a:rPr lang="en-MY" sz="2000" b="1" dirty="0">
                <a:solidFill>
                  <a:prstClr val="black"/>
                </a:solidFill>
              </a:rPr>
              <a:t> (P-kal. 3:8 NIV).</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69847" y="4309872"/>
            <a:ext cx="4518714" cy="1323439"/>
          </a:xfrm>
          <a:prstGeom prst="rect">
            <a:avLst/>
          </a:prstGeom>
          <a:noFill/>
        </p:spPr>
        <p:txBody>
          <a:bodyPr wrap="square">
            <a:spAutoFit/>
          </a:bodyPr>
          <a:lstStyle/>
          <a:p>
            <a:pPr lvl="0">
              <a:spcBef>
                <a:spcPts val="600"/>
              </a:spcBef>
              <a:defRPr/>
            </a:pPr>
            <a:r>
              <a:rPr lang="en-MY" sz="2000" b="1" dirty="0" err="1">
                <a:solidFill>
                  <a:prstClr val="black"/>
                </a:solidFill>
              </a:rPr>
              <a:t>Udah</a:t>
            </a:r>
            <a:r>
              <a:rPr lang="en-MY" sz="2000" b="1" dirty="0">
                <a:solidFill>
                  <a:prstClr val="black"/>
                </a:solidFill>
              </a:rPr>
              <a:t> </a:t>
            </a:r>
            <a:r>
              <a:rPr lang="en-MY" sz="2000" b="1" dirty="0" err="1">
                <a:solidFill>
                  <a:prstClr val="black"/>
                </a:solidFill>
              </a:rPr>
              <a:t>nya</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ngeletak</a:t>
            </a:r>
            <a:r>
              <a:rPr lang="en-MY" sz="2000" b="1" dirty="0">
                <a:solidFill>
                  <a:prstClr val="black"/>
                </a:solidFill>
              </a:rPr>
              <a:t> ka </a:t>
            </a:r>
            <a:r>
              <a:rPr lang="en-MY" sz="2000" b="1" dirty="0" err="1">
                <a:solidFill>
                  <a:prstClr val="black"/>
                </a:solidFill>
              </a:rPr>
              <a:t>hari</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ketujuh</a:t>
            </a:r>
            <a:r>
              <a:rPr lang="en-MY" sz="2000" b="1" dirty="0">
                <a:solidFill>
                  <a:prstClr val="black"/>
                </a:solidFill>
              </a:rPr>
              <a:t> alai </a:t>
            </a:r>
            <a:r>
              <a:rPr lang="en-MY" sz="2000" b="1" dirty="0" err="1">
                <a:solidFill>
                  <a:prstClr val="black"/>
                </a:solidFill>
              </a:rPr>
              <a:t>ngetu</a:t>
            </a:r>
            <a:r>
              <a:rPr lang="en-MY" sz="2000" b="1" dirty="0">
                <a:solidFill>
                  <a:prstClr val="black"/>
                </a:solidFill>
              </a:rPr>
              <a:t> </a:t>
            </a:r>
            <a:r>
              <a:rPr lang="en-MY" sz="2000" b="1" dirty="0" err="1">
                <a:solidFill>
                  <a:prstClr val="black"/>
                </a:solidFill>
              </a:rPr>
              <a:t>gawa</a:t>
            </a:r>
            <a:r>
              <a:rPr lang="en-MY" sz="2000" b="1" dirty="0">
                <a:solidFill>
                  <a:prstClr val="black"/>
                </a:solidFill>
              </a:rPr>
              <a:t> </a:t>
            </a:r>
            <a:r>
              <a:rPr lang="en-MY" sz="2000" b="1" dirty="0" err="1">
                <a:solidFill>
                  <a:prstClr val="black"/>
                </a:solidFill>
              </a:rPr>
              <a:t>ngambika</a:t>
            </a:r>
            <a:r>
              <a:rPr lang="en-MY" sz="2000" b="1" dirty="0">
                <a:solidFill>
                  <a:prstClr val="black"/>
                </a:solidFill>
              </a:rPr>
              <a:t> </a:t>
            </a:r>
            <a:r>
              <a:rPr lang="en-MY" sz="2000" b="1" dirty="0" err="1">
                <a:solidFill>
                  <a:prstClr val="black"/>
                </a:solidFill>
              </a:rPr>
              <a:t>sida</a:t>
            </a:r>
            <a:r>
              <a:rPr lang="en-MY" sz="2000" b="1" dirty="0">
                <a:solidFill>
                  <a:prstClr val="black"/>
                </a:solidFill>
              </a:rPr>
              <a:t> </a:t>
            </a:r>
            <a:r>
              <a:rPr lang="en-MY" sz="2000" b="1" dirty="0" err="1">
                <a:solidFill>
                  <a:prstClr val="black"/>
                </a:solidFill>
              </a:rPr>
              <a:t>ulih</a:t>
            </a:r>
            <a:r>
              <a:rPr lang="en-MY" sz="2000" b="1" dirty="0">
                <a:solidFill>
                  <a:prstClr val="black"/>
                </a:solidFill>
              </a:rPr>
              <a:t> </a:t>
            </a:r>
            <a:r>
              <a:rPr lang="en-MY" sz="2000" b="1" dirty="0" err="1">
                <a:solidFill>
                  <a:prstClr val="black"/>
                </a:solidFill>
              </a:rPr>
              <a:t>begulai</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pangan</a:t>
            </a:r>
            <a:r>
              <a:rPr lang="en-MY" sz="2000" b="1" dirty="0">
                <a:solidFill>
                  <a:prstClr val="black"/>
                </a:solidFill>
              </a:rPr>
              <a:t> </a:t>
            </a:r>
            <a:r>
              <a:rPr lang="en-MY" sz="2000" b="1" dirty="0" err="1">
                <a:solidFill>
                  <a:prstClr val="black"/>
                </a:solidFill>
              </a:rPr>
              <a:t>diri</a:t>
            </a:r>
            <a:r>
              <a:rPr lang="en-MY" sz="2000" b="1" dirty="0">
                <a:solidFill>
                  <a:prstClr val="black"/>
                </a:solidFill>
              </a:rPr>
              <a:t> </a:t>
            </a:r>
            <a:r>
              <a:rPr lang="en-MY" sz="2000" b="1" dirty="0" err="1">
                <a:solidFill>
                  <a:prstClr val="black"/>
                </a:solidFill>
              </a:rPr>
              <a:t>sepemanjai</a:t>
            </a:r>
            <a:r>
              <a:rPr lang="en-MY" sz="2000" b="1" dirty="0">
                <a:solidFill>
                  <a:prstClr val="black"/>
                </a:solidFill>
              </a:rPr>
              <a:t> </a:t>
            </a:r>
            <a:r>
              <a:rPr lang="en-MY" sz="2000" b="1" dirty="0" err="1">
                <a:solidFill>
                  <a:prstClr val="black"/>
                </a:solidFill>
              </a:rPr>
              <a:t>hari</a:t>
            </a:r>
            <a:r>
              <a:rPr lang="en-MY" sz="2000" b="1" dirty="0">
                <a:solidFill>
                  <a:prstClr val="black"/>
                </a:solidFill>
              </a:rPr>
              <a:t> </a:t>
            </a:r>
            <a:r>
              <a:rPr lang="en-MY" sz="2000" b="1" dirty="0" err="1">
                <a:solidFill>
                  <a:prstClr val="black"/>
                </a:solidFill>
              </a:rPr>
              <a:t>nya</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671081"/>
            <a:ext cx="4518714" cy="1631216"/>
          </a:xfrm>
          <a:prstGeom prst="rect">
            <a:avLst/>
          </a:prstGeom>
          <a:noFill/>
        </p:spPr>
        <p:txBody>
          <a:bodyPr wrap="square">
            <a:spAutoFit/>
          </a:bodyPr>
          <a:lstStyle/>
          <a:p>
            <a:pPr lvl="0">
              <a:spcBef>
                <a:spcPts val="600"/>
              </a:spcBef>
              <a:defRPr/>
            </a:pPr>
            <a:r>
              <a:rPr lang="en-MY" sz="2000" b="1" dirty="0">
                <a:solidFill>
                  <a:prstClr val="black"/>
                </a:solidFill>
              </a:rPr>
              <a:t>Iya </a:t>
            </a:r>
            <a:r>
              <a:rPr lang="en-MY" sz="2000" b="1" dirty="0" err="1">
                <a:solidFill>
                  <a:prstClr val="black"/>
                </a:solidFill>
              </a:rPr>
              <a:t>ngaga</a:t>
            </a:r>
            <a:r>
              <a:rPr lang="en-MY" sz="2000" b="1" dirty="0">
                <a:solidFill>
                  <a:prstClr val="black"/>
                </a:solidFill>
              </a:rPr>
              <a:t> </a:t>
            </a:r>
            <a:r>
              <a:rPr lang="en-MY" sz="2000" b="1" dirty="0" err="1">
                <a:solidFill>
                  <a:prstClr val="black"/>
                </a:solidFill>
              </a:rPr>
              <a:t>sida</a:t>
            </a:r>
            <a:r>
              <a:rPr lang="en-MY" sz="2000" b="1" dirty="0">
                <a:solidFill>
                  <a:prstClr val="black"/>
                </a:solidFill>
              </a:rPr>
              <a:t> </a:t>
            </a:r>
            <a:r>
              <a:rPr lang="en-MY" sz="2000" b="1" dirty="0" err="1">
                <a:solidFill>
                  <a:prstClr val="black"/>
                </a:solidFill>
              </a:rPr>
              <a:t>nyadi</a:t>
            </a:r>
            <a:r>
              <a:rPr lang="en-MY" sz="2000" b="1" dirty="0">
                <a:solidFill>
                  <a:prstClr val="black"/>
                </a:solidFill>
              </a:rPr>
              <a:t> </a:t>
            </a:r>
            <a:r>
              <a:rPr lang="en-MY" sz="2000" b="1" dirty="0" err="1">
                <a:solidFill>
                  <a:prstClr val="black"/>
                </a:solidFill>
              </a:rPr>
              <a:t>mensia</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begulai</a:t>
            </a:r>
            <a:r>
              <a:rPr lang="en-MY" sz="2000" b="1" dirty="0">
                <a:solidFill>
                  <a:prstClr val="black"/>
                </a:solidFill>
              </a:rPr>
              <a:t>, </a:t>
            </a:r>
            <a:r>
              <a:rPr lang="en-MY" sz="2000" b="1" dirty="0" err="1">
                <a:solidFill>
                  <a:prstClr val="black"/>
                </a:solidFill>
              </a:rPr>
              <a:t>serta</a:t>
            </a:r>
            <a:r>
              <a:rPr lang="en-MY" sz="2000" b="1" dirty="0">
                <a:solidFill>
                  <a:prstClr val="black"/>
                </a:solidFill>
              </a:rPr>
              <a:t> </a:t>
            </a:r>
            <a:r>
              <a:rPr lang="en-MY" sz="2000" b="1" dirty="0" err="1">
                <a:solidFill>
                  <a:prstClr val="black"/>
                </a:solidFill>
              </a:rPr>
              <a:t>nemu</a:t>
            </a:r>
            <a:r>
              <a:rPr lang="en-MY" sz="2000" b="1" dirty="0">
                <a:solidFill>
                  <a:prstClr val="black"/>
                </a:solidFill>
              </a:rPr>
              <a:t> </a:t>
            </a:r>
            <a:r>
              <a:rPr lang="en-MY" sz="2000" b="1" dirty="0" err="1">
                <a:solidFill>
                  <a:prstClr val="black"/>
                </a:solidFill>
              </a:rPr>
              <a:t>berandau</a:t>
            </a:r>
            <a:r>
              <a:rPr lang="en-MY" sz="2000" b="1" dirty="0">
                <a:solidFill>
                  <a:prstClr val="black"/>
                </a:solidFill>
              </a:rPr>
              <a:t>, </a:t>
            </a:r>
            <a:r>
              <a:rPr lang="en-MY" sz="2000" b="1" dirty="0" err="1">
                <a:solidFill>
                  <a:prstClr val="black"/>
                </a:solidFill>
              </a:rPr>
              <a:t>ukai</a:t>
            </a:r>
            <a:r>
              <a:rPr lang="en-MY" sz="2000" b="1" dirty="0">
                <a:solidFill>
                  <a:prstClr val="black"/>
                </a:solidFill>
              </a:rPr>
              <a:t> </a:t>
            </a:r>
            <a:r>
              <a:rPr lang="en-MY" sz="2000" b="1" dirty="0" err="1">
                <a:solidFill>
                  <a:prstClr val="black"/>
                </a:solidFill>
              </a:rPr>
              <a:t>semina</a:t>
            </a:r>
            <a:r>
              <a:rPr lang="en-MY" sz="2000" b="1" dirty="0">
                <a:solidFill>
                  <a:prstClr val="black"/>
                </a:solidFill>
              </a:rPr>
              <a:t> </a:t>
            </a:r>
            <a:r>
              <a:rPr lang="en-MY" sz="2000" b="1" dirty="0" err="1">
                <a:solidFill>
                  <a:prstClr val="black"/>
                </a:solidFill>
              </a:rPr>
              <a:t>entara</a:t>
            </a:r>
            <a:r>
              <a:rPr lang="en-MY" sz="2000" b="1" dirty="0">
                <a:solidFill>
                  <a:prstClr val="black"/>
                </a:solidFill>
              </a:rPr>
              <a:t> </a:t>
            </a:r>
            <a:r>
              <a:rPr lang="en-MY" sz="2000" b="1" dirty="0" err="1">
                <a:solidFill>
                  <a:prstClr val="black"/>
                </a:solidFill>
              </a:rPr>
              <a:t>seduai</a:t>
            </a:r>
            <a:r>
              <a:rPr lang="en-MY" sz="2000" b="1" dirty="0">
                <a:solidFill>
                  <a:prstClr val="black"/>
                </a:solidFill>
              </a:rPr>
              <a:t> </a:t>
            </a:r>
            <a:r>
              <a:rPr lang="en-MY" sz="2000" b="1" dirty="0" err="1">
                <a:solidFill>
                  <a:prstClr val="black"/>
                </a:solidFill>
              </a:rPr>
              <a:t>empu</a:t>
            </a:r>
            <a:r>
              <a:rPr lang="en-MY" sz="2000" b="1" dirty="0">
                <a:solidFill>
                  <a:prstClr val="black"/>
                </a:solidFill>
              </a:rPr>
              <a:t>, tang </a:t>
            </a:r>
            <a:r>
              <a:rPr lang="en-MY" sz="2000" b="1" dirty="0" err="1">
                <a:solidFill>
                  <a:prstClr val="black"/>
                </a:solidFill>
              </a:rPr>
              <a:t>enggau</a:t>
            </a:r>
            <a:r>
              <a:rPr lang="en-MY" sz="2000" b="1" dirty="0">
                <a:solidFill>
                  <a:prstClr val="black"/>
                </a:solidFill>
              </a:rPr>
              <a:t> </a:t>
            </a:r>
            <a:r>
              <a:rPr lang="en-MY" sz="2000" b="1" dirty="0" err="1">
                <a:solidFill>
                  <a:prstClr val="black"/>
                </a:solidFill>
              </a:rPr>
              <a:t>utai</a:t>
            </a:r>
            <a:r>
              <a:rPr lang="en-MY" sz="2000" b="1" dirty="0">
                <a:solidFill>
                  <a:prstClr val="black"/>
                </a:solidFill>
              </a:rPr>
              <a:t> </a:t>
            </a:r>
            <a:r>
              <a:rPr lang="en-MY" sz="2000" b="1" dirty="0" err="1">
                <a:solidFill>
                  <a:prstClr val="black"/>
                </a:solidFill>
              </a:rPr>
              <a:t>ke</a:t>
            </a:r>
            <a:r>
              <a:rPr lang="en-MY" sz="2000" b="1" dirty="0">
                <a:solidFill>
                  <a:prstClr val="black"/>
                </a:solidFill>
              </a:rPr>
              <a:t> </a:t>
            </a:r>
            <a:r>
              <a:rPr lang="en-MY" sz="2000" b="1" dirty="0" err="1">
                <a:solidFill>
                  <a:prstClr val="black"/>
                </a:solidFill>
              </a:rPr>
              <a:t>idup</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bukai</a:t>
            </a:r>
            <a:r>
              <a:rPr lang="en-MY" sz="2000" b="1" dirty="0">
                <a:solidFill>
                  <a:prstClr val="black"/>
                </a:solidFill>
              </a:rPr>
              <a:t> (baka, </a:t>
            </a:r>
            <a:r>
              <a:rPr lang="en-MY" sz="2000" b="1" dirty="0" err="1">
                <a:solidFill>
                  <a:prstClr val="black"/>
                </a:solidFill>
              </a:rPr>
              <a:t>ambika</a:t>
            </a:r>
            <a:r>
              <a:rPr lang="en-MY" sz="2000" b="1" dirty="0">
                <a:solidFill>
                  <a:prstClr val="black"/>
                </a:solidFill>
              </a:rPr>
              <a:t> </a:t>
            </a:r>
            <a:r>
              <a:rPr lang="en-MY" sz="2000" b="1" dirty="0" err="1">
                <a:solidFill>
                  <a:prstClr val="black"/>
                </a:solidFill>
              </a:rPr>
              <a:t>chunto</a:t>
            </a:r>
            <a:r>
              <a:rPr lang="en-MY" sz="2000" b="1" dirty="0">
                <a:solidFill>
                  <a:prstClr val="black"/>
                </a:solidFill>
              </a:rPr>
              <a:t>, </a:t>
            </a:r>
            <a:r>
              <a:rPr lang="en-MY" sz="2000" b="1" dirty="0" err="1">
                <a:solidFill>
                  <a:prstClr val="black"/>
                </a:solidFill>
              </a:rPr>
              <a:t>melikat</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BAKANI TERUBAH PUN IYA KELIA PETARA BEJAKU ENGGAU MENSIA</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274243"/>
            <a:ext cx="11182350" cy="584775"/>
          </a:xfrm>
          <a:prstGeom prst="rect">
            <a:avLst/>
          </a:prstGeom>
          <a:noFill/>
        </p:spPr>
        <p:txBody>
          <a:bodyPr wrap="square">
            <a:spAutoFit/>
          </a:bodyPr>
          <a:lstStyle/>
          <a:p>
            <a:pPr lvl="0" algn="ctr">
              <a:defRPr/>
            </a:pPr>
            <a:r>
              <a:rPr kumimoji="0" lang="en" sz="1600" b="1" i="1" u="none" strike="noStrike" kern="1200" normalizeH="0" baseline="0" noProof="0">
                <a:ln w="6600">
                  <a:solidFill>
                    <a:schemeClr val="accent2"/>
                  </a:solidFill>
                  <a:prstDash val="solid"/>
                </a:ln>
                <a:solidFill>
                  <a:srgbClr val="FFFFFF"/>
                </a:solidFill>
                <a:effectLst>
                  <a:outerShdw dist="38100" dir="2700000" algn="tl" rotWithShape="0">
                    <a:schemeClr val="accent2"/>
                  </a:outerShdw>
                </a:effectLst>
                <a:uLnTx/>
                <a:uFillTx/>
                <a:latin typeface="Comic Sans MS" panose="030F0702030302020204" pitchFamily="66" charset="0"/>
              </a:rPr>
              <a:t>“</a:t>
            </a:r>
            <a:r>
              <a:rPr lang="en-MY" sz="1600" b="1" i="1">
                <a:ln w="6600">
                  <a:solidFill>
                    <a:schemeClr val="accent2"/>
                  </a:solidFill>
                  <a:prstDash val="solid"/>
                </a:ln>
                <a:solidFill>
                  <a:srgbClr val="FFFFFF"/>
                </a:solidFill>
                <a:effectLst>
                  <a:outerShdw dist="38100" dir="2700000" algn="tl" rotWithShape="0">
                    <a:schemeClr val="accent2"/>
                  </a:outerShdw>
                </a:effectLst>
                <a:latin typeface="Comic Sans MS" panose="030F0702030302020204" pitchFamily="66" charset="0"/>
              </a:rPr>
              <a:t>Ku TUHAN Allah Taala bejaku ngagai orang nya, “Nuan tau makai buah ari semua kayu dalam kebun tu, </a:t>
            </a:r>
            <a:r>
              <a:rPr kumimoji="0" lang="en" sz="1600" b="1" i="1" u="none" strike="noStrike" kern="1200" normalizeH="0" baseline="0" noProof="0">
                <a:ln w="6600">
                  <a:solidFill>
                    <a:schemeClr val="accent2"/>
                  </a:solidFill>
                  <a:prstDash val="solid"/>
                </a:ln>
                <a:solidFill>
                  <a:srgbClr val="FFFFFF"/>
                </a:solidFill>
                <a:effectLst>
                  <a:outerShdw dist="38100" dir="2700000" algn="tl" rotWithShape="0">
                    <a:schemeClr val="accent2"/>
                  </a:outerShdw>
                </a:effectLst>
                <a:uLnTx/>
                <a:uFillTx/>
                <a:latin typeface="Comic Sans MS" panose="030F0702030302020204" pitchFamily="66" charset="0"/>
              </a:rPr>
              <a:t>’ </a:t>
            </a:r>
            <a:r>
              <a:rPr kumimoji="0" lang="en" sz="1600" b="1" i="1" u="none" strike="noStrike" kern="120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Comic Sans MS" panose="030F0702030302020204" pitchFamily="66" charset="0"/>
              </a:rPr>
              <a:t>” (Genesis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en-MY" sz="2800" b="1" kern="0">
                <a:ln/>
                <a:solidFill>
                  <a:srgbClr val="FF0000"/>
                </a:solidFill>
              </a:rPr>
              <a:t>BAKA NI MENSIA NGETU BERANDAU ENGGAU PETARA?</a:t>
            </a:r>
            <a:endParaRPr kumimoji="0" lang="en" sz="2800" b="1" i="0" u="none" strike="noStrike" kern="0" cap="none" spc="0" normalizeH="0" baseline="0" noProof="0" dirty="0">
              <a:ln/>
              <a:solidFill>
                <a:srgbClr val="FF0000"/>
              </a:solidFill>
              <a:effectLst/>
              <a:uLnTx/>
              <a:uFillTx/>
              <a:latin typeface="Aptos" panose="02110004020202020204"/>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584775"/>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kumimoji="0" lang="en" sz="1600" b="1" i="1" u="none" strike="noStrike" kern="1200" normalizeH="0" baseline="0" noProof="0">
                <a:ln/>
                <a:solidFill>
                  <a:schemeClr val="accent3"/>
                </a:solidFill>
                <a:uLnTx/>
                <a:uFillTx/>
                <a:latin typeface="Comic Sans MS" panose="030F0702030302020204" pitchFamily="66" charset="0"/>
              </a:rPr>
              <a:t>“</a:t>
            </a:r>
            <a:r>
              <a:rPr lang="en-MY" sz="1600" b="1" i="1">
                <a:ln/>
                <a:solidFill>
                  <a:schemeClr val="accent3"/>
                </a:solidFill>
                <a:latin typeface="Comic Sans MS" panose="030F0702030302020204" pitchFamily="66" charset="0"/>
              </a:rPr>
              <a:t>Lelaki nya lalu nyaut, “Aku ninga Nuan bisi dalam kebun, lalu aku takut, laban aku telanjai. Nya alai aku belalai.”</a:t>
            </a:r>
            <a:r>
              <a:rPr kumimoji="0" lang="en" sz="1600" b="1" i="1" u="none" strike="noStrike" kern="1200" normalizeH="0" baseline="0" noProof="0">
                <a:ln/>
                <a:solidFill>
                  <a:schemeClr val="accent3"/>
                </a:solidFill>
                <a:uLnTx/>
                <a:uFillTx/>
                <a:latin typeface="Comic Sans MS" panose="030F0702030302020204" pitchFamily="66" charset="0"/>
              </a:rPr>
              <a:t>” </a:t>
            </a:r>
            <a:r>
              <a:rPr kumimoji="0" lang="en" sz="1600" b="1" i="1" u="none" strike="noStrike" kern="1200" normalizeH="0" baseline="0" noProof="0" dirty="0">
                <a:ln/>
                <a:solidFill>
                  <a:schemeClr val="accent3"/>
                </a:solidFill>
                <a:uLnTx/>
                <a:uFillTx/>
                <a:latin typeface="Comic Sans MS" panose="030F0702030302020204" pitchFamily="66" charset="0"/>
              </a:rPr>
              <a:t>(Genesis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46579"/>
            <a:ext cx="9525011" cy="969496"/>
          </a:xfrm>
          <a:prstGeom prst="rect">
            <a:avLst/>
          </a:prstGeom>
          <a:noFill/>
        </p:spPr>
        <p:txBody>
          <a:bodyPr wrap="square" rtlCol="0">
            <a:spAutoFit/>
          </a:bodyPr>
          <a:lstStyle/>
          <a:p>
            <a:pPr lvl="0">
              <a:spcBef>
                <a:spcPts val="600"/>
              </a:spcBef>
              <a:defRPr/>
            </a:pPr>
            <a:r>
              <a:rPr lang="en-MY" sz="1900" b="1">
                <a:solidFill>
                  <a:prstClr val="black"/>
                </a:solidFill>
              </a:rPr>
              <a:t>Adam seduai Hawa ditempa enggau penau ti nemu milih peneka diri empu. Ngambika sida ulih milih sepeneka ati sida empu, Allah Taala meri sida semua utai, tang nyimpan sepun kayu ke Iya Empu (P-kal. 2:16-17).</a:t>
            </a:r>
            <a:endParaRPr kumimoji="0" lang="en" sz="1900" b="1" i="0" u="none" strike="noStrike" kern="1200" cap="none" spc="0" normalizeH="0" baseline="0" noProof="0" dirty="0">
              <a:ln>
                <a:noFill/>
              </a:ln>
              <a:solidFill>
                <a:prstClr val="black"/>
              </a:solidFill>
              <a:effectLst/>
              <a:uLnTx/>
              <a:uFillTx/>
              <a:latin typeface="Aptos" panose="02110004020202020204"/>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677108"/>
          </a:xfrm>
          <a:prstGeom prst="rect">
            <a:avLst/>
          </a:prstGeom>
          <a:noFill/>
        </p:spPr>
        <p:txBody>
          <a:bodyPr wrap="square">
            <a:spAutoFit/>
          </a:bodyPr>
          <a:lstStyle/>
          <a:p>
            <a:pPr lvl="0">
              <a:spcBef>
                <a:spcPts val="600"/>
              </a:spcBef>
              <a:defRPr/>
            </a:pPr>
            <a:r>
              <a:rPr lang="en-MY" sz="1900" b="1">
                <a:solidFill>
                  <a:prstClr val="black"/>
                </a:solidFill>
              </a:rPr>
              <a:t>Penyalah ti nangkanka nya, seduai berasai besalah ketegal enda ngasika Allah Taala nyentukka seduai enggai agi berandau enggau Allah Taala (P-kal. 3:8).</a:t>
            </a:r>
            <a:endPar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12" y="5442194"/>
            <a:ext cx="9525011" cy="677108"/>
          </a:xfrm>
          <a:prstGeom prst="rect">
            <a:avLst/>
          </a:prstGeom>
          <a:noFill/>
        </p:spPr>
        <p:txBody>
          <a:bodyPr wrap="square">
            <a:spAutoFit/>
          </a:bodyPr>
          <a:lstStyle/>
          <a:p>
            <a:pPr lvl="0">
              <a:spcBef>
                <a:spcPts val="600"/>
              </a:spcBef>
              <a:defRPr/>
            </a:pPr>
            <a:r>
              <a:rPr lang="en-MY" sz="1900" b="1">
                <a:solidFill>
                  <a:prstClr val="black"/>
                </a:solidFill>
              </a:rPr>
              <a:t>Tekala nya,  serayong mulia ti nutup seduai iya lesap; seduai lalu nemu diri telanjai; lalu seduai ngiga chara dikena ngelalai ka penyalah diri (P-kal. 3:7).</a:t>
            </a:r>
            <a:endPar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817763"/>
            <a:ext cx="9525005" cy="677108"/>
          </a:xfrm>
          <a:prstGeom prst="rect">
            <a:avLst/>
          </a:prstGeom>
          <a:noFill/>
        </p:spPr>
        <p:txBody>
          <a:bodyPr wrap="square">
            <a:spAutoFit/>
          </a:bodyPr>
          <a:lstStyle/>
          <a:p>
            <a:pPr lvl="0">
              <a:spcBef>
                <a:spcPts val="600"/>
              </a:spcBef>
              <a:defRPr/>
            </a:pPr>
            <a:r>
              <a:rPr lang="en-MY" sz="1900" b="1">
                <a:solidFill>
                  <a:prstClr val="black"/>
                </a:solidFill>
              </a:rPr>
              <a:t>Tetarit ati enggau utai ti nyelai ari buah ti ditagang nya, Hawa makai buah nya lalu nipu Adam, lalu sama makai (P-kal. 3:6).</a:t>
            </a:r>
            <a:endPar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6" y="3294542"/>
            <a:ext cx="9525005" cy="1554272"/>
          </a:xfrm>
          <a:prstGeom prst="rect">
            <a:avLst/>
          </a:prstGeom>
          <a:noFill/>
        </p:spPr>
        <p:txBody>
          <a:bodyPr wrap="square">
            <a:spAutoFit/>
          </a:bodyPr>
          <a:lstStyle/>
          <a:p>
            <a:pPr lvl="0">
              <a:spcBef>
                <a:spcPts val="600"/>
              </a:spcBef>
              <a:defRPr/>
            </a:pPr>
            <a:r>
              <a:rPr lang="en-MY" sz="1900" b="1">
                <a:solidFill>
                  <a:prstClr val="black"/>
                </a:solidFill>
              </a:rPr>
              <a:t>Ba pun kayu ti sama, bisi penguji, ti nyaru diri nyadi ular lalu ngaga diri mentas enggau Adam seduai Hawa, madahka seduai iya mayuh macham jaku bula (ti diturunka Hawa ngagai Adam): nuan deka idup belama iya (“nuan enda mati”); kita deka nyadi petara (“kita deka nyadi baka Allah Taala”); Allah Taala ngelamun pemendar ari nuan (“Allah Taala nemu nya...”) (P-kal. 3:1-5).</a:t>
            </a:r>
            <a:endParaRPr kumimoji="0" lang="en" sz="19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028906" cy="21507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440129"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lvl="0" algn="ctr">
              <a:defRPr/>
            </a:pPr>
            <a:r>
              <a:rPr lang="en-MY" sz="3200" b="1">
                <a:ln w="6600">
                  <a:solidFill>
                    <a:srgbClr val="00CC00">
                      <a:lumMod val="50000"/>
                    </a:srgbClr>
                  </a:solidFill>
                  <a:prstDash val="solid"/>
                </a:ln>
                <a:solidFill>
                  <a:srgbClr val="FFFFFF"/>
                </a:solidFill>
                <a:effectLst>
                  <a:outerShdw dist="38100" dir="2700000" algn="tl" rotWithShape="0">
                    <a:srgbClr val="00CC00">
                      <a:lumMod val="75000"/>
                    </a:srgbClr>
                  </a:outerShdw>
                </a:effectLst>
              </a:rPr>
              <a:t>BAKA NI PETARA NGUJI MULAI KA KAUL NYA BARU?</a:t>
            </a:r>
            <a:endPar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BF6CC614-EF68-C141-2A2C-C6581B47980D}"/>
              </a:ext>
            </a:extLst>
          </p:cNvPr>
          <p:cNvSpPr txBox="1"/>
          <p:nvPr/>
        </p:nvSpPr>
        <p:spPr>
          <a:xfrm>
            <a:off x="509047" y="512587"/>
            <a:ext cx="11302739" cy="369332"/>
          </a:xfrm>
          <a:prstGeom prst="rect">
            <a:avLst/>
          </a:prstGeom>
          <a:noFill/>
        </p:spPr>
        <p:txBody>
          <a:bodyPr wrap="square">
            <a:spAutoFit/>
          </a:bodyPr>
          <a:lstStyle/>
          <a:p>
            <a:pPr lvl="0" algn="ctr">
              <a:defRPr/>
            </a:pPr>
            <a:r>
              <a:rPr kumimoji="0" lang="en" b="1" i="1" u="none" strike="noStrike" kern="1200" spc="50" normalizeH="0" baseline="0" noProof="0">
                <a:ln w="9525" cmpd="sng">
                  <a:solidFill>
                    <a:schemeClr val="accent1"/>
                  </a:solidFill>
                  <a:prstDash val="solid"/>
                </a:ln>
                <a:solidFill>
                  <a:srgbClr val="70AD47">
                    <a:tint val="1000"/>
                  </a:srgbClr>
                </a:solidFill>
                <a:effectLst>
                  <a:glow rad="38100">
                    <a:schemeClr val="accent1">
                      <a:alpha val="40000"/>
                    </a:schemeClr>
                  </a:glow>
                </a:effectLst>
                <a:uLnTx/>
                <a:uFillTx/>
                <a:latin typeface="Comic Sans MS" panose="030F0702030302020204" pitchFamily="66" charset="0"/>
              </a:rPr>
              <a:t>“</a:t>
            </a:r>
            <a:r>
              <a:rPr lang="en-MY" b="1" i="1" spc="50">
                <a:ln w="9525" cmpd="sng">
                  <a:solidFill>
                    <a:schemeClr val="accent1"/>
                  </a:solidFill>
                  <a:prstDash val="solid"/>
                </a:ln>
                <a:solidFill>
                  <a:srgbClr val="70AD47">
                    <a:tint val="1000"/>
                  </a:srgbClr>
                </a:solidFill>
                <a:effectLst>
                  <a:glow rad="38100">
                    <a:schemeClr val="accent1">
                      <a:alpha val="40000"/>
                    </a:schemeClr>
                  </a:glow>
                </a:effectLst>
                <a:latin typeface="Comic Sans MS" panose="030F0702030302020204" pitchFamily="66" charset="0"/>
              </a:rPr>
              <a:t>Tang TUHAN Allah Taala ngangauka lelaki nya, ku Iya, “Dini alai nuan?</a:t>
            </a:r>
            <a:r>
              <a:rPr kumimoji="0" lang="en" b="1" i="1" u="none" strike="noStrike" kern="1200" spc="50" normalizeH="0" baseline="0" noProof="0">
                <a:ln w="9525" cmpd="sng">
                  <a:solidFill>
                    <a:schemeClr val="accent1"/>
                  </a:solidFill>
                  <a:prstDash val="solid"/>
                </a:ln>
                <a:solidFill>
                  <a:srgbClr val="70AD47">
                    <a:tint val="1000"/>
                  </a:srgbClr>
                </a:solidFill>
                <a:effectLst>
                  <a:glow rad="38100">
                    <a:schemeClr val="accent1">
                      <a:alpha val="40000"/>
                    </a:schemeClr>
                  </a:glow>
                </a:effectLst>
                <a:uLnTx/>
                <a:uFillTx/>
                <a:latin typeface="Comic Sans MS" panose="030F0702030302020204" pitchFamily="66" charset="0"/>
              </a:rPr>
              <a:t>” </a:t>
            </a:r>
            <a:r>
              <a:rPr kumimoji="0" lang="en" b="1" i="1"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Comic Sans MS" panose="030F0702030302020204" pitchFamily="66" charset="0"/>
              </a:rPr>
              <a:t>(Genesis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585882" y="917912"/>
            <a:ext cx="8606117" cy="1323439"/>
          </a:xfrm>
          <a:prstGeom prst="rect">
            <a:avLst/>
          </a:prstGeom>
          <a:noFill/>
        </p:spPr>
        <p:txBody>
          <a:bodyPr wrap="square" rtlCol="0">
            <a:spAutoFit/>
          </a:bodyPr>
          <a:lstStyle/>
          <a:p>
            <a:pPr lvl="0">
              <a:spcBef>
                <a:spcPts val="600"/>
              </a:spcBef>
              <a:defRPr/>
            </a:pPr>
            <a:r>
              <a:rPr lang="en-MY" sz="2000" b="1" dirty="0" err="1">
                <a:solidFill>
                  <a:prstClr val="black"/>
                </a:solidFill>
              </a:rPr>
              <a:t>Petara</a:t>
            </a:r>
            <a:r>
              <a:rPr lang="en-MY" sz="2000" b="1" dirty="0">
                <a:solidFill>
                  <a:prstClr val="black"/>
                </a:solidFill>
              </a:rPr>
              <a:t> </a:t>
            </a:r>
            <a:r>
              <a:rPr lang="en-MY" sz="2000" b="1" dirty="0" err="1">
                <a:solidFill>
                  <a:prstClr val="black"/>
                </a:solidFill>
              </a:rPr>
              <a:t>udah</a:t>
            </a:r>
            <a:r>
              <a:rPr lang="en-MY" sz="2000" b="1" dirty="0">
                <a:solidFill>
                  <a:prstClr val="black"/>
                </a:solidFill>
              </a:rPr>
              <a:t> </a:t>
            </a:r>
            <a:r>
              <a:rPr lang="en-MY" sz="2000" b="1" dirty="0" err="1">
                <a:solidFill>
                  <a:prstClr val="black"/>
                </a:solidFill>
              </a:rPr>
              <a:t>nemu</a:t>
            </a:r>
            <a:r>
              <a:rPr lang="en-MY" sz="2000" b="1" dirty="0">
                <a:solidFill>
                  <a:prstClr val="black"/>
                </a:solidFill>
              </a:rPr>
              <a:t> Adam </a:t>
            </a:r>
            <a:r>
              <a:rPr lang="en-MY" sz="2000" b="1" dirty="0" err="1">
                <a:solidFill>
                  <a:prstClr val="black"/>
                </a:solidFill>
              </a:rPr>
              <a:t>seduai</a:t>
            </a:r>
            <a:r>
              <a:rPr lang="en-MY" sz="2000" b="1" dirty="0">
                <a:solidFill>
                  <a:prstClr val="black"/>
                </a:solidFill>
              </a:rPr>
              <a:t> Hawa </a:t>
            </a:r>
            <a:r>
              <a:rPr lang="en-MY" sz="2000" b="1" dirty="0" err="1">
                <a:solidFill>
                  <a:prstClr val="black"/>
                </a:solidFill>
              </a:rPr>
              <a:t>udah</a:t>
            </a:r>
            <a:r>
              <a:rPr lang="en-MY" sz="2000" b="1" dirty="0">
                <a:solidFill>
                  <a:prstClr val="black"/>
                </a:solidFill>
              </a:rPr>
              <a:t> </a:t>
            </a:r>
            <a:r>
              <a:rPr lang="en-MY" sz="2000" b="1" dirty="0" err="1">
                <a:solidFill>
                  <a:prstClr val="black"/>
                </a:solidFill>
              </a:rPr>
              <a:t>bedosa</a:t>
            </a:r>
            <a:r>
              <a:rPr lang="en-MY" sz="2000" b="1" dirty="0">
                <a:solidFill>
                  <a:prstClr val="black"/>
                </a:solidFill>
              </a:rPr>
              <a:t>, </a:t>
            </a:r>
            <a:r>
              <a:rPr lang="en-MY" sz="2000" b="1" dirty="0" err="1">
                <a:solidFill>
                  <a:prstClr val="black"/>
                </a:solidFill>
              </a:rPr>
              <a:t>Petara</a:t>
            </a:r>
            <a:r>
              <a:rPr lang="en-MY" sz="2000" b="1" dirty="0">
                <a:solidFill>
                  <a:prstClr val="black"/>
                </a:solidFill>
              </a:rPr>
              <a:t>—</a:t>
            </a:r>
            <a:r>
              <a:rPr lang="en-MY" sz="2000" b="1" dirty="0" err="1">
                <a:solidFill>
                  <a:prstClr val="black"/>
                </a:solidFill>
              </a:rPr>
              <a:t>nitih</a:t>
            </a:r>
            <a:r>
              <a:rPr lang="en-MY" sz="2000" b="1" dirty="0">
                <a:solidFill>
                  <a:prstClr val="black"/>
                </a:solidFill>
              </a:rPr>
              <a:t> ka </a:t>
            </a:r>
            <a:r>
              <a:rPr lang="en-MY" sz="2000" b="1" dirty="0" err="1">
                <a:solidFill>
                  <a:prstClr val="black"/>
                </a:solidFill>
              </a:rPr>
              <a:t>adat</a:t>
            </a:r>
            <a:r>
              <a:rPr lang="en-MY" sz="2000" b="1" dirty="0">
                <a:solidFill>
                  <a:prstClr val="black"/>
                </a:solidFill>
              </a:rPr>
              <a:t> Iya— </a:t>
            </a:r>
            <a:r>
              <a:rPr lang="en-MY" sz="2000" b="1" dirty="0" err="1">
                <a:solidFill>
                  <a:prstClr val="black"/>
                </a:solidFill>
              </a:rPr>
              <a:t>datai</a:t>
            </a:r>
            <a:r>
              <a:rPr lang="en-MY" sz="2000" b="1" dirty="0">
                <a:solidFill>
                  <a:prstClr val="black"/>
                </a:solidFill>
              </a:rPr>
              <a:t> </a:t>
            </a:r>
            <a:r>
              <a:rPr lang="en-MY" sz="2000" b="1" dirty="0" err="1">
                <a:solidFill>
                  <a:prstClr val="black"/>
                </a:solidFill>
              </a:rPr>
              <a:t>ngagai</a:t>
            </a:r>
            <a:r>
              <a:rPr lang="en-MY" sz="2000" b="1" dirty="0">
                <a:solidFill>
                  <a:prstClr val="black"/>
                </a:solidFill>
              </a:rPr>
              <a:t> </a:t>
            </a:r>
            <a:r>
              <a:rPr lang="en-MY" sz="2000" b="1" dirty="0" err="1">
                <a:solidFill>
                  <a:prstClr val="black"/>
                </a:solidFill>
              </a:rPr>
              <a:t>seduai</a:t>
            </a:r>
            <a:r>
              <a:rPr lang="en-MY" sz="2000" b="1" dirty="0">
                <a:solidFill>
                  <a:prstClr val="black"/>
                </a:solidFill>
              </a:rPr>
              <a:t> deka </a:t>
            </a:r>
            <a:r>
              <a:rPr lang="en-MY" sz="2000" b="1" dirty="0" err="1">
                <a:solidFill>
                  <a:prstClr val="black"/>
                </a:solidFill>
              </a:rPr>
              <a:t>bejaku</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seduai</a:t>
            </a:r>
            <a:r>
              <a:rPr lang="en-MY" sz="2000" b="1" dirty="0">
                <a:solidFill>
                  <a:prstClr val="black"/>
                </a:solidFill>
              </a:rPr>
              <a:t> </a:t>
            </a:r>
            <a:r>
              <a:rPr lang="en-MY" sz="2000" b="1" dirty="0" err="1">
                <a:solidFill>
                  <a:prstClr val="black"/>
                </a:solidFill>
              </a:rPr>
              <a:t>iya</a:t>
            </a:r>
            <a:r>
              <a:rPr lang="en-MY" sz="2000" b="1" dirty="0">
                <a:solidFill>
                  <a:prstClr val="black"/>
                </a:solidFill>
              </a:rPr>
              <a:t>. Nya meh </a:t>
            </a:r>
            <a:r>
              <a:rPr lang="en-MY" sz="2000" b="1" dirty="0" err="1">
                <a:solidFill>
                  <a:prstClr val="black"/>
                </a:solidFill>
              </a:rPr>
              <a:t>ke</a:t>
            </a:r>
            <a:r>
              <a:rPr lang="en-MY" sz="2000" b="1" dirty="0">
                <a:solidFill>
                  <a:prstClr val="black"/>
                </a:solidFill>
              </a:rPr>
              <a:t> </a:t>
            </a:r>
            <a:r>
              <a:rPr lang="en-MY" sz="2000" b="1" dirty="0" err="1">
                <a:solidFill>
                  <a:prstClr val="black"/>
                </a:solidFill>
              </a:rPr>
              <a:t>terubah</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ari</a:t>
            </a:r>
            <a:r>
              <a:rPr lang="en-MY" sz="2000" b="1" dirty="0">
                <a:solidFill>
                  <a:prstClr val="black"/>
                </a:solidFill>
              </a:rPr>
              <a:t> </a:t>
            </a:r>
            <a:r>
              <a:rPr lang="en-MY" sz="2000" b="1" dirty="0" err="1">
                <a:solidFill>
                  <a:prstClr val="black"/>
                </a:solidFill>
              </a:rPr>
              <a:t>ti</a:t>
            </a:r>
            <a:r>
              <a:rPr lang="en-MY" sz="2000" b="1" dirty="0">
                <a:solidFill>
                  <a:prstClr val="black"/>
                </a:solidFill>
              </a:rPr>
              <a:t> gaga </a:t>
            </a:r>
            <a:r>
              <a:rPr lang="en-MY" sz="2000" b="1" dirty="0" err="1">
                <a:solidFill>
                  <a:prstClr val="black"/>
                </a:solidFill>
              </a:rPr>
              <a:t>ati</a:t>
            </a:r>
            <a:r>
              <a:rPr lang="en-MY" sz="2000" b="1" dirty="0">
                <a:solidFill>
                  <a:prstClr val="black"/>
                </a:solidFill>
              </a:rPr>
              <a:t> </a:t>
            </a:r>
            <a:r>
              <a:rPr lang="en-MY" sz="2000" b="1" dirty="0" err="1">
                <a:solidFill>
                  <a:prstClr val="black"/>
                </a:solidFill>
              </a:rPr>
              <a:t>pansut</a:t>
            </a:r>
            <a:r>
              <a:rPr lang="en-MY" sz="2000" b="1" dirty="0">
                <a:solidFill>
                  <a:prstClr val="black"/>
                </a:solidFill>
              </a:rPr>
              <a:t> </a:t>
            </a:r>
            <a:r>
              <a:rPr lang="en-MY" sz="2000" b="1" dirty="0" err="1">
                <a:solidFill>
                  <a:prstClr val="black"/>
                </a:solidFill>
              </a:rPr>
              <a:t>betemu</a:t>
            </a:r>
            <a:r>
              <a:rPr lang="en-MY" sz="2000" b="1" dirty="0">
                <a:solidFill>
                  <a:prstClr val="black"/>
                </a:solidFill>
              </a:rPr>
              <a:t> </a:t>
            </a:r>
            <a:r>
              <a:rPr lang="en-MY" sz="2000" b="1" dirty="0" err="1">
                <a:solidFill>
                  <a:prstClr val="black"/>
                </a:solidFill>
              </a:rPr>
              <a:t>enggau</a:t>
            </a:r>
            <a:r>
              <a:rPr lang="en-MY" sz="2000" b="1" dirty="0">
                <a:solidFill>
                  <a:prstClr val="black"/>
                </a:solidFill>
              </a:rPr>
              <a:t> Iya, Allah Taala </a:t>
            </a:r>
            <a:r>
              <a:rPr lang="en-MY" sz="2000" b="1" dirty="0" err="1">
                <a:solidFill>
                  <a:prstClr val="black"/>
                </a:solidFill>
              </a:rPr>
              <a:t>nyau</a:t>
            </a:r>
            <a:r>
              <a:rPr lang="en-MY" sz="2000" b="1" dirty="0">
                <a:solidFill>
                  <a:prstClr val="black"/>
                </a:solidFill>
              </a:rPr>
              <a:t> </a:t>
            </a:r>
            <a:r>
              <a:rPr lang="en-MY" sz="2000" b="1" dirty="0" err="1">
                <a:solidFill>
                  <a:prstClr val="black"/>
                </a:solidFill>
              </a:rPr>
              <a:t>ngangau</a:t>
            </a:r>
            <a:r>
              <a:rPr lang="en-MY" sz="2000" b="1" dirty="0">
                <a:solidFill>
                  <a:prstClr val="black"/>
                </a:solidFill>
              </a:rPr>
              <a:t> deka </a:t>
            </a:r>
            <a:r>
              <a:rPr lang="en-MY" sz="2000" b="1" dirty="0" err="1">
                <a:solidFill>
                  <a:prstClr val="black"/>
                </a:solidFill>
              </a:rPr>
              <a:t>betemu</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seduai</a:t>
            </a:r>
            <a:r>
              <a:rPr lang="en-MY" sz="2000" b="1" dirty="0">
                <a:solidFill>
                  <a:prstClr val="black"/>
                </a:solidFill>
              </a:rPr>
              <a:t> Iya (P-kal. 3:8-9).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238455" y="3443540"/>
            <a:ext cx="7889794" cy="707886"/>
          </a:xfrm>
          <a:prstGeom prst="rect">
            <a:avLst/>
          </a:prstGeom>
          <a:noFill/>
        </p:spPr>
        <p:txBody>
          <a:bodyPr wrap="square">
            <a:spAutoFit/>
          </a:bodyPr>
          <a:lstStyle/>
          <a:p>
            <a:pPr lvl="0">
              <a:spcBef>
                <a:spcPts val="600"/>
              </a:spcBef>
              <a:defRPr/>
            </a:pPr>
            <a:r>
              <a:rPr lang="en-MY" sz="2000" b="1">
                <a:solidFill>
                  <a:prstClr val="black"/>
                </a:solidFill>
              </a:rPr>
              <a:t>Beratus taun udah nya, Allah Taala nguing lalu merening ngagai siku orang ti bedosa ngambi ka iya ngesal ati: Peter (Lk 22:61-62).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440043"/>
            <a:ext cx="8187071" cy="1323439"/>
          </a:xfrm>
          <a:prstGeom prst="rect">
            <a:avLst/>
          </a:prstGeom>
          <a:noFill/>
        </p:spPr>
        <p:txBody>
          <a:bodyPr wrap="square">
            <a:spAutoFit/>
          </a:bodyPr>
          <a:lstStyle/>
          <a:p>
            <a:pPr lvl="0">
              <a:spcBef>
                <a:spcPts val="600"/>
              </a:spcBef>
              <a:defRPr/>
            </a:pPr>
            <a:r>
              <a:rPr lang="en-MY" sz="2000" b="1">
                <a:solidFill>
                  <a:prstClr val="black"/>
                </a:solidFill>
              </a:rPr>
              <a:t>Kemaya hari tu, kitai mensia mega nitihka chara ti sama. Kitai bepegai ba dosa lalu nguji bedalih ka penyalah diri. Taja pan dosa “lekat” ba kitai, Allah Taala tetap deka ngasoh kitai manah baru, lalu Iya ngangau kitai: “Datai ngagai Aku” (Isaiah 55:3).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238455" y="4151426"/>
            <a:ext cx="5901506" cy="1323439"/>
          </a:xfrm>
          <a:prstGeom prst="rect">
            <a:avLst/>
          </a:prstGeom>
          <a:noFill/>
        </p:spPr>
        <p:txBody>
          <a:bodyPr wrap="square">
            <a:spAutoFit/>
          </a:bodyPr>
          <a:lstStyle/>
          <a:p>
            <a:pPr lvl="0">
              <a:spcBef>
                <a:spcPts val="600"/>
              </a:spcBef>
              <a:defRPr/>
            </a:pPr>
            <a:r>
              <a:rPr lang="en-MY" sz="2000" b="1">
                <a:solidFill>
                  <a:prstClr val="black"/>
                </a:solidFill>
              </a:rPr>
              <a:t>Bebida enggau Peter ti ngaku dosa iya, Adam seduai Hawa berengkah bekelikoh ka penyalah diri di mua Allah Taala lalu nyalahka orang bukai ketegal penyalah seduai iya (P-kal. 3:12-13).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585882" y="2216703"/>
            <a:ext cx="6431460" cy="1323439"/>
          </a:xfrm>
          <a:prstGeom prst="rect">
            <a:avLst/>
          </a:prstGeom>
          <a:noFill/>
        </p:spPr>
        <p:txBody>
          <a:bodyPr wrap="square">
            <a:spAutoFit/>
          </a:bodyPr>
          <a:lstStyle/>
          <a:p>
            <a:pPr lvl="0">
              <a:spcBef>
                <a:spcPts val="600"/>
              </a:spcBef>
              <a:defRPr/>
            </a:pPr>
            <a:r>
              <a:rPr lang="en-MY" sz="2000" b="1" dirty="0">
                <a:solidFill>
                  <a:prstClr val="black"/>
                </a:solidFill>
              </a:rPr>
              <a:t>Taja </a:t>
            </a:r>
            <a:r>
              <a:rPr lang="en-MY" sz="2000" b="1" dirty="0" err="1">
                <a:solidFill>
                  <a:prstClr val="black"/>
                </a:solidFill>
              </a:rPr>
              <a:t>seduai</a:t>
            </a:r>
            <a:r>
              <a:rPr lang="en-MY" sz="2000" b="1" dirty="0">
                <a:solidFill>
                  <a:prstClr val="black"/>
                </a:solidFill>
              </a:rPr>
              <a:t> </a:t>
            </a:r>
            <a:r>
              <a:rPr lang="en-MY" sz="2000" b="1" dirty="0" err="1">
                <a:solidFill>
                  <a:prstClr val="black"/>
                </a:solidFill>
              </a:rPr>
              <a:t>enggai</a:t>
            </a:r>
            <a:r>
              <a:rPr lang="en-MY" sz="2000" b="1" dirty="0">
                <a:solidFill>
                  <a:prstClr val="black"/>
                </a:solidFill>
              </a:rPr>
              <a:t> </a:t>
            </a:r>
            <a:r>
              <a:rPr lang="en-MY" sz="2000" b="1" dirty="0" err="1">
                <a:solidFill>
                  <a:prstClr val="black"/>
                </a:solidFill>
              </a:rPr>
              <a:t>berandau</a:t>
            </a:r>
            <a:r>
              <a:rPr lang="en-MY" sz="2000" b="1" dirty="0">
                <a:solidFill>
                  <a:prstClr val="black"/>
                </a:solidFill>
              </a:rPr>
              <a:t> </a:t>
            </a:r>
            <a:r>
              <a:rPr lang="en-MY" sz="2000" b="1" dirty="0" err="1">
                <a:solidFill>
                  <a:prstClr val="black"/>
                </a:solidFill>
              </a:rPr>
              <a:t>enggau</a:t>
            </a:r>
            <a:r>
              <a:rPr lang="en-MY" sz="2000" b="1" dirty="0">
                <a:solidFill>
                  <a:prstClr val="black"/>
                </a:solidFill>
              </a:rPr>
              <a:t> Allah Taala, tang Allah Taala </a:t>
            </a:r>
            <a:r>
              <a:rPr lang="en-MY" sz="2000" b="1" dirty="0" err="1">
                <a:solidFill>
                  <a:prstClr val="black"/>
                </a:solidFill>
              </a:rPr>
              <a:t>endang</a:t>
            </a:r>
            <a:r>
              <a:rPr lang="en-MY" sz="2000" b="1" dirty="0">
                <a:solidFill>
                  <a:prstClr val="black"/>
                </a:solidFill>
              </a:rPr>
              <a:t> deka </a:t>
            </a:r>
            <a:r>
              <a:rPr lang="en-MY" sz="2000" b="1" dirty="0" err="1">
                <a:solidFill>
                  <a:prstClr val="black"/>
                </a:solidFill>
              </a:rPr>
              <a:t>berandau</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seduai</a:t>
            </a:r>
            <a:r>
              <a:rPr lang="en-MY" sz="2000" b="1" dirty="0">
                <a:solidFill>
                  <a:prstClr val="black"/>
                </a:solidFill>
              </a:rPr>
              <a:t>. Iya </a:t>
            </a:r>
            <a:r>
              <a:rPr lang="en-MY" sz="2000" b="1" dirty="0" err="1">
                <a:solidFill>
                  <a:prstClr val="black"/>
                </a:solidFill>
              </a:rPr>
              <a:t>enda</a:t>
            </a:r>
            <a:r>
              <a:rPr lang="en-MY" sz="2000" b="1" dirty="0">
                <a:solidFill>
                  <a:prstClr val="black"/>
                </a:solidFill>
              </a:rPr>
              <a:t> </a:t>
            </a:r>
            <a:r>
              <a:rPr lang="en-MY" sz="2000" b="1" dirty="0" err="1">
                <a:solidFill>
                  <a:prstClr val="black"/>
                </a:solidFill>
              </a:rPr>
              <a:t>ngelarika</a:t>
            </a:r>
            <a:r>
              <a:rPr lang="en-MY" sz="2000" b="1" dirty="0">
                <a:solidFill>
                  <a:prstClr val="black"/>
                </a:solidFill>
              </a:rPr>
              <a:t> </a:t>
            </a:r>
            <a:r>
              <a:rPr lang="en-MY" sz="2000" b="1" dirty="0" err="1">
                <a:solidFill>
                  <a:prstClr val="black"/>
                </a:solidFill>
              </a:rPr>
              <a:t>diri</a:t>
            </a:r>
            <a:r>
              <a:rPr lang="en-MY" sz="2000" b="1" dirty="0">
                <a:solidFill>
                  <a:prstClr val="black"/>
                </a:solidFill>
              </a:rPr>
              <a:t> </a:t>
            </a:r>
            <a:r>
              <a:rPr lang="en-MY" sz="2000" b="1" dirty="0" err="1">
                <a:solidFill>
                  <a:prstClr val="black"/>
                </a:solidFill>
              </a:rPr>
              <a:t>ari</a:t>
            </a:r>
            <a:r>
              <a:rPr lang="en-MY" sz="2000" b="1" dirty="0">
                <a:solidFill>
                  <a:prstClr val="black"/>
                </a:solidFill>
              </a:rPr>
              <a:t> orang </a:t>
            </a:r>
            <a:r>
              <a:rPr lang="en-MY" sz="2000" b="1" dirty="0" err="1">
                <a:solidFill>
                  <a:prstClr val="black"/>
                </a:solidFill>
              </a:rPr>
              <a:t>ti</a:t>
            </a:r>
            <a:r>
              <a:rPr lang="en-MY" sz="2000" b="1" dirty="0">
                <a:solidFill>
                  <a:prstClr val="black"/>
                </a:solidFill>
              </a:rPr>
              <a:t> </a:t>
            </a:r>
            <a:r>
              <a:rPr lang="en-MY" sz="2000" b="1" dirty="0" err="1">
                <a:solidFill>
                  <a:prstClr val="black"/>
                </a:solidFill>
              </a:rPr>
              <a:t>bedosa</a:t>
            </a:r>
            <a:r>
              <a:rPr lang="en-MY" sz="2000" b="1" dirty="0">
                <a:solidFill>
                  <a:prstClr val="black"/>
                </a:solidFill>
              </a:rPr>
              <a:t>, tang </a:t>
            </a:r>
            <a:r>
              <a:rPr lang="en-MY" sz="2000" b="1" dirty="0" err="1">
                <a:solidFill>
                  <a:prstClr val="black"/>
                </a:solidFill>
              </a:rPr>
              <a:t>betapi</a:t>
            </a:r>
            <a:r>
              <a:rPr lang="en-MY" sz="2000" b="1" dirty="0">
                <a:solidFill>
                  <a:prstClr val="black"/>
                </a:solidFill>
              </a:rPr>
              <a:t> </a:t>
            </a:r>
            <a:r>
              <a:rPr lang="en-MY" sz="2000" b="1" dirty="0" err="1">
                <a:solidFill>
                  <a:prstClr val="black"/>
                </a:solidFill>
              </a:rPr>
              <a:t>enggau</a:t>
            </a:r>
            <a:r>
              <a:rPr lang="en-MY" sz="2000" b="1" dirty="0">
                <a:solidFill>
                  <a:prstClr val="black"/>
                </a:solidFill>
              </a:rPr>
              <a:t> dosa </a:t>
            </a:r>
            <a:r>
              <a:rPr lang="en-MY" sz="2000" b="1" dirty="0" err="1">
                <a:solidFill>
                  <a:prstClr val="black"/>
                </a:solidFill>
              </a:rPr>
              <a:t>sida</a:t>
            </a:r>
            <a:r>
              <a:rPr lang="en-MY" sz="2000" b="1" dirty="0">
                <a:solidFill>
                  <a:prstClr val="black"/>
                </a:solidFill>
              </a:rPr>
              <a:t>, </a:t>
            </a:r>
            <a:r>
              <a:rPr lang="en-MY" sz="2000" b="1" dirty="0" err="1">
                <a:solidFill>
                  <a:prstClr val="black"/>
                </a:solidFill>
              </a:rPr>
              <a:t>minta</a:t>
            </a:r>
            <a:r>
              <a:rPr lang="en-MY" sz="2000" b="1" dirty="0">
                <a:solidFill>
                  <a:prstClr val="black"/>
                </a:solidFill>
              </a:rPr>
              <a:t> </a:t>
            </a:r>
            <a:r>
              <a:rPr lang="en-MY" sz="2000" b="1" dirty="0" err="1">
                <a:solidFill>
                  <a:prstClr val="black"/>
                </a:solidFill>
              </a:rPr>
              <a:t>sida</a:t>
            </a:r>
            <a:r>
              <a:rPr lang="en-MY" sz="2000" b="1" dirty="0">
                <a:solidFill>
                  <a:prstClr val="black"/>
                </a:solidFill>
              </a:rPr>
              <a:t> </a:t>
            </a:r>
            <a:r>
              <a:rPr lang="en-MY" sz="2000" b="1" dirty="0" err="1">
                <a:solidFill>
                  <a:prstClr val="black"/>
                </a:solidFill>
              </a:rPr>
              <a:t>nesal</a:t>
            </a:r>
            <a:r>
              <a:rPr lang="en-MY" sz="2000" b="1" dirty="0">
                <a:solidFill>
                  <a:prstClr val="black"/>
                </a:solidFill>
              </a:rPr>
              <a:t> </a:t>
            </a:r>
            <a:r>
              <a:rPr lang="en-MY" sz="2000" b="1" dirty="0" err="1">
                <a:solidFill>
                  <a:prstClr val="black"/>
                </a:solidFill>
              </a:rPr>
              <a:t>ati</a:t>
            </a:r>
            <a:r>
              <a:rPr lang="en-MY" sz="2000" b="1" dirty="0">
                <a:solidFill>
                  <a:prstClr val="black"/>
                </a:solidFill>
              </a:rPr>
              <a:t> (P-kal. 3:10-11).</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173091"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lvl="0" algn="ctr">
              <a:defRPr/>
            </a:pPr>
            <a:r>
              <a:rPr lang="en-MY" sz="1000" b="1">
                <a:ln w="22225">
                  <a:noFill/>
                  <a:prstDash val="solid"/>
                </a:ln>
                <a:solidFill>
                  <a:srgbClr val="FFFF99"/>
                </a:solidFill>
                <a:effectLst>
                  <a:outerShdw blurRad="38100" dist="38100" dir="2700000" algn="tl">
                    <a:srgbClr val="000000"/>
                  </a:outerShdw>
                </a:effectLst>
              </a:rPr>
              <a:t>NAMA KEBUAH KITAI ENDA ULIH BERANDAU TERUS ENGGAU TUHAN DIATU?</a:t>
            </a:r>
            <a:endParaRPr kumimoji="0" lang="en" sz="10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defRPr/>
            </a:pPr>
            <a:r>
              <a:rPr kumimoji="0" lang="en" b="1" i="0" u="none" strike="noStrike" kern="1200" spc="50" normalizeH="0" baseline="0" noProof="0">
                <a:ln w="9525" cmpd="sng">
                  <a:solidFill>
                    <a:schemeClr val="accent1"/>
                  </a:solidFill>
                  <a:prstDash val="solid"/>
                </a:ln>
                <a:solidFill>
                  <a:srgbClr val="70AD47">
                    <a:tint val="1000"/>
                  </a:srgbClr>
                </a:solidFill>
                <a:effectLst>
                  <a:glow rad="38100">
                    <a:schemeClr val="accent1">
                      <a:alpha val="40000"/>
                    </a:schemeClr>
                  </a:glow>
                </a:effectLst>
                <a:uLnTx/>
                <a:uFillTx/>
                <a:latin typeface="Comic Sans MS" panose="030F0702030302020204" pitchFamily="66" charset="0"/>
              </a:rPr>
              <a:t>“</a:t>
            </a:r>
            <a:r>
              <a:rPr lang="en-MY" b="1" spc="50">
                <a:ln w="9525" cmpd="sng">
                  <a:solidFill>
                    <a:schemeClr val="accent1"/>
                  </a:solidFill>
                  <a:prstDash val="solid"/>
                </a:ln>
                <a:solidFill>
                  <a:srgbClr val="70AD47">
                    <a:tint val="1000"/>
                  </a:srgbClr>
                </a:solidFill>
                <a:effectLst>
                  <a:glow rad="38100">
                    <a:schemeClr val="accent1">
                      <a:alpha val="40000"/>
                    </a:schemeClr>
                  </a:glow>
                </a:effectLst>
                <a:latin typeface="Comic Sans MS" panose="030F0702030302020204" pitchFamily="66" charset="0"/>
              </a:rPr>
              <a:t>Udah nya TUHAN Allah Taala ngengkahka melikat cherubim enggau pedang ti beapi-api, ti mantap kia-kia, ba tisi timur kebun nya kena nyaga jalai ngagai kayu pengidup nya.</a:t>
            </a:r>
            <a:r>
              <a:rPr kumimoji="0" lang="en" b="1" i="0" u="none" strike="noStrike" kern="1200" spc="50" normalizeH="0" baseline="0" noProof="0">
                <a:ln w="9525" cmpd="sng">
                  <a:solidFill>
                    <a:schemeClr val="accent1"/>
                  </a:solidFill>
                  <a:prstDash val="solid"/>
                </a:ln>
                <a:solidFill>
                  <a:srgbClr val="70AD47">
                    <a:tint val="1000"/>
                  </a:srgbClr>
                </a:solidFill>
                <a:effectLst>
                  <a:glow rad="38100">
                    <a:schemeClr val="accent1">
                      <a:alpha val="40000"/>
                    </a:schemeClr>
                  </a:glow>
                </a:effectLst>
                <a:uLnTx/>
                <a:uFillTx/>
                <a:latin typeface="Comic Sans MS" panose="030F0702030302020204" pitchFamily="66" charset="0"/>
              </a:rPr>
              <a:t>” </a:t>
            </a:r>
            <a:r>
              <a:rPr kumimoji="0" lang="en" b="1" i="0" u="none" strike="noStrike" kern="1200" spc="50" normalizeH="0" baseline="0" noProof="0" dirty="0">
                <a:ln w="9525" cmpd="sng">
                  <a:solidFill>
                    <a:schemeClr val="accent1"/>
                  </a:solidFill>
                  <a:prstDash val="solid"/>
                </a:ln>
                <a:solidFill>
                  <a:srgbClr val="70AD47">
                    <a:tint val="1000"/>
                  </a:srgbClr>
                </a:solidFill>
                <a:effectLst>
                  <a:glow rad="38100">
                    <a:schemeClr val="accent1">
                      <a:alpha val="40000"/>
                    </a:schemeClr>
                  </a:glow>
                </a:effectLst>
                <a:uLnTx/>
                <a:uFillTx/>
                <a:latin typeface="Comic Sans MS" panose="030F0702030302020204" pitchFamily="66" charset="0"/>
              </a:rPr>
              <a:t>(Genesis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481065" y="1104262"/>
            <a:ext cx="4028760" cy="2246769"/>
          </a:xfrm>
          <a:prstGeom prst="rect">
            <a:avLst/>
          </a:prstGeom>
          <a:noFill/>
        </p:spPr>
        <p:txBody>
          <a:bodyPr wrap="square" rtlCol="0">
            <a:spAutoFit/>
          </a:bodyPr>
          <a:lstStyle/>
          <a:p>
            <a:pPr lvl="0">
              <a:spcBef>
                <a:spcPts val="600"/>
              </a:spcBef>
              <a:defRPr/>
            </a:pPr>
            <a:r>
              <a:rPr lang="en-MY" sz="2000" b="1">
                <a:solidFill>
                  <a:prstClr val="black"/>
                </a:solidFill>
              </a:rPr>
              <a:t>Allah Taala mantaika ngagai sepasang laki bini ti bedosa nya empas ari dosa seduai iya, siti ari nya seduai enda ulih bejaku terus enggau Allah Taala baru pengudah seduai iya dibuai ari Eden (P-kal. 3:16-24).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1015663"/>
          </a:xfrm>
          <a:prstGeom prst="rect">
            <a:avLst/>
          </a:prstGeom>
          <a:noFill/>
        </p:spPr>
        <p:txBody>
          <a:bodyPr wrap="square" rtlCol="0">
            <a:spAutoFit/>
          </a:bodyPr>
          <a:lstStyle/>
          <a:p>
            <a:pPr lvl="0">
              <a:spcBef>
                <a:spcPts val="600"/>
              </a:spcBef>
              <a:defRPr/>
            </a:pPr>
            <a:r>
              <a:rPr lang="en-MY" sz="2000" b="1">
                <a:solidFill>
                  <a:prstClr val="black"/>
                </a:solidFill>
              </a:rPr>
              <a:t>Sebedau ngenataika upah dosa, Allah Taala mantaika sida chara mutarka penanggul: siku peturun Hawa deka ngalahka kuasa sitan lalu mulaika asal gaya mensia ti bendar (P-kal. 3:15).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215423"/>
            <a:ext cx="4992843" cy="1938992"/>
          </a:xfrm>
          <a:prstGeom prst="rect">
            <a:avLst/>
          </a:prstGeom>
          <a:noFill/>
        </p:spPr>
        <p:txBody>
          <a:bodyPr wrap="square">
            <a:spAutoFit/>
          </a:bodyPr>
          <a:lstStyle/>
          <a:p>
            <a:pPr lvl="0">
              <a:spcBef>
                <a:spcPts val="600"/>
              </a:spcBef>
              <a:defRPr/>
            </a:pPr>
            <a:r>
              <a:rPr lang="en-MY" sz="2000" b="1">
                <a:solidFill>
                  <a:prstClr val="black"/>
                </a:solidFill>
              </a:rPr>
              <a:t>Nengah bala nabi, Allah Taala ngenataika jalai penebus dikemujurka: Allah Taala Empu nyadi mensia, merinsa mati ketegal dosa kitai, angkat idup baru, lalu meri kitai pengidup ti meruan belama iya (Is. 9:6; 53:6, 10-11).</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spAutoFit/>
          </a:bodyPr>
          <a:lstStyle/>
          <a:p>
            <a:pPr lvl="0">
              <a:spcBef>
                <a:spcPts val="600"/>
              </a:spcBef>
              <a:defRPr/>
            </a:pPr>
            <a:r>
              <a:rPr lang="en-MY" sz="2000" b="1">
                <a:solidFill>
                  <a:prstClr val="black"/>
                </a:solidFill>
              </a:rPr>
              <a:t>Asil ulih ari nya: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155243398"/>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lvl="0">
              <a:spcBef>
                <a:spcPts val="600"/>
              </a:spcBef>
              <a:defRPr/>
            </a:pPr>
            <a:r>
              <a:rPr lang="en-MY" sz="2000" b="1">
                <a:solidFill>
                  <a:prstClr val="black"/>
                </a:solidFill>
              </a:rPr>
              <a:t>Berengkah ari penumbuh dosa, bakanya mega janji tentang Juruselamat.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lvl="0" algn="ctr">
              <a:defRPr/>
            </a:pPr>
            <a:r>
              <a:rPr lang="fi-FI" sz="3200" b="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rPr>
              <a:t>BAKA NI KITAI ULIH BERANDAU ENGGAU PETARA KEMARI TU?</a:t>
            </a:r>
            <a:endPar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en-MY" sz="1600" b="1" i="1">
                <a:solidFill>
                  <a:schemeClr val="accent4"/>
                </a:solidFill>
                <a:latin typeface="Comic Sans MS" panose="030F0702030302020204" pitchFamily="66" charset="0"/>
              </a:rPr>
              <a:t>“Anak mensia, diatu Aku ngaga nuan nyadika jejaga orang Israel. Nuan enda tau enda madahka ngagai sida jaku tangkan ti diberi Aku ngagai nuan</a:t>
            </a:r>
            <a:r>
              <a:rPr kumimoji="0" lang="en" sz="1600" b="1" i="1" u="none" strike="noStrike" kern="1200" cap="none" spc="0" normalizeH="0" baseline="0" noProof="0">
                <a:ln>
                  <a:noFill/>
                </a:ln>
                <a:solidFill>
                  <a:schemeClr val="accent4"/>
                </a:solidFill>
                <a:effectLst/>
                <a:uLnTx/>
                <a:uFillTx/>
                <a:latin typeface="Comic Sans MS" panose="030F0702030302020204" pitchFamily="66" charset="0"/>
              </a:rPr>
              <a:t>.”</a:t>
            </a:r>
            <a:r>
              <a:rPr lang="en" sz="1600" b="1" i="1" dirty="0">
                <a:solidFill>
                  <a:schemeClr val="accent4"/>
                </a:solidFill>
                <a:latin typeface="Comic Sans MS" panose="030F0702030302020204" pitchFamily="66" charset="0"/>
              </a:rPr>
              <a:t> </a:t>
            </a:r>
            <a:r>
              <a:rPr kumimoji="0" lang="en" sz="1600" b="1" i="1" u="none" strike="noStrike" kern="1200" cap="none" spc="0" normalizeH="0" baseline="0" noProof="0">
                <a:ln>
                  <a:noFill/>
                </a:ln>
                <a:solidFill>
                  <a:schemeClr val="accent4"/>
                </a:solidFill>
                <a:effectLst/>
                <a:uLnTx/>
                <a:uFillTx/>
                <a:latin typeface="Comic Sans MS" panose="030F0702030302020204" pitchFamily="66" charset="0"/>
              </a:rPr>
              <a:t> </a:t>
            </a:r>
            <a:r>
              <a:rPr kumimoji="0" lang="en" sz="1600" b="1" i="1" u="none" strike="noStrike" kern="1200" cap="none" spc="0" normalizeH="0" baseline="0" noProof="0" dirty="0">
                <a:ln>
                  <a:noFill/>
                </a:ln>
                <a:solidFill>
                  <a:schemeClr val="accent4"/>
                </a:solidFill>
                <a:effectLst/>
                <a:uLnTx/>
                <a:uFillTx/>
                <a:latin typeface="Comic Sans MS" panose="030F0702030302020204" pitchFamily="66" charset="0"/>
              </a:rPr>
              <a:t>(Ezekiel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1015663"/>
          </a:xfrm>
          <a:prstGeom prst="rect">
            <a:avLst/>
          </a:prstGeom>
          <a:noFill/>
        </p:spPr>
        <p:txBody>
          <a:bodyPr wrap="square" rtlCol="0">
            <a:spAutoFit/>
          </a:bodyPr>
          <a:lstStyle/>
          <a:p>
            <a:pPr lvl="0">
              <a:spcBef>
                <a:spcPts val="600"/>
              </a:spcBef>
              <a:defRPr/>
            </a:pPr>
            <a:r>
              <a:rPr lang="en-MY" sz="2000" b="1" dirty="0" err="1">
                <a:solidFill>
                  <a:prstClr val="black"/>
                </a:solidFill>
              </a:rPr>
              <a:t>Dikena</a:t>
            </a:r>
            <a:r>
              <a:rPr lang="en-MY" sz="2000" b="1" dirty="0">
                <a:solidFill>
                  <a:prstClr val="black"/>
                </a:solidFill>
              </a:rPr>
              <a:t> </a:t>
            </a:r>
            <a:r>
              <a:rPr lang="en-MY" sz="2000" b="1" dirty="0" err="1">
                <a:solidFill>
                  <a:prstClr val="black"/>
                </a:solidFill>
              </a:rPr>
              <a:t>berandau</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kitai</a:t>
            </a:r>
            <a:r>
              <a:rPr lang="en-MY" sz="2000" b="1" dirty="0">
                <a:solidFill>
                  <a:prstClr val="black"/>
                </a:solidFill>
              </a:rPr>
              <a:t> </a:t>
            </a:r>
            <a:r>
              <a:rPr lang="en-MY" sz="2000" b="1" dirty="0" err="1">
                <a:solidFill>
                  <a:prstClr val="black"/>
                </a:solidFill>
              </a:rPr>
              <a:t>kemaya</a:t>
            </a:r>
            <a:r>
              <a:rPr lang="en-MY" sz="2000" b="1" dirty="0">
                <a:solidFill>
                  <a:prstClr val="black"/>
                </a:solidFill>
              </a:rPr>
              <a:t> </a:t>
            </a:r>
            <a:r>
              <a:rPr lang="en-MY" sz="2000" b="1" dirty="0" err="1">
                <a:solidFill>
                  <a:prstClr val="black"/>
                </a:solidFill>
              </a:rPr>
              <a:t>hari</a:t>
            </a:r>
            <a:r>
              <a:rPr lang="en-MY" sz="2000" b="1" dirty="0">
                <a:solidFill>
                  <a:prstClr val="black"/>
                </a:solidFill>
              </a:rPr>
              <a:t> </a:t>
            </a:r>
            <a:r>
              <a:rPr lang="en-MY" sz="2000" b="1" dirty="0" err="1">
                <a:solidFill>
                  <a:prstClr val="black"/>
                </a:solidFill>
              </a:rPr>
              <a:t>tu</a:t>
            </a:r>
            <a:r>
              <a:rPr lang="en-MY" sz="2000" b="1" dirty="0">
                <a:solidFill>
                  <a:prstClr val="black"/>
                </a:solidFill>
              </a:rPr>
              <a:t>, Allah Taala </a:t>
            </a:r>
            <a:r>
              <a:rPr lang="en-MY" sz="2000" b="1" dirty="0" err="1">
                <a:solidFill>
                  <a:prstClr val="black"/>
                </a:solidFill>
              </a:rPr>
              <a:t>udah</a:t>
            </a:r>
            <a:r>
              <a:rPr lang="en-MY" sz="2000" b="1" dirty="0">
                <a:solidFill>
                  <a:prstClr val="black"/>
                </a:solidFill>
              </a:rPr>
              <a:t> </a:t>
            </a:r>
            <a:r>
              <a:rPr lang="en-MY" sz="2000" b="1" dirty="0" err="1">
                <a:solidFill>
                  <a:prstClr val="black"/>
                </a:solidFill>
              </a:rPr>
              <a:t>nulis</a:t>
            </a:r>
            <a:r>
              <a:rPr lang="en-MY" sz="2000" b="1" dirty="0">
                <a:solidFill>
                  <a:prstClr val="black"/>
                </a:solidFill>
              </a:rPr>
              <a:t> dua </a:t>
            </a:r>
            <a:r>
              <a:rPr lang="en-MY" sz="2000" b="1" dirty="0" err="1">
                <a:solidFill>
                  <a:prstClr val="black"/>
                </a:solidFill>
              </a:rPr>
              <a:t>iti</a:t>
            </a:r>
            <a:r>
              <a:rPr lang="en-MY" sz="2000" b="1" dirty="0">
                <a:solidFill>
                  <a:prstClr val="black"/>
                </a:solidFill>
              </a:rPr>
              <a:t> “</a:t>
            </a:r>
            <a:r>
              <a:rPr lang="en-MY" sz="2000" b="1" dirty="0" err="1">
                <a:solidFill>
                  <a:prstClr val="black"/>
                </a:solidFill>
              </a:rPr>
              <a:t>bup</a:t>
            </a:r>
            <a:r>
              <a:rPr lang="en-MY" sz="2000" b="1" dirty="0">
                <a:solidFill>
                  <a:prstClr val="black"/>
                </a:solidFill>
              </a:rPr>
              <a:t> </a:t>
            </a:r>
            <a:r>
              <a:rPr lang="en-MY" sz="2000" b="1" dirty="0" err="1">
                <a:solidFill>
                  <a:prstClr val="black"/>
                </a:solidFill>
              </a:rPr>
              <a:t>kena</a:t>
            </a:r>
            <a:r>
              <a:rPr lang="en-MY" sz="2000" b="1" dirty="0">
                <a:solidFill>
                  <a:prstClr val="black"/>
                </a:solidFill>
              </a:rPr>
              <a:t> </a:t>
            </a:r>
            <a:r>
              <a:rPr lang="en-MY" sz="2000" b="1" dirty="0" err="1">
                <a:solidFill>
                  <a:prstClr val="black"/>
                </a:solidFill>
              </a:rPr>
              <a:t>ngiga</a:t>
            </a:r>
            <a:r>
              <a:rPr lang="en-MY" sz="2000" b="1" dirty="0">
                <a:solidFill>
                  <a:prstClr val="black"/>
                </a:solidFill>
              </a:rPr>
              <a:t> </a:t>
            </a:r>
            <a:r>
              <a:rPr lang="en-MY" sz="2000" b="1" dirty="0" err="1">
                <a:solidFill>
                  <a:prstClr val="black"/>
                </a:solidFill>
              </a:rPr>
              <a:t>pemendar</a:t>
            </a:r>
            <a:r>
              <a:rPr lang="en-MY" sz="2000" b="1" dirty="0">
                <a:solidFill>
                  <a:prstClr val="black"/>
                </a:solidFill>
              </a:rPr>
              <a:t>”: </a:t>
            </a:r>
            <a:r>
              <a:rPr lang="en-MY" sz="2000" b="1" dirty="0" err="1">
                <a:solidFill>
                  <a:prstClr val="black"/>
                </a:solidFill>
              </a:rPr>
              <a:t>Pemungkal</a:t>
            </a:r>
            <a:r>
              <a:rPr lang="en-MY" sz="2000" b="1" dirty="0">
                <a:solidFill>
                  <a:prstClr val="black"/>
                </a:solidFill>
              </a:rPr>
              <a:t>, </a:t>
            </a:r>
            <a:r>
              <a:rPr lang="en-MY" sz="2000" b="1" dirty="0" err="1">
                <a:solidFill>
                  <a:prstClr val="black"/>
                </a:solidFill>
              </a:rPr>
              <a:t>enggau</a:t>
            </a:r>
            <a:r>
              <a:rPr lang="en-MY" sz="2000" b="1" dirty="0">
                <a:solidFill>
                  <a:prstClr val="black"/>
                </a:solidFill>
              </a:rPr>
              <a:t> Bup Kudus (Rom. 1:20; 2 Tim. 3:15).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spAutoFit/>
          </a:bodyPr>
          <a:lstStyle/>
          <a:p>
            <a:pPr lvl="0">
              <a:spcBef>
                <a:spcPts val="600"/>
              </a:spcBef>
              <a:defRPr/>
            </a:pPr>
            <a:r>
              <a:rPr lang="en-MY" sz="2000" b="1" dirty="0" err="1">
                <a:solidFill>
                  <a:prstClr val="black"/>
                </a:solidFill>
              </a:rPr>
              <a:t>Kelimpah</a:t>
            </a:r>
            <a:r>
              <a:rPr lang="en-MY" sz="2000" b="1" dirty="0">
                <a:solidFill>
                  <a:prstClr val="black"/>
                </a:solidFill>
              </a:rPr>
              <a:t> </a:t>
            </a:r>
            <a:r>
              <a:rPr lang="en-MY" sz="2000" b="1" dirty="0" err="1">
                <a:solidFill>
                  <a:prstClr val="black"/>
                </a:solidFill>
              </a:rPr>
              <a:t>ari</a:t>
            </a:r>
            <a:r>
              <a:rPr lang="en-MY" sz="2000" b="1" dirty="0">
                <a:solidFill>
                  <a:prstClr val="black"/>
                </a:solidFill>
              </a:rPr>
              <a:t> </a:t>
            </a:r>
            <a:r>
              <a:rPr lang="en-MY" sz="2000" b="1" dirty="0" err="1">
                <a:solidFill>
                  <a:prstClr val="black"/>
                </a:solidFill>
              </a:rPr>
              <a:t>nya</a:t>
            </a:r>
            <a:r>
              <a:rPr lang="en-MY" sz="2000" b="1" dirty="0">
                <a:solidFill>
                  <a:prstClr val="black"/>
                </a:solidFill>
              </a:rPr>
              <a:t>, Allah Taala </a:t>
            </a:r>
            <a:r>
              <a:rPr lang="en-MY" sz="2000" b="1" dirty="0" err="1">
                <a:solidFill>
                  <a:prstClr val="black"/>
                </a:solidFill>
              </a:rPr>
              <a:t>berandau</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kitai</a:t>
            </a:r>
            <a:r>
              <a:rPr lang="en-MY" sz="2000" b="1" dirty="0">
                <a:solidFill>
                  <a:prstClr val="black"/>
                </a:solidFill>
              </a:rPr>
              <a:t> </a:t>
            </a:r>
            <a:r>
              <a:rPr lang="en-MY" sz="2000" b="1" dirty="0" err="1">
                <a:solidFill>
                  <a:prstClr val="black"/>
                </a:solidFill>
              </a:rPr>
              <a:t>nengah</a:t>
            </a:r>
            <a:r>
              <a:rPr lang="en-MY" sz="2000" b="1" dirty="0">
                <a:solidFill>
                  <a:prstClr val="black"/>
                </a:solidFill>
              </a:rPr>
              <a:t> sampi (</a:t>
            </a:r>
            <a:r>
              <a:rPr lang="en-MY" sz="2000" b="1" dirty="0" err="1">
                <a:solidFill>
                  <a:prstClr val="black"/>
                </a:solidFill>
              </a:rPr>
              <a:t>Masmur</a:t>
            </a:r>
            <a:r>
              <a:rPr lang="en-MY" sz="2000" b="1" dirty="0">
                <a:solidFill>
                  <a:prstClr val="black"/>
                </a:solidFill>
              </a:rPr>
              <a:t> 5:2); </a:t>
            </a:r>
            <a:r>
              <a:rPr lang="en-MY" sz="2000" b="1" dirty="0" err="1">
                <a:solidFill>
                  <a:prstClr val="black"/>
                </a:solidFill>
              </a:rPr>
              <a:t>bala</a:t>
            </a:r>
            <a:r>
              <a:rPr lang="en-MY" sz="2000" b="1" dirty="0">
                <a:solidFill>
                  <a:prstClr val="black"/>
                </a:solidFill>
              </a:rPr>
              <a:t> </a:t>
            </a:r>
            <a:r>
              <a:rPr lang="en-MY" sz="2000" b="1" dirty="0" err="1">
                <a:solidFill>
                  <a:prstClr val="black"/>
                </a:solidFill>
              </a:rPr>
              <a:t>melikat</a:t>
            </a:r>
            <a:r>
              <a:rPr lang="en-MY" sz="2000" b="1" dirty="0">
                <a:solidFill>
                  <a:prstClr val="black"/>
                </a:solidFill>
              </a:rPr>
              <a:t> (</a:t>
            </a:r>
            <a:r>
              <a:rPr lang="en-MY" sz="2000" b="1" dirty="0" err="1">
                <a:solidFill>
                  <a:prstClr val="black"/>
                </a:solidFill>
              </a:rPr>
              <a:t>Kereja</a:t>
            </a:r>
            <a:r>
              <a:rPr lang="en-MY" sz="2000" b="1" dirty="0">
                <a:solidFill>
                  <a:prstClr val="black"/>
                </a:solidFill>
              </a:rPr>
              <a:t> Rasul 8:26); </a:t>
            </a:r>
            <a:r>
              <a:rPr lang="en-MY" sz="2000" b="1" dirty="0" err="1">
                <a:solidFill>
                  <a:prstClr val="black"/>
                </a:solidFill>
              </a:rPr>
              <a:t>bala</a:t>
            </a:r>
            <a:r>
              <a:rPr lang="en-MY" sz="2000" b="1" dirty="0">
                <a:solidFill>
                  <a:prstClr val="black"/>
                </a:solidFill>
              </a:rPr>
              <a:t> </a:t>
            </a:r>
            <a:r>
              <a:rPr lang="en-MY" sz="2000" b="1" dirty="0" err="1">
                <a:solidFill>
                  <a:prstClr val="black"/>
                </a:solidFill>
              </a:rPr>
              <a:t>nabi</a:t>
            </a:r>
            <a:r>
              <a:rPr lang="en-MY" sz="2000" b="1" dirty="0">
                <a:solidFill>
                  <a:prstClr val="black"/>
                </a:solidFill>
              </a:rPr>
              <a:t> (Joel 2:28); </a:t>
            </a:r>
            <a:r>
              <a:rPr lang="en-MY" sz="2000" b="1" dirty="0" err="1">
                <a:solidFill>
                  <a:prstClr val="black"/>
                </a:solidFill>
              </a:rPr>
              <a:t>lalu</a:t>
            </a:r>
            <a:r>
              <a:rPr lang="en-MY" sz="2000" b="1" dirty="0">
                <a:solidFill>
                  <a:prstClr val="black"/>
                </a:solidFill>
              </a:rPr>
              <a:t>, </a:t>
            </a:r>
            <a:r>
              <a:rPr lang="en-MY" sz="2000" b="1" dirty="0" err="1">
                <a:solidFill>
                  <a:prstClr val="black"/>
                </a:solidFill>
              </a:rPr>
              <a:t>kelebih</a:t>
            </a:r>
            <a:r>
              <a:rPr lang="en-MY" sz="2000" b="1" dirty="0">
                <a:solidFill>
                  <a:prstClr val="black"/>
                </a:solidFill>
              </a:rPr>
              <a:t> </a:t>
            </a:r>
            <a:r>
              <a:rPr lang="en-MY" sz="2000" b="1" dirty="0" err="1">
                <a:solidFill>
                  <a:prstClr val="black"/>
                </a:solidFill>
              </a:rPr>
              <a:t>agi</a:t>
            </a:r>
            <a:r>
              <a:rPr lang="en-MY" sz="2000" b="1" dirty="0">
                <a:solidFill>
                  <a:prstClr val="black"/>
                </a:solidFill>
              </a:rPr>
              <a:t>, </a:t>
            </a:r>
            <a:r>
              <a:rPr lang="en-MY" sz="2000" b="1" dirty="0" err="1">
                <a:solidFill>
                  <a:prstClr val="black"/>
                </a:solidFill>
              </a:rPr>
              <a:t>nengah</a:t>
            </a:r>
            <a:r>
              <a:rPr lang="en-MY" sz="2000" b="1" dirty="0">
                <a:solidFill>
                  <a:prstClr val="black"/>
                </a:solidFill>
              </a:rPr>
              <a:t> Roh Kudus (John 14:26).</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94540" y="4882373"/>
            <a:ext cx="7436739" cy="1015663"/>
          </a:xfrm>
          <a:prstGeom prst="rect">
            <a:avLst/>
          </a:prstGeom>
          <a:noFill/>
        </p:spPr>
        <p:txBody>
          <a:bodyPr wrap="square">
            <a:spAutoFit/>
          </a:bodyPr>
          <a:lstStyle/>
          <a:p>
            <a:pPr lvl="0">
              <a:spcBef>
                <a:spcPts val="600"/>
              </a:spcBef>
              <a:defRPr/>
            </a:pPr>
            <a:r>
              <a:rPr lang="en-MY" sz="2000" b="1" dirty="0" err="1">
                <a:solidFill>
                  <a:prstClr val="black"/>
                </a:solidFill>
              </a:rPr>
              <a:t>Dalam</a:t>
            </a:r>
            <a:r>
              <a:rPr lang="en-MY" sz="2000" b="1" dirty="0">
                <a:solidFill>
                  <a:prstClr val="black"/>
                </a:solidFill>
              </a:rPr>
              <a:t> </a:t>
            </a:r>
            <a:r>
              <a:rPr lang="en-MY" sz="2000" b="1" dirty="0" err="1">
                <a:solidFill>
                  <a:prstClr val="black"/>
                </a:solidFill>
              </a:rPr>
              <a:t>nya</a:t>
            </a:r>
            <a:r>
              <a:rPr lang="en-MY" sz="2000" b="1" dirty="0">
                <a:solidFill>
                  <a:prstClr val="black"/>
                </a:solidFill>
              </a:rPr>
              <a:t>, </a:t>
            </a:r>
            <a:r>
              <a:rPr lang="en-MY" sz="2000" b="1" dirty="0" err="1">
                <a:solidFill>
                  <a:prstClr val="black"/>
                </a:solidFill>
              </a:rPr>
              <a:t>kitai</a:t>
            </a:r>
            <a:r>
              <a:rPr lang="en-MY" sz="2000" b="1" dirty="0">
                <a:solidFill>
                  <a:prstClr val="black"/>
                </a:solidFill>
              </a:rPr>
              <a:t> </a:t>
            </a:r>
            <a:r>
              <a:rPr lang="en-MY" sz="2000" b="1" dirty="0" err="1">
                <a:solidFill>
                  <a:prstClr val="black"/>
                </a:solidFill>
              </a:rPr>
              <a:t>nemu</a:t>
            </a:r>
            <a:r>
              <a:rPr lang="en-MY" sz="2000" b="1" dirty="0">
                <a:solidFill>
                  <a:prstClr val="black"/>
                </a:solidFill>
              </a:rPr>
              <a:t> </a:t>
            </a:r>
            <a:r>
              <a:rPr lang="en-MY" sz="2000" b="1" dirty="0" err="1">
                <a:solidFill>
                  <a:prstClr val="black"/>
                </a:solidFill>
              </a:rPr>
              <a:t>sapa</a:t>
            </a:r>
            <a:r>
              <a:rPr lang="en-MY" sz="2000" b="1" dirty="0">
                <a:solidFill>
                  <a:prstClr val="black"/>
                </a:solidFill>
              </a:rPr>
              <a:t> </a:t>
            </a:r>
            <a:r>
              <a:rPr lang="en-MY" sz="2000" b="1" dirty="0" err="1">
                <a:solidFill>
                  <a:prstClr val="black"/>
                </a:solidFill>
              </a:rPr>
              <a:t>kitai</a:t>
            </a:r>
            <a:r>
              <a:rPr lang="en-MY" sz="2000" b="1" dirty="0">
                <a:solidFill>
                  <a:prstClr val="black"/>
                </a:solidFill>
              </a:rPr>
              <a:t>, </a:t>
            </a:r>
            <a:r>
              <a:rPr lang="en-MY" sz="2000" b="1" dirty="0" err="1">
                <a:solidFill>
                  <a:prstClr val="black"/>
                </a:solidFill>
              </a:rPr>
              <a:t>ari</a:t>
            </a:r>
            <a:r>
              <a:rPr lang="en-MY" sz="2000" b="1" dirty="0">
                <a:solidFill>
                  <a:prstClr val="black"/>
                </a:solidFill>
              </a:rPr>
              <a:t> </a:t>
            </a:r>
            <a:r>
              <a:rPr lang="en-MY" sz="2000" b="1" dirty="0" err="1">
                <a:solidFill>
                  <a:prstClr val="black"/>
                </a:solidFill>
              </a:rPr>
              <a:t>ni</a:t>
            </a:r>
            <a:r>
              <a:rPr lang="en-MY" sz="2000" b="1" dirty="0">
                <a:solidFill>
                  <a:prstClr val="black"/>
                </a:solidFill>
              </a:rPr>
              <a:t> </a:t>
            </a:r>
            <a:r>
              <a:rPr lang="en-MY" sz="2000" b="1" dirty="0" err="1">
                <a:solidFill>
                  <a:prstClr val="black"/>
                </a:solidFill>
              </a:rPr>
              <a:t>penatai</a:t>
            </a:r>
            <a:r>
              <a:rPr lang="en-MY" sz="2000" b="1" dirty="0">
                <a:solidFill>
                  <a:prstClr val="black"/>
                </a:solidFill>
              </a:rPr>
              <a:t> </a:t>
            </a:r>
            <a:r>
              <a:rPr lang="en-MY" sz="2000" b="1" dirty="0" err="1">
                <a:solidFill>
                  <a:prstClr val="black"/>
                </a:solidFill>
              </a:rPr>
              <a:t>kitai</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dini</a:t>
            </a:r>
            <a:r>
              <a:rPr lang="en-MY" sz="2000" b="1" dirty="0">
                <a:solidFill>
                  <a:prstClr val="black"/>
                </a:solidFill>
              </a:rPr>
              <a:t> </a:t>
            </a:r>
            <a:r>
              <a:rPr lang="en-MY" sz="2000" b="1" dirty="0" err="1">
                <a:solidFill>
                  <a:prstClr val="black"/>
                </a:solidFill>
              </a:rPr>
              <a:t>endur</a:t>
            </a:r>
            <a:r>
              <a:rPr lang="en-MY" sz="2000" b="1" dirty="0">
                <a:solidFill>
                  <a:prstClr val="black"/>
                </a:solidFill>
              </a:rPr>
              <a:t> </a:t>
            </a:r>
            <a:r>
              <a:rPr lang="en-MY" sz="2000" b="1" dirty="0" err="1">
                <a:solidFill>
                  <a:prstClr val="black"/>
                </a:solidFill>
              </a:rPr>
              <a:t>kitai</a:t>
            </a:r>
            <a:r>
              <a:rPr lang="en-MY" sz="2000" b="1" dirty="0">
                <a:solidFill>
                  <a:prstClr val="black"/>
                </a:solidFill>
              </a:rPr>
              <a:t> deka </a:t>
            </a:r>
            <a:r>
              <a:rPr lang="en-MY" sz="2000" b="1" dirty="0" err="1">
                <a:solidFill>
                  <a:prstClr val="black"/>
                </a:solidFill>
              </a:rPr>
              <a:t>mansang</a:t>
            </a:r>
            <a:r>
              <a:rPr lang="en-MY" sz="2000" b="1" dirty="0">
                <a:solidFill>
                  <a:prstClr val="black"/>
                </a:solidFill>
              </a:rPr>
              <a:t>. Dia </a:t>
            </a:r>
            <a:r>
              <a:rPr lang="en-MY" sz="2000" b="1" dirty="0" err="1">
                <a:solidFill>
                  <a:prstClr val="black"/>
                </a:solidFill>
              </a:rPr>
              <a:t>kitai</a:t>
            </a:r>
            <a:r>
              <a:rPr lang="en-MY" sz="2000" b="1" dirty="0">
                <a:solidFill>
                  <a:prstClr val="black"/>
                </a:solidFill>
              </a:rPr>
              <a:t> </a:t>
            </a:r>
            <a:r>
              <a:rPr lang="en-MY" sz="2000" b="1" dirty="0" err="1">
                <a:solidFill>
                  <a:prstClr val="black"/>
                </a:solidFill>
              </a:rPr>
              <a:t>nemu</a:t>
            </a:r>
            <a:r>
              <a:rPr lang="en-MY" sz="2000" b="1" dirty="0">
                <a:solidFill>
                  <a:prstClr val="black"/>
                </a:solidFill>
              </a:rPr>
              <a:t> </a:t>
            </a:r>
            <a:r>
              <a:rPr lang="en-MY" sz="2000" b="1" dirty="0" err="1">
                <a:solidFill>
                  <a:prstClr val="black"/>
                </a:solidFill>
              </a:rPr>
              <a:t>tuju</a:t>
            </a:r>
            <a:r>
              <a:rPr lang="en-MY" sz="2000" b="1" dirty="0">
                <a:solidFill>
                  <a:prstClr val="black"/>
                </a:solidFill>
              </a:rPr>
              <a:t> Allah Taala </a:t>
            </a:r>
            <a:r>
              <a:rPr lang="en-MY" sz="2000" b="1" dirty="0" err="1">
                <a:solidFill>
                  <a:prstClr val="black"/>
                </a:solidFill>
              </a:rPr>
              <a:t>ba</a:t>
            </a:r>
            <a:r>
              <a:rPr lang="en-MY" sz="2000" b="1" dirty="0">
                <a:solidFill>
                  <a:prstClr val="black"/>
                </a:solidFill>
              </a:rPr>
              <a:t> </a:t>
            </a:r>
            <a:r>
              <a:rPr lang="en-MY" sz="2000" b="1" dirty="0" err="1">
                <a:solidFill>
                  <a:prstClr val="black"/>
                </a:solidFill>
              </a:rPr>
              <a:t>pengidup</a:t>
            </a:r>
            <a:r>
              <a:rPr lang="en-MY" sz="2000" b="1" dirty="0">
                <a:solidFill>
                  <a:prstClr val="black"/>
                </a:solidFill>
              </a:rPr>
              <a:t> </a:t>
            </a:r>
            <a:r>
              <a:rPr lang="en-MY" sz="2000" b="1" dirty="0" err="1">
                <a:solidFill>
                  <a:prstClr val="black"/>
                </a:solidFill>
              </a:rPr>
              <a:t>kitai</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94540" y="3054808"/>
            <a:ext cx="7453650" cy="1938992"/>
          </a:xfrm>
          <a:prstGeom prst="rect">
            <a:avLst/>
          </a:prstGeom>
          <a:noFill/>
        </p:spPr>
        <p:txBody>
          <a:bodyPr wrap="square">
            <a:spAutoFit/>
          </a:bodyPr>
          <a:lstStyle/>
          <a:p>
            <a:pPr lvl="0">
              <a:spcBef>
                <a:spcPts val="600"/>
              </a:spcBef>
              <a:defRPr/>
            </a:pPr>
            <a:r>
              <a:rPr lang="en-MY" sz="2000" b="1" dirty="0">
                <a:solidFill>
                  <a:prstClr val="black"/>
                </a:solidFill>
              </a:rPr>
              <a:t>Taja pan </a:t>
            </a:r>
            <a:r>
              <a:rPr lang="en-MY" sz="2000" b="1" dirty="0" err="1">
                <a:solidFill>
                  <a:prstClr val="black"/>
                </a:solidFill>
              </a:rPr>
              <a:t>utai</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udah</a:t>
            </a:r>
            <a:r>
              <a:rPr lang="en-MY" sz="2000" b="1" dirty="0">
                <a:solidFill>
                  <a:prstClr val="black"/>
                </a:solidFill>
              </a:rPr>
              <a:t> </a:t>
            </a:r>
            <a:r>
              <a:rPr lang="en-MY" sz="2000" b="1" dirty="0" err="1">
                <a:solidFill>
                  <a:prstClr val="black"/>
                </a:solidFill>
              </a:rPr>
              <a:t>digaga</a:t>
            </a:r>
            <a:r>
              <a:rPr lang="en-MY" sz="2000" b="1" dirty="0">
                <a:solidFill>
                  <a:prstClr val="black"/>
                </a:solidFill>
              </a:rPr>
              <a:t> </a:t>
            </a:r>
            <a:r>
              <a:rPr lang="en-MY" sz="2000" b="1" dirty="0" err="1">
                <a:solidFill>
                  <a:prstClr val="black"/>
                </a:solidFill>
              </a:rPr>
              <a:t>bejaku</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kitai</a:t>
            </a:r>
            <a:r>
              <a:rPr lang="en-MY" sz="2000" b="1" dirty="0">
                <a:solidFill>
                  <a:prstClr val="black"/>
                </a:solidFill>
              </a:rPr>
              <a:t> </a:t>
            </a:r>
            <a:r>
              <a:rPr lang="en-MY" sz="2000" b="1" dirty="0" err="1">
                <a:solidFill>
                  <a:prstClr val="black"/>
                </a:solidFill>
              </a:rPr>
              <a:t>pasal</a:t>
            </a:r>
            <a:r>
              <a:rPr lang="en-MY" sz="2000" b="1" dirty="0">
                <a:solidFill>
                  <a:prstClr val="black"/>
                </a:solidFill>
              </a:rPr>
              <a:t> </a:t>
            </a:r>
            <a:r>
              <a:rPr lang="en-MY" sz="2000" b="1" dirty="0" err="1">
                <a:solidFill>
                  <a:prstClr val="black"/>
                </a:solidFill>
              </a:rPr>
              <a:t>Penempa</a:t>
            </a:r>
            <a:r>
              <a:rPr lang="en-MY" sz="2000" b="1" dirty="0">
                <a:solidFill>
                  <a:prstClr val="black"/>
                </a:solidFill>
              </a:rPr>
              <a:t>, tang </a:t>
            </a:r>
            <a:r>
              <a:rPr lang="en-MY" sz="2000" b="1" dirty="0" err="1">
                <a:solidFill>
                  <a:prstClr val="black"/>
                </a:solidFill>
              </a:rPr>
              <a:t>iya</a:t>
            </a:r>
            <a:r>
              <a:rPr lang="en-MY" sz="2000" b="1" dirty="0">
                <a:solidFill>
                  <a:prstClr val="black"/>
                </a:solidFill>
              </a:rPr>
              <a:t> </a:t>
            </a:r>
            <a:r>
              <a:rPr lang="en-MY" sz="2000" b="1" dirty="0" err="1">
                <a:solidFill>
                  <a:prstClr val="black"/>
                </a:solidFill>
              </a:rPr>
              <a:t>balat</a:t>
            </a:r>
            <a:r>
              <a:rPr lang="en-MY" sz="2000" b="1" dirty="0">
                <a:solidFill>
                  <a:prstClr val="black"/>
                </a:solidFill>
              </a:rPr>
              <a:t> </a:t>
            </a:r>
            <a:r>
              <a:rPr lang="en-MY" sz="2000" b="1" dirty="0" err="1">
                <a:solidFill>
                  <a:prstClr val="black"/>
                </a:solidFill>
              </a:rPr>
              <a:t>amat</a:t>
            </a:r>
            <a:r>
              <a:rPr lang="en-MY" sz="2000" b="1" dirty="0">
                <a:solidFill>
                  <a:prstClr val="black"/>
                </a:solidFill>
              </a:rPr>
              <a:t> </a:t>
            </a:r>
            <a:r>
              <a:rPr lang="en-MY" sz="2000" b="1" dirty="0" err="1">
                <a:solidFill>
                  <a:prstClr val="black"/>
                </a:solidFill>
              </a:rPr>
              <a:t>kamah</a:t>
            </a:r>
            <a:r>
              <a:rPr lang="en-MY" sz="2000" b="1" dirty="0">
                <a:solidFill>
                  <a:prstClr val="black"/>
                </a:solidFill>
              </a:rPr>
              <a:t> </a:t>
            </a:r>
            <a:r>
              <a:rPr lang="en-MY" sz="2000" b="1" dirty="0" err="1">
                <a:solidFill>
                  <a:prstClr val="black"/>
                </a:solidFill>
              </a:rPr>
              <a:t>ketegal</a:t>
            </a:r>
            <a:r>
              <a:rPr lang="en-MY" sz="2000" b="1" dirty="0">
                <a:solidFill>
                  <a:prstClr val="black"/>
                </a:solidFill>
              </a:rPr>
              <a:t> dosa. Tang Bup Kudus </a:t>
            </a:r>
            <a:r>
              <a:rPr lang="en-MY" sz="2000" b="1" dirty="0" err="1">
                <a:solidFill>
                  <a:prstClr val="black"/>
                </a:solidFill>
              </a:rPr>
              <a:t>ngundan</a:t>
            </a:r>
            <a:r>
              <a:rPr lang="en-MY" sz="2000" b="1" dirty="0">
                <a:solidFill>
                  <a:prstClr val="black"/>
                </a:solidFill>
              </a:rPr>
              <a:t> </a:t>
            </a:r>
            <a:r>
              <a:rPr lang="en-MY" sz="2000" b="1" dirty="0" err="1">
                <a:solidFill>
                  <a:prstClr val="black"/>
                </a:solidFill>
              </a:rPr>
              <a:t>penerang</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terus</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dipansutka</a:t>
            </a:r>
            <a:r>
              <a:rPr lang="en-MY" sz="2000" b="1" dirty="0">
                <a:solidFill>
                  <a:prstClr val="black"/>
                </a:solidFill>
              </a:rPr>
              <a:t> </a:t>
            </a:r>
            <a:r>
              <a:rPr lang="en-MY" sz="2000" b="1" dirty="0" err="1">
                <a:solidFill>
                  <a:prstClr val="black"/>
                </a:solidFill>
              </a:rPr>
              <a:t>bala</a:t>
            </a:r>
            <a:r>
              <a:rPr lang="en-MY" sz="2000" b="1" dirty="0">
                <a:solidFill>
                  <a:prstClr val="black"/>
                </a:solidFill>
              </a:rPr>
              <a:t> </a:t>
            </a:r>
            <a:r>
              <a:rPr lang="en-MY" sz="2000" b="1" dirty="0" err="1">
                <a:solidFill>
                  <a:prstClr val="black"/>
                </a:solidFill>
              </a:rPr>
              <a:t>nabi</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nerima</a:t>
            </a:r>
            <a:r>
              <a:rPr lang="en-MY" sz="2000" b="1" dirty="0">
                <a:solidFill>
                  <a:prstClr val="black"/>
                </a:solidFill>
              </a:rPr>
              <a:t> </a:t>
            </a:r>
            <a:r>
              <a:rPr lang="en-MY" sz="2000" b="1" dirty="0" err="1">
                <a:solidFill>
                  <a:prstClr val="black"/>
                </a:solidFill>
              </a:rPr>
              <a:t>pesan</a:t>
            </a:r>
            <a:r>
              <a:rPr lang="en-MY" sz="2000" b="1" dirty="0">
                <a:solidFill>
                  <a:prstClr val="black"/>
                </a:solidFill>
              </a:rPr>
              <a:t> </a:t>
            </a:r>
            <a:r>
              <a:rPr lang="en-MY" sz="2000" b="1" dirty="0" err="1">
                <a:solidFill>
                  <a:prstClr val="black"/>
                </a:solidFill>
              </a:rPr>
              <a:t>ari</a:t>
            </a:r>
            <a:r>
              <a:rPr lang="en-MY" sz="2000" b="1" dirty="0">
                <a:solidFill>
                  <a:prstClr val="black"/>
                </a:solidFill>
              </a:rPr>
              <a:t> </a:t>
            </a:r>
            <a:r>
              <a:rPr lang="en-MY" sz="2000" b="1" dirty="0" err="1">
                <a:solidFill>
                  <a:prstClr val="black"/>
                </a:solidFill>
              </a:rPr>
              <a:t>Petara</a:t>
            </a:r>
            <a:r>
              <a:rPr lang="en-MY" sz="2000" b="1" dirty="0">
                <a:solidFill>
                  <a:prstClr val="black"/>
                </a:solidFill>
              </a:rPr>
              <a:t>. </a:t>
            </a:r>
            <a:r>
              <a:rPr lang="en-MY" sz="2000" b="1" dirty="0" err="1">
                <a:solidFill>
                  <a:prstClr val="black"/>
                </a:solidFill>
              </a:rPr>
              <a:t>Dalam</a:t>
            </a:r>
            <a:r>
              <a:rPr lang="en-MY" sz="2000" b="1" dirty="0">
                <a:solidFill>
                  <a:prstClr val="black"/>
                </a:solidFill>
              </a:rPr>
              <a:t> Bup Kudus, </a:t>
            </a:r>
            <a:r>
              <a:rPr lang="en-MY" sz="2000" b="1" dirty="0" err="1">
                <a:solidFill>
                  <a:prstClr val="black"/>
                </a:solidFill>
              </a:rPr>
              <a:t>kitai</a:t>
            </a:r>
            <a:r>
              <a:rPr lang="en-MY" sz="2000" b="1" dirty="0">
                <a:solidFill>
                  <a:prstClr val="black"/>
                </a:solidFill>
              </a:rPr>
              <a:t> mega </a:t>
            </a:r>
            <a:r>
              <a:rPr lang="en-MY" sz="2000" b="1" dirty="0" err="1">
                <a:solidFill>
                  <a:prstClr val="black"/>
                </a:solidFill>
              </a:rPr>
              <a:t>tetemuka</a:t>
            </a:r>
            <a:r>
              <a:rPr lang="en-MY" sz="2000" b="1" dirty="0">
                <a:solidFill>
                  <a:prstClr val="black"/>
                </a:solidFill>
              </a:rPr>
              <a:t> </a:t>
            </a:r>
            <a:r>
              <a:rPr lang="en-MY" sz="2000" b="1" dirty="0" err="1">
                <a:solidFill>
                  <a:prstClr val="black"/>
                </a:solidFill>
              </a:rPr>
              <a:t>pemandang</a:t>
            </a:r>
            <a:r>
              <a:rPr lang="en-MY" sz="2000" b="1" dirty="0">
                <a:solidFill>
                  <a:prstClr val="black"/>
                </a:solidFill>
              </a:rPr>
              <a:t> Allah Taala </a:t>
            </a:r>
            <a:r>
              <a:rPr lang="en-MY" sz="2000" b="1" dirty="0" err="1">
                <a:solidFill>
                  <a:prstClr val="black"/>
                </a:solidFill>
              </a:rPr>
              <a:t>ti</a:t>
            </a:r>
            <a:r>
              <a:rPr lang="en-MY" sz="2000" b="1" dirty="0">
                <a:solidFill>
                  <a:prstClr val="black"/>
                </a:solidFill>
              </a:rPr>
              <a:t> </a:t>
            </a:r>
            <a:r>
              <a:rPr lang="en-MY" sz="2000" b="1" dirty="0" err="1">
                <a:solidFill>
                  <a:prstClr val="black"/>
                </a:solidFill>
              </a:rPr>
              <a:t>pemadu</a:t>
            </a:r>
            <a:r>
              <a:rPr lang="en-MY" sz="2000" b="1" dirty="0">
                <a:solidFill>
                  <a:prstClr val="black"/>
                </a:solidFill>
              </a:rPr>
              <a:t> </a:t>
            </a:r>
            <a:r>
              <a:rPr lang="en-MY" sz="2000" b="1" dirty="0" err="1">
                <a:solidFill>
                  <a:prstClr val="black"/>
                </a:solidFill>
              </a:rPr>
              <a:t>badas</a:t>
            </a:r>
            <a:r>
              <a:rPr lang="en-MY" sz="2000" b="1" dirty="0">
                <a:solidFill>
                  <a:prstClr val="black"/>
                </a:solidFill>
              </a:rPr>
              <a:t> </a:t>
            </a:r>
            <a:r>
              <a:rPr lang="en-MY" sz="2000" b="1" dirty="0" err="1">
                <a:solidFill>
                  <a:prstClr val="black"/>
                </a:solidFill>
              </a:rPr>
              <a:t>dalam</a:t>
            </a:r>
            <a:r>
              <a:rPr lang="en-MY" sz="2000" b="1" dirty="0">
                <a:solidFill>
                  <a:prstClr val="black"/>
                </a:solidFill>
              </a:rPr>
              <a:t> </a:t>
            </a:r>
            <a:r>
              <a:rPr lang="en-MY" sz="2000" b="1" dirty="0" err="1">
                <a:solidFill>
                  <a:prstClr val="black"/>
                </a:solidFill>
              </a:rPr>
              <a:t>pengidup</a:t>
            </a:r>
            <a:r>
              <a:rPr lang="en-MY" sz="2000" b="1" dirty="0">
                <a:solidFill>
                  <a:prstClr val="black"/>
                </a:solidFill>
              </a:rPr>
              <a:t> </a:t>
            </a:r>
            <a:r>
              <a:rPr lang="en-MY" sz="2000" b="1" dirty="0" err="1">
                <a:solidFill>
                  <a:prstClr val="black"/>
                </a:solidFill>
              </a:rPr>
              <a:t>enggau</a:t>
            </a:r>
            <a:r>
              <a:rPr lang="en-MY" sz="2000" b="1" dirty="0">
                <a:solidFill>
                  <a:prstClr val="black"/>
                </a:solidFill>
              </a:rPr>
              <a:t> </a:t>
            </a:r>
            <a:r>
              <a:rPr lang="en-MY" sz="2000" b="1" dirty="0" err="1">
                <a:solidFill>
                  <a:prstClr val="black"/>
                </a:solidFill>
              </a:rPr>
              <a:t>pengawa</a:t>
            </a:r>
            <a:r>
              <a:rPr lang="en-MY" sz="2000" b="1" dirty="0">
                <a:solidFill>
                  <a:prstClr val="black"/>
                </a:solidFill>
              </a:rPr>
              <a:t> Jesus (Heb. 1:1-2).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5909310"/>
          </a:xfrm>
          <a:prstGeom prst="rect">
            <a:avLst/>
          </a:prstGeom>
          <a:noFill/>
        </p:spPr>
        <p:txBody>
          <a:bodyPr wrap="square">
            <a:spAutoFit/>
          </a:bodyPr>
          <a:lstStyle/>
          <a:p>
            <a:pPr lvl="0" algn="just">
              <a:spcBef>
                <a:spcPts val="600"/>
              </a:spcBef>
              <a:defRPr/>
            </a:pPr>
            <a:r>
              <a:rPr kumimoji="0" lang="en" sz="2300" b="1" i="0" u="none" strike="noStrike" kern="1200" cap="none" spc="0" normalizeH="0" baseline="0" noProof="0">
                <a:ln>
                  <a:noFill/>
                </a:ln>
                <a:solidFill>
                  <a:prstClr val="black"/>
                </a:solidFill>
                <a:effectLst/>
                <a:uLnTx/>
                <a:uFillTx/>
                <a:latin typeface="Constantia" panose="02030602050306030303" pitchFamily="18" charset="0"/>
              </a:rPr>
              <a:t>“</a:t>
            </a:r>
            <a:r>
              <a:rPr lang="en-US" sz="2300" b="1">
                <a:solidFill>
                  <a:prstClr val="black"/>
                </a:solidFill>
                <a:latin typeface="Constantia" panose="02030602050306030303" pitchFamily="18" charset="0"/>
              </a:rPr>
              <a:t>Bisi kerejasama entara mensia enggau Petara. Tang perambu tu balat dikachau ketegal penyalah Adam. Sitan mai iya bedosa, lalu Tuhan enggai berandau enggau iya udah iya bedosa enda baka ke dikerja iya lebuh iya nadai dosa.</a:t>
            </a:r>
            <a:endParaRPr lang="en-US" sz="2300" b="1" dirty="0">
              <a:solidFill>
                <a:prstClr val="black"/>
              </a:solidFill>
              <a:latin typeface="Constantia" panose="02030602050306030303" pitchFamily="18" charset="0"/>
            </a:endParaRPr>
          </a:p>
          <a:p>
            <a:pPr lvl="0" algn="just">
              <a:spcBef>
                <a:spcPts val="600"/>
              </a:spcBef>
              <a:defRPr/>
            </a:pPr>
            <a:r>
              <a:rPr lang="en-US" sz="2300" b="1">
                <a:solidFill>
                  <a:prstClr val="black"/>
                </a:solidFill>
                <a:latin typeface="Constantia" panose="02030602050306030303" pitchFamily="18" charset="0"/>
              </a:rPr>
              <a:t>Udah Adam labuh, Kristus nyadi pengajar Adam. Iya ngereja pengawa nganti Petara betunga enggau mensia, nyelamatka bansa ari pemati tekala nya. Iya ngambi pengawa nyadi orang tengah. Adam seduai Hawa diberi timpuh endur seduai nguji pulai baru ngagai penaluk seduai iya, lalu dalam perambu tu semua peturun seduai iya diterima.</a:t>
            </a:r>
          </a:p>
          <a:p>
            <a:pPr lvl="0" algn="just">
              <a:spcBef>
                <a:spcPts val="600"/>
              </a:spcBef>
              <a:defRPr/>
            </a:pPr>
            <a:r>
              <a:rPr lang="en-US" sz="2300" b="1">
                <a:solidFill>
                  <a:prstClr val="black"/>
                </a:solidFill>
                <a:latin typeface="Constantia" panose="02030602050306030303" pitchFamily="18" charset="0"/>
              </a:rPr>
              <a:t>Enti nadai penebus Anak Allah Taala, dia nadai bisi chara kena ngenatai ka berekat tauka pengelepas ari Allah Taala ngagai mensia. Allah Taala chemburu enti adat Iya enda dipebasa. Pengawa ngelanggar adat nya udah nyerara Petara enggau mensia ti balat ngasoh takut. Ngagai Adam ti enda nemu diri salah, diberi kaul ti terus, nadai sekat, sereta lantang, enggau Pengaga iya. Pengudah iya ngelanggar adat, Petara semina deka berandau enggau mensia nengah Kristus enggau bala melikat.”</a:t>
            </a:r>
            <a:endParaRPr kumimoji="0" lang="en" sz="2300" b="1" i="0" u="none" strike="noStrike" kern="1200" cap="none" spc="0" normalizeH="0" baseline="0" noProof="0" dirty="0">
              <a:ln>
                <a:noFill/>
              </a:ln>
              <a:solidFill>
                <a:prstClr val="black"/>
              </a:solidFill>
              <a:effectLst/>
              <a:uLnTx/>
              <a:uFillTx/>
              <a:latin typeface="Constantia" panose="02030602050306030303" pitchFamily="18" charset="0"/>
            </a:endParaRP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January 14)</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584775"/>
          </a:xfrm>
          <a:prstGeom prst="rect">
            <a:avLst/>
          </a:prstGeom>
          <a:noFill/>
        </p:spPr>
        <p:txBody>
          <a:bodyPr wrap="square" rtlCol="0">
            <a:spAutoFit/>
          </a:bodyPr>
          <a:lstStyle/>
          <a:p>
            <a:pPr lvl="0" algn="ctr">
              <a:defRPr/>
            </a:pPr>
            <a:r>
              <a:rPr kumimoji="0" lang="en" sz="32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rPr>
              <a:t>APPENDIX</a:t>
            </a:r>
            <a:r>
              <a:rPr kumimoji="0" lang="en" sz="3200" b="1" i="0" u="none" strike="noStrike" kern="1200" cap="none" spc="0" normalizeH="0" baseline="0" noProof="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rPr>
              <a:t>: </a:t>
            </a:r>
            <a:r>
              <a:rPr lang="en-US" sz="3200" b="1">
                <a:ln w="6600">
                  <a:solidFill>
                    <a:srgbClr val="FFCC00"/>
                  </a:solidFill>
                  <a:prstDash val="solid"/>
                </a:ln>
                <a:solidFill>
                  <a:srgbClr val="FFFFFF"/>
                </a:solidFill>
                <a:effectLst>
                  <a:outerShdw dist="38100" dir="2700000" algn="tl" rotWithShape="0">
                    <a:srgbClr val="FFCC00"/>
                  </a:outerShdw>
                </a:effectLst>
              </a:rPr>
              <a:t>CHERITA TENTANG PENGIDUP ELLEN G. WHITE</a:t>
            </a:r>
            <a:endParaRPr kumimoji="0" lang="en" sz="32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lvl="0">
              <a:spcBef>
                <a:spcPts val="600"/>
              </a:spcBef>
              <a:defRPr/>
            </a:pPr>
            <a:r>
              <a:rPr lang="en-MY" sz="2000" b="1" dirty="0">
                <a:solidFill>
                  <a:prstClr val="black"/>
                </a:solidFill>
              </a:rPr>
              <a:t>Ellen Gould </a:t>
            </a:r>
            <a:r>
              <a:rPr lang="en-MY" sz="2000" b="1" dirty="0" err="1">
                <a:solidFill>
                  <a:prstClr val="black"/>
                </a:solidFill>
              </a:rPr>
              <a:t>enggau</a:t>
            </a:r>
            <a:r>
              <a:rPr lang="en-MY" sz="2000" b="1" dirty="0">
                <a:solidFill>
                  <a:prstClr val="black"/>
                </a:solidFill>
              </a:rPr>
              <a:t> Elizabeth Harmon, </a:t>
            </a:r>
            <a:r>
              <a:rPr lang="en-MY" sz="2000" b="1" dirty="0" err="1">
                <a:solidFill>
                  <a:prstClr val="black"/>
                </a:solidFill>
              </a:rPr>
              <a:t>anak</a:t>
            </a:r>
            <a:r>
              <a:rPr lang="en-MY" sz="2000" b="1" dirty="0">
                <a:solidFill>
                  <a:prstClr val="black"/>
                </a:solidFill>
              </a:rPr>
              <a:t> </a:t>
            </a:r>
            <a:r>
              <a:rPr lang="en-MY" sz="2000" b="1" dirty="0" err="1">
                <a:solidFill>
                  <a:prstClr val="black"/>
                </a:solidFill>
              </a:rPr>
              <a:t>biak</a:t>
            </a:r>
            <a:r>
              <a:rPr lang="en-MY" sz="2000" b="1" dirty="0">
                <a:solidFill>
                  <a:prstClr val="black"/>
                </a:solidFill>
              </a:rPr>
              <a:t> </a:t>
            </a:r>
            <a:r>
              <a:rPr lang="en-MY" sz="2000" b="1" dirty="0" err="1">
                <a:solidFill>
                  <a:prstClr val="black"/>
                </a:solidFill>
              </a:rPr>
              <a:t>ari</a:t>
            </a:r>
            <a:r>
              <a:rPr lang="en-MY" sz="2000" b="1" dirty="0">
                <a:solidFill>
                  <a:prstClr val="black"/>
                </a:solidFill>
              </a:rPr>
              <a:t> </a:t>
            </a:r>
            <a:r>
              <a:rPr lang="en-MY" sz="2000" b="1" dirty="0" err="1">
                <a:solidFill>
                  <a:prstClr val="black"/>
                </a:solidFill>
              </a:rPr>
              <a:t>lapan</a:t>
            </a:r>
            <a:r>
              <a:rPr lang="en-MY" sz="2000" b="1" dirty="0">
                <a:solidFill>
                  <a:prstClr val="black"/>
                </a:solidFill>
              </a:rPr>
              <a:t> </a:t>
            </a:r>
            <a:r>
              <a:rPr lang="en-MY" sz="2000" b="1" dirty="0" err="1">
                <a:solidFill>
                  <a:prstClr val="black"/>
                </a:solidFill>
              </a:rPr>
              <a:t>iku</a:t>
            </a:r>
            <a:r>
              <a:rPr lang="en-MY" sz="2000" b="1" dirty="0">
                <a:solidFill>
                  <a:prstClr val="black"/>
                </a:solidFill>
              </a:rPr>
              <a:t> </a:t>
            </a:r>
            <a:r>
              <a:rPr lang="en-MY" sz="2000" b="1" dirty="0" err="1">
                <a:solidFill>
                  <a:prstClr val="black"/>
                </a:solidFill>
              </a:rPr>
              <a:t>anak</a:t>
            </a:r>
            <a:r>
              <a:rPr lang="en-MY" sz="2000" b="1" dirty="0">
                <a:solidFill>
                  <a:prstClr val="black"/>
                </a:solidFill>
              </a:rPr>
              <a:t> Eunice </a:t>
            </a:r>
            <a:r>
              <a:rPr lang="en-MY" sz="2000" b="1" dirty="0" err="1">
                <a:solidFill>
                  <a:prstClr val="black"/>
                </a:solidFill>
              </a:rPr>
              <a:t>enggau</a:t>
            </a:r>
            <a:r>
              <a:rPr lang="en-MY" sz="2000" b="1" dirty="0">
                <a:solidFill>
                  <a:prstClr val="black"/>
                </a:solidFill>
              </a:rPr>
              <a:t> Robert Harmon </a:t>
            </a:r>
            <a:r>
              <a:rPr lang="en-MY" sz="2000" b="1" dirty="0" err="1">
                <a:solidFill>
                  <a:prstClr val="black"/>
                </a:solidFill>
              </a:rPr>
              <a:t>ada</a:t>
            </a:r>
            <a:r>
              <a:rPr lang="en-MY" sz="2000" b="1" dirty="0">
                <a:solidFill>
                  <a:prstClr val="black"/>
                </a:solidFill>
              </a:rPr>
              <a:t> </a:t>
            </a:r>
            <a:r>
              <a:rPr lang="en-MY" sz="2000" b="1" dirty="0" err="1">
                <a:solidFill>
                  <a:prstClr val="black"/>
                </a:solidFill>
              </a:rPr>
              <a:t>kena</a:t>
            </a:r>
            <a:r>
              <a:rPr lang="en-MY" sz="2000" b="1" dirty="0">
                <a:solidFill>
                  <a:prstClr val="black"/>
                </a:solidFill>
              </a:rPr>
              <a:t> 26 November 1827 di Gorham, Maine, Amerika </a:t>
            </a:r>
            <a:r>
              <a:rPr lang="en-MY" sz="2000" b="1" dirty="0" err="1">
                <a:solidFill>
                  <a:prstClr val="black"/>
                </a:solidFill>
              </a:rPr>
              <a:t>Serikat</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lvl="0">
              <a:spcBef>
                <a:spcPts val="600"/>
              </a:spcBef>
              <a:defRPr/>
            </a:pPr>
            <a:r>
              <a:rPr lang="en-MY" sz="2000" b="1" dirty="0" err="1">
                <a:solidFill>
                  <a:prstClr val="black"/>
                </a:solidFill>
              </a:rPr>
              <a:t>Lebuh</a:t>
            </a:r>
            <a:r>
              <a:rPr lang="en-MY" sz="2000" b="1" dirty="0">
                <a:solidFill>
                  <a:prstClr val="black"/>
                </a:solidFill>
              </a:rPr>
              <a:t> Ellen </a:t>
            </a:r>
            <a:r>
              <a:rPr lang="en-MY" sz="2000" b="1" dirty="0" err="1">
                <a:solidFill>
                  <a:prstClr val="black"/>
                </a:solidFill>
              </a:rPr>
              <a:t>beumur</a:t>
            </a:r>
            <a:r>
              <a:rPr lang="en-MY" sz="2000" b="1" dirty="0">
                <a:solidFill>
                  <a:prstClr val="black"/>
                </a:solidFill>
              </a:rPr>
              <a:t> </a:t>
            </a:r>
            <a:r>
              <a:rPr lang="en-MY" sz="2000" b="1" dirty="0" err="1">
                <a:solidFill>
                  <a:prstClr val="black"/>
                </a:solidFill>
              </a:rPr>
              <a:t>semilan</a:t>
            </a:r>
            <a:r>
              <a:rPr lang="en-MY" sz="2000" b="1" dirty="0">
                <a:solidFill>
                  <a:prstClr val="black"/>
                </a:solidFill>
              </a:rPr>
              <a:t> </a:t>
            </a:r>
            <a:r>
              <a:rPr lang="en-MY" sz="2000" b="1" dirty="0" err="1">
                <a:solidFill>
                  <a:prstClr val="black"/>
                </a:solidFill>
              </a:rPr>
              <a:t>taun</a:t>
            </a:r>
            <a:r>
              <a:rPr lang="en-MY" sz="2000" b="1" dirty="0">
                <a:solidFill>
                  <a:prstClr val="black"/>
                </a:solidFill>
              </a:rPr>
              <a:t>, siku </a:t>
            </a:r>
            <a:r>
              <a:rPr lang="en-MY" sz="2000" b="1" dirty="0" err="1">
                <a:solidFill>
                  <a:prstClr val="black"/>
                </a:solidFill>
              </a:rPr>
              <a:t>kaban</a:t>
            </a:r>
            <a:r>
              <a:rPr lang="en-MY" sz="2000" b="1" dirty="0">
                <a:solidFill>
                  <a:prstClr val="black"/>
                </a:solidFill>
              </a:rPr>
              <a:t> </a:t>
            </a:r>
            <a:r>
              <a:rPr lang="en-MY" sz="2000" b="1" dirty="0" err="1">
                <a:solidFill>
                  <a:prstClr val="black"/>
                </a:solidFill>
              </a:rPr>
              <a:t>sekelas</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nikauka</a:t>
            </a:r>
            <a:r>
              <a:rPr lang="en-MY" sz="2000" b="1" dirty="0">
                <a:solidFill>
                  <a:prstClr val="black"/>
                </a:solidFill>
              </a:rPr>
              <a:t> batu </a:t>
            </a:r>
            <a:r>
              <a:rPr lang="en-MY" sz="2000" b="1" dirty="0" err="1">
                <a:solidFill>
                  <a:prstClr val="black"/>
                </a:solidFill>
              </a:rPr>
              <a:t>ngagai</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lalu</a:t>
            </a:r>
            <a:r>
              <a:rPr lang="en-MY" sz="2000" b="1" dirty="0">
                <a:solidFill>
                  <a:prstClr val="black"/>
                </a:solidFill>
              </a:rPr>
              <a:t> </a:t>
            </a:r>
            <a:r>
              <a:rPr lang="en-MY" sz="2000" b="1" dirty="0" err="1">
                <a:solidFill>
                  <a:prstClr val="black"/>
                </a:solidFill>
              </a:rPr>
              <a:t>ngujungka</a:t>
            </a:r>
            <a:r>
              <a:rPr lang="en-MY" sz="2000" b="1" dirty="0">
                <a:solidFill>
                  <a:prstClr val="black"/>
                </a:solidFill>
              </a:rPr>
              <a:t> </a:t>
            </a:r>
            <a:r>
              <a:rPr lang="en-MY" sz="2000" b="1" dirty="0" err="1">
                <a:solidFill>
                  <a:prstClr val="black"/>
                </a:solidFill>
              </a:rPr>
              <a:t>mua</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balat</a:t>
            </a:r>
            <a:r>
              <a:rPr lang="en-MY" sz="2000" b="1" dirty="0">
                <a:solidFill>
                  <a:prstClr val="black"/>
                </a:solidFill>
              </a:rPr>
              <a:t> </a:t>
            </a:r>
            <a:r>
              <a:rPr lang="en-MY" sz="2000" b="1" dirty="0" err="1">
                <a:solidFill>
                  <a:prstClr val="black"/>
                </a:solidFill>
              </a:rPr>
              <a:t>bakal</a:t>
            </a:r>
            <a:r>
              <a:rPr lang="en-MY" sz="2000" b="1" dirty="0">
                <a:solidFill>
                  <a:prstClr val="black"/>
                </a:solidFill>
              </a:rPr>
              <a:t>. </a:t>
            </a:r>
            <a:r>
              <a:rPr lang="en-MY" sz="2000" b="1" dirty="0" err="1">
                <a:solidFill>
                  <a:prstClr val="black"/>
                </a:solidFill>
              </a:rPr>
              <a:t>Penusah</a:t>
            </a:r>
            <a:r>
              <a:rPr lang="en-MY" sz="2000" b="1" dirty="0">
                <a:solidFill>
                  <a:prstClr val="black"/>
                </a:solidFill>
              </a:rPr>
              <a:t> </a:t>
            </a:r>
            <a:r>
              <a:rPr lang="en-MY" sz="2000" b="1" dirty="0" err="1">
                <a:solidFill>
                  <a:prstClr val="black"/>
                </a:solidFill>
              </a:rPr>
              <a:t>nya</a:t>
            </a:r>
            <a:r>
              <a:rPr lang="en-MY" sz="2000" b="1" dirty="0">
                <a:solidFill>
                  <a:prstClr val="black"/>
                </a:solidFill>
              </a:rPr>
              <a:t> </a:t>
            </a:r>
            <a:r>
              <a:rPr lang="en-MY" sz="2000" b="1" dirty="0" err="1">
                <a:solidFill>
                  <a:prstClr val="black"/>
                </a:solidFill>
              </a:rPr>
              <a:t>ngujungka</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napi</a:t>
            </a:r>
            <a:r>
              <a:rPr lang="en-MY" sz="2000" b="1" dirty="0">
                <a:solidFill>
                  <a:prstClr val="black"/>
                </a:solidFill>
              </a:rPr>
              <a:t> </a:t>
            </a:r>
            <a:r>
              <a:rPr lang="en-MY" sz="2000" b="1" dirty="0" err="1">
                <a:solidFill>
                  <a:prstClr val="black"/>
                </a:solidFill>
              </a:rPr>
              <a:t>empas</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meruan</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ngujungka</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badu</a:t>
            </a:r>
            <a:r>
              <a:rPr lang="en-MY" sz="2000" b="1" dirty="0">
                <a:solidFill>
                  <a:prstClr val="black"/>
                </a:solidFill>
              </a:rPr>
              <a:t> </a:t>
            </a:r>
            <a:r>
              <a:rPr lang="en-MY" sz="2000" b="1" dirty="0" err="1">
                <a:solidFill>
                  <a:prstClr val="black"/>
                </a:solidFill>
              </a:rPr>
              <a:t>besekula</a:t>
            </a:r>
            <a:r>
              <a:rPr lang="en-MY" sz="2000" b="1" dirty="0">
                <a:solidFill>
                  <a:prstClr val="black"/>
                </a:solidFill>
              </a:rPr>
              <a:t> </a:t>
            </a:r>
            <a:r>
              <a:rPr lang="en-MY" sz="2000" b="1" dirty="0" err="1">
                <a:solidFill>
                  <a:prstClr val="black"/>
                </a:solidFill>
              </a:rPr>
              <a:t>sereta</a:t>
            </a:r>
            <a:r>
              <a:rPr lang="en-MY" sz="2000" b="1" dirty="0">
                <a:solidFill>
                  <a:prstClr val="black"/>
                </a:solidFill>
              </a:rPr>
              <a:t> </a:t>
            </a:r>
            <a:r>
              <a:rPr lang="en-MY" sz="2000" b="1" dirty="0" err="1">
                <a:solidFill>
                  <a:prstClr val="black"/>
                </a:solidFill>
              </a:rPr>
              <a:t>nyekat</a:t>
            </a:r>
            <a:r>
              <a:rPr lang="en-MY" sz="2000" b="1" dirty="0">
                <a:solidFill>
                  <a:prstClr val="black"/>
                </a:solidFill>
              </a:rPr>
              <a:t> </a:t>
            </a:r>
            <a:r>
              <a:rPr lang="en-MY" sz="2000" b="1" dirty="0" err="1">
                <a:solidFill>
                  <a:prstClr val="black"/>
                </a:solidFill>
              </a:rPr>
              <a:t>pengidup</a:t>
            </a:r>
            <a:r>
              <a:rPr lang="en-MY" sz="2000" b="1" dirty="0">
                <a:solidFill>
                  <a:prstClr val="black"/>
                </a:solidFill>
              </a:rPr>
              <a:t> </a:t>
            </a:r>
            <a:r>
              <a:rPr lang="en-MY" sz="2000" b="1" dirty="0" err="1">
                <a:solidFill>
                  <a:prstClr val="black"/>
                </a:solidFill>
              </a:rPr>
              <a:t>sosial</a:t>
            </a:r>
            <a:r>
              <a:rPr lang="en-MY" sz="2000" b="1" dirty="0">
                <a:solidFill>
                  <a:prstClr val="black"/>
                </a:solidFill>
              </a:rPr>
              <a:t> </a:t>
            </a:r>
            <a:r>
              <a:rPr lang="en-MY" sz="2000" b="1" dirty="0" err="1">
                <a:solidFill>
                  <a:prstClr val="black"/>
                </a:solidFill>
              </a:rPr>
              <a:t>iya</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505903" cy="707886"/>
          </a:xfrm>
          <a:prstGeom prst="rect">
            <a:avLst/>
          </a:prstGeom>
          <a:noFill/>
        </p:spPr>
        <p:txBody>
          <a:bodyPr wrap="square">
            <a:spAutoFit/>
          </a:bodyPr>
          <a:lstStyle/>
          <a:p>
            <a:pPr lvl="0">
              <a:spcBef>
                <a:spcPts val="600"/>
              </a:spcBef>
              <a:defRPr/>
            </a:pPr>
            <a:r>
              <a:rPr lang="en-MY" sz="2000" b="1" dirty="0">
                <a:solidFill>
                  <a:prstClr val="black"/>
                </a:solidFill>
              </a:rPr>
              <a:t>Sida </a:t>
            </a:r>
            <a:r>
              <a:rPr lang="en-MY" sz="2000" b="1" dirty="0" err="1">
                <a:solidFill>
                  <a:prstClr val="black"/>
                </a:solidFill>
              </a:rPr>
              <a:t>sebilik</a:t>
            </a:r>
            <a:r>
              <a:rPr lang="en-MY" sz="2000" b="1" dirty="0">
                <a:solidFill>
                  <a:prstClr val="black"/>
                </a:solidFill>
              </a:rPr>
              <a:t> </a:t>
            </a:r>
            <a:r>
              <a:rPr lang="en-MY" sz="2000" b="1" dirty="0" err="1">
                <a:solidFill>
                  <a:prstClr val="black"/>
                </a:solidFill>
              </a:rPr>
              <a:t>nerima</a:t>
            </a:r>
            <a:r>
              <a:rPr lang="en-MY" sz="2000" b="1" dirty="0">
                <a:solidFill>
                  <a:prstClr val="black"/>
                </a:solidFill>
              </a:rPr>
              <a:t> ajar William Miller, </a:t>
            </a:r>
            <a:r>
              <a:rPr lang="en-MY" sz="2000" b="1" dirty="0" err="1">
                <a:solidFill>
                  <a:prstClr val="black"/>
                </a:solidFill>
              </a:rPr>
              <a:t>lalu</a:t>
            </a:r>
            <a:r>
              <a:rPr lang="en-MY" sz="2000" b="1" dirty="0">
                <a:solidFill>
                  <a:prstClr val="black"/>
                </a:solidFill>
              </a:rPr>
              <a:t> Ellen </a:t>
            </a:r>
            <a:r>
              <a:rPr lang="en-MY" sz="2000" b="1" dirty="0" err="1">
                <a:solidFill>
                  <a:prstClr val="black"/>
                </a:solidFill>
              </a:rPr>
              <a:t>dibaptisa</a:t>
            </a:r>
            <a:r>
              <a:rPr lang="en-MY" sz="2000" b="1" dirty="0">
                <a:solidFill>
                  <a:prstClr val="black"/>
                </a:solidFill>
              </a:rPr>
              <a:t> </a:t>
            </a:r>
            <a:r>
              <a:rPr lang="en-MY" sz="2000" b="1" dirty="0" err="1">
                <a:solidFill>
                  <a:prstClr val="black"/>
                </a:solidFill>
              </a:rPr>
              <a:t>ngagai</a:t>
            </a:r>
            <a:r>
              <a:rPr lang="en-MY" sz="2000" b="1" dirty="0">
                <a:solidFill>
                  <a:prstClr val="black"/>
                </a:solidFill>
              </a:rPr>
              <a:t> </a:t>
            </a:r>
            <a:r>
              <a:rPr lang="en-MY" sz="2000" b="1" dirty="0" err="1">
                <a:solidFill>
                  <a:prstClr val="black"/>
                </a:solidFill>
              </a:rPr>
              <a:t>gerija</a:t>
            </a:r>
            <a:r>
              <a:rPr lang="en-MY" sz="2000" b="1" dirty="0">
                <a:solidFill>
                  <a:prstClr val="black"/>
                </a:solidFill>
              </a:rPr>
              <a:t> Methodist </a:t>
            </a:r>
            <a:r>
              <a:rPr lang="en-MY" sz="2000" b="1" dirty="0" err="1">
                <a:solidFill>
                  <a:prstClr val="black"/>
                </a:solidFill>
              </a:rPr>
              <a:t>ba</a:t>
            </a:r>
            <a:r>
              <a:rPr lang="en-MY" sz="2000" b="1" dirty="0">
                <a:solidFill>
                  <a:prstClr val="black"/>
                </a:solidFill>
              </a:rPr>
              <a:t> </a:t>
            </a:r>
            <a:r>
              <a:rPr lang="en-MY" sz="2000" b="1" dirty="0" err="1">
                <a:solidFill>
                  <a:prstClr val="black"/>
                </a:solidFill>
              </a:rPr>
              <a:t>taun</a:t>
            </a:r>
            <a:r>
              <a:rPr lang="en-MY" sz="2000" b="1" dirty="0">
                <a:solidFill>
                  <a:prstClr val="black"/>
                </a:solidFill>
              </a:rPr>
              <a:t> 1842.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198332" cy="1323439"/>
          </a:xfrm>
          <a:prstGeom prst="rect">
            <a:avLst/>
          </a:prstGeom>
          <a:noFill/>
        </p:spPr>
        <p:txBody>
          <a:bodyPr wrap="square">
            <a:spAutoFit/>
          </a:bodyPr>
          <a:lstStyle/>
          <a:p>
            <a:pPr lvl="0">
              <a:spcBef>
                <a:spcPts val="600"/>
              </a:spcBef>
              <a:defRPr/>
            </a:pPr>
            <a:r>
              <a:rPr lang="en-MY" sz="2000" b="1" dirty="0">
                <a:solidFill>
                  <a:prstClr val="black"/>
                </a:solidFill>
              </a:rPr>
              <a:t>Tang Ellen </a:t>
            </a:r>
            <a:r>
              <a:rPr lang="en-MY" sz="2000" b="1" dirty="0" err="1">
                <a:solidFill>
                  <a:prstClr val="black"/>
                </a:solidFill>
              </a:rPr>
              <a:t>berasai</a:t>
            </a:r>
            <a:r>
              <a:rPr lang="en-MY" sz="2000" b="1" dirty="0">
                <a:solidFill>
                  <a:prstClr val="black"/>
                </a:solidFill>
              </a:rPr>
              <a:t> </a:t>
            </a:r>
            <a:r>
              <a:rPr lang="en-MY" sz="2000" b="1" dirty="0" err="1">
                <a:solidFill>
                  <a:prstClr val="black"/>
                </a:solidFill>
              </a:rPr>
              <a:t>lenyau</a:t>
            </a:r>
            <a:r>
              <a:rPr lang="en-MY" sz="2000" b="1" dirty="0">
                <a:solidFill>
                  <a:prstClr val="black"/>
                </a:solidFill>
              </a:rPr>
              <a:t>, </a:t>
            </a:r>
            <a:r>
              <a:rPr lang="en-MY" sz="2000" b="1" dirty="0" err="1">
                <a:solidFill>
                  <a:prstClr val="black"/>
                </a:solidFill>
              </a:rPr>
              <a:t>lalu</a:t>
            </a:r>
            <a:r>
              <a:rPr lang="en-MY" sz="2000" b="1" dirty="0">
                <a:solidFill>
                  <a:prstClr val="black"/>
                </a:solidFill>
              </a:rPr>
              <a:t> </a:t>
            </a:r>
            <a:r>
              <a:rPr lang="en-MY" sz="2000" b="1" dirty="0" err="1">
                <a:solidFill>
                  <a:prstClr val="black"/>
                </a:solidFill>
              </a:rPr>
              <a:t>arapka</a:t>
            </a:r>
            <a:r>
              <a:rPr lang="en-MY" sz="2000" b="1" dirty="0">
                <a:solidFill>
                  <a:prstClr val="black"/>
                </a:solidFill>
              </a:rPr>
              <a:t> </a:t>
            </a:r>
            <a:r>
              <a:rPr lang="en-MY" sz="2000" b="1" dirty="0" err="1">
                <a:solidFill>
                  <a:prstClr val="black"/>
                </a:solidFill>
              </a:rPr>
              <a:t>diri</a:t>
            </a:r>
            <a:r>
              <a:rPr lang="en-MY" sz="2000" b="1" dirty="0">
                <a:solidFill>
                  <a:prstClr val="black"/>
                </a:solidFill>
              </a:rPr>
              <a:t> </a:t>
            </a:r>
            <a:r>
              <a:rPr lang="en-MY" sz="2000" b="1" dirty="0" err="1">
                <a:solidFill>
                  <a:prstClr val="black"/>
                </a:solidFill>
              </a:rPr>
              <a:t>enda</a:t>
            </a:r>
            <a:r>
              <a:rPr lang="en-MY" sz="2000" b="1" dirty="0">
                <a:solidFill>
                  <a:prstClr val="black"/>
                </a:solidFill>
              </a:rPr>
              <a:t> </a:t>
            </a:r>
            <a:r>
              <a:rPr lang="en-MY" sz="2000" b="1" dirty="0" err="1">
                <a:solidFill>
                  <a:prstClr val="black"/>
                </a:solidFill>
              </a:rPr>
              <a:t>patut</a:t>
            </a:r>
            <a:r>
              <a:rPr lang="en-MY" sz="2000" b="1" dirty="0">
                <a:solidFill>
                  <a:prstClr val="black"/>
                </a:solidFill>
              </a:rPr>
              <a:t> </a:t>
            </a:r>
            <a:r>
              <a:rPr lang="en-MY" sz="2000" b="1" dirty="0" err="1">
                <a:solidFill>
                  <a:prstClr val="black"/>
                </a:solidFill>
              </a:rPr>
              <a:t>diselamatka</a:t>
            </a:r>
            <a:r>
              <a:rPr lang="en-MY" sz="2000" b="1" dirty="0">
                <a:solidFill>
                  <a:prstClr val="black"/>
                </a:solidFill>
              </a:rPr>
              <a:t>, </a:t>
            </a:r>
            <a:r>
              <a:rPr lang="en-MY" sz="2000" b="1" dirty="0" err="1">
                <a:solidFill>
                  <a:prstClr val="black"/>
                </a:solidFill>
              </a:rPr>
              <a:t>nyentukka</a:t>
            </a:r>
            <a:r>
              <a:rPr lang="en-MY" sz="2000" b="1" dirty="0">
                <a:solidFill>
                  <a:prstClr val="black"/>
                </a:solidFill>
              </a:rPr>
              <a:t> Pastor Levi Stockman </a:t>
            </a:r>
            <a:r>
              <a:rPr lang="en-MY" sz="2000" b="1" dirty="0" err="1">
                <a:solidFill>
                  <a:prstClr val="black"/>
                </a:solidFill>
              </a:rPr>
              <a:t>nulung</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meretika</a:t>
            </a:r>
            <a:r>
              <a:rPr lang="en-MY" sz="2000" b="1" dirty="0">
                <a:solidFill>
                  <a:prstClr val="black"/>
                </a:solidFill>
              </a:rPr>
              <a:t> </a:t>
            </a:r>
            <a:r>
              <a:rPr lang="en-MY" sz="2000" b="1" dirty="0" err="1">
                <a:solidFill>
                  <a:prstClr val="black"/>
                </a:solidFill>
              </a:rPr>
              <a:t>pengerindu</a:t>
            </a:r>
            <a:r>
              <a:rPr lang="en-MY" sz="2000" b="1" dirty="0">
                <a:solidFill>
                  <a:prstClr val="black"/>
                </a:solidFill>
              </a:rPr>
              <a:t> Allah Taala </a:t>
            </a:r>
            <a:r>
              <a:rPr lang="en-MY" sz="2000" b="1" dirty="0" err="1">
                <a:solidFill>
                  <a:prstClr val="black"/>
                </a:solidFill>
              </a:rPr>
              <a:t>ti</a:t>
            </a:r>
            <a:r>
              <a:rPr lang="en-MY" sz="2000" b="1" dirty="0">
                <a:solidFill>
                  <a:prstClr val="black"/>
                </a:solidFill>
              </a:rPr>
              <a:t> </a:t>
            </a:r>
            <a:r>
              <a:rPr lang="en-MY" sz="2000" b="1" dirty="0" err="1">
                <a:solidFill>
                  <a:prstClr val="black"/>
                </a:solidFill>
              </a:rPr>
              <a:t>bendar</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47355"/>
            <a:ext cx="4424857" cy="1015663"/>
          </a:xfrm>
          <a:prstGeom prst="rect">
            <a:avLst/>
          </a:prstGeom>
          <a:noFill/>
        </p:spPr>
        <p:txBody>
          <a:bodyPr wrap="square">
            <a:spAutoFit/>
          </a:bodyPr>
          <a:lstStyle/>
          <a:p>
            <a:pPr lvl="0">
              <a:spcBef>
                <a:spcPts val="600"/>
              </a:spcBef>
              <a:defRPr/>
            </a:pPr>
            <a:r>
              <a:rPr lang="en-MY" sz="2000" b="1" dirty="0" err="1">
                <a:solidFill>
                  <a:prstClr val="black"/>
                </a:solidFill>
              </a:rPr>
              <a:t>Berengkah</a:t>
            </a:r>
            <a:r>
              <a:rPr lang="en-MY" sz="2000" b="1" dirty="0">
                <a:solidFill>
                  <a:prstClr val="black"/>
                </a:solidFill>
              </a:rPr>
              <a:t> </a:t>
            </a:r>
            <a:r>
              <a:rPr lang="en-MY" sz="2000" b="1" dirty="0" err="1">
                <a:solidFill>
                  <a:prstClr val="black"/>
                </a:solidFill>
              </a:rPr>
              <a:t>ari</a:t>
            </a:r>
            <a:r>
              <a:rPr lang="en-MY" sz="2000" b="1" dirty="0">
                <a:solidFill>
                  <a:prstClr val="black"/>
                </a:solidFill>
              </a:rPr>
              <a:t> maya </a:t>
            </a:r>
            <a:r>
              <a:rPr lang="en-MY" sz="2000" b="1" dirty="0" err="1">
                <a:solidFill>
                  <a:prstClr val="black"/>
                </a:solidFill>
              </a:rPr>
              <a:t>nya</a:t>
            </a:r>
            <a:r>
              <a:rPr lang="en-MY" sz="2000" b="1" dirty="0">
                <a:solidFill>
                  <a:prstClr val="black"/>
                </a:solidFill>
              </a:rPr>
              <a:t>, </a:t>
            </a:r>
            <a:r>
              <a:rPr lang="en-MY" sz="2000" b="1" dirty="0" err="1">
                <a:solidFill>
                  <a:prstClr val="black"/>
                </a:solidFill>
              </a:rPr>
              <a:t>iya</a:t>
            </a:r>
            <a:r>
              <a:rPr lang="en-MY" sz="2000" b="1" dirty="0">
                <a:solidFill>
                  <a:prstClr val="black"/>
                </a:solidFill>
              </a:rPr>
              <a:t> </a:t>
            </a:r>
            <a:r>
              <a:rPr lang="en-MY" sz="2000" b="1" dirty="0" err="1">
                <a:solidFill>
                  <a:prstClr val="black"/>
                </a:solidFill>
              </a:rPr>
              <a:t>balat</a:t>
            </a:r>
            <a:r>
              <a:rPr lang="en-MY" sz="2000" b="1" dirty="0">
                <a:solidFill>
                  <a:prstClr val="black"/>
                </a:solidFill>
              </a:rPr>
              <a:t> </a:t>
            </a:r>
            <a:r>
              <a:rPr lang="en-MY" sz="2000" b="1" dirty="0" err="1">
                <a:solidFill>
                  <a:prstClr val="black"/>
                </a:solidFill>
              </a:rPr>
              <a:t>rinduka</a:t>
            </a:r>
            <a:r>
              <a:rPr lang="en-MY" sz="2000" b="1" dirty="0">
                <a:solidFill>
                  <a:prstClr val="black"/>
                </a:solidFill>
              </a:rPr>
              <a:t> Jesus </a:t>
            </a:r>
            <a:r>
              <a:rPr lang="en-MY" sz="2000" b="1" dirty="0" err="1">
                <a:solidFill>
                  <a:prstClr val="black"/>
                </a:solidFill>
              </a:rPr>
              <a:t>lalu</a:t>
            </a:r>
            <a:r>
              <a:rPr lang="en-MY" sz="2000" b="1" dirty="0">
                <a:solidFill>
                  <a:prstClr val="black"/>
                </a:solidFill>
              </a:rPr>
              <a:t> </a:t>
            </a:r>
            <a:r>
              <a:rPr lang="en-MY" sz="2000" b="1" dirty="0" err="1">
                <a:solidFill>
                  <a:prstClr val="black"/>
                </a:solidFill>
              </a:rPr>
              <a:t>gawa</a:t>
            </a:r>
            <a:r>
              <a:rPr lang="en-MY" sz="2000" b="1" dirty="0">
                <a:solidFill>
                  <a:prstClr val="black"/>
                </a:solidFill>
              </a:rPr>
              <a:t> </a:t>
            </a:r>
            <a:r>
              <a:rPr lang="en-MY" sz="2000" b="1" dirty="0" err="1">
                <a:solidFill>
                  <a:prstClr val="black"/>
                </a:solidFill>
              </a:rPr>
              <a:t>ke</a:t>
            </a:r>
            <a:r>
              <a:rPr lang="en-MY" sz="2000" b="1" dirty="0">
                <a:solidFill>
                  <a:prstClr val="black"/>
                </a:solidFill>
              </a:rPr>
              <a:t> Jesus </a:t>
            </a:r>
            <a:r>
              <a:rPr lang="en-MY" sz="2000" b="1" dirty="0" err="1">
                <a:solidFill>
                  <a:prstClr val="black"/>
                </a:solidFill>
              </a:rPr>
              <a:t>sepemanjai</a:t>
            </a:r>
            <a:r>
              <a:rPr lang="en-MY" sz="2000" b="1" dirty="0">
                <a:solidFill>
                  <a:prstClr val="black"/>
                </a:solidFill>
              </a:rPr>
              <a:t> </a:t>
            </a:r>
            <a:r>
              <a:rPr lang="en-MY" sz="2000" b="1" dirty="0" err="1">
                <a:solidFill>
                  <a:prstClr val="black"/>
                </a:solidFill>
              </a:rPr>
              <a:t>umur</a:t>
            </a:r>
            <a:r>
              <a:rPr lang="en-MY" sz="2000" b="1" dirty="0">
                <a:solidFill>
                  <a:prstClr val="black"/>
                </a:solidFill>
              </a:rPr>
              <a:t> </a:t>
            </a:r>
            <a:r>
              <a:rPr lang="en-MY" sz="2000" b="1" dirty="0" err="1">
                <a:solidFill>
                  <a:prstClr val="black"/>
                </a:solidFill>
              </a:rPr>
              <a:t>iya</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lvl="0">
              <a:spcBef>
                <a:spcPts val="600"/>
              </a:spcBef>
              <a:defRPr/>
            </a:pPr>
            <a:r>
              <a:rPr lang="en-MY" sz="2000" b="1" dirty="0">
                <a:solidFill>
                  <a:prstClr val="black"/>
                </a:solidFill>
              </a:rPr>
              <a:t>Enda lama </a:t>
            </a:r>
            <a:r>
              <a:rPr lang="en-MY" sz="2000" b="1" dirty="0" err="1">
                <a:solidFill>
                  <a:prstClr val="black"/>
                </a:solidFill>
              </a:rPr>
              <a:t>udah</a:t>
            </a:r>
            <a:r>
              <a:rPr lang="en-MY" sz="2000" b="1" dirty="0">
                <a:solidFill>
                  <a:prstClr val="black"/>
                </a:solidFill>
              </a:rPr>
              <a:t> </a:t>
            </a:r>
            <a:r>
              <a:rPr lang="en-MY" sz="2000" b="1" dirty="0" err="1">
                <a:solidFill>
                  <a:prstClr val="black"/>
                </a:solidFill>
              </a:rPr>
              <a:t>sida</a:t>
            </a:r>
            <a:r>
              <a:rPr lang="en-MY" sz="2000" b="1" dirty="0">
                <a:solidFill>
                  <a:prstClr val="black"/>
                </a:solidFill>
              </a:rPr>
              <a:t> </a:t>
            </a:r>
            <a:r>
              <a:rPr lang="en-MY" sz="2000" b="1" dirty="0" err="1">
                <a:solidFill>
                  <a:prstClr val="black"/>
                </a:solidFill>
              </a:rPr>
              <a:t>sebilik</a:t>
            </a:r>
            <a:r>
              <a:rPr lang="en-MY" sz="2000" b="1" dirty="0">
                <a:solidFill>
                  <a:prstClr val="black"/>
                </a:solidFill>
              </a:rPr>
              <a:t> </a:t>
            </a:r>
            <a:r>
              <a:rPr lang="en-MY" sz="2000" b="1" dirty="0" err="1">
                <a:solidFill>
                  <a:prstClr val="black"/>
                </a:solidFill>
              </a:rPr>
              <a:t>pindah</a:t>
            </a:r>
            <a:r>
              <a:rPr lang="en-MY" sz="2000" b="1" dirty="0">
                <a:solidFill>
                  <a:prstClr val="black"/>
                </a:solidFill>
              </a:rPr>
              <a:t> </a:t>
            </a:r>
            <a:r>
              <a:rPr lang="en-MY" sz="2000" b="1" dirty="0" err="1">
                <a:solidFill>
                  <a:prstClr val="black"/>
                </a:solidFill>
              </a:rPr>
              <a:t>ngagai</a:t>
            </a:r>
            <a:r>
              <a:rPr lang="en-MY" sz="2000" b="1" dirty="0">
                <a:solidFill>
                  <a:prstClr val="black"/>
                </a:solidFill>
              </a:rPr>
              <a:t> Portland, </a:t>
            </a:r>
            <a:r>
              <a:rPr lang="en-MY" sz="2000" b="1" dirty="0" err="1">
                <a:solidFill>
                  <a:prstClr val="black"/>
                </a:solidFill>
              </a:rPr>
              <a:t>sebuah</a:t>
            </a:r>
            <a:r>
              <a:rPr lang="en-MY" sz="2000" b="1" dirty="0">
                <a:solidFill>
                  <a:prstClr val="black"/>
                </a:solidFill>
              </a:rPr>
              <a:t> </a:t>
            </a:r>
            <a:r>
              <a:rPr lang="en-MY" sz="2000" b="1" dirty="0" err="1">
                <a:solidFill>
                  <a:prstClr val="black"/>
                </a:solidFill>
              </a:rPr>
              <a:t>mengeri</a:t>
            </a:r>
            <a:r>
              <a:rPr lang="en-MY" sz="2000" b="1" dirty="0">
                <a:solidFill>
                  <a:prstClr val="black"/>
                </a:solidFill>
              </a:rPr>
              <a:t> </a:t>
            </a:r>
            <a:r>
              <a:rPr lang="en-MY" sz="2000" b="1" dirty="0" err="1">
                <a:solidFill>
                  <a:prstClr val="black"/>
                </a:solidFill>
              </a:rPr>
              <a:t>besai</a:t>
            </a:r>
            <a:r>
              <a:rPr lang="en-MY" sz="2000" b="1" dirty="0">
                <a:solidFill>
                  <a:prstClr val="black"/>
                </a:solidFill>
              </a:rPr>
              <a:t> di Maine, </a:t>
            </a:r>
            <a:r>
              <a:rPr lang="en-MY" sz="2000" b="1" dirty="0" err="1">
                <a:solidFill>
                  <a:prstClr val="black"/>
                </a:solidFill>
              </a:rPr>
              <a:t>dikena</a:t>
            </a:r>
            <a:r>
              <a:rPr lang="en-MY" sz="2000" b="1" dirty="0">
                <a:solidFill>
                  <a:prstClr val="black"/>
                </a:solidFill>
              </a:rPr>
              <a:t> </a:t>
            </a:r>
            <a:r>
              <a:rPr lang="en-MY" sz="2000" b="1" dirty="0" err="1">
                <a:solidFill>
                  <a:prstClr val="black"/>
                </a:solidFill>
              </a:rPr>
              <a:t>ngerembaika</a:t>
            </a:r>
            <a:r>
              <a:rPr lang="en-MY" sz="2000" b="1" dirty="0">
                <a:solidFill>
                  <a:prstClr val="black"/>
                </a:solidFill>
              </a:rPr>
              <a:t> </a:t>
            </a:r>
            <a:r>
              <a:rPr lang="en-MY" sz="2000" b="1" dirty="0" err="1">
                <a:solidFill>
                  <a:prstClr val="black"/>
                </a:solidFill>
              </a:rPr>
              <a:t>dagang</a:t>
            </a:r>
            <a:r>
              <a:rPr lang="en-MY" sz="2000" b="1" dirty="0">
                <a:solidFill>
                  <a:prstClr val="black"/>
                </a:solidFill>
              </a:rPr>
              <a:t> </a:t>
            </a:r>
            <a:r>
              <a:rPr lang="en-MY" sz="2000" b="1" dirty="0" err="1">
                <a:solidFill>
                  <a:prstClr val="black"/>
                </a:solidFill>
              </a:rPr>
              <a:t>sida</a:t>
            </a:r>
            <a:r>
              <a:rPr lang="en-MY" sz="2000" b="1" dirty="0">
                <a:solidFill>
                  <a:prstClr val="black"/>
                </a:solidFill>
              </a:rPr>
              <a:t> </a:t>
            </a:r>
            <a:r>
              <a:rPr lang="en-MY" sz="2000" b="1" dirty="0" err="1">
                <a:solidFill>
                  <a:prstClr val="black"/>
                </a:solidFill>
              </a:rPr>
              <a:t>ti</a:t>
            </a:r>
            <a:r>
              <a:rPr lang="en-MY" sz="2000" b="1" dirty="0">
                <a:solidFill>
                  <a:prstClr val="black"/>
                </a:solidFill>
              </a:rPr>
              <a:t> </a:t>
            </a:r>
            <a:r>
              <a:rPr lang="en-MY" sz="2000" b="1" dirty="0" err="1">
                <a:solidFill>
                  <a:prstClr val="black"/>
                </a:solidFill>
              </a:rPr>
              <a:t>begaga</a:t>
            </a:r>
            <a:r>
              <a:rPr lang="en-MY" sz="2000" b="1" dirty="0">
                <a:solidFill>
                  <a:prstClr val="black"/>
                </a:solidFill>
              </a:rPr>
              <a:t> ka </a:t>
            </a:r>
            <a:r>
              <a:rPr lang="en-MY" sz="2000" b="1" dirty="0" err="1">
                <a:solidFill>
                  <a:prstClr val="black"/>
                </a:solidFill>
              </a:rPr>
              <a:t>topi</a:t>
            </a:r>
            <a:r>
              <a:rPr lang="en-MY" sz="2000" b="1" dirty="0">
                <a:solidFill>
                  <a:prstClr val="black"/>
                </a:solidFill>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499</TotalTime>
  <Words>1808</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Aptos</vt:lpstr>
      <vt:lpstr>Aptos Display</vt:lpstr>
      <vt:lpstr>Arial</vt:lpstr>
      <vt:lpstr>Calibri</vt:lpstr>
      <vt:lpstr>Comic Sans MS</vt:lpstr>
      <vt:lpstr>Constantia</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52</cp:revision>
  <dcterms:created xsi:type="dcterms:W3CDTF">2026-09-07T12:37:12Z</dcterms:created>
  <dcterms:modified xsi:type="dcterms:W3CDTF">2026-09-20T15:14:25Z</dcterms:modified>
</cp:coreProperties>
</file>