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7" r:id="rId3"/>
    <p:sldId id="289"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32" d="100"/>
          <a:sy n="32" d="100"/>
        </p:scale>
        <p:origin x="126" y="1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ata3.xml.rels><?xml version="1.0" encoding="UTF-8" standalone="yes"?>
<Relationships xmlns="http://schemas.openxmlformats.org/package/2006/relationships"><Relationship Id="rId1" Type="http://schemas.openxmlformats.org/officeDocument/2006/relationships/image" Target="../media/image45.png"/></Relationships>
</file>

<file path=ppt/diagrams/_rels/data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5.png"/></Relationships>
</file>

<file path=ppt/diagrams/_rels/drawing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 loCatId="list" qsTypeId="urn:microsoft.com/office/officeart/2005/8/quickstyle/simple5" qsCatId="simple" csTypeId="urn:microsoft.com/office/officeart/2005/8/colors/colorful3" csCatId="colorful" phldr="1"/>
      <dgm:spPr/>
      <dgm: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a:lstStyle/>
        <a:p>
          <a:r>
            <a:rPr lang="en-MY" sz="1900" b="1" noProof="0">
              <a:effectLst>
                <a:outerShdw blurRad="38100" dist="38100" dir="2700000" algn="tl">
                  <a:srgbClr val="000000"/>
                </a:outerShdw>
              </a:effectLst>
            </a:rPr>
            <a:t>Ngambika nyadi saksi pasal Jesus </a:t>
          </a:r>
          <a:endParaRPr lang="en-US" sz="1900" noProof="0" dirty="0">
            <a:effectLst>
              <a:outerShdw blurRad="38100" dist="38100" dir="2700000" algn="tl">
                <a:srgbClr val="000000"/>
              </a:outerShdw>
            </a:effectLst>
          </a:endParaRPr>
        </a:p>
      </dgm:t>
    </dgm:pt>
    <dgm:pt modelId="{9AA046AF-3034-4606-BF3A-9B6BB836833F}" type="parTrans" cxnId="{60F38D7F-6A30-4B22-AEAD-385683F8C91F}">
      <dgm:prSet/>
      <dgm:spPr/>
      <dgm:t>
        <a:bodyPr/>
        <a:lstStyle/>
        <a:p>
          <a:endParaRPr lang="es-ES" sz="2000"/>
        </a:p>
      </dgm:t>
    </dgm:pt>
    <dgm:pt modelId="{CB4F0FCA-53A6-4C5E-B777-0172B2D08E57}" type="sibTrans" cxnId="{60F38D7F-6A30-4B22-AEAD-385683F8C91F}">
      <dgm:prSet/>
      <dgm:spPr/>
      <dgm:t>
        <a:bodyPr/>
        <a:lstStyle/>
        <a:p>
          <a:endParaRPr lang="es-ES" sz="2000"/>
        </a:p>
      </dgm:t>
    </dgm:pt>
    <dgm:pt modelId="{3CD771D0-414F-41EA-AF8F-24EB4EB658E1}">
      <dgm:prSet custT="1"/>
      <dgm:spPr>
        <a:solidFill>
          <a:schemeClr val="accent1">
            <a:lumMod val="20000"/>
            <a:lumOff val="80000"/>
            <a:alpha val="90000"/>
          </a:schemeClr>
        </a:solidFill>
        <a:ln>
          <a:solidFill>
            <a:schemeClr val="accent1"/>
          </a:solidFill>
        </a:ln>
      </dgm:spPr>
      <dgm:t>
        <a:bodyPr/>
        <a:lstStyle/>
        <a:p>
          <a:pPr marL="0" indent="0">
            <a:buNone/>
          </a:pPr>
          <a:r>
            <a:rPr lang="en-MY" sz="2000" b="1" noProof="0"/>
            <a:t>Batang pengawa iya nya ngiring orang ngagai Jesus .</a:t>
          </a:r>
          <a:endParaRPr lang="en-US" sz="2000" noProof="0" dirty="0"/>
        </a:p>
      </dgm:t>
    </dgm:pt>
    <dgm:pt modelId="{9B2259FD-234E-4E0E-8BA9-7311DDA2EA9C}" type="parTrans" cxnId="{FD56D805-461D-4351-8F6B-ABFAB32BDB5A}">
      <dgm:prSet/>
      <dgm:spPr/>
      <dgm:t>
        <a:bodyPr/>
        <a:lstStyle/>
        <a:p>
          <a:endParaRPr lang="es-ES" sz="2000"/>
        </a:p>
      </dgm:t>
    </dgm:pt>
    <dgm:pt modelId="{EDD2377F-2913-4372-AF30-0941DAB8B237}" type="sibTrans" cxnId="{FD56D805-461D-4351-8F6B-ABFAB32BDB5A}">
      <dgm:prSet/>
      <dgm:spPr/>
      <dgm:t>
        <a:bodyPr/>
        <a:lstStyle/>
        <a:p>
          <a:endParaRPr lang="es-ES" sz="2000"/>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a:lstStyle/>
        <a:p>
          <a:r>
            <a:rPr lang="en-MY" sz="1900" b="1" noProof="0">
              <a:effectLst>
                <a:outerShdw blurRad="38100" dist="38100" dir="2700000" algn="tl">
                  <a:srgbClr val="000000"/>
                </a:outerShdw>
              </a:effectLst>
            </a:rPr>
            <a:t>Madahka utai ti deka nyadi jemah ila .</a:t>
          </a:r>
          <a:endParaRPr lang="en-US" sz="1900" noProof="0" dirty="0">
            <a:effectLst>
              <a:outerShdw blurRad="38100" dist="38100" dir="2700000" algn="tl">
                <a:srgbClr val="000000"/>
              </a:outerShdw>
            </a:effectLst>
          </a:endParaRPr>
        </a:p>
      </dgm:t>
    </dgm:pt>
    <dgm:pt modelId="{55412B8B-7B31-45A8-906C-392D7BABBCF3}" type="parTrans" cxnId="{4AC40176-2488-4BD6-AA76-0FFB8F15D2BD}">
      <dgm:prSet/>
      <dgm:spPr/>
      <dgm:t>
        <a:bodyPr/>
        <a:lstStyle/>
        <a:p>
          <a:endParaRPr lang="es-ES" sz="2000"/>
        </a:p>
      </dgm:t>
    </dgm:pt>
    <dgm:pt modelId="{462E2C00-F4F0-4CF8-B4CA-B3394ACE879F}" type="sibTrans" cxnId="{4AC40176-2488-4BD6-AA76-0FFB8F15D2BD}">
      <dgm:prSet/>
      <dgm:spPr/>
      <dgm:t>
        <a:bodyPr/>
        <a:lstStyle/>
        <a:p>
          <a:endParaRPr lang="es-ES" sz="2000"/>
        </a:p>
      </dgm:t>
    </dgm:pt>
    <dgm:pt modelId="{25D733FD-93DC-4658-A46F-67C83CE0A1F7}">
      <dgm:prSet custT="1"/>
      <dgm:spPr>
        <a:solidFill>
          <a:schemeClr val="accent5">
            <a:lumMod val="20000"/>
            <a:lumOff val="80000"/>
            <a:alpha val="90000"/>
          </a:schemeClr>
        </a:solidFill>
        <a:ln>
          <a:solidFill>
            <a:schemeClr val="accent5"/>
          </a:solidFill>
        </a:ln>
      </dgm:spPr>
      <dgm:t>
        <a:bodyPr/>
        <a:lstStyle/>
        <a:p>
          <a:pPr marL="0" indent="0">
            <a:buNone/>
          </a:pPr>
          <a:r>
            <a:rPr lang="en-MY" sz="2000" b="1" kern="1200" noProof="0">
              <a:latin typeface="Aptos" panose="02110004020202020204"/>
              <a:ea typeface="+mn-ea"/>
              <a:cs typeface="+mn-cs"/>
            </a:rPr>
            <a:t>Sida mantaika utai ti nyadi nyentuk ke sehari tu .</a:t>
          </a:r>
          <a:endParaRPr lang="en-US" sz="2000" b="1" kern="1200" noProof="0" dirty="0">
            <a:latin typeface="Aptos" panose="02110004020202020204"/>
            <a:ea typeface="+mn-ea"/>
            <a:cs typeface="+mn-cs"/>
          </a:endParaRPr>
        </a:p>
      </dgm:t>
    </dgm:pt>
    <dgm:pt modelId="{FFC5D632-0AA4-4567-9488-02B07EEC1AA4}" type="parTrans" cxnId="{0862EA18-D636-46D4-B66E-C0FC6DB15D58}">
      <dgm:prSet/>
      <dgm:spPr/>
      <dgm:t>
        <a:bodyPr/>
        <a:lstStyle/>
        <a:p>
          <a:endParaRPr lang="es-ES" sz="2000"/>
        </a:p>
      </dgm:t>
    </dgm:pt>
    <dgm:pt modelId="{51C9E84F-CC89-4C99-82E9-DC501F717053}" type="sibTrans" cxnId="{0862EA18-D636-46D4-B66E-C0FC6DB15D58}">
      <dgm:prSet/>
      <dgm:spPr/>
      <dgm:t>
        <a:bodyPr/>
        <a:lstStyle/>
        <a:p>
          <a:endParaRPr lang="es-ES" sz="2000"/>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a:lstStyle/>
        <a:p>
          <a:r>
            <a:rPr lang="en-MY" sz="2000" b="1" noProof="0">
              <a:effectLst>
                <a:outerShdw blurRad="38100" dist="38100" dir="2700000" algn="tl">
                  <a:srgbClr val="000000"/>
                </a:outerShdw>
              </a:effectLst>
            </a:rPr>
            <a:t>ngemanahka moral</a:t>
          </a:r>
          <a:endParaRPr lang="en-US" sz="2000" noProof="0" dirty="0">
            <a:effectLst>
              <a:outerShdw blurRad="38100" dist="38100" dir="2700000" algn="tl">
                <a:srgbClr val="000000"/>
              </a:outerShdw>
            </a:effectLst>
          </a:endParaRPr>
        </a:p>
      </dgm:t>
    </dgm:pt>
    <dgm:pt modelId="{A170A5C2-369A-4932-93AA-88F7883900E1}" type="parTrans" cxnId="{337D6BAF-24DF-44CF-8D75-863E8D7AA2A1}">
      <dgm:prSet/>
      <dgm:spPr/>
      <dgm:t>
        <a:bodyPr/>
        <a:lstStyle/>
        <a:p>
          <a:endParaRPr lang="es-ES" sz="2000"/>
        </a:p>
      </dgm:t>
    </dgm:pt>
    <dgm:pt modelId="{1626E676-3B1E-4454-B7AB-6FF14EDB912F}" type="sibTrans" cxnId="{337D6BAF-24DF-44CF-8D75-863E8D7AA2A1}">
      <dgm:prSet/>
      <dgm:spPr/>
      <dgm:t>
        <a:bodyPr/>
        <a:lstStyle/>
        <a:p>
          <a:endParaRPr lang="es-ES" sz="2000"/>
        </a:p>
      </dgm:t>
    </dgm:pt>
    <dgm:pt modelId="{7D77960C-0D30-421F-B81F-73D18F3CDDA5}">
      <dgm:prSet custT="1"/>
      <dgm:spPr>
        <a:solidFill>
          <a:schemeClr val="accent2">
            <a:lumMod val="20000"/>
            <a:lumOff val="80000"/>
            <a:alpha val="90000"/>
          </a:schemeClr>
        </a:solidFill>
        <a:ln>
          <a:solidFill>
            <a:schemeClr val="accent2"/>
          </a:solidFill>
        </a:ln>
      </dgm:spPr>
      <dgm:t>
        <a:bodyPr/>
        <a:lstStyle/>
        <a:p>
          <a:pPr marL="0" indent="0">
            <a:buNone/>
          </a:pPr>
          <a:r>
            <a:rPr lang="en-MY" sz="2000" b="1" noProof="0"/>
            <a:t>Dikena ngaga gerija ti tegap ti ulih ngelaban serang munsuh .</a:t>
          </a:r>
          <a:endParaRPr lang="en-US" sz="2000" noProof="0" dirty="0"/>
        </a:p>
      </dgm:t>
    </dgm:pt>
    <dgm:pt modelId="{F0C5EA2B-7BEA-41F2-A544-39385B2F8F40}" type="parTrans" cxnId="{A9355183-10B7-4A7D-8D97-97D9363BA49E}">
      <dgm:prSet/>
      <dgm:spPr/>
      <dgm:t>
        <a:bodyPr/>
        <a:lstStyle/>
        <a:p>
          <a:endParaRPr lang="es-ES" sz="2000"/>
        </a:p>
      </dgm:t>
    </dgm:pt>
    <dgm:pt modelId="{8CA4453E-1DAB-4734-AACB-5590A2138041}" type="sibTrans" cxnId="{A9355183-10B7-4A7D-8D97-97D9363BA49E}">
      <dgm:prSet/>
      <dgm:spPr/>
      <dgm:t>
        <a:bodyPr/>
        <a:lstStyle/>
        <a:p>
          <a:endParaRPr lang="es-ES" sz="2000"/>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a:lstStyle/>
        <a:p>
          <a:r>
            <a:rPr lang="en-MY" sz="2000" b="1" noProof="0">
              <a:effectLst>
                <a:outerShdw blurRad="38100" dist="38100" dir="2700000" algn="tl">
                  <a:srgbClr val="000000"/>
                </a:outerShdw>
              </a:effectLst>
            </a:rPr>
            <a:t>Jaku peransang</a:t>
          </a:r>
          <a:endParaRPr lang="en-US" sz="2000" noProof="0" dirty="0">
            <a:effectLst>
              <a:outerShdw blurRad="38100" dist="38100" dir="2700000" algn="tl">
                <a:srgbClr val="000000"/>
              </a:outerShdw>
            </a:effectLst>
          </a:endParaRPr>
        </a:p>
      </dgm:t>
    </dgm:pt>
    <dgm:pt modelId="{C7BC9326-C2EB-4F23-9CDA-41D6BDF1A659}" type="parTrans" cxnId="{F01D63FB-1263-46D6-B705-626D50C1C246}">
      <dgm:prSet/>
      <dgm:spPr/>
      <dgm:t>
        <a:bodyPr/>
        <a:lstStyle/>
        <a:p>
          <a:endParaRPr lang="es-ES" sz="2000"/>
        </a:p>
      </dgm:t>
    </dgm:pt>
    <dgm:pt modelId="{E1DB6DC5-D68E-448E-859E-EF50CEE3BDC3}" type="sibTrans" cxnId="{F01D63FB-1263-46D6-B705-626D50C1C246}">
      <dgm:prSet/>
      <dgm:spPr/>
      <dgm:t>
        <a:bodyPr/>
        <a:lstStyle/>
        <a:p>
          <a:endParaRPr lang="es-ES" sz="2000"/>
        </a:p>
      </dgm:t>
    </dgm:pt>
    <dgm:pt modelId="{F255B581-4A22-43F1-9DDB-022968AAECA8}">
      <dgm:prSet custT="1"/>
      <dgm:spPr>
        <a:solidFill>
          <a:schemeClr val="accent4">
            <a:lumMod val="20000"/>
            <a:lumOff val="80000"/>
            <a:alpha val="90000"/>
          </a:schemeClr>
        </a:solidFill>
        <a:ln>
          <a:solidFill>
            <a:schemeClr val="accent4"/>
          </a:solidFill>
        </a:ln>
      </dgm:spPr>
      <dgm:t>
        <a:bodyPr/>
        <a:lstStyle/>
        <a:p>
          <a:pPr marL="0" indent="0">
            <a:buNone/>
          </a:pPr>
          <a:r>
            <a:rPr lang="en-MY" sz="2000" b="1" noProof="0"/>
            <a:t>Ngambika madahka dosa, ngambika orang ulih nesal ati</a:t>
          </a:r>
          <a:endParaRPr lang="en-US" sz="2000" noProof="0" dirty="0"/>
        </a:p>
      </dgm:t>
    </dgm:pt>
    <dgm:pt modelId="{F8AABC5E-C78C-401F-8510-EAED3F0C5051}" type="parTrans" cxnId="{12C36F5C-9147-440C-8ACE-AA5000BC60E0}">
      <dgm:prSet/>
      <dgm:spPr/>
      <dgm:t>
        <a:bodyPr/>
        <a:lstStyle/>
        <a:p>
          <a:endParaRPr lang="es-ES" sz="2000"/>
        </a:p>
      </dgm:t>
    </dgm:pt>
    <dgm:pt modelId="{A6419884-9C83-4115-9C4A-3476801061CA}" type="sibTrans" cxnId="{12C36F5C-9147-440C-8ACE-AA5000BC60E0}">
      <dgm:prSet/>
      <dgm:spPr/>
      <dgm:t>
        <a:bodyPr/>
        <a:lstStyle/>
        <a:p>
          <a:endParaRPr lang="es-ES" sz="2000"/>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a:lstStyle/>
        <a:p>
          <a:r>
            <a:rPr lang="en-MY" sz="2000" b="1" noProof="0">
              <a:effectLst>
                <a:outerShdw blurRad="38100" dist="38100" dir="2700000" algn="tl">
                  <a:srgbClr val="000000"/>
                </a:outerShdw>
              </a:effectLst>
            </a:rPr>
            <a:t>Ngelantangka</a:t>
          </a:r>
          <a:endParaRPr lang="en-US" sz="2000" noProof="0" dirty="0">
            <a:effectLst>
              <a:outerShdw blurRad="38100" dist="38100" dir="2700000" algn="tl">
                <a:srgbClr val="000000"/>
              </a:outerShdw>
            </a:effectLst>
          </a:endParaRPr>
        </a:p>
      </dgm:t>
    </dgm:pt>
    <dgm:pt modelId="{8182001B-2E6D-40FA-ADA7-B4681889C8C8}" type="parTrans" cxnId="{51E4D12B-87C9-4102-939D-26865AE28B6E}">
      <dgm:prSet/>
      <dgm:spPr/>
      <dgm:t>
        <a:bodyPr/>
        <a:lstStyle/>
        <a:p>
          <a:endParaRPr lang="es-ES" sz="2000"/>
        </a:p>
      </dgm:t>
    </dgm:pt>
    <dgm:pt modelId="{0FB139CC-C60F-42AA-B27E-0889992B1454}" type="sibTrans" cxnId="{51E4D12B-87C9-4102-939D-26865AE28B6E}">
      <dgm:prSet/>
      <dgm:spPr/>
      <dgm:t>
        <a:bodyPr/>
        <a:lstStyle/>
        <a:p>
          <a:endParaRPr lang="es-ES" sz="2000"/>
        </a:p>
      </dgm:t>
    </dgm:pt>
    <dgm:pt modelId="{FBD893F2-D066-4295-9EC5-A5677D8E95C7}">
      <dgm:prSet custT="1"/>
      <dgm:spPr>
        <a:solidFill>
          <a:schemeClr val="accent3">
            <a:lumMod val="20000"/>
            <a:lumOff val="80000"/>
            <a:alpha val="90000"/>
          </a:schemeClr>
        </a:solidFill>
        <a:ln>
          <a:solidFill>
            <a:schemeClr val="accent3"/>
          </a:solidFill>
        </a:ln>
      </dgm:spPr>
      <dgm:t>
        <a:bodyPr/>
        <a:lstStyle/>
        <a:p>
          <a:pPr marL="0" indent="0">
            <a:buNone/>
          </a:pPr>
          <a:r>
            <a:rPr lang="pt-BR" sz="2000" b="1" noProof="0"/>
            <a:t>Judas enggau Silas dianjung ngagai eklisia bejalai ka pengawa tu.</a:t>
          </a:r>
          <a:endParaRPr lang="en-US" sz="2000" noProof="0" dirty="0"/>
        </a:p>
      </dgm:t>
    </dgm:pt>
    <dgm:pt modelId="{F6F58423-0235-4E36-906E-D436852080FC}" type="parTrans" cxnId="{46AFF13D-3063-4D4D-8871-42434D157A63}">
      <dgm:prSet/>
      <dgm:spPr/>
      <dgm:t>
        <a:bodyPr/>
        <a:lstStyle/>
        <a:p>
          <a:endParaRPr lang="es-ES" sz="2000"/>
        </a:p>
      </dgm:t>
    </dgm:pt>
    <dgm:pt modelId="{A2BE28C3-6A04-466E-9399-8FA26FD0D994}" type="sibTrans" cxnId="{46AFF13D-3063-4D4D-8871-42434D157A63}">
      <dgm:prSet/>
      <dgm:spPr/>
      <dgm:t>
        <a:bodyPr/>
        <a:lstStyle/>
        <a:p>
          <a:endParaRPr lang="es-ES" sz="2000"/>
        </a:p>
      </dgm:t>
    </dgm:pt>
    <dgm:pt modelId="{748C2B61-E1DB-4DE3-B7F0-F7D5C9C47A67}" type="pres">
      <dgm:prSet presAssocID="{FD313355-6819-4705-A30E-A1889181BF5F}" presName="diagram" presStyleCnt="0">
        <dgm:presLayoutVars>
          <dgm:dir/>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NeighborY="21509"/>
      <dgm:spPr/>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Y="21509"/>
      <dgm:spPr/>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NeighborY="21509"/>
      <dgm:spPr/>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7257"/>
      <dgm:spPr/>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a:srcRect/>
          <a:stretch>
            <a:fillRect l="-67009" t="-35932" r="-224305" b="-84182"/>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NeighborX="-67257"/>
      <dgm:spPr/>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dgm:spPr>
    </dgm:pt>
  </dgm:ptLst>
  <dgm:cxnLst>
    <dgm:cxn modelId="{FD56D805-461D-4351-8F6B-ABFAB32BDB5A}" srcId="{3DCD99FE-FC29-4C72-ACC0-90BB7DA1E30A}" destId="{3CD771D0-414F-41EA-AF8F-24EB4EB658E1}" srcOrd="0" destOrd="0" parTransId="{9B2259FD-234E-4E0E-8BA9-7311DDA2EA9C}" sibTransId="{EDD2377F-2913-4372-AF30-0941DAB8B237}"/>
    <dgm:cxn modelId="{0862EA18-D636-46D4-B66E-C0FC6DB15D58}" srcId="{1F1CDFEC-5159-4F78-82D7-98E97277A281}" destId="{25D733FD-93DC-4658-A46F-67C83CE0A1F7}" srcOrd="0" destOrd="0" parTransId="{FFC5D632-0AA4-4567-9488-02B07EEC1AA4}" sibTransId="{51C9E84F-CC89-4C99-82E9-DC501F717053}"/>
    <dgm:cxn modelId="{18D83120-17EA-46B5-9267-67DF29618784}" type="presOf" srcId="{CB4F0FCA-53A6-4C5E-B777-0172B2D08E57}" destId="{D3EFC2CD-A8BD-4538-B2A9-D4F28EFB5015}" srcOrd="0" destOrd="0" presId="urn:microsoft.com/office/officeart/2005/8/layout/bList2"/>
    <dgm:cxn modelId="{51E4D12B-87C9-4102-939D-26865AE28B6E}" srcId="{FD313355-6819-4705-A30E-A1889181BF5F}" destId="{8FACA609-11DE-421F-B7EE-75BB7AAFF962}" srcOrd="4" destOrd="0" parTransId="{8182001B-2E6D-40FA-ADA7-B4681889C8C8}" sibTransId="{0FB139CC-C60F-42AA-B27E-0889992B1454}"/>
    <dgm:cxn modelId="{6EC5F633-05C3-469A-8877-901524390ADF}" type="presOf" srcId="{8FACA609-11DE-421F-B7EE-75BB7AAFF962}" destId="{33324725-AC41-4188-ADC2-C983F204EAEA}" srcOrd="1" destOrd="0" presId="urn:microsoft.com/office/officeart/2005/8/layout/bList2"/>
    <dgm:cxn modelId="{46AFF13D-3063-4D4D-8871-42434D157A63}" srcId="{8FACA609-11DE-421F-B7EE-75BB7AAFF962}" destId="{FBD893F2-D066-4295-9EC5-A5677D8E95C7}" srcOrd="0" destOrd="0" parTransId="{F6F58423-0235-4E36-906E-D436852080FC}" sibTransId="{A2BE28C3-6A04-466E-9399-8FA26FD0D994}"/>
    <dgm:cxn modelId="{12C36F5C-9147-440C-8ACE-AA5000BC60E0}" srcId="{576F84B1-17FF-4C54-A6F9-4787FFEF6346}" destId="{F255B581-4A22-43F1-9DDB-022968AAECA8}" srcOrd="0" destOrd="0" parTransId="{F8AABC5E-C78C-401F-8510-EAED3F0C5051}" sibTransId="{A6419884-9C83-4115-9C4A-3476801061CA}"/>
    <dgm:cxn modelId="{BE0EDA62-E462-45C9-8F2B-D1E21E056DA1}" type="presOf" srcId="{1626E676-3B1E-4454-B7AB-6FF14EDB912F}" destId="{473383DD-28FA-49E9-AFC8-9B964FA564E7}" srcOrd="0" destOrd="0" presId="urn:microsoft.com/office/officeart/2005/8/layout/bList2"/>
    <dgm:cxn modelId="{F88DC466-FAB8-4A91-8BE1-9D063495D824}" type="presOf" srcId="{3DCD99FE-FC29-4C72-ACC0-90BB7DA1E30A}" destId="{4509C98C-D3ED-487A-BE5B-22E7E2A8F68A}" srcOrd="0" destOrd="0" presId="urn:microsoft.com/office/officeart/2005/8/layout/bList2"/>
    <dgm:cxn modelId="{A45B0848-2DEB-4873-84CD-BF6E92D0242A}" type="presOf" srcId="{39F1AB83-5A71-4203-951B-3E76E2FA0437}" destId="{E6ABE69A-36DD-445F-86C2-EC58035F4C7D}" srcOrd="0" destOrd="0" presId="urn:microsoft.com/office/officeart/2005/8/layout/bList2"/>
    <dgm:cxn modelId="{23A7DC6C-397E-4E65-8C25-A7E8BD920F2E}" type="presOf" srcId="{25D733FD-93DC-4658-A46F-67C83CE0A1F7}" destId="{3EE713CA-5DC2-499E-9B70-F3055F077623}" srcOrd="0" destOrd="0" presId="urn:microsoft.com/office/officeart/2005/8/layout/bList2"/>
    <dgm:cxn modelId="{143F6771-2C7E-4D6D-878F-431D498A05ED}" type="presOf" srcId="{1F1CDFEC-5159-4F78-82D7-98E97277A281}" destId="{9E64D7C4-F4D0-4608-AFCF-D1688C82FA1F}" srcOrd="0" destOrd="0" presId="urn:microsoft.com/office/officeart/2005/8/layout/bList2"/>
    <dgm:cxn modelId="{4AC40176-2488-4BD6-AA76-0FFB8F15D2BD}" srcId="{FD313355-6819-4705-A30E-A1889181BF5F}" destId="{1F1CDFEC-5159-4F78-82D7-98E97277A281}" srcOrd="1" destOrd="0" parTransId="{55412B8B-7B31-45A8-906C-392D7BABBCF3}" sibTransId="{462E2C00-F4F0-4CF8-B4CA-B3394ACE879F}"/>
    <dgm:cxn modelId="{60F38D7F-6A30-4B22-AEAD-385683F8C91F}" srcId="{FD313355-6819-4705-A30E-A1889181BF5F}" destId="{3DCD99FE-FC29-4C72-ACC0-90BB7DA1E30A}" srcOrd="0" destOrd="0" parTransId="{9AA046AF-3034-4606-BF3A-9B6BB836833F}" sibTransId="{CB4F0FCA-53A6-4C5E-B777-0172B2D08E57}"/>
    <dgm:cxn modelId="{A9355183-10B7-4A7D-8D97-97D9363BA49E}" srcId="{39F1AB83-5A71-4203-951B-3E76E2FA0437}" destId="{7D77960C-0D30-421F-B81F-73D18F3CDDA5}" srcOrd="0" destOrd="0" parTransId="{F0C5EA2B-7BEA-41F2-A544-39385B2F8F40}" sibTransId="{8CA4453E-1DAB-4734-AACB-5590A2138041}"/>
    <dgm:cxn modelId="{B167078D-DCA3-48A4-9D42-A14A72ACAC3A}" type="presOf" srcId="{462E2C00-F4F0-4CF8-B4CA-B3394ACE879F}" destId="{D9D2F1A1-75FA-437A-8C9E-ACD1EBDAA054}" srcOrd="0" destOrd="0" presId="urn:microsoft.com/office/officeart/2005/8/layout/bList2"/>
    <dgm:cxn modelId="{0B966299-39B2-414F-B82E-70E59853CB1B}" type="presOf" srcId="{8FACA609-11DE-421F-B7EE-75BB7AAFF962}" destId="{4C29B0A9-7ADA-4708-B73F-210F7A8A3AFE}" srcOrd="0" destOrd="0" presId="urn:microsoft.com/office/officeart/2005/8/layout/bList2"/>
    <dgm:cxn modelId="{6C87229D-2923-4626-B458-D572001BAFF2}" type="presOf" srcId="{7D77960C-0D30-421F-B81F-73D18F3CDDA5}" destId="{B93B6972-D6BF-4224-8F58-E4363ABE05A9}" srcOrd="0" destOrd="0" presId="urn:microsoft.com/office/officeart/2005/8/layout/bList2"/>
    <dgm:cxn modelId="{8E16B2AD-DED2-407F-9EA5-D09FCCA07D0D}" type="presOf" srcId="{39F1AB83-5A71-4203-951B-3E76E2FA0437}" destId="{4D9EC3F5-2B61-4178-AF40-07178C6999D4}" srcOrd="1" destOrd="0" presId="urn:microsoft.com/office/officeart/2005/8/layout/bList2"/>
    <dgm:cxn modelId="{337D6BAF-24DF-44CF-8D75-863E8D7AA2A1}" srcId="{FD313355-6819-4705-A30E-A1889181BF5F}" destId="{39F1AB83-5A71-4203-951B-3E76E2FA0437}" srcOrd="2" destOrd="0" parTransId="{A170A5C2-369A-4932-93AA-88F7883900E1}" sibTransId="{1626E676-3B1E-4454-B7AB-6FF14EDB912F}"/>
    <dgm:cxn modelId="{A549B5BD-37F0-4B8C-AB53-B81D8594FAC2}" type="presOf" srcId="{1F1CDFEC-5159-4F78-82D7-98E97277A281}" destId="{A7D34FEE-7DA6-4B37-BBED-CAA95D76B4CC}" srcOrd="1" destOrd="0" presId="urn:microsoft.com/office/officeart/2005/8/layout/bList2"/>
    <dgm:cxn modelId="{D38B35C2-A592-46F9-AC69-F12F37CEE336}" type="presOf" srcId="{F255B581-4A22-43F1-9DDB-022968AAECA8}" destId="{47B3CB62-A8A9-4497-91EE-E14053024428}" srcOrd="0" destOrd="0" presId="urn:microsoft.com/office/officeart/2005/8/layout/bList2"/>
    <dgm:cxn modelId="{042777CA-870F-4C01-A956-4E607E2E32C1}" type="presOf" srcId="{576F84B1-17FF-4C54-A6F9-4787FFEF6346}" destId="{7FC4422D-8C48-4D6F-8899-D3EB750C73B7}" srcOrd="1" destOrd="0" presId="urn:microsoft.com/office/officeart/2005/8/layout/bList2"/>
    <dgm:cxn modelId="{2138DAD5-EDC1-46A2-9DAE-6853A6FA26C2}" type="presOf" srcId="{E1DB6DC5-D68E-448E-859E-EF50CEE3BDC3}" destId="{4CDB36CE-04BE-4A69-9A99-EA24D87313CD}" srcOrd="0" destOrd="0" presId="urn:microsoft.com/office/officeart/2005/8/layout/bList2"/>
    <dgm:cxn modelId="{7AB225D7-A574-4F05-B956-06F37136C7D8}" type="presOf" srcId="{576F84B1-17FF-4C54-A6F9-4787FFEF6346}" destId="{1BD54DEE-E1EB-4C97-81A3-BF427F74E9E9}" srcOrd="0" destOrd="0" presId="urn:microsoft.com/office/officeart/2005/8/layout/bList2"/>
    <dgm:cxn modelId="{58168DD8-B662-4152-AA2E-207957DC3F56}" type="presOf" srcId="{3DCD99FE-FC29-4C72-ACC0-90BB7DA1E30A}" destId="{83303C94-F2EE-4E3F-8B8F-C30B43A7A5F7}" srcOrd="1" destOrd="0" presId="urn:microsoft.com/office/officeart/2005/8/layout/bList2"/>
    <dgm:cxn modelId="{BCFA39DE-A92E-4FDB-B41A-36AABEB8E96A}" type="presOf" srcId="{FD313355-6819-4705-A30E-A1889181BF5F}" destId="{748C2B61-E1DB-4DE3-B7F0-F7D5C9C47A67}" srcOrd="0" destOrd="0" presId="urn:microsoft.com/office/officeart/2005/8/layout/bList2"/>
    <dgm:cxn modelId="{E99F4BE7-BAC4-4E15-9113-C1A95F0AD9B7}" type="presOf" srcId="{3CD771D0-414F-41EA-AF8F-24EB4EB658E1}" destId="{04D3CF86-DE88-4173-BB50-CB625C2784C1}" srcOrd="0" destOrd="0" presId="urn:microsoft.com/office/officeart/2005/8/layout/bList2"/>
    <dgm:cxn modelId="{464988F9-79A0-4DA5-97D8-10619F73DCCB}" type="presOf" srcId="{FBD893F2-D066-4295-9EC5-A5677D8E95C7}" destId="{8C181B66-CC29-4D81-82A1-51CAB7D5DB84}" srcOrd="0" destOrd="0" presId="urn:microsoft.com/office/officeart/2005/8/layout/bList2"/>
    <dgm:cxn modelId="{F01D63FB-1263-46D6-B705-626D50C1C246}" srcId="{FD313355-6819-4705-A30E-A1889181BF5F}" destId="{576F84B1-17FF-4C54-A6F9-4787FFEF6346}" srcOrd="3" destOrd="0" parTransId="{C7BC9326-C2EB-4F23-9CDA-41D6BDF1A659}" sibTransId="{E1DB6DC5-D68E-448E-859E-EF50CEE3BDC3}"/>
    <dgm:cxn modelId="{AE4A8704-B8B4-4B0A-B238-B196D30E5B50}" type="presParOf" srcId="{748C2B61-E1DB-4DE3-B7F0-F7D5C9C47A67}" destId="{FA90D467-45E9-4424-9A20-89AF1C4BD1D3}" srcOrd="0" destOrd="0" presId="urn:microsoft.com/office/officeart/2005/8/layout/bList2"/>
    <dgm:cxn modelId="{898E3E1C-A841-4D6A-870C-293CFD01FD35}" type="presParOf" srcId="{FA90D467-45E9-4424-9A20-89AF1C4BD1D3}" destId="{04D3CF86-DE88-4173-BB50-CB625C2784C1}" srcOrd="0" destOrd="0" presId="urn:microsoft.com/office/officeart/2005/8/layout/bList2"/>
    <dgm:cxn modelId="{45EAA5EE-AC18-4CD0-A69E-22CE33410138}" type="presParOf" srcId="{FA90D467-45E9-4424-9A20-89AF1C4BD1D3}" destId="{4509C98C-D3ED-487A-BE5B-22E7E2A8F68A}" srcOrd="1" destOrd="0" presId="urn:microsoft.com/office/officeart/2005/8/layout/bList2"/>
    <dgm:cxn modelId="{DF6C4398-0C3B-4D64-8AEC-AA284EDC2BB0}" type="presParOf" srcId="{FA90D467-45E9-4424-9A20-89AF1C4BD1D3}" destId="{83303C94-F2EE-4E3F-8B8F-C30B43A7A5F7}" srcOrd="2" destOrd="0" presId="urn:microsoft.com/office/officeart/2005/8/layout/bList2"/>
    <dgm:cxn modelId="{C832077E-3BFE-4B53-9CBF-EFDB29957168}" type="presParOf" srcId="{FA90D467-45E9-4424-9A20-89AF1C4BD1D3}" destId="{A381FCC2-366C-484C-80F3-42AFE9B46DAC}" srcOrd="3" destOrd="0" presId="urn:microsoft.com/office/officeart/2005/8/layout/bList2"/>
    <dgm:cxn modelId="{0014A5A9-F583-46E8-8A37-19B9C87C69EF}" type="presParOf" srcId="{748C2B61-E1DB-4DE3-B7F0-F7D5C9C47A67}" destId="{D3EFC2CD-A8BD-4538-B2A9-D4F28EFB5015}" srcOrd="1" destOrd="0" presId="urn:microsoft.com/office/officeart/2005/8/layout/bList2"/>
    <dgm:cxn modelId="{28D1AD9B-E486-4400-B480-B9BF403B7BB9}" type="presParOf" srcId="{748C2B61-E1DB-4DE3-B7F0-F7D5C9C47A67}" destId="{819EAF1B-F16A-496B-9BC0-3ADE24E1B8DE}" srcOrd="2" destOrd="0" presId="urn:microsoft.com/office/officeart/2005/8/layout/bList2"/>
    <dgm:cxn modelId="{81243BA0-E680-4285-A532-986159910260}" type="presParOf" srcId="{819EAF1B-F16A-496B-9BC0-3ADE24E1B8DE}" destId="{3EE713CA-5DC2-499E-9B70-F3055F077623}" srcOrd="0" destOrd="0" presId="urn:microsoft.com/office/officeart/2005/8/layout/bList2"/>
    <dgm:cxn modelId="{812A9415-7166-4574-B6FA-FA127034287B}" type="presParOf" srcId="{819EAF1B-F16A-496B-9BC0-3ADE24E1B8DE}" destId="{9E64D7C4-F4D0-4608-AFCF-D1688C82FA1F}" srcOrd="1" destOrd="0" presId="urn:microsoft.com/office/officeart/2005/8/layout/bList2"/>
    <dgm:cxn modelId="{733A3AF1-4BE0-4934-AB9C-B60E90EDC955}" type="presParOf" srcId="{819EAF1B-F16A-496B-9BC0-3ADE24E1B8DE}" destId="{A7D34FEE-7DA6-4B37-BBED-CAA95D76B4CC}" srcOrd="2" destOrd="0" presId="urn:microsoft.com/office/officeart/2005/8/layout/bList2"/>
    <dgm:cxn modelId="{E9235157-5441-45CC-A6DF-45CFB632D398}" type="presParOf" srcId="{819EAF1B-F16A-496B-9BC0-3ADE24E1B8DE}" destId="{404A7F00-D70F-40DB-A253-54411E61105B}" srcOrd="3" destOrd="0" presId="urn:microsoft.com/office/officeart/2005/8/layout/bList2"/>
    <dgm:cxn modelId="{25AC4D6E-F8C0-476B-91F7-3D31447098EA}" type="presParOf" srcId="{748C2B61-E1DB-4DE3-B7F0-F7D5C9C47A67}" destId="{D9D2F1A1-75FA-437A-8C9E-ACD1EBDAA054}" srcOrd="3" destOrd="0" presId="urn:microsoft.com/office/officeart/2005/8/layout/bList2"/>
    <dgm:cxn modelId="{E2DD7BFD-D83D-4E22-9231-D3795CE3E8E3}" type="presParOf" srcId="{748C2B61-E1DB-4DE3-B7F0-F7D5C9C47A67}" destId="{33AB3D4B-C6B2-4CE8-A6C6-0D9768E98443}" srcOrd="4" destOrd="0" presId="urn:microsoft.com/office/officeart/2005/8/layout/bList2"/>
    <dgm:cxn modelId="{C27ABB89-9938-430E-8C7C-17E670CE873B}" type="presParOf" srcId="{33AB3D4B-C6B2-4CE8-A6C6-0D9768E98443}" destId="{B93B6972-D6BF-4224-8F58-E4363ABE05A9}" srcOrd="0" destOrd="0" presId="urn:microsoft.com/office/officeart/2005/8/layout/bList2"/>
    <dgm:cxn modelId="{AB9DD84F-4EE6-4246-863C-36A602FB6A33}" type="presParOf" srcId="{33AB3D4B-C6B2-4CE8-A6C6-0D9768E98443}" destId="{E6ABE69A-36DD-445F-86C2-EC58035F4C7D}" srcOrd="1" destOrd="0" presId="urn:microsoft.com/office/officeart/2005/8/layout/bList2"/>
    <dgm:cxn modelId="{8F10039C-8069-4460-9C81-55DF12E6DBBE}" type="presParOf" srcId="{33AB3D4B-C6B2-4CE8-A6C6-0D9768E98443}" destId="{4D9EC3F5-2B61-4178-AF40-07178C6999D4}" srcOrd="2" destOrd="0" presId="urn:microsoft.com/office/officeart/2005/8/layout/bList2"/>
    <dgm:cxn modelId="{79DF0E27-A903-42F9-8F10-4AB40FF6E118}" type="presParOf" srcId="{33AB3D4B-C6B2-4CE8-A6C6-0D9768E98443}" destId="{3D6A2FB8-FAD5-4FEF-A1A3-3717E97DEF08}" srcOrd="3" destOrd="0" presId="urn:microsoft.com/office/officeart/2005/8/layout/bList2"/>
    <dgm:cxn modelId="{A242014A-4BF2-4E87-B89C-91EF87B2785A}" type="presParOf" srcId="{748C2B61-E1DB-4DE3-B7F0-F7D5C9C47A67}" destId="{473383DD-28FA-49E9-AFC8-9B964FA564E7}" srcOrd="5" destOrd="0" presId="urn:microsoft.com/office/officeart/2005/8/layout/bList2"/>
    <dgm:cxn modelId="{BF96763C-A15C-4DAE-A4AF-6E8AF2000147}" type="presParOf" srcId="{748C2B61-E1DB-4DE3-B7F0-F7D5C9C47A67}" destId="{7EF07DD5-2513-4129-826D-BC94208026C1}" srcOrd="6" destOrd="0" presId="urn:microsoft.com/office/officeart/2005/8/layout/bList2"/>
    <dgm:cxn modelId="{E34040B1-EB8C-43AE-B519-8CFE6B36E0BC}" type="presParOf" srcId="{7EF07DD5-2513-4129-826D-BC94208026C1}" destId="{47B3CB62-A8A9-4497-91EE-E14053024428}" srcOrd="0" destOrd="0" presId="urn:microsoft.com/office/officeart/2005/8/layout/bList2"/>
    <dgm:cxn modelId="{C21F71AF-0F69-45AC-8EDD-352A15075E41}" type="presParOf" srcId="{7EF07DD5-2513-4129-826D-BC94208026C1}" destId="{1BD54DEE-E1EB-4C97-81A3-BF427F74E9E9}" srcOrd="1" destOrd="0" presId="urn:microsoft.com/office/officeart/2005/8/layout/bList2"/>
    <dgm:cxn modelId="{5314DB65-CAAC-4C5F-B77A-078FE1605E26}" type="presParOf" srcId="{7EF07DD5-2513-4129-826D-BC94208026C1}" destId="{7FC4422D-8C48-4D6F-8899-D3EB750C73B7}" srcOrd="2" destOrd="0" presId="urn:microsoft.com/office/officeart/2005/8/layout/bList2"/>
    <dgm:cxn modelId="{027DE76D-6B3C-4702-BDB7-8CE19FEEEDAD}" type="presParOf" srcId="{7EF07DD5-2513-4129-826D-BC94208026C1}" destId="{3130E0C0-5E31-4FB3-8A92-9A309FDC92A9}" srcOrd="3" destOrd="0" presId="urn:microsoft.com/office/officeart/2005/8/layout/bList2"/>
    <dgm:cxn modelId="{3EFBDABC-BE80-48CA-82D3-9D5B68E48BBD}" type="presParOf" srcId="{748C2B61-E1DB-4DE3-B7F0-F7D5C9C47A67}" destId="{4CDB36CE-04BE-4A69-9A99-EA24D87313CD}" srcOrd="7" destOrd="0" presId="urn:microsoft.com/office/officeart/2005/8/layout/bList2"/>
    <dgm:cxn modelId="{42CE3045-1D4E-491A-90C5-848FBCEB7C7F}" type="presParOf" srcId="{748C2B61-E1DB-4DE3-B7F0-F7D5C9C47A67}" destId="{1E16F162-A051-40BD-BCEC-31D7ADFC5173}" srcOrd="8" destOrd="0" presId="urn:microsoft.com/office/officeart/2005/8/layout/bList2"/>
    <dgm:cxn modelId="{EEF1A628-E28D-4476-8320-2DDD3CB91C49}" type="presParOf" srcId="{1E16F162-A051-40BD-BCEC-31D7ADFC5173}" destId="{8C181B66-CC29-4D81-82A1-51CAB7D5DB84}" srcOrd="0" destOrd="0" presId="urn:microsoft.com/office/officeart/2005/8/layout/bList2"/>
    <dgm:cxn modelId="{0AD66EB9-CEB2-4B67-8C58-0B2F26FC361F}" type="presParOf" srcId="{1E16F162-A051-40BD-BCEC-31D7ADFC5173}" destId="{4C29B0A9-7ADA-4708-B73F-210F7A8A3AFE}" srcOrd="1" destOrd="0" presId="urn:microsoft.com/office/officeart/2005/8/layout/bList2"/>
    <dgm:cxn modelId="{9FC4361C-98E6-4C84-80B8-390155107AA9}" type="presParOf" srcId="{1E16F162-A051-40BD-BCEC-31D7ADFC5173}" destId="{33324725-AC41-4188-ADC2-C983F204EAEA}" srcOrd="2" destOrd="0" presId="urn:microsoft.com/office/officeart/2005/8/layout/bList2"/>
    <dgm:cxn modelId="{DF743335-CC14-417A-9FFB-397116A19E9F}" type="presParOf" srcId="{1E16F162-A051-40BD-BCEC-31D7ADFC5173}" destId="{3A686E9C-D473-424C-A616-6FCF3A07A6DA}"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es-ES"/>
        </a:p>
      </dgm:t>
    </dgm:pt>
    <dgm:pt modelId="{E3A2A591-5232-49C9-BC7A-F2B6DD05F4BB}">
      <dgm:prSet custT="1"/>
      <dgm:spPr/>
      <dgm:t>
        <a:bodyPr/>
        <a:lstStyle/>
        <a:p>
          <a:r>
            <a:rPr lang="sv-SE" sz="2000" b="1" noProof="0">
              <a:effectLst>
                <a:outerShdw blurRad="38100" dist="38100" dir="2700000" algn="tl">
                  <a:srgbClr val="000000"/>
                </a:outerShdw>
              </a:effectLst>
            </a:rPr>
            <a:t>Sida nya orang ti dikirum Allah Taala (Lk. 11:49)</a:t>
          </a:r>
          <a:endParaRPr lang="en-US" sz="2000" noProof="0" dirty="0">
            <a:effectLst>
              <a:outerShdw blurRad="38100" dist="38100" dir="2700000" algn="tl">
                <a:srgbClr val="000000"/>
              </a:outerShdw>
            </a:effectLst>
          </a:endParaRPr>
        </a:p>
      </dgm:t>
    </dgm:pt>
    <dgm:pt modelId="{A5294D15-A598-439E-98E0-8049EAE3393C}" type="parTrans" cxnId="{3D4E6E88-136D-4662-92BE-3DA95F8A3A83}">
      <dgm:prSet/>
      <dgm:spPr/>
      <dgm:t>
        <a:bodyPr/>
        <a:lstStyle/>
        <a:p>
          <a:endParaRPr lang="es-ES" sz="2000">
            <a:effectLst>
              <a:outerShdw blurRad="38100" dist="38100" dir="2700000" algn="tl">
                <a:srgbClr val="000000"/>
              </a:outerShdw>
            </a:effectLst>
          </a:endParaRPr>
        </a:p>
      </dgm:t>
    </dgm:pt>
    <dgm:pt modelId="{1CFA17F8-F290-4899-B7DF-AFED5EB559BB}" type="sibTrans" cxnId="{3D4E6E88-136D-4662-92BE-3DA95F8A3A83}">
      <dgm:prSet custT="1"/>
      <dgm:spPr/>
      <dgm:t>
        <a:bodyPr/>
        <a:lstStyle/>
        <a:p>
          <a:endParaRPr lang="en-US" sz="2000" noProof="0" dirty="0">
            <a:effectLst>
              <a:outerShdw blurRad="38100" dist="38100" dir="2700000" algn="tl">
                <a:srgbClr val="000000"/>
              </a:outerShdw>
            </a:effectLst>
          </a:endParaRPr>
        </a:p>
      </dgm:t>
    </dgm:pt>
    <dgm:pt modelId="{CD7CD61B-2C7B-400C-824B-D8FE0561CC60}">
      <dgm:prSet custT="1"/>
      <dgm:spPr/>
      <dgm:t>
        <a:bodyPr/>
        <a:lstStyle/>
        <a:p>
          <a:r>
            <a:rPr lang="en-MY" sz="2000" b="1" noProof="0" dirty="0">
              <a:effectLst>
                <a:outerShdw blurRad="38100" dist="38100" dir="2700000" algn="tl">
                  <a:srgbClr val="000000"/>
                </a:outerShdw>
              </a:effectLst>
            </a:rPr>
            <a:t>Sida </a:t>
          </a:r>
          <a:r>
            <a:rPr lang="en-MY" sz="2000" b="1" noProof="0" dirty="0" err="1">
              <a:effectLst>
                <a:outerShdw blurRad="38100" dist="38100" dir="2700000" algn="tl">
                  <a:srgbClr val="000000"/>
                </a:outerShdw>
              </a:effectLst>
            </a:rPr>
            <a:t>nerima</a:t>
          </a:r>
          <a:r>
            <a:rPr lang="en-MY" sz="2000" b="1" noProof="0" dirty="0">
              <a:effectLst>
                <a:outerShdw blurRad="38100" dist="38100" dir="2700000" algn="tl">
                  <a:srgbClr val="000000"/>
                </a:outerShdw>
              </a:effectLst>
            </a:rPr>
            <a:t> </a:t>
          </a:r>
          <a:r>
            <a:rPr lang="en-MY" sz="2000" b="1" noProof="0" dirty="0" err="1">
              <a:effectLst>
                <a:outerShdw blurRad="38100" dist="38100" dir="2700000" algn="tl">
                  <a:srgbClr val="000000"/>
                </a:outerShdw>
              </a:effectLst>
            </a:rPr>
            <a:t>pemeri</a:t>
          </a:r>
          <a:r>
            <a:rPr lang="en-MY" sz="2000" b="1" noProof="0" dirty="0">
              <a:effectLst>
                <a:outerShdw blurRad="38100" dist="38100" dir="2700000" algn="tl">
                  <a:srgbClr val="000000"/>
                </a:outerShdw>
              </a:effectLst>
            </a:rPr>
            <a:t> </a:t>
          </a:r>
          <a:r>
            <a:rPr lang="en-MY" sz="2000" b="1" noProof="0" dirty="0" err="1">
              <a:effectLst>
                <a:outerShdw blurRad="38100" dist="38100" dir="2700000" algn="tl">
                  <a:srgbClr val="000000"/>
                </a:outerShdw>
              </a:effectLst>
            </a:rPr>
            <a:t>ngiring</a:t>
          </a:r>
          <a:r>
            <a:rPr lang="en-MY" sz="2000" b="1" noProof="0" dirty="0">
              <a:effectLst>
                <a:outerShdw blurRad="38100" dist="38100" dir="2700000" algn="tl">
                  <a:srgbClr val="000000"/>
                </a:outerShdw>
              </a:effectLst>
            </a:rPr>
            <a:t> </a:t>
          </a:r>
          <a:r>
            <a:rPr lang="en-MY" sz="2000" b="1" noProof="0" dirty="0" err="1">
              <a:effectLst>
                <a:outerShdw blurRad="38100" dist="38100" dir="2700000" algn="tl">
                  <a:srgbClr val="000000"/>
                </a:outerShdw>
              </a:effectLst>
            </a:rPr>
            <a:t>gerija</a:t>
          </a:r>
          <a:r>
            <a:rPr lang="en-MY" sz="2000" b="1" noProof="0" dirty="0">
              <a:effectLst>
                <a:outerShdw blurRad="38100" dist="38100" dir="2700000" algn="tl">
                  <a:srgbClr val="000000"/>
                </a:outerShdw>
              </a:effectLst>
            </a:rPr>
            <a:t> (1 Kor. 12:28-29; </a:t>
          </a:r>
          <a:br>
            <a:rPr lang="en-MY" sz="2000" b="1" noProof="0" dirty="0">
              <a:effectLst>
                <a:outerShdw blurRad="38100" dist="38100" dir="2700000" algn="tl">
                  <a:srgbClr val="000000"/>
                </a:outerShdw>
              </a:effectLst>
            </a:rPr>
          </a:br>
          <a:r>
            <a:rPr lang="en-MY" sz="2000" b="1" noProof="0" dirty="0">
              <a:effectLst>
                <a:outerShdw blurRad="38100" dist="38100" dir="2700000" algn="tl">
                  <a:srgbClr val="000000"/>
                </a:outerShdw>
              </a:effectLst>
            </a:rPr>
            <a:t>Eps. 4:11-12)</a:t>
          </a:r>
          <a:endParaRPr lang="en-US" sz="2000" noProof="0" dirty="0">
            <a:effectLst>
              <a:outerShdw blurRad="38100" dist="38100" dir="2700000" algn="tl">
                <a:srgbClr val="000000"/>
              </a:outerShdw>
            </a:effectLst>
          </a:endParaRPr>
        </a:p>
      </dgm:t>
    </dgm:pt>
    <dgm:pt modelId="{057AE126-88BD-4361-80A4-9DB2F4FFF82D}" type="parTrans" cxnId="{CB7E8E83-3980-4FAD-8180-AB4D4037FAAE}">
      <dgm:prSet/>
      <dgm:spPr/>
      <dgm:t>
        <a:bodyPr/>
        <a:lstStyle/>
        <a:p>
          <a:endParaRPr lang="es-ES" sz="2000">
            <a:effectLst>
              <a:outerShdw blurRad="38100" dist="38100" dir="2700000" algn="tl">
                <a:srgbClr val="000000"/>
              </a:outerShdw>
            </a:effectLst>
          </a:endParaRPr>
        </a:p>
      </dgm:t>
    </dgm:pt>
    <dgm:pt modelId="{9854E4EA-5922-4B0E-99B8-0A3D90ECDE92}" type="sibTrans" cxnId="{CB7E8E83-3980-4FAD-8180-AB4D4037FAAE}">
      <dgm:prSet custT="1"/>
      <dgm:spPr/>
      <dgm:t>
        <a:bodyPr/>
        <a:lstStyle/>
        <a:p>
          <a:endParaRPr lang="en-US" sz="2000" noProof="0" dirty="0">
            <a:effectLst>
              <a:outerShdw blurRad="38100" dist="38100" dir="2700000" algn="tl">
                <a:srgbClr val="000000"/>
              </a:outerShdw>
            </a:effectLst>
          </a:endParaRPr>
        </a:p>
      </dgm:t>
    </dgm:pt>
    <dgm:pt modelId="{1360EC5C-97ED-448D-8A55-CF3C666FE23C}">
      <dgm:prSet custT="1"/>
      <dgm:spPr/>
      <dgm:t>
        <a:bodyPr/>
        <a:lstStyle/>
        <a:p>
          <a:r>
            <a:rPr lang="sv-SE" sz="2000" b="1" noProof="0" dirty="0">
              <a:effectLst>
                <a:outerShdw blurRad="38100" dist="38100" dir="2700000" algn="tl">
                  <a:srgbClr val="000000"/>
                </a:outerShdw>
              </a:effectLst>
            </a:rPr>
            <a:t>Sida nyadika pelasar gerija </a:t>
          </a:r>
          <a:br>
            <a:rPr lang="sv-SE" sz="2000" b="1" noProof="0" dirty="0">
              <a:effectLst>
                <a:outerShdw blurRad="38100" dist="38100" dir="2700000" algn="tl">
                  <a:srgbClr val="000000"/>
                </a:outerShdw>
              </a:effectLst>
            </a:rPr>
          </a:br>
          <a:r>
            <a:rPr lang="sv-SE" sz="2000" b="1" noProof="0" dirty="0">
              <a:effectLst>
                <a:outerShdw blurRad="38100" dist="38100" dir="2700000" algn="tl">
                  <a:srgbClr val="000000"/>
                </a:outerShdw>
              </a:effectLst>
            </a:rPr>
            <a:t>(Eps. 2:20)</a:t>
          </a:r>
          <a:endParaRPr lang="en-US" sz="2000" noProof="0" dirty="0">
            <a:effectLst>
              <a:outerShdw blurRad="38100" dist="38100" dir="2700000" algn="tl">
                <a:srgbClr val="000000"/>
              </a:outerShdw>
            </a:effectLst>
          </a:endParaRPr>
        </a:p>
      </dgm:t>
    </dgm:pt>
    <dgm:pt modelId="{0C637A43-F230-4BF6-BCFE-14DF756D4409}" type="parTrans" cxnId="{9A4C1C6E-38AA-4068-B341-69DAD38E0E63}">
      <dgm:prSet/>
      <dgm:spPr/>
      <dgm:t>
        <a:bodyPr/>
        <a:lstStyle/>
        <a:p>
          <a:endParaRPr lang="es-ES" sz="2000">
            <a:effectLst>
              <a:outerShdw blurRad="38100" dist="38100" dir="2700000" algn="tl">
                <a:srgbClr val="000000"/>
              </a:outerShdw>
            </a:effectLst>
          </a:endParaRPr>
        </a:p>
      </dgm:t>
    </dgm:pt>
    <dgm:pt modelId="{40C63DB9-1847-41BA-8833-2AE910AF86BE}" type="sibTrans" cxnId="{9A4C1C6E-38AA-4068-B341-69DAD38E0E63}">
      <dgm:prSet custT="1"/>
      <dgm:spPr/>
      <dgm:t>
        <a:bodyPr/>
        <a:lstStyle/>
        <a:p>
          <a:endParaRPr lang="en-US" sz="2000" noProof="0" dirty="0">
            <a:effectLst>
              <a:outerShdw blurRad="38100" dist="38100" dir="2700000" algn="tl">
                <a:srgbClr val="000000"/>
              </a:outerShdw>
            </a:effectLst>
          </a:endParaRPr>
        </a:p>
      </dgm:t>
    </dgm:pt>
    <dgm:pt modelId="{F218769F-D67D-4433-AC42-BB56B6FAA3F8}">
      <dgm:prSet custT="1"/>
      <dgm:spPr/>
      <dgm:t>
        <a:bodyPr/>
        <a:lstStyle/>
        <a:p>
          <a:r>
            <a:rPr lang="en-MY" sz="2000" b="1" noProof="0">
              <a:effectLst>
                <a:outerShdw blurRad="38100" dist="38100" dir="2700000" algn="tl">
                  <a:srgbClr val="000000"/>
                </a:outerShdw>
              </a:effectLst>
            </a:rPr>
            <a:t>Sida nerima penerang (Eps. 3:5)</a:t>
          </a:r>
          <a:endParaRPr lang="en-US" sz="2000" noProof="0" dirty="0">
            <a:effectLst>
              <a:outerShdw blurRad="38100" dist="38100" dir="2700000" algn="tl">
                <a:srgbClr val="000000"/>
              </a:outerShdw>
            </a:effectLst>
          </a:endParaRPr>
        </a:p>
      </dgm:t>
    </dgm:pt>
    <dgm:pt modelId="{93EA50F0-5413-44F0-BEF3-ACAC03E5CC4D}" type="parTrans" cxnId="{015D668C-6444-4C24-AD20-78F5087DCBD1}">
      <dgm:prSet/>
      <dgm:spPr/>
      <dgm:t>
        <a:bodyPr/>
        <a:lstStyle/>
        <a:p>
          <a:endParaRPr lang="es-ES" sz="2000">
            <a:effectLst>
              <a:outerShdw blurRad="38100" dist="38100" dir="2700000" algn="tl">
                <a:srgbClr val="000000"/>
              </a:outerShdw>
            </a:effectLst>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lstStyle/>
        <a:p>
          <a:endParaRPr lang="en-US" sz="2000" noProof="0" dirty="0">
            <a:effectLst>
              <a:outerShdw blurRad="38100" dist="38100" dir="2700000" algn="tl">
                <a:srgbClr val="000000"/>
              </a:outerShdw>
            </a:effectLst>
          </a:endParaRPr>
        </a:p>
      </dgm:t>
    </dgm:pt>
    <dgm:pt modelId="{FBFC91C5-9EC0-4782-B821-F58BF1FCBA03}">
      <dgm:prSet custT="1"/>
      <dgm:spPr>
        <a:gradFill rotWithShape="0">
          <a:gsLst>
            <a:gs pos="0">
              <a:srgbClr val="CEC332"/>
            </a:gs>
            <a:gs pos="60000">
              <a:srgbClr val="A69C1A"/>
            </a:gs>
            <a:gs pos="100000">
              <a:srgbClr val="9C9318"/>
            </a:gs>
          </a:gsLst>
        </a:gradFill>
      </dgm:spPr>
      <dgm:t>
        <a:bodyPr/>
        <a:lstStyle/>
        <a:p>
          <a:r>
            <a:rPr lang="en-MY" sz="2000" b="1" noProof="0">
              <a:effectLst>
                <a:outerShdw blurRad="38100" dist="38100" dir="2700000" algn="tl">
                  <a:srgbClr val="000000"/>
                </a:outerShdw>
              </a:effectLst>
            </a:rPr>
            <a:t>Sida gaga ati ketegal atur ti lurus (Pem. 18:20)</a:t>
          </a:r>
          <a:endParaRPr lang="en-US" sz="2000" noProof="0" dirty="0">
            <a:effectLst>
              <a:outerShdw blurRad="38100" dist="38100" dir="2700000" algn="tl">
                <a:srgbClr val="000000"/>
              </a:outerShdw>
            </a:effectLst>
          </a:endParaRPr>
        </a:p>
      </dgm:t>
    </dgm:pt>
    <dgm:pt modelId="{1B4F6812-FBD4-484A-BAD2-3EA0CA3E1160}" type="parTrans" cxnId="{721CD153-C6D1-46EF-9F39-336E5FA7D670}">
      <dgm:prSet/>
      <dgm:spPr/>
      <dgm:t>
        <a:bodyPr/>
        <a:lstStyle/>
        <a:p>
          <a:endParaRPr lang="es-ES" sz="2000">
            <a:effectLst>
              <a:outerShdw blurRad="38100" dist="38100" dir="2700000" algn="tl">
                <a:srgbClr val="000000"/>
              </a:outerShdw>
            </a:effectLst>
          </a:endParaRPr>
        </a:p>
      </dgm:t>
    </dgm:pt>
    <dgm:pt modelId="{1F8BB485-3DBC-4AAB-9333-B272BF6AB6C5}" type="sibTrans" cxnId="{721CD153-C6D1-46EF-9F39-336E5FA7D670}">
      <dgm:prSet/>
      <dgm:spPr/>
      <dgm:t>
        <a:bodyPr/>
        <a:lstStyle/>
        <a:p>
          <a:endParaRPr lang="es-ES" sz="20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30300">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dgm:presLayoutVars>
          <dgm:bulletEnabled val="1"/>
        </dgm:presLayoutVars>
      </dgm:prSet>
      <dgm:spPr/>
    </dgm:pt>
  </dgm:ptLst>
  <dgm:cxnLst>
    <dgm:cxn modelId="{596EBE11-1C6E-4469-A154-AD9D8F84FF96}" type="presOf" srcId="{40C63DB9-1847-41BA-8833-2AE910AF86BE}" destId="{1F634FAF-0CDD-4918-9ECB-BCADC682B67E}" srcOrd="0" destOrd="0" presId="urn:microsoft.com/office/officeart/2005/8/layout/process1"/>
    <dgm:cxn modelId="{C17C2615-19C5-4C63-92C7-BCCD10C65E93}" type="presOf" srcId="{9854E4EA-5922-4B0E-99B8-0A3D90ECDE92}" destId="{0D00281B-4660-4C87-BD3A-A048546E75D5}" srcOrd="0" destOrd="0" presId="urn:microsoft.com/office/officeart/2005/8/layout/process1"/>
    <dgm:cxn modelId="{E3455B1B-3D88-4EF7-8EAF-83E988B0BA0D}" type="presOf" srcId="{9854E4EA-5922-4B0E-99B8-0A3D90ECDE92}" destId="{50CF20A7-597B-405F-A122-3DB99785019B}" srcOrd="1" destOrd="0" presId="urn:microsoft.com/office/officeart/2005/8/layout/process1"/>
    <dgm:cxn modelId="{64867022-DFE9-4114-9497-92C7B37B80C2}" type="presOf" srcId="{FBFC91C5-9EC0-4782-B821-F58BF1FCBA03}" destId="{B63C68F4-37F5-4E39-81B9-0FD70A034F30}" srcOrd="0" destOrd="0" presId="urn:microsoft.com/office/officeart/2005/8/layout/process1"/>
    <dgm:cxn modelId="{5E784C24-40A3-4459-88AA-75A114532DB3}" type="presOf" srcId="{F2B6C31C-65BD-47A2-88EA-D9125E25BC26}" destId="{F24C91FF-F822-43EC-8BDC-F3C25FD177A3}" srcOrd="0" destOrd="0" presId="urn:microsoft.com/office/officeart/2005/8/layout/process1"/>
    <dgm:cxn modelId="{3169A86D-5B62-4BE4-9A85-4AE54BC1EC4C}" type="presOf" srcId="{1CFA17F8-F290-4899-B7DF-AFED5EB559BB}" destId="{6AF94F2D-F79B-42D8-8792-EC5EE5CA65AE}"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721CD153-C6D1-46EF-9F39-336E5FA7D670}" srcId="{84182879-3EFE-43EF-85CC-72DBE364E13A}" destId="{FBFC91C5-9EC0-4782-B821-F58BF1FCBA03}" srcOrd="4" destOrd="0" parTransId="{1B4F6812-FBD4-484A-BAD2-3EA0CA3E1160}" sibTransId="{1F8BB485-3DBC-4AAB-9333-B272BF6AB6C5}"/>
    <dgm:cxn modelId="{05E14C7B-B9BF-4424-9EB2-65AAD7A1A266}" type="presOf" srcId="{F2B6C31C-65BD-47A2-88EA-D9125E25BC26}" destId="{30A3ECCF-8B0E-44B7-B1E2-5993A27D08F2}"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3D4E6E88-136D-4662-92BE-3DA95F8A3A83}" srcId="{84182879-3EFE-43EF-85CC-72DBE364E13A}" destId="{E3A2A591-5232-49C9-BC7A-F2B6DD05F4BB}" srcOrd="0" destOrd="0" parTransId="{A5294D15-A598-439E-98E0-8049EAE3393C}" sibTransId="{1CFA17F8-F290-4899-B7DF-AFED5EB559BB}"/>
    <dgm:cxn modelId="{28A39B88-A020-49EF-90A5-10B8886EDF9D}" type="presOf" srcId="{40C63DB9-1847-41BA-8833-2AE910AF86BE}" destId="{E1D2ABB2-B8E9-44CA-85C9-7119240A30B6}" srcOrd="1" destOrd="0" presId="urn:microsoft.com/office/officeart/2005/8/layout/process1"/>
    <dgm:cxn modelId="{015D668C-6444-4C24-AD20-78F5087DCBD1}" srcId="{84182879-3EFE-43EF-85CC-72DBE364E13A}" destId="{F218769F-D67D-4433-AC42-BB56B6FAA3F8}" srcOrd="3" destOrd="0" parTransId="{93EA50F0-5413-44F0-BEF3-ACAC03E5CC4D}" sibTransId="{F2B6C31C-65BD-47A2-88EA-D9125E25BC26}"/>
    <dgm:cxn modelId="{DEDC0B9C-AFDD-4B83-8F10-3056085F2C21}" type="presOf" srcId="{E3A2A591-5232-49C9-BC7A-F2B6DD05F4BB}" destId="{18903AEB-E8A1-44C8-ACE2-14E974CD781E}" srcOrd="0" destOrd="0" presId="urn:microsoft.com/office/officeart/2005/8/layout/process1"/>
    <dgm:cxn modelId="{CB5526A8-E3A5-4CB8-AAAD-7D62B5EC9622}" type="presOf" srcId="{CD7CD61B-2C7B-400C-824B-D8FE0561CC60}" destId="{FAE57C7A-4FE9-4C1E-89A4-9591EE4B7D30}" srcOrd="0" destOrd="0" presId="urn:microsoft.com/office/officeart/2005/8/layout/process1"/>
    <dgm:cxn modelId="{95286FA8-E270-47B0-A9C7-0F70DE13B569}" type="presOf" srcId="{1360EC5C-97ED-448D-8A55-CF3C666FE23C}" destId="{48825FD6-2E41-4562-AE78-DC5FF4C17433}" srcOrd="0" destOrd="0" presId="urn:microsoft.com/office/officeart/2005/8/layout/process1"/>
    <dgm:cxn modelId="{D4B539C4-7C7F-4CC7-8DFB-EEBD8CAF077F}" type="presOf" srcId="{F218769F-D67D-4433-AC42-BB56B6FAA3F8}" destId="{689C0D5C-78C0-4845-A70A-A99F356AC315}" srcOrd="0" destOrd="0" presId="urn:microsoft.com/office/officeart/2005/8/layout/process1"/>
    <dgm:cxn modelId="{AED742C8-4229-44F6-A924-E0069DEA787D}" type="presOf" srcId="{1CFA17F8-F290-4899-B7DF-AFED5EB559BB}" destId="{3E356D2A-A269-42BD-BC10-475F3CD5479F}" srcOrd="1" destOrd="0" presId="urn:microsoft.com/office/officeart/2005/8/layout/process1"/>
    <dgm:cxn modelId="{77E77AD6-8D8C-4BF2-891B-D2426210FE05}" type="presOf" srcId="{84182879-3EFE-43EF-85CC-72DBE364E13A}" destId="{1619FBB3-3963-43B0-84B1-EDF8FEDD6270}" srcOrd="0" destOrd="0" presId="urn:microsoft.com/office/officeart/2005/8/layout/process1"/>
    <dgm:cxn modelId="{310ABF6A-7821-4938-B9CC-BCA11092F666}" type="presParOf" srcId="{1619FBB3-3963-43B0-84B1-EDF8FEDD6270}" destId="{18903AEB-E8A1-44C8-ACE2-14E974CD781E}" srcOrd="0" destOrd="0" presId="urn:microsoft.com/office/officeart/2005/8/layout/process1"/>
    <dgm:cxn modelId="{9D8060BE-5227-483D-8F28-D6EA24DDEE6C}" type="presParOf" srcId="{1619FBB3-3963-43B0-84B1-EDF8FEDD6270}" destId="{6AF94F2D-F79B-42D8-8792-EC5EE5CA65AE}" srcOrd="1" destOrd="0" presId="urn:microsoft.com/office/officeart/2005/8/layout/process1"/>
    <dgm:cxn modelId="{97D0336F-CC0C-4C82-89BF-355106E4DBCC}" type="presParOf" srcId="{6AF94F2D-F79B-42D8-8792-EC5EE5CA65AE}" destId="{3E356D2A-A269-42BD-BC10-475F3CD5479F}" srcOrd="0" destOrd="0" presId="urn:microsoft.com/office/officeart/2005/8/layout/process1"/>
    <dgm:cxn modelId="{51212571-EF5C-488E-BAA7-B2B12A946802}" type="presParOf" srcId="{1619FBB3-3963-43B0-84B1-EDF8FEDD6270}" destId="{FAE57C7A-4FE9-4C1E-89A4-9591EE4B7D30}" srcOrd="2" destOrd="0" presId="urn:microsoft.com/office/officeart/2005/8/layout/process1"/>
    <dgm:cxn modelId="{66D4C411-2BA9-4485-ACF8-740DEC44F470}" type="presParOf" srcId="{1619FBB3-3963-43B0-84B1-EDF8FEDD6270}" destId="{0D00281B-4660-4C87-BD3A-A048546E75D5}" srcOrd="3" destOrd="0" presId="urn:microsoft.com/office/officeart/2005/8/layout/process1"/>
    <dgm:cxn modelId="{00EF516C-388B-4A98-A8F4-729E0C5006EE}" type="presParOf" srcId="{0D00281B-4660-4C87-BD3A-A048546E75D5}" destId="{50CF20A7-597B-405F-A122-3DB99785019B}" srcOrd="0" destOrd="0" presId="urn:microsoft.com/office/officeart/2005/8/layout/process1"/>
    <dgm:cxn modelId="{0832BB39-57DF-4712-96F0-3FB164BB588F}" type="presParOf" srcId="{1619FBB3-3963-43B0-84B1-EDF8FEDD6270}" destId="{48825FD6-2E41-4562-AE78-DC5FF4C17433}" srcOrd="4" destOrd="0" presId="urn:microsoft.com/office/officeart/2005/8/layout/process1"/>
    <dgm:cxn modelId="{248EA247-0311-4C4E-A138-643F601954F2}" type="presParOf" srcId="{1619FBB3-3963-43B0-84B1-EDF8FEDD6270}" destId="{1F634FAF-0CDD-4918-9ECB-BCADC682B67E}" srcOrd="5" destOrd="0" presId="urn:microsoft.com/office/officeart/2005/8/layout/process1"/>
    <dgm:cxn modelId="{B6B9EE54-D524-4551-A0A6-1E0BFD90E762}" type="presParOf" srcId="{1F634FAF-0CDD-4918-9ECB-BCADC682B67E}" destId="{E1D2ABB2-B8E9-44CA-85C9-7119240A30B6}" srcOrd="0" destOrd="0" presId="urn:microsoft.com/office/officeart/2005/8/layout/process1"/>
    <dgm:cxn modelId="{3855F41F-49A6-4B6C-BD00-010A2C97708F}" type="presParOf" srcId="{1619FBB3-3963-43B0-84B1-EDF8FEDD6270}" destId="{689C0D5C-78C0-4845-A70A-A99F356AC315}" srcOrd="6" destOrd="0" presId="urn:microsoft.com/office/officeart/2005/8/layout/process1"/>
    <dgm:cxn modelId="{D060AD3C-B528-446B-BC40-30D7368E3D99}" type="presParOf" srcId="{1619FBB3-3963-43B0-84B1-EDF8FEDD6270}" destId="{F24C91FF-F822-43EC-8BDC-F3C25FD177A3}" srcOrd="7" destOrd="0" presId="urn:microsoft.com/office/officeart/2005/8/layout/process1"/>
    <dgm:cxn modelId="{A53C9310-39F6-4393-84DD-A0430D016404}" type="presParOf" srcId="{F24C91FF-F822-43EC-8BDC-F3C25FD177A3}" destId="{30A3ECCF-8B0E-44B7-B1E2-5993A27D08F2}" srcOrd="0" destOrd="0" presId="urn:microsoft.com/office/officeart/2005/8/layout/process1"/>
    <dgm:cxn modelId="{5E5DC98C-C7D5-4C65-B7C9-24ACD2D91197}"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colorful5" csCatId="colorful" phldr="1"/>
      <dgm:spPr/>
      <dgm:t>
        <a:bodyPr/>
        <a:lstStyle/>
        <a:p>
          <a:endParaRPr lang="es-ES"/>
        </a:p>
      </dgm:t>
    </dgm:pt>
    <dgm:pt modelId="{2B214731-31FE-45DF-93A0-099E759A72A9}">
      <dgm:prSet custT="1"/>
      <dgm:spPr/>
      <dgm:t>
        <a:bodyPr/>
        <a:lstStyle/>
        <a:p>
          <a:r>
            <a:rPr lang="en-US" sz="2400" b="1" spc="600" noProof="0" dirty="0">
              <a:effectLst>
                <a:outerShdw blurRad="38100" dist="38100" dir="2700000" algn="tl">
                  <a:srgbClr val="000000">
                    <a:alpha val="43137"/>
                  </a:srgbClr>
                </a:outerShdw>
              </a:effectLst>
            </a:rPr>
            <a:t>TIMOTHY</a:t>
          </a:r>
          <a:endParaRPr lang="en-US" sz="2400" spc="600" noProof="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en-MY" sz="2000" b="1" noProof="0" dirty="0" err="1"/>
            <a:t>Seruan</a:t>
          </a:r>
          <a:r>
            <a:rPr lang="en-MY" sz="2000" b="1" noProof="0" dirty="0"/>
            <a:t> Iya </a:t>
          </a:r>
          <a:r>
            <a:rPr lang="en-MY" sz="2000" b="1" noProof="0" dirty="0" err="1"/>
            <a:t>ngagai</a:t>
          </a:r>
          <a:r>
            <a:rPr lang="en-MY" sz="2000" b="1" noProof="0" dirty="0"/>
            <a:t> </a:t>
          </a:r>
          <a:r>
            <a:rPr lang="en-MY" sz="2000" b="1" noProof="0" dirty="0" err="1"/>
            <a:t>pengawa</a:t>
          </a:r>
          <a:r>
            <a:rPr lang="en-MY" sz="2000" b="1" noProof="0" dirty="0"/>
            <a:t> </a:t>
          </a:r>
          <a:r>
            <a:rPr lang="en-MY" sz="2000" b="1" noProof="0" dirty="0" err="1"/>
            <a:t>benabi</a:t>
          </a:r>
          <a:r>
            <a:rPr lang="en-MY" sz="2000" b="1" noProof="0" dirty="0"/>
            <a:t> </a:t>
          </a:r>
          <a:r>
            <a:rPr lang="en-MY" sz="2000" b="1" noProof="0" dirty="0" err="1"/>
            <a:t>udah</a:t>
          </a:r>
          <a:r>
            <a:rPr lang="en-MY" sz="2000" b="1" noProof="0" dirty="0"/>
            <a:t> </a:t>
          </a:r>
          <a:r>
            <a:rPr lang="en-MY" sz="2000" b="1" noProof="0" dirty="0" err="1"/>
            <a:t>dinubuatka</a:t>
          </a:r>
          <a:r>
            <a:rPr lang="en-MY" sz="2000" b="1" noProof="0" dirty="0"/>
            <a:t> (1 Tim. 1:18). Iya </a:t>
          </a:r>
          <a:r>
            <a:rPr lang="en-MY" sz="2000" b="1" noProof="0" dirty="0" err="1"/>
            <a:t>sama</a:t>
          </a:r>
          <a:r>
            <a:rPr lang="en-MY" sz="2000" b="1" noProof="0" dirty="0"/>
            <a:t> </a:t>
          </a:r>
          <a:r>
            <a:rPr lang="en-MY" sz="2000" b="1" noProof="0" dirty="0" err="1"/>
            <a:t>enggau</a:t>
          </a:r>
          <a:r>
            <a:rPr lang="en-MY" sz="2000" b="1" noProof="0" dirty="0"/>
            <a:t> Paul </a:t>
          </a:r>
          <a:r>
            <a:rPr lang="en-MY" sz="2000" b="1" noProof="0" dirty="0" err="1"/>
            <a:t>nulis</a:t>
          </a:r>
          <a:r>
            <a:rPr lang="en-MY" sz="2000" b="1" noProof="0" dirty="0"/>
            <a:t> </a:t>
          </a:r>
          <a:r>
            <a:rPr lang="en-MY" sz="2000" b="1" noProof="0" dirty="0" err="1"/>
            <a:t>surat</a:t>
          </a:r>
          <a:r>
            <a:rPr lang="en-MY" sz="2000" b="1" noProof="0" dirty="0"/>
            <a:t>: 2 </a:t>
          </a:r>
          <a:r>
            <a:rPr lang="en-MY" sz="2000" b="1" noProof="0" dirty="0" err="1"/>
            <a:t>Korint</a:t>
          </a:r>
          <a:r>
            <a:rPr lang="en-MY" sz="2000" b="1" noProof="0" dirty="0"/>
            <a:t> (2 Kor. 1:1); </a:t>
          </a:r>
          <a:r>
            <a:rPr lang="en-MY" sz="2000" b="1" noProof="0" dirty="0" err="1"/>
            <a:t>Pilipi</a:t>
          </a:r>
          <a:r>
            <a:rPr lang="en-MY" sz="2000" b="1" noProof="0" dirty="0"/>
            <a:t> (</a:t>
          </a:r>
          <a:r>
            <a:rPr lang="en-MY" sz="2000" b="1" noProof="0" dirty="0" err="1"/>
            <a:t>Plp</a:t>
          </a:r>
          <a:r>
            <a:rPr lang="en-MY" sz="2000" b="1" noProof="0" dirty="0"/>
            <a:t>. 1:1); Kolosi (Kol. 1:1); 1 </a:t>
          </a:r>
          <a:r>
            <a:rPr lang="en-MY" sz="2000" b="1" noProof="0" dirty="0" err="1"/>
            <a:t>Tesalonika</a:t>
          </a:r>
          <a:r>
            <a:rPr lang="en-MY" sz="2000" b="1" noProof="0" dirty="0"/>
            <a:t> (1 </a:t>
          </a:r>
          <a:r>
            <a:rPr lang="en-MY" sz="2000" b="1" noProof="0" dirty="0" err="1"/>
            <a:t>Tes</a:t>
          </a:r>
          <a:r>
            <a:rPr lang="en-MY" sz="2000" b="1" noProof="0" dirty="0"/>
            <a:t>. 1:1); 2 </a:t>
          </a:r>
          <a:r>
            <a:rPr lang="en-MY" sz="2000" b="1" noProof="0" dirty="0" err="1"/>
            <a:t>Tesalonika</a:t>
          </a:r>
          <a:r>
            <a:rPr lang="en-MY" sz="2000" b="1" noProof="0" dirty="0"/>
            <a:t> (2 </a:t>
          </a:r>
          <a:r>
            <a:rPr lang="en-MY" sz="2000" b="1" noProof="0" dirty="0" err="1"/>
            <a:t>Tes</a:t>
          </a:r>
          <a:r>
            <a:rPr lang="en-MY" sz="2000" b="1" noProof="0" dirty="0"/>
            <a:t>. 1:1); </a:t>
          </a:r>
          <a:r>
            <a:rPr lang="en-MY" sz="2000" b="1" noProof="0" dirty="0" err="1"/>
            <a:t>enggau</a:t>
          </a:r>
          <a:r>
            <a:rPr lang="en-MY" sz="2000" b="1" noProof="0" dirty="0"/>
            <a:t> Pilimon </a:t>
          </a:r>
          <a:br>
            <a:rPr lang="en-MY" sz="2000" b="1" noProof="0" dirty="0"/>
          </a:br>
          <a:r>
            <a:rPr lang="en-MY" sz="2000" b="1" noProof="0" dirty="0"/>
            <a:t>(</a:t>
          </a:r>
          <a:r>
            <a:rPr lang="en-MY" sz="2000" b="1" noProof="0" dirty="0" err="1"/>
            <a:t>Plp</a:t>
          </a:r>
          <a:r>
            <a:rPr lang="en-MY" sz="2000" b="1" noProof="0" dirty="0"/>
            <a:t>. 1:1).</a:t>
          </a:r>
          <a:endParaRPr lang="en-US" sz="2000" noProof="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a:srcRect/>
          <a:stretch>
            <a:fillRect t="-7000" b="-7000"/>
          </a:stretch>
        </a:blipFill>
      </dgm:spPr>
    </dgm:pt>
    <dgm:pt modelId="{03F4D236-E3C1-4DB8-AD79-7D8D3B476338}" type="pres">
      <dgm:prSet presAssocID="{2B214731-31FE-45DF-93A0-099E759A72A9}" presName="Child" presStyleLbl="revTx" presStyleIdx="0" presStyleCnt="1" custScaleX="281438">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accent0_3" csCatId="mainScheme" phldr="1"/>
      <dgm:spPr/>
      <dgm:t>
        <a:bodyPr/>
        <a:lstStyle/>
        <a:p>
          <a:endParaRPr lang="es-ES"/>
        </a:p>
      </dgm:t>
    </dgm:pt>
    <dgm:pt modelId="{2B214731-31FE-45DF-93A0-099E759A72A9}">
      <dgm:prSet custT="1"/>
      <dgm:spPr>
        <a:solidFill>
          <a:srgbClr val="454D9D"/>
        </a:solidFill>
      </dgm:spPr>
      <dgm:t>
        <a:bodyPr/>
        <a:lstStyle/>
        <a:p>
          <a:r>
            <a:rPr lang="en-US" sz="2400" b="1" spc="600" noProof="0" dirty="0">
              <a:effectLst>
                <a:outerShdw blurRad="38100" dist="38100" dir="2700000" algn="tl">
                  <a:srgbClr val="000000">
                    <a:alpha val="43137"/>
                  </a:srgbClr>
                </a:outerShdw>
              </a:effectLst>
            </a:rPr>
            <a:t>TITUS</a:t>
          </a:r>
          <a:endParaRPr lang="en-US" sz="2400" spc="600" noProof="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en-MY" sz="2000" b="1" noProof="0" dirty="0"/>
            <a:t>Iya </a:t>
          </a:r>
          <a:r>
            <a:rPr lang="en-MY" sz="2000" b="1" noProof="0" dirty="0" err="1"/>
            <a:t>ngamatka</a:t>
          </a:r>
          <a:r>
            <a:rPr lang="en-MY" sz="2000" b="1" noProof="0" dirty="0"/>
            <a:t> </a:t>
          </a:r>
          <a:r>
            <a:rPr lang="en-MY" sz="2000" b="1" noProof="0" dirty="0" err="1"/>
            <a:t>beberapa</a:t>
          </a:r>
          <a:r>
            <a:rPr lang="en-MY" sz="2000" b="1" noProof="0" dirty="0"/>
            <a:t> </a:t>
          </a:r>
          <a:r>
            <a:rPr lang="en-MY" sz="2000" b="1" noProof="0" dirty="0" err="1"/>
            <a:t>iti</a:t>
          </a:r>
          <a:r>
            <a:rPr lang="en-MY" sz="2000" b="1" noProof="0" dirty="0"/>
            <a:t> </a:t>
          </a:r>
          <a:r>
            <a:rPr lang="en-MY" sz="2000" b="1" noProof="0" dirty="0" err="1"/>
            <a:t>pengawa</a:t>
          </a:r>
          <a:r>
            <a:rPr lang="en-MY" sz="2000" b="1" noProof="0" dirty="0"/>
            <a:t> </a:t>
          </a:r>
          <a:r>
            <a:rPr lang="en-MY" sz="2000" b="1" noProof="0" dirty="0" err="1"/>
            <a:t>ti</a:t>
          </a:r>
          <a:r>
            <a:rPr lang="en-MY" sz="2000" b="1" noProof="0" dirty="0"/>
            <a:t> </a:t>
          </a:r>
          <a:r>
            <a:rPr lang="en-MY" sz="2000" b="1" noProof="0" dirty="0" err="1"/>
            <a:t>nyadi</a:t>
          </a:r>
          <a:r>
            <a:rPr lang="en-MY" sz="2000" b="1" noProof="0" dirty="0"/>
            <a:t> </a:t>
          </a:r>
          <a:r>
            <a:rPr lang="en-MY" sz="2000" b="1" noProof="0" dirty="0" err="1"/>
            <a:t>nabi</a:t>
          </a:r>
          <a:r>
            <a:rPr lang="en-MY" sz="2000" b="1" noProof="0" dirty="0"/>
            <a:t>, baka </a:t>
          </a:r>
          <a:r>
            <a:rPr lang="en-MY" sz="2000" b="1" noProof="0" dirty="0" err="1"/>
            <a:t>pengawa</a:t>
          </a:r>
          <a:r>
            <a:rPr lang="en-MY" sz="2000" b="1" noProof="0" dirty="0"/>
            <a:t> </a:t>
          </a:r>
          <a:r>
            <a:rPr lang="en-MY" sz="2000" b="1" noProof="0" dirty="0" err="1"/>
            <a:t>ngemansangka</a:t>
          </a:r>
          <a:r>
            <a:rPr lang="en-MY" sz="2000" b="1" noProof="0" dirty="0"/>
            <a:t> </a:t>
          </a:r>
          <a:br>
            <a:rPr lang="en-MY" sz="2000" b="1" noProof="0" dirty="0"/>
          </a:br>
          <a:r>
            <a:rPr lang="en-MY" sz="2000" b="1" noProof="0" dirty="0"/>
            <a:t>(2 Kor. 8:6); </a:t>
          </a:r>
          <a:r>
            <a:rPr lang="en-MY" sz="2000" b="1" noProof="0" dirty="0" err="1"/>
            <a:t>jaku</a:t>
          </a:r>
          <a:r>
            <a:rPr lang="en-MY" sz="2000" b="1" noProof="0" dirty="0"/>
            <a:t> </a:t>
          </a:r>
          <a:r>
            <a:rPr lang="en-MY" sz="2000" b="1" noProof="0" dirty="0" err="1"/>
            <a:t>peransang</a:t>
          </a:r>
          <a:r>
            <a:rPr lang="en-MY" sz="2000" b="1" noProof="0" dirty="0"/>
            <a:t> (Tit. 2:6, 9, 15); </a:t>
          </a:r>
          <a:r>
            <a:rPr lang="en-MY" sz="2000" b="1" noProof="0" dirty="0" err="1"/>
            <a:t>enggau</a:t>
          </a:r>
          <a:r>
            <a:rPr lang="en-MY" sz="2000" b="1" noProof="0" dirty="0"/>
            <a:t> </a:t>
          </a:r>
          <a:r>
            <a:rPr lang="en-MY" sz="2000" b="1" noProof="0" dirty="0" err="1"/>
            <a:t>sagu</a:t>
          </a:r>
          <a:r>
            <a:rPr lang="en-MY" sz="2000" b="1" noProof="0" dirty="0"/>
            <a:t> </a:t>
          </a:r>
          <a:r>
            <a:rPr lang="en-MY" sz="2000" b="1" noProof="0" dirty="0" err="1"/>
            <a:t>ati</a:t>
          </a:r>
          <a:r>
            <a:rPr lang="en-MY" sz="2000" b="1" noProof="0" dirty="0"/>
            <a:t> (2 Kor. 7:13)</a:t>
          </a:r>
          <a:endParaRPr lang="en-US" sz="2000" noProof="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a:xfrm>
          <a:off x="22736" y="2532"/>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n-MY" sz="2000" b="1" kern="1200" noProof="0"/>
            <a:t>Batang pengawa iya nya ngiring orang ngagai Jesus .</a:t>
          </a:r>
          <a:endParaRPr lang="en-US" sz="2000" kern="1200" noProof="0" dirty="0"/>
        </a:p>
      </dsp:txBody>
      <dsp:txXfrm>
        <a:off x="59038" y="38834"/>
        <a:ext cx="2521580" cy="1512995"/>
      </dsp:txXfrm>
    </dsp:sp>
    <dsp:sp modelId="{83303C94-F2EE-4E3F-8B8F-C30B43A7A5F7}">
      <dsp:nvSpPr>
        <dsp:cNvPr id="0" name=""/>
        <dsp:cNvSpPr/>
      </dsp:nvSpPr>
      <dsp:spPr>
        <a:xfrm>
          <a:off x="22736" y="1581131"/>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72390" tIns="0" rIns="24130" bIns="0" numCol="1" spcCol="1270" anchor="ctr" anchorCtr="0">
          <a:noAutofit/>
        </a:bodyPr>
        <a:lstStyle/>
        <a:p>
          <a:pPr marL="0" lvl="0" indent="0" algn="l" defTabSz="844550">
            <a:lnSpc>
              <a:spcPct val="90000"/>
            </a:lnSpc>
            <a:spcBef>
              <a:spcPct val="0"/>
            </a:spcBef>
            <a:spcAft>
              <a:spcPct val="35000"/>
            </a:spcAft>
            <a:buNone/>
          </a:pPr>
          <a:r>
            <a:rPr lang="en-MY" sz="1900" b="1" kern="1200" noProof="0">
              <a:effectLst>
                <a:outerShdw blurRad="38100" dist="38100" dir="2700000" algn="tl">
                  <a:srgbClr val="000000"/>
                </a:outerShdw>
              </a:effectLst>
            </a:rPr>
            <a:t>Ngambika nyadi saksi pasal Jesus </a:t>
          </a:r>
          <a:endParaRPr lang="en-US" sz="1900" kern="1200" noProof="0" dirty="0">
            <a:effectLst>
              <a:outerShdw blurRad="38100" dist="38100" dir="2700000" algn="tl">
                <a:srgbClr val="000000"/>
              </a:outerShdw>
            </a:effectLst>
          </a:endParaRPr>
        </a:p>
      </dsp:txBody>
      <dsp:txXfrm>
        <a:off x="22736" y="1581131"/>
        <a:ext cx="1826890" cy="583468"/>
      </dsp:txXfrm>
    </dsp:sp>
    <dsp:sp modelId="{A381FCC2-366C-484C-80F3-42AFE9B46DAC}">
      <dsp:nvSpPr>
        <dsp:cNvPr id="0" name=""/>
        <dsp:cNvSpPr/>
      </dsp:nvSpPr>
      <dsp:spPr>
        <a:xfrm>
          <a:off x="1971054" y="1548311"/>
          <a:ext cx="636208" cy="636208"/>
        </a:xfrm>
        <a:prstGeom prst="ellipse">
          <a:avLst/>
        </a:prstGeom>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n-MY" sz="2000" b="1" kern="1200" noProof="0">
              <a:latin typeface="Aptos" panose="02110004020202020204"/>
              <a:ea typeface="+mn-ea"/>
              <a:cs typeface="+mn-cs"/>
            </a:rPr>
            <a:t>Sida mantaika utai ti nyadi nyentuk ke sehari tu .</a:t>
          </a:r>
          <a:endParaRPr lang="en-US" sz="2000" b="1" kern="1200" noProof="0" dirty="0">
            <a:latin typeface="Aptos" panose="02110004020202020204"/>
            <a:ea typeface="+mn-ea"/>
            <a:cs typeface="+mn-cs"/>
          </a:endParaRPr>
        </a:p>
      </dsp:txBody>
      <dsp:txXfrm>
        <a:off x="2810838" y="38834"/>
        <a:ext cx="2521580" cy="1512995"/>
      </dsp:txXfrm>
    </dsp:sp>
    <dsp:sp modelId="{A7D34FEE-7DA6-4B37-BBED-CAA95D76B4CC}">
      <dsp:nvSpPr>
        <dsp:cNvPr id="0" name=""/>
        <dsp:cNvSpPr/>
      </dsp:nvSpPr>
      <dsp:spPr>
        <a:xfrm>
          <a:off x="2774536" y="1581131"/>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72390" tIns="0" rIns="24130" bIns="0" numCol="1" spcCol="1270" anchor="ctr" anchorCtr="0">
          <a:noAutofit/>
        </a:bodyPr>
        <a:lstStyle/>
        <a:p>
          <a:pPr marL="0" lvl="0" indent="0" algn="l" defTabSz="844550">
            <a:lnSpc>
              <a:spcPct val="90000"/>
            </a:lnSpc>
            <a:spcBef>
              <a:spcPct val="0"/>
            </a:spcBef>
            <a:spcAft>
              <a:spcPct val="35000"/>
            </a:spcAft>
            <a:buNone/>
          </a:pPr>
          <a:r>
            <a:rPr lang="en-MY" sz="1900" b="1" kern="1200" noProof="0">
              <a:effectLst>
                <a:outerShdw blurRad="38100" dist="38100" dir="2700000" algn="tl">
                  <a:srgbClr val="000000"/>
                </a:outerShdw>
              </a:effectLst>
            </a:rPr>
            <a:t>Madahka utai ti deka nyadi jemah ila .</a:t>
          </a:r>
          <a:endParaRPr lang="en-US" sz="1900" kern="1200" noProof="0" dirty="0">
            <a:effectLst>
              <a:outerShdw blurRad="38100" dist="38100" dir="2700000" algn="tl">
                <a:srgbClr val="000000"/>
              </a:outerShdw>
            </a:effectLst>
          </a:endParaRPr>
        </a:p>
      </dsp:txBody>
      <dsp:txXfrm>
        <a:off x="2774536" y="1581131"/>
        <a:ext cx="1826890" cy="583468"/>
      </dsp:txXfrm>
    </dsp:sp>
    <dsp:sp modelId="{404A7F00-D70F-40DB-A253-54411E61105B}">
      <dsp:nvSpPr>
        <dsp:cNvPr id="0" name=""/>
        <dsp:cNvSpPr/>
      </dsp:nvSpPr>
      <dsp:spPr>
        <a:xfrm>
          <a:off x="4722854" y="1548311"/>
          <a:ext cx="636208" cy="636208"/>
        </a:xfrm>
        <a:prstGeom prst="ellipse">
          <a:avLst/>
        </a:prstGeom>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5526337" y="2532"/>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n-MY" sz="2000" b="1" kern="1200" noProof="0"/>
            <a:t>Dikena ngaga gerija ti tegap ti ulih ngelaban serang munsuh .</a:t>
          </a:r>
          <a:endParaRPr lang="en-US" sz="2000" kern="1200" noProof="0" dirty="0"/>
        </a:p>
      </dsp:txBody>
      <dsp:txXfrm>
        <a:off x="5562639" y="38834"/>
        <a:ext cx="2521580" cy="1512995"/>
      </dsp:txXfrm>
    </dsp:sp>
    <dsp:sp modelId="{4D9EC3F5-2B61-4178-AF40-07178C6999D4}">
      <dsp:nvSpPr>
        <dsp:cNvPr id="0" name=""/>
        <dsp:cNvSpPr/>
      </dsp:nvSpPr>
      <dsp:spPr>
        <a:xfrm>
          <a:off x="5526337" y="1581131"/>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n-MY" sz="2000" b="1" kern="1200" noProof="0">
              <a:effectLst>
                <a:outerShdw blurRad="38100" dist="38100" dir="2700000" algn="tl">
                  <a:srgbClr val="000000"/>
                </a:outerShdw>
              </a:effectLst>
            </a:rPr>
            <a:t>ngemanahka moral</a:t>
          </a:r>
          <a:endParaRPr lang="en-US" sz="2000" kern="1200" noProof="0" dirty="0">
            <a:effectLst>
              <a:outerShdw blurRad="38100" dist="38100" dir="2700000" algn="tl">
                <a:srgbClr val="000000"/>
              </a:outerShdw>
            </a:effectLst>
          </a:endParaRPr>
        </a:p>
      </dsp:txBody>
      <dsp:txXfrm>
        <a:off x="5526337" y="1581131"/>
        <a:ext cx="1826890" cy="583468"/>
      </dsp:txXfrm>
    </dsp:sp>
    <dsp:sp modelId="{3D6A2FB8-FAD5-4FEF-A1A3-3717E97DEF08}">
      <dsp:nvSpPr>
        <dsp:cNvPr id="0" name=""/>
        <dsp:cNvSpPr/>
      </dsp:nvSpPr>
      <dsp:spPr>
        <a:xfrm>
          <a:off x="7474661" y="1548311"/>
          <a:ext cx="636208" cy="636208"/>
        </a:xfrm>
        <a:prstGeom prst="ellipse">
          <a:avLst/>
        </a:prstGeom>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0" y="2499620"/>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n-MY" sz="2000" b="1" kern="1200" noProof="0"/>
            <a:t>Ngambika madahka dosa, ngambika orang ulih nesal ati</a:t>
          </a:r>
          <a:endParaRPr lang="en-US" sz="2000" kern="1200" noProof="0" dirty="0"/>
        </a:p>
      </dsp:txBody>
      <dsp:txXfrm>
        <a:off x="31794" y="2531414"/>
        <a:ext cx="2710733" cy="1325108"/>
      </dsp:txXfrm>
    </dsp:sp>
    <dsp:sp modelId="{7FC4422D-8C48-4D6F-8899-D3EB750C73B7}">
      <dsp:nvSpPr>
        <dsp:cNvPr id="0" name=""/>
        <dsp:cNvSpPr/>
      </dsp:nvSpPr>
      <dsp:spPr>
        <a:xfrm>
          <a:off x="0" y="385652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n-MY" sz="2000" b="1" kern="1200" noProof="0">
              <a:effectLst>
                <a:outerShdw blurRad="38100" dist="38100" dir="2700000" algn="tl">
                  <a:srgbClr val="000000"/>
                </a:outerShdw>
              </a:effectLst>
            </a:rPr>
            <a:t>Jaku peransang</a:t>
          </a:r>
          <a:endParaRPr lang="en-US" sz="2000" kern="1200" noProof="0" dirty="0">
            <a:effectLst>
              <a:outerShdw blurRad="38100" dist="38100" dir="2700000" algn="tl">
                <a:srgbClr val="000000"/>
              </a:outerShdw>
            </a:effectLst>
          </a:endParaRPr>
        </a:p>
      </dsp:txBody>
      <dsp:txXfrm>
        <a:off x="0" y="3856523"/>
        <a:ext cx="1953747" cy="583468"/>
      </dsp:txXfrm>
    </dsp:sp>
    <dsp:sp modelId="{3130E0C0-5E31-4FB3-8A92-9A309FDC92A9}">
      <dsp:nvSpPr>
        <dsp:cNvPr id="0" name=""/>
        <dsp:cNvSpPr/>
      </dsp:nvSpPr>
      <dsp:spPr>
        <a:xfrm>
          <a:off x="2103993" y="3829951"/>
          <a:ext cx="636208" cy="636208"/>
        </a:xfrm>
        <a:prstGeom prst="ellipse">
          <a:avLst/>
        </a:prstGeom>
        <a:blipFill dpi="0" rotWithShape="1">
          <a:blip xmlns:r="http://schemas.openxmlformats.org/officeDocument/2006/relationships" r:embed="rId4"/>
          <a:srcRect/>
          <a:stretch>
            <a:fillRect l="-67009" t="-35932" r="-224305" b="-84182"/>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2927881" y="2499620"/>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pt-BR" sz="2000" b="1" kern="1200" noProof="0"/>
            <a:t>Judas enggau Silas dianjung ngagai eklisia bejalai ka pengawa tu.</a:t>
          </a:r>
          <a:endParaRPr lang="en-US" sz="2000" kern="1200" noProof="0" dirty="0"/>
        </a:p>
      </dsp:txBody>
      <dsp:txXfrm>
        <a:off x="2959675" y="2531414"/>
        <a:ext cx="2710733" cy="1325108"/>
      </dsp:txXfrm>
    </dsp:sp>
    <dsp:sp modelId="{33324725-AC41-4188-ADC2-C983F204EAEA}">
      <dsp:nvSpPr>
        <dsp:cNvPr id="0" name=""/>
        <dsp:cNvSpPr/>
      </dsp:nvSpPr>
      <dsp:spPr>
        <a:xfrm>
          <a:off x="2927881" y="3856523"/>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n-MY" sz="2000" b="1" kern="1200" noProof="0">
              <a:effectLst>
                <a:outerShdw blurRad="38100" dist="38100" dir="2700000" algn="tl">
                  <a:srgbClr val="000000"/>
                </a:outerShdw>
              </a:effectLst>
            </a:rPr>
            <a:t>Ngelantangka</a:t>
          </a:r>
          <a:endParaRPr lang="en-US" sz="2000" kern="1200" noProof="0" dirty="0">
            <a:effectLst>
              <a:outerShdw blurRad="38100" dist="38100" dir="2700000" algn="tl">
                <a:srgbClr val="000000"/>
              </a:outerShdw>
            </a:effectLst>
          </a:endParaRPr>
        </a:p>
      </dsp:txBody>
      <dsp:txXfrm>
        <a:off x="2927881" y="3856523"/>
        <a:ext cx="1953747" cy="583468"/>
      </dsp:txXfrm>
    </dsp:sp>
    <dsp:sp modelId="{3A686E9C-D473-424C-A616-6FCF3A07A6DA}">
      <dsp:nvSpPr>
        <dsp:cNvPr id="0" name=""/>
        <dsp:cNvSpPr/>
      </dsp:nvSpPr>
      <dsp:spPr>
        <a:xfrm>
          <a:off x="5055813" y="3829938"/>
          <a:ext cx="636208" cy="636208"/>
        </a:xfrm>
        <a:prstGeom prst="ellipse">
          <a:avLst/>
        </a:prstGeom>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a:xfrm>
          <a:off x="9367" y="0"/>
          <a:ext cx="1702761" cy="1631216"/>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sv-SE" sz="2000" b="1" kern="1200" noProof="0">
              <a:effectLst>
                <a:outerShdw blurRad="38100" dist="38100" dir="2700000" algn="tl">
                  <a:srgbClr val="000000"/>
                </a:outerShdw>
              </a:effectLst>
            </a:rPr>
            <a:t>Sida nya orang ti dikirum Allah Taala (Lk. 11:49)</a:t>
          </a:r>
          <a:endParaRPr lang="en-US" sz="2000" kern="1200" noProof="0" dirty="0">
            <a:effectLst>
              <a:outerShdw blurRad="38100" dist="38100" dir="2700000" algn="tl">
                <a:srgbClr val="000000"/>
              </a:outerShdw>
            </a:effectLst>
          </a:endParaRPr>
        </a:p>
      </dsp:txBody>
      <dsp:txXfrm>
        <a:off x="57144" y="47777"/>
        <a:ext cx="1607207" cy="1535662"/>
      </dsp:txXfrm>
    </dsp:sp>
    <dsp:sp modelId="{6AF94F2D-F79B-42D8-8792-EC5EE5CA65AE}">
      <dsp:nvSpPr>
        <dsp:cNvPr id="0" name=""/>
        <dsp:cNvSpPr/>
      </dsp:nvSpPr>
      <dsp:spPr>
        <a:xfrm>
          <a:off x="1882405" y="635047"/>
          <a:ext cx="360985" cy="361121"/>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1882405" y="707271"/>
        <a:ext cx="252690" cy="216673"/>
      </dsp:txXfrm>
    </dsp:sp>
    <dsp:sp modelId="{FAE57C7A-4FE9-4C1E-89A4-9591EE4B7D30}">
      <dsp:nvSpPr>
        <dsp:cNvPr id="0" name=""/>
        <dsp:cNvSpPr/>
      </dsp:nvSpPr>
      <dsp:spPr>
        <a:xfrm>
          <a:off x="2393234" y="0"/>
          <a:ext cx="2218698" cy="1631216"/>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MY" sz="2000" b="1" kern="1200" noProof="0" dirty="0">
              <a:effectLst>
                <a:outerShdw blurRad="38100" dist="38100" dir="2700000" algn="tl">
                  <a:srgbClr val="000000"/>
                </a:outerShdw>
              </a:effectLst>
            </a:rPr>
            <a:t>Sida </a:t>
          </a:r>
          <a:r>
            <a:rPr lang="en-MY" sz="2000" b="1" kern="1200" noProof="0" dirty="0" err="1">
              <a:effectLst>
                <a:outerShdw blurRad="38100" dist="38100" dir="2700000" algn="tl">
                  <a:srgbClr val="000000"/>
                </a:outerShdw>
              </a:effectLst>
            </a:rPr>
            <a:t>nerima</a:t>
          </a:r>
          <a:r>
            <a:rPr lang="en-MY" sz="2000" b="1" kern="1200" noProof="0" dirty="0">
              <a:effectLst>
                <a:outerShdw blurRad="38100" dist="38100" dir="2700000" algn="tl">
                  <a:srgbClr val="000000"/>
                </a:outerShdw>
              </a:effectLst>
            </a:rPr>
            <a:t> </a:t>
          </a:r>
          <a:r>
            <a:rPr lang="en-MY" sz="2000" b="1" kern="1200" noProof="0" dirty="0" err="1">
              <a:effectLst>
                <a:outerShdw blurRad="38100" dist="38100" dir="2700000" algn="tl">
                  <a:srgbClr val="000000"/>
                </a:outerShdw>
              </a:effectLst>
            </a:rPr>
            <a:t>pemeri</a:t>
          </a:r>
          <a:r>
            <a:rPr lang="en-MY" sz="2000" b="1" kern="1200" noProof="0" dirty="0">
              <a:effectLst>
                <a:outerShdw blurRad="38100" dist="38100" dir="2700000" algn="tl">
                  <a:srgbClr val="000000"/>
                </a:outerShdw>
              </a:effectLst>
            </a:rPr>
            <a:t> </a:t>
          </a:r>
          <a:r>
            <a:rPr lang="en-MY" sz="2000" b="1" kern="1200" noProof="0" dirty="0" err="1">
              <a:effectLst>
                <a:outerShdw blurRad="38100" dist="38100" dir="2700000" algn="tl">
                  <a:srgbClr val="000000"/>
                </a:outerShdw>
              </a:effectLst>
            </a:rPr>
            <a:t>ngiring</a:t>
          </a:r>
          <a:r>
            <a:rPr lang="en-MY" sz="2000" b="1" kern="1200" noProof="0" dirty="0">
              <a:effectLst>
                <a:outerShdw blurRad="38100" dist="38100" dir="2700000" algn="tl">
                  <a:srgbClr val="000000"/>
                </a:outerShdw>
              </a:effectLst>
            </a:rPr>
            <a:t> </a:t>
          </a:r>
          <a:r>
            <a:rPr lang="en-MY" sz="2000" b="1" kern="1200" noProof="0" dirty="0" err="1">
              <a:effectLst>
                <a:outerShdw blurRad="38100" dist="38100" dir="2700000" algn="tl">
                  <a:srgbClr val="000000"/>
                </a:outerShdw>
              </a:effectLst>
            </a:rPr>
            <a:t>gerija</a:t>
          </a:r>
          <a:r>
            <a:rPr lang="en-MY" sz="2000" b="1" kern="1200" noProof="0" dirty="0">
              <a:effectLst>
                <a:outerShdw blurRad="38100" dist="38100" dir="2700000" algn="tl">
                  <a:srgbClr val="000000"/>
                </a:outerShdw>
              </a:effectLst>
            </a:rPr>
            <a:t> (1 Kor. 12:28-29; </a:t>
          </a:r>
          <a:br>
            <a:rPr lang="en-MY" sz="2000" b="1" kern="1200" noProof="0" dirty="0">
              <a:effectLst>
                <a:outerShdw blurRad="38100" dist="38100" dir="2700000" algn="tl">
                  <a:srgbClr val="000000"/>
                </a:outerShdw>
              </a:effectLst>
            </a:rPr>
          </a:br>
          <a:r>
            <a:rPr lang="en-MY" sz="2000" b="1" kern="1200" noProof="0" dirty="0">
              <a:effectLst>
                <a:outerShdw blurRad="38100" dist="38100" dir="2700000" algn="tl">
                  <a:srgbClr val="000000"/>
                </a:outerShdw>
              </a:effectLst>
            </a:rPr>
            <a:t>Eps. 4:11-12)</a:t>
          </a:r>
          <a:endParaRPr lang="en-US" sz="2000" kern="1200" noProof="0" dirty="0">
            <a:effectLst>
              <a:outerShdw blurRad="38100" dist="38100" dir="2700000" algn="tl">
                <a:srgbClr val="000000"/>
              </a:outerShdw>
            </a:effectLst>
          </a:endParaRPr>
        </a:p>
      </dsp:txBody>
      <dsp:txXfrm>
        <a:off x="2441011" y="47777"/>
        <a:ext cx="2123144" cy="1535662"/>
      </dsp:txXfrm>
    </dsp:sp>
    <dsp:sp modelId="{0D00281B-4660-4C87-BD3A-A048546E75D5}">
      <dsp:nvSpPr>
        <dsp:cNvPr id="0" name=""/>
        <dsp:cNvSpPr/>
      </dsp:nvSpPr>
      <dsp:spPr>
        <a:xfrm>
          <a:off x="4782209" y="635047"/>
          <a:ext cx="360985" cy="361121"/>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4782209" y="707271"/>
        <a:ext cx="252690" cy="216673"/>
      </dsp:txXfrm>
    </dsp:sp>
    <dsp:sp modelId="{48825FD6-2E41-4562-AE78-DC5FF4C17433}">
      <dsp:nvSpPr>
        <dsp:cNvPr id="0" name=""/>
        <dsp:cNvSpPr/>
      </dsp:nvSpPr>
      <dsp:spPr>
        <a:xfrm>
          <a:off x="5293037" y="0"/>
          <a:ext cx="1702761" cy="1631216"/>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sv-SE" sz="2000" b="1" kern="1200" noProof="0" dirty="0">
              <a:effectLst>
                <a:outerShdw blurRad="38100" dist="38100" dir="2700000" algn="tl">
                  <a:srgbClr val="000000"/>
                </a:outerShdw>
              </a:effectLst>
            </a:rPr>
            <a:t>Sida nyadika pelasar gerija </a:t>
          </a:r>
          <a:br>
            <a:rPr lang="sv-SE" sz="2000" b="1" kern="1200" noProof="0" dirty="0">
              <a:effectLst>
                <a:outerShdw blurRad="38100" dist="38100" dir="2700000" algn="tl">
                  <a:srgbClr val="000000"/>
                </a:outerShdw>
              </a:effectLst>
            </a:rPr>
          </a:br>
          <a:r>
            <a:rPr lang="sv-SE" sz="2000" b="1" kern="1200" noProof="0" dirty="0">
              <a:effectLst>
                <a:outerShdw blurRad="38100" dist="38100" dir="2700000" algn="tl">
                  <a:srgbClr val="000000"/>
                </a:outerShdw>
              </a:effectLst>
            </a:rPr>
            <a:t>(Eps. 2:20)</a:t>
          </a:r>
          <a:endParaRPr lang="en-US" sz="2000" kern="1200" noProof="0" dirty="0">
            <a:effectLst>
              <a:outerShdw blurRad="38100" dist="38100" dir="2700000" algn="tl">
                <a:srgbClr val="000000"/>
              </a:outerShdw>
            </a:effectLst>
          </a:endParaRPr>
        </a:p>
      </dsp:txBody>
      <dsp:txXfrm>
        <a:off x="5340814" y="47777"/>
        <a:ext cx="1607207" cy="1535662"/>
      </dsp:txXfrm>
    </dsp:sp>
    <dsp:sp modelId="{1F634FAF-0CDD-4918-9ECB-BCADC682B67E}">
      <dsp:nvSpPr>
        <dsp:cNvPr id="0" name=""/>
        <dsp:cNvSpPr/>
      </dsp:nvSpPr>
      <dsp:spPr>
        <a:xfrm>
          <a:off x="7166075" y="635047"/>
          <a:ext cx="360985" cy="361121"/>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7166075" y="707271"/>
        <a:ext cx="252690" cy="216673"/>
      </dsp:txXfrm>
    </dsp:sp>
    <dsp:sp modelId="{689C0D5C-78C0-4845-A70A-A99F356AC315}">
      <dsp:nvSpPr>
        <dsp:cNvPr id="0" name=""/>
        <dsp:cNvSpPr/>
      </dsp:nvSpPr>
      <dsp:spPr>
        <a:xfrm>
          <a:off x="7676903" y="0"/>
          <a:ext cx="1702761" cy="1631216"/>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MY" sz="2000" b="1" kern="1200" noProof="0">
              <a:effectLst>
                <a:outerShdw blurRad="38100" dist="38100" dir="2700000" algn="tl">
                  <a:srgbClr val="000000"/>
                </a:outerShdw>
              </a:effectLst>
            </a:rPr>
            <a:t>Sida nerima penerang (Eps. 3:5)</a:t>
          </a:r>
          <a:endParaRPr lang="en-US" sz="2000" kern="1200" noProof="0" dirty="0">
            <a:effectLst>
              <a:outerShdw blurRad="38100" dist="38100" dir="2700000" algn="tl">
                <a:srgbClr val="000000"/>
              </a:outerShdw>
            </a:effectLst>
          </a:endParaRPr>
        </a:p>
      </dsp:txBody>
      <dsp:txXfrm>
        <a:off x="7724680" y="47777"/>
        <a:ext cx="1607207" cy="1535662"/>
      </dsp:txXfrm>
    </dsp:sp>
    <dsp:sp modelId="{F24C91FF-F822-43EC-8BDC-F3C25FD177A3}">
      <dsp:nvSpPr>
        <dsp:cNvPr id="0" name=""/>
        <dsp:cNvSpPr/>
      </dsp:nvSpPr>
      <dsp:spPr>
        <a:xfrm>
          <a:off x="9549941" y="635047"/>
          <a:ext cx="360985" cy="361121"/>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9549941" y="707271"/>
        <a:ext cx="252690" cy="216673"/>
      </dsp:txXfrm>
    </dsp:sp>
    <dsp:sp modelId="{B63C68F4-37F5-4E39-81B9-0FD70A034F30}">
      <dsp:nvSpPr>
        <dsp:cNvPr id="0" name=""/>
        <dsp:cNvSpPr/>
      </dsp:nvSpPr>
      <dsp:spPr>
        <a:xfrm>
          <a:off x="10060770" y="0"/>
          <a:ext cx="1702761" cy="1631216"/>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MY" sz="2000" b="1" kern="1200" noProof="0">
              <a:effectLst>
                <a:outerShdw blurRad="38100" dist="38100" dir="2700000" algn="tl">
                  <a:srgbClr val="000000"/>
                </a:outerShdw>
              </a:effectLst>
            </a:rPr>
            <a:t>Sida gaga ati ketegal atur ti lurus (Pem. 18:20)</a:t>
          </a:r>
          <a:endParaRPr lang="en-US" sz="2000" kern="1200" noProof="0" dirty="0">
            <a:effectLst>
              <a:outerShdw blurRad="38100" dist="38100" dir="2700000" algn="tl">
                <a:srgbClr val="000000"/>
              </a:outerShdw>
            </a:effectLst>
          </a:endParaRPr>
        </a:p>
      </dsp:txBody>
      <dsp:txXfrm>
        <a:off x="10108547" y="47777"/>
        <a:ext cx="1607207" cy="15356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08064" y="2184649"/>
          <a:ext cx="5434961"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MY" sz="2000" b="1" kern="1200" noProof="0" dirty="0" err="1"/>
            <a:t>Seruan</a:t>
          </a:r>
          <a:r>
            <a:rPr lang="en-MY" sz="2000" b="1" kern="1200" noProof="0" dirty="0"/>
            <a:t> Iya </a:t>
          </a:r>
          <a:r>
            <a:rPr lang="en-MY" sz="2000" b="1" kern="1200" noProof="0" dirty="0" err="1"/>
            <a:t>ngagai</a:t>
          </a:r>
          <a:r>
            <a:rPr lang="en-MY" sz="2000" b="1" kern="1200" noProof="0" dirty="0"/>
            <a:t> </a:t>
          </a:r>
          <a:r>
            <a:rPr lang="en-MY" sz="2000" b="1" kern="1200" noProof="0" dirty="0" err="1"/>
            <a:t>pengawa</a:t>
          </a:r>
          <a:r>
            <a:rPr lang="en-MY" sz="2000" b="1" kern="1200" noProof="0" dirty="0"/>
            <a:t> </a:t>
          </a:r>
          <a:r>
            <a:rPr lang="en-MY" sz="2000" b="1" kern="1200" noProof="0" dirty="0" err="1"/>
            <a:t>benabi</a:t>
          </a:r>
          <a:r>
            <a:rPr lang="en-MY" sz="2000" b="1" kern="1200" noProof="0" dirty="0"/>
            <a:t> </a:t>
          </a:r>
          <a:r>
            <a:rPr lang="en-MY" sz="2000" b="1" kern="1200" noProof="0" dirty="0" err="1"/>
            <a:t>udah</a:t>
          </a:r>
          <a:r>
            <a:rPr lang="en-MY" sz="2000" b="1" kern="1200" noProof="0" dirty="0"/>
            <a:t> </a:t>
          </a:r>
          <a:r>
            <a:rPr lang="en-MY" sz="2000" b="1" kern="1200" noProof="0" dirty="0" err="1"/>
            <a:t>dinubuatka</a:t>
          </a:r>
          <a:r>
            <a:rPr lang="en-MY" sz="2000" b="1" kern="1200" noProof="0" dirty="0"/>
            <a:t> (1 Tim. 1:18). Iya </a:t>
          </a:r>
          <a:r>
            <a:rPr lang="en-MY" sz="2000" b="1" kern="1200" noProof="0" dirty="0" err="1"/>
            <a:t>sama</a:t>
          </a:r>
          <a:r>
            <a:rPr lang="en-MY" sz="2000" b="1" kern="1200" noProof="0" dirty="0"/>
            <a:t> </a:t>
          </a:r>
          <a:r>
            <a:rPr lang="en-MY" sz="2000" b="1" kern="1200" noProof="0" dirty="0" err="1"/>
            <a:t>enggau</a:t>
          </a:r>
          <a:r>
            <a:rPr lang="en-MY" sz="2000" b="1" kern="1200" noProof="0" dirty="0"/>
            <a:t> Paul </a:t>
          </a:r>
          <a:r>
            <a:rPr lang="en-MY" sz="2000" b="1" kern="1200" noProof="0" dirty="0" err="1"/>
            <a:t>nulis</a:t>
          </a:r>
          <a:r>
            <a:rPr lang="en-MY" sz="2000" b="1" kern="1200" noProof="0" dirty="0"/>
            <a:t> </a:t>
          </a:r>
          <a:r>
            <a:rPr lang="en-MY" sz="2000" b="1" kern="1200" noProof="0" dirty="0" err="1"/>
            <a:t>surat</a:t>
          </a:r>
          <a:r>
            <a:rPr lang="en-MY" sz="2000" b="1" kern="1200" noProof="0" dirty="0"/>
            <a:t>: 2 </a:t>
          </a:r>
          <a:r>
            <a:rPr lang="en-MY" sz="2000" b="1" kern="1200" noProof="0" dirty="0" err="1"/>
            <a:t>Korint</a:t>
          </a:r>
          <a:r>
            <a:rPr lang="en-MY" sz="2000" b="1" kern="1200" noProof="0" dirty="0"/>
            <a:t> (2 Kor. 1:1); </a:t>
          </a:r>
          <a:r>
            <a:rPr lang="en-MY" sz="2000" b="1" kern="1200" noProof="0" dirty="0" err="1"/>
            <a:t>Pilipi</a:t>
          </a:r>
          <a:r>
            <a:rPr lang="en-MY" sz="2000" b="1" kern="1200" noProof="0" dirty="0"/>
            <a:t> (</a:t>
          </a:r>
          <a:r>
            <a:rPr lang="en-MY" sz="2000" b="1" kern="1200" noProof="0" dirty="0" err="1"/>
            <a:t>Plp</a:t>
          </a:r>
          <a:r>
            <a:rPr lang="en-MY" sz="2000" b="1" kern="1200" noProof="0" dirty="0"/>
            <a:t>. 1:1); Kolosi (Kol. 1:1); 1 </a:t>
          </a:r>
          <a:r>
            <a:rPr lang="en-MY" sz="2000" b="1" kern="1200" noProof="0" dirty="0" err="1"/>
            <a:t>Tesalonika</a:t>
          </a:r>
          <a:r>
            <a:rPr lang="en-MY" sz="2000" b="1" kern="1200" noProof="0" dirty="0"/>
            <a:t> (1 </a:t>
          </a:r>
          <a:r>
            <a:rPr lang="en-MY" sz="2000" b="1" kern="1200" noProof="0" dirty="0" err="1"/>
            <a:t>Tes</a:t>
          </a:r>
          <a:r>
            <a:rPr lang="en-MY" sz="2000" b="1" kern="1200" noProof="0" dirty="0"/>
            <a:t>. 1:1); 2 </a:t>
          </a:r>
          <a:r>
            <a:rPr lang="en-MY" sz="2000" b="1" kern="1200" noProof="0" dirty="0" err="1"/>
            <a:t>Tesalonika</a:t>
          </a:r>
          <a:r>
            <a:rPr lang="en-MY" sz="2000" b="1" kern="1200" noProof="0" dirty="0"/>
            <a:t> (2 </a:t>
          </a:r>
          <a:r>
            <a:rPr lang="en-MY" sz="2000" b="1" kern="1200" noProof="0" dirty="0" err="1"/>
            <a:t>Tes</a:t>
          </a:r>
          <a:r>
            <a:rPr lang="en-MY" sz="2000" b="1" kern="1200" noProof="0" dirty="0"/>
            <a:t>. 1:1); </a:t>
          </a:r>
          <a:r>
            <a:rPr lang="en-MY" sz="2000" b="1" kern="1200" noProof="0" dirty="0" err="1"/>
            <a:t>enggau</a:t>
          </a:r>
          <a:r>
            <a:rPr lang="en-MY" sz="2000" b="1" kern="1200" noProof="0" dirty="0"/>
            <a:t> Pilimon </a:t>
          </a:r>
          <a:br>
            <a:rPr lang="en-MY" sz="2000" b="1" kern="1200" noProof="0" dirty="0"/>
          </a:br>
          <a:r>
            <a:rPr lang="en-MY" sz="2000" b="1" kern="1200" noProof="0" dirty="0"/>
            <a:t>(</a:t>
          </a:r>
          <a:r>
            <a:rPr lang="en-MY" sz="2000" b="1" kern="1200" noProof="0" dirty="0" err="1"/>
            <a:t>Plp</a:t>
          </a:r>
          <a:r>
            <a:rPr lang="en-MY" sz="2000" b="1" kern="1200" noProof="0" dirty="0"/>
            <a:t>. 1:1).</a:t>
          </a:r>
          <a:endParaRPr lang="en-US" sz="2000" kern="1200" noProof="0" dirty="0"/>
        </a:p>
      </dsp:txBody>
      <dsp:txXfrm>
        <a:off x="108064" y="2184649"/>
        <a:ext cx="5434961" cy="1897073"/>
      </dsp:txXfrm>
    </dsp:sp>
    <dsp:sp modelId="{1A1624C9-5461-4E53-8EF3-6E9D0CBACC9F}">
      <dsp:nvSpPr>
        <dsp:cNvPr id="0" name=""/>
        <dsp:cNvSpPr/>
      </dsp:nvSpPr>
      <dsp:spPr>
        <a:xfrm>
          <a:off x="203911" y="1994"/>
          <a:ext cx="5148006"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US" sz="2400" b="1" kern="1200" spc="600" noProof="0" dirty="0">
              <a:effectLst>
                <a:outerShdw blurRad="38100" dist="38100" dir="2700000" algn="tl">
                  <a:srgbClr val="000000">
                    <a:alpha val="43137"/>
                  </a:srgbClr>
                </a:outerShdw>
              </a:effectLst>
            </a:rPr>
            <a:t>TIMOTHY</a:t>
          </a:r>
          <a:endParaRPr lang="en-US" sz="2400" kern="1200" spc="600" noProof="0" dirty="0">
            <a:effectLst>
              <a:outerShdw blurRad="38100" dist="38100" dir="2700000" algn="tl">
                <a:srgbClr val="000000">
                  <a:alpha val="43137"/>
                </a:srgbClr>
              </a:outerShdw>
            </a:effectLst>
          </a:endParaRPr>
        </a:p>
      </dsp:txBody>
      <dsp:txXfrm>
        <a:off x="203911" y="1994"/>
        <a:ext cx="5148006" cy="407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MY" sz="2000" b="1" kern="1200" noProof="0" dirty="0"/>
            <a:t>Iya </a:t>
          </a:r>
          <a:r>
            <a:rPr lang="en-MY" sz="2000" b="1" kern="1200" noProof="0" dirty="0" err="1"/>
            <a:t>ngamatka</a:t>
          </a:r>
          <a:r>
            <a:rPr lang="en-MY" sz="2000" b="1" kern="1200" noProof="0" dirty="0"/>
            <a:t> </a:t>
          </a:r>
          <a:r>
            <a:rPr lang="en-MY" sz="2000" b="1" kern="1200" noProof="0" dirty="0" err="1"/>
            <a:t>beberapa</a:t>
          </a:r>
          <a:r>
            <a:rPr lang="en-MY" sz="2000" b="1" kern="1200" noProof="0" dirty="0"/>
            <a:t> </a:t>
          </a:r>
          <a:r>
            <a:rPr lang="en-MY" sz="2000" b="1" kern="1200" noProof="0" dirty="0" err="1"/>
            <a:t>iti</a:t>
          </a:r>
          <a:r>
            <a:rPr lang="en-MY" sz="2000" b="1" kern="1200" noProof="0" dirty="0"/>
            <a:t> </a:t>
          </a:r>
          <a:r>
            <a:rPr lang="en-MY" sz="2000" b="1" kern="1200" noProof="0" dirty="0" err="1"/>
            <a:t>pengawa</a:t>
          </a:r>
          <a:r>
            <a:rPr lang="en-MY" sz="2000" b="1" kern="1200" noProof="0" dirty="0"/>
            <a:t> </a:t>
          </a:r>
          <a:r>
            <a:rPr lang="en-MY" sz="2000" b="1" kern="1200" noProof="0" dirty="0" err="1"/>
            <a:t>ti</a:t>
          </a:r>
          <a:r>
            <a:rPr lang="en-MY" sz="2000" b="1" kern="1200" noProof="0" dirty="0"/>
            <a:t> </a:t>
          </a:r>
          <a:r>
            <a:rPr lang="en-MY" sz="2000" b="1" kern="1200" noProof="0" dirty="0" err="1"/>
            <a:t>nyadi</a:t>
          </a:r>
          <a:r>
            <a:rPr lang="en-MY" sz="2000" b="1" kern="1200" noProof="0" dirty="0"/>
            <a:t> </a:t>
          </a:r>
          <a:r>
            <a:rPr lang="en-MY" sz="2000" b="1" kern="1200" noProof="0" dirty="0" err="1"/>
            <a:t>nabi</a:t>
          </a:r>
          <a:r>
            <a:rPr lang="en-MY" sz="2000" b="1" kern="1200" noProof="0" dirty="0"/>
            <a:t>, baka </a:t>
          </a:r>
          <a:r>
            <a:rPr lang="en-MY" sz="2000" b="1" kern="1200" noProof="0" dirty="0" err="1"/>
            <a:t>pengawa</a:t>
          </a:r>
          <a:r>
            <a:rPr lang="en-MY" sz="2000" b="1" kern="1200" noProof="0" dirty="0"/>
            <a:t> </a:t>
          </a:r>
          <a:r>
            <a:rPr lang="en-MY" sz="2000" b="1" kern="1200" noProof="0" dirty="0" err="1"/>
            <a:t>ngemansangka</a:t>
          </a:r>
          <a:r>
            <a:rPr lang="en-MY" sz="2000" b="1" kern="1200" noProof="0" dirty="0"/>
            <a:t> </a:t>
          </a:r>
          <a:br>
            <a:rPr lang="en-MY" sz="2000" b="1" kern="1200" noProof="0" dirty="0"/>
          </a:br>
          <a:r>
            <a:rPr lang="en-MY" sz="2000" b="1" kern="1200" noProof="0" dirty="0"/>
            <a:t>(2 Kor. 8:6); </a:t>
          </a:r>
          <a:r>
            <a:rPr lang="en-MY" sz="2000" b="1" kern="1200" noProof="0" dirty="0" err="1"/>
            <a:t>jaku</a:t>
          </a:r>
          <a:r>
            <a:rPr lang="en-MY" sz="2000" b="1" kern="1200" noProof="0" dirty="0"/>
            <a:t> </a:t>
          </a:r>
          <a:r>
            <a:rPr lang="en-MY" sz="2000" b="1" kern="1200" noProof="0" dirty="0" err="1"/>
            <a:t>peransang</a:t>
          </a:r>
          <a:r>
            <a:rPr lang="en-MY" sz="2000" b="1" kern="1200" noProof="0" dirty="0"/>
            <a:t> (Tit. 2:6, 9, 15); </a:t>
          </a:r>
          <a:r>
            <a:rPr lang="en-MY" sz="2000" b="1" kern="1200" noProof="0" dirty="0" err="1"/>
            <a:t>enggau</a:t>
          </a:r>
          <a:r>
            <a:rPr lang="en-MY" sz="2000" b="1" kern="1200" noProof="0" dirty="0"/>
            <a:t> </a:t>
          </a:r>
          <a:r>
            <a:rPr lang="en-MY" sz="2000" b="1" kern="1200" noProof="0" dirty="0" err="1"/>
            <a:t>sagu</a:t>
          </a:r>
          <a:r>
            <a:rPr lang="en-MY" sz="2000" b="1" kern="1200" noProof="0" dirty="0"/>
            <a:t> </a:t>
          </a:r>
          <a:r>
            <a:rPr lang="en-MY" sz="2000" b="1" kern="1200" noProof="0" dirty="0" err="1"/>
            <a:t>ati</a:t>
          </a:r>
          <a:r>
            <a:rPr lang="en-MY" sz="2000" b="1" kern="1200" noProof="0" dirty="0"/>
            <a:t> (2 Kor. 7:13)</a:t>
          </a:r>
          <a:endParaRPr lang="en-US" sz="2000" kern="1200" noProof="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US" sz="2400" b="1" kern="1200" spc="600" noProof="0" dirty="0">
              <a:effectLst>
                <a:outerShdw blurRad="38100" dist="38100" dir="2700000" algn="tl">
                  <a:srgbClr val="000000">
                    <a:alpha val="43137"/>
                  </a:srgbClr>
                </a:outerShdw>
              </a:effectLst>
            </a:rPr>
            <a:t>TITUS</a:t>
          </a:r>
          <a:endParaRPr lang="en-US" sz="2400" kern="1200" spc="600" noProof="0" dirty="0">
            <a:effectLst>
              <a:outerShdw blurRad="38100" dist="38100" dir="2700000" algn="tl">
                <a:srgbClr val="000000">
                  <a:alpha val="43137"/>
                </a:srgbClr>
              </a:outerShdw>
            </a:effectLst>
          </a:endParaRPr>
        </a:p>
      </dsp:txBody>
      <dsp:txXfrm>
        <a:off x="203911" y="1994"/>
        <a:ext cx="5148006"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6867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8149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7828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468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8776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77396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0360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816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53042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0736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1270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10/10/2026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188966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10/10/2026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0589772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10/10/2026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71869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10/10/2026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5244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10/10/2026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35634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10/10/2026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394889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10/10/2026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4573653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10/10/2026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5592388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10/10/2026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455246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10/10/2026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732203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10/10/2026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783574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6463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10/10/2026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3701124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jpg"/><Relationship Id="rId7" Type="http://schemas.openxmlformats.org/officeDocument/2006/relationships/diagramColors" Target="../diagrams/colors1.xml"/><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1.jpeg"/><Relationship Id="rId4" Type="http://schemas.openxmlformats.org/officeDocument/2006/relationships/diagramData" Target="../diagrams/data1.xml"/><Relationship Id="rId9" Type="http://schemas.openxmlformats.org/officeDocument/2006/relationships/image" Target="../media/image20.jp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31.jpeg"/><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microsoft.com/office/2007/relationships/hdphoto" Target="../media/hdphoto4.wdp"/><Relationship Id="rId3" Type="http://schemas.microsoft.com/office/2007/relationships/hdphoto" Target="../media/hdphoto2.wdp"/><Relationship Id="rId7" Type="http://schemas.openxmlformats.org/officeDocument/2006/relationships/diagramLayout" Target="../diagrams/layout2.xml"/><Relationship Id="rId12"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34.jpeg"/><Relationship Id="rId5" Type="http://schemas.microsoft.com/office/2007/relationships/hdphoto" Target="../media/hdphoto3.wdp"/><Relationship Id="rId10" Type="http://schemas.microsoft.com/office/2007/relationships/diagramDrawing" Target="../diagrams/drawing2.xml"/><Relationship Id="rId4" Type="http://schemas.openxmlformats.org/officeDocument/2006/relationships/image" Target="../media/image33.png"/><Relationship Id="rId9" Type="http://schemas.openxmlformats.org/officeDocument/2006/relationships/diagramColors" Target="../diagrams/colors2.xml"/><Relationship Id="rId14" Type="http://schemas.openxmlformats.org/officeDocument/2006/relationships/image" Target="../media/image36.jpe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44.jp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microsoft.com/office/2007/relationships/hdphoto" Target="../media/hdphoto6.wdp"/><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2.jpeg"/><Relationship Id="rId2" Type="http://schemas.openxmlformats.org/officeDocument/2006/relationships/image" Target="../media/image48.jp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51.png"/><Relationship Id="rId4" Type="http://schemas.openxmlformats.org/officeDocument/2006/relationships/image" Target="../media/image50.jpeg"/></Relationships>
</file>

<file path=ppt/slides/_rels/slide1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g"/><Relationship Id="rId4" Type="http://schemas.openxmlformats.org/officeDocument/2006/relationships/image" Target="../media/image56.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6AFAAF65-51AC-3F0C-E56A-FA81921096A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B3C9832-CE80-1EEC-7A0C-F95621581CD6}"/>
              </a:ext>
            </a:extLst>
          </p:cNvPr>
          <p:cNvPicPr>
            <a:picLocks noChangeAspect="1"/>
          </p:cNvPicPr>
          <p:nvPr/>
        </p:nvPicPr>
        <p:blipFill rotWithShape="1">
          <a:blip r:embed="rId2">
            <a:extLst>
              <a:ext uri="{28A0092B-C50C-407E-A947-70E740481C1C}">
                <a14:useLocalDpi xmlns:a14="http://schemas.microsoft.com/office/drawing/2010/main"/>
              </a:ext>
            </a:extLst>
          </a:blip>
          <a:srcRect t="17608"/>
          <a:stretch>
            <a:fillRect/>
          </a:stretch>
        </p:blipFill>
        <p:spPr>
          <a:xfrm>
            <a:off x="201676" y="356201"/>
            <a:ext cx="11788649" cy="5463574"/>
          </a:xfrm>
          <a:prstGeom prst="rect">
            <a:avLst/>
          </a:prstGeom>
          <a:ln w="19050">
            <a:solidFill>
              <a:schemeClr val="tx1"/>
            </a:solidFill>
            <a:miter lim="800000"/>
          </a:ln>
        </p:spPr>
      </p:pic>
      <p:sp>
        <p:nvSpPr>
          <p:cNvPr id="6" name="CuadroTexto 5">
            <a:extLst>
              <a:ext uri="{FF2B5EF4-FFF2-40B4-BE49-F238E27FC236}">
                <a16:creationId xmlns:a16="http://schemas.microsoft.com/office/drawing/2014/main" id="{E124E3A8-E547-5306-E5F8-005E3ACC0E5D}"/>
              </a:ext>
            </a:extLst>
          </p:cNvPr>
          <p:cNvSpPr txBox="1"/>
          <p:nvPr/>
        </p:nvSpPr>
        <p:spPr>
          <a:xfrm>
            <a:off x="0" y="5953125"/>
            <a:ext cx="121920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b="1" spc="300">
                <a:ln w="6600">
                  <a:solidFill>
                    <a:srgbClr val="B83E0A"/>
                  </a:solidFill>
                  <a:prstDash val="solid"/>
                </a:ln>
                <a:solidFill>
                  <a:srgbClr val="FFFFFF"/>
                </a:solidFill>
                <a:effectLst>
                  <a:outerShdw dist="38100" dir="2700000" algn="tl" rotWithShape="0">
                    <a:srgbClr val="B83E0A"/>
                  </a:outerShdw>
                </a:effectLst>
                <a:latin typeface="Aptos" panose="02110004020202020204"/>
              </a:rPr>
              <a:t>NABI PENYANGGUP BARU</a:t>
            </a:r>
            <a:endParaRPr kumimoji="0" lang="en-US" sz="4800" b="1" i="0" u="none" strike="noStrike" kern="1200" cap="none" spc="300" normalizeH="0" baseline="0" noProof="0" dirty="0">
              <a:ln w="6600">
                <a:solidFill>
                  <a:srgbClr val="B83E0A"/>
                </a:solidFill>
                <a:prstDash val="solid"/>
              </a:ln>
              <a:solidFill>
                <a:srgbClr val="FFFFFF"/>
              </a:solidFill>
              <a:effectLst>
                <a:outerShdw dist="38100" dir="2700000" algn="tl" rotWithShape="0">
                  <a:srgbClr val="B83E0A"/>
                </a:outerShdw>
              </a:effectLst>
              <a:uLnTx/>
              <a:uFillTx/>
              <a:latin typeface="Aptos" panose="02110004020202020204"/>
              <a:ea typeface="+mn-ea"/>
              <a:cs typeface="+mn-cs"/>
            </a:endParaRPr>
          </a:p>
        </p:txBody>
      </p:sp>
      <p:sp>
        <p:nvSpPr>
          <p:cNvPr id="8" name="CuadroTexto 7">
            <a:extLst>
              <a:ext uri="{FF2B5EF4-FFF2-40B4-BE49-F238E27FC236}">
                <a16:creationId xmlns:a16="http://schemas.microsoft.com/office/drawing/2014/main" id="{A76D3CA6-05D5-8252-E1DB-6AADD8BC528C}"/>
              </a:ext>
            </a:extLst>
          </p:cNvPr>
          <p:cNvSpPr txBox="1"/>
          <p:nvPr/>
        </p:nvSpPr>
        <p:spPr>
          <a:xfrm>
            <a:off x="8281953" y="0"/>
            <a:ext cx="3805272"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Lesson 4 for October 24, 2026</a:t>
            </a:r>
          </a:p>
        </p:txBody>
      </p:sp>
    </p:spTree>
    <p:extLst>
      <p:ext uri="{BB962C8B-B14F-4D97-AF65-F5344CB8AC3E}">
        <p14:creationId xmlns:p14="http://schemas.microsoft.com/office/powerpoint/2010/main" val="10131955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2" cstate="hqprint">
            <a:extLst>
              <a:ext uri="{28A0092B-C50C-407E-A947-70E740481C1C}">
                <a14:useLocalDpi xmlns:a14="http://schemas.microsoft.com/office/drawing/2010/main"/>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E97132">
                    <a:lumMod val="50000"/>
                  </a:srgbClr>
                </a:solidFill>
                <a:effectLst/>
                <a:uLnTx/>
                <a:uFillTx/>
                <a:latin typeface="Comic Sans MS" panose="030F0702030302020204" pitchFamily="66" charset="0"/>
                <a:ea typeface="+mn-ea"/>
                <a:cs typeface="+mn-cs"/>
              </a:rPr>
              <a:t>“Pemeri bisi mayuh macham, tang Roh siku aja. Bisi mayuh macham pengawa, tang Tuhan siku aja. Lalu bisi mayuh macham pengawa, tang Allah Taala siku aja ti ngereja semua utai dalam semua orang” (1 Korint 12:4-6, NKJV)</a:t>
            </a:r>
            <a:endParaRPr kumimoji="0" lang="en-US"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071165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29000" r="-72000" b="-33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285201-D1E2-0BCF-463D-BA8D35A24501}"/>
              </a:ext>
            </a:extLst>
          </p:cNvPr>
          <p:cNvSpPr txBox="1"/>
          <p:nvPr/>
        </p:nvSpPr>
        <p:spPr>
          <a:xfrm>
            <a:off x="5486399" y="4152900"/>
            <a:ext cx="6143625" cy="2708434"/>
          </a:xfrm>
          <a:prstGeom prst="rect">
            <a:avLst/>
          </a:prstGeom>
          <a:noFill/>
          <a:ln>
            <a:noFill/>
          </a:ln>
          <a:effectLst/>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2000" b="1" noProof="0" dirty="0" err="1">
                <a:solidFill>
                  <a:prstClr val="white"/>
                </a:solidFill>
                <a:highlight>
                  <a:srgbClr val="6D1307"/>
                </a:highlight>
                <a:latin typeface="Aptos" panose="02110004020202020204"/>
              </a:rPr>
              <a:t>Peranan</a:t>
            </a:r>
            <a:r>
              <a:rPr lang="en-US" sz="2000" b="1" noProof="0" dirty="0">
                <a:solidFill>
                  <a:prstClr val="white"/>
                </a:solidFill>
                <a:highlight>
                  <a:srgbClr val="6D1307"/>
                </a:highlight>
                <a:latin typeface="Aptos" panose="02110004020202020204"/>
              </a:rPr>
              <a:t> </a:t>
            </a:r>
            <a:r>
              <a:rPr lang="en-US" sz="2000" b="1" noProof="0" dirty="0" err="1">
                <a:solidFill>
                  <a:prstClr val="white"/>
                </a:solidFill>
                <a:highlight>
                  <a:srgbClr val="6D1307"/>
                </a:highlight>
                <a:latin typeface="Aptos" panose="02110004020202020204"/>
              </a:rPr>
              <a:t>bala</a:t>
            </a:r>
            <a:r>
              <a:rPr lang="en-US" sz="2000" b="1" noProof="0" dirty="0">
                <a:solidFill>
                  <a:prstClr val="white"/>
                </a:solidFill>
                <a:highlight>
                  <a:srgbClr val="6D1307"/>
                </a:highlight>
                <a:latin typeface="Aptos" panose="02110004020202020204"/>
              </a:rPr>
              <a:t> Nabi </a:t>
            </a:r>
            <a:r>
              <a:rPr lang="en-US" sz="2000" b="1" noProof="0" dirty="0" err="1">
                <a:solidFill>
                  <a:prstClr val="white"/>
                </a:solidFill>
                <a:highlight>
                  <a:srgbClr val="6D1307"/>
                </a:highlight>
                <a:latin typeface="Aptos" panose="02110004020202020204"/>
              </a:rPr>
              <a:t>dalam</a:t>
            </a:r>
            <a:r>
              <a:rPr lang="en-US" sz="2000" b="1" noProof="0" dirty="0">
                <a:solidFill>
                  <a:prstClr val="white"/>
                </a:solidFill>
                <a:highlight>
                  <a:srgbClr val="6D1307"/>
                </a:highlight>
                <a:latin typeface="Aptos" panose="02110004020202020204"/>
              </a:rPr>
              <a:t> </a:t>
            </a:r>
            <a:r>
              <a:rPr lang="en-US" sz="2000" b="1" noProof="0" dirty="0" err="1">
                <a:solidFill>
                  <a:prstClr val="white"/>
                </a:solidFill>
                <a:highlight>
                  <a:srgbClr val="6D1307"/>
                </a:highlight>
                <a:latin typeface="Aptos" panose="02110004020202020204"/>
              </a:rPr>
              <a:t>sempekat</a:t>
            </a:r>
            <a:r>
              <a:rPr lang="en-US" sz="2000" b="1" noProof="0" dirty="0">
                <a:solidFill>
                  <a:prstClr val="white"/>
                </a:solidFill>
                <a:highlight>
                  <a:srgbClr val="6D1307"/>
                </a:highlight>
                <a:latin typeface="Aptos" panose="02110004020202020204"/>
              </a:rPr>
              <a:t> </a:t>
            </a:r>
            <a:r>
              <a:rPr lang="en-US" sz="2000" b="1" noProof="0" dirty="0" err="1">
                <a:solidFill>
                  <a:prstClr val="white"/>
                </a:solidFill>
                <a:highlight>
                  <a:srgbClr val="6D1307"/>
                </a:highlight>
                <a:latin typeface="Aptos" panose="02110004020202020204"/>
              </a:rPr>
              <a:t>baru</a:t>
            </a:r>
            <a:r>
              <a:rPr lang="en-US" sz="2000" b="1" noProof="0" dirty="0">
                <a:solidFill>
                  <a:prstClr val="white"/>
                </a:solidFill>
                <a:highlight>
                  <a:srgbClr val="6D1307"/>
                </a:highlight>
                <a:latin typeface="Aptos" panose="02110004020202020204"/>
              </a:rPr>
              <a:t> </a:t>
            </a:r>
            <a:endParaRPr kumimoji="0" lang="en-US" sz="2000" b="1" i="0" u="none" strike="noStrike" kern="1200" cap="none" spc="0" normalizeH="0" baseline="0" noProof="0" dirty="0">
              <a:ln>
                <a:noFill/>
              </a:ln>
              <a:solidFill>
                <a:prstClr val="white"/>
              </a:solidFill>
              <a:effectLst/>
              <a:highlight>
                <a:srgbClr val="6D1307"/>
              </a:highlight>
              <a:uLnTx/>
              <a:uFillTx/>
              <a:latin typeface="Aptos" panose="02110004020202020204"/>
              <a:ea typeface="+mn-ea"/>
              <a:cs typeface="+mn-cs"/>
            </a:endParaRPr>
          </a:p>
          <a:p>
            <a:pPr lvl="0">
              <a:spcBef>
                <a:spcPts val="600"/>
              </a:spcBef>
              <a:defRPr/>
            </a:pPr>
            <a:r>
              <a:rPr lang="en-US" sz="2000" b="1" dirty="0">
                <a:solidFill>
                  <a:prstClr val="white"/>
                </a:solidFill>
                <a:highlight>
                  <a:srgbClr val="205C01"/>
                </a:highlight>
              </a:rPr>
              <a:t>Nabi </a:t>
            </a:r>
            <a:r>
              <a:rPr lang="en-US" sz="2000" b="1" dirty="0" err="1">
                <a:solidFill>
                  <a:prstClr val="white"/>
                </a:solidFill>
                <a:highlight>
                  <a:srgbClr val="205C01"/>
                </a:highlight>
              </a:rPr>
              <a:t>sempekat</a:t>
            </a:r>
            <a:r>
              <a:rPr lang="en-US" sz="2000" b="1" dirty="0">
                <a:solidFill>
                  <a:prstClr val="white"/>
                </a:solidFill>
                <a:highlight>
                  <a:srgbClr val="205C01"/>
                </a:highlight>
              </a:rPr>
              <a:t> </a:t>
            </a:r>
            <a:r>
              <a:rPr lang="en-US" sz="2000" b="1" dirty="0" err="1">
                <a:solidFill>
                  <a:prstClr val="white"/>
                </a:solidFill>
                <a:highlight>
                  <a:srgbClr val="205C01"/>
                </a:highlight>
              </a:rPr>
              <a:t>baru</a:t>
            </a:r>
            <a:r>
              <a:rPr lang="en-US" sz="2000" b="1" dirty="0">
                <a:solidFill>
                  <a:prstClr val="white"/>
                </a:solidFill>
                <a:highlight>
                  <a:srgbClr val="205C01"/>
                </a:highlight>
              </a:rPr>
              <a:t>:</a:t>
            </a:r>
            <a:endParaRPr kumimoji="0" lang="en-US" sz="2000" b="1" i="0" u="none" strike="noStrike" kern="1200" cap="none" spc="0" normalizeH="0" baseline="0" noProof="0" dirty="0">
              <a:ln>
                <a:noFill/>
              </a:ln>
              <a:solidFill>
                <a:prstClr val="white"/>
              </a:solidFill>
              <a:effectLst/>
              <a:highlight>
                <a:srgbClr val="205C01"/>
              </a:highlight>
              <a:uLnTx/>
              <a:uFillTx/>
              <a:latin typeface="Aptos" panose="02110004020202020204"/>
              <a:ea typeface="+mn-ea"/>
              <a:cs typeface="+mn-cs"/>
            </a:endParaRPr>
          </a:p>
          <a:p>
            <a:pPr marL="893763" lvl="1">
              <a:spcBef>
                <a:spcPts val="600"/>
              </a:spcBef>
              <a:defRPr/>
            </a:pPr>
            <a:r>
              <a:rPr lang="en-US" sz="2000" b="1" dirty="0">
                <a:solidFill>
                  <a:prstClr val="black"/>
                </a:solidFill>
                <a:uFill>
                  <a:solidFill>
                    <a:srgbClr val="D01729"/>
                  </a:solidFill>
                </a:uFill>
              </a:rPr>
              <a:t>Jesus, </a:t>
            </a:r>
            <a:r>
              <a:rPr lang="en-US" sz="2000" b="1" dirty="0" err="1">
                <a:solidFill>
                  <a:prstClr val="black"/>
                </a:solidFill>
                <a:uFill>
                  <a:solidFill>
                    <a:srgbClr val="D01729"/>
                  </a:solidFill>
                </a:uFill>
              </a:rPr>
              <a:t>nabi</a:t>
            </a:r>
            <a:r>
              <a:rPr lang="en-US" sz="2000" b="1" dirty="0">
                <a:solidFill>
                  <a:prstClr val="black"/>
                </a:solidFill>
                <a:uFill>
                  <a:solidFill>
                    <a:srgbClr val="D01729"/>
                  </a:solidFill>
                </a:uFill>
              </a:rPr>
              <a:t> </a:t>
            </a:r>
            <a:r>
              <a:rPr lang="en-US" sz="2000" b="1" dirty="0" err="1">
                <a:solidFill>
                  <a:prstClr val="black"/>
                </a:solidFill>
                <a:uFill>
                  <a:solidFill>
                    <a:srgbClr val="D01729"/>
                  </a:solidFill>
                </a:uFill>
              </a:rPr>
              <a:t>ti</a:t>
            </a:r>
            <a:r>
              <a:rPr lang="en-US" sz="2000" b="1" dirty="0">
                <a:solidFill>
                  <a:prstClr val="black"/>
                </a:solidFill>
                <a:uFill>
                  <a:solidFill>
                    <a:srgbClr val="D01729"/>
                  </a:solidFill>
                </a:uFill>
              </a:rPr>
              <a:t> </a:t>
            </a:r>
            <a:r>
              <a:rPr lang="en-US" sz="2000" b="1" dirty="0" err="1">
                <a:solidFill>
                  <a:prstClr val="black"/>
                </a:solidFill>
                <a:uFill>
                  <a:solidFill>
                    <a:srgbClr val="D01729"/>
                  </a:solidFill>
                </a:uFill>
              </a:rPr>
              <a:t>udah</a:t>
            </a:r>
            <a:r>
              <a:rPr lang="en-US" sz="2000" b="1" dirty="0">
                <a:solidFill>
                  <a:prstClr val="black"/>
                </a:solidFill>
                <a:uFill>
                  <a:solidFill>
                    <a:srgbClr val="D01729"/>
                  </a:solidFill>
                </a:uFill>
              </a:rPr>
              <a:t> </a:t>
            </a:r>
            <a:r>
              <a:rPr lang="en-US" sz="2000" b="1" dirty="0" err="1">
                <a:solidFill>
                  <a:prstClr val="black"/>
                </a:solidFill>
                <a:uFill>
                  <a:solidFill>
                    <a:srgbClr val="D01729"/>
                  </a:solidFill>
                </a:uFill>
              </a:rPr>
              <a:t>padahka</a:t>
            </a:r>
            <a:r>
              <a:rPr lang="en-US" sz="2000" b="1" dirty="0">
                <a:solidFill>
                  <a:prstClr val="black"/>
                </a:solidFill>
                <a:uFill>
                  <a:solidFill>
                    <a:srgbClr val="D01729"/>
                  </a:solidFill>
                </a:uFill>
              </a:rPr>
              <a:t>.</a:t>
            </a:r>
          </a:p>
          <a:p>
            <a:pPr marL="893763" lvl="1">
              <a:spcBef>
                <a:spcPts val="600"/>
              </a:spcBef>
              <a:defRPr/>
            </a:pPr>
            <a:r>
              <a:rPr lang="en-US" sz="2000" b="1" dirty="0">
                <a:solidFill>
                  <a:prstClr val="black"/>
                </a:solidFill>
              </a:rPr>
              <a:t>Sida rasul </a:t>
            </a:r>
            <a:r>
              <a:rPr lang="en-US" sz="2000" b="1" dirty="0" err="1">
                <a:solidFill>
                  <a:prstClr val="black"/>
                </a:solidFill>
              </a:rPr>
              <a:t>enggau</a:t>
            </a:r>
            <a:r>
              <a:rPr lang="en-US" sz="2000" b="1" dirty="0">
                <a:solidFill>
                  <a:prstClr val="black"/>
                </a:solidFill>
              </a:rPr>
              <a:t> </a:t>
            </a:r>
            <a:r>
              <a:rPr lang="en-US" sz="2000" b="1" dirty="0" err="1">
                <a:solidFill>
                  <a:prstClr val="black"/>
                </a:solidFill>
              </a:rPr>
              <a:t>sida</a:t>
            </a:r>
            <a:r>
              <a:rPr lang="en-US" sz="2000" b="1" dirty="0">
                <a:solidFill>
                  <a:prstClr val="black"/>
                </a:solidFill>
              </a:rPr>
              <a:t> </a:t>
            </a:r>
            <a:r>
              <a:rPr lang="en-US" sz="2000" b="1" dirty="0" err="1">
                <a:solidFill>
                  <a:prstClr val="black"/>
                </a:solidFill>
              </a:rPr>
              <a:t>nabi</a:t>
            </a:r>
            <a:r>
              <a:rPr lang="en-US" sz="2000" b="1" dirty="0">
                <a:solidFill>
                  <a:prstClr val="black"/>
                </a:solidFill>
              </a:rPr>
              <a:t> .</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893763" lvl="1">
              <a:spcBef>
                <a:spcPts val="600"/>
              </a:spcBef>
              <a:defRPr/>
            </a:pPr>
            <a:r>
              <a:rPr lang="en-US" sz="2000" b="1" dirty="0">
                <a:solidFill>
                  <a:prstClr val="black"/>
                </a:solidFill>
              </a:rPr>
              <a:t>Indu </a:t>
            </a:r>
            <a:r>
              <a:rPr lang="en-US" sz="2000" b="1" dirty="0" err="1">
                <a:solidFill>
                  <a:prstClr val="black"/>
                </a:solidFill>
              </a:rPr>
              <a:t>nabi</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893763" lvl="1">
              <a:spcBef>
                <a:spcPts val="600"/>
              </a:spcBef>
              <a:defRPr/>
            </a:pPr>
            <a:r>
              <a:rPr lang="en-US" sz="2000" b="1" noProof="0" dirty="0">
                <a:solidFill>
                  <a:prstClr val="black"/>
                </a:solidFill>
              </a:rPr>
              <a:t>Kaban Paul </a:t>
            </a:r>
            <a:r>
              <a:rPr lang="en-US" sz="2000" b="1" noProof="0" dirty="0" err="1">
                <a:solidFill>
                  <a:prstClr val="black"/>
                </a:solidFill>
              </a:rPr>
              <a:t>ti</a:t>
            </a:r>
            <a:r>
              <a:rPr lang="en-US" sz="2000" b="1" noProof="0" dirty="0">
                <a:solidFill>
                  <a:prstClr val="black"/>
                </a:solidFill>
              </a:rPr>
              <a:t> </a:t>
            </a:r>
            <a:r>
              <a:rPr lang="en-US" sz="2000" b="1" noProof="0" dirty="0" err="1">
                <a:solidFill>
                  <a:prstClr val="black"/>
                </a:solidFill>
              </a:rPr>
              <a:t>enggau</a:t>
            </a:r>
            <a:r>
              <a:rPr lang="en-US" sz="2000" b="1" noProof="0" dirty="0">
                <a:solidFill>
                  <a:prstClr val="black"/>
                </a:solidFill>
              </a:rPr>
              <a:t> </a:t>
            </a:r>
            <a:r>
              <a:rPr lang="en-US" sz="2000" b="1" noProof="0" dirty="0" err="1">
                <a:solidFill>
                  <a:prstClr val="black"/>
                </a:solidFill>
              </a:rPr>
              <a:t>iya</a:t>
            </a:r>
            <a:r>
              <a:rPr lang="en-US" sz="2000" b="1" noProof="0" dirty="0">
                <a:solidFill>
                  <a:prstClr val="black"/>
                </a:solidFill>
              </a:rPr>
              <a:t> </a:t>
            </a:r>
            <a:r>
              <a:rPr lang="en-US" sz="2000" b="1" noProof="0" dirty="0" err="1">
                <a:solidFill>
                  <a:prstClr val="black"/>
                </a:solidFill>
              </a:rPr>
              <a:t>bekerja</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893763" marR="0" lvl="1" indent="0" algn="l" defTabSz="914400" rtl="0" eaLnBrk="1" fontAlgn="auto" latinLnBrk="0" hangingPunct="1">
              <a:lnSpc>
                <a:spcPct val="100000"/>
              </a:lnSpc>
              <a:spcBef>
                <a:spcPts val="600"/>
              </a:spcBef>
              <a:spcAft>
                <a:spcPts val="0"/>
              </a:spcAft>
              <a:buClrTx/>
              <a:buSzTx/>
              <a:buFontTx/>
              <a:buNone/>
              <a:tabLst/>
              <a:defRPr/>
            </a:pPr>
            <a:r>
              <a:rPr lang="en-US" sz="2000" b="1" dirty="0">
                <a:solidFill>
                  <a:prstClr val="black"/>
                </a:solidFill>
                <a:latin typeface="Aptos" panose="02110004020202020204"/>
              </a:rPr>
              <a:t>Nabi </a:t>
            </a:r>
            <a:r>
              <a:rPr lang="en-US" sz="2000" b="1" dirty="0" err="1">
                <a:solidFill>
                  <a:prstClr val="black"/>
                </a:solidFill>
                <a:latin typeface="Aptos" panose="02110004020202020204"/>
              </a:rPr>
              <a:t>pelesu</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E2C764AA-63A2-79FF-6108-2147E333AB7B}"/>
              </a:ext>
            </a:extLst>
          </p:cNvPr>
          <p:cNvSpPr txBox="1"/>
          <p:nvPr/>
        </p:nvSpPr>
        <p:spPr>
          <a:xfrm>
            <a:off x="295276" y="46467"/>
            <a:ext cx="7639050" cy="1323439"/>
          </a:xfrm>
          <a:prstGeom prst="rect">
            <a:avLst/>
          </a:prstGeom>
          <a:noFill/>
        </p:spPr>
        <p:txBody>
          <a:bodyPr wrap="square" rtlCol="0">
            <a:spAutoFit/>
          </a:bodyPr>
          <a:lstStyle/>
          <a:p>
            <a:pPr lvl="0">
              <a:spcBef>
                <a:spcPts val="600"/>
              </a:spcBef>
              <a:defRPr/>
            </a:pPr>
            <a:r>
              <a:rPr lang="en-US" sz="2000" b="1">
                <a:solidFill>
                  <a:prstClr val="black"/>
                </a:solidFill>
              </a:rPr>
              <a:t>Berengkah ari Malaki, 400 taun udah lepas nadai munyi nabi didinga ba bala nembiak Allah Taala. Ketegal sunyi tu, orang Israel ngumbai kanon Bup Kudus (iya nya bup ti nyadika Sempekat Lama) udah ditutup.</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9" name="Imagen 8">
            <a:extLst>
              <a:ext uri="{FF2B5EF4-FFF2-40B4-BE49-F238E27FC236}">
                <a16:creationId xmlns:a16="http://schemas.microsoft.com/office/drawing/2014/main" id="{B2C7E7E3-D0CC-F3CF-55B0-252CB6C6100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4D24B3DE-3BCA-D451-35B6-0BFED42BC89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t="10572" b="10572"/>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Imagen 30">
            <a:extLst>
              <a:ext uri="{FF2B5EF4-FFF2-40B4-BE49-F238E27FC236}">
                <a16:creationId xmlns:a16="http://schemas.microsoft.com/office/drawing/2014/main" id="{2C797BFE-B661-8F45-19C4-3101DEA58B6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rot="19941356">
            <a:off x="5953814" y="4886982"/>
            <a:ext cx="278850" cy="327903"/>
          </a:xfrm>
          <a:prstGeom prst="rect">
            <a:avLst/>
          </a:prstGeom>
        </p:spPr>
      </p:pic>
      <p:pic>
        <p:nvPicPr>
          <p:cNvPr id="33" name="Imagen 32">
            <a:extLst>
              <a:ext uri="{FF2B5EF4-FFF2-40B4-BE49-F238E27FC236}">
                <a16:creationId xmlns:a16="http://schemas.microsoft.com/office/drawing/2014/main" id="{E0616177-3C28-C84A-2D77-E69B1D150A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rot="19941356">
            <a:off x="5953814" y="6036975"/>
            <a:ext cx="278850" cy="327903"/>
          </a:xfrm>
          <a:prstGeom prst="rect">
            <a:avLst/>
          </a:prstGeom>
        </p:spPr>
      </p:pic>
      <p:pic>
        <p:nvPicPr>
          <p:cNvPr id="35" name="Imagen 34">
            <a:extLst>
              <a:ext uri="{FF2B5EF4-FFF2-40B4-BE49-F238E27FC236}">
                <a16:creationId xmlns:a16="http://schemas.microsoft.com/office/drawing/2014/main" id="{D20977DA-818A-4A8F-306D-8AFE1F30C2B8}"/>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rot="19941356">
            <a:off x="5953814" y="6420304"/>
            <a:ext cx="278850" cy="327903"/>
          </a:xfrm>
          <a:prstGeom prst="rect">
            <a:avLst/>
          </a:prstGeom>
        </p:spPr>
      </p:pic>
      <p:pic>
        <p:nvPicPr>
          <p:cNvPr id="37" name="Imagen 36">
            <a:extLst>
              <a:ext uri="{FF2B5EF4-FFF2-40B4-BE49-F238E27FC236}">
                <a16:creationId xmlns:a16="http://schemas.microsoft.com/office/drawing/2014/main" id="{856CD6EF-F83E-761C-F8C5-3DA5871BC8E2}"/>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rot="19941356">
            <a:off x="5953814" y="5653644"/>
            <a:ext cx="278850" cy="327903"/>
          </a:xfrm>
          <a:prstGeom prst="rect">
            <a:avLst/>
          </a:prstGeom>
        </p:spPr>
      </p:pic>
      <p:pic>
        <p:nvPicPr>
          <p:cNvPr id="41" name="Imagen 40">
            <a:extLst>
              <a:ext uri="{FF2B5EF4-FFF2-40B4-BE49-F238E27FC236}">
                <a16:creationId xmlns:a16="http://schemas.microsoft.com/office/drawing/2014/main" id="{8A72B291-DAC5-F803-DA5C-85DFC097B6A5}"/>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rot="19941356">
            <a:off x="5953814" y="5270313"/>
            <a:ext cx="278850" cy="327903"/>
          </a:xfrm>
          <a:prstGeom prst="rect">
            <a:avLst/>
          </a:prstGeom>
        </p:spPr>
      </p:pic>
      <p:pic>
        <p:nvPicPr>
          <p:cNvPr id="61" name="Imagen 60">
            <a:extLst>
              <a:ext uri="{FF2B5EF4-FFF2-40B4-BE49-F238E27FC236}">
                <a16:creationId xmlns:a16="http://schemas.microsoft.com/office/drawing/2014/main" id="{581428C4-8DE6-81D6-9C46-DB9DE86FF7C0}"/>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4666531" y="4239216"/>
            <a:ext cx="778329" cy="231170"/>
          </a:xfrm>
          <a:prstGeom prst="rect">
            <a:avLst/>
          </a:prstGeom>
        </p:spPr>
      </p:pic>
      <p:pic>
        <p:nvPicPr>
          <p:cNvPr id="65" name="Imagen 64">
            <a:extLst>
              <a:ext uri="{FF2B5EF4-FFF2-40B4-BE49-F238E27FC236}">
                <a16:creationId xmlns:a16="http://schemas.microsoft.com/office/drawing/2014/main" id="{F1B4D318-3E64-C4AC-B71A-1F853F8682F2}"/>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4666531" y="4619776"/>
            <a:ext cx="778329" cy="231170"/>
          </a:xfrm>
          <a:prstGeom prst="rect">
            <a:avLst/>
          </a:prstGeom>
        </p:spPr>
      </p:pic>
      <p:sp>
        <p:nvSpPr>
          <p:cNvPr id="5" name="CuadroTexto 4">
            <a:extLst>
              <a:ext uri="{FF2B5EF4-FFF2-40B4-BE49-F238E27FC236}">
                <a16:creationId xmlns:a16="http://schemas.microsoft.com/office/drawing/2014/main" id="{B66D1248-ED7C-0660-5BD0-6252D3E69714}"/>
              </a:ext>
            </a:extLst>
          </p:cNvPr>
          <p:cNvSpPr txBox="1"/>
          <p:nvPr/>
        </p:nvSpPr>
        <p:spPr>
          <a:xfrm>
            <a:off x="295275" y="2985733"/>
            <a:ext cx="7639050" cy="707886"/>
          </a:xfrm>
          <a:prstGeom prst="rect">
            <a:avLst/>
          </a:prstGeom>
          <a:noFill/>
        </p:spPr>
        <p:txBody>
          <a:bodyPr wrap="square">
            <a:spAutoFit/>
          </a:bodyPr>
          <a:lstStyle/>
          <a:p>
            <a:pPr lvl="0">
              <a:spcBef>
                <a:spcPts val="600"/>
              </a:spcBef>
              <a:defRPr/>
            </a:pPr>
            <a:r>
              <a:rPr lang="en-US" sz="2000" b="1">
                <a:solidFill>
                  <a:prstClr val="black"/>
                </a:solidFill>
              </a:rPr>
              <a:t>Nama pengawa bala nabi enggau nabi indu ti baru tu? Sapa sida nya? Kati bisi nabi pelesu, baka ba jeman Sempekat Lama?</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CuadroTexto 6">
            <a:extLst>
              <a:ext uri="{FF2B5EF4-FFF2-40B4-BE49-F238E27FC236}">
                <a16:creationId xmlns:a16="http://schemas.microsoft.com/office/drawing/2014/main" id="{CDD2D1D4-97BB-AC89-98A9-8A5076814B76}"/>
              </a:ext>
            </a:extLst>
          </p:cNvPr>
          <p:cNvSpPr txBox="1"/>
          <p:nvPr/>
        </p:nvSpPr>
        <p:spPr>
          <a:xfrm>
            <a:off x="295274" y="1516100"/>
            <a:ext cx="7639050" cy="1323439"/>
          </a:xfrm>
          <a:prstGeom prst="rect">
            <a:avLst/>
          </a:prstGeom>
          <a:noFill/>
        </p:spPr>
        <p:txBody>
          <a:bodyPr wrap="square">
            <a:spAutoFit/>
          </a:bodyPr>
          <a:lstStyle/>
          <a:p>
            <a:pPr lvl="0">
              <a:spcBef>
                <a:spcPts val="600"/>
              </a:spcBef>
              <a:defRPr/>
            </a:pPr>
            <a:r>
              <a:rPr lang="en-US" sz="2000" b="1">
                <a:solidFill>
                  <a:prstClr val="black"/>
                </a:solidFill>
              </a:rPr>
              <a:t>Taja pia, Petara enda diau diri lama agi. Ba maya ti patut, Iya ngirumka siku nabi ti baru: John Pemaptisa (Matthew 11:7-9). Berengkah ari maya nya, bala nabi nya pegari baru. Sida betanggungjawap, entara pengawa bukai, nulis Sempekat Baru.</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23154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8" fill="hold" grpId="0" nodeType="after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left)">
                                      <p:cBhvr>
                                        <p:cTn id="52" dur="500"/>
                                        <p:tgtEl>
                                          <p:spTgt spid="2">
                                            <p:txEl>
                                              <p:pRg st="1" end="1"/>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50" fill="hold"/>
                                        <p:tgtEl>
                                          <p:spTgt spid="31"/>
                                        </p:tgtEl>
                                        <p:attrNameLst>
                                          <p:attrName>ppt_w</p:attrName>
                                        </p:attrNameLst>
                                      </p:cBhvr>
                                      <p:tavLst>
                                        <p:tav tm="0">
                                          <p:val>
                                            <p:fltVal val="0"/>
                                          </p:val>
                                        </p:tav>
                                        <p:tav tm="100000">
                                          <p:val>
                                            <p:strVal val="#ppt_w"/>
                                          </p:val>
                                        </p:tav>
                                      </p:tavLst>
                                    </p:anim>
                                    <p:anim calcmode="lin" valueType="num">
                                      <p:cBhvr>
                                        <p:cTn id="57" dur="250" fill="hold"/>
                                        <p:tgtEl>
                                          <p:spTgt spid="31"/>
                                        </p:tgtEl>
                                        <p:attrNameLst>
                                          <p:attrName>ppt_h</p:attrName>
                                        </p:attrNameLst>
                                      </p:cBhvr>
                                      <p:tavLst>
                                        <p:tav tm="0">
                                          <p:val>
                                            <p:fltVal val="0"/>
                                          </p:val>
                                        </p:tav>
                                        <p:tav tm="100000">
                                          <p:val>
                                            <p:strVal val="#ppt_h"/>
                                          </p:val>
                                        </p:tav>
                                      </p:tavLst>
                                    </p:anim>
                                    <p:anim calcmode="lin" valueType="num">
                                      <p:cBhvr>
                                        <p:cTn id="58" dur="250" fill="hold"/>
                                        <p:tgtEl>
                                          <p:spTgt spid="31"/>
                                        </p:tgtEl>
                                        <p:attrNameLst>
                                          <p:attrName>style.rotation</p:attrName>
                                        </p:attrNameLst>
                                      </p:cBhvr>
                                      <p:tavLst>
                                        <p:tav tm="0">
                                          <p:val>
                                            <p:fltVal val="90"/>
                                          </p:val>
                                        </p:tav>
                                        <p:tav tm="100000">
                                          <p:val>
                                            <p:fltVal val="0"/>
                                          </p:val>
                                        </p:tav>
                                      </p:tavLst>
                                    </p:anim>
                                    <p:animEffect transition="in" filter="fade">
                                      <p:cBhvr>
                                        <p:cTn id="59" dur="250"/>
                                        <p:tgtEl>
                                          <p:spTgt spid="3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Effect transition="in" filter="wipe(left)">
                                      <p:cBhvr>
                                        <p:cTn id="63" dur="500"/>
                                        <p:tgtEl>
                                          <p:spTgt spid="2">
                                            <p:txEl>
                                              <p:pRg st="2" end="2"/>
                                            </p:txEl>
                                          </p:spTgt>
                                        </p:tgtEl>
                                      </p:cBhvr>
                                    </p:animEffect>
                                  </p:childTnLst>
                                </p:cTn>
                              </p:par>
                            </p:childTnLst>
                          </p:cTn>
                        </p:par>
                        <p:par>
                          <p:cTn id="64" fill="hold">
                            <p:stCondLst>
                              <p:cond delay="1500"/>
                            </p:stCondLst>
                            <p:childTnLst>
                              <p:par>
                                <p:cTn id="65" presetID="31" presetClass="entr" presetSubtype="0"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250" fill="hold"/>
                                        <p:tgtEl>
                                          <p:spTgt spid="41"/>
                                        </p:tgtEl>
                                        <p:attrNameLst>
                                          <p:attrName>ppt_w</p:attrName>
                                        </p:attrNameLst>
                                      </p:cBhvr>
                                      <p:tavLst>
                                        <p:tav tm="0">
                                          <p:val>
                                            <p:fltVal val="0"/>
                                          </p:val>
                                        </p:tav>
                                        <p:tav tm="100000">
                                          <p:val>
                                            <p:strVal val="#ppt_w"/>
                                          </p:val>
                                        </p:tav>
                                      </p:tavLst>
                                    </p:anim>
                                    <p:anim calcmode="lin" valueType="num">
                                      <p:cBhvr>
                                        <p:cTn id="68" dur="250" fill="hold"/>
                                        <p:tgtEl>
                                          <p:spTgt spid="41"/>
                                        </p:tgtEl>
                                        <p:attrNameLst>
                                          <p:attrName>ppt_h</p:attrName>
                                        </p:attrNameLst>
                                      </p:cBhvr>
                                      <p:tavLst>
                                        <p:tav tm="0">
                                          <p:val>
                                            <p:fltVal val="0"/>
                                          </p:val>
                                        </p:tav>
                                        <p:tav tm="100000">
                                          <p:val>
                                            <p:strVal val="#ppt_h"/>
                                          </p:val>
                                        </p:tav>
                                      </p:tavLst>
                                    </p:anim>
                                    <p:anim calcmode="lin" valueType="num">
                                      <p:cBhvr>
                                        <p:cTn id="69" dur="250" fill="hold"/>
                                        <p:tgtEl>
                                          <p:spTgt spid="41"/>
                                        </p:tgtEl>
                                        <p:attrNameLst>
                                          <p:attrName>style.rotation</p:attrName>
                                        </p:attrNameLst>
                                      </p:cBhvr>
                                      <p:tavLst>
                                        <p:tav tm="0">
                                          <p:val>
                                            <p:fltVal val="90"/>
                                          </p:val>
                                        </p:tav>
                                        <p:tav tm="100000">
                                          <p:val>
                                            <p:fltVal val="0"/>
                                          </p:val>
                                        </p:tav>
                                      </p:tavLst>
                                    </p:anim>
                                    <p:animEffect transition="in" filter="fade">
                                      <p:cBhvr>
                                        <p:cTn id="70" dur="250"/>
                                        <p:tgtEl>
                                          <p:spTgt spid="41"/>
                                        </p:tgtEl>
                                      </p:cBhvr>
                                    </p:animEffect>
                                  </p:childTnLst>
                                </p:cTn>
                              </p:par>
                            </p:childTnLst>
                          </p:cTn>
                        </p:par>
                        <p:par>
                          <p:cTn id="71" fill="hold">
                            <p:stCondLst>
                              <p:cond delay="1750"/>
                            </p:stCondLst>
                            <p:childTnLst>
                              <p:par>
                                <p:cTn id="72" presetID="22" presetClass="entr" presetSubtype="8" fill="hold" grpId="0" nodeType="after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left)">
                                      <p:cBhvr>
                                        <p:cTn id="74" dur="500"/>
                                        <p:tgtEl>
                                          <p:spTgt spid="2">
                                            <p:txEl>
                                              <p:pRg st="3" end="3"/>
                                            </p:txEl>
                                          </p:spTgt>
                                        </p:tgtEl>
                                      </p:cBhvr>
                                    </p:animEffect>
                                  </p:childTnLst>
                                </p:cTn>
                              </p:par>
                            </p:childTnLst>
                          </p:cTn>
                        </p:par>
                        <p:par>
                          <p:cTn id="75" fill="hold">
                            <p:stCondLst>
                              <p:cond delay="2250"/>
                            </p:stCondLst>
                            <p:childTnLst>
                              <p:par>
                                <p:cTn id="76" presetID="31"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250" fill="hold"/>
                                        <p:tgtEl>
                                          <p:spTgt spid="37"/>
                                        </p:tgtEl>
                                        <p:attrNameLst>
                                          <p:attrName>ppt_w</p:attrName>
                                        </p:attrNameLst>
                                      </p:cBhvr>
                                      <p:tavLst>
                                        <p:tav tm="0">
                                          <p:val>
                                            <p:fltVal val="0"/>
                                          </p:val>
                                        </p:tav>
                                        <p:tav tm="100000">
                                          <p:val>
                                            <p:strVal val="#ppt_w"/>
                                          </p:val>
                                        </p:tav>
                                      </p:tavLst>
                                    </p:anim>
                                    <p:anim calcmode="lin" valueType="num">
                                      <p:cBhvr>
                                        <p:cTn id="79" dur="250" fill="hold"/>
                                        <p:tgtEl>
                                          <p:spTgt spid="37"/>
                                        </p:tgtEl>
                                        <p:attrNameLst>
                                          <p:attrName>ppt_h</p:attrName>
                                        </p:attrNameLst>
                                      </p:cBhvr>
                                      <p:tavLst>
                                        <p:tav tm="0">
                                          <p:val>
                                            <p:fltVal val="0"/>
                                          </p:val>
                                        </p:tav>
                                        <p:tav tm="100000">
                                          <p:val>
                                            <p:strVal val="#ppt_h"/>
                                          </p:val>
                                        </p:tav>
                                      </p:tavLst>
                                    </p:anim>
                                    <p:anim calcmode="lin" valueType="num">
                                      <p:cBhvr>
                                        <p:cTn id="80" dur="250" fill="hold"/>
                                        <p:tgtEl>
                                          <p:spTgt spid="37"/>
                                        </p:tgtEl>
                                        <p:attrNameLst>
                                          <p:attrName>style.rotation</p:attrName>
                                        </p:attrNameLst>
                                      </p:cBhvr>
                                      <p:tavLst>
                                        <p:tav tm="0">
                                          <p:val>
                                            <p:fltVal val="90"/>
                                          </p:val>
                                        </p:tav>
                                        <p:tav tm="100000">
                                          <p:val>
                                            <p:fltVal val="0"/>
                                          </p:val>
                                        </p:tav>
                                      </p:tavLst>
                                    </p:anim>
                                    <p:animEffect transition="in" filter="fade">
                                      <p:cBhvr>
                                        <p:cTn id="81" dur="250"/>
                                        <p:tgtEl>
                                          <p:spTgt spid="37"/>
                                        </p:tgtEl>
                                      </p:cBhvr>
                                    </p:animEffect>
                                  </p:childTnLst>
                                </p:cTn>
                              </p:par>
                            </p:childTnLst>
                          </p:cTn>
                        </p:par>
                        <p:par>
                          <p:cTn id="82" fill="hold">
                            <p:stCondLst>
                              <p:cond delay="2500"/>
                            </p:stCondLst>
                            <p:childTnLst>
                              <p:par>
                                <p:cTn id="83" presetID="22" presetClass="entr" presetSubtype="8" fill="hold" grpId="0" nodeType="afterEffect">
                                  <p:stCondLst>
                                    <p:cond delay="0"/>
                                  </p:stCondLst>
                                  <p:childTnLst>
                                    <p:set>
                                      <p:cBhvr>
                                        <p:cTn id="84" dur="1" fill="hold">
                                          <p:stCondLst>
                                            <p:cond delay="0"/>
                                          </p:stCondLst>
                                        </p:cTn>
                                        <p:tgtEl>
                                          <p:spTgt spid="2">
                                            <p:txEl>
                                              <p:pRg st="4" end="4"/>
                                            </p:txEl>
                                          </p:spTgt>
                                        </p:tgtEl>
                                        <p:attrNameLst>
                                          <p:attrName>style.visibility</p:attrName>
                                        </p:attrNameLst>
                                      </p:cBhvr>
                                      <p:to>
                                        <p:strVal val="visible"/>
                                      </p:to>
                                    </p:set>
                                    <p:animEffect transition="in" filter="wipe(left)">
                                      <p:cBhvr>
                                        <p:cTn id="85" dur="500"/>
                                        <p:tgtEl>
                                          <p:spTgt spid="2">
                                            <p:txEl>
                                              <p:pRg st="4" end="4"/>
                                            </p:txEl>
                                          </p:spTgt>
                                        </p:tgtEl>
                                      </p:cBhvr>
                                    </p:animEffect>
                                  </p:childTnLst>
                                </p:cTn>
                              </p:par>
                            </p:childTnLst>
                          </p:cTn>
                        </p:par>
                        <p:par>
                          <p:cTn id="86" fill="hold">
                            <p:stCondLst>
                              <p:cond delay="3000"/>
                            </p:stCondLst>
                            <p:childTnLst>
                              <p:par>
                                <p:cTn id="87" presetID="31" presetClass="entr" presetSubtype="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p:cTn id="89" dur="250" fill="hold"/>
                                        <p:tgtEl>
                                          <p:spTgt spid="33"/>
                                        </p:tgtEl>
                                        <p:attrNameLst>
                                          <p:attrName>ppt_w</p:attrName>
                                        </p:attrNameLst>
                                      </p:cBhvr>
                                      <p:tavLst>
                                        <p:tav tm="0">
                                          <p:val>
                                            <p:fltVal val="0"/>
                                          </p:val>
                                        </p:tav>
                                        <p:tav tm="100000">
                                          <p:val>
                                            <p:strVal val="#ppt_w"/>
                                          </p:val>
                                        </p:tav>
                                      </p:tavLst>
                                    </p:anim>
                                    <p:anim calcmode="lin" valueType="num">
                                      <p:cBhvr>
                                        <p:cTn id="90" dur="250" fill="hold"/>
                                        <p:tgtEl>
                                          <p:spTgt spid="33"/>
                                        </p:tgtEl>
                                        <p:attrNameLst>
                                          <p:attrName>ppt_h</p:attrName>
                                        </p:attrNameLst>
                                      </p:cBhvr>
                                      <p:tavLst>
                                        <p:tav tm="0">
                                          <p:val>
                                            <p:fltVal val="0"/>
                                          </p:val>
                                        </p:tav>
                                        <p:tav tm="100000">
                                          <p:val>
                                            <p:strVal val="#ppt_h"/>
                                          </p:val>
                                        </p:tav>
                                      </p:tavLst>
                                    </p:anim>
                                    <p:anim calcmode="lin" valueType="num">
                                      <p:cBhvr>
                                        <p:cTn id="91" dur="250" fill="hold"/>
                                        <p:tgtEl>
                                          <p:spTgt spid="33"/>
                                        </p:tgtEl>
                                        <p:attrNameLst>
                                          <p:attrName>style.rotation</p:attrName>
                                        </p:attrNameLst>
                                      </p:cBhvr>
                                      <p:tavLst>
                                        <p:tav tm="0">
                                          <p:val>
                                            <p:fltVal val="90"/>
                                          </p:val>
                                        </p:tav>
                                        <p:tav tm="100000">
                                          <p:val>
                                            <p:fltVal val="0"/>
                                          </p:val>
                                        </p:tav>
                                      </p:tavLst>
                                    </p:anim>
                                    <p:animEffect transition="in" filter="fade">
                                      <p:cBhvr>
                                        <p:cTn id="92" dur="250"/>
                                        <p:tgtEl>
                                          <p:spTgt spid="33"/>
                                        </p:tgtEl>
                                      </p:cBhvr>
                                    </p:animEffect>
                                  </p:childTnLst>
                                </p:cTn>
                              </p:par>
                            </p:childTnLst>
                          </p:cTn>
                        </p:par>
                        <p:par>
                          <p:cTn id="93" fill="hold">
                            <p:stCondLst>
                              <p:cond delay="3250"/>
                            </p:stCondLst>
                            <p:childTnLst>
                              <p:par>
                                <p:cTn id="94" presetID="22" presetClass="entr" presetSubtype="8" fill="hold" grpId="0" nodeType="afterEffect">
                                  <p:stCondLst>
                                    <p:cond delay="0"/>
                                  </p:stCondLst>
                                  <p:childTnLst>
                                    <p:set>
                                      <p:cBhvr>
                                        <p:cTn id="95" dur="1" fill="hold">
                                          <p:stCondLst>
                                            <p:cond delay="0"/>
                                          </p:stCondLst>
                                        </p:cTn>
                                        <p:tgtEl>
                                          <p:spTgt spid="2">
                                            <p:txEl>
                                              <p:pRg st="5" end="5"/>
                                            </p:txEl>
                                          </p:spTgt>
                                        </p:tgtEl>
                                        <p:attrNameLst>
                                          <p:attrName>style.visibility</p:attrName>
                                        </p:attrNameLst>
                                      </p:cBhvr>
                                      <p:to>
                                        <p:strVal val="visible"/>
                                      </p:to>
                                    </p:set>
                                    <p:animEffect transition="in" filter="wipe(left)">
                                      <p:cBhvr>
                                        <p:cTn id="96" dur="500"/>
                                        <p:tgtEl>
                                          <p:spTgt spid="2">
                                            <p:txEl>
                                              <p:pRg st="5" end="5"/>
                                            </p:txEl>
                                          </p:spTgt>
                                        </p:tgtEl>
                                      </p:cBhvr>
                                    </p:animEffect>
                                  </p:childTnLst>
                                </p:cTn>
                              </p:par>
                            </p:childTnLst>
                          </p:cTn>
                        </p:par>
                        <p:par>
                          <p:cTn id="97" fill="hold">
                            <p:stCondLst>
                              <p:cond delay="3750"/>
                            </p:stCondLst>
                            <p:childTnLst>
                              <p:par>
                                <p:cTn id="98" presetID="31" presetClass="entr" presetSubtype="0" fill="hold" nodeType="after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250" fill="hold"/>
                                        <p:tgtEl>
                                          <p:spTgt spid="35"/>
                                        </p:tgtEl>
                                        <p:attrNameLst>
                                          <p:attrName>ppt_w</p:attrName>
                                        </p:attrNameLst>
                                      </p:cBhvr>
                                      <p:tavLst>
                                        <p:tav tm="0">
                                          <p:val>
                                            <p:fltVal val="0"/>
                                          </p:val>
                                        </p:tav>
                                        <p:tav tm="100000">
                                          <p:val>
                                            <p:strVal val="#ppt_w"/>
                                          </p:val>
                                        </p:tav>
                                      </p:tavLst>
                                    </p:anim>
                                    <p:anim calcmode="lin" valueType="num">
                                      <p:cBhvr>
                                        <p:cTn id="101" dur="250" fill="hold"/>
                                        <p:tgtEl>
                                          <p:spTgt spid="35"/>
                                        </p:tgtEl>
                                        <p:attrNameLst>
                                          <p:attrName>ppt_h</p:attrName>
                                        </p:attrNameLst>
                                      </p:cBhvr>
                                      <p:tavLst>
                                        <p:tav tm="0">
                                          <p:val>
                                            <p:fltVal val="0"/>
                                          </p:val>
                                        </p:tav>
                                        <p:tav tm="100000">
                                          <p:val>
                                            <p:strVal val="#ppt_h"/>
                                          </p:val>
                                        </p:tav>
                                      </p:tavLst>
                                    </p:anim>
                                    <p:anim calcmode="lin" valueType="num">
                                      <p:cBhvr>
                                        <p:cTn id="102" dur="250" fill="hold"/>
                                        <p:tgtEl>
                                          <p:spTgt spid="35"/>
                                        </p:tgtEl>
                                        <p:attrNameLst>
                                          <p:attrName>style.rotation</p:attrName>
                                        </p:attrNameLst>
                                      </p:cBhvr>
                                      <p:tavLst>
                                        <p:tav tm="0">
                                          <p:val>
                                            <p:fltVal val="90"/>
                                          </p:val>
                                        </p:tav>
                                        <p:tav tm="100000">
                                          <p:val>
                                            <p:fltVal val="0"/>
                                          </p:val>
                                        </p:tav>
                                      </p:tavLst>
                                    </p:anim>
                                    <p:animEffect transition="in" filter="fade">
                                      <p:cBhvr>
                                        <p:cTn id="103" dur="250"/>
                                        <p:tgtEl>
                                          <p:spTgt spid="35"/>
                                        </p:tgtEl>
                                      </p:cBhvr>
                                    </p:animEffect>
                                  </p:childTnLst>
                                </p:cTn>
                              </p:par>
                            </p:childTnLst>
                          </p:cTn>
                        </p:par>
                        <p:par>
                          <p:cTn id="104" fill="hold">
                            <p:stCondLst>
                              <p:cond delay="4000"/>
                            </p:stCondLst>
                            <p:childTnLst>
                              <p:par>
                                <p:cTn id="105" presetID="22" presetClass="entr" presetSubtype="8" fill="hold" grpId="0" nodeType="afterEffect">
                                  <p:stCondLst>
                                    <p:cond delay="0"/>
                                  </p:stCondLst>
                                  <p:childTnLst>
                                    <p:set>
                                      <p:cBhvr>
                                        <p:cTn id="106" dur="1" fill="hold">
                                          <p:stCondLst>
                                            <p:cond delay="0"/>
                                          </p:stCondLst>
                                        </p:cTn>
                                        <p:tgtEl>
                                          <p:spTgt spid="2">
                                            <p:txEl>
                                              <p:pRg st="6" end="6"/>
                                            </p:txEl>
                                          </p:spTgt>
                                        </p:tgtEl>
                                        <p:attrNameLst>
                                          <p:attrName>style.visibility</p:attrName>
                                        </p:attrNameLst>
                                      </p:cBhvr>
                                      <p:to>
                                        <p:strVal val="visible"/>
                                      </p:to>
                                    </p:set>
                                    <p:animEffect transition="in" filter="wipe(left)">
                                      <p:cBhvr>
                                        <p:cTn id="10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17000" r="-4000"/>
          </a:stretch>
        </a:blipFill>
        <a:effectLst/>
      </p:bgPr>
    </p:bg>
    <p:spTree>
      <p:nvGrpSpPr>
        <p:cNvPr id="1" name="">
          <a:extLst>
            <a:ext uri="{FF2B5EF4-FFF2-40B4-BE49-F238E27FC236}">
              <a16:creationId xmlns:a16="http://schemas.microsoft.com/office/drawing/2014/main" id="{9E5D4A4E-580B-1C4D-3A12-E47F92F8786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E20DC313-F461-CC39-849E-CCC27A5B6FEA}"/>
              </a:ext>
            </a:extLst>
          </p:cNvPr>
          <p:cNvSpPr>
            <a:spLocks noGrp="1" noRot="1" noMove="1" noResize="1" noEditPoints="1" noAdjustHandles="1" noChangeArrowheads="1" noChangeShapeType="1"/>
          </p:cNvSpPr>
          <p:nvPr/>
        </p:nvSpPr>
        <p:spPr>
          <a:xfrm>
            <a:off x="0" y="0"/>
            <a:ext cx="12191998" cy="798642"/>
          </a:xfrm>
          <a:prstGeom prst="rect">
            <a:avLst/>
          </a:prstGeom>
          <a:blipFill dpi="0" rotWithShape="1">
            <a:blip r:embed="rId3"/>
            <a:srcRect/>
            <a:stretch>
              <a:fillRect r="-77000" b="-2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62AA9425-E4FE-D8C2-6272-B4D07890F3D8}"/>
              </a:ext>
            </a:extLst>
          </p:cNvPr>
          <p:cNvSpPr txBox="1"/>
          <p:nvPr/>
        </p:nvSpPr>
        <p:spPr>
          <a:xfrm>
            <a:off x="0" y="-39756"/>
            <a:ext cx="12191999" cy="584775"/>
          </a:xfrm>
          <a:prstGeom prst="rect">
            <a:avLst/>
          </a:prstGeom>
          <a:noFill/>
        </p:spPr>
        <p:txBody>
          <a:bodyPr wrap="square">
            <a:spAutoFit/>
          </a:bodyPr>
          <a:lstStyle/>
          <a:p>
            <a:pPr lvl="0" algn="ctr">
              <a:defRPr/>
            </a:pPr>
            <a:r>
              <a:rPr lang="sv-SE" sz="3200" b="1">
                <a:ln w="10160">
                  <a:solidFill>
                    <a:srgbClr val="166E40"/>
                  </a:solidFill>
                  <a:prstDash val="solid"/>
                </a:ln>
                <a:solidFill>
                  <a:srgbClr val="FFFFFF"/>
                </a:solidFill>
                <a:effectLst>
                  <a:outerShdw blurRad="38100" dist="22860" dir="5400000" algn="tl" rotWithShape="0">
                    <a:srgbClr val="000000">
                      <a:alpha val="30000"/>
                    </a:srgbClr>
                  </a:outerShdw>
                </a:effectLst>
              </a:rPr>
              <a:t>PERANAN BALA NABI DALAM PERJANJIAN BARU .</a:t>
            </a:r>
            <a:endParaRPr kumimoji="0" lang="en-US" sz="3200" b="1" i="0" u="none" strike="noStrike" kern="1200" cap="none" spc="0" normalizeH="0" baseline="0" noProof="0" dirty="0">
              <a:ln w="10160">
                <a:solidFill>
                  <a:srgbClr val="166E40"/>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4FBD1F69-0721-C368-2CCA-B47B12CE2282}"/>
              </a:ext>
            </a:extLst>
          </p:cNvPr>
          <p:cNvSpPr txBox="1"/>
          <p:nvPr/>
        </p:nvSpPr>
        <p:spPr>
          <a:xfrm>
            <a:off x="1" y="389554"/>
            <a:ext cx="12191998" cy="369332"/>
          </a:xfrm>
          <a:prstGeom prst="rect">
            <a:avLst/>
          </a:prstGeom>
          <a:noFill/>
        </p:spPr>
        <p:txBody>
          <a:bodyPr wrap="square">
            <a:spAutoFit/>
          </a:bodyPr>
          <a:lstStyle/>
          <a:p>
            <a:pPr lvl="0" algn="ctr">
              <a:defRPr/>
            </a:pPr>
            <a:r>
              <a:rPr lang="en-US" b="1">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“Tang orang ke benabi, bejaku ngemansangka, meransang sereta ngelantangka ati mensia” (1 Korint 14:3)</a:t>
            </a:r>
            <a:endParaRPr kumimoji="0" lang="en-US" sz="18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endParaRPr>
          </a:p>
        </p:txBody>
      </p:sp>
      <p:sp>
        <p:nvSpPr>
          <p:cNvPr id="6" name="CuadroTexto 5">
            <a:extLst>
              <a:ext uri="{FF2B5EF4-FFF2-40B4-BE49-F238E27FC236}">
                <a16:creationId xmlns:a16="http://schemas.microsoft.com/office/drawing/2014/main" id="{479D23F6-BC85-7555-49EC-EAE5CE9479D1}"/>
              </a:ext>
            </a:extLst>
          </p:cNvPr>
          <p:cNvSpPr txBox="1"/>
          <p:nvPr/>
        </p:nvSpPr>
        <p:spPr>
          <a:xfrm>
            <a:off x="247649" y="832485"/>
            <a:ext cx="11782425" cy="1015663"/>
          </a:xfrm>
          <a:prstGeom prst="rect">
            <a:avLst/>
          </a:prstGeom>
          <a:noFill/>
        </p:spPr>
        <p:txBody>
          <a:bodyPr wrap="square" rtlCol="0">
            <a:spAutoFit/>
          </a:bodyPr>
          <a:lstStyle/>
          <a:p>
            <a:pPr lvl="0">
              <a:spcBef>
                <a:spcPts val="600"/>
              </a:spcBef>
              <a:defRPr/>
            </a:pPr>
            <a:r>
              <a:rPr lang="en-US" sz="2000" b="1" dirty="0" err="1">
                <a:solidFill>
                  <a:prstClr val="black"/>
                </a:solidFill>
              </a:rPr>
              <a:t>Dalam</a:t>
            </a:r>
            <a:r>
              <a:rPr lang="en-US" sz="2000" b="1" dirty="0">
                <a:solidFill>
                  <a:prstClr val="black"/>
                </a:solidFill>
              </a:rPr>
              <a:t> </a:t>
            </a:r>
            <a:r>
              <a:rPr lang="en-US" sz="2000" b="1" dirty="0" err="1">
                <a:solidFill>
                  <a:prstClr val="black"/>
                </a:solidFill>
              </a:rPr>
              <a:t>Sempekat</a:t>
            </a:r>
            <a:r>
              <a:rPr lang="en-US" sz="2000" b="1" dirty="0">
                <a:solidFill>
                  <a:prstClr val="black"/>
                </a:solidFill>
              </a:rPr>
              <a:t> Baru, </a:t>
            </a:r>
            <a:r>
              <a:rPr lang="en-US" sz="2000" b="1" dirty="0" err="1">
                <a:solidFill>
                  <a:prstClr val="black"/>
                </a:solidFill>
              </a:rPr>
              <a:t>jaku</a:t>
            </a:r>
            <a:r>
              <a:rPr lang="en-US" sz="2000" b="1" dirty="0">
                <a:solidFill>
                  <a:prstClr val="black"/>
                </a:solidFill>
              </a:rPr>
              <a:t> </a:t>
            </a:r>
            <a:r>
              <a:rPr lang="en-US" sz="2000" b="1" dirty="0" err="1">
                <a:solidFill>
                  <a:prstClr val="black"/>
                </a:solidFill>
              </a:rPr>
              <a:t>ti</a:t>
            </a:r>
            <a:r>
              <a:rPr lang="en-US" sz="2000" b="1" dirty="0">
                <a:solidFill>
                  <a:prstClr val="black"/>
                </a:solidFill>
              </a:rPr>
              <a:t> </a:t>
            </a:r>
            <a:r>
              <a:rPr lang="en-US" sz="2000" b="1" dirty="0" err="1">
                <a:solidFill>
                  <a:prstClr val="black"/>
                </a:solidFill>
              </a:rPr>
              <a:t>benabi</a:t>
            </a:r>
            <a:r>
              <a:rPr lang="en-US" sz="2000" b="1" dirty="0">
                <a:solidFill>
                  <a:prstClr val="black"/>
                </a:solidFill>
              </a:rPr>
              <a:t> </a:t>
            </a:r>
            <a:r>
              <a:rPr lang="en-US" sz="2000" b="1" dirty="0" err="1">
                <a:solidFill>
                  <a:prstClr val="black"/>
                </a:solidFill>
              </a:rPr>
              <a:t>dibantaika</a:t>
            </a:r>
            <a:r>
              <a:rPr lang="en-US" sz="2000" b="1" dirty="0">
                <a:solidFill>
                  <a:prstClr val="black"/>
                </a:solidFill>
              </a:rPr>
              <a:t> </a:t>
            </a:r>
            <a:r>
              <a:rPr lang="en-US" sz="2000" b="1" dirty="0" err="1">
                <a:solidFill>
                  <a:prstClr val="black"/>
                </a:solidFill>
              </a:rPr>
              <a:t>nyadi</a:t>
            </a:r>
            <a:r>
              <a:rPr lang="en-US" sz="2000" b="1" dirty="0">
                <a:solidFill>
                  <a:prstClr val="black"/>
                </a:solidFill>
              </a:rPr>
              <a:t> </a:t>
            </a:r>
            <a:r>
              <a:rPr lang="en-US" sz="2000" b="1" dirty="0" err="1">
                <a:solidFill>
                  <a:prstClr val="black"/>
                </a:solidFill>
              </a:rPr>
              <a:t>pemeri</a:t>
            </a:r>
            <a:r>
              <a:rPr lang="en-US" sz="2000" b="1" dirty="0">
                <a:solidFill>
                  <a:prstClr val="black"/>
                </a:solidFill>
              </a:rPr>
              <a:t> Roh Kudus, </a:t>
            </a:r>
            <a:r>
              <a:rPr lang="en-US" sz="2000" b="1" dirty="0" err="1">
                <a:solidFill>
                  <a:prstClr val="black"/>
                </a:solidFill>
              </a:rPr>
              <a:t>ti</a:t>
            </a:r>
            <a:r>
              <a:rPr lang="en-US" sz="2000" b="1" dirty="0">
                <a:solidFill>
                  <a:prstClr val="black"/>
                </a:solidFill>
              </a:rPr>
              <a:t> </a:t>
            </a:r>
            <a:r>
              <a:rPr lang="en-US" sz="2000" b="1" dirty="0" err="1">
                <a:solidFill>
                  <a:prstClr val="black"/>
                </a:solidFill>
              </a:rPr>
              <a:t>dituang</a:t>
            </a:r>
            <a:r>
              <a:rPr lang="en-US" sz="2000" b="1" dirty="0">
                <a:solidFill>
                  <a:prstClr val="black"/>
                </a:solidFill>
              </a:rPr>
              <a:t> </a:t>
            </a:r>
            <a:r>
              <a:rPr lang="en-US" sz="2000" b="1" dirty="0" err="1">
                <a:solidFill>
                  <a:prstClr val="black"/>
                </a:solidFill>
              </a:rPr>
              <a:t>enggau</a:t>
            </a:r>
            <a:r>
              <a:rPr lang="en-US" sz="2000" b="1" dirty="0">
                <a:solidFill>
                  <a:prstClr val="black"/>
                </a:solidFill>
              </a:rPr>
              <a:t> </a:t>
            </a:r>
            <a:r>
              <a:rPr lang="en-US" sz="2000" b="1" dirty="0" err="1">
                <a:solidFill>
                  <a:prstClr val="black"/>
                </a:solidFill>
              </a:rPr>
              <a:t>mayuh</a:t>
            </a:r>
            <a:r>
              <a:rPr lang="en-US" sz="2000" b="1" dirty="0">
                <a:solidFill>
                  <a:prstClr val="black"/>
                </a:solidFill>
              </a:rPr>
              <a:t> (Rom. 12:6). </a:t>
            </a:r>
            <a:r>
              <a:rPr lang="en-US" sz="2000" b="1" dirty="0" err="1">
                <a:solidFill>
                  <a:prstClr val="black"/>
                </a:solidFill>
              </a:rPr>
              <a:t>Dalam</a:t>
            </a:r>
            <a:r>
              <a:rPr lang="en-US" sz="2000" b="1" dirty="0">
                <a:solidFill>
                  <a:prstClr val="black"/>
                </a:solidFill>
              </a:rPr>
              <a:t> </a:t>
            </a:r>
            <a:r>
              <a:rPr lang="en-US" sz="2000" b="1" dirty="0" err="1">
                <a:solidFill>
                  <a:prstClr val="black"/>
                </a:solidFill>
              </a:rPr>
              <a:t>siti</a:t>
            </a:r>
            <a:r>
              <a:rPr lang="en-US" sz="2000" b="1" dirty="0">
                <a:solidFill>
                  <a:prstClr val="black"/>
                </a:solidFill>
              </a:rPr>
              <a:t> </a:t>
            </a:r>
            <a:r>
              <a:rPr lang="en-US" sz="2000" b="1" dirty="0" err="1">
                <a:solidFill>
                  <a:prstClr val="black"/>
                </a:solidFill>
              </a:rPr>
              <a:t>gerija</a:t>
            </a:r>
            <a:r>
              <a:rPr lang="en-US" sz="2000" b="1" dirty="0">
                <a:solidFill>
                  <a:prstClr val="black"/>
                </a:solidFill>
              </a:rPr>
              <a:t> </a:t>
            </a:r>
            <a:r>
              <a:rPr lang="en-US" sz="2000" b="1" dirty="0" err="1">
                <a:solidFill>
                  <a:prstClr val="black"/>
                </a:solidFill>
              </a:rPr>
              <a:t>ulih</a:t>
            </a:r>
            <a:r>
              <a:rPr lang="en-US" sz="2000" b="1" dirty="0">
                <a:solidFill>
                  <a:prstClr val="black"/>
                </a:solidFill>
              </a:rPr>
              <a:t> </a:t>
            </a:r>
            <a:r>
              <a:rPr lang="en-US" sz="2000" b="1" dirty="0" err="1">
                <a:solidFill>
                  <a:prstClr val="black"/>
                </a:solidFill>
              </a:rPr>
              <a:t>mayuh</a:t>
            </a:r>
            <a:r>
              <a:rPr lang="en-US" sz="2000" b="1" dirty="0">
                <a:solidFill>
                  <a:prstClr val="black"/>
                </a:solidFill>
              </a:rPr>
              <a:t> </a:t>
            </a:r>
            <a:r>
              <a:rPr lang="en-US" sz="2000" b="1" dirty="0" err="1">
                <a:solidFill>
                  <a:prstClr val="black"/>
                </a:solidFill>
              </a:rPr>
              <a:t>amat</a:t>
            </a:r>
            <a:r>
              <a:rPr lang="en-US" sz="2000" b="1" dirty="0">
                <a:solidFill>
                  <a:prstClr val="black"/>
                </a:solidFill>
              </a:rPr>
              <a:t> </a:t>
            </a:r>
            <a:r>
              <a:rPr lang="en-US" sz="2000" b="1" dirty="0" err="1">
                <a:solidFill>
                  <a:prstClr val="black"/>
                </a:solidFill>
              </a:rPr>
              <a:t>nabi</a:t>
            </a:r>
            <a:r>
              <a:rPr lang="en-US" sz="2000" b="1" dirty="0">
                <a:solidFill>
                  <a:prstClr val="black"/>
                </a:solidFill>
              </a:rPr>
              <a:t> </a:t>
            </a:r>
            <a:r>
              <a:rPr lang="en-US" sz="2000" b="1" dirty="0" err="1">
                <a:solidFill>
                  <a:prstClr val="black"/>
                </a:solidFill>
              </a:rPr>
              <a:t>nyentukka</a:t>
            </a:r>
            <a:r>
              <a:rPr lang="en-US" sz="2000" b="1" dirty="0">
                <a:solidFill>
                  <a:prstClr val="black"/>
                </a:solidFill>
              </a:rPr>
              <a:t> </a:t>
            </a:r>
            <a:r>
              <a:rPr lang="en-US" sz="2000" b="1" dirty="0" err="1">
                <a:solidFill>
                  <a:prstClr val="black"/>
                </a:solidFill>
              </a:rPr>
              <a:t>sida</a:t>
            </a:r>
            <a:r>
              <a:rPr lang="en-US" sz="2000" b="1" dirty="0">
                <a:solidFill>
                  <a:prstClr val="black"/>
                </a:solidFill>
              </a:rPr>
              <a:t> </a:t>
            </a:r>
            <a:r>
              <a:rPr lang="en-US" sz="2000" b="1" dirty="0" err="1">
                <a:solidFill>
                  <a:prstClr val="black"/>
                </a:solidFill>
              </a:rPr>
              <a:t>patut</a:t>
            </a:r>
            <a:r>
              <a:rPr lang="en-US" sz="2000" b="1" dirty="0">
                <a:solidFill>
                  <a:prstClr val="black"/>
                </a:solidFill>
              </a:rPr>
              <a:t> </a:t>
            </a:r>
            <a:r>
              <a:rPr lang="en-US" sz="2000" b="1" dirty="0" err="1">
                <a:solidFill>
                  <a:prstClr val="black"/>
                </a:solidFill>
              </a:rPr>
              <a:t>begilir</a:t>
            </a:r>
            <a:r>
              <a:rPr lang="en-US" sz="2000" b="1" dirty="0">
                <a:solidFill>
                  <a:prstClr val="black"/>
                </a:solidFill>
              </a:rPr>
              <a:t> </a:t>
            </a:r>
            <a:r>
              <a:rPr lang="en-US" sz="2000" b="1" dirty="0" err="1">
                <a:solidFill>
                  <a:prstClr val="black"/>
                </a:solidFill>
              </a:rPr>
              <a:t>bejaku</a:t>
            </a:r>
            <a:r>
              <a:rPr lang="en-US" sz="2000" b="1" dirty="0">
                <a:solidFill>
                  <a:prstClr val="black"/>
                </a:solidFill>
              </a:rPr>
              <a:t> </a:t>
            </a:r>
            <a:br>
              <a:rPr lang="en-US" sz="2000" b="1" dirty="0">
                <a:solidFill>
                  <a:prstClr val="black"/>
                </a:solidFill>
              </a:rPr>
            </a:br>
            <a:r>
              <a:rPr lang="en-US" sz="2000" b="1" dirty="0">
                <a:solidFill>
                  <a:prstClr val="black"/>
                </a:solidFill>
              </a:rPr>
              <a:t>(1 Kor. 14:29-31).</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aphicFrame>
        <p:nvGraphicFramePr>
          <p:cNvPr id="2" name="Diagrama 1">
            <a:extLst>
              <a:ext uri="{FF2B5EF4-FFF2-40B4-BE49-F238E27FC236}">
                <a16:creationId xmlns:a16="http://schemas.microsoft.com/office/drawing/2014/main" id="{26AAF5DB-9AB5-8A43-43AF-3D804567D52B}"/>
              </a:ext>
            </a:extLst>
          </p:cNvPr>
          <p:cNvGraphicFramePr/>
          <p:nvPr>
            <p:extLst>
              <p:ext uri="{D42A27DB-BD31-4B8C-83A1-F6EECF244321}">
                <p14:modId xmlns:p14="http://schemas.microsoft.com/office/powerpoint/2010/main" val="1507710780"/>
              </p:ext>
            </p:extLst>
          </p:nvPr>
        </p:nvGraphicFramePr>
        <p:xfrm>
          <a:off x="205612" y="2257632"/>
          <a:ext cx="8143258" cy="4587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1084C756-B890-807B-798B-33F97A6C8E2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FE7D13AC-DD93-EEA8-9750-76A5718CD8EA}"/>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t="9543"/>
          <a:stretch>
            <a:fillRect/>
          </a:stretch>
        </p:blipFill>
        <p:spPr>
          <a:xfrm>
            <a:off x="6138861" y="4556108"/>
            <a:ext cx="2349156" cy="2125008"/>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889ACD0B-BA3E-7A7D-7EE2-1CF64FD2A6C3}"/>
              </a:ext>
            </a:extLst>
          </p:cNvPr>
          <p:cNvSpPr txBox="1"/>
          <p:nvPr/>
        </p:nvSpPr>
        <p:spPr>
          <a:xfrm>
            <a:off x="247648" y="1786296"/>
            <a:ext cx="11944349" cy="400110"/>
          </a:xfrm>
          <a:prstGeom prst="rect">
            <a:avLst/>
          </a:prstGeom>
          <a:noFill/>
        </p:spPr>
        <p:txBody>
          <a:bodyPr wrap="square">
            <a:spAutoFit/>
          </a:bodyPr>
          <a:lstStyle/>
          <a:p>
            <a:pPr lvl="0">
              <a:spcBef>
                <a:spcPts val="600"/>
              </a:spcBef>
              <a:defRPr/>
            </a:pPr>
            <a:r>
              <a:rPr lang="en-US" sz="2000" b="1">
                <a:solidFill>
                  <a:prstClr val="black"/>
                </a:solidFill>
              </a:rPr>
              <a:t>Nama pengawa ke dikereja bala nabi tu? (Pem. 19:10; 1:1; Eps. 4:11-12; 1 Kor. 14:3; Kereja Rasul 15:32).</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69628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4" fill="hold" grpId="0" nodeType="clickEffect">
                                  <p:stCondLst>
                                    <p:cond delay="0"/>
                                  </p:stCondLst>
                                  <p:childTnLst>
                                    <p:set>
                                      <p:cBhvr>
                                        <p:cTn id="52"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3"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4"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5"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6"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1000" fill="hold"/>
                                        <p:tgtEl>
                                          <p:spTgt spid="8"/>
                                        </p:tgtEl>
                                        <p:attrNameLst>
                                          <p:attrName>ppt_w</p:attrName>
                                        </p:attrNameLst>
                                      </p:cBhvr>
                                      <p:tavLst>
                                        <p:tav tm="0">
                                          <p:val>
                                            <p:strVal val="#ppt_w+.3"/>
                                          </p:val>
                                        </p:tav>
                                        <p:tav tm="100000">
                                          <p:val>
                                            <p:strVal val="#ppt_w"/>
                                          </p:val>
                                        </p:tav>
                                      </p:tavLst>
                                    </p:anim>
                                    <p:anim calcmode="lin" valueType="num">
                                      <p:cBhvr>
                                        <p:cTn id="62" dur="1000" fill="hold"/>
                                        <p:tgtEl>
                                          <p:spTgt spid="8"/>
                                        </p:tgtEl>
                                        <p:attrNameLst>
                                          <p:attrName>ppt_h</p:attrName>
                                        </p:attrNameLst>
                                      </p:cBhvr>
                                      <p:tavLst>
                                        <p:tav tm="0">
                                          <p:val>
                                            <p:strVal val="#ppt_h"/>
                                          </p:val>
                                        </p:tav>
                                        <p:tav tm="100000">
                                          <p:val>
                                            <p:strVal val="#ppt_h"/>
                                          </p:val>
                                        </p:tav>
                                      </p:tavLst>
                                    </p:anim>
                                    <p:animEffect transition="in" filter="fade">
                                      <p:cBhvr>
                                        <p:cTn id="63" dur="1000"/>
                                        <p:tgtEl>
                                          <p:spTgt spid="8"/>
                                        </p:tgtEl>
                                      </p:cBhvr>
                                    </p:animEffect>
                                  </p:childTnLst>
                                </p:cTn>
                              </p:par>
                            </p:childTnLst>
                          </p:cTn>
                        </p:par>
                        <p:par>
                          <p:cTn id="64" fill="hold">
                            <p:stCondLst>
                              <p:cond delay="1000"/>
                            </p:stCondLst>
                            <p:childTnLst>
                              <p:par>
                                <p:cTn id="65" presetID="53" presetClass="entr" presetSubtype="528" fill="hold" grpId="0" nodeType="afterEffect">
                                  <p:stCondLst>
                                    <p:cond delay="0"/>
                                  </p:stCondLst>
                                  <p:childTnLst>
                                    <p:set>
                                      <p:cBhvr>
                                        <p:cTn id="66"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7"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404A7F00-D70F-40DB-A253-54411E61105B}"/>
                                            </p:graphicEl>
                                          </p:spTgt>
                                        </p:tgtEl>
                                      </p:cBhvr>
                                    </p:animEffect>
                                    <p:anim calcmode="lin" valueType="num">
                                      <p:cBhvr>
                                        <p:cTn id="70"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4"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A7D34FEE-7DA6-4B37-BBED-CAA95D76B4CC}"/>
                                            </p:graphicEl>
                                          </p:spTgt>
                                        </p:tgtEl>
                                      </p:cBhvr>
                                    </p:animEffect>
                                    <p:anim calcmode="lin" valueType="num">
                                      <p:cBhvr>
                                        <p:cTn id="77"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7" presetClass="entr" presetSubtype="4" fill="hold" grpId="0" nodeType="clickEffect">
                                  <p:stCondLst>
                                    <p:cond delay="0"/>
                                  </p:stCondLst>
                                  <p:childTnLst>
                                    <p:set>
                                      <p:cBhvr>
                                        <p:cTn id="82"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3"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4"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5"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6"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528" fill="hold" grpId="0" nodeType="clickEffect">
                                  <p:stCondLst>
                                    <p:cond delay="0"/>
                                  </p:stCondLst>
                                  <p:childTnLst>
                                    <p:set>
                                      <p:cBhvr>
                                        <p:cTn id="90"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91"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2"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3" dur="500"/>
                                        <p:tgtEl>
                                          <p:spTgt spid="2">
                                            <p:graphicEl>
                                              <a:dgm id="{3D6A2FB8-FAD5-4FEF-A1A3-3717E97DEF08}"/>
                                            </p:graphicEl>
                                          </p:spTgt>
                                        </p:tgtEl>
                                      </p:cBhvr>
                                    </p:animEffect>
                                    <p:anim calcmode="lin" valueType="num">
                                      <p:cBhvr>
                                        <p:cTn id="94"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5"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0"/>
                                  </p:stCondLst>
                                  <p:childTnLst>
                                    <p:set>
                                      <p:cBhvr>
                                        <p:cTn id="97"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8"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9"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100" dur="500"/>
                                        <p:tgtEl>
                                          <p:spTgt spid="2">
                                            <p:graphicEl>
                                              <a:dgm id="{4D9EC3F5-2B61-4178-AF40-07178C6999D4}"/>
                                            </p:graphicEl>
                                          </p:spTgt>
                                        </p:tgtEl>
                                      </p:cBhvr>
                                    </p:animEffect>
                                    <p:anim calcmode="lin" valueType="num">
                                      <p:cBhvr>
                                        <p:cTn id="101"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2"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7" presetClass="entr" presetSubtype="4" fill="hold" grpId="0" nodeType="clickEffect">
                                  <p:stCondLst>
                                    <p:cond delay="0"/>
                                  </p:stCondLst>
                                  <p:childTnLst>
                                    <p:set>
                                      <p:cBhvr>
                                        <p:cTn id="106"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7"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8"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9"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10"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53" presetClass="entr" presetSubtype="528" fill="hold" grpId="0" nodeType="clickEffect">
                                  <p:stCondLst>
                                    <p:cond delay="0"/>
                                  </p:stCondLst>
                                  <p:childTnLst>
                                    <p:set>
                                      <p:cBhvr>
                                        <p:cTn id="114"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5"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6"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7" dur="500"/>
                                        <p:tgtEl>
                                          <p:spTgt spid="2">
                                            <p:graphicEl>
                                              <a:dgm id="{3130E0C0-5E31-4FB3-8A92-9A309FDC92A9}"/>
                                            </p:graphicEl>
                                          </p:spTgt>
                                        </p:tgtEl>
                                      </p:cBhvr>
                                    </p:animEffect>
                                    <p:anim calcmode="lin" valueType="num">
                                      <p:cBhvr>
                                        <p:cTn id="118"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9"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20" presetID="53" presetClass="entr" presetSubtype="528" fill="hold" grpId="0" nodeType="withEffect">
                                  <p:stCondLst>
                                    <p:cond delay="0"/>
                                  </p:stCondLst>
                                  <p:childTnLst>
                                    <p:set>
                                      <p:cBhvr>
                                        <p:cTn id="121"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22"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7FC4422D-8C48-4D6F-8899-D3EB750C73B7}"/>
                                            </p:graphicEl>
                                          </p:spTgt>
                                        </p:tgtEl>
                                      </p:cBhvr>
                                    </p:animEffect>
                                    <p:anim calcmode="lin" valueType="num">
                                      <p:cBhvr>
                                        <p:cTn id="125"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6"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7" presetClass="entr" presetSubtype="4" fill="hold" grpId="0" nodeType="clickEffect">
                                  <p:stCondLst>
                                    <p:cond delay="0"/>
                                  </p:stCondLst>
                                  <p:childTnLst>
                                    <p:set>
                                      <p:cBhvr>
                                        <p:cTn id="130"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31"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32"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33"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4"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5" fill="hold">
                      <p:stCondLst>
                        <p:cond delay="indefinite"/>
                      </p:stCondLst>
                      <p:childTnLst>
                        <p:par>
                          <p:cTn id="136" fill="hold">
                            <p:stCondLst>
                              <p:cond delay="0"/>
                            </p:stCondLst>
                            <p:childTnLst>
                              <p:par>
                                <p:cTn id="137" presetID="53" presetClass="entr" presetSubtype="528" fill="hold" grpId="0" nodeType="clickEffect">
                                  <p:stCondLst>
                                    <p:cond delay="0"/>
                                  </p:stCondLst>
                                  <p:childTnLst>
                                    <p:set>
                                      <p:cBhvr>
                                        <p:cTn id="138"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9"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40"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41" dur="500"/>
                                        <p:tgtEl>
                                          <p:spTgt spid="2">
                                            <p:graphicEl>
                                              <a:dgm id="{3A686E9C-D473-424C-A616-6FCF3A07A6DA}"/>
                                            </p:graphicEl>
                                          </p:spTgt>
                                        </p:tgtEl>
                                      </p:cBhvr>
                                    </p:animEffect>
                                    <p:anim calcmode="lin" valueType="num">
                                      <p:cBhvr>
                                        <p:cTn id="142"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43"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4" presetID="53" presetClass="entr" presetSubtype="528" fill="hold" grpId="0" nodeType="withEffect">
                                  <p:stCondLst>
                                    <p:cond delay="0"/>
                                  </p:stCondLst>
                                  <p:childTnLst>
                                    <p:set>
                                      <p:cBhvr>
                                        <p:cTn id="145"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6"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7"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8" dur="500"/>
                                        <p:tgtEl>
                                          <p:spTgt spid="2">
                                            <p:graphicEl>
                                              <a:dgm id="{33324725-AC41-4188-ADC2-C983F204EAEA}"/>
                                            </p:graphicEl>
                                          </p:spTgt>
                                        </p:tgtEl>
                                      </p:cBhvr>
                                    </p:animEffect>
                                    <p:anim calcmode="lin" valueType="num">
                                      <p:cBhvr>
                                        <p:cTn id="149"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50"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7" presetClass="entr" presetSubtype="4" fill="hold" grpId="0" nodeType="clickEffect">
                                  <p:stCondLst>
                                    <p:cond delay="0"/>
                                  </p:stCondLst>
                                  <p:childTnLst>
                                    <p:set>
                                      <p:cBhvr>
                                        <p:cTn id="154"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5"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6"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7"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8"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4FD16C-59A3-7F30-42D2-72CBF745D9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2" name="Imagen 11">
            <a:extLst>
              <a:ext uri="{FF2B5EF4-FFF2-40B4-BE49-F238E27FC236}">
                <a16:creationId xmlns:a16="http://schemas.microsoft.com/office/drawing/2014/main" id="{013DE61C-E474-DC4F-DEF1-D488F279F4B9}"/>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a:ext>
            </a:extLst>
          </a:blip>
          <a:srcRect t="-42" b="18640"/>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id="{DD0BD7B5-C854-ECEE-F1E7-F86675A0CAA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a:ext>
            </a:extLst>
          </a:blip>
          <a:srcRect l="-111" r="23238"/>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id="{F98037BE-C8AA-3563-35C2-F89DB8D990D4}"/>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18834" r="18834"/>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id="{0437D1F0-F7BE-FCED-55CE-AE0B185F7D1D}"/>
              </a:ext>
            </a:extLst>
          </p:cNvPr>
          <p:cNvPicPr>
            <a:picLocks noGrp="1" noRot="1" noChangeAspect="1" noMove="1" noResize="1" noEditPoints="1" noAdjustHandles="1" noChangeArrowheads="1" noChangeShapeType="1" noCrop="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13923" r="79"/>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23"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5"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nvGrpSpPr>
          <p:cNvPr id="27"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Freeform: Shape 28">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0" name="Freeform: Shape 29">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1" name="Freeform: Shape 30">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2" name="Freeform: Shape 31">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6" name="Freeform: Shape 35">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7" name="Freeform: Shape 36">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8" name="Freeform: Shape 37">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9" name="Freeform: Shape 38">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0" name="Freeform: Shape 39">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1" name="Freeform: Shape 40">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2" name="Freeform: Shape 41">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3" name="Freeform: Shape 42">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4" name="Freeform: Shape 43">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5" name="Freeform: Shape 44">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6" name="Freeform: Shape 45">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7" name="Freeform: Shape 46">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8" name="Freeform: Shape 47">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9" name="Freeform: Shape 48">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0" name="Freeform: Shape 49">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1" name="Freeform: Shape 50">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2" name="Freeform: Shape 51">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3" name="Freeform: Shape 52">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4" name="Freeform: Shape 53">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5" name="Freeform: Shape 54">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6" name="Freeform: Shape 55">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7" name="Freeform: Shape 56">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8" name="Freeform: Shape 57">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9" name="Freeform: Shape 58">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1" name="Freeform: Shape 60">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2" name="Freeform: Shape 61">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3" name="Freeform: Shape 62">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4" name="Freeform: Shape 63">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5" name="Freeform: Shape 64">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6" name="Freeform: Shape 65">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7" name="Freeform: Shape 66">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8" name="Freeform: Shape 67">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9" name="Freeform: Shape 68">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0" name="Freeform: Shape 69">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1" name="Freeform: Shape 70">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2" name="Freeform: Shape 71">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3" name="Freeform: Shape 72">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4" name="Freeform: Shape 73">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5" name="Freeform: Shape 74">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6" name="Freeform: Shape 75">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7" name="Freeform: Shape 76">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8" name="Freeform: Shape 77">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9" name="Freeform: Shape 78">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0" name="Freeform: Shape 79">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1" name="Freeform: Shape 80">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2" name="Freeform: Shape 81">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3" name="Freeform: Shape 82">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4" name="Freeform: Shape 83">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5" name="Freeform: Shape 84">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6" name="Freeform: Shape 85">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7" name="Freeform: Shape 86">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8" name="Freeform: Shape 87">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9" name="Freeform: Shape 88">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0" name="Freeform: Shape 89">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1" name="Freeform: Shape 90">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2" name="Freeform: Shape 91">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3" name="Freeform: Shape 92">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4" name="Freeform: Shape 93">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5" name="Freeform: Shape 94">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6" name="Freeform: Shape 95">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7" name="Freeform: Shape 96">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8" name="Freeform: Shape 97">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9" name="Freeform: Shape 98">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0" name="Freeform: Shape 99">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1" name="Freeform: Shape 100">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2" name="Freeform: Shape 101">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3" name="Freeform: Shape 102">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4" name="Freeform: Shape 103">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5" name="Freeform: Shape 104">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6" name="Freeform: Shape 105">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7" name="Freeform: Shape 106">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8" name="Freeform: Shape 107">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9" name="Freeform: Shape 108">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0" name="Freeform: Shape 109">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1" name="Freeform: Shape 110">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2" name="Freeform: Shape 111">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3" name="Freeform: Shape 112">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4" name="Freeform: Shape 113">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5" name="Freeform: Shape 114">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6" name="Freeform: Shape 115">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7" name="Freeform: Shape 116">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8" name="Freeform: Shape 117">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9" name="Freeform: Shape 118">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0" name="Freeform: Shape 119">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1" name="Freeform: Shape 120">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2" name="Freeform: Shape 121">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3" name="Freeform: Shape 122">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4" name="Freeform: Shape 123">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5" name="Freeform: Shape 124">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6" name="Freeform: Shape 125">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7" name="Freeform: Shape 126">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8" name="Freeform: Shape 127">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9" name="Freeform: Shape 128">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0" name="Freeform: Shape 129">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1" name="Freeform: Shape 130">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2" name="Freeform: Shape 131">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3" name="Freeform: Shape 132">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4" name="Freeform: Shape 133">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5" name="Freeform: Shape 134">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6" name="Freeform: Shape 135">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7" name="Freeform: Shape 136">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8" name="Freeform: Shape 137">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9" name="Freeform: Shape 138">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0" name="Freeform: Shape 139">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1" name="Freeform: Shape 140">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2" name="Freeform: Shape 141">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3" name="Freeform: Shape 142">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4" name="Freeform: Shape 143">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5" name="Freeform: Shape 144">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6" name="Freeform: Shape 145">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7" name="Freeform: Shape 146">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8" name="Freeform: Shape 147">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9" name="Freeform: Shape 148">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0" name="Freeform: Shape 149">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1" name="Freeform: Shape 150">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2" name="Freeform: Shape 151">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3" name="Freeform: Shape 152">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4" name="Freeform: Shape 153">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5" name="Freeform: Shape 154">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6" name="Freeform: Shape 155">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7" name="Freeform: Shape 156">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8" name="Freeform: Shape 157">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9" name="Freeform: Shape 158">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0" name="Freeform: Shape 159">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1" name="Freeform: Shape 160">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2" name="Freeform: Shape 161">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3" name="Freeform: Shape 162">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4" name="Freeform: Shape 163">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5" name="Freeform: Shape 164">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6" name="Freeform: Shape 165">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7" name="Freeform: Shape 166">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8" name="Freeform: Shape 167">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9" name="Freeform: Shape 168">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0" name="Freeform: Shape 169">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1" name="Freeform: Shape 170">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2" name="Freeform: Shape 171">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3" name="Freeform: Shape 172">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4" name="Freeform: Shape 173">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5" name="Freeform: Shape 174">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6" name="Freeform: Shape 175">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7" name="Freeform: Shape 176">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8" name="Freeform: Shape 177">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9" name="Freeform: Shape 178">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0" name="Freeform: Shape 179">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1" name="Freeform: Shape 180">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2" name="Freeform: Shape 181">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3" name="Freeform: Shape 182">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4" name="Freeform: Shape 183">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5" name="Freeform: Shape 184">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6" name="Freeform: Shape 185">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7" name="Freeform: Shape 186">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8" name="Freeform: Shape 187">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9" name="Freeform: Shape 188">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0" name="Freeform: Shape 189">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1" name="Freeform: Shape 190">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2" name="Freeform: Shape 191">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3" name="Freeform: Shape 192">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4" name="Freeform: Shape 193">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5" name="Freeform: Shape 194">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6" name="Freeform: Shape 195">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7" name="Graphic 212">
            <a:extLst>
              <a:ext uri="{FF2B5EF4-FFF2-40B4-BE49-F238E27FC236}">
                <a16:creationId xmlns:a16="http://schemas.microsoft.com/office/drawing/2014/main" id="{A7727174-FD57-C2DC-DC0F-88BD50F7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Graphic 212">
            <a:extLst>
              <a:ext uri="{FF2B5EF4-FFF2-40B4-BE49-F238E27FC236}">
                <a16:creationId xmlns:a16="http://schemas.microsoft.com/office/drawing/2014/main" id="{576FE34B-2122-BCC4-2036-F71251DC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Graphic 212">
            <a:extLst>
              <a:ext uri="{FF2B5EF4-FFF2-40B4-BE49-F238E27FC236}">
                <a16:creationId xmlns:a16="http://schemas.microsoft.com/office/drawing/2014/main" id="{70BD8251-00E3-70BE-E1B6-8B68A9DA4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Graphic 212">
            <a:extLst>
              <a:ext uri="{FF2B5EF4-FFF2-40B4-BE49-F238E27FC236}">
                <a16:creationId xmlns:a16="http://schemas.microsoft.com/office/drawing/2014/main" id="{CAB43512-FAB4-9DA3-9997-6F1F22861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AC28A086-0FD8-69FE-3394-2FC8D0CD62C9}"/>
              </a:ext>
            </a:extLst>
          </p:cNvPr>
          <p:cNvSpPr txBox="1"/>
          <p:nvPr/>
        </p:nvSpPr>
        <p:spPr>
          <a:xfrm>
            <a:off x="114162" y="4016983"/>
            <a:ext cx="4756689" cy="258532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50" normalizeH="0" baseline="0" noProof="0">
                <a:ln w="0"/>
                <a:solidFill>
                  <a:prstClr val="white"/>
                </a:solidFill>
                <a:effectLst>
                  <a:innerShdw blurRad="63500" dist="50800" dir="13500000">
                    <a:srgbClr val="000000">
                      <a:alpha val="50000"/>
                    </a:srgbClr>
                  </a:innerShdw>
                </a:effectLst>
                <a:uLnTx/>
                <a:uFillTx/>
                <a:latin typeface="Aptos" panose="02110004020202020204"/>
                <a:ea typeface="+mn-ea"/>
                <a:cs typeface="+mn-cs"/>
              </a:rPr>
              <a:t>NABI PENYANGUP BARU</a:t>
            </a:r>
            <a:endParaRPr kumimoji="0" lang="en-US" sz="54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Aptos" panose="02110004020202020204"/>
              <a:ea typeface="+mn-ea"/>
              <a:cs typeface="+mn-cs"/>
            </a:endParaRPr>
          </a:p>
        </p:txBody>
      </p:sp>
    </p:spTree>
    <p:extLst>
      <p:ext uri="{BB962C8B-B14F-4D97-AF65-F5344CB8AC3E}">
        <p14:creationId xmlns:p14="http://schemas.microsoft.com/office/powerpoint/2010/main" val="23991817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7FA65DE0-6874-5578-5A87-4F422C52BAD3}"/>
              </a:ext>
            </a:extLst>
          </p:cNvPr>
          <p:cNvSpPr>
            <a:spLocks noGrp="1" noRot="1" noMove="1" noResize="1" noEditPoints="1" noAdjustHandles="1" noChangeArrowheads="1" noChangeShapeType="1"/>
          </p:cNvSpPr>
          <p:nvPr/>
        </p:nvSpPr>
        <p:spPr>
          <a:xfrm>
            <a:off x="0" y="0"/>
            <a:ext cx="12192000" cy="1256972"/>
          </a:xfrm>
          <a:prstGeom prst="rect">
            <a:avLst/>
          </a:prstGeom>
          <a:blipFill dpi="0" rotWithShape="1">
            <a:blip r:embed="rId3"/>
            <a:srcRect/>
            <a:stretch>
              <a:fillRect r="-138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876D1F9F-A8E6-9FDB-4612-F5568FAFC14E}"/>
              </a:ext>
            </a:extLst>
          </p:cNvPr>
          <p:cNvSpPr txBox="1"/>
          <p:nvPr/>
        </p:nvSpPr>
        <p:spPr>
          <a:xfrm>
            <a:off x="0" y="0"/>
            <a:ext cx="12192000" cy="769441"/>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p>
            <a:pPr lvl="0" algn="ctr">
              <a:defRPr/>
            </a:pPr>
            <a:r>
              <a:rPr lang="en-US" sz="4400" b="1" noProof="0" dirty="0">
                <a:ln w="22225">
                  <a:noFill/>
                  <a:prstDash val="solid"/>
                </a:ln>
                <a:solidFill>
                  <a:srgbClr val="B83E0A">
                    <a:lumMod val="40000"/>
                    <a:lumOff val="60000"/>
                  </a:srgbClr>
                </a:solidFill>
              </a:rPr>
              <a:t>JESUS</a:t>
            </a:r>
            <a:r>
              <a:rPr lang="en-US" sz="4400" b="1" noProof="0">
                <a:ln w="22225">
                  <a:noFill/>
                  <a:prstDash val="solid"/>
                </a:ln>
                <a:solidFill>
                  <a:srgbClr val="B83E0A">
                    <a:lumMod val="40000"/>
                    <a:lumOff val="60000"/>
                  </a:srgbClr>
                </a:solidFill>
              </a:rPr>
              <a:t>, </a:t>
            </a:r>
            <a:r>
              <a:rPr lang="en-US" sz="4400" b="1">
                <a:ln w="22225">
                  <a:noFill/>
                  <a:prstDash val="solid"/>
                </a:ln>
                <a:solidFill>
                  <a:srgbClr val="B83E0A">
                    <a:lumMod val="40000"/>
                    <a:lumOff val="60000"/>
                  </a:srgbClr>
                </a:solidFill>
              </a:rPr>
              <a:t>NABI TI UDAH DIPADAHKA</a:t>
            </a:r>
            <a:endParaRPr kumimoji="0" lang="en-US" sz="4400" b="1" i="0" u="none" strike="noStrike" kern="1200" cap="none" spc="0" normalizeH="0" baseline="0" noProof="0" dirty="0">
              <a:ln w="22225">
                <a:noFill/>
                <a:prstDash val="solid"/>
              </a:ln>
              <a:solidFill>
                <a:srgbClr val="B83E0A">
                  <a:lumMod val="40000"/>
                  <a:lumOff val="60000"/>
                </a:srgbClr>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4E11CC8E-0F7E-2410-FE46-97A66EAA5F7C}"/>
              </a:ext>
            </a:extLst>
          </p:cNvPr>
          <p:cNvSpPr txBox="1"/>
          <p:nvPr/>
        </p:nvSpPr>
        <p:spPr>
          <a:xfrm>
            <a:off x="0" y="615502"/>
            <a:ext cx="12192000" cy="646331"/>
          </a:xfrm>
          <a:prstGeom prst="rect">
            <a:avLst/>
          </a:prstGeom>
          <a:noFill/>
        </p:spPr>
        <p:txBody>
          <a:bodyPr wrap="square">
            <a:spAutoFit/>
          </a:bodyPr>
          <a:lstStyle/>
          <a:p>
            <a:pPr lvl="0" algn="ctr">
              <a:defRPr/>
            </a:pPr>
            <a:r>
              <a:rPr lang="en-US" b="1">
                <a:solidFill>
                  <a:srgbClr val="166E40">
                    <a:lumMod val="75000"/>
                  </a:srgbClr>
                </a:solidFill>
                <a:latin typeface="Comic Sans MS" panose="030F0702030302020204" pitchFamily="66" charset="0"/>
              </a:rPr>
              <a:t>“TUHAN Allah Taala kita deka ngasuh siku nabi ti baka Aku ke kita, ari raban bansa kita, lalu kita enda tau enda ngasika Iya.” (Ulang Adat 18:15)</a:t>
            </a:r>
            <a:endParaRPr kumimoji="0" lang="en-US" sz="14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endParaRPr>
          </a:p>
        </p:txBody>
      </p:sp>
      <p:sp>
        <p:nvSpPr>
          <p:cNvPr id="6" name="CuadroTexto 5">
            <a:extLst>
              <a:ext uri="{FF2B5EF4-FFF2-40B4-BE49-F238E27FC236}">
                <a16:creationId xmlns:a16="http://schemas.microsoft.com/office/drawing/2014/main" id="{F88D58CF-B427-740C-7E9F-070BDA35618D}"/>
              </a:ext>
            </a:extLst>
          </p:cNvPr>
          <p:cNvSpPr txBox="1"/>
          <p:nvPr/>
        </p:nvSpPr>
        <p:spPr>
          <a:xfrm>
            <a:off x="157783" y="1309151"/>
            <a:ext cx="7503500" cy="707886"/>
          </a:xfrm>
          <a:prstGeom prst="rect">
            <a:avLst/>
          </a:prstGeom>
          <a:noFill/>
        </p:spPr>
        <p:txBody>
          <a:bodyPr wrap="square" rtlCol="0">
            <a:spAutoFit/>
          </a:bodyPr>
          <a:lstStyle/>
          <a:p>
            <a:pPr lvl="0">
              <a:spcBef>
                <a:spcPts val="600"/>
              </a:spcBef>
              <a:defRPr/>
            </a:pPr>
            <a:r>
              <a:rPr lang="en-US" sz="2000" b="1">
                <a:solidFill>
                  <a:prstClr val="black"/>
                </a:solidFill>
              </a:rPr>
              <a:t>Jesus dikumbai orang ke sama jeman enggau iya nyadi nabi (Mat. 21:11; Mrk. 6:15; Luk. 7:16; Jhn. 6:14).</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0" name="Imagen 9">
            <a:extLst>
              <a:ext uri="{FF2B5EF4-FFF2-40B4-BE49-F238E27FC236}">
                <a16:creationId xmlns:a16="http://schemas.microsoft.com/office/drawing/2014/main" id="{1FA383B6-885F-FDFD-25F5-A11CCDA0274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661283" y="1326545"/>
            <a:ext cx="4372934" cy="2446761"/>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5B9AA2FE-928A-43A3-CB49-10A47CDCA4EF}"/>
              </a:ext>
            </a:extLst>
          </p:cNvPr>
          <p:cNvSpPr txBox="1"/>
          <p:nvPr/>
        </p:nvSpPr>
        <p:spPr>
          <a:xfrm>
            <a:off x="5058468" y="3862090"/>
            <a:ext cx="4245788" cy="1323439"/>
          </a:xfrm>
          <a:prstGeom prst="rect">
            <a:avLst/>
          </a:prstGeom>
          <a:noFill/>
        </p:spPr>
        <p:txBody>
          <a:bodyPr wrap="square">
            <a:spAutoFit/>
          </a:bodyPr>
          <a:lstStyle/>
          <a:p>
            <a:pPr lvl="0">
              <a:spcBef>
                <a:spcPts val="600"/>
              </a:spcBef>
              <a:defRPr/>
            </a:pPr>
            <a:r>
              <a:rPr lang="en-US" sz="2000" b="1">
                <a:solidFill>
                  <a:prstClr val="black"/>
                </a:solidFill>
              </a:rPr>
              <a:t>Iya ukai semina “penampak ti manchar ba endur ti petang,” baka bala nabi ti bukai, tang Iya meh PENANG (2 Peter 1:19; Jhn. 1:9; 8:12).</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4" name="Imagen 13">
            <a:extLst>
              <a:ext uri="{FF2B5EF4-FFF2-40B4-BE49-F238E27FC236}">
                <a16:creationId xmlns:a16="http://schemas.microsoft.com/office/drawing/2014/main" id="{51B4EFF7-6F38-D702-AF26-A228AB59D6F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304256" y="3931662"/>
            <a:ext cx="2729961" cy="2829213"/>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8F010BB6-A548-E996-FBA5-51F2FEB1C28D}"/>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2216" r="2216"/>
          <a:stretch>
            <a:fillRect/>
          </a:stretch>
        </p:blipFill>
        <p:spPr>
          <a:xfrm>
            <a:off x="117571" y="3931662"/>
            <a:ext cx="2387432" cy="2829213"/>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9D7C8EB4-27F4-8F98-2D2B-C4D4555B549F}"/>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l="4020" r="4020"/>
          <a:stretch>
            <a:fillRect/>
          </a:stretch>
        </p:blipFill>
        <p:spPr>
          <a:xfrm>
            <a:off x="2662785" y="3933750"/>
            <a:ext cx="2295611" cy="2827125"/>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B7ADAFB3-B1B3-09E3-EBBA-BDFC427D9BD1}"/>
              </a:ext>
            </a:extLst>
          </p:cNvPr>
          <p:cNvSpPr txBox="1"/>
          <p:nvPr/>
        </p:nvSpPr>
        <p:spPr>
          <a:xfrm>
            <a:off x="157782" y="3154204"/>
            <a:ext cx="7503499" cy="400110"/>
          </a:xfrm>
          <a:prstGeom prst="rect">
            <a:avLst/>
          </a:prstGeom>
          <a:noFill/>
        </p:spPr>
        <p:txBody>
          <a:bodyPr wrap="square">
            <a:spAutoFit/>
          </a:bodyPr>
          <a:lstStyle/>
          <a:p>
            <a:pPr lvl="0">
              <a:spcBef>
                <a:spcPts val="600"/>
              </a:spcBef>
              <a:defRPr/>
            </a:pPr>
            <a:r>
              <a:rPr lang="en-US" sz="2000" b="1">
                <a:solidFill>
                  <a:prstClr val="black"/>
                </a:solidFill>
              </a:rPr>
              <a:t>Tang Jesus ukai nulis Jaku Allah Taala, tang Iya nya JAKU (John 1:1).</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CuadroTexto 7">
            <a:extLst>
              <a:ext uri="{FF2B5EF4-FFF2-40B4-BE49-F238E27FC236}">
                <a16:creationId xmlns:a16="http://schemas.microsoft.com/office/drawing/2014/main" id="{1F18D641-2533-AC11-0D4B-F1E7441AC4B3}"/>
              </a:ext>
            </a:extLst>
          </p:cNvPr>
          <p:cNvSpPr txBox="1"/>
          <p:nvPr/>
        </p:nvSpPr>
        <p:spPr>
          <a:xfrm>
            <a:off x="157780" y="2436595"/>
            <a:ext cx="7503498" cy="707886"/>
          </a:xfrm>
          <a:prstGeom prst="rect">
            <a:avLst/>
          </a:prstGeom>
          <a:noFill/>
        </p:spPr>
        <p:txBody>
          <a:bodyPr wrap="square">
            <a:spAutoFit/>
          </a:bodyPr>
          <a:lstStyle/>
          <a:p>
            <a:pPr lvl="0">
              <a:spcBef>
                <a:spcPts val="600"/>
              </a:spcBef>
              <a:defRPr/>
            </a:pPr>
            <a:r>
              <a:rPr lang="en-US" sz="2000" b="1">
                <a:solidFill>
                  <a:prstClr val="black"/>
                </a:solidFill>
              </a:rPr>
              <a:t>Peter nerangka Jesus nya Nabi/Messiah ti dipadahka Moses enggau bala nabi ti bukai (Ulang Adat 18:15; Kereja Rasul 3:18-26).</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 name="CuadroTexto 14">
            <a:extLst>
              <a:ext uri="{FF2B5EF4-FFF2-40B4-BE49-F238E27FC236}">
                <a16:creationId xmlns:a16="http://schemas.microsoft.com/office/drawing/2014/main" id="{529AD8A9-6010-B0FC-6224-E7775390370E}"/>
              </a:ext>
            </a:extLst>
          </p:cNvPr>
          <p:cNvSpPr txBox="1"/>
          <p:nvPr/>
        </p:nvSpPr>
        <p:spPr>
          <a:xfrm>
            <a:off x="157774" y="2026761"/>
            <a:ext cx="7503497" cy="400110"/>
          </a:xfrm>
          <a:prstGeom prst="rect">
            <a:avLst/>
          </a:prstGeom>
          <a:noFill/>
        </p:spPr>
        <p:txBody>
          <a:bodyPr wrap="square">
            <a:spAutoFit/>
          </a:bodyPr>
          <a:lstStyle/>
          <a:p>
            <a:pPr lvl="0">
              <a:spcBef>
                <a:spcPts val="600"/>
              </a:spcBef>
              <a:defRPr/>
            </a:pPr>
            <a:r>
              <a:rPr lang="pt-BR" sz="2000" b="1">
                <a:solidFill>
                  <a:prstClr val="black"/>
                </a:solidFill>
              </a:rPr>
              <a:t>Iya empu ngaitka gelar tu ngagai diri empu (Mr. 6:4; Luk. 13:33).</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0" name="CuadroTexto 19">
            <a:extLst>
              <a:ext uri="{FF2B5EF4-FFF2-40B4-BE49-F238E27FC236}">
                <a16:creationId xmlns:a16="http://schemas.microsoft.com/office/drawing/2014/main" id="{4C7E7A70-B875-D2CE-268B-AC290AF21671}"/>
              </a:ext>
            </a:extLst>
          </p:cNvPr>
          <p:cNvSpPr txBox="1"/>
          <p:nvPr/>
        </p:nvSpPr>
        <p:spPr>
          <a:xfrm>
            <a:off x="5058467" y="5297309"/>
            <a:ext cx="4264641" cy="1631216"/>
          </a:xfrm>
          <a:prstGeom prst="rect">
            <a:avLst/>
          </a:prstGeom>
          <a:noFill/>
        </p:spPr>
        <p:txBody>
          <a:bodyPr wrap="square">
            <a:spAutoFit/>
          </a:bodyPr>
          <a:lstStyle/>
          <a:p>
            <a:pPr lvl="0">
              <a:spcBef>
                <a:spcPts val="600"/>
              </a:spcBef>
              <a:defRPr/>
            </a:pPr>
            <a:r>
              <a:rPr lang="en-US" sz="2000" b="1">
                <a:solidFill>
                  <a:prstClr val="black"/>
                </a:solidFill>
              </a:rPr>
              <a:t>Pengawa Iya ngelui ari sebarang nabi. Jesus aja ti ulih meri pengidup ti meruan belama iya ngagai semua kitai ketegal pengidup, pemati enggau pengangkat iya.</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1866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FilmGrain/>
                    </a14:imgEffect>
                    <a14:imgEffect>
                      <a14:brightnessContrast bright="2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8AFEA894-E860-706E-61B0-A597B68D3409}"/>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58AFE3CD-4DCC-6DAD-ED85-7E3E359349C8}"/>
              </a:ext>
            </a:extLst>
          </p:cNvPr>
          <p:cNvSpPr>
            <a:spLocks noGrp="1" noRot="1" noMove="1" noResize="1" noEditPoints="1" noAdjustHandles="1" noChangeArrowheads="1" noChangeShapeType="1"/>
          </p:cNvSpPr>
          <p:nvPr/>
        </p:nvSpPr>
        <p:spPr>
          <a:xfrm>
            <a:off x="0" y="0"/>
            <a:ext cx="12192000" cy="1390650"/>
          </a:xfrm>
          <a:prstGeom prst="rect">
            <a:avLst/>
          </a:prstGeom>
          <a: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C0BF7E98-D2DE-6AD2-74D9-E0F34210C7BC}"/>
              </a:ext>
            </a:extLst>
          </p:cNvPr>
          <p:cNvSpPr txBox="1"/>
          <p:nvPr/>
        </p:nvSpPr>
        <p:spPr>
          <a:xfrm>
            <a:off x="0" y="0"/>
            <a:ext cx="12191999" cy="769441"/>
          </a:xfrm>
          <a:prstGeom prst="rect">
            <a:avLst/>
          </a:prstGeom>
          <a:noFill/>
        </p:spPr>
        <p:txBody>
          <a:bodyPr wrap="square">
            <a:spAutoFit/>
          </a:bodyPr>
          <a:lstStyle/>
          <a:p>
            <a:pPr lvl="0" algn="ctr">
              <a:defRPr/>
            </a:pPr>
            <a:r>
              <a:rPr lang="en-US" sz="4400" b="1" spc="600">
                <a:ln w="9525">
                  <a:solidFill>
                    <a:prstClr val="white"/>
                  </a:solidFill>
                  <a:prstDash val="solid"/>
                </a:ln>
                <a:solidFill>
                  <a:srgbClr val="166E40"/>
                </a:solidFill>
                <a:effectLst>
                  <a:outerShdw blurRad="12700" dist="38100" dir="2700000" algn="tl" rotWithShape="0">
                    <a:srgbClr val="C8FF85"/>
                  </a:outerShdw>
                </a:effectLst>
              </a:rPr>
              <a:t>RASUL ENGGAU BALA NABI .</a:t>
            </a:r>
            <a:endParaRPr kumimoji="0" lang="en-US" sz="4400" b="1" i="0" u="none" strike="noStrike" kern="1200" cap="none" spc="600" normalizeH="0" baseline="0" noProof="0" dirty="0">
              <a:ln w="9525">
                <a:solidFill>
                  <a:prstClr val="white"/>
                </a:solidFill>
                <a:prstDash val="solid"/>
              </a:ln>
              <a:solidFill>
                <a:srgbClr val="166E40"/>
              </a:solidFill>
              <a:effectLst>
                <a:outerShdw blurRad="12700" dist="38100" dir="2700000" algn="tl" rotWithShape="0">
                  <a:srgbClr val="C8FF85"/>
                </a:outerShdw>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26B8ECCF-CF9B-C580-9498-4177F5640A71}"/>
              </a:ext>
            </a:extLst>
          </p:cNvPr>
          <p:cNvSpPr txBox="1"/>
          <p:nvPr/>
        </p:nvSpPr>
        <p:spPr>
          <a:xfrm>
            <a:off x="1" y="691701"/>
            <a:ext cx="12191998" cy="646331"/>
          </a:xfrm>
          <a:prstGeom prst="rect">
            <a:avLst/>
          </a:prstGeom>
          <a:noFill/>
        </p:spPr>
        <p:txBody>
          <a:bodyPr wrap="square">
            <a:spAutoFit/>
          </a:bodyPr>
          <a:lstStyle/>
          <a:p>
            <a:pPr lvl="0" algn="ctr">
              <a:defRPr/>
            </a:pPr>
            <a:r>
              <a:rPr lang="en-US" b="1">
                <a:solidFill>
                  <a:srgbClr val="FFFF99"/>
                </a:solidFill>
                <a:effectLst>
                  <a:outerShdw blurRad="38100" dist="38100" dir="2700000" algn="tl">
                    <a:srgbClr val="000000"/>
                  </a:outerShdw>
                </a:effectLst>
                <a:latin typeface="Comic Sans MS" panose="030F0702030302020204" pitchFamily="66" charset="0"/>
              </a:rPr>
              <a:t>“Pekara ti enda dipadahka ngagai orang kelia, baka ti udah dipadahka Roh Kudus diatu ngagai bala rasul enggau bala nabi Allah Taala ti kudus” (Epesus 3:5 NIV) .</a:t>
            </a:r>
            <a:endParaRPr kumimoji="0" lang="en-US" sz="14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endParaRPr>
          </a:p>
        </p:txBody>
      </p:sp>
      <p:graphicFrame>
        <p:nvGraphicFramePr>
          <p:cNvPr id="6" name="Diagrama 5">
            <a:extLst>
              <a:ext uri="{FF2B5EF4-FFF2-40B4-BE49-F238E27FC236}">
                <a16:creationId xmlns:a16="http://schemas.microsoft.com/office/drawing/2014/main" id="{D4411846-91F9-6EAE-B30E-5A25A3C4C396}"/>
              </a:ext>
            </a:extLst>
          </p:cNvPr>
          <p:cNvGraphicFramePr/>
          <p:nvPr>
            <p:extLst>
              <p:ext uri="{D42A27DB-BD31-4B8C-83A1-F6EECF244321}">
                <p14:modId xmlns:p14="http://schemas.microsoft.com/office/powerpoint/2010/main" val="851076325"/>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3695C0AB-B315-A72D-C941-785DAA60ABCE}"/>
              </a:ext>
            </a:extLst>
          </p:cNvPr>
          <p:cNvSpPr txBox="1"/>
          <p:nvPr/>
        </p:nvSpPr>
        <p:spPr>
          <a:xfrm>
            <a:off x="209550" y="3593306"/>
            <a:ext cx="8534401" cy="1015663"/>
          </a:xfrm>
          <a:prstGeom prst="rect">
            <a:avLst/>
          </a:prstGeom>
          <a:noFill/>
        </p:spPr>
        <p:txBody>
          <a:bodyPr wrap="square" rtlCol="0">
            <a:spAutoFit/>
          </a:bodyPr>
          <a:lstStyle/>
          <a:p>
            <a:pPr lvl="0">
              <a:spcBef>
                <a:spcPts val="600"/>
              </a:spcBef>
              <a:defRPr/>
            </a:pPr>
            <a:r>
              <a:rPr lang="en-US" sz="2000" b="1" dirty="0" err="1">
                <a:solidFill>
                  <a:prstClr val="black"/>
                </a:solidFill>
              </a:rPr>
              <a:t>Lebuh</a:t>
            </a:r>
            <a:r>
              <a:rPr lang="en-US" sz="2000" b="1" dirty="0">
                <a:solidFill>
                  <a:prstClr val="black"/>
                </a:solidFill>
              </a:rPr>
              <a:t> </a:t>
            </a:r>
            <a:r>
              <a:rPr lang="en-US" sz="2000" b="1" dirty="0" err="1">
                <a:solidFill>
                  <a:prstClr val="black"/>
                </a:solidFill>
              </a:rPr>
              <a:t>disebut</a:t>
            </a:r>
            <a:r>
              <a:rPr lang="en-US" sz="2000" b="1" dirty="0">
                <a:solidFill>
                  <a:prstClr val="black"/>
                </a:solidFill>
              </a:rPr>
              <a:t> </a:t>
            </a:r>
            <a:r>
              <a:rPr lang="en-US" sz="2000" b="1" dirty="0" err="1">
                <a:solidFill>
                  <a:prstClr val="black"/>
                </a:solidFill>
              </a:rPr>
              <a:t>begulai</a:t>
            </a:r>
            <a:r>
              <a:rPr lang="en-US" sz="2000" b="1" dirty="0">
                <a:solidFill>
                  <a:prstClr val="black"/>
                </a:solidFill>
              </a:rPr>
              <a:t>, </a:t>
            </a:r>
            <a:r>
              <a:rPr lang="en-US" sz="2000" b="1" dirty="0" err="1">
                <a:solidFill>
                  <a:prstClr val="black"/>
                </a:solidFill>
              </a:rPr>
              <a:t>bala</a:t>
            </a:r>
            <a:r>
              <a:rPr lang="en-US" sz="2000" b="1" dirty="0">
                <a:solidFill>
                  <a:prstClr val="black"/>
                </a:solidFill>
              </a:rPr>
              <a:t> rasul </a:t>
            </a:r>
            <a:r>
              <a:rPr lang="en-US" sz="2000" b="1" dirty="0" err="1">
                <a:solidFill>
                  <a:prstClr val="black"/>
                </a:solidFill>
              </a:rPr>
              <a:t>dulu</a:t>
            </a:r>
            <a:r>
              <a:rPr lang="en-US" sz="2000" b="1" dirty="0">
                <a:solidFill>
                  <a:prstClr val="black"/>
                </a:solidFill>
              </a:rPr>
              <a:t> </a:t>
            </a:r>
            <a:r>
              <a:rPr lang="en-US" sz="2000" b="1" dirty="0" err="1">
                <a:solidFill>
                  <a:prstClr val="black"/>
                </a:solidFill>
              </a:rPr>
              <a:t>ari</a:t>
            </a:r>
            <a:r>
              <a:rPr lang="en-US" sz="2000" b="1" dirty="0">
                <a:solidFill>
                  <a:prstClr val="black"/>
                </a:solidFill>
              </a:rPr>
              <a:t> </a:t>
            </a:r>
            <a:r>
              <a:rPr lang="en-US" sz="2000" b="1" dirty="0" err="1">
                <a:solidFill>
                  <a:prstClr val="black"/>
                </a:solidFill>
              </a:rPr>
              <a:t>bala</a:t>
            </a:r>
            <a:r>
              <a:rPr lang="en-US" sz="2000" b="1" dirty="0">
                <a:solidFill>
                  <a:prstClr val="black"/>
                </a:solidFill>
              </a:rPr>
              <a:t> </a:t>
            </a:r>
            <a:r>
              <a:rPr lang="en-US" sz="2000" b="1" dirty="0" err="1">
                <a:solidFill>
                  <a:prstClr val="black"/>
                </a:solidFill>
              </a:rPr>
              <a:t>nabi</a:t>
            </a:r>
            <a:r>
              <a:rPr lang="en-US" sz="2000" b="1" dirty="0">
                <a:solidFill>
                  <a:prstClr val="black"/>
                </a:solidFill>
              </a:rPr>
              <a:t> (</a:t>
            </a:r>
            <a:r>
              <a:rPr lang="en-US" sz="2000" b="1" dirty="0" err="1">
                <a:solidFill>
                  <a:prstClr val="black"/>
                </a:solidFill>
              </a:rPr>
              <a:t>kelimpah</a:t>
            </a:r>
            <a:r>
              <a:rPr lang="en-US" sz="2000" b="1" dirty="0">
                <a:solidFill>
                  <a:prstClr val="black"/>
                </a:solidFill>
              </a:rPr>
              <a:t> </a:t>
            </a:r>
            <a:r>
              <a:rPr lang="en-US" sz="2000" b="1" dirty="0" err="1">
                <a:solidFill>
                  <a:prstClr val="black"/>
                </a:solidFill>
              </a:rPr>
              <a:t>ari</a:t>
            </a:r>
            <a:r>
              <a:rPr lang="en-US" sz="2000" b="1" dirty="0">
                <a:solidFill>
                  <a:prstClr val="black"/>
                </a:solidFill>
              </a:rPr>
              <a:t> </a:t>
            </a:r>
            <a:r>
              <a:rPr lang="en-US" sz="2000" b="1" dirty="0" err="1">
                <a:solidFill>
                  <a:prstClr val="black"/>
                </a:solidFill>
              </a:rPr>
              <a:t>dalam</a:t>
            </a:r>
            <a:r>
              <a:rPr lang="en-US" sz="2000" b="1" dirty="0">
                <a:solidFill>
                  <a:prstClr val="black"/>
                </a:solidFill>
              </a:rPr>
              <a:t> Luke 11:49). Peter </a:t>
            </a:r>
            <a:r>
              <a:rPr lang="en-US" sz="2000" b="1" dirty="0" err="1">
                <a:solidFill>
                  <a:prstClr val="black"/>
                </a:solidFill>
              </a:rPr>
              <a:t>nyemaka</a:t>
            </a:r>
            <a:r>
              <a:rPr lang="en-US" sz="2000" b="1" dirty="0">
                <a:solidFill>
                  <a:prstClr val="black"/>
                </a:solidFill>
              </a:rPr>
              <a:t> </a:t>
            </a:r>
            <a:r>
              <a:rPr lang="en-US" sz="2000" b="1" dirty="0" err="1">
                <a:solidFill>
                  <a:prstClr val="black"/>
                </a:solidFill>
              </a:rPr>
              <a:t>bala</a:t>
            </a:r>
            <a:r>
              <a:rPr lang="en-US" sz="2000" b="1" dirty="0">
                <a:solidFill>
                  <a:prstClr val="black"/>
                </a:solidFill>
              </a:rPr>
              <a:t> rasul </a:t>
            </a:r>
            <a:r>
              <a:rPr lang="en-US" sz="2000" b="1" dirty="0" err="1">
                <a:solidFill>
                  <a:prstClr val="black"/>
                </a:solidFill>
              </a:rPr>
              <a:t>enggau</a:t>
            </a:r>
            <a:r>
              <a:rPr lang="en-US" sz="2000" b="1" dirty="0">
                <a:solidFill>
                  <a:prstClr val="black"/>
                </a:solidFill>
              </a:rPr>
              <a:t> </a:t>
            </a:r>
            <a:r>
              <a:rPr lang="en-US" sz="2000" b="1" dirty="0" err="1">
                <a:solidFill>
                  <a:prstClr val="black"/>
                </a:solidFill>
              </a:rPr>
              <a:t>bala</a:t>
            </a:r>
            <a:r>
              <a:rPr lang="en-US" sz="2000" b="1" dirty="0">
                <a:solidFill>
                  <a:prstClr val="black"/>
                </a:solidFill>
              </a:rPr>
              <a:t> </a:t>
            </a:r>
            <a:r>
              <a:rPr lang="en-US" sz="2000" b="1" dirty="0" err="1">
                <a:solidFill>
                  <a:prstClr val="black"/>
                </a:solidFill>
              </a:rPr>
              <a:t>nabi</a:t>
            </a:r>
            <a:r>
              <a:rPr lang="en-US" sz="2000" b="1" dirty="0">
                <a:solidFill>
                  <a:prstClr val="black"/>
                </a:solidFill>
              </a:rPr>
              <a:t> </a:t>
            </a:r>
            <a:r>
              <a:rPr lang="en-US" sz="2000" b="1" dirty="0" err="1">
                <a:solidFill>
                  <a:prstClr val="black"/>
                </a:solidFill>
              </a:rPr>
              <a:t>kelia</a:t>
            </a:r>
            <a:r>
              <a:rPr lang="en-US" sz="2000" b="1" dirty="0">
                <a:solidFill>
                  <a:prstClr val="black"/>
                </a:solidFill>
              </a:rPr>
              <a:t> </a:t>
            </a:r>
            <a:br>
              <a:rPr lang="en-US" sz="2000" b="1" dirty="0">
                <a:solidFill>
                  <a:prstClr val="black"/>
                </a:solidFill>
              </a:rPr>
            </a:br>
            <a:r>
              <a:rPr lang="en-US" sz="2000" b="1" dirty="0">
                <a:solidFill>
                  <a:prstClr val="black"/>
                </a:solidFill>
              </a:rPr>
              <a:t>(2 Peter 3:2).</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6582211D-81CD-D95F-1805-5A0843C86052}"/>
              </a:ext>
            </a:extLst>
          </p:cNvPr>
          <p:cNvSpPr txBox="1"/>
          <p:nvPr/>
        </p:nvSpPr>
        <p:spPr>
          <a:xfrm>
            <a:off x="228600" y="1390650"/>
            <a:ext cx="10134600" cy="400110"/>
          </a:xfrm>
          <a:prstGeom prst="rect">
            <a:avLst/>
          </a:prstGeom>
          <a:noFill/>
        </p:spPr>
        <p:txBody>
          <a:bodyPr wrap="square" rtlCol="0">
            <a:spAutoFit/>
          </a:bodyPr>
          <a:lstStyle/>
          <a:p>
            <a:pPr lvl="0">
              <a:spcBef>
                <a:spcPts val="600"/>
              </a:spcBef>
              <a:defRPr/>
            </a:pPr>
            <a:r>
              <a:rPr lang="en-US" sz="2000" b="1">
                <a:solidFill>
                  <a:prstClr val="black"/>
                </a:solidFill>
              </a:rPr>
              <a:t>Bala rasul enggau nabi dalam Sempekat Baru bisi ngembuan ulah ti sama:</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1" name="Imagen 10">
            <a:extLst>
              <a:ext uri="{FF2B5EF4-FFF2-40B4-BE49-F238E27FC236}">
                <a16:creationId xmlns:a16="http://schemas.microsoft.com/office/drawing/2014/main" id="{F02DC1CB-584D-C1D7-0B11-D60A2551DD6B}"/>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957264A5-71D5-1C94-2838-DFE788B36978}"/>
              </a:ext>
            </a:extLst>
          </p:cNvPr>
          <p:cNvSpPr txBox="1"/>
          <p:nvPr/>
        </p:nvSpPr>
        <p:spPr>
          <a:xfrm>
            <a:off x="2969880" y="5280660"/>
            <a:ext cx="6003132" cy="1323439"/>
          </a:xfrm>
          <a:prstGeom prst="rect">
            <a:avLst/>
          </a:prstGeom>
          <a:noFill/>
        </p:spPr>
        <p:txBody>
          <a:bodyPr wrap="square">
            <a:spAutoFit/>
          </a:bodyPr>
          <a:lstStyle/>
          <a:p>
            <a:pPr lvl="0">
              <a:spcBef>
                <a:spcPts val="600"/>
              </a:spcBef>
              <a:defRPr/>
            </a:pPr>
            <a:r>
              <a:rPr lang="en-US" sz="2000" b="1" dirty="0" err="1">
                <a:solidFill>
                  <a:prstClr val="black"/>
                </a:solidFill>
              </a:rPr>
              <a:t>Sempekat</a:t>
            </a:r>
            <a:r>
              <a:rPr lang="en-US" sz="2000" b="1" dirty="0">
                <a:solidFill>
                  <a:prstClr val="black"/>
                </a:solidFill>
              </a:rPr>
              <a:t> Baru </a:t>
            </a:r>
            <a:r>
              <a:rPr lang="en-US" sz="2000" b="1" dirty="0" err="1">
                <a:solidFill>
                  <a:prstClr val="black"/>
                </a:solidFill>
              </a:rPr>
              <a:t>bisi</a:t>
            </a:r>
            <a:r>
              <a:rPr lang="en-US" sz="2000" b="1" dirty="0">
                <a:solidFill>
                  <a:prstClr val="black"/>
                </a:solidFill>
              </a:rPr>
              <a:t> </a:t>
            </a:r>
            <a:r>
              <a:rPr lang="en-US" sz="2000" b="1" dirty="0" err="1">
                <a:solidFill>
                  <a:prstClr val="black"/>
                </a:solidFill>
              </a:rPr>
              <a:t>nyebut</a:t>
            </a:r>
            <a:r>
              <a:rPr lang="en-US" sz="2000" b="1" dirty="0">
                <a:solidFill>
                  <a:prstClr val="black"/>
                </a:solidFill>
              </a:rPr>
              <a:t> </a:t>
            </a:r>
            <a:r>
              <a:rPr lang="en-US" sz="2000" b="1" dirty="0" err="1">
                <a:solidFill>
                  <a:prstClr val="black"/>
                </a:solidFill>
              </a:rPr>
              <a:t>pasal</a:t>
            </a:r>
            <a:r>
              <a:rPr lang="en-US" sz="2000" b="1" dirty="0">
                <a:solidFill>
                  <a:prstClr val="black"/>
                </a:solidFill>
              </a:rPr>
              <a:t> </a:t>
            </a:r>
            <a:r>
              <a:rPr lang="en-US" sz="2000" b="1" dirty="0" err="1">
                <a:solidFill>
                  <a:prstClr val="black"/>
                </a:solidFill>
              </a:rPr>
              <a:t>beberapa</a:t>
            </a:r>
            <a:r>
              <a:rPr lang="en-US" sz="2000" b="1" dirty="0">
                <a:solidFill>
                  <a:prstClr val="black"/>
                </a:solidFill>
              </a:rPr>
              <a:t> </a:t>
            </a:r>
            <a:r>
              <a:rPr lang="en-US" sz="2000" b="1" dirty="0" err="1">
                <a:solidFill>
                  <a:prstClr val="black"/>
                </a:solidFill>
              </a:rPr>
              <a:t>iku</a:t>
            </a:r>
            <a:r>
              <a:rPr lang="en-US" sz="2000" b="1" dirty="0">
                <a:solidFill>
                  <a:prstClr val="black"/>
                </a:solidFill>
              </a:rPr>
              <a:t> </a:t>
            </a:r>
            <a:r>
              <a:rPr lang="en-US" sz="2000" b="1" dirty="0" err="1">
                <a:solidFill>
                  <a:prstClr val="black"/>
                </a:solidFill>
              </a:rPr>
              <a:t>nabi</a:t>
            </a:r>
            <a:r>
              <a:rPr lang="en-US" sz="2000" b="1" dirty="0">
                <a:solidFill>
                  <a:prstClr val="black"/>
                </a:solidFill>
              </a:rPr>
              <a:t>, </a:t>
            </a:r>
            <a:r>
              <a:rPr lang="en-US" sz="2000" b="1" dirty="0" err="1">
                <a:solidFill>
                  <a:prstClr val="black"/>
                </a:solidFill>
              </a:rPr>
              <a:t>sekeda</a:t>
            </a:r>
            <a:r>
              <a:rPr lang="en-US" sz="2000" b="1" dirty="0">
                <a:solidFill>
                  <a:prstClr val="black"/>
                </a:solidFill>
              </a:rPr>
              <a:t> </a:t>
            </a:r>
            <a:r>
              <a:rPr lang="en-US" sz="2000" b="1" dirty="0" err="1">
                <a:solidFill>
                  <a:prstClr val="black"/>
                </a:solidFill>
              </a:rPr>
              <a:t>nya</a:t>
            </a:r>
            <a:r>
              <a:rPr lang="en-US" sz="2000" b="1" dirty="0">
                <a:solidFill>
                  <a:prstClr val="black"/>
                </a:solidFill>
              </a:rPr>
              <a:t> </a:t>
            </a:r>
            <a:r>
              <a:rPr lang="en-US" sz="2000" b="1" dirty="0" err="1">
                <a:solidFill>
                  <a:prstClr val="black"/>
                </a:solidFill>
              </a:rPr>
              <a:t>ngena</a:t>
            </a:r>
            <a:r>
              <a:rPr lang="en-US" sz="2000" b="1" dirty="0">
                <a:solidFill>
                  <a:prstClr val="black"/>
                </a:solidFill>
              </a:rPr>
              <a:t> nama: Barnabas (rasul), Simon, </a:t>
            </a:r>
            <a:r>
              <a:rPr lang="en-US" sz="2000" b="1" dirty="0" err="1">
                <a:solidFill>
                  <a:prstClr val="black"/>
                </a:solidFill>
              </a:rPr>
              <a:t>Lusius</a:t>
            </a:r>
            <a:r>
              <a:rPr lang="en-US" sz="2000" b="1" dirty="0">
                <a:solidFill>
                  <a:prstClr val="black"/>
                </a:solidFill>
              </a:rPr>
              <a:t>, Manaen, Saul (rasul), Judas, Silas </a:t>
            </a:r>
            <a:r>
              <a:rPr lang="en-US" sz="2000" b="1" dirty="0" err="1">
                <a:solidFill>
                  <a:prstClr val="black"/>
                </a:solidFill>
              </a:rPr>
              <a:t>enggau</a:t>
            </a:r>
            <a:r>
              <a:rPr lang="en-US" sz="2000" b="1" dirty="0">
                <a:solidFill>
                  <a:prstClr val="black"/>
                </a:solidFill>
              </a:rPr>
              <a:t> Agabus (</a:t>
            </a:r>
            <a:r>
              <a:rPr lang="en-US" sz="2000" b="1" dirty="0" err="1">
                <a:solidFill>
                  <a:prstClr val="black"/>
                </a:solidFill>
              </a:rPr>
              <a:t>Kereja</a:t>
            </a:r>
            <a:r>
              <a:rPr lang="en-US" sz="2000" b="1" dirty="0">
                <a:solidFill>
                  <a:prstClr val="black"/>
                </a:solidFill>
              </a:rPr>
              <a:t> Rasul 11:27; 13:1; 15:32; 19:6-7; 21:10).</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5" name="Imagen 14">
            <a:extLst>
              <a:ext uri="{FF2B5EF4-FFF2-40B4-BE49-F238E27FC236}">
                <a16:creationId xmlns:a16="http://schemas.microsoft.com/office/drawing/2014/main" id="{99D4BAB0-B8EE-0A83-C21F-68456AD73604}"/>
              </a:ext>
            </a:extLst>
          </p:cNvPr>
          <p:cNvPicPr>
            <a:picLocks noChangeAspect="1"/>
          </p:cNvPicPr>
          <p:nvPr/>
        </p:nvPicPr>
        <p:blipFill rotWithShape="1">
          <a:blip r:embed="rId12" cstate="hqprint">
            <a:extLst>
              <a:ext uri="{BEBA8EAE-BF5A-486C-A8C5-ECC9F3942E4B}">
                <a14:imgProps xmlns:a14="http://schemas.microsoft.com/office/drawing/2010/main">
                  <a14:imgLayer r:embed="rId13">
                    <a14:imgEffect>
                      <a14:brightnessContrast bright="20000"/>
                    </a14:imgEffect>
                  </a14:imgLayer>
                </a14:imgProps>
              </a:ext>
              <a:ext uri="{28A0092B-C50C-407E-A947-70E740481C1C}">
                <a14:useLocalDpi xmlns:a14="http://schemas.microsoft.com/office/drawing/2010/main"/>
              </a:ext>
            </a:extLst>
          </a:blip>
          <a:srcRect l="19030" r="19030"/>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id="{7FFA754E-F097-5E49-D781-97CE1083FAEB}"/>
              </a:ext>
            </a:extLst>
          </p:cNvPr>
          <p:cNvPicPr>
            <a:picLocks noChangeAspect="1"/>
          </p:cNvPicPr>
          <p:nvPr/>
        </p:nvPicPr>
        <p:blipFill>
          <a:blip r:embed="rId14" cstate="hqprint">
            <a:extLst>
              <a:ext uri="{28A0092B-C50C-407E-A947-70E740481C1C}">
                <a14:useLocalDpi xmlns:a14="http://schemas.microsoft.com/office/drawing/2010/main"/>
              </a:ext>
            </a:extLst>
          </a:blip>
          <a:srcRect l="1676" t="1394" r="1855" b="2265"/>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id="{8F420C75-5A88-8937-1981-58A153A3C8E7}"/>
              </a:ext>
            </a:extLst>
          </p:cNvPr>
          <p:cNvSpPr txBox="1"/>
          <p:nvPr/>
        </p:nvSpPr>
        <p:spPr>
          <a:xfrm>
            <a:off x="228599" y="4548009"/>
            <a:ext cx="8515351" cy="707886"/>
          </a:xfrm>
          <a:prstGeom prst="rect">
            <a:avLst/>
          </a:prstGeom>
          <a:noFill/>
        </p:spPr>
        <p:txBody>
          <a:bodyPr wrap="square">
            <a:spAutoFit/>
          </a:bodyPr>
          <a:lstStyle/>
          <a:p>
            <a:pPr lvl="0">
              <a:spcBef>
                <a:spcPts val="600"/>
              </a:spcBef>
              <a:defRPr/>
            </a:pPr>
            <a:r>
              <a:rPr lang="en-US" sz="2000" b="1">
                <a:solidFill>
                  <a:prstClr val="black"/>
                </a:solidFill>
              </a:rPr>
              <a:t>Bala rasul diasuh Jesus empu nyadi saksi pengangkat ari mati enggau chara khas (Kereja Rasul 10:40-41).</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5301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13CB41B6-EB11-5E57-44AF-5355EBBBA35A}"/>
              </a:ext>
            </a:extLst>
          </p:cNvPr>
          <p:cNvSpPr>
            <a:spLocks noGrp="1" noRot="1" noMove="1" noResize="1" noEditPoints="1" noAdjustHandles="1" noChangeArrowheads="1" noChangeShapeType="1"/>
          </p:cNvSpPr>
          <p:nvPr/>
        </p:nvSpPr>
        <p:spPr>
          <a:xfrm>
            <a:off x="0" y="0"/>
            <a:ext cx="12191999" cy="1068646"/>
          </a:xfrm>
          <a:prstGeom prst="rect">
            <a:avLst/>
          </a:prstGeom>
          <a:blipFill dpi="0" rotWithShape="1">
            <a:blip r:embed="rId3" cstate="hqprint">
              <a:extLst>
                <a:ext uri="{28A0092B-C50C-407E-A947-70E740481C1C}">
                  <a14:useLocalDpi xmlns:a14="http://schemas.microsoft.com/office/drawing/2010/main"/>
                </a:ext>
              </a:extLst>
            </a:blip>
            <a:srcRect/>
            <a:stretch>
              <a:fillRect b="-1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0BBE493E-3BEA-6AE0-5640-EBC91554925F}"/>
              </a:ext>
            </a:extLst>
          </p:cNvPr>
          <p:cNvSpPr txBox="1"/>
          <p:nvPr/>
        </p:nvSpPr>
        <p:spPr>
          <a:xfrm>
            <a:off x="0" y="-127816"/>
            <a:ext cx="12191999" cy="923330"/>
          </a:xfrm>
          <a:prstGeom prst="rect">
            <a:avLst/>
          </a:prstGeom>
          <a:noFill/>
        </p:spPr>
        <p:txBody>
          <a:bodyPr wrap="square">
            <a:spAutoFit/>
            <a:scene3d>
              <a:camera prst="orthographicFront"/>
              <a:lightRig rig="threePt" dir="t"/>
            </a:scene3d>
            <a:sp3d extrusionH="57150">
              <a:bevelT w="82550" h="38100" prst="coolSlant"/>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400" b="1" spc="1000">
                <a:ln w="12700" cmpd="sng">
                  <a:noFill/>
                  <a:prstDash val="solid"/>
                </a:ln>
                <a:gradFill>
                  <a:gsLst>
                    <a:gs pos="0">
                      <a:srgbClr val="1E7980"/>
                    </a:gs>
                    <a:gs pos="4000">
                      <a:srgbClr val="2EB9C4"/>
                    </a:gs>
                    <a:gs pos="87000">
                      <a:srgbClr val="91E0E5"/>
                    </a:gs>
                  </a:gsLst>
                  <a:lin ang="5400000"/>
                </a:gradFill>
                <a:latin typeface="Aptos" panose="02110004020202020204"/>
              </a:rPr>
              <a:t>NABI KE INDU</a:t>
            </a:r>
            <a:endParaRPr kumimoji="0" lang="en-US" sz="5400" b="1" i="0" u="none" strike="noStrike" kern="1200" cap="none" spc="1000" normalizeH="0" baseline="0" noProof="0" dirty="0">
              <a:ln w="12700" cmpd="sng">
                <a:noFill/>
                <a:prstDash val="solid"/>
              </a:ln>
              <a:gradFill>
                <a:gsLst>
                  <a:gs pos="0">
                    <a:srgbClr val="1E7980"/>
                  </a:gs>
                  <a:gs pos="4000">
                    <a:srgbClr val="2EB9C4"/>
                  </a:gs>
                  <a:gs pos="87000">
                    <a:srgbClr val="91E0E5"/>
                  </a:gs>
                </a:gsLst>
                <a:lin ang="5400000"/>
              </a:gra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AE6B997E-14B8-9856-4372-D5508D74AE5E}"/>
              </a:ext>
            </a:extLst>
          </p:cNvPr>
          <p:cNvSpPr txBox="1"/>
          <p:nvPr/>
        </p:nvSpPr>
        <p:spPr>
          <a:xfrm>
            <a:off x="566932" y="628975"/>
            <a:ext cx="11058133" cy="369332"/>
          </a:xfrm>
          <a:prstGeom prst="rect">
            <a:avLst/>
          </a:prstGeom>
          <a:noFill/>
        </p:spPr>
        <p:txBody>
          <a:bodyPr wrap="square">
            <a:spAutoFit/>
            <a:scene3d>
              <a:camera prst="orthographicFront"/>
              <a:lightRig rig="threePt" dir="t"/>
            </a:scene3d>
            <a:sp3d extrusionH="57150">
              <a:bevelT w="38100" h="38100"/>
            </a:sp3d>
          </a:bodyPr>
          <a:lstStyle/>
          <a:p>
            <a:pPr lvl="0" algn="ctr">
              <a:defRPr/>
            </a:pPr>
            <a:r>
              <a:rPr lang="en-US" b="1" dirty="0">
                <a:solidFill>
                  <a:srgbClr val="7030A0"/>
                </a:solidFill>
                <a:latin typeface="Comic Sans MS" panose="030F0702030302020204" pitchFamily="66" charset="0"/>
              </a:rPr>
              <a:t>“[Philip </a:t>
            </a:r>
            <a:r>
              <a:rPr lang="en-US" b="1" dirty="0" err="1">
                <a:solidFill>
                  <a:srgbClr val="7030A0"/>
                </a:solidFill>
                <a:latin typeface="Comic Sans MS" panose="030F0702030302020204" pitchFamily="66" charset="0"/>
              </a:rPr>
              <a:t>penginjil</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bisi</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empat</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iku</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anak</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indu</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ti</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bedau</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belaki</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lalu</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benabi</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Kereja</a:t>
            </a:r>
            <a:r>
              <a:rPr lang="en-US" b="1" dirty="0">
                <a:solidFill>
                  <a:srgbClr val="7030A0"/>
                </a:solidFill>
                <a:latin typeface="Comic Sans MS" panose="030F0702030302020204" pitchFamily="66" charset="0"/>
              </a:rPr>
              <a:t> Rasul 21:9 NVI) .</a:t>
            </a:r>
            <a:endParaRPr kumimoji="0" lang="en-US" sz="14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endParaRPr>
          </a:p>
        </p:txBody>
      </p:sp>
      <p:sp>
        <p:nvSpPr>
          <p:cNvPr id="5" name="CuadroTexto 4">
            <a:extLst>
              <a:ext uri="{FF2B5EF4-FFF2-40B4-BE49-F238E27FC236}">
                <a16:creationId xmlns:a16="http://schemas.microsoft.com/office/drawing/2014/main" id="{8EF61988-64B8-B343-72A5-111FD00C6AF6}"/>
              </a:ext>
            </a:extLst>
          </p:cNvPr>
          <p:cNvSpPr txBox="1"/>
          <p:nvPr/>
        </p:nvSpPr>
        <p:spPr>
          <a:xfrm>
            <a:off x="3040978" y="1104900"/>
            <a:ext cx="4865892" cy="1631216"/>
          </a:xfrm>
          <a:prstGeom prst="rect">
            <a:avLst/>
          </a:prstGeom>
          <a:noFill/>
        </p:spPr>
        <p:txBody>
          <a:bodyPr wrap="square" rtlCol="0">
            <a:spAutoFit/>
          </a:bodyPr>
          <a:lstStyle/>
          <a:p>
            <a:pPr lvl="0">
              <a:spcBef>
                <a:spcPts val="600"/>
              </a:spcBef>
              <a:defRPr/>
            </a:pPr>
            <a:r>
              <a:rPr lang="en-US" sz="2000" b="1">
                <a:solidFill>
                  <a:prstClr val="black"/>
                </a:solidFill>
              </a:rPr>
              <a:t>Semina siku nabi indu ti disebut ngena nama dalam Sempekat Baru iya nya Anna, ti “bejaku pasal anak mit nya [Jesus] ngagai semua orang ti nganti penebus Jerusalem” (Luke 2:36-38 NVI).</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6" name="Imagen 5">
            <a:extLst>
              <a:ext uri="{FF2B5EF4-FFF2-40B4-BE49-F238E27FC236}">
                <a16:creationId xmlns:a16="http://schemas.microsoft.com/office/drawing/2014/main" id="{30A5AB91-7778-1D48-A447-C7C91539461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92893" y="1247775"/>
            <a:ext cx="2882076" cy="3648690"/>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965E6E2F-C6A0-6C05-F946-E87853784B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878001" y="1247775"/>
            <a:ext cx="4221316" cy="2374490"/>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8C35480B-B4EE-6F1C-1C86-6AF6C777468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102649" y="3847561"/>
            <a:ext cx="4996668" cy="2810625"/>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CuadroTexto 11">
            <a:extLst>
              <a:ext uri="{FF2B5EF4-FFF2-40B4-BE49-F238E27FC236}">
                <a16:creationId xmlns:a16="http://schemas.microsoft.com/office/drawing/2014/main" id="{D29384C2-2CCF-8FE1-E1F3-75AE6352029C}"/>
              </a:ext>
            </a:extLst>
          </p:cNvPr>
          <p:cNvSpPr txBox="1"/>
          <p:nvPr/>
        </p:nvSpPr>
        <p:spPr>
          <a:xfrm>
            <a:off x="3094768" y="4926335"/>
            <a:ext cx="3870090" cy="1938992"/>
          </a:xfrm>
          <a:prstGeom prst="rect">
            <a:avLst/>
          </a:prstGeom>
          <a:noFill/>
        </p:spPr>
        <p:txBody>
          <a:bodyPr wrap="square">
            <a:spAutoFit/>
          </a:bodyPr>
          <a:lstStyle/>
          <a:p>
            <a:pPr lvl="0">
              <a:spcBef>
                <a:spcPts val="600"/>
              </a:spcBef>
              <a:defRPr/>
            </a:pPr>
            <a:r>
              <a:rPr lang="en-US" sz="2000" b="1">
                <a:solidFill>
                  <a:prstClr val="black"/>
                </a:solidFill>
              </a:rPr>
              <a:t>Joel udah madahka dulu ari nya Roh Kudus deka bekereja ngambika anak lelaki, anak indu, orang tuai, orang bujang, ulun enggau ulun indu deka benabi (Joel 2:28-29).</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CuadroTexto 13">
            <a:extLst>
              <a:ext uri="{FF2B5EF4-FFF2-40B4-BE49-F238E27FC236}">
                <a16:creationId xmlns:a16="http://schemas.microsoft.com/office/drawing/2014/main" id="{B0366604-A219-C8A7-FCB8-6FB5E735F12E}"/>
              </a:ext>
            </a:extLst>
          </p:cNvPr>
          <p:cNvSpPr txBox="1"/>
          <p:nvPr/>
        </p:nvSpPr>
        <p:spPr>
          <a:xfrm>
            <a:off x="3040978" y="3652523"/>
            <a:ext cx="3870090" cy="1015663"/>
          </a:xfrm>
          <a:prstGeom prst="rect">
            <a:avLst/>
          </a:prstGeom>
          <a:noFill/>
        </p:spPr>
        <p:txBody>
          <a:bodyPr wrap="square">
            <a:spAutoFit/>
          </a:bodyPr>
          <a:lstStyle/>
          <a:p>
            <a:pPr lvl="0">
              <a:spcBef>
                <a:spcPts val="600"/>
              </a:spcBef>
              <a:defRPr/>
            </a:pPr>
            <a:r>
              <a:rPr lang="en-US" sz="2000" b="1">
                <a:solidFill>
                  <a:prstClr val="black"/>
                </a:solidFill>
              </a:rPr>
              <a:t>Kelimpah ari nya, pengawa benabi disebut nyadi pemeri ti sama, ba indu enggau lelaki (1 Kor. 11:4-5).</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6" name="Imagen 15">
            <a:extLst>
              <a:ext uri="{FF2B5EF4-FFF2-40B4-BE49-F238E27FC236}">
                <a16:creationId xmlns:a16="http://schemas.microsoft.com/office/drawing/2014/main" id="{C9505AEA-2492-8785-545D-D3509CFC2BA9}"/>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19787" y="5075594"/>
            <a:ext cx="2899940" cy="1631216"/>
          </a:xfrm>
          <a:prstGeom prst="rect">
            <a:avLst/>
          </a:prstGeom>
          <a:ln w="88900" cap="sq" cmpd="thickThin">
            <a:solidFill>
              <a:srgbClr val="552579"/>
            </a:solidFill>
            <a:prstDash val="solid"/>
            <a:miter lim="800000"/>
          </a:ln>
          <a:effectLst>
            <a:innerShdw blurRad="76200">
              <a:srgbClr val="000000"/>
            </a:innerShdw>
          </a:effectLst>
        </p:spPr>
      </p:pic>
      <p:sp>
        <p:nvSpPr>
          <p:cNvPr id="7" name="CuadroTexto 6">
            <a:extLst>
              <a:ext uri="{FF2B5EF4-FFF2-40B4-BE49-F238E27FC236}">
                <a16:creationId xmlns:a16="http://schemas.microsoft.com/office/drawing/2014/main" id="{979ECAA8-0423-B154-745C-09E4476ABA59}"/>
              </a:ext>
            </a:extLst>
          </p:cNvPr>
          <p:cNvSpPr txBox="1"/>
          <p:nvPr/>
        </p:nvSpPr>
        <p:spPr>
          <a:xfrm>
            <a:off x="3040978" y="2686488"/>
            <a:ext cx="4720482" cy="1015663"/>
          </a:xfrm>
          <a:prstGeom prst="rect">
            <a:avLst/>
          </a:prstGeom>
          <a:noFill/>
        </p:spPr>
        <p:txBody>
          <a:bodyPr wrap="square">
            <a:spAutoFit/>
          </a:bodyPr>
          <a:lstStyle/>
          <a:p>
            <a:pPr lvl="0">
              <a:spcBef>
                <a:spcPts val="600"/>
              </a:spcBef>
              <a:defRPr/>
            </a:pPr>
            <a:r>
              <a:rPr lang="en-US" sz="2000" b="1">
                <a:solidFill>
                  <a:prstClr val="black"/>
                </a:solidFill>
              </a:rPr>
              <a:t>Empat iku anak indu Philip ti nyadi penginjil mega nerima pemeri benabi (Kereja Rasul 21 :8-9).</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02363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75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5000" b="-5000"/>
          </a:stretch>
        </a:blipFill>
        <a:effectLst/>
      </p:bgPr>
    </p:bg>
    <p:spTree>
      <p:nvGrpSpPr>
        <p:cNvPr id="1" name="">
          <a:extLst>
            <a:ext uri="{FF2B5EF4-FFF2-40B4-BE49-F238E27FC236}">
              <a16:creationId xmlns:a16="http://schemas.microsoft.com/office/drawing/2014/main" id="{8F2FAEF4-9204-61E9-10C5-F9ABFDD071E1}"/>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4F2073A3-4A62-F727-4629-16376E1BAAEA}"/>
              </a:ext>
            </a:extLst>
          </p:cNvPr>
          <p:cNvSpPr>
            <a:spLocks noGrp="1" noRot="1" noMove="1" noResize="1" noEditPoints="1" noAdjustHandles="1" noChangeArrowheads="1" noChangeShapeType="1"/>
          </p:cNvSpPr>
          <p:nvPr/>
        </p:nvSpPr>
        <p:spPr>
          <a:xfrm>
            <a:off x="0" y="0"/>
            <a:ext cx="12192000" cy="1680938"/>
          </a:xfrm>
          <a:prstGeom prst="rect">
            <a:avLst/>
          </a:prstGeom>
          <a:blipFill dpi="0" rotWithShape="1">
            <a:blip r:embed="rId3"/>
            <a:srcRect/>
            <a:stretch>
              <a:fillRect l="-57000" t="-7000" b="-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CuadroTexto 1">
            <a:extLst>
              <a:ext uri="{FF2B5EF4-FFF2-40B4-BE49-F238E27FC236}">
                <a16:creationId xmlns:a16="http://schemas.microsoft.com/office/drawing/2014/main" id="{95C4D776-B8DB-BAC5-E3E3-D448B1170941}"/>
              </a:ext>
            </a:extLst>
          </p:cNvPr>
          <p:cNvSpPr txBox="1"/>
          <p:nvPr/>
        </p:nvSpPr>
        <p:spPr>
          <a:xfrm>
            <a:off x="1" y="0"/>
            <a:ext cx="7875638" cy="584775"/>
          </a:xfrm>
          <a:prstGeom prst="rect">
            <a:avLst/>
          </a:prstGeom>
          <a:noFill/>
        </p:spPr>
        <p:txBody>
          <a:bodyPr wrap="square" rtlCol="0">
            <a:spAutoFit/>
            <a:scene3d>
              <a:camera prst="orthographicFront"/>
              <a:lightRig rig="sunset" dir="t"/>
            </a:scene3d>
            <a:sp3d extrusionH="57150">
              <a:bevelT w="38100" h="38100" prst="relaxedInset"/>
            </a:sp3d>
          </a:bodyPr>
          <a:lstStyle/>
          <a:p>
            <a:pPr lvl="0" algn="ctr">
              <a:defRPr/>
            </a:pPr>
            <a:r>
              <a:rPr lang="en-US" sz="3200" b="1" dirty="0">
                <a:ln w="22225">
                  <a:solidFill>
                    <a:srgbClr val="B83E0A"/>
                  </a:solidFill>
                  <a:prstDash val="solid"/>
                </a:ln>
                <a:solidFill>
                  <a:srgbClr val="B83E0A">
                    <a:lumMod val="40000"/>
                    <a:lumOff val="60000"/>
                  </a:srgbClr>
                </a:solidFill>
              </a:rPr>
              <a:t>KABAN PAUL TI ENGGAU IYA BEKEREJA</a:t>
            </a:r>
            <a:endParaRPr kumimoji="0" lang="en-US" sz="3200" b="1" i="0" u="none" strike="noStrike" kern="1200" cap="none" spc="0" normalizeH="0" baseline="0" noProof="0" dirty="0">
              <a:ln w="22225">
                <a:solidFill>
                  <a:srgbClr val="B83E0A"/>
                </a:solidFill>
                <a:prstDash val="solid"/>
              </a:ln>
              <a:solidFill>
                <a:srgbClr val="B83E0A">
                  <a:lumMod val="40000"/>
                  <a:lumOff val="60000"/>
                </a:srgbClr>
              </a:solidFill>
              <a:effectLst/>
              <a:uLnTx/>
              <a:uFillTx/>
              <a:latin typeface="Aptos" panose="02110004020202020204"/>
            </a:endParaRPr>
          </a:p>
        </p:txBody>
      </p:sp>
      <p:sp>
        <p:nvSpPr>
          <p:cNvPr id="4" name="CuadroTexto 3">
            <a:extLst>
              <a:ext uri="{FF2B5EF4-FFF2-40B4-BE49-F238E27FC236}">
                <a16:creationId xmlns:a16="http://schemas.microsoft.com/office/drawing/2014/main" id="{DBC3B44F-6639-9559-0A03-6E250E78C52B}"/>
              </a:ext>
            </a:extLst>
          </p:cNvPr>
          <p:cNvSpPr txBox="1"/>
          <p:nvPr/>
        </p:nvSpPr>
        <p:spPr>
          <a:xfrm>
            <a:off x="0" y="708448"/>
            <a:ext cx="7875638" cy="923330"/>
          </a:xfrm>
          <a:prstGeom prst="rect">
            <a:avLst/>
          </a:prstGeom>
          <a:noFill/>
        </p:spPr>
        <p:txBody>
          <a:bodyPr wrap="square">
            <a:spAutoFit/>
            <a:scene3d>
              <a:camera prst="orthographicFront"/>
              <a:lightRig rig="threePt" dir="t"/>
            </a:scene3d>
            <a:sp3d extrusionH="57150">
              <a:bevelT w="38100" h="38100"/>
            </a:sp3d>
          </a:bodyPr>
          <a:lstStyle/>
          <a:p>
            <a:pPr lvl="0" algn="ctr">
              <a:defRPr/>
            </a:pPr>
            <a:r>
              <a:rPr lang="en-US" b="1">
                <a:solidFill>
                  <a:srgbClr val="B78B19">
                    <a:lumMod val="50000"/>
                  </a:srgbClr>
                </a:solidFill>
                <a:latin typeface="Comic Sans MS" panose="030F0702030302020204" pitchFamily="66" charset="0"/>
              </a:rPr>
              <a:t>“Anak aku, Timoti, aku meri nuan pesan tu nitihka jaku ti udah dipadahka pasal nuan suba, ngambika lebuh nuan ngingatka utai nya, nuan ulih beperang enggau manah.” (1 Timoti 1:18 Bup Kudus)</a:t>
            </a:r>
            <a:endParaRPr kumimoji="0" lang="en-US" sz="14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endParaRPr>
          </a:p>
        </p:txBody>
      </p:sp>
      <p:sp>
        <p:nvSpPr>
          <p:cNvPr id="6" name="CuadroTexto 5">
            <a:extLst>
              <a:ext uri="{FF2B5EF4-FFF2-40B4-BE49-F238E27FC236}">
                <a16:creationId xmlns:a16="http://schemas.microsoft.com/office/drawing/2014/main" id="{9652B331-A7EB-616A-ACE0-D62EDB2F6184}"/>
              </a:ext>
            </a:extLst>
          </p:cNvPr>
          <p:cNvSpPr txBox="1"/>
          <p:nvPr/>
        </p:nvSpPr>
        <p:spPr>
          <a:xfrm>
            <a:off x="105697" y="1680938"/>
            <a:ext cx="7632290" cy="1015663"/>
          </a:xfrm>
          <a:prstGeom prst="rect">
            <a:avLst/>
          </a:prstGeom>
          <a:noFill/>
        </p:spPr>
        <p:txBody>
          <a:bodyPr wrap="square">
            <a:spAutoFit/>
          </a:bodyPr>
          <a:lstStyle/>
          <a:p>
            <a:pPr lvl="0">
              <a:spcBef>
                <a:spcPts val="600"/>
              </a:spcBef>
              <a:defRPr/>
            </a:pPr>
            <a:r>
              <a:rPr lang="en-US" sz="2000" b="1">
                <a:solidFill>
                  <a:prstClr val="black"/>
                </a:solidFill>
              </a:rPr>
              <a:t>Kelimpah ari bala rasul, nabi enggau nabi indu, sekeda orang ke nulung Paul bisi disebut ke bisi pemeri benabi baka Silas seduai Barnabas:</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aphicFrame>
        <p:nvGraphicFramePr>
          <p:cNvPr id="8" name="Diagrama 7">
            <a:extLst>
              <a:ext uri="{FF2B5EF4-FFF2-40B4-BE49-F238E27FC236}">
                <a16:creationId xmlns:a16="http://schemas.microsoft.com/office/drawing/2014/main" id="{076FF8E0-81F2-8D9F-2141-A43FD83681A1}"/>
              </a:ext>
            </a:extLst>
          </p:cNvPr>
          <p:cNvGraphicFramePr/>
          <p:nvPr>
            <p:extLst>
              <p:ext uri="{D42A27DB-BD31-4B8C-83A1-F6EECF244321}">
                <p14:modId xmlns:p14="http://schemas.microsoft.com/office/powerpoint/2010/main" val="463870558"/>
              </p:ext>
            </p:extLst>
          </p:nvPr>
        </p:nvGraphicFramePr>
        <p:xfrm>
          <a:off x="228600" y="2720201"/>
          <a:ext cx="5651090" cy="4083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a 9">
            <a:extLst>
              <a:ext uri="{FF2B5EF4-FFF2-40B4-BE49-F238E27FC236}">
                <a16:creationId xmlns:a16="http://schemas.microsoft.com/office/drawing/2014/main" id="{0F3AED6E-C7F5-92DD-662F-320815DEC0EF}"/>
              </a:ext>
            </a:extLst>
          </p:cNvPr>
          <p:cNvGraphicFramePr/>
          <p:nvPr>
            <p:extLst>
              <p:ext uri="{D42A27DB-BD31-4B8C-83A1-F6EECF244321}">
                <p14:modId xmlns:p14="http://schemas.microsoft.com/office/powerpoint/2010/main" val="1070408880"/>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Imagen 11">
            <a:extLst>
              <a:ext uri="{FF2B5EF4-FFF2-40B4-BE49-F238E27FC236}">
                <a16:creationId xmlns:a16="http://schemas.microsoft.com/office/drawing/2014/main" id="{F0D87B27-3FF8-5FC6-1713-BC8BDF7C9035}"/>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a:ext>
            </a:extLst>
          </a:blip>
          <a:srcRect l="-250"/>
          <a:stretch>
            <a:fillRect/>
          </a:stretch>
        </p:blipFill>
        <p:spPr>
          <a:xfrm rot="176952">
            <a:off x="8000998" y="232695"/>
            <a:ext cx="3937035" cy="2209063"/>
          </a:xfrm>
          <a:prstGeom prst="rect">
            <a:avLst/>
          </a:prstGeom>
          <a:solidFill>
            <a:srgbClr val="FFFFFF">
              <a:shade val="85000"/>
            </a:srgbClr>
          </a:solidFill>
          <a:ln w="38100" cap="sq">
            <a:solidFill>
              <a:srgbClr val="C5FFB3"/>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30993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4"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5"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6" dur="500"/>
                                        <p:tgtEl>
                                          <p:spTgt spid="8">
                                            <p:graphicEl>
                                              <a:dgm id="{03F4D236-E3C1-4DB8-AD79-7D8D3B476338}"/>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1" dur="500"/>
                                        <p:tgtEl>
                                          <p:spTgt spid="10">
                                            <p:graphicEl>
                                              <a:dgm id="{2C5E8929-CDA2-4106-8C00-0950C6289CE4}"/>
                                            </p:graphic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4" dur="500"/>
                                        <p:tgtEl>
                                          <p:spTgt spid="10">
                                            <p:graphicEl>
                                              <a:dgm id="{BC0DF181-48D9-4AB2-B9FC-1400F4F01B95}"/>
                                            </p:graphic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7" dur="500"/>
                                        <p:tgtEl>
                                          <p:spTgt spid="10">
                                            <p:graphicEl>
                                              <a:dgm id="{1A1624C9-5461-4E53-8EF3-6E9D0CBACC9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2"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3"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4"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7000" b="-1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433C69E-93C5-23A9-10C3-10D9DD463C1E}"/>
              </a:ext>
            </a:extLst>
          </p:cNvPr>
          <p:cNvSpPr txBox="1"/>
          <p:nvPr/>
        </p:nvSpPr>
        <p:spPr>
          <a:xfrm>
            <a:off x="2507226" y="-62755"/>
            <a:ext cx="9684774" cy="769441"/>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1" spc="1000">
                <a:ln w="13462">
                  <a:noFill/>
                  <a:prstDash val="solid"/>
                </a:ln>
                <a:solidFill>
                  <a:srgbClr val="FFFF00"/>
                </a:solidFill>
                <a:effectLst>
                  <a:outerShdw dist="50800" dir="2700000" algn="bl" rotWithShape="0">
                    <a:srgbClr val="166E40"/>
                  </a:outerShdw>
                </a:effectLst>
                <a:latin typeface="Aptos" panose="02110004020202020204"/>
              </a:rPr>
              <a:t>NABI TI PELESU</a:t>
            </a:r>
            <a:endParaRPr kumimoji="0" lang="en-US" sz="4400" b="1" i="0" u="none" strike="noStrike" kern="1200" cap="none" spc="1000" normalizeH="0" baseline="0" noProof="0" dirty="0">
              <a:ln w="13462">
                <a:noFill/>
                <a:prstDash val="solid"/>
              </a:ln>
              <a:solidFill>
                <a:srgbClr val="FFFF00"/>
              </a:solidFill>
              <a:effectLst>
                <a:outerShdw dist="50800" dir="2700000" algn="bl" rotWithShape="0">
                  <a:srgbClr val="166E40"/>
                </a:outerShdw>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29380747-DE54-5027-7615-9584C3D48976}"/>
              </a:ext>
            </a:extLst>
          </p:cNvPr>
          <p:cNvSpPr txBox="1"/>
          <p:nvPr/>
        </p:nvSpPr>
        <p:spPr>
          <a:xfrm>
            <a:off x="2972875" y="587492"/>
            <a:ext cx="8753475" cy="923330"/>
          </a:xfrm>
          <a:prstGeom prst="rect">
            <a:avLst/>
          </a:prstGeom>
          <a:noFill/>
        </p:spPr>
        <p:txBody>
          <a:bodyPr wrap="square">
            <a:spAutoFit/>
          </a:bodyPr>
          <a:lstStyle/>
          <a:p>
            <a:pPr lvl="0" algn="ctr">
              <a:defRPr/>
            </a:pPr>
            <a:r>
              <a:rPr lang="en-US" b="1">
                <a:solidFill>
                  <a:srgbClr val="99FF99"/>
                </a:solidFill>
                <a:effectLst>
                  <a:outerShdw blurRad="38100" dist="38100" dir="2700000" algn="tl">
                    <a:srgbClr val="000000"/>
                  </a:outerShdw>
                </a:effectLst>
                <a:latin typeface="Comic Sans MS" panose="030F0702030302020204" pitchFamily="66" charset="0"/>
              </a:rPr>
              <a:t>“Menyadi, anang arapka semua roh, tang uji roh nya, kena nemu sekalika roh nya datai ari Allah Taala, laban mayuh nabi ti pelesu udah pansut ngagai dunya.” (1 John 4:1 Bup Kudus)</a:t>
            </a:r>
            <a:endParaRPr kumimoji="0" lang="en-US" sz="14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endParaRPr>
          </a:p>
        </p:txBody>
      </p:sp>
      <p:sp>
        <p:nvSpPr>
          <p:cNvPr id="5" name="CuadroTexto 4">
            <a:extLst>
              <a:ext uri="{FF2B5EF4-FFF2-40B4-BE49-F238E27FC236}">
                <a16:creationId xmlns:a16="http://schemas.microsoft.com/office/drawing/2014/main" id="{DAB3F7E8-32DD-00C5-3422-E3C7C4671C58}"/>
              </a:ext>
            </a:extLst>
          </p:cNvPr>
          <p:cNvSpPr txBox="1"/>
          <p:nvPr/>
        </p:nvSpPr>
        <p:spPr>
          <a:xfrm>
            <a:off x="4139381" y="1438215"/>
            <a:ext cx="8052619" cy="1015663"/>
          </a:xfrm>
          <a:prstGeom prst="rect">
            <a:avLst/>
          </a:prstGeom>
          <a:noFill/>
        </p:spPr>
        <p:txBody>
          <a:bodyPr wrap="square" rtlCol="0">
            <a:spAutoFit/>
          </a:bodyPr>
          <a:lstStyle/>
          <a:p>
            <a:pPr lvl="0">
              <a:spcBef>
                <a:spcPts val="600"/>
              </a:spcBef>
              <a:defRPr/>
            </a:pPr>
            <a:r>
              <a:rPr lang="en-US" sz="2000" b="1">
                <a:solidFill>
                  <a:prstClr val="white"/>
                </a:solidFill>
                <a:effectLst>
                  <a:glow rad="101600">
                    <a:srgbClr val="721A02"/>
                  </a:glow>
                  <a:outerShdw blurRad="38100" dist="38100" dir="2700000" algn="tl">
                    <a:srgbClr val="000000">
                      <a:alpha val="43137"/>
                    </a:srgbClr>
                  </a:outerShdw>
                </a:effectLst>
              </a:rPr>
              <a:t>Jesus ngelalau nabi pelesu deka angkat, ti dikumbai iya “serigala ti mangah” (Mat. 24:24; 7:15). Bala nabi pelesu tu berengkah ayan indah dalam gerija ti keterubah (1 Jhn. 4:1).</a:t>
            </a:r>
            <a:endPar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endParaRPr>
          </a:p>
        </p:txBody>
      </p:sp>
      <p:pic>
        <p:nvPicPr>
          <p:cNvPr id="6" name="Imagen 5">
            <a:extLst>
              <a:ext uri="{FF2B5EF4-FFF2-40B4-BE49-F238E27FC236}">
                <a16:creationId xmlns:a16="http://schemas.microsoft.com/office/drawing/2014/main" id="{6ABAD6C7-A822-06A4-366B-F524C996E50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1632" y="1534801"/>
            <a:ext cx="3952568" cy="2211556"/>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376FD300-33CF-E50B-C836-AAF7303CF05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1632" y="3871990"/>
            <a:ext cx="3952568" cy="2211556"/>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6137A548-313F-2D13-B215-6E7266431F85}"/>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0268091" y="4569339"/>
            <a:ext cx="1776329" cy="216218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60DC196A-F75F-272F-F326-D2DFAC909F6B}"/>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a:extLst>
              <a:ext uri="{FF2B5EF4-FFF2-40B4-BE49-F238E27FC236}">
                <a16:creationId xmlns:a16="http://schemas.microsoft.com/office/drawing/2014/main" id="{002DD6C8-CD89-308C-B159-E3F4B961C85F}"/>
              </a:ext>
            </a:extLst>
          </p:cNvPr>
          <p:cNvSpPr txBox="1"/>
          <p:nvPr/>
        </p:nvSpPr>
        <p:spPr>
          <a:xfrm>
            <a:off x="4139381" y="4925217"/>
            <a:ext cx="6073027" cy="1015663"/>
          </a:xfrm>
          <a:prstGeom prst="rect">
            <a:avLst/>
          </a:prstGeom>
          <a:noFill/>
        </p:spPr>
        <p:txBody>
          <a:bodyPr wrap="square">
            <a:spAutoFit/>
          </a:bodyPr>
          <a:lstStyle/>
          <a:p>
            <a:pPr lvl="0">
              <a:spcBef>
                <a:spcPts val="600"/>
              </a:spcBef>
              <a:defRPr/>
            </a:pPr>
            <a:r>
              <a:rPr lang="sv-SE" sz="2000" b="1">
                <a:solidFill>
                  <a:prstClr val="white"/>
                </a:solidFill>
                <a:effectLst>
                  <a:glow rad="101600">
                    <a:srgbClr val="721A02"/>
                  </a:glow>
                  <a:outerShdw blurRad="38100" dist="38100" dir="2700000" algn="tl">
                    <a:srgbClr val="000000">
                      <a:alpha val="43137"/>
                    </a:srgbClr>
                  </a:outerShdw>
                </a:effectLst>
              </a:rPr>
              <a:t>Kitai ti arap dikangau meresa bala nabi lalu nentuka semua pesan sida setipak enggau Bup Kudus sereta bepusat ba Kristus.</a:t>
            </a:r>
            <a:endPar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endParaRPr>
          </a:p>
        </p:txBody>
      </p:sp>
      <p:sp>
        <p:nvSpPr>
          <p:cNvPr id="20" name="CuadroTexto 19">
            <a:extLst>
              <a:ext uri="{FF2B5EF4-FFF2-40B4-BE49-F238E27FC236}">
                <a16:creationId xmlns:a16="http://schemas.microsoft.com/office/drawing/2014/main" id="{60E9A4D2-B4B2-C3EF-AE35-F572B03FB39F}"/>
              </a:ext>
            </a:extLst>
          </p:cNvPr>
          <p:cNvSpPr txBox="1"/>
          <p:nvPr/>
        </p:nvSpPr>
        <p:spPr>
          <a:xfrm>
            <a:off x="0" y="6087552"/>
            <a:ext cx="10212408" cy="707886"/>
          </a:xfrm>
          <a:prstGeom prst="rect">
            <a:avLst/>
          </a:prstGeom>
          <a:noFill/>
        </p:spPr>
        <p:txBody>
          <a:bodyPr wrap="square">
            <a:spAutoFit/>
          </a:bodyPr>
          <a:lstStyle/>
          <a:p>
            <a:pPr lvl="0">
              <a:spcBef>
                <a:spcPts val="600"/>
              </a:spcBef>
              <a:defRPr/>
            </a:pPr>
            <a:r>
              <a:rPr lang="en-US" sz="2000" b="1">
                <a:solidFill>
                  <a:prstClr val="white"/>
                </a:solidFill>
                <a:effectLst>
                  <a:glow rad="101600">
                    <a:srgbClr val="721A02"/>
                  </a:glow>
                  <a:outerShdw blurRad="38100" dist="38100" dir="2700000" algn="tl">
                    <a:srgbClr val="000000">
                      <a:alpha val="43137"/>
                    </a:srgbClr>
                  </a:outerShdw>
                </a:effectLst>
              </a:rPr>
              <a:t>Semina chara kitai ngelaban nabi pelesu (enggau kuasa ti jai ti ngiring sida) iya nya ngena senyata ti udah disediaka Allah Taala ke kitai (Eps. 6:10-18).</a:t>
            </a:r>
            <a:endPar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endParaRPr>
          </a:p>
        </p:txBody>
      </p:sp>
      <p:sp>
        <p:nvSpPr>
          <p:cNvPr id="7" name="CuadroTexto 6">
            <a:extLst>
              <a:ext uri="{FF2B5EF4-FFF2-40B4-BE49-F238E27FC236}">
                <a16:creationId xmlns:a16="http://schemas.microsoft.com/office/drawing/2014/main" id="{0775C5F7-EB2D-4C36-6973-71E5637C5818}"/>
              </a:ext>
            </a:extLst>
          </p:cNvPr>
          <p:cNvSpPr txBox="1"/>
          <p:nvPr/>
        </p:nvSpPr>
        <p:spPr>
          <a:xfrm>
            <a:off x="4139380" y="3762883"/>
            <a:ext cx="8052619" cy="1015663"/>
          </a:xfrm>
          <a:prstGeom prst="rect">
            <a:avLst/>
          </a:prstGeom>
          <a:noFill/>
        </p:spPr>
        <p:txBody>
          <a:bodyPr wrap="square">
            <a:spAutoFit/>
          </a:bodyPr>
          <a:lstStyle/>
          <a:p>
            <a:pPr lvl="0">
              <a:spcBef>
                <a:spcPts val="600"/>
              </a:spcBef>
              <a:defRPr/>
            </a:pPr>
            <a:r>
              <a:rPr lang="en-US" sz="2000" b="1">
                <a:solidFill>
                  <a:prstClr val="white"/>
                </a:solidFill>
                <a:effectLst>
                  <a:glow rad="101600">
                    <a:srgbClr val="721A02"/>
                  </a:glow>
                  <a:outerShdw blurRad="38100" dist="38100" dir="2700000" algn="tl">
                    <a:srgbClr val="000000">
                      <a:alpha val="43137"/>
                    </a:srgbClr>
                  </a:outerShdw>
                </a:effectLst>
              </a:rPr>
              <a:t>Jaku ti benabi ti bendar setipak enggau Jaku Allah Taala, nunjuk ngagai Kristus, lalu negapka gerija, lalu nabi ti pelesu ngangkatka ajar ti tau ngasuh orang bepechah-belah sereta ngiga penguntung ke diri empu.</a:t>
            </a:r>
            <a:endPar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9F93586D-852A-7ADD-29F2-A74AD160A0B8}"/>
              </a:ext>
            </a:extLst>
          </p:cNvPr>
          <p:cNvSpPr txBox="1"/>
          <p:nvPr/>
        </p:nvSpPr>
        <p:spPr>
          <a:xfrm>
            <a:off x="4139380" y="2600549"/>
            <a:ext cx="8052618" cy="1015663"/>
          </a:xfrm>
          <a:prstGeom prst="rect">
            <a:avLst/>
          </a:prstGeom>
          <a:noFill/>
        </p:spPr>
        <p:txBody>
          <a:bodyPr wrap="square">
            <a:spAutoFit/>
          </a:bodyPr>
          <a:lstStyle/>
          <a:p>
            <a:pPr lvl="0">
              <a:spcBef>
                <a:spcPts val="600"/>
              </a:spcBef>
              <a:defRPr/>
            </a:pPr>
            <a:r>
              <a:rPr lang="en-US" sz="2000" b="1">
                <a:solidFill>
                  <a:prstClr val="white"/>
                </a:solidFill>
                <a:effectLst>
                  <a:glow rad="101600">
                    <a:srgbClr val="721A02"/>
                  </a:glow>
                  <a:outerShdw blurRad="38100" dist="38100" dir="2700000" algn="tl">
                    <a:srgbClr val="000000">
                      <a:alpha val="43137"/>
                    </a:srgbClr>
                  </a:outerShdw>
                </a:effectLst>
              </a:rPr>
              <a:t>Paul ngelalau bala tuai Epesus, “serigala ti mangah” deka angkat ba bala sida (Kereja Rasul 20:29). Iya ngelalau orang Korint pasal bisi “rasul ti pelesu” (2 Korint 11:13).</a:t>
            </a:r>
            <a:endPar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endParaRPr>
          </a:p>
        </p:txBody>
      </p:sp>
    </p:spTree>
    <p:extLst>
      <p:ext uri="{BB962C8B-B14F-4D97-AF65-F5344CB8AC3E}">
        <p14:creationId xmlns:p14="http://schemas.microsoft.com/office/powerpoint/2010/main" val="2046843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6C0C2B-AE9B-B294-A088-9B99A9EDF5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63B2F87-131F-5F61-2113-78A28EBC8926}"/>
              </a:ext>
            </a:extLst>
          </p:cNvPr>
          <p:cNvSpPr txBox="1"/>
          <p:nvPr/>
        </p:nvSpPr>
        <p:spPr>
          <a:xfrm>
            <a:off x="2309121" y="1074937"/>
            <a:ext cx="7573758" cy="4093428"/>
          </a:xfrm>
          <a:prstGeom prst="rect">
            <a:avLst/>
          </a:prstGeom>
          <a:noFill/>
        </p:spPr>
        <p:txBody>
          <a:bodyPr wrap="square">
            <a:spAutoFit/>
          </a:bodyPr>
          <a:lstStyle/>
          <a:p>
            <a:pPr lvl="0">
              <a:spcBef>
                <a:spcPts val="600"/>
              </a:spcBef>
              <a:defRPr/>
            </a:pPr>
            <a:r>
              <a:rPr lang="en-US" sz="2600" b="1">
                <a:solidFill>
                  <a:prstClr val="black"/>
                </a:solidFill>
                <a:latin typeface="Constantia" panose="02030602050306030303" pitchFamily="18" charset="0"/>
              </a:rPr>
              <a:t>“Bala Apai ka ngada ka bangsa, nabi, enggau rasul bejaku lebuh sida diperansang Roh Kudus, lalu sida madahka enggau terang sida ukai bejaku ngena kuasa sida empu, tauka ngena nama sida empu. Sida dichemburu ketegal mulia Allah Taala, ke endang patut diberi semua puji. Sida madahka penau sida enggau pesan ti dibai sida diberi ngagai sida nyadi pengari kuasa Allah Taala. Petara nya ke nyadi kuasa ti chukup dikena sida.”</a:t>
            </a:r>
            <a:endParaRPr kumimoji="0" lang="en-US" sz="26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endParaRPr>
          </a:p>
        </p:txBody>
      </p:sp>
      <p:sp>
        <p:nvSpPr>
          <p:cNvPr id="4" name="CuadroTexto 3">
            <a:extLst>
              <a:ext uri="{FF2B5EF4-FFF2-40B4-BE49-F238E27FC236}">
                <a16:creationId xmlns:a16="http://schemas.microsoft.com/office/drawing/2014/main" id="{B0A4C2D7-DAAC-8187-F84F-051BD605106B}"/>
              </a:ext>
            </a:extLst>
          </p:cNvPr>
          <p:cNvSpPr txBox="1"/>
          <p:nvPr/>
        </p:nvSpPr>
        <p:spPr>
          <a:xfrm>
            <a:off x="6950518" y="6009306"/>
            <a:ext cx="2985048" cy="338554"/>
          </a:xfrm>
          <a:prstGeom prst="rect">
            <a:avLst/>
          </a:prstGeom>
          <a:noFill/>
        </p:spPr>
        <p:txBody>
          <a:bodyPr wrap="none" rtlCol="0">
            <a:spAutoFit/>
          </a:bodyPr>
          <a:lstStyle/>
          <a:p>
            <a:pPr lvl="0" algn="r">
              <a:defRPr/>
            </a:pPr>
            <a:r>
              <a:rPr kumimoji="0" lang="en-US" sz="1600" b="1" i="0" u="none" strike="noStrike" kern="1200" cap="none" spc="0" normalizeH="0" baseline="0" noProof="0" dirty="0" err="1">
                <a:ln>
                  <a:noFill/>
                </a:ln>
                <a:solidFill>
                  <a:prstClr val="black"/>
                </a:solidFill>
                <a:effectLst/>
                <a:uLnTx/>
                <a:uFillTx/>
                <a:latin typeface="Aptos" panose="02110004020202020204"/>
                <a:ea typeface="+mn-ea"/>
                <a:cs typeface="+mn-cs"/>
              </a:rPr>
              <a:t>EGW</a:t>
            </a:r>
            <a:r>
              <a:rPr lang="en-US" sz="1600" b="1" dirty="0">
                <a:solidFill>
                  <a:prstClr val="black"/>
                </a:solidFill>
              </a:rPr>
              <a:t> (To Be Like Jesus, </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July 30)</a:t>
            </a:r>
          </a:p>
        </p:txBody>
      </p:sp>
    </p:spTree>
    <p:extLst>
      <p:ext uri="{BB962C8B-B14F-4D97-AF65-F5344CB8AC3E}">
        <p14:creationId xmlns:p14="http://schemas.microsoft.com/office/powerpoint/2010/main" val="3570228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FBB56B9-1294-15F0-0E84-398EF452E377}"/>
              </a:ext>
            </a:extLst>
          </p:cNvPr>
          <p:cNvPicPr>
            <a:picLocks noGrp="1" noRot="1" noChangeAspect="1" noMove="1" noResize="1" noEditPoints="1" noAdjustHandles="1" noChangeArrowheads="1" noChangeShapeType="1" noCrop="1"/>
          </p:cNvPicPr>
          <p:nvPr/>
        </p:nvPicPr>
        <p:blipFill>
          <a:blip r:embed="rId3" cstate="hqprint">
            <a:alphaModFix amt="28000"/>
            <a:extLst>
              <a:ext uri="{28A0092B-C50C-407E-A947-70E740481C1C}">
                <a14:useLocalDpi xmlns:a14="http://schemas.microsoft.com/office/drawing/2010/main"/>
              </a:ext>
            </a:extLst>
          </a:blip>
          <a:stretch>
            <a:fillRect/>
          </a:stretch>
        </p:blipFill>
        <p:spPr>
          <a:xfrm>
            <a:off x="9744075" y="4061496"/>
            <a:ext cx="2253861" cy="2610270"/>
          </a:xfrm>
          <a:prstGeom prst="rect">
            <a:avLst/>
          </a:prstGeom>
        </p:spPr>
      </p:pic>
      <p:sp>
        <p:nvSpPr>
          <p:cNvPr id="2" name="CuadroTexto 1">
            <a:extLst>
              <a:ext uri="{FF2B5EF4-FFF2-40B4-BE49-F238E27FC236}">
                <a16:creationId xmlns:a16="http://schemas.microsoft.com/office/drawing/2014/main" id="{2E176F28-01C6-48A1-CDFA-94BC6E03D6E4}"/>
              </a:ext>
            </a:extLst>
          </p:cNvPr>
          <p:cNvSpPr txBox="1"/>
          <p:nvPr/>
        </p:nvSpPr>
        <p:spPr>
          <a:xfrm>
            <a:off x="0" y="0"/>
            <a:ext cx="12192000" cy="584775"/>
          </a:xfrm>
          <a:prstGeom prst="rect">
            <a:avLst/>
          </a:prstGeom>
          <a:noFill/>
        </p:spPr>
        <p:txBody>
          <a:bodyPr wrap="square" rtlCol="0">
            <a:spAutoFit/>
          </a:bodyPr>
          <a:lstStyle/>
          <a:p>
            <a:pPr lvl="0" algn="ctr">
              <a:defRPr/>
            </a:pPr>
            <a:r>
              <a:rPr lang="en-US" sz="3200" b="1">
                <a:ln w="6600">
                  <a:solidFill>
                    <a:srgbClr val="B83E0A"/>
                  </a:solidFill>
                  <a:prstDash val="solid"/>
                </a:ln>
                <a:solidFill>
                  <a:srgbClr val="FFFFFF"/>
                </a:solidFill>
                <a:effectLst>
                  <a:outerShdw dist="38100" dir="2700000" algn="tl" rotWithShape="0">
                    <a:srgbClr val="5F3B1F"/>
                  </a:outerShdw>
                </a:effectLst>
              </a:rPr>
              <a:t>LAMPIRAN: PRINSIP-PRINSIP UTAMA PENGAWA ELLEN G. WHITE</a:t>
            </a:r>
            <a:endParaRPr kumimoji="0" lang="en-US" sz="36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05AB0E01-7A1A-6999-2308-11E76E527827}"/>
              </a:ext>
            </a:extLst>
          </p:cNvPr>
          <p:cNvSpPr txBox="1"/>
          <p:nvPr/>
        </p:nvSpPr>
        <p:spPr>
          <a:xfrm>
            <a:off x="276225" y="696316"/>
            <a:ext cx="8102980" cy="707886"/>
          </a:xfrm>
          <a:prstGeom prst="rect">
            <a:avLst/>
          </a:prstGeom>
          <a:noFill/>
        </p:spPr>
        <p:txBody>
          <a:bodyPr wrap="square" rtlCol="0">
            <a:spAutoFit/>
          </a:bodyPr>
          <a:lstStyle/>
          <a:p>
            <a:pPr lvl="0">
              <a:spcBef>
                <a:spcPts val="600"/>
              </a:spcBef>
              <a:defRPr/>
            </a:pPr>
            <a:r>
              <a:rPr lang="en-US" sz="2000" b="1">
                <a:solidFill>
                  <a:prstClr val="black"/>
                </a:solidFill>
              </a:rPr>
              <a:t>Pengawa nginjil Ellen G. White bisi dua iti fokus ti beguna: mai orang ngagai Jesus; sereta ngiring runding sida ngagai Bup Kudus.</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7" name="Imagen 6">
            <a:extLst>
              <a:ext uri="{FF2B5EF4-FFF2-40B4-BE49-F238E27FC236}">
                <a16:creationId xmlns:a16="http://schemas.microsoft.com/office/drawing/2014/main" id="{CDF40BC3-4F1F-1DCA-4500-A0F4FBC2347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7029" y="3120272"/>
            <a:ext cx="2687171" cy="3318698"/>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32A489F5-2ACF-86EB-915A-8103D70F632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445880" y="808004"/>
            <a:ext cx="3375766" cy="3155453"/>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A3767B50-0C5B-A52A-914D-62529A2A2CB1}"/>
              </a:ext>
            </a:extLst>
          </p:cNvPr>
          <p:cNvSpPr txBox="1"/>
          <p:nvPr/>
        </p:nvSpPr>
        <p:spPr>
          <a:xfrm>
            <a:off x="3194657" y="4313641"/>
            <a:ext cx="6515100" cy="2246769"/>
          </a:xfrm>
          <a:prstGeom prst="rect">
            <a:avLst/>
          </a:prstGeom>
          <a:noFill/>
        </p:spPr>
        <p:txBody>
          <a:bodyPr wrap="square">
            <a:spAutoFit/>
          </a:bodyPr>
          <a:lstStyle/>
          <a:p>
            <a:pPr lvl="0">
              <a:defRPr/>
            </a:pPr>
            <a:r>
              <a:rPr lang="en-US" sz="2000" b="1">
                <a:solidFill>
                  <a:srgbClr val="5C3C4C"/>
                </a:solidFill>
              </a:rPr>
              <a:t>PENERANG KEDUA: BUP KUDUS </a:t>
            </a:r>
          </a:p>
          <a:p>
            <a:pPr lvl="0">
              <a:defRPr/>
            </a:pPr>
            <a:r>
              <a:rPr lang="en-US" sz="2000" b="1">
                <a:solidFill>
                  <a:srgbClr val="5C3C4C"/>
                </a:solidFill>
              </a:rPr>
              <a:t>Ellen nadai kala madahka utai ti ditulis iya manah agi ari Bup Kudus tang seruran ngansak ngambika sida diuji ngena Bup Kudus. Nyadi utusan Tuhan, iya ngumbai diri “penampak ti mit agi” ngiring orang ngagai “penampak ti besai agi,” iya nya Bup Kudus (Selected Messages, vol. 3, p. 29).</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5" name="Imagen 14">
            <a:extLst>
              <a:ext uri="{FF2B5EF4-FFF2-40B4-BE49-F238E27FC236}">
                <a16:creationId xmlns:a16="http://schemas.microsoft.com/office/drawing/2014/main" id="{E34DE39C-EE1C-6C95-F52C-96C3A6B0D1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027678" y="2807330"/>
            <a:ext cx="3514725" cy="1506311"/>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a:extLst>
              <a:ext uri="{FF2B5EF4-FFF2-40B4-BE49-F238E27FC236}">
                <a16:creationId xmlns:a16="http://schemas.microsoft.com/office/drawing/2014/main" id="{D5BA42B0-6A0E-D24A-D376-3A4FDA11667D}"/>
              </a:ext>
            </a:extLst>
          </p:cNvPr>
          <p:cNvSpPr txBox="1"/>
          <p:nvPr/>
        </p:nvSpPr>
        <p:spPr>
          <a:xfrm>
            <a:off x="276225" y="1404202"/>
            <a:ext cx="8102980" cy="1323439"/>
          </a:xfrm>
          <a:prstGeom prst="rect">
            <a:avLst/>
          </a:prstGeom>
          <a:noFill/>
        </p:spPr>
        <p:txBody>
          <a:bodyPr wrap="square">
            <a:spAutoFit/>
          </a:bodyPr>
          <a:lstStyle/>
          <a:p>
            <a:pPr lvl="0">
              <a:defRPr/>
            </a:pPr>
            <a:r>
              <a:rPr lang="en-US" sz="2000" b="1">
                <a:solidFill>
                  <a:srgbClr val="1F6D99"/>
                </a:solidFill>
              </a:rPr>
              <a:t>PENERANG KETERUBAH: JESUS </a:t>
            </a:r>
          </a:p>
          <a:p>
            <a:pPr lvl="0">
              <a:defRPr/>
            </a:pPr>
            <a:r>
              <a:rPr lang="en-US" sz="2000" b="1">
                <a:solidFill>
                  <a:srgbClr val="1F6D99"/>
                </a:solidFill>
              </a:rPr>
              <a:t>​​Pengudah kongres taun 1888, lebuh ditanya pasal topik ti dikerandauka, iya nyaut: “Aku udah mantaika nya ngagai kita kenyau ari 45 taun ti udah—pemanah Kristus ti nadai banding” (Sermons and Talks, vol. 1, p. 116) .</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00745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theme/theme1.xml><?xml version="1.0" encoding="utf-8"?>
<a:theme xmlns:a="http://schemas.openxmlformats.org/drawingml/2006/main" name="1_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280</TotalTime>
  <Words>1529</Words>
  <Application>Microsoft Office PowerPoint</Application>
  <PresentationFormat>Panorámica</PresentationFormat>
  <Paragraphs>75</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12</vt:i4>
      </vt:variant>
    </vt:vector>
  </HeadingPairs>
  <TitlesOfParts>
    <vt:vector size="19" baseType="lpstr">
      <vt:lpstr>Aptos</vt:lpstr>
      <vt:lpstr>Aptos Display</vt:lpstr>
      <vt:lpstr>Arial</vt:lpstr>
      <vt:lpstr>Comic Sans MS</vt:lpstr>
      <vt:lpstr>Constantia</vt:lpstr>
      <vt:lpstr>1_Tema de Office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Isabel Laveda</cp:lastModifiedBy>
  <cp:revision>46</cp:revision>
  <dcterms:created xsi:type="dcterms:W3CDTF">2026-10-05T23:31:51Z</dcterms:created>
  <dcterms:modified xsi:type="dcterms:W3CDTF">2026-10-10T16:37:02Z</dcterms:modified>
</cp:coreProperties>
</file>