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257175" y="314325"/>
            <a:ext cx="327660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en-US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80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EDA JESUS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820025" y="6067425"/>
            <a:ext cx="42291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Vision of Elena G. White register on </a:t>
            </a:r>
            <a:r>
              <a:rPr lang="en-US" b="1" i="1" noProof="0" dirty="0"/>
              <a:t>Early Writings</a:t>
            </a:r>
            <a:r>
              <a:rPr lang="en-US" b="1" noProof="0" dirty="0"/>
              <a:t>, pp. 79-81</a:t>
            </a:r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962525" y="67310"/>
            <a:ext cx="721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Aku baka </a:t>
            </a:r>
            <a:r>
              <a:rPr lang="en-US" sz="2000" b="1" dirty="0" err="1"/>
              <a:t>ke</a:t>
            </a:r>
            <a:r>
              <a:rPr lang="en-US" sz="2000" b="1" dirty="0"/>
              <a:t> duduk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asa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balat</a:t>
            </a:r>
            <a:r>
              <a:rPr lang="en-US" sz="2000" b="1" dirty="0"/>
              <a:t>,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jari</a:t>
            </a:r>
            <a:r>
              <a:rPr lang="en-US" sz="2000" b="1" dirty="0"/>
              <a:t>, </a:t>
            </a:r>
            <a:r>
              <a:rPr lang="en-US" sz="2000" b="1" dirty="0" err="1"/>
              <a:t>berunding</a:t>
            </a:r>
            <a:r>
              <a:rPr lang="en-US" sz="2000" b="1" dirty="0"/>
              <a:t> baka </a:t>
            </a:r>
            <a:r>
              <a:rPr lang="en-US" sz="2000" b="1" dirty="0" err="1"/>
              <a:t>tu</a:t>
            </a:r>
            <a:r>
              <a:rPr lang="en-US" sz="2000" b="1" dirty="0"/>
              <a:t>: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962525" y="1953161"/>
            <a:ext cx="7215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Baru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pintu</a:t>
            </a:r>
            <a:r>
              <a:rPr lang="en-US" sz="2000" b="1" dirty="0"/>
              <a:t> </a:t>
            </a:r>
            <a:r>
              <a:rPr lang="en-US" sz="2000" b="1" dirty="0" err="1"/>
              <a:t>tebuka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siku orang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bajik</a:t>
            </a:r>
            <a:r>
              <a:rPr lang="en-US" sz="2000" b="1" dirty="0"/>
              <a:t> </a:t>
            </a:r>
            <a:r>
              <a:rPr lang="en-US" sz="2000" b="1" dirty="0" err="1"/>
              <a:t>gamal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tama</a:t>
            </a:r>
            <a:r>
              <a:rPr lang="en-US" sz="2000" b="1" dirty="0"/>
              <a:t>. Iya </a:t>
            </a:r>
            <a:r>
              <a:rPr lang="en-US" sz="2000" b="1" dirty="0" err="1"/>
              <a:t>merening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ati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sinu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bejaku</a:t>
            </a:r>
            <a:r>
              <a:rPr lang="en-US" sz="2000" b="1" dirty="0"/>
              <a:t>: "Kati </a:t>
            </a:r>
            <a:r>
              <a:rPr lang="en-US" sz="2000" b="1" dirty="0" err="1"/>
              <a:t>nuan</a:t>
            </a:r>
            <a:r>
              <a:rPr lang="en-US" sz="2000" b="1" dirty="0"/>
              <a:t> deka </a:t>
            </a:r>
            <a:r>
              <a:rPr lang="en-US" sz="2000" b="1" dirty="0" err="1"/>
              <a:t>meda</a:t>
            </a:r>
            <a:r>
              <a:rPr lang="en-US" sz="2000" b="1" dirty="0"/>
              <a:t> Jesus? Iya </a:t>
            </a:r>
            <a:r>
              <a:rPr lang="en-US" sz="2000" b="1" dirty="0" err="1"/>
              <a:t>bisi</a:t>
            </a:r>
            <a:r>
              <a:rPr lang="en-US" sz="2000" b="1" dirty="0"/>
              <a:t> </a:t>
            </a:r>
            <a:r>
              <a:rPr lang="en-US" sz="2000" b="1" dirty="0" err="1"/>
              <a:t>ditu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nuan</a:t>
            </a:r>
            <a:r>
              <a:rPr lang="en-US" sz="2000" b="1" dirty="0"/>
              <a:t> </a:t>
            </a:r>
            <a:r>
              <a:rPr lang="en-US" sz="2000" b="1" dirty="0" err="1"/>
              <a:t>ulih</a:t>
            </a:r>
            <a:r>
              <a:rPr lang="en-US" sz="2000" b="1" dirty="0"/>
              <a:t> </a:t>
            </a:r>
            <a:r>
              <a:rPr lang="en-US" sz="2000" b="1" dirty="0" err="1"/>
              <a:t>meda</a:t>
            </a:r>
            <a:r>
              <a:rPr lang="en-US" sz="2000" b="1" dirty="0"/>
              <a:t> Iya </a:t>
            </a:r>
            <a:r>
              <a:rPr lang="en-US" sz="2000" b="1" dirty="0" err="1"/>
              <a:t>enti</a:t>
            </a:r>
            <a:r>
              <a:rPr lang="en-US" sz="2000" b="1" dirty="0"/>
              <a:t> </a:t>
            </a:r>
            <a:r>
              <a:rPr lang="en-US" sz="2000" b="1" dirty="0" err="1"/>
              <a:t>nuan</a:t>
            </a:r>
            <a:r>
              <a:rPr lang="en-US" sz="2000" b="1" dirty="0"/>
              <a:t> deka </a:t>
            </a:r>
            <a:r>
              <a:rPr lang="en-US" sz="2000" b="1" dirty="0" err="1"/>
              <a:t>meda</a:t>
            </a:r>
            <a:r>
              <a:rPr lang="en-US" sz="2000" b="1" dirty="0"/>
              <a:t> Iya. Ambi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utai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dikemisi</a:t>
            </a:r>
            <a:r>
              <a:rPr lang="en-US" sz="2000" b="1" dirty="0"/>
              <a:t> </a:t>
            </a:r>
            <a:r>
              <a:rPr lang="en-US" sz="2000" b="1" dirty="0" err="1"/>
              <a:t>nuan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nitihka</a:t>
            </a:r>
            <a:r>
              <a:rPr lang="en-US" sz="2000" b="1" dirty="0"/>
              <a:t> Aku."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962525" y="702459"/>
            <a:ext cx="7215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black"/>
                </a:solidFill>
              </a:rPr>
              <a:t>Enti Jesus </a:t>
            </a:r>
            <a:r>
              <a:rPr lang="en-US" sz="2000" b="1" dirty="0" err="1">
                <a:solidFill>
                  <a:prstClr val="black"/>
                </a:solidFill>
              </a:rPr>
              <a:t>bisi</a:t>
            </a:r>
            <a:r>
              <a:rPr lang="en-US" sz="2000" b="1" dirty="0">
                <a:solidFill>
                  <a:prstClr val="black"/>
                </a:solidFill>
              </a:rPr>
              <a:t> di </a:t>
            </a:r>
            <a:r>
              <a:rPr lang="en-US" sz="2000" b="1" dirty="0" err="1">
                <a:solidFill>
                  <a:prstClr val="black"/>
                </a:solidFill>
              </a:rPr>
              <a:t>dunya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deka </a:t>
            </a:r>
            <a:r>
              <a:rPr lang="en-US" sz="2000" b="1" dirty="0" err="1">
                <a:solidFill>
                  <a:prstClr val="black"/>
                </a:solidFill>
              </a:rPr>
              <a:t>mansang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ngagai</a:t>
            </a:r>
            <a:r>
              <a:rPr lang="en-US" sz="2000" b="1" dirty="0">
                <a:solidFill>
                  <a:prstClr val="black"/>
                </a:solidFill>
              </a:rPr>
              <a:t> Iya, </a:t>
            </a:r>
            <a:r>
              <a:rPr lang="en-US" sz="2000" b="1" dirty="0" err="1">
                <a:solidFill>
                  <a:prstClr val="black"/>
                </a:solidFill>
              </a:rPr>
              <a:t>nyungkurka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diri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</a:t>
            </a:r>
            <a:r>
              <a:rPr lang="en-US" sz="2000" b="1" dirty="0">
                <a:solidFill>
                  <a:prstClr val="black"/>
                </a:solidFill>
              </a:rPr>
              <a:t> kaki Iya, </a:t>
            </a:r>
            <a:r>
              <a:rPr lang="en-US" sz="2000" b="1" dirty="0" err="1">
                <a:solidFill>
                  <a:prstClr val="black"/>
                </a:solidFill>
              </a:rPr>
              <a:t>lalu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madahka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semua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pemerinsa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ngagai</a:t>
            </a:r>
            <a:r>
              <a:rPr lang="en-US" sz="2000" b="1" dirty="0">
                <a:solidFill>
                  <a:prstClr val="black"/>
                </a:solidFill>
              </a:rPr>
              <a:t> Iya. Iya </a:t>
            </a:r>
            <a:r>
              <a:rPr lang="en-US" sz="2000" b="1" dirty="0" err="1">
                <a:solidFill>
                  <a:prstClr val="black"/>
                </a:solidFill>
              </a:rPr>
              <a:t>enggai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ninggalka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, Iya deka </a:t>
            </a:r>
            <a:r>
              <a:rPr lang="en-US" sz="2000" b="1" dirty="0" err="1">
                <a:solidFill>
                  <a:prstClr val="black"/>
                </a:solidFill>
              </a:rPr>
              <a:t>kasihka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lalu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patut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rindu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sereta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gawa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Iya </a:t>
            </a:r>
            <a:r>
              <a:rPr lang="en-US" sz="2000" b="1" dirty="0" err="1">
                <a:solidFill>
                  <a:prstClr val="black"/>
                </a:solidFill>
              </a:rPr>
              <a:t>belama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593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Aku </a:t>
            </a:r>
            <a:r>
              <a:rPr lang="en-US" sz="2000" b="1" dirty="0" err="1"/>
              <a:t>ninga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pengaga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enda</a:t>
            </a:r>
            <a:r>
              <a:rPr lang="en-US" sz="2000" b="1" dirty="0"/>
              <a:t> </a:t>
            </a:r>
            <a:r>
              <a:rPr lang="en-US" sz="2000" b="1" dirty="0" err="1"/>
              <a:t>ulih</a:t>
            </a:r>
            <a:r>
              <a:rPr lang="en-US" sz="2000" b="1" dirty="0"/>
              <a:t> </a:t>
            </a:r>
            <a:r>
              <a:rPr lang="en-US" sz="2000" b="1" dirty="0" err="1"/>
              <a:t>disebut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gaga </a:t>
            </a:r>
            <a:r>
              <a:rPr lang="en-US" sz="2000" b="1" dirty="0" err="1"/>
              <a:t>ati</a:t>
            </a:r>
            <a:r>
              <a:rPr lang="en-US" sz="2000" b="1" dirty="0"/>
              <a:t> </a:t>
            </a:r>
            <a:r>
              <a:rPr lang="en-US" sz="2000" b="1" dirty="0" err="1"/>
              <a:t>ngumpul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reta</a:t>
            </a:r>
            <a:r>
              <a:rPr lang="en-US" sz="2000" b="1" dirty="0"/>
              <a:t> </a:t>
            </a:r>
            <a:r>
              <a:rPr lang="en-US" sz="2000" b="1" dirty="0" err="1"/>
              <a:t>tengkira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mit</a:t>
            </a:r>
            <a:r>
              <a:rPr lang="en-US" sz="2000" b="1" dirty="0"/>
              <a:t>, </a:t>
            </a:r>
            <a:r>
              <a:rPr lang="en-US" sz="2000" b="1" dirty="0" err="1"/>
              <a:t>tiap</a:t>
            </a:r>
            <a:r>
              <a:rPr lang="en-US" sz="2000" b="1" dirty="0"/>
              <a:t> </a:t>
            </a:r>
            <a:r>
              <a:rPr lang="en-US" sz="2000" b="1" dirty="0" err="1"/>
              <a:t>iti</a:t>
            </a:r>
            <a:r>
              <a:rPr lang="en-US" sz="2000" b="1" dirty="0"/>
              <a:t> </a:t>
            </a:r>
            <a:r>
              <a:rPr lang="en-US" sz="2000" b="1" dirty="0" err="1"/>
              <a:t>perhiasan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berega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nitihka</a:t>
            </a:r>
            <a:r>
              <a:rPr lang="en-US" sz="2000" b="1" dirty="0"/>
              <a:t> </a:t>
            </a:r>
            <a:r>
              <a:rPr lang="en-US" sz="2000" b="1" dirty="0" err="1"/>
              <a:t>iring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292894" y="4461213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Iya mai aku ngagai tangga ti curam sereta dipeda lemi.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93780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292894" y="5178624"/>
            <a:ext cx="55681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Lebuh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berengkah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tangga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iya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ngelalau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ngambika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merening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atas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enggai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pening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lalu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labuh</a:t>
            </a:r>
            <a:r>
              <a:rPr lang="en-US" sz="2000" b="1" dirty="0">
                <a:solidFill>
                  <a:prstClr val="black"/>
                </a:solidFill>
              </a:rPr>
              <a:t>. Mayuh </a:t>
            </a:r>
            <a:r>
              <a:rPr lang="en-US" sz="2000" b="1" dirty="0" err="1">
                <a:solidFill>
                  <a:prstClr val="black"/>
                </a:solidFill>
              </a:rPr>
              <a:t>agi</a:t>
            </a:r>
            <a:r>
              <a:rPr lang="en-US" sz="2000" b="1" dirty="0">
                <a:solidFill>
                  <a:prstClr val="black"/>
                </a:solidFill>
              </a:rPr>
              <a:t> orang </a:t>
            </a:r>
            <a:r>
              <a:rPr lang="en-US" sz="2000" b="1" dirty="0" err="1">
                <a:solidFill>
                  <a:prstClr val="black"/>
                </a:solidFill>
              </a:rPr>
              <a:t>bukai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benung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tangga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curam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labuh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sebedau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datai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atas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165498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Pengujung</a:t>
            </a:r>
            <a:r>
              <a:rPr lang="en-US" sz="2000" b="1" dirty="0"/>
              <a:t> </a:t>
            </a:r>
            <a:r>
              <a:rPr lang="en-US" sz="2000" b="1" dirty="0" err="1"/>
              <a:t>iya</a:t>
            </a:r>
            <a:r>
              <a:rPr lang="en-US" sz="2000" b="1" dirty="0"/>
              <a:t>, kami </a:t>
            </a:r>
            <a:r>
              <a:rPr lang="en-US" sz="2000" b="1" dirty="0" err="1"/>
              <a:t>datai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singkang</a:t>
            </a:r>
            <a:r>
              <a:rPr lang="en-US" sz="2000" b="1" dirty="0"/>
              <a:t> </a:t>
            </a:r>
            <a:r>
              <a:rPr lang="en-US" sz="2000" b="1" dirty="0" err="1"/>
              <a:t>kepenudi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bediri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pintu</a:t>
            </a:r>
            <a:r>
              <a:rPr lang="en-US" sz="2000" b="1" dirty="0"/>
              <a:t>.</a:t>
            </a:r>
            <a:endParaRPr lang="es-ES" sz="2000" b="1" dirty="0"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276268"/>
            <a:ext cx="4979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</a:rPr>
              <a:t>Ditu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pengiring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ngasuh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ninggalka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semua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dibai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. Aku </a:t>
            </a:r>
            <a:r>
              <a:rPr lang="en-US" sz="2000" b="1" dirty="0" err="1">
                <a:solidFill>
                  <a:prstClr val="black"/>
                </a:solidFill>
              </a:rPr>
              <a:t>enggau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</a:t>
            </a:r>
            <a:r>
              <a:rPr lang="en-US" sz="2000" b="1" dirty="0">
                <a:solidFill>
                  <a:prstClr val="black"/>
                </a:solidFill>
              </a:rPr>
              <a:t> gaga </a:t>
            </a:r>
            <a:r>
              <a:rPr lang="en-US" sz="2000" b="1" dirty="0" err="1">
                <a:solidFill>
                  <a:prstClr val="black"/>
                </a:solidFill>
              </a:rPr>
              <a:t>ngengkahka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nya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694815"/>
            <a:ext cx="4979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b="1" dirty="0">
                <a:solidFill>
                  <a:prstClr val="black"/>
                </a:solidFill>
              </a:rPr>
              <a:t>Iya lalu muka pintu lalu ngasuh aku tama.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232663" y="209550"/>
            <a:ext cx="53013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/>
              <a:t>Sekejap</a:t>
            </a:r>
            <a:r>
              <a:rPr lang="en-US" sz="2000" b="1" dirty="0"/>
              <a:t> </a:t>
            </a:r>
            <a:r>
              <a:rPr lang="en-US" sz="2000" b="1" dirty="0" err="1"/>
              <a:t>udahnya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bediri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Jesus. Endang </a:t>
            </a:r>
            <a:r>
              <a:rPr lang="en-US" sz="2000" b="1" dirty="0" err="1"/>
              <a:t>nadai</a:t>
            </a:r>
            <a:r>
              <a:rPr lang="en-US" sz="2000" b="1" dirty="0"/>
              <a:t> salah </a:t>
            </a:r>
            <a:r>
              <a:rPr lang="en-US" sz="2000" b="1" dirty="0" err="1"/>
              <a:t>sangka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sigat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. </a:t>
            </a:r>
            <a:r>
              <a:rPr lang="en-US" sz="2000" b="1" dirty="0" err="1"/>
              <a:t>Pemanah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mantai</a:t>
            </a:r>
            <a:r>
              <a:rPr lang="en-US" sz="2000" b="1" dirty="0"/>
              <a:t> ka </a:t>
            </a:r>
            <a:r>
              <a:rPr lang="en-US" sz="2000" b="1" dirty="0" err="1"/>
              <a:t>penelap</a:t>
            </a:r>
            <a:r>
              <a:rPr lang="en-US" sz="2000" b="1" dirty="0"/>
              <a:t>, </a:t>
            </a:r>
            <a:r>
              <a:rPr lang="en-US" sz="2000" b="1" dirty="0" err="1"/>
              <a:t>pengasih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pengerindu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di </a:t>
            </a:r>
            <a:r>
              <a:rPr lang="en-US" sz="2000" b="1" dirty="0" err="1"/>
              <a:t>pandang</a:t>
            </a:r>
            <a:r>
              <a:rPr lang="en-US" sz="2000" b="1" dirty="0"/>
              <a:t> </a:t>
            </a:r>
            <a:r>
              <a:rPr lang="en-US" sz="2000" b="1" dirty="0" err="1"/>
              <a:t>iya</a:t>
            </a:r>
            <a:r>
              <a:rPr lang="en-US" sz="2000" b="1" dirty="0"/>
              <a:t> </a:t>
            </a:r>
            <a:r>
              <a:rPr lang="en-US" sz="2000" b="1" dirty="0" err="1"/>
              <a:t>manchar</a:t>
            </a:r>
            <a:r>
              <a:rPr lang="en-US" sz="2000" b="1" dirty="0"/>
              <a:t> </a:t>
            </a:r>
            <a:r>
              <a:rPr lang="en-US" sz="2000" b="1" dirty="0" err="1"/>
              <a:t>nadai</a:t>
            </a:r>
            <a:r>
              <a:rPr lang="en-US" sz="2000" b="1" dirty="0"/>
              <a:t> </a:t>
            </a:r>
            <a:r>
              <a:rPr lang="en-US" sz="2000" b="1" dirty="0" err="1"/>
              <a:t>ulih</a:t>
            </a:r>
            <a:r>
              <a:rPr lang="en-US" sz="2000" b="1" dirty="0"/>
              <a:t> </a:t>
            </a:r>
            <a:r>
              <a:rPr lang="en-US" sz="2000" b="1" dirty="0" err="1"/>
              <a:t>dibanding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orang </a:t>
            </a:r>
            <a:r>
              <a:rPr lang="en-US" sz="2000" b="1" dirty="0" err="1"/>
              <a:t>bukai</a:t>
            </a:r>
            <a:r>
              <a:rPr lang="en-US" sz="2000" b="1" dirty="0"/>
              <a:t>. </a:t>
            </a:r>
            <a:r>
              <a:rPr lang="en-US" sz="2000" b="1" dirty="0" err="1"/>
              <a:t>Lebuh</a:t>
            </a:r>
            <a:r>
              <a:rPr lang="en-US" sz="2000" b="1" dirty="0"/>
              <a:t> </a:t>
            </a:r>
            <a:r>
              <a:rPr lang="en-US" sz="2000" b="1" dirty="0" err="1"/>
              <a:t>perening</a:t>
            </a:r>
            <a:r>
              <a:rPr lang="en-US" sz="2000" b="1" dirty="0"/>
              <a:t> Iya </a:t>
            </a:r>
            <a:r>
              <a:rPr lang="en-US" sz="2000" b="1" dirty="0" err="1"/>
              <a:t>bepanggai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,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nemu</a:t>
            </a:r>
            <a:r>
              <a:rPr lang="en-US" sz="2000" b="1" dirty="0"/>
              <a:t> </a:t>
            </a:r>
            <a:r>
              <a:rPr lang="en-US" sz="2000" b="1" dirty="0" err="1"/>
              <a:t>tekala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Iya </a:t>
            </a:r>
            <a:r>
              <a:rPr lang="en-US" sz="2000" b="1" dirty="0" err="1"/>
              <a:t>udah</a:t>
            </a:r>
            <a:r>
              <a:rPr lang="en-US" sz="2000" b="1" dirty="0"/>
              <a:t> </a:t>
            </a:r>
            <a:r>
              <a:rPr lang="en-US" sz="2000" b="1" dirty="0" err="1"/>
              <a:t>ngelala</a:t>
            </a:r>
            <a:r>
              <a:rPr lang="en-US" sz="2000" b="1" dirty="0"/>
              <a:t> </a:t>
            </a:r>
            <a:r>
              <a:rPr lang="en-US" sz="2000" b="1" dirty="0" err="1"/>
              <a:t>tiap</a:t>
            </a:r>
            <a:r>
              <a:rPr lang="en-US" sz="2000" b="1" dirty="0"/>
              <a:t> </a:t>
            </a:r>
            <a:r>
              <a:rPr lang="en-US" sz="2000" b="1" dirty="0" err="1"/>
              <a:t>gaya</a:t>
            </a:r>
            <a:r>
              <a:rPr lang="en-US" sz="2000" b="1" dirty="0"/>
              <a:t> </a:t>
            </a:r>
            <a:r>
              <a:rPr lang="en-US" sz="2000" b="1" dirty="0" err="1"/>
              <a:t>pengidup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runding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asai</a:t>
            </a:r>
            <a:r>
              <a:rPr lang="en-US" sz="2000" b="1" dirty="0"/>
              <a:t> </a:t>
            </a:r>
            <a:r>
              <a:rPr lang="en-US" sz="2000" b="1" dirty="0" err="1"/>
              <a:t>ati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281067" y="4086225"/>
            <a:ext cx="53013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Aku </a:t>
            </a:r>
            <a:r>
              <a:rPr lang="en-US" sz="2000" b="1" dirty="0" err="1"/>
              <a:t>nguji</a:t>
            </a:r>
            <a:r>
              <a:rPr lang="en-US" sz="2000" b="1" dirty="0"/>
              <a:t> </a:t>
            </a:r>
            <a:r>
              <a:rPr lang="en-US" sz="2000" b="1" dirty="0" err="1"/>
              <a:t>ngelindung</a:t>
            </a:r>
            <a:r>
              <a:rPr lang="en-US" sz="2000" b="1" dirty="0"/>
              <a:t> </a:t>
            </a:r>
            <a:r>
              <a:rPr lang="en-US" sz="2000" b="1" dirty="0" err="1"/>
              <a:t>diri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perening</a:t>
            </a:r>
            <a:r>
              <a:rPr lang="en-US" sz="2000" b="1" dirty="0"/>
              <a:t> Iya, </a:t>
            </a:r>
            <a:r>
              <a:rPr lang="en-US" sz="2000" b="1" dirty="0" err="1"/>
              <a:t>berasai</a:t>
            </a:r>
            <a:r>
              <a:rPr lang="en-US" sz="2000" b="1" dirty="0"/>
              <a:t> </a:t>
            </a:r>
            <a:r>
              <a:rPr lang="en-US" sz="2000" b="1" dirty="0" err="1"/>
              <a:t>enda</a:t>
            </a:r>
            <a:r>
              <a:rPr lang="en-US" sz="2000" b="1" dirty="0"/>
              <a:t> </a:t>
            </a:r>
            <a:r>
              <a:rPr lang="en-US" sz="2000" b="1" dirty="0" err="1"/>
              <a:t>ulih</a:t>
            </a:r>
            <a:r>
              <a:rPr lang="en-US" sz="2000" b="1" dirty="0"/>
              <a:t> tan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mata</a:t>
            </a:r>
            <a:r>
              <a:rPr lang="en-US" sz="2000" b="1" dirty="0"/>
              <a:t> Iya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meresa</a:t>
            </a:r>
            <a:r>
              <a:rPr lang="en-US" sz="2000" b="1" dirty="0"/>
              <a:t>, tang Iya </a:t>
            </a:r>
            <a:r>
              <a:rPr lang="en-US" sz="2000" b="1" dirty="0" err="1"/>
              <a:t>mansang</a:t>
            </a:r>
            <a:r>
              <a:rPr lang="en-US" sz="2000" b="1" dirty="0"/>
              <a:t> </a:t>
            </a:r>
            <a:r>
              <a:rPr lang="en-US" sz="2000" b="1" dirty="0" err="1"/>
              <a:t>semak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tuchum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, </a:t>
            </a:r>
            <a:r>
              <a:rPr lang="en-US" sz="2000" b="1" dirty="0" err="1"/>
              <a:t>ngengkahka</a:t>
            </a:r>
            <a:r>
              <a:rPr lang="en-US" sz="2000" b="1" dirty="0"/>
              <a:t> </a:t>
            </a:r>
            <a:r>
              <a:rPr lang="en-US" sz="2000" b="1" dirty="0" err="1"/>
              <a:t>jari</a:t>
            </a:r>
            <a:r>
              <a:rPr lang="en-US" sz="2000" b="1" dirty="0"/>
              <a:t> Iya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pala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bejaku</a:t>
            </a:r>
            <a:r>
              <a:rPr lang="en-US" sz="2000" b="1" dirty="0"/>
              <a:t>: “Anang </a:t>
            </a:r>
            <a:r>
              <a:rPr lang="en-US" sz="2000" b="1" dirty="0" err="1"/>
              <a:t>takut</a:t>
            </a:r>
            <a:r>
              <a:rPr lang="en-US" sz="2000" b="1" dirty="0"/>
              <a:t>.” Munyi </a:t>
            </a:r>
            <a:r>
              <a:rPr lang="en-US" sz="2000" b="1" dirty="0" err="1"/>
              <a:t>nyawa</a:t>
            </a:r>
            <a:r>
              <a:rPr lang="en-US" sz="2000" b="1" dirty="0"/>
              <a:t> Iya </a:t>
            </a:r>
            <a:r>
              <a:rPr lang="en-US" sz="2000" b="1" dirty="0" err="1"/>
              <a:t>ti</a:t>
            </a:r>
            <a:r>
              <a:rPr lang="en-US" sz="2000" b="1" dirty="0"/>
              <a:t> manis </a:t>
            </a:r>
            <a:r>
              <a:rPr lang="en-US" sz="2000" b="1" dirty="0" err="1"/>
              <a:t>ngasuh</a:t>
            </a:r>
            <a:r>
              <a:rPr lang="en-US" sz="2000" b="1" dirty="0"/>
              <a:t> </a:t>
            </a:r>
            <a:r>
              <a:rPr lang="en-US" sz="2000" b="1" dirty="0" err="1"/>
              <a:t>ati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gaga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pengelantang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enda</a:t>
            </a:r>
            <a:r>
              <a:rPr lang="en-US" sz="2000" b="1" dirty="0"/>
              <a:t> kala </a:t>
            </a:r>
            <a:r>
              <a:rPr lang="en-US" sz="2000" b="1" dirty="0" err="1"/>
              <a:t>diasaika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sebedau</a:t>
            </a:r>
            <a:r>
              <a:rPr lang="en-US" sz="2000" b="1" dirty="0"/>
              <a:t> </a:t>
            </a:r>
            <a:r>
              <a:rPr lang="en-US" sz="2000" b="1" dirty="0" err="1"/>
              <a:t>tu.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194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Aku </a:t>
            </a:r>
            <a:r>
              <a:rPr lang="en-US" sz="2400" b="1" dirty="0" err="1"/>
              <a:t>kelalu</a:t>
            </a:r>
            <a:r>
              <a:rPr lang="en-US" sz="2400" b="1" dirty="0"/>
              <a:t> gaga </a:t>
            </a:r>
            <a:r>
              <a:rPr lang="en-US" sz="2400" b="1" dirty="0" err="1"/>
              <a:t>ati</a:t>
            </a:r>
            <a:r>
              <a:rPr lang="en-US" sz="2400" b="1" dirty="0"/>
              <a:t> deka </a:t>
            </a:r>
            <a:r>
              <a:rPr lang="en-US" sz="2400" b="1" dirty="0" err="1"/>
              <a:t>mansutka</a:t>
            </a:r>
            <a:r>
              <a:rPr lang="en-US" sz="2400" b="1" dirty="0"/>
              <a:t> </a:t>
            </a:r>
            <a:r>
              <a:rPr lang="en-US" sz="2400" b="1" dirty="0" err="1"/>
              <a:t>sepatah</a:t>
            </a:r>
            <a:r>
              <a:rPr lang="en-US" sz="2400" b="1" dirty="0"/>
              <a:t> </a:t>
            </a:r>
            <a:r>
              <a:rPr lang="en-US" sz="2400" b="1" dirty="0" err="1"/>
              <a:t>jaku</a:t>
            </a:r>
            <a:r>
              <a:rPr lang="en-US" sz="2400" b="1" dirty="0"/>
              <a:t>, tang, </a:t>
            </a:r>
            <a:r>
              <a:rPr lang="en-US" sz="2400" b="1" dirty="0" err="1"/>
              <a:t>dikuasa</a:t>
            </a:r>
            <a:r>
              <a:rPr lang="en-US" sz="2400" b="1" dirty="0"/>
              <a:t> </a:t>
            </a:r>
            <a:r>
              <a:rPr lang="en-US" sz="2400" b="1" dirty="0" err="1"/>
              <a:t>pengaga</a:t>
            </a:r>
            <a:r>
              <a:rPr lang="en-US" sz="2400" b="1" dirty="0"/>
              <a:t> </a:t>
            </a:r>
            <a:r>
              <a:rPr lang="en-US" sz="2400" b="1" dirty="0" err="1"/>
              <a:t>ti</a:t>
            </a:r>
            <a:r>
              <a:rPr lang="en-US" sz="2400" b="1" dirty="0"/>
              <a:t> </a:t>
            </a:r>
            <a:r>
              <a:rPr lang="en-US" sz="2400" b="1" dirty="0" err="1"/>
              <a:t>enda</a:t>
            </a:r>
            <a:r>
              <a:rPr lang="en-US" sz="2400" b="1" dirty="0"/>
              <a:t> </a:t>
            </a:r>
            <a:r>
              <a:rPr lang="en-US" sz="2400" b="1" dirty="0" err="1"/>
              <a:t>ulih</a:t>
            </a:r>
            <a:r>
              <a:rPr lang="en-US" sz="2400" b="1" dirty="0"/>
              <a:t> </a:t>
            </a:r>
            <a:r>
              <a:rPr lang="en-US" sz="2400" b="1" dirty="0" err="1"/>
              <a:t>disebut</a:t>
            </a:r>
            <a:r>
              <a:rPr lang="en-US" sz="2400" b="1" dirty="0"/>
              <a:t>, </a:t>
            </a:r>
            <a:r>
              <a:rPr lang="en-US" sz="2400" b="1" dirty="0" err="1"/>
              <a:t>Besugang</a:t>
            </a:r>
            <a:r>
              <a:rPr lang="en-US" sz="2400" b="1" dirty="0"/>
              <a:t> </a:t>
            </a:r>
            <a:r>
              <a:rPr lang="en-US" sz="2400" b="1" dirty="0" err="1"/>
              <a:t>ba</a:t>
            </a:r>
            <a:r>
              <a:rPr lang="en-US" sz="2400" b="1" dirty="0"/>
              <a:t> kaki Iya.</a:t>
            </a:r>
            <a:endParaRPr lang="es-ES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4" y="4407754"/>
            <a:ext cx="47972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Lebuh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tekaku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nadai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daya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dia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pemandang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pemanah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enggau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mulia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nengah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mua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lalu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 baka </a:t>
            </a:r>
            <a:r>
              <a:rPr lang="en-US" sz="2400" b="1" dirty="0" err="1">
                <a:solidFill>
                  <a:prstClr val="black"/>
                </a:solidFill>
              </a:rPr>
              <a:t>ke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udah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datai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pengelikun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enggau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pemaik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serega</a:t>
            </a:r>
            <a:r>
              <a:rPr lang="en-US" sz="2400" b="1" dirty="0">
                <a:solidFill>
                  <a:prstClr val="black"/>
                </a:solidFill>
              </a:rPr>
              <a:t>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69797" y="48145"/>
            <a:ext cx="58609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Nyau </a:t>
            </a:r>
            <a:r>
              <a:rPr lang="en-US" sz="2000" b="1" dirty="0" err="1"/>
              <a:t>kelama</a:t>
            </a:r>
            <a:r>
              <a:rPr lang="en-US" sz="2000" b="1" dirty="0"/>
              <a:t>, </a:t>
            </a:r>
            <a:r>
              <a:rPr lang="en-US" sz="2000" b="1" dirty="0" err="1"/>
              <a:t>pengering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pulai</a:t>
            </a:r>
            <a:r>
              <a:rPr lang="en-US" sz="2000" b="1" dirty="0"/>
              <a:t> </a:t>
            </a:r>
            <a:r>
              <a:rPr lang="en-US" sz="2000" b="1" dirty="0" err="1"/>
              <a:t>baru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angkat</a:t>
            </a:r>
            <a:r>
              <a:rPr lang="en-US" sz="2000" b="1" dirty="0"/>
              <a:t>. Mata Jesus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penuh</a:t>
            </a:r>
            <a:r>
              <a:rPr lang="en-US" sz="2000" b="1" dirty="0"/>
              <a:t> </a:t>
            </a:r>
            <a:r>
              <a:rPr lang="en-US" sz="2000" b="1" dirty="0" err="1"/>
              <a:t>pengerindu</a:t>
            </a:r>
            <a:r>
              <a:rPr lang="en-US" sz="2000" b="1" dirty="0"/>
              <a:t> </a:t>
            </a:r>
            <a:r>
              <a:rPr lang="en-US" sz="2000" b="1" dirty="0" err="1"/>
              <a:t>agi</a:t>
            </a:r>
            <a:r>
              <a:rPr lang="en-US" sz="2000" b="1" dirty="0"/>
              <a:t> </a:t>
            </a:r>
            <a:r>
              <a:rPr lang="en-US" sz="2000" b="1" dirty="0" err="1"/>
              <a:t>merening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tuchum</a:t>
            </a:r>
            <a:r>
              <a:rPr lang="en-US" sz="2000" b="1" dirty="0"/>
              <a:t> Iya </a:t>
            </a:r>
            <a:r>
              <a:rPr lang="en-US" sz="2000" b="1" dirty="0" err="1"/>
              <a:t>ngemenuhka</a:t>
            </a:r>
            <a:r>
              <a:rPr lang="en-US" sz="2000" b="1" dirty="0"/>
              <a:t> </a:t>
            </a:r>
            <a:r>
              <a:rPr lang="en-US" sz="2000" b="1" dirty="0" err="1"/>
              <a:t>semengat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pengaga</a:t>
            </a:r>
            <a:r>
              <a:rPr lang="en-US" sz="2000" b="1" dirty="0"/>
              <a:t>. </a:t>
            </a:r>
            <a:r>
              <a:rPr lang="en-US" sz="2000" b="1" dirty="0" err="1"/>
              <a:t>Penatai</a:t>
            </a:r>
            <a:r>
              <a:rPr lang="en-US" sz="2000" b="1" dirty="0"/>
              <a:t> Iya </a:t>
            </a:r>
            <a:r>
              <a:rPr lang="en-US" sz="2000" b="1" dirty="0" err="1"/>
              <a:t>ngisi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basa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kudus </a:t>
            </a:r>
            <a:r>
              <a:rPr lang="en-US" sz="2000" b="1" dirty="0" err="1"/>
              <a:t>sereta</a:t>
            </a:r>
            <a:r>
              <a:rPr lang="en-US" sz="2000" b="1" dirty="0"/>
              <a:t> </a:t>
            </a:r>
            <a:r>
              <a:rPr lang="en-US" sz="2000" b="1" dirty="0" err="1"/>
              <a:t>pengerindu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enda</a:t>
            </a:r>
            <a:r>
              <a:rPr lang="en-US" sz="2000" b="1" dirty="0"/>
              <a:t> </a:t>
            </a:r>
            <a:r>
              <a:rPr lang="en-US" sz="2000" b="1" dirty="0" err="1"/>
              <a:t>ulih</a:t>
            </a:r>
            <a:r>
              <a:rPr lang="en-US" sz="2000" b="1" dirty="0"/>
              <a:t> </a:t>
            </a:r>
            <a:r>
              <a:rPr lang="en-US" sz="2000" b="1" dirty="0" err="1"/>
              <a:t>disebut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69797" y="1966055"/>
            <a:ext cx="5881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Pengiring</a:t>
            </a:r>
            <a:r>
              <a:rPr lang="en-US" sz="2000" b="1" dirty="0"/>
              <a:t> </a:t>
            </a:r>
            <a:r>
              <a:rPr lang="en-US" sz="2000" b="1" dirty="0" err="1"/>
              <a:t>aku</a:t>
            </a:r>
            <a:r>
              <a:rPr lang="en-US" sz="2000" b="1" dirty="0"/>
              <a:t> </a:t>
            </a:r>
            <a:r>
              <a:rPr lang="en-US" sz="2000" b="1" dirty="0" err="1"/>
              <a:t>muka</a:t>
            </a:r>
            <a:r>
              <a:rPr lang="en-US" sz="2000" b="1" dirty="0"/>
              <a:t> </a:t>
            </a:r>
            <a:r>
              <a:rPr lang="en-US" sz="2000" b="1" dirty="0" err="1"/>
              <a:t>pintu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kami </a:t>
            </a:r>
            <a:r>
              <a:rPr lang="en-US" sz="2000" b="1" dirty="0" err="1"/>
              <a:t>duai</a:t>
            </a:r>
            <a:r>
              <a:rPr lang="en-US" sz="2000" b="1" dirty="0"/>
              <a:t> </a:t>
            </a:r>
            <a:r>
              <a:rPr lang="en-US" sz="2000" b="1" dirty="0" err="1"/>
              <a:t>sama</a:t>
            </a:r>
            <a:r>
              <a:rPr lang="en-US" sz="2000" b="1" dirty="0"/>
              <a:t> </a:t>
            </a:r>
            <a:r>
              <a:rPr lang="en-US" sz="2000" b="1" dirty="0" err="1"/>
              <a:t>pansut</a:t>
            </a:r>
            <a:r>
              <a:rPr lang="en-US" sz="2000" b="1" dirty="0"/>
              <a:t> </a:t>
            </a:r>
            <a:r>
              <a:rPr lang="en-US" sz="2000" b="1" dirty="0" err="1"/>
              <a:t>keluar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69797" y="2652860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Iya </a:t>
            </a:r>
            <a:r>
              <a:rPr lang="en-US" sz="2000" b="1" dirty="0" err="1">
                <a:solidFill>
                  <a:prstClr val="black"/>
                </a:solidFill>
              </a:rPr>
              <a:t>ngasuh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ngambi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baru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semua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utai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udah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ditinggalka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aku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38125" y="139641"/>
            <a:ext cx="116906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</a:rPr>
              <a:t>Udah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tembu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iya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nyuaka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tali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gadung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digulung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rapit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ngagai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. Nya </a:t>
            </a:r>
            <a:r>
              <a:rPr lang="en-US" sz="2400" b="1" dirty="0" err="1">
                <a:solidFill>
                  <a:prstClr val="black"/>
                </a:solidFill>
              </a:rPr>
              <a:t>diasuh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iya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engkah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tisi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ati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lalu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lebuh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 deka </a:t>
            </a:r>
            <a:r>
              <a:rPr lang="en-US" sz="2400" b="1" dirty="0" err="1">
                <a:solidFill>
                  <a:prstClr val="black"/>
                </a:solidFill>
              </a:rPr>
              <a:t>meda</a:t>
            </a:r>
            <a:r>
              <a:rPr lang="en-US" sz="2400" b="1" dirty="0">
                <a:solidFill>
                  <a:prstClr val="black"/>
                </a:solidFill>
              </a:rPr>
              <a:t> Jesus, </a:t>
            </a:r>
            <a:r>
              <a:rPr lang="en-US" sz="2400" b="1" dirty="0" err="1">
                <a:solidFill>
                  <a:prstClr val="black"/>
                </a:solidFill>
              </a:rPr>
              <a:t>ambi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tali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ari</a:t>
            </a:r>
            <a:r>
              <a:rPr lang="en-US" sz="2400" b="1" dirty="0">
                <a:solidFill>
                  <a:prstClr val="black"/>
                </a:solidFill>
              </a:rPr>
              <a:t> dada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lalu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rentangka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iya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nyentuk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pemadu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tinggi</a:t>
            </a:r>
            <a:r>
              <a:rPr lang="en-US" sz="2400" b="1" dirty="0">
                <a:solidFill>
                  <a:prstClr val="black"/>
                </a:solidFill>
              </a:rPr>
              <a:t>. Iya </a:t>
            </a:r>
            <a:r>
              <a:rPr lang="en-US" sz="2400" b="1" dirty="0" err="1">
                <a:solidFill>
                  <a:prstClr val="black"/>
                </a:solidFill>
              </a:rPr>
              <a:t>ngelalau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ngambika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enda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ngasuh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tali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mengkang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begelung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kelalu</a:t>
            </a:r>
            <a:r>
              <a:rPr lang="en-US" sz="2400" b="1" dirty="0">
                <a:solidFill>
                  <a:prstClr val="black"/>
                </a:solidFill>
              </a:rPr>
              <a:t> lama, </a:t>
            </a:r>
            <a:r>
              <a:rPr lang="en-US" sz="2400" b="1" dirty="0" err="1">
                <a:solidFill>
                  <a:prstClr val="black"/>
                </a:solidFill>
              </a:rPr>
              <a:t>enggai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iya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nyadi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besimpul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lalu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tusah</a:t>
            </a:r>
            <a:r>
              <a:rPr lang="en-US" sz="2400" b="1" dirty="0">
                <a:solidFill>
                  <a:prstClr val="black"/>
                </a:solidFill>
              </a:rPr>
              <a:t> deka </a:t>
            </a:r>
            <a:r>
              <a:rPr lang="en-US" sz="2400" b="1" dirty="0" err="1">
                <a:solidFill>
                  <a:prstClr val="black"/>
                </a:solidFill>
              </a:rPr>
              <a:t>diluruska</a:t>
            </a:r>
            <a:r>
              <a:rPr lang="en-US" sz="2400" b="1" dirty="0">
                <a:solidFill>
                  <a:prstClr val="black"/>
                </a:solidFill>
              </a:rPr>
              <a:t>.</a:t>
            </a:r>
            <a:endParaRPr lang="es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2094271"/>
            <a:ext cx="8082575" cy="4518210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82379" y="4109098"/>
            <a:ext cx="59993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</a:rPr>
              <a:t>Mimpi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tu</a:t>
            </a:r>
            <a:r>
              <a:rPr lang="en-US" sz="2400" b="1" dirty="0">
                <a:solidFill>
                  <a:prstClr val="black"/>
                </a:solidFill>
              </a:rPr>
              <a:t> meri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pengadang</a:t>
            </a:r>
            <a:r>
              <a:rPr lang="en-US" sz="2400" b="1" dirty="0">
                <a:solidFill>
                  <a:prstClr val="black"/>
                </a:solidFill>
              </a:rPr>
              <a:t>. Tali </a:t>
            </a:r>
            <a:r>
              <a:rPr lang="en-US" sz="2400" b="1" dirty="0" err="1">
                <a:solidFill>
                  <a:prstClr val="black"/>
                </a:solidFill>
              </a:rPr>
              <a:t>ti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gadung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ngayanka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pengarap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ngagai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runding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lalu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pemanah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enggau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pengelempung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mangai</a:t>
            </a:r>
            <a:r>
              <a:rPr lang="en-US" sz="2400" b="1" dirty="0">
                <a:solidFill>
                  <a:prstClr val="black"/>
                </a:solidFill>
              </a:rPr>
              <a:t> ka </a:t>
            </a:r>
            <a:r>
              <a:rPr lang="en-US" sz="2400" b="1" dirty="0" err="1">
                <a:solidFill>
                  <a:prstClr val="black"/>
                </a:solidFill>
              </a:rPr>
              <a:t>pengarap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ba</a:t>
            </a:r>
            <a:r>
              <a:rPr lang="en-US" sz="2400" b="1" dirty="0">
                <a:solidFill>
                  <a:prstClr val="black"/>
                </a:solidFill>
              </a:rPr>
              <a:t> Allah Taala </a:t>
            </a:r>
            <a:r>
              <a:rPr lang="en-US" sz="2400" b="1" dirty="0" err="1">
                <a:solidFill>
                  <a:prstClr val="black"/>
                </a:solidFill>
              </a:rPr>
              <a:t>berengkah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jenuh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bemalam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dalam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semengat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.</a:t>
            </a:r>
            <a:endParaRPr lang="es-ES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Aku </a:t>
            </a:r>
            <a:r>
              <a:rPr lang="en-US" sz="2400" b="1" dirty="0" err="1">
                <a:solidFill>
                  <a:prstClr val="black"/>
                </a:solidFill>
              </a:rPr>
              <a:t>ngengkahka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tali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nya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semak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ati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lalu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enggau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ati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ti</a:t>
            </a:r>
            <a:r>
              <a:rPr lang="en-US" sz="2400" b="1" dirty="0">
                <a:solidFill>
                  <a:prstClr val="black"/>
                </a:solidFill>
              </a:rPr>
              <a:t> gaga </a:t>
            </a:r>
            <a:r>
              <a:rPr lang="en-US" sz="2400" b="1" dirty="0" err="1">
                <a:solidFill>
                  <a:prstClr val="black"/>
                </a:solidFill>
              </a:rPr>
              <a:t>nurun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ari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tangga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sempit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muji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Tuhan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lalu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enggau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ati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ti</a:t>
            </a:r>
            <a:r>
              <a:rPr lang="en-US" sz="2400" b="1" dirty="0">
                <a:solidFill>
                  <a:prstClr val="black"/>
                </a:solidFill>
              </a:rPr>
              <a:t> gaga </a:t>
            </a:r>
            <a:r>
              <a:rPr lang="en-US" sz="2400" b="1" dirty="0" err="1">
                <a:solidFill>
                  <a:prstClr val="black"/>
                </a:solidFill>
              </a:rPr>
              <a:t>madahka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semua</a:t>
            </a:r>
            <a:r>
              <a:rPr lang="en-US" sz="2400" b="1" dirty="0">
                <a:solidFill>
                  <a:prstClr val="black"/>
                </a:solidFill>
              </a:rPr>
              <a:t> orang </a:t>
            </a:r>
            <a:r>
              <a:rPr lang="en-US" sz="2400" b="1" dirty="0" err="1">
                <a:solidFill>
                  <a:prstClr val="black"/>
                </a:solidFill>
              </a:rPr>
              <a:t>ti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ditemu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aku</a:t>
            </a:r>
            <a:r>
              <a:rPr lang="en-US" sz="2400" b="1" dirty="0">
                <a:solidFill>
                  <a:prstClr val="black"/>
                </a:solidFill>
              </a:rPr>
              <a:t> alai </a:t>
            </a:r>
            <a:r>
              <a:rPr lang="en-US" sz="2400" b="1" dirty="0" err="1">
                <a:solidFill>
                  <a:prstClr val="black"/>
                </a:solidFill>
              </a:rPr>
              <a:t>endur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sida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ulih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tetemuka</a:t>
            </a:r>
            <a:r>
              <a:rPr lang="en-US" sz="2400" b="1" dirty="0">
                <a:solidFill>
                  <a:prstClr val="black"/>
                </a:solidFill>
              </a:rPr>
              <a:t> Jesus.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648</Words>
  <Application>Microsoft Office PowerPoint</Application>
  <PresentationFormat>Panorámica</PresentationFormat>
  <Paragraphs>21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Laveda</dc:creator>
  <cp:lastModifiedBy>Sergio</cp:lastModifiedBy>
  <cp:revision>54</cp:revision>
  <dcterms:created xsi:type="dcterms:W3CDTF">2026-04-25T14:27:34Z</dcterms:created>
  <dcterms:modified xsi:type="dcterms:W3CDTF">2026-05-14T14:30:23Z</dcterms:modified>
</cp:coreProperties>
</file>