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23/06/2026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-1" y="132159"/>
            <a:ext cx="296227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“Malam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Tuhan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bejaku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ngagai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Paul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dalam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genera, ‘Anang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takut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tang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bejaku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anang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bemunyi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bisi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enggau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nadai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deka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ngemediska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laban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mayuh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orang di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nengeri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nyadi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nembiak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Aku’ ”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Kereja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Rasul 18:9, 10)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781300" y="0"/>
            <a:ext cx="6848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“Kami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diperinsa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semua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utai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tang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dipechat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charut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runding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tang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putus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asa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diperinsa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tang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ditinggalka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dipalu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tang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enda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dirusak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seruran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mai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pemati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Jesus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tubuh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kami,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ngambika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pengidup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Jesus mega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dipandangka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dalam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tubuh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kami” </a:t>
            </a:r>
            <a:r>
              <a:rPr lang="en-U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</a:t>
            </a:r>
            <a:r>
              <a:rPr lang="en-US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Korint</a:t>
            </a:r>
            <a:r>
              <a:rPr lang="en-U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4:8–1)</a:t>
            </a:r>
            <a:endParaRPr lang="es-ES" sz="1400" b="1" dirty="0">
              <a:effectLst>
                <a:glow rad="101600">
                  <a:srgbClr val="EEF1F5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“Laban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nemu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pengasih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Tuhan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Jesus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Kristus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taja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pan Iya kaya, tang Iya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nyadi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seranta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ketegal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ngambika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nyadi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kaya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ulih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penyeranta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Iya”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Korint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5151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“Laban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senyata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dikena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kami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beperang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ukai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senyata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mensia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tang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bisi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kuasa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Allah Taala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ngerusak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kuta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0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tegap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n-U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n-US" sz="24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Korint</a:t>
            </a:r>
            <a:r>
              <a:rPr lang="en-U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3785652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Awakka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pengasih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Tuhan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Jesus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Kristus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enggau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pengerindu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Allah Taala,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enggau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kaul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Roh Kudus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enggau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semua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Korint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13:14)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“Laban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pesan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pasal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regang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nya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utai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beli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orang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deka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mati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tang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ba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kitai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diselamatka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iya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nya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kuasa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Allah Taala”</a:t>
            </a:r>
            <a:b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</a:br>
            <a:r>
              <a:rPr lang="en-U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n-US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Korint</a:t>
            </a:r>
            <a:r>
              <a:rPr lang="en-U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1:18)</a:t>
            </a:r>
            <a:endParaRPr lang="es-ES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954107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“Aku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minta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menyadi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dalam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nama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Tuhan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kitai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Jesus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Kristus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awakka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semua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besetuju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lalu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anang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bepechah-belah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entara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, tang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beserakup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dalam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runding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enggau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runding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sama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n-U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</a:t>
            </a:r>
            <a:r>
              <a:rPr lang="en-US" sz="16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Korint</a:t>
            </a:r>
            <a:r>
              <a:rPr lang="en-U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1:10)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093428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“Kati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enda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nemu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tubuh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rumah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Roh Kudus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diau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dalam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udah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diterima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Allah Taala? Kita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ukai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enggi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empu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udah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dibeli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enggau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rega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mar. Nya alai,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bebasaka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Allah Taala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ngena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tubuh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Korint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6:19, 20)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02957"/>
            <a:ext cx="35996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“Nya alai, nemuka kita makai tauka ngirup, tauka sebarang utai ti dikereja kita, kereja semua nya kena ngemuliaka</a:t>
            </a:r>
          </a:p>
          <a:p>
            <a:r>
              <a:rPr lang="fi-FI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Allah Taala”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16779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Corinthians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2" y="38500"/>
            <a:ext cx="4677077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Kereja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pengerindu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lalu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bebendar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minta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pemeri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Roh Kudus,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kelebih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agi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pemeri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ulih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benabi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Korint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“Lalu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diatu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tiga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iti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utai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nya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meruan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pengarap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pengadang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enggau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pengerindu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tang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utai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pemadu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besai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nya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pengerindu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-U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</a:t>
            </a:r>
            <a:r>
              <a:rPr lang="en-US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Korint</a:t>
            </a:r>
            <a:r>
              <a:rPr lang="en-U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“Lalu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enti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Kristus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enda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diangkatka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ari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mati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reti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nya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jaku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ajar kami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nadai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guna,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lalu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pengarap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mega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nadai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guna.. Lalu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enti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Kristus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enda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diangkatka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ari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mati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pengarap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nadai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guna,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lalu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agi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dalam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dosa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kita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!” </a:t>
            </a:r>
            <a:r>
              <a:rPr lang="en-U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en-US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Korint</a:t>
            </a:r>
            <a:r>
              <a:rPr lang="en-U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15:14-17, </a:t>
            </a:r>
            <a:r>
              <a:rPr lang="en-US" sz="1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Bup Kudus</a:t>
            </a:r>
            <a:r>
              <a:rPr lang="en-U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“Laban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nulis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ngagai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enggau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balat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nangi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sereta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tusah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enggau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mayuh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deka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ngasuh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tusah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tang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ngambika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nemu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pengerindu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besai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Korint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2:4)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493</Words>
  <Application>Microsoft Office PowerPoint</Application>
  <PresentationFormat>Panorámica</PresentationFormat>
  <Paragraphs>20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57</cp:revision>
  <dcterms:created xsi:type="dcterms:W3CDTF">2026-05-16T18:56:31Z</dcterms:created>
  <dcterms:modified xsi:type="dcterms:W3CDTF">2026-06-23T12:58:36Z</dcterms:modified>
</cp:coreProperties>
</file>