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 id="2147483660" r:id="rId2"/>
  </p:sldMasterIdLst>
  <p:sldIdLst>
    <p:sldId id="311" r:id="rId3"/>
    <p:sldId id="298" r:id="rId4"/>
    <p:sldId id="257" r:id="rId5"/>
    <p:sldId id="258" r:id="rId6"/>
    <p:sldId id="306" r:id="rId7"/>
    <p:sldId id="307" r:id="rId8"/>
    <p:sldId id="304" r:id="rId9"/>
    <p:sldId id="309" r:id="rId10"/>
    <p:sldId id="310" r:id="rId11"/>
    <p:sldId id="264" r:id="rId12"/>
    <p:sldId id="299" r:id="rId13"/>
  </p:sldIdLst>
  <p:sldSz cx="12192000" cy="6858000"/>
  <p:notesSz cx="6858000" cy="9144000"/>
  <p:embeddedFontLst>
    <p:embeddedFont>
      <p:font typeface="Arial Black" panose="020B0A04020102020204" pitchFamily="34" charset="0"/>
      <p:bold r:id="rId14"/>
    </p:embeddedFont>
    <p:embeddedFont>
      <p:font typeface="Comic Sans MS" panose="030F0702030302020204" pitchFamily="66" charset="0"/>
      <p:regular r:id="rId15"/>
      <p:bold r:id="rId16"/>
      <p:italic r:id="rId17"/>
      <p:boldItalic r:id="rId18"/>
    </p:embeddedFont>
  </p:embeddedFontLst>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FE4C4"/>
    <a:srgbClr val="DB0A28"/>
    <a:srgbClr val="DF0B89"/>
    <a:srgbClr val="D711E2"/>
    <a:srgbClr val="7B1AE1"/>
    <a:srgbClr val="2A24DF"/>
    <a:srgbClr val="2E79DF"/>
    <a:srgbClr val="993300"/>
    <a:srgbClr val="FFC1C1"/>
    <a:srgbClr val="FFD6C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984" autoAdjust="0"/>
    <p:restoredTop sz="94658"/>
  </p:normalViewPr>
  <p:slideViewPr>
    <p:cSldViewPr snapToGrid="0">
      <p:cViewPr varScale="1">
        <p:scale>
          <a:sx n="32" d="100"/>
          <a:sy n="32" d="100"/>
        </p:scale>
        <p:origin x="78" y="149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font" Target="fonts/font5.fntdata"/><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font" Target="fonts/font4.fntdata"/><Relationship Id="rId2" Type="http://schemas.openxmlformats.org/officeDocument/2006/relationships/slideMaster" Target="slideMasters/slideMaster2.xml"/><Relationship Id="rId16" Type="http://schemas.openxmlformats.org/officeDocument/2006/relationships/font" Target="fonts/font3.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font" Target="fonts/font2.fntdata"/><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font" Target="fonts/font1.fntdata"/><Relationship Id="rId22"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19.pn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_rels/drawing1.xml.rels><?xml version="1.0" encoding="UTF-8" standalone="yes"?>
<Relationships xmlns="http://schemas.openxmlformats.org/package/2006/relationships"><Relationship Id="rId8" Type="http://schemas.openxmlformats.org/officeDocument/2006/relationships/image" Target="../media/image25.jpeg"/><Relationship Id="rId3" Type="http://schemas.openxmlformats.org/officeDocument/2006/relationships/image" Target="../media/image20.jpeg"/><Relationship Id="rId7" Type="http://schemas.openxmlformats.org/officeDocument/2006/relationships/image" Target="../media/image24.jpeg"/><Relationship Id="rId2" Type="http://schemas.microsoft.com/office/2007/relationships/hdphoto" Target="../media/hdphoto1.wdp"/><Relationship Id="rId1" Type="http://schemas.openxmlformats.org/officeDocument/2006/relationships/image" Target="../media/image19.png"/><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image" Target="../media/image21.jpeg"/></Relationships>
</file>

<file path=ppt/diagrams/colors1.xml><?xml version="1.0" encoding="utf-8"?>
<dgm:colorsDef xmlns:dgm="http://schemas.openxmlformats.org/drawingml/2006/diagram" xmlns:a="http://schemas.openxmlformats.org/drawingml/2006/main" uniqueId="urn:microsoft.com/office/officeart/2005/8/colors/colorful1#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2">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8C065634-C02C-4B7E-95C3-2730995063FF}" type="doc">
      <dgm:prSet loTypeId="urn:microsoft.com/office/officeart/2008/layout/PictureAccentList" loCatId="picture" qsTypeId="urn:microsoft.com/office/officeart/2005/8/quickstyle/3d1" qsCatId="3D" csTypeId="urn:microsoft.com/office/officeart/2005/8/colors/colorful1#1" csCatId="colorful" phldr="1"/>
      <dgm:spPr/>
      <dgm:t>
        <a:bodyPr/>
        <a:lstStyle/>
        <a:p>
          <a:endParaRPr lang="es-ES"/>
        </a:p>
      </dgm:t>
    </dgm:pt>
    <dgm:pt modelId="{9CA37596-29E6-4E05-93CB-45A466806107}">
      <dgm:prSet custT="1"/>
      <dgm:spPr>
        <a:solidFill>
          <a:schemeClr val="tx1">
            <a:lumMod val="85000"/>
            <a:lumOff val="15000"/>
          </a:schemeClr>
        </a:solidFill>
        <a:effectLst>
          <a:outerShdw blurRad="50800" dist="38100" dir="2700000" algn="tl" rotWithShape="0">
            <a:prstClr val="black">
              <a:alpha val="40000"/>
            </a:prstClr>
          </a:outerShdw>
        </a:effectLst>
      </dgm:spPr>
      <dgm:t>
        <a:bodyPr/>
        <a:lstStyle/>
        <a:p>
          <a:r>
            <a:rPr lang="es-ES" sz="2000" b="1" dirty="0">
              <a:solidFill>
                <a:schemeClr val="bg2">
                  <a:lumMod val="40000"/>
                  <a:lumOff val="60000"/>
                </a:schemeClr>
              </a:solidFill>
              <a:effectLst>
                <a:outerShdw blurRad="38100" dist="38100" dir="2700000" algn="tl">
                  <a:srgbClr val="000000">
                    <a:alpha val="43137"/>
                  </a:srgbClr>
                </a:outerShdw>
              </a:effectLst>
            </a:rPr>
            <a:t>La relazione tra Dio e Mosè si intensificò gradualmente</a:t>
          </a:r>
          <a:endParaRPr lang="es-ES" sz="2000" dirty="0">
            <a:solidFill>
              <a:schemeClr val="bg2">
                <a:lumMod val="40000"/>
                <a:lumOff val="60000"/>
              </a:schemeClr>
            </a:solidFill>
            <a:effectLst>
              <a:outerShdw blurRad="38100" dist="38100" dir="2700000" algn="tl">
                <a:srgbClr val="000000">
                  <a:alpha val="43137"/>
                </a:srgbClr>
              </a:outerShdw>
            </a:effectLst>
          </a:endParaRPr>
        </a:p>
      </dgm:t>
    </dgm:pt>
    <dgm:pt modelId="{AFFD1246-D61E-4E67-B268-8428F0F2E0B8}" type="par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5B45F6C4-94F1-4805-ABA0-2AFF54418EE4}" type="sibTrans" cxnId="{E681A547-A8CD-478D-929C-D55E8F0E3D59}">
      <dgm:prSet/>
      <dgm:spPr/>
      <dgm:t>
        <a:bodyPr/>
        <a:lstStyle/>
        <a:p>
          <a:endParaRPr lang="es-ES" sz="2000">
            <a:effectLst>
              <a:outerShdw blurRad="38100" dist="38100" dir="2700000" algn="tl">
                <a:srgbClr val="000000">
                  <a:alpha val="43137"/>
                </a:srgbClr>
              </a:outerShdw>
            </a:effectLst>
          </a:endParaRPr>
        </a:p>
      </dgm:t>
    </dgm:pt>
    <dgm:pt modelId="{E0615231-8837-4EBE-A9E7-B552C82B0C07}">
      <dgm:prSet custT="1"/>
      <dgm:spPr>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Dio lo chiamò dal rovo ardente</a:t>
          </a:r>
        </a:p>
      </dgm:t>
    </dgm:pt>
    <dgm:pt modelId="{6D763B71-EE39-415C-A592-E47FC15802AB}" type="par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7D6B4401-E718-4D78-90A4-D4FB10A60B2F}" type="sibTrans" cxnId="{1A762F57-9E73-4C6B-A42C-C05061BAF81D}">
      <dgm:prSet/>
      <dgm:spPr/>
      <dgm:t>
        <a:bodyPr/>
        <a:lstStyle/>
        <a:p>
          <a:endParaRPr lang="es-ES" sz="2000">
            <a:effectLst>
              <a:outerShdw blurRad="38100" dist="38100" dir="2700000" algn="tl">
                <a:srgbClr val="000000">
                  <a:alpha val="43137"/>
                </a:srgbClr>
              </a:outerShdw>
            </a:effectLst>
          </a:endParaRPr>
        </a:p>
      </dgm:t>
    </dgm:pt>
    <dgm:pt modelId="{C1331A1C-F7D2-483F-A861-3F44B13CCAEE}">
      <dgm:prSet custT="1"/>
      <dgm:spPr>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Mosè vide come Dio sconfiggeva gli dei egiziani</a:t>
          </a:r>
        </a:p>
      </dgm:t>
    </dgm:pt>
    <dgm:pt modelId="{9034D135-B937-4210-BF0B-6142CA7326B0}" type="par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C9A3B8C8-DD3E-4C89-93C9-7B558469605F}" type="sibTrans" cxnId="{EDB428B3-CF1B-4B3C-A8BC-3D90C4B0AA44}">
      <dgm:prSet/>
      <dgm:spPr/>
      <dgm:t>
        <a:bodyPr/>
        <a:lstStyle/>
        <a:p>
          <a:endParaRPr lang="es-ES" sz="2000">
            <a:effectLst>
              <a:outerShdw blurRad="38100" dist="38100" dir="2700000" algn="tl">
                <a:srgbClr val="000000">
                  <a:alpha val="43137"/>
                </a:srgbClr>
              </a:outerShdw>
            </a:effectLst>
          </a:endParaRPr>
        </a:p>
      </dgm:t>
    </dgm:pt>
    <dgm:pt modelId="{223C8072-FFD2-405C-8282-06DBD7BAA095}">
      <dgm:prSet custT="1"/>
      <dgm:spPr>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Presenziò all’apertura del mar Rosso per liberare Israele</a:t>
          </a:r>
        </a:p>
      </dgm:t>
    </dgm:pt>
    <dgm:pt modelId="{D8380080-DF40-4B19-AAAA-79471190DB6D}" type="par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86688E61-7582-47F6-BC7D-67E2680A975B}" type="sibTrans" cxnId="{43F8BF38-4B83-466F-99D8-C9D3EA190480}">
      <dgm:prSet/>
      <dgm:spPr/>
      <dgm:t>
        <a:bodyPr/>
        <a:lstStyle/>
        <a:p>
          <a:endParaRPr lang="es-ES" sz="2000">
            <a:effectLst>
              <a:outerShdw blurRad="38100" dist="38100" dir="2700000" algn="tl">
                <a:srgbClr val="000000">
                  <a:alpha val="43137"/>
                </a:srgbClr>
              </a:outerShdw>
            </a:effectLst>
          </a:endParaRPr>
        </a:p>
      </dgm:t>
    </dgm:pt>
    <dgm:pt modelId="{C2F3AA0C-8017-4572-9E24-382E692C579B}">
      <dgm:prSet custT="1"/>
      <dgm:spPr>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38100" tIns="25400" rIns="38100" bIns="2540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osservó come Dio guidò Israele al Sinai</a:t>
          </a:r>
        </a:p>
      </dgm:t>
    </dgm:pt>
    <dgm:pt modelId="{E80DFA19-6351-4C3E-B01F-34D0F13D5921}" type="par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A0C65EDB-B15E-45D0-8E94-B5E778979229}" type="sibTrans" cxnId="{62AF373D-7BA5-4908-AA76-49C66E83BEC1}">
      <dgm:prSet/>
      <dgm:spPr/>
      <dgm:t>
        <a:bodyPr/>
        <a:lstStyle/>
        <a:p>
          <a:endParaRPr lang="es-ES" sz="2000">
            <a:effectLst>
              <a:outerShdw blurRad="38100" dist="38100" dir="2700000" algn="tl">
                <a:srgbClr val="000000">
                  <a:alpha val="43137"/>
                </a:srgbClr>
              </a:outerShdw>
            </a:effectLst>
          </a:endParaRPr>
        </a:p>
      </dgm:t>
    </dgm:pt>
    <dgm:pt modelId="{4EAAD48F-4725-4DA1-AF0D-428C4059AA9A}">
      <dgm:prSet custT="1"/>
      <dgm:spPr>
        <a:solidFill>
          <a:srgbClr val="7030A0"/>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Passarono insieme 40 giorni completi sul monte</a:t>
          </a:r>
          <a:endParaRPr lang="es-ES" sz="2000" dirty="0">
            <a:effectLst>
              <a:outerShdw blurRad="38100" dist="38100" dir="2700000" algn="tl">
                <a:srgbClr val="000000">
                  <a:alpha val="43137"/>
                </a:srgbClr>
              </a:outerShdw>
            </a:effectLst>
          </a:endParaRPr>
        </a:p>
      </dgm:t>
    </dgm:pt>
    <dgm:pt modelId="{95D56C32-36AE-4864-9426-415BD2553736}" type="par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15C5EE51-966E-4850-AA0D-7BE6C0751705}" type="sibTrans" cxnId="{C7B3250B-15EF-4F70-84A1-9412A9E3FC2E}">
      <dgm:prSet/>
      <dgm:spPr/>
      <dgm:t>
        <a:bodyPr/>
        <a:lstStyle/>
        <a:p>
          <a:endParaRPr lang="es-ES" sz="2000">
            <a:effectLst>
              <a:outerShdw blurRad="38100" dist="38100" dir="2700000" algn="tl">
                <a:srgbClr val="000000">
                  <a:alpha val="43137"/>
                </a:srgbClr>
              </a:outerShdw>
            </a:effectLst>
          </a:endParaRPr>
        </a:p>
      </dgm:t>
    </dgm:pt>
    <dgm:pt modelId="{084B6229-4418-4440-99BF-126A329A8D68}">
      <dgm:prSet custT="1"/>
      <dgm:spPr>
        <a:solidFill>
          <a:schemeClr val="bg2">
            <a:lumMod val="75000"/>
          </a:schemeClr>
        </a:solidFill>
        <a:effectLst>
          <a:outerShdw blurRad="50800" dist="38100" dir="2700000" algn="tl" rotWithShape="0">
            <a:prstClr val="black">
              <a:alpha val="40000"/>
            </a:prstClr>
          </a:outerShdw>
        </a:effectLst>
      </dgm:spPr>
      <dgm:t>
        <a:bodyPr/>
        <a:lstStyle/>
        <a:p>
          <a:r>
            <a:rPr lang="es-ES" sz="2000" b="1" dirty="0">
              <a:effectLst>
                <a:outerShdw blurRad="38100" dist="38100" dir="2700000" algn="tl">
                  <a:srgbClr val="000000">
                    <a:alpha val="43137"/>
                  </a:srgbClr>
                </a:outerShdw>
              </a:effectLst>
            </a:rPr>
            <a:t>La loro relazione continuò a crescere ogni giorno di più</a:t>
          </a:r>
          <a:endParaRPr lang="es-ES" sz="2000" dirty="0">
            <a:effectLst>
              <a:outerShdw blurRad="38100" dist="38100" dir="2700000" algn="tl">
                <a:srgbClr val="000000">
                  <a:alpha val="43137"/>
                </a:srgbClr>
              </a:outerShdw>
            </a:effectLst>
          </a:endParaRPr>
        </a:p>
      </dgm:t>
    </dgm:pt>
    <dgm:pt modelId="{BE6CC036-5C92-4037-A4B4-271EFF60141C}" type="par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C4C40668-3A34-441E-9B59-5894CDE42CC6}" type="sibTrans" cxnId="{AD7CABF1-6AD5-4D04-8DAE-762D4DA115EA}">
      <dgm:prSet/>
      <dgm:spPr/>
      <dgm:t>
        <a:bodyPr/>
        <a:lstStyle/>
        <a:p>
          <a:endParaRPr lang="es-ES" sz="2000">
            <a:effectLst>
              <a:outerShdw blurRad="38100" dist="38100" dir="2700000" algn="tl">
                <a:srgbClr val="000000">
                  <a:alpha val="43137"/>
                </a:srgbClr>
              </a:outerShdw>
            </a:effectLst>
          </a:endParaRPr>
        </a:p>
      </dgm:t>
    </dgm:pt>
    <dgm:pt modelId="{0D99E831-7BFE-4DAC-AFEE-1D3BFC8812B3}">
      <dgm:prSet custT="1"/>
      <dgm:spPr>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gm:spPr>
      <dgm:t>
        <a:bodyPr spcFirstLastPara="0" vert="horz" wrap="square" lIns="142240" tIns="142240" rIns="142240" bIns="142240" numCol="1" spcCol="1270" anchor="ctr" anchorCtr="0"/>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Dio ispirò Mosè a scrivere Giobbe e Genesi</a:t>
          </a:r>
        </a:p>
      </dgm:t>
    </dgm:pt>
    <dgm:pt modelId="{47397F47-36C7-493C-BBFC-29EEF64BB9B1}" type="par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EBBA225A-8A58-46C1-A903-2976B2B8020F}" type="sibTrans" cxnId="{B9C82B78-473E-43F0-B26D-736F7C6B7030}">
      <dgm:prSet/>
      <dgm:spPr/>
      <dgm:t>
        <a:bodyPr/>
        <a:lstStyle/>
        <a:p>
          <a:endParaRPr lang="es-ES" sz="2000">
            <a:effectLst>
              <a:outerShdw blurRad="38100" dist="38100" dir="2700000" algn="tl">
                <a:srgbClr val="000000">
                  <a:alpha val="43137"/>
                </a:srgbClr>
              </a:outerShdw>
            </a:effectLst>
          </a:endParaRPr>
        </a:p>
      </dgm:t>
    </dgm:pt>
    <dgm:pt modelId="{7D3F2692-948B-4811-B2F7-DC14E0FE3F54}" type="pres">
      <dgm:prSet presAssocID="{8C065634-C02C-4B7E-95C3-2730995063FF}" presName="layout" presStyleCnt="0">
        <dgm:presLayoutVars>
          <dgm:chMax/>
          <dgm:chPref/>
          <dgm:dir/>
          <dgm:animOne val="branch"/>
          <dgm:animLvl val="lvl"/>
          <dgm:resizeHandles/>
        </dgm:presLayoutVars>
      </dgm:prSet>
      <dgm:spPr/>
    </dgm:pt>
    <dgm:pt modelId="{8D1AB628-F625-4FB8-8BA1-15ABEBB3BB96}" type="pres">
      <dgm:prSet presAssocID="{9CA37596-29E6-4E05-93CB-45A466806107}" presName="root" presStyleCnt="0">
        <dgm:presLayoutVars>
          <dgm:chMax/>
          <dgm:chPref val="4"/>
        </dgm:presLayoutVars>
      </dgm:prSet>
      <dgm:spPr/>
    </dgm:pt>
    <dgm:pt modelId="{5FBA4991-F2F6-4A83-96C4-E3E5DBAED6BE}" type="pres">
      <dgm:prSet presAssocID="{9CA37596-29E6-4E05-93CB-45A466806107}" presName="rootComposite" presStyleCnt="0">
        <dgm:presLayoutVars/>
      </dgm:prSet>
      <dgm:spPr/>
    </dgm:pt>
    <dgm:pt modelId="{A502CF8C-9A59-43F1-9771-F3114ADEB154}" type="pres">
      <dgm:prSet presAssocID="{9CA37596-29E6-4E05-93CB-45A466806107}" presName="rootText" presStyleLbl="node0" presStyleIdx="0" presStyleCnt="1" custScaleX="220953">
        <dgm:presLayoutVars>
          <dgm:chMax/>
          <dgm:chPref val="4"/>
        </dgm:presLayoutVars>
      </dgm:prSet>
      <dgm:spPr/>
    </dgm:pt>
    <dgm:pt modelId="{93355B50-5F06-4965-946F-5FF7AF6F6A60}" type="pres">
      <dgm:prSet presAssocID="{9CA37596-29E6-4E05-93CB-45A466806107}" presName="childShape" presStyleCnt="0">
        <dgm:presLayoutVars>
          <dgm:chMax val="0"/>
          <dgm:chPref val="0"/>
        </dgm:presLayoutVars>
      </dgm:prSet>
      <dgm:spPr/>
    </dgm:pt>
    <dgm:pt modelId="{114E138E-44AB-4531-A349-B48B1CE8DA45}" type="pres">
      <dgm:prSet presAssocID="{0D99E831-7BFE-4DAC-AFEE-1D3BFC8812B3}" presName="childComposite" presStyleCnt="0">
        <dgm:presLayoutVars>
          <dgm:chMax val="0"/>
          <dgm:chPref val="0"/>
        </dgm:presLayoutVars>
      </dgm:prSet>
      <dgm:spPr/>
    </dgm:pt>
    <dgm:pt modelId="{0E0B2D9D-C201-461E-A232-32039D6D5202}" type="pres">
      <dgm:prSet presAssocID="{0D99E831-7BFE-4DAC-AFEE-1D3BFC8812B3}" presName="Image" presStyleLbl="node1" presStyleIdx="0" presStyleCnt="7" custScaleX="154193" custLinFactX="-100000" custLinFactNeighborX="-151524"/>
      <dgm:spPr>
        <a:blipFill dpi="0" rotWithShape="1">
          <a:blip xmlns:r="http://schemas.openxmlformats.org/officeDocument/2006/relationships" r:embed="rId1">
            <a:extLst>
              <a:ext uri="{BEBA8EAE-BF5A-486C-A8C5-ECC9F3942E4B}">
                <a14:imgProps xmlns:a14="http://schemas.microsoft.com/office/drawing/2010/main">
                  <a14:imgLayer r:embed="rId2">
                    <a14:imgEffect>
                      <a14:brightnessContrast bright="20000"/>
                    </a14:imgEffect>
                  </a14:imgLayer>
                </a14:imgProps>
              </a:ext>
            </a:extLst>
          </a:blip>
          <a:srcRect/>
          <a:stretch>
            <a:fillRect t="-27097" b="-27097"/>
          </a:stretch>
        </a:blipFill>
        <a:effectLst>
          <a:outerShdw blurRad="50800" dist="38100" dir="2700000" algn="tl" rotWithShape="0">
            <a:prstClr val="black">
              <a:alpha val="40000"/>
            </a:prstClr>
          </a:outerShdw>
        </a:effectLst>
      </dgm:spPr>
    </dgm:pt>
    <dgm:pt modelId="{4F0E2707-3F34-4A49-B35E-1481E006C148}" type="pres">
      <dgm:prSet presAssocID="{0D99E831-7BFE-4DAC-AFEE-1D3BFC8812B3}" presName="childText" presStyleLbl="lnNode1" presStyleIdx="0" presStyleCnt="7" custScaleX="252887" custLinFactNeighborX="35241">
        <dgm:presLayoutVars>
          <dgm:chMax val="0"/>
          <dgm:chPref val="0"/>
          <dgm:bulletEnabled val="1"/>
        </dgm:presLayoutVars>
      </dgm:prSet>
      <dgm:spPr>
        <a:xfrm>
          <a:off x="1185155" y="858105"/>
          <a:ext cx="4406944" cy="725870"/>
        </a:xfrm>
        <a:prstGeom prst="roundRect">
          <a:avLst>
            <a:gd name="adj" fmla="val 16670"/>
          </a:avLst>
        </a:prstGeom>
      </dgm:spPr>
    </dgm:pt>
    <dgm:pt modelId="{02002876-0FE2-4DFD-82B8-11E711885C9F}" type="pres">
      <dgm:prSet presAssocID="{E0615231-8837-4EBE-A9E7-B552C82B0C07}" presName="childComposite" presStyleCnt="0">
        <dgm:presLayoutVars>
          <dgm:chMax val="0"/>
          <dgm:chPref val="0"/>
        </dgm:presLayoutVars>
      </dgm:prSet>
      <dgm:spPr/>
    </dgm:pt>
    <dgm:pt modelId="{D9652166-3E02-432F-B6B1-A04C56B835CD}" type="pres">
      <dgm:prSet presAssocID="{E0615231-8837-4EBE-A9E7-B552C82B0C07}" presName="Image" presStyleLbl="node1" presStyleIdx="1" presStyleCnt="7" custScaleX="154193" custLinFactX="-100000" custLinFactNeighborX="-151524"/>
      <dgm:spPr>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20859" t="-15555" r="-4045"/>
          </a:stretch>
        </a:blipFill>
        <a:effectLst>
          <a:outerShdw blurRad="50800" dist="38100" dir="2700000" algn="tl" rotWithShape="0">
            <a:prstClr val="black">
              <a:alpha val="40000"/>
            </a:prstClr>
          </a:outerShdw>
        </a:effectLst>
      </dgm:spPr>
    </dgm:pt>
    <dgm:pt modelId="{39603E88-9986-4BB9-8B5A-8AA98335E690}" type="pres">
      <dgm:prSet presAssocID="{E0615231-8837-4EBE-A9E7-B552C82B0C07}" presName="childText" presStyleLbl="lnNode1" presStyleIdx="1" presStyleCnt="7" custScaleX="252887" custLinFactNeighborX="35241">
        <dgm:presLayoutVars>
          <dgm:chMax val="0"/>
          <dgm:chPref val="0"/>
          <dgm:bulletEnabled val="1"/>
        </dgm:presLayoutVars>
      </dgm:prSet>
      <dgm:spPr>
        <a:xfrm>
          <a:off x="1185155" y="1671080"/>
          <a:ext cx="4406944" cy="725870"/>
        </a:xfrm>
        <a:prstGeom prst="roundRect">
          <a:avLst>
            <a:gd name="adj" fmla="val 16670"/>
          </a:avLst>
        </a:prstGeom>
      </dgm:spPr>
    </dgm:pt>
    <dgm:pt modelId="{53E6918F-AB18-4B8A-9D08-249016CBF148}" type="pres">
      <dgm:prSet presAssocID="{C1331A1C-F7D2-483F-A861-3F44B13CCAEE}" presName="childComposite" presStyleCnt="0">
        <dgm:presLayoutVars>
          <dgm:chMax val="0"/>
          <dgm:chPref val="0"/>
        </dgm:presLayoutVars>
      </dgm:prSet>
      <dgm:spPr/>
    </dgm:pt>
    <dgm:pt modelId="{C133504E-24BE-4FC7-9793-1306EAD3EB1B}" type="pres">
      <dgm:prSet presAssocID="{C1331A1C-F7D2-483F-A861-3F44B13CCAEE}" presName="Image" presStyleLbl="node1" presStyleIdx="2" presStyleCnt="7" custScaleX="154193" custLinFactX="-100000" custLinFactNeighborX="-151524"/>
      <dgm:spPr>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t="-8000" b="-8000"/>
          </a:stretch>
        </a:blipFill>
        <a:effectLst>
          <a:outerShdw blurRad="50800" dist="38100" dir="2700000" algn="tl" rotWithShape="0">
            <a:prstClr val="black">
              <a:alpha val="40000"/>
            </a:prstClr>
          </a:outerShdw>
        </a:effectLst>
      </dgm:spPr>
    </dgm:pt>
    <dgm:pt modelId="{EE615B1A-2DED-4779-839C-31901CDDD76C}" type="pres">
      <dgm:prSet presAssocID="{C1331A1C-F7D2-483F-A861-3F44B13CCAEE}" presName="childText" presStyleLbl="lnNode1" presStyleIdx="2" presStyleCnt="7" custScaleX="252887" custLinFactNeighborX="35241">
        <dgm:presLayoutVars>
          <dgm:chMax val="0"/>
          <dgm:chPref val="0"/>
          <dgm:bulletEnabled val="1"/>
        </dgm:presLayoutVars>
      </dgm:prSet>
      <dgm:spPr>
        <a:xfrm>
          <a:off x="1185155" y="2484054"/>
          <a:ext cx="4406944" cy="725870"/>
        </a:xfrm>
        <a:prstGeom prst="roundRect">
          <a:avLst>
            <a:gd name="adj" fmla="val 16670"/>
          </a:avLst>
        </a:prstGeom>
      </dgm:spPr>
    </dgm:pt>
    <dgm:pt modelId="{0A7157F0-00DB-4DD9-BC2C-9797E85D95DC}" type="pres">
      <dgm:prSet presAssocID="{223C8072-FFD2-405C-8282-06DBD7BAA095}" presName="childComposite" presStyleCnt="0">
        <dgm:presLayoutVars>
          <dgm:chMax val="0"/>
          <dgm:chPref val="0"/>
        </dgm:presLayoutVars>
      </dgm:prSet>
      <dgm:spPr/>
    </dgm:pt>
    <dgm:pt modelId="{82B01601-4AA1-42DE-8758-3462A5927763}" type="pres">
      <dgm:prSet presAssocID="{223C8072-FFD2-405C-8282-06DBD7BAA095}" presName="Image" presStyleLbl="node1" presStyleIdx="3" presStyleCnt="7" custScaleX="154193" custLinFactX="-100000" custLinFactNeighborX="-151524"/>
      <dgm:spPr>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8000" r="-8000"/>
          </a:stretch>
        </a:blipFill>
        <a:effectLst>
          <a:outerShdw blurRad="50800" dist="38100" dir="2700000" algn="tl" rotWithShape="0">
            <a:prstClr val="black">
              <a:alpha val="40000"/>
            </a:prstClr>
          </a:outerShdw>
        </a:effectLst>
      </dgm:spPr>
    </dgm:pt>
    <dgm:pt modelId="{CDB6CE65-8A9A-4DA8-A0A1-F1198EA422AC}" type="pres">
      <dgm:prSet presAssocID="{223C8072-FFD2-405C-8282-06DBD7BAA095}" presName="childText" presStyleLbl="lnNode1" presStyleIdx="3" presStyleCnt="7" custScaleX="252887" custLinFactNeighborX="35241">
        <dgm:presLayoutVars>
          <dgm:chMax val="0"/>
          <dgm:chPref val="0"/>
          <dgm:bulletEnabled val="1"/>
        </dgm:presLayoutVars>
      </dgm:prSet>
      <dgm:spPr>
        <a:xfrm>
          <a:off x="1185155" y="3297029"/>
          <a:ext cx="4406944" cy="725870"/>
        </a:xfrm>
        <a:prstGeom prst="roundRect">
          <a:avLst>
            <a:gd name="adj" fmla="val 16670"/>
          </a:avLst>
        </a:prstGeom>
      </dgm:spPr>
    </dgm:pt>
    <dgm:pt modelId="{BC1BEE89-F9EB-476E-966C-D25EAC54C477}" type="pres">
      <dgm:prSet presAssocID="{C2F3AA0C-8017-4572-9E24-382E692C579B}" presName="childComposite" presStyleCnt="0">
        <dgm:presLayoutVars>
          <dgm:chMax val="0"/>
          <dgm:chPref val="0"/>
        </dgm:presLayoutVars>
      </dgm:prSet>
      <dgm:spPr/>
    </dgm:pt>
    <dgm:pt modelId="{8914161E-755C-4B82-8441-A203D5D9E56E}" type="pres">
      <dgm:prSet presAssocID="{C2F3AA0C-8017-4572-9E24-382E692C579B}" presName="Image" presStyleLbl="node1" presStyleIdx="4" presStyleCnt="7" custScaleX="154193" custLinFactX="-100000" custLinFactNeighborX="-151524"/>
      <dgm:spPr>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8000" r="-8000"/>
          </a:stretch>
        </a:blipFill>
        <a:effectLst>
          <a:outerShdw blurRad="50800" dist="38100" dir="2700000" algn="tl" rotWithShape="0">
            <a:prstClr val="black">
              <a:alpha val="40000"/>
            </a:prstClr>
          </a:outerShdw>
        </a:effectLst>
      </dgm:spPr>
    </dgm:pt>
    <dgm:pt modelId="{B42609F2-9DE4-483B-ACF5-EE1B33D2ABE2}" type="pres">
      <dgm:prSet presAssocID="{C2F3AA0C-8017-4572-9E24-382E692C579B}" presName="childText" presStyleLbl="lnNode1" presStyleIdx="4" presStyleCnt="7" custScaleX="252887" custLinFactNeighborX="35241">
        <dgm:presLayoutVars>
          <dgm:chMax val="0"/>
          <dgm:chPref val="0"/>
          <dgm:bulletEnabled val="1"/>
        </dgm:presLayoutVars>
      </dgm:prSet>
      <dgm:spPr>
        <a:xfrm>
          <a:off x="1185155" y="4110004"/>
          <a:ext cx="4406944" cy="725870"/>
        </a:xfrm>
        <a:prstGeom prst="roundRect">
          <a:avLst>
            <a:gd name="adj" fmla="val 16670"/>
          </a:avLst>
        </a:prstGeom>
      </dgm:spPr>
    </dgm:pt>
    <dgm:pt modelId="{3727AFC7-69A5-4F87-8D5E-09C40084E836}" type="pres">
      <dgm:prSet presAssocID="{4EAAD48F-4725-4DA1-AF0D-428C4059AA9A}" presName="childComposite" presStyleCnt="0">
        <dgm:presLayoutVars>
          <dgm:chMax val="0"/>
          <dgm:chPref val="0"/>
        </dgm:presLayoutVars>
      </dgm:prSet>
      <dgm:spPr/>
    </dgm:pt>
    <dgm:pt modelId="{390C1257-741C-42DD-8884-31D2EFC15F1B}" type="pres">
      <dgm:prSet presAssocID="{4EAAD48F-4725-4DA1-AF0D-428C4059AA9A}" presName="Image" presStyleLbl="node1" presStyleIdx="5" presStyleCnt="7" custScaleX="154193" custLinFactX="-100000" custLinFactNeighborX="-151524"/>
      <dgm:spPr>
        <a:blipFill rotWithShape="1">
          <a:blip xmlns:r="http://schemas.openxmlformats.org/officeDocument/2006/relationships" r:embed="rId7"/>
          <a:srcRect/>
          <a:stretch>
            <a:fillRect t="-22000" b="-22000"/>
          </a:stretch>
        </a:blipFill>
        <a:effectLst>
          <a:outerShdw blurRad="50800" dist="38100" dir="2700000" algn="tl" rotWithShape="0">
            <a:prstClr val="black">
              <a:alpha val="40000"/>
            </a:prstClr>
          </a:outerShdw>
        </a:effectLst>
      </dgm:spPr>
    </dgm:pt>
    <dgm:pt modelId="{DCAB3E4D-BC79-4138-9FA1-A1B773D5B48F}" type="pres">
      <dgm:prSet presAssocID="{4EAAD48F-4725-4DA1-AF0D-428C4059AA9A}" presName="childText" presStyleLbl="lnNode1" presStyleIdx="5" presStyleCnt="7" custScaleX="252887" custLinFactNeighborX="35241">
        <dgm:presLayoutVars>
          <dgm:chMax val="0"/>
          <dgm:chPref val="0"/>
          <dgm:bulletEnabled val="1"/>
        </dgm:presLayoutVars>
      </dgm:prSet>
      <dgm:spPr/>
    </dgm:pt>
    <dgm:pt modelId="{48136EEA-E0BC-47EA-BF65-E553D78F9C5C}" type="pres">
      <dgm:prSet presAssocID="{084B6229-4418-4440-99BF-126A329A8D68}" presName="childComposite" presStyleCnt="0">
        <dgm:presLayoutVars>
          <dgm:chMax val="0"/>
          <dgm:chPref val="0"/>
        </dgm:presLayoutVars>
      </dgm:prSet>
      <dgm:spPr/>
    </dgm:pt>
    <dgm:pt modelId="{ADA3C015-148E-4C01-990F-6A0E49C6E4BF}" type="pres">
      <dgm:prSet presAssocID="{084B6229-4418-4440-99BF-126A329A8D68}" presName="Image" presStyleLbl="node1" presStyleIdx="6" presStyleCnt="7" custScaleX="154193" custLinFactX="-100000" custLinFactNeighborX="-151524"/>
      <dgm:spPr>
        <a:blipFill rotWithShape="1">
          <a:blip xmlns:r="http://schemas.openxmlformats.org/officeDocument/2006/relationships" r:embed="rId8" cstate="hqprint">
            <a:extLst>
              <a:ext uri="{28A0092B-C50C-407E-A947-70E740481C1C}">
                <a14:useLocalDpi xmlns:a14="http://schemas.microsoft.com/office/drawing/2010/main"/>
              </a:ext>
            </a:extLst>
          </a:blip>
          <a:srcRect/>
          <a:stretch>
            <a:fillRect t="-8000" b="-8000"/>
          </a:stretch>
        </a:blipFill>
        <a:effectLst>
          <a:outerShdw blurRad="50800" dist="38100" dir="2700000" algn="tl" rotWithShape="0">
            <a:prstClr val="black">
              <a:alpha val="40000"/>
            </a:prstClr>
          </a:outerShdw>
        </a:effectLst>
      </dgm:spPr>
    </dgm:pt>
    <dgm:pt modelId="{105D2363-BCF0-4B05-B065-8D7380EE8E18}" type="pres">
      <dgm:prSet presAssocID="{084B6229-4418-4440-99BF-126A329A8D68}" presName="childText" presStyleLbl="lnNode1" presStyleIdx="6" presStyleCnt="7" custScaleX="252887" custLinFactNeighborX="35241">
        <dgm:presLayoutVars>
          <dgm:chMax val="0"/>
          <dgm:chPref val="0"/>
          <dgm:bulletEnabled val="1"/>
        </dgm:presLayoutVars>
      </dgm:prSet>
      <dgm:spPr/>
    </dgm:pt>
  </dgm:ptLst>
  <dgm:cxnLst>
    <dgm:cxn modelId="{20F68A06-C1F3-431C-AB93-0D88074A9878}" type="presOf" srcId="{4EAAD48F-4725-4DA1-AF0D-428C4059AA9A}" destId="{DCAB3E4D-BC79-4138-9FA1-A1B773D5B48F}" srcOrd="0" destOrd="0" presId="urn:microsoft.com/office/officeart/2008/layout/PictureAccentList"/>
    <dgm:cxn modelId="{C7B3250B-15EF-4F70-84A1-9412A9E3FC2E}" srcId="{9CA37596-29E6-4E05-93CB-45A466806107}" destId="{4EAAD48F-4725-4DA1-AF0D-428C4059AA9A}" srcOrd="5" destOrd="0" parTransId="{95D56C32-36AE-4864-9426-415BD2553736}" sibTransId="{15C5EE51-966E-4850-AA0D-7BE6C0751705}"/>
    <dgm:cxn modelId="{DC3FD22A-6566-4597-916B-F16B7A6E63FE}" type="presOf" srcId="{C2F3AA0C-8017-4572-9E24-382E692C579B}" destId="{B42609F2-9DE4-483B-ACF5-EE1B33D2ABE2}" srcOrd="0" destOrd="0" presId="urn:microsoft.com/office/officeart/2008/layout/PictureAccentList"/>
    <dgm:cxn modelId="{43F8BF38-4B83-466F-99D8-C9D3EA190480}" srcId="{9CA37596-29E6-4E05-93CB-45A466806107}" destId="{223C8072-FFD2-405C-8282-06DBD7BAA095}" srcOrd="3" destOrd="0" parTransId="{D8380080-DF40-4B19-AAAA-79471190DB6D}" sibTransId="{86688E61-7582-47F6-BC7D-67E2680A975B}"/>
    <dgm:cxn modelId="{62AF373D-7BA5-4908-AA76-49C66E83BEC1}" srcId="{9CA37596-29E6-4E05-93CB-45A466806107}" destId="{C2F3AA0C-8017-4572-9E24-382E692C579B}" srcOrd="4" destOrd="0" parTransId="{E80DFA19-6351-4C3E-B01F-34D0F13D5921}" sibTransId="{A0C65EDB-B15E-45D0-8E94-B5E778979229}"/>
    <dgm:cxn modelId="{E681A547-A8CD-478D-929C-D55E8F0E3D59}" srcId="{8C065634-C02C-4B7E-95C3-2730995063FF}" destId="{9CA37596-29E6-4E05-93CB-45A466806107}" srcOrd="0" destOrd="0" parTransId="{AFFD1246-D61E-4E67-B268-8428F0F2E0B8}" sibTransId="{5B45F6C4-94F1-4805-ABA0-2AFF54418EE4}"/>
    <dgm:cxn modelId="{D4F69C48-A804-4499-8501-B2C090189758}" type="presOf" srcId="{E0615231-8837-4EBE-A9E7-B552C82B0C07}" destId="{39603E88-9986-4BB9-8B5A-8AA98335E690}" srcOrd="0" destOrd="0" presId="urn:microsoft.com/office/officeart/2008/layout/PictureAccentList"/>
    <dgm:cxn modelId="{F1B3DA72-FF4C-4182-B6AB-B29B830A9EAF}" type="presOf" srcId="{9CA37596-29E6-4E05-93CB-45A466806107}" destId="{A502CF8C-9A59-43F1-9771-F3114ADEB154}" srcOrd="0" destOrd="0" presId="urn:microsoft.com/office/officeart/2008/layout/PictureAccentList"/>
    <dgm:cxn modelId="{5FCBB955-69A0-40C3-9E2C-07193EB3EA05}" type="presOf" srcId="{084B6229-4418-4440-99BF-126A329A8D68}" destId="{105D2363-BCF0-4B05-B065-8D7380EE8E18}" srcOrd="0" destOrd="0" presId="urn:microsoft.com/office/officeart/2008/layout/PictureAccentList"/>
    <dgm:cxn modelId="{1A762F57-9E73-4C6B-A42C-C05061BAF81D}" srcId="{9CA37596-29E6-4E05-93CB-45A466806107}" destId="{E0615231-8837-4EBE-A9E7-B552C82B0C07}" srcOrd="1" destOrd="0" parTransId="{6D763B71-EE39-415C-A592-E47FC15802AB}" sibTransId="{7D6B4401-E718-4D78-90A4-D4FB10A60B2F}"/>
    <dgm:cxn modelId="{B9C82B78-473E-43F0-B26D-736F7C6B7030}" srcId="{9CA37596-29E6-4E05-93CB-45A466806107}" destId="{0D99E831-7BFE-4DAC-AFEE-1D3BFC8812B3}" srcOrd="0" destOrd="0" parTransId="{47397F47-36C7-493C-BBFC-29EEF64BB9B1}" sibTransId="{EBBA225A-8A58-46C1-A903-2976B2B8020F}"/>
    <dgm:cxn modelId="{AD4CBD92-D6A7-4E57-AEF0-AF46231A72CD}" type="presOf" srcId="{223C8072-FFD2-405C-8282-06DBD7BAA095}" destId="{CDB6CE65-8A9A-4DA8-A0A1-F1198EA422AC}" srcOrd="0" destOrd="0" presId="urn:microsoft.com/office/officeart/2008/layout/PictureAccentList"/>
    <dgm:cxn modelId="{EDB428B3-CF1B-4B3C-A8BC-3D90C4B0AA44}" srcId="{9CA37596-29E6-4E05-93CB-45A466806107}" destId="{C1331A1C-F7D2-483F-A861-3F44B13CCAEE}" srcOrd="2" destOrd="0" parTransId="{9034D135-B937-4210-BF0B-6142CA7326B0}" sibTransId="{C9A3B8C8-DD3E-4C89-93C9-7B558469605F}"/>
    <dgm:cxn modelId="{D71388BC-DD02-4F4F-B6D3-62A9FE4EF604}" type="presOf" srcId="{C1331A1C-F7D2-483F-A861-3F44B13CCAEE}" destId="{EE615B1A-2DED-4779-839C-31901CDDD76C}" srcOrd="0" destOrd="0" presId="urn:microsoft.com/office/officeart/2008/layout/PictureAccentList"/>
    <dgm:cxn modelId="{42A7FFE5-4407-4D66-961A-C55A753D86E9}" type="presOf" srcId="{0D99E831-7BFE-4DAC-AFEE-1D3BFC8812B3}" destId="{4F0E2707-3F34-4A49-B35E-1481E006C148}" srcOrd="0" destOrd="0" presId="urn:microsoft.com/office/officeart/2008/layout/PictureAccentList"/>
    <dgm:cxn modelId="{D4B9A9EC-B5E7-491C-99E5-7E4C5068A465}" type="presOf" srcId="{8C065634-C02C-4B7E-95C3-2730995063FF}" destId="{7D3F2692-948B-4811-B2F7-DC14E0FE3F54}" srcOrd="0" destOrd="0" presId="urn:microsoft.com/office/officeart/2008/layout/PictureAccentList"/>
    <dgm:cxn modelId="{AD7CABF1-6AD5-4D04-8DAE-762D4DA115EA}" srcId="{9CA37596-29E6-4E05-93CB-45A466806107}" destId="{084B6229-4418-4440-99BF-126A329A8D68}" srcOrd="6" destOrd="0" parTransId="{BE6CC036-5C92-4037-A4B4-271EFF60141C}" sibTransId="{C4C40668-3A34-441E-9B59-5894CDE42CC6}"/>
    <dgm:cxn modelId="{7EA1050A-D4E9-4198-A1D4-66E86E8DA211}" type="presParOf" srcId="{7D3F2692-948B-4811-B2F7-DC14E0FE3F54}" destId="{8D1AB628-F625-4FB8-8BA1-15ABEBB3BB96}" srcOrd="0" destOrd="0" presId="urn:microsoft.com/office/officeart/2008/layout/PictureAccentList"/>
    <dgm:cxn modelId="{557AD1AF-E2BB-4C24-AA3C-FD53E8BCEF0F}" type="presParOf" srcId="{8D1AB628-F625-4FB8-8BA1-15ABEBB3BB96}" destId="{5FBA4991-F2F6-4A83-96C4-E3E5DBAED6BE}" srcOrd="0" destOrd="0" presId="urn:microsoft.com/office/officeart/2008/layout/PictureAccentList"/>
    <dgm:cxn modelId="{D0AD1B1A-A2AC-4896-8216-468506D013A4}" type="presParOf" srcId="{5FBA4991-F2F6-4A83-96C4-E3E5DBAED6BE}" destId="{A502CF8C-9A59-43F1-9771-F3114ADEB154}" srcOrd="0" destOrd="0" presId="urn:microsoft.com/office/officeart/2008/layout/PictureAccentList"/>
    <dgm:cxn modelId="{BFA0D4DA-F873-478A-AF69-5D3B8B9C3D8F}" type="presParOf" srcId="{8D1AB628-F625-4FB8-8BA1-15ABEBB3BB96}" destId="{93355B50-5F06-4965-946F-5FF7AF6F6A60}" srcOrd="1" destOrd="0" presId="urn:microsoft.com/office/officeart/2008/layout/PictureAccentList"/>
    <dgm:cxn modelId="{94D8D1BF-EC0C-488B-B27A-2467159C76B3}" type="presParOf" srcId="{93355B50-5F06-4965-946F-5FF7AF6F6A60}" destId="{114E138E-44AB-4531-A349-B48B1CE8DA45}" srcOrd="0" destOrd="0" presId="urn:microsoft.com/office/officeart/2008/layout/PictureAccentList"/>
    <dgm:cxn modelId="{5E2432F3-D997-43D2-8D91-EDC5457A7BD9}" type="presParOf" srcId="{114E138E-44AB-4531-A349-B48B1CE8DA45}" destId="{0E0B2D9D-C201-461E-A232-32039D6D5202}" srcOrd="0" destOrd="0" presId="urn:microsoft.com/office/officeart/2008/layout/PictureAccentList"/>
    <dgm:cxn modelId="{FC8222F9-DE7C-457E-BCE2-6CE09CB29342}" type="presParOf" srcId="{114E138E-44AB-4531-A349-B48B1CE8DA45}" destId="{4F0E2707-3F34-4A49-B35E-1481E006C148}" srcOrd="1" destOrd="0" presId="urn:microsoft.com/office/officeart/2008/layout/PictureAccentList"/>
    <dgm:cxn modelId="{A055724A-6316-4518-890C-633C8CDD73CE}" type="presParOf" srcId="{93355B50-5F06-4965-946F-5FF7AF6F6A60}" destId="{02002876-0FE2-4DFD-82B8-11E711885C9F}" srcOrd="1" destOrd="0" presId="urn:microsoft.com/office/officeart/2008/layout/PictureAccentList"/>
    <dgm:cxn modelId="{681330B8-1FFB-4DA6-BC86-99535C59B95C}" type="presParOf" srcId="{02002876-0FE2-4DFD-82B8-11E711885C9F}" destId="{D9652166-3E02-432F-B6B1-A04C56B835CD}" srcOrd="0" destOrd="0" presId="urn:microsoft.com/office/officeart/2008/layout/PictureAccentList"/>
    <dgm:cxn modelId="{DFB9E4CD-020A-4231-91FD-89DF1BC68D48}" type="presParOf" srcId="{02002876-0FE2-4DFD-82B8-11E711885C9F}" destId="{39603E88-9986-4BB9-8B5A-8AA98335E690}" srcOrd="1" destOrd="0" presId="urn:microsoft.com/office/officeart/2008/layout/PictureAccentList"/>
    <dgm:cxn modelId="{796E9568-4CB3-4E45-AC27-EF671F9BABEA}" type="presParOf" srcId="{93355B50-5F06-4965-946F-5FF7AF6F6A60}" destId="{53E6918F-AB18-4B8A-9D08-249016CBF148}" srcOrd="2" destOrd="0" presId="urn:microsoft.com/office/officeart/2008/layout/PictureAccentList"/>
    <dgm:cxn modelId="{8EF06E5A-F17B-4C8C-B5B1-0D0E1B59EECA}" type="presParOf" srcId="{53E6918F-AB18-4B8A-9D08-249016CBF148}" destId="{C133504E-24BE-4FC7-9793-1306EAD3EB1B}" srcOrd="0" destOrd="0" presId="urn:microsoft.com/office/officeart/2008/layout/PictureAccentList"/>
    <dgm:cxn modelId="{B3AC8AF1-5637-41D7-8577-8717221C5741}" type="presParOf" srcId="{53E6918F-AB18-4B8A-9D08-249016CBF148}" destId="{EE615B1A-2DED-4779-839C-31901CDDD76C}" srcOrd="1" destOrd="0" presId="urn:microsoft.com/office/officeart/2008/layout/PictureAccentList"/>
    <dgm:cxn modelId="{BE161C95-564A-407F-A284-00A511C96B3F}" type="presParOf" srcId="{93355B50-5F06-4965-946F-5FF7AF6F6A60}" destId="{0A7157F0-00DB-4DD9-BC2C-9797E85D95DC}" srcOrd="3" destOrd="0" presId="urn:microsoft.com/office/officeart/2008/layout/PictureAccentList"/>
    <dgm:cxn modelId="{94003B8C-A0E6-49ED-8837-E6B693B77C72}" type="presParOf" srcId="{0A7157F0-00DB-4DD9-BC2C-9797E85D95DC}" destId="{82B01601-4AA1-42DE-8758-3462A5927763}" srcOrd="0" destOrd="0" presId="urn:microsoft.com/office/officeart/2008/layout/PictureAccentList"/>
    <dgm:cxn modelId="{DDA263F8-CFC8-4BCD-B4CD-C4A940EBEC3B}" type="presParOf" srcId="{0A7157F0-00DB-4DD9-BC2C-9797E85D95DC}" destId="{CDB6CE65-8A9A-4DA8-A0A1-F1198EA422AC}" srcOrd="1" destOrd="0" presId="urn:microsoft.com/office/officeart/2008/layout/PictureAccentList"/>
    <dgm:cxn modelId="{8ED13C52-C9AE-40D3-9465-CDD0ED99417A}" type="presParOf" srcId="{93355B50-5F06-4965-946F-5FF7AF6F6A60}" destId="{BC1BEE89-F9EB-476E-966C-D25EAC54C477}" srcOrd="4" destOrd="0" presId="urn:microsoft.com/office/officeart/2008/layout/PictureAccentList"/>
    <dgm:cxn modelId="{29ED8144-F836-4DB3-8B68-1262A8622022}" type="presParOf" srcId="{BC1BEE89-F9EB-476E-966C-D25EAC54C477}" destId="{8914161E-755C-4B82-8441-A203D5D9E56E}" srcOrd="0" destOrd="0" presId="urn:microsoft.com/office/officeart/2008/layout/PictureAccentList"/>
    <dgm:cxn modelId="{1EEDDB5D-4B03-4147-AED3-41C269A9DC62}" type="presParOf" srcId="{BC1BEE89-F9EB-476E-966C-D25EAC54C477}" destId="{B42609F2-9DE4-483B-ACF5-EE1B33D2ABE2}" srcOrd="1" destOrd="0" presId="urn:microsoft.com/office/officeart/2008/layout/PictureAccentList"/>
    <dgm:cxn modelId="{3B960CBF-5A4D-4AA7-B5A8-7335544B06A8}" type="presParOf" srcId="{93355B50-5F06-4965-946F-5FF7AF6F6A60}" destId="{3727AFC7-69A5-4F87-8D5E-09C40084E836}" srcOrd="5" destOrd="0" presId="urn:microsoft.com/office/officeart/2008/layout/PictureAccentList"/>
    <dgm:cxn modelId="{2023A734-DC9A-4297-91D1-9AA9825A9181}" type="presParOf" srcId="{3727AFC7-69A5-4F87-8D5E-09C40084E836}" destId="{390C1257-741C-42DD-8884-31D2EFC15F1B}" srcOrd="0" destOrd="0" presId="urn:microsoft.com/office/officeart/2008/layout/PictureAccentList"/>
    <dgm:cxn modelId="{08F5A018-40C4-4287-9FB3-E1A978E0E66B}" type="presParOf" srcId="{3727AFC7-69A5-4F87-8D5E-09C40084E836}" destId="{DCAB3E4D-BC79-4138-9FA1-A1B773D5B48F}" srcOrd="1" destOrd="0" presId="urn:microsoft.com/office/officeart/2008/layout/PictureAccentList"/>
    <dgm:cxn modelId="{889F36FF-AC52-49EA-A2E6-2E02805953A2}" type="presParOf" srcId="{93355B50-5F06-4965-946F-5FF7AF6F6A60}" destId="{48136EEA-E0BC-47EA-BF65-E553D78F9C5C}" srcOrd="6" destOrd="0" presId="urn:microsoft.com/office/officeart/2008/layout/PictureAccentList"/>
    <dgm:cxn modelId="{7BF5FFF6-FE44-4B7F-971F-F8438DF6260F}" type="presParOf" srcId="{48136EEA-E0BC-47EA-BF65-E553D78F9C5C}" destId="{ADA3C015-148E-4C01-990F-6A0E49C6E4BF}" srcOrd="0" destOrd="0" presId="urn:microsoft.com/office/officeart/2008/layout/PictureAccentList"/>
    <dgm:cxn modelId="{1BFF3B1E-801E-4A4D-8D19-CC823B419845}" type="presParOf" srcId="{48136EEA-E0BC-47EA-BF65-E553D78F9C5C}" destId="{105D2363-BCF0-4B05-B065-8D7380EE8E18}" srcOrd="1" destOrd="0" presId="urn:microsoft.com/office/officeart/2008/layout/PictureAccent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4042A83-AE7C-4B2A-A3D5-7865D4A87427}" type="doc">
      <dgm:prSet loTypeId="urn:microsoft.com/office/officeart/2005/8/layout/lProcess3" loCatId="process" qsTypeId="urn:microsoft.com/office/officeart/2005/8/quickstyle/simple5" qsCatId="simple" csTypeId="urn:microsoft.com/office/officeart/2005/8/colors/accent6_2" csCatId="accent6" phldr="1"/>
      <dgm:spPr/>
      <dgm:t>
        <a:bodyPr/>
        <a:lstStyle/>
        <a:p>
          <a:endParaRPr lang="es-ES"/>
        </a:p>
      </dgm:t>
    </dgm:pt>
    <dgm:pt modelId="{5FD3377F-4B24-40CD-8189-9CBC8C5FB8C7}">
      <dgm:prSet custT="1"/>
      <dgm:spPr/>
      <dgm:t>
        <a:bodyPr/>
        <a:lstStyle/>
        <a:p>
          <a:r>
            <a:rPr lang="es-ES" sz="2000" b="1" dirty="0"/>
            <a:t>Dio</a:t>
          </a:r>
        </a:p>
      </dgm:t>
    </dgm:pt>
    <dgm:pt modelId="{AE3EB2FB-8AA9-4F24-B8E9-B54956E499B5}" type="parTrans" cxnId="{BF9ECA19-3A20-408E-B767-46F5FD9E6F16}">
      <dgm:prSet/>
      <dgm:spPr/>
      <dgm:t>
        <a:bodyPr/>
        <a:lstStyle/>
        <a:p>
          <a:endParaRPr lang="es-ES" sz="2000" b="1"/>
        </a:p>
      </dgm:t>
    </dgm:pt>
    <dgm:pt modelId="{2DE8A7FF-C706-4534-A196-D2241408B400}" type="sibTrans" cxnId="{BF9ECA19-3A20-408E-B767-46F5FD9E6F16}">
      <dgm:prSet/>
      <dgm:spPr/>
      <dgm:t>
        <a:bodyPr/>
        <a:lstStyle/>
        <a:p>
          <a:endParaRPr lang="es-ES" sz="2000" b="1"/>
        </a:p>
      </dgm:t>
    </dgm:pt>
    <dgm:pt modelId="{41433325-019C-4020-BCDA-F248398C1ED1}">
      <dgm:prSet custT="1"/>
      <dgm:spPr>
        <a:solidFill>
          <a:srgbClr val="993300"/>
        </a:solidFill>
      </dgm:spPr>
      <dgm:t>
        <a:bodyPr/>
        <a:lstStyle/>
        <a:p>
          <a:r>
            <a:rPr lang="es-ES" sz="2000" b="1" dirty="0"/>
            <a:t>Mosè</a:t>
          </a:r>
        </a:p>
      </dgm:t>
    </dgm:pt>
    <dgm:pt modelId="{3840A0B6-4BB8-48B8-AC7E-33B1F6631460}" type="parTrans" cxnId="{EBBF5967-F90F-40D0-88F9-FA1B058590A5}">
      <dgm:prSet/>
      <dgm:spPr/>
      <dgm:t>
        <a:bodyPr/>
        <a:lstStyle/>
        <a:p>
          <a:endParaRPr lang="es-ES" sz="2000" b="1"/>
        </a:p>
      </dgm:t>
    </dgm:pt>
    <dgm:pt modelId="{FDE68135-AF72-4960-A254-799F6887A065}" type="sibTrans" cxnId="{EBBF5967-F90F-40D0-88F9-FA1B058590A5}">
      <dgm:prSet/>
      <dgm:spPr/>
      <dgm:t>
        <a:bodyPr/>
        <a:lstStyle/>
        <a:p>
          <a:endParaRPr lang="es-ES" sz="2000" b="1"/>
        </a:p>
      </dgm:t>
    </dgm:pt>
    <dgm:pt modelId="{5F40FE11-DE67-4DD9-A2D7-4CF029B6D866}">
      <dgm:prSet custT="1"/>
      <dgm:spPr/>
      <dgm:t>
        <a:bodyPr/>
        <a:lstStyle/>
        <a:p>
          <a:r>
            <a:rPr lang="es-ES" sz="2000" b="1" dirty="0"/>
            <a:t>Dio</a:t>
          </a:r>
        </a:p>
      </dgm:t>
    </dgm:pt>
    <dgm:pt modelId="{F8B2B17A-0AEB-4239-AB94-EE3021EE4661}" type="parTrans" cxnId="{AF7586C0-BDE4-4343-808D-D74037105139}">
      <dgm:prSet/>
      <dgm:spPr/>
      <dgm:t>
        <a:bodyPr/>
        <a:lstStyle/>
        <a:p>
          <a:endParaRPr lang="es-ES" sz="2000" b="1"/>
        </a:p>
      </dgm:t>
    </dgm:pt>
    <dgm:pt modelId="{0B0388AC-EC17-4444-8E15-0AC0EB81BF54}" type="sibTrans" cxnId="{AF7586C0-BDE4-4343-808D-D74037105139}">
      <dgm:prSet/>
      <dgm:spPr/>
      <dgm:t>
        <a:bodyPr/>
        <a:lstStyle/>
        <a:p>
          <a:endParaRPr lang="es-ES" sz="2000" b="1"/>
        </a:p>
      </dgm:t>
    </dgm:pt>
    <dgm:pt modelId="{DEEC1CF6-D298-4326-8B1C-392C656DCABE}">
      <dgm:prSet custT="1"/>
      <dgm:spPr>
        <a:solidFill>
          <a:srgbClr val="993300"/>
        </a:solidFill>
      </dgm:spPr>
      <dgm:t>
        <a:bodyPr/>
        <a:lstStyle/>
        <a:p>
          <a:r>
            <a:rPr lang="es-ES" sz="2000" b="1" dirty="0"/>
            <a:t>Mosè</a:t>
          </a:r>
        </a:p>
      </dgm:t>
    </dgm:pt>
    <dgm:pt modelId="{490525A3-32EB-458C-A050-042355C2852D}" type="parTrans" cxnId="{5546F50A-67D2-4FB8-9BE4-FA45FCB63875}">
      <dgm:prSet/>
      <dgm:spPr/>
      <dgm:t>
        <a:bodyPr/>
        <a:lstStyle/>
        <a:p>
          <a:endParaRPr lang="es-ES" sz="2000" b="1"/>
        </a:p>
      </dgm:t>
    </dgm:pt>
    <dgm:pt modelId="{30A74484-CBE1-479F-B078-54DD4AFB363F}" type="sibTrans" cxnId="{5546F50A-67D2-4FB8-9BE4-FA45FCB63875}">
      <dgm:prSet/>
      <dgm:spPr/>
      <dgm:t>
        <a:bodyPr/>
        <a:lstStyle/>
        <a:p>
          <a:endParaRPr lang="es-ES" sz="2000" b="1"/>
        </a:p>
      </dgm:t>
    </dgm:pt>
    <dgm:pt modelId="{15B4EFE7-C6AB-462C-89E6-76145A22CCC5}">
      <dgm:prSet custT="1"/>
      <dgm:spPr>
        <a:solidFill>
          <a:srgbClr val="993300"/>
        </a:solidFill>
      </dgm:spPr>
      <dgm:t>
        <a:bodyPr/>
        <a:lstStyle/>
        <a:p>
          <a:r>
            <a:rPr lang="es-ES" sz="2000" b="1" dirty="0"/>
            <a:t>Mosè</a:t>
          </a:r>
        </a:p>
      </dgm:t>
    </dgm:pt>
    <dgm:pt modelId="{7BA2FB7F-9524-4B13-8804-DFF767A7915F}" type="parTrans" cxnId="{DFDF402D-78BE-4254-AC80-9B28924CA6CE}">
      <dgm:prSet/>
      <dgm:spPr/>
      <dgm:t>
        <a:bodyPr/>
        <a:lstStyle/>
        <a:p>
          <a:endParaRPr lang="es-ES" sz="2000" b="1"/>
        </a:p>
      </dgm:t>
    </dgm:pt>
    <dgm:pt modelId="{174943A8-2C16-4231-9392-689879A825DE}" type="sibTrans" cxnId="{DFDF402D-78BE-4254-AC80-9B28924CA6CE}">
      <dgm:prSet/>
      <dgm:spPr/>
      <dgm:t>
        <a:bodyPr/>
        <a:lstStyle/>
        <a:p>
          <a:endParaRPr lang="es-ES" sz="2000" b="1"/>
        </a:p>
      </dgm:t>
    </dgm:pt>
    <dgm:pt modelId="{8C2D4C09-82FE-4DF3-9E23-0B58A8FC4EF5}">
      <dgm:prSet custT="1"/>
      <dgm:spPr/>
      <dgm:t>
        <a:bodyPr/>
        <a:lstStyle/>
        <a:p>
          <a:r>
            <a:rPr lang="es-ES" sz="2000" b="1" dirty="0"/>
            <a:t>Dio</a:t>
          </a:r>
        </a:p>
      </dgm:t>
    </dgm:pt>
    <dgm:pt modelId="{5CBBE62F-99D5-42B3-8211-257FACF92AA2}" type="parTrans" cxnId="{7D89484F-84B8-4D4D-B687-9638709A7495}">
      <dgm:prSet/>
      <dgm:spPr/>
      <dgm:t>
        <a:bodyPr/>
        <a:lstStyle/>
        <a:p>
          <a:endParaRPr lang="es-ES" sz="2000" b="1"/>
        </a:p>
      </dgm:t>
    </dgm:pt>
    <dgm:pt modelId="{1CFB677E-8F2C-4A54-B680-9D27D304A107}" type="sibTrans" cxnId="{7D89484F-84B8-4D4D-B687-9638709A7495}">
      <dgm:prSet/>
      <dgm:spPr/>
      <dgm:t>
        <a:bodyPr/>
        <a:lstStyle/>
        <a:p>
          <a:endParaRPr lang="es-ES" sz="2000" b="1"/>
        </a:p>
      </dgm:t>
    </dgm:pt>
    <dgm:pt modelId="{52CAB5B2-5A08-4755-9493-59D770C0385D}">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it-IT" sz="1800" b="1" dirty="0"/>
            <a:t>Sei mio amico e puoi contare sul mio favore.</a:t>
          </a:r>
          <a:endParaRPr lang="es-ES" sz="1800" b="1" dirty="0"/>
        </a:p>
      </dgm:t>
    </dgm:pt>
    <dgm:pt modelId="{9603F8E1-8D6C-4FE0-9BD8-CE18F263451B}" type="parTrans" cxnId="{957969C0-28AA-413B-A8FB-A5DC6B97D2F4}">
      <dgm:prSet/>
      <dgm:spPr/>
      <dgm:t>
        <a:bodyPr/>
        <a:lstStyle/>
        <a:p>
          <a:endParaRPr lang="es-ES" sz="2000" b="1"/>
        </a:p>
      </dgm:t>
    </dgm:pt>
    <dgm:pt modelId="{BABDF33C-04DB-4254-87F4-AA1011FC6291}" type="sibTrans" cxnId="{957969C0-28AA-413B-A8FB-A5DC6B97D2F4}">
      <dgm:prSet/>
      <dgm:spPr/>
      <dgm:t>
        <a:bodyPr/>
        <a:lstStyle/>
        <a:p>
          <a:endParaRPr lang="es-ES" sz="2000" b="1"/>
        </a:p>
      </dgm:t>
    </dgm:pt>
    <dgm:pt modelId="{EB37599F-05F0-4A71-9A7E-BA63165F3DEC}">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it-IT" sz="1800" b="1" dirty="0"/>
            <a:t>Se è davvero così, mostrami la tua via, affinché possa conoscerti.</a:t>
          </a:r>
          <a:endParaRPr lang="es-ES" sz="1800" b="1" dirty="0"/>
        </a:p>
      </dgm:t>
    </dgm:pt>
    <dgm:pt modelId="{0AB08701-5EC4-4F10-A340-BECB90DFA021}" type="parTrans" cxnId="{F7E51D50-4375-4A96-A6BE-9175EC157A57}">
      <dgm:prSet/>
      <dgm:spPr/>
      <dgm:t>
        <a:bodyPr/>
        <a:lstStyle/>
        <a:p>
          <a:endParaRPr lang="es-ES" sz="2000" b="1"/>
        </a:p>
      </dgm:t>
    </dgm:pt>
    <dgm:pt modelId="{C208FF51-2222-4792-B551-C372973E22CC}" type="sibTrans" cxnId="{F7E51D50-4375-4A96-A6BE-9175EC157A57}">
      <dgm:prSet/>
      <dgm:spPr/>
      <dgm:t>
        <a:bodyPr/>
        <a:lstStyle/>
        <a:p>
          <a:endParaRPr lang="es-ES" sz="2000" b="1"/>
        </a:p>
      </dgm:t>
    </dgm:pt>
    <dgm:pt modelId="{8CB00362-24D4-4341-B8E6-7AF18F55E924}">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s-ES" sz="1800" b="1" dirty="0"/>
            <a:t>Io stesso camminerò con te e ti </a:t>
          </a:r>
          <a:r>
            <a:rPr lang="es-ES" sz="1800" b="1" dirty="0" err="1"/>
            <a:t>darò</a:t>
          </a:r>
          <a:r>
            <a:rPr lang="es-ES" sz="1800" b="1" dirty="0"/>
            <a:t> </a:t>
          </a:r>
          <a:r>
            <a:rPr lang="es-ES" sz="1800" b="1" dirty="0" err="1"/>
            <a:t>riposo</a:t>
          </a:r>
          <a:r>
            <a:rPr lang="es-ES" sz="1800" b="1" dirty="0"/>
            <a:t>.</a:t>
          </a:r>
        </a:p>
      </dgm:t>
    </dgm:pt>
    <dgm:pt modelId="{B2ABDE81-583C-4FDE-AE98-A23AFB6D98E4}" type="parTrans" cxnId="{6F6F73B8-4E30-4AF3-9254-634BA8975997}">
      <dgm:prSet/>
      <dgm:spPr/>
      <dgm:t>
        <a:bodyPr/>
        <a:lstStyle/>
        <a:p>
          <a:endParaRPr lang="es-ES" sz="2000" b="1"/>
        </a:p>
      </dgm:t>
    </dgm:pt>
    <dgm:pt modelId="{4E140930-AD44-4549-A024-625D4DF0D511}" type="sibTrans" cxnId="{6F6F73B8-4E30-4AF3-9254-634BA8975997}">
      <dgm:prSet/>
      <dgm:spPr/>
      <dgm:t>
        <a:bodyPr/>
        <a:lstStyle/>
        <a:p>
          <a:endParaRPr lang="es-ES" sz="2000" b="1"/>
        </a:p>
      </dgm:t>
    </dgm:pt>
    <dgm:pt modelId="{3D38B800-67A5-492A-8CC8-D65C38F9C32E}">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it-IT" sz="1800" b="1" dirty="0"/>
            <a:t>O vieni con tutti noi, o più precisamente non farci uscire da qui.</a:t>
          </a:r>
          <a:endParaRPr lang="es-ES" sz="1800" b="1" dirty="0"/>
        </a:p>
      </dgm:t>
    </dgm:pt>
    <dgm:pt modelId="{BD4E2EA5-3764-4750-B11B-D701FE17B314}" type="parTrans" cxnId="{5AD64539-C512-4933-9BC5-2E85F2227945}">
      <dgm:prSet/>
      <dgm:spPr/>
      <dgm:t>
        <a:bodyPr/>
        <a:lstStyle/>
        <a:p>
          <a:endParaRPr lang="es-ES" sz="2000" b="1"/>
        </a:p>
      </dgm:t>
    </dgm:pt>
    <dgm:pt modelId="{D5F150C1-DB86-4487-A2DB-9A3D159BFF09}" type="sibTrans" cxnId="{5AD64539-C512-4933-9BC5-2E85F2227945}">
      <dgm:prSet/>
      <dgm:spPr/>
      <dgm:t>
        <a:bodyPr/>
        <a:lstStyle/>
        <a:p>
          <a:endParaRPr lang="es-ES" sz="2000" b="1"/>
        </a:p>
      </dgm:t>
    </dgm:pt>
    <dgm:pt modelId="{91655E1B-760E-4C98-B416-FF532CC9BD7F}">
      <dgm:prSet custT="1"/>
      <dgm:spPr>
        <a:solidFill>
          <a:srgbClr val="FFC1C1"/>
        </a:solidFill>
        <a:ln>
          <a:solidFill>
            <a:srgbClr val="993300">
              <a:alpha val="90000"/>
            </a:srgbClr>
          </a:solidFill>
        </a:ln>
        <a:effectLst>
          <a:outerShdw blurRad="50800" dist="38100" dir="2700000" algn="tl" rotWithShape="0">
            <a:prstClr val="black">
              <a:alpha val="40000"/>
            </a:prstClr>
          </a:outerShdw>
        </a:effectLst>
      </dgm:spPr>
      <dgm:t>
        <a:bodyPr/>
        <a:lstStyle/>
        <a:p>
          <a:pPr algn="l"/>
          <a:r>
            <a:rPr lang="es-ES" sz="1800" b="1" dirty="0"/>
            <a:t>Se non vieni con noi, come sappiamo che abbiamo il tuo favore?</a:t>
          </a:r>
        </a:p>
      </dgm:t>
    </dgm:pt>
    <dgm:pt modelId="{B7D3C9C8-A36F-4703-8222-7940B6E31B59}" type="parTrans" cxnId="{78D3582B-ADC5-420A-8BEF-A8F4D2893941}">
      <dgm:prSet/>
      <dgm:spPr/>
      <dgm:t>
        <a:bodyPr/>
        <a:lstStyle/>
        <a:p>
          <a:endParaRPr lang="es-ES" sz="2000" b="1"/>
        </a:p>
      </dgm:t>
    </dgm:pt>
    <dgm:pt modelId="{27C38000-14F5-4D58-B04D-216B57E0C548}" type="sibTrans" cxnId="{78D3582B-ADC5-420A-8BEF-A8F4D2893941}">
      <dgm:prSet/>
      <dgm:spPr/>
      <dgm:t>
        <a:bodyPr/>
        <a:lstStyle/>
        <a:p>
          <a:endParaRPr lang="es-ES" sz="2000" b="1"/>
        </a:p>
      </dgm:t>
    </dgm:pt>
    <dgm:pt modelId="{5C4733AB-0A5C-47E3-A07E-5916686ECB30}">
      <dgm:prSet custT="1"/>
      <dgm:spPr>
        <a:solidFill>
          <a:schemeClr val="accent6">
            <a:tint val="40000"/>
            <a:hueOff val="0"/>
            <a:satOff val="0"/>
            <a:lumOff val="0"/>
          </a:schemeClr>
        </a:solidFill>
        <a:ln>
          <a:solidFill>
            <a:schemeClr val="accent6">
              <a:lumMod val="50000"/>
              <a:alpha val="90000"/>
            </a:schemeClr>
          </a:solidFill>
        </a:ln>
        <a:effectLst>
          <a:outerShdw blurRad="50800" dist="38100" dir="2700000" algn="tl" rotWithShape="0">
            <a:prstClr val="black">
              <a:alpha val="40000"/>
            </a:prstClr>
          </a:outerShdw>
        </a:effectLst>
      </dgm:spPr>
      <dgm:t>
        <a:bodyPr/>
        <a:lstStyle/>
        <a:p>
          <a:pPr algn="l"/>
          <a:r>
            <a:rPr lang="es-ES" sz="1800" b="1" dirty="0"/>
            <a:t>Va bene, farò quello che mi chiedi, puoi contare sul mio favore e ti considero </a:t>
          </a:r>
          <a:r>
            <a:rPr lang="es-ES" sz="1800" b="1" dirty="0" err="1"/>
            <a:t>mio</a:t>
          </a:r>
          <a:r>
            <a:rPr lang="es-ES" sz="1800" b="1" dirty="0"/>
            <a:t> </a:t>
          </a:r>
          <a:r>
            <a:rPr lang="es-ES" sz="1800" b="1" dirty="0" err="1"/>
            <a:t>amico</a:t>
          </a:r>
          <a:r>
            <a:rPr lang="es-ES" sz="1800" b="1" dirty="0"/>
            <a:t>.</a:t>
          </a:r>
        </a:p>
      </dgm:t>
    </dgm:pt>
    <dgm:pt modelId="{1C05362D-A0A2-4A7E-93E4-3A2A58AB5748}" type="parTrans" cxnId="{91E7B408-A6B4-47E7-8D3D-241F58E8A062}">
      <dgm:prSet/>
      <dgm:spPr/>
      <dgm:t>
        <a:bodyPr/>
        <a:lstStyle/>
        <a:p>
          <a:endParaRPr lang="es-ES" sz="2000" b="1"/>
        </a:p>
      </dgm:t>
    </dgm:pt>
    <dgm:pt modelId="{B629A1E1-8493-4C03-9CC5-C643E8F799F4}" type="sibTrans" cxnId="{91E7B408-A6B4-47E7-8D3D-241F58E8A062}">
      <dgm:prSet/>
      <dgm:spPr/>
      <dgm:t>
        <a:bodyPr/>
        <a:lstStyle/>
        <a:p>
          <a:endParaRPr lang="es-ES" sz="2000" b="1"/>
        </a:p>
      </dgm:t>
    </dgm:pt>
    <dgm:pt modelId="{BF6B9449-5798-4B60-A101-8B09EA061CDE}" type="pres">
      <dgm:prSet presAssocID="{C4042A83-AE7C-4B2A-A3D5-7865D4A87427}" presName="Name0" presStyleCnt="0">
        <dgm:presLayoutVars>
          <dgm:chPref val="3"/>
          <dgm:dir/>
          <dgm:animLvl val="lvl"/>
          <dgm:resizeHandles/>
        </dgm:presLayoutVars>
      </dgm:prSet>
      <dgm:spPr/>
    </dgm:pt>
    <dgm:pt modelId="{929DCFA8-5320-47D9-8468-E317B9FEDF9E}" type="pres">
      <dgm:prSet presAssocID="{5FD3377F-4B24-40CD-8189-9CBC8C5FB8C7}" presName="horFlow" presStyleCnt="0"/>
      <dgm:spPr/>
    </dgm:pt>
    <dgm:pt modelId="{40537F05-D27C-4E6E-9098-0FDC35BA0553}" type="pres">
      <dgm:prSet presAssocID="{5FD3377F-4B24-40CD-8189-9CBC8C5FB8C7}" presName="bigChev" presStyleLbl="node1" presStyleIdx="0" presStyleCnt="6" custScaleX="251795" custScaleY="149276" custLinFactX="-112673" custLinFactNeighborX="-200000"/>
      <dgm:spPr/>
    </dgm:pt>
    <dgm:pt modelId="{AD8D0CC1-14BC-48BE-AB46-1FB680616C56}" type="pres">
      <dgm:prSet presAssocID="{9603F8E1-8D6C-4FE0-9BD8-CE18F263451B}" presName="parTrans" presStyleCnt="0"/>
      <dgm:spPr/>
    </dgm:pt>
    <dgm:pt modelId="{25F833DF-28BA-42CF-A931-BDB9A44A64F1}" type="pres">
      <dgm:prSet presAssocID="{52CAB5B2-5A08-4755-9493-59D770C0385D}" presName="node" presStyleLbl="alignAccFollowNode1" presStyleIdx="0" presStyleCnt="6" custScaleX="2000000" custScaleY="149276" custLinFactNeighborX="-71556">
        <dgm:presLayoutVars>
          <dgm:bulletEnabled val="1"/>
        </dgm:presLayoutVars>
      </dgm:prSet>
      <dgm:spPr/>
    </dgm:pt>
    <dgm:pt modelId="{6AA65F95-B49F-47F6-9C70-2586C7F9F45A}" type="pres">
      <dgm:prSet presAssocID="{5FD3377F-4B24-40CD-8189-9CBC8C5FB8C7}" presName="vSp" presStyleCnt="0"/>
      <dgm:spPr/>
    </dgm:pt>
    <dgm:pt modelId="{27927B09-8816-4AF5-90DB-215DDCD27F29}" type="pres">
      <dgm:prSet presAssocID="{41433325-019C-4020-BCDA-F248398C1ED1}" presName="horFlow" presStyleCnt="0"/>
      <dgm:spPr/>
    </dgm:pt>
    <dgm:pt modelId="{B5EBE645-BE01-4D84-8853-7101AB868E4A}" type="pres">
      <dgm:prSet presAssocID="{41433325-019C-4020-BCDA-F248398C1ED1}" presName="bigChev" presStyleLbl="node1" presStyleIdx="1" presStyleCnt="6" custScaleX="251795" custScaleY="149276" custLinFactX="-112673" custLinFactNeighborX="-200000"/>
      <dgm:spPr/>
    </dgm:pt>
    <dgm:pt modelId="{82AD3813-AFA1-4C5B-9E2F-35BD30C126DA}" type="pres">
      <dgm:prSet presAssocID="{0AB08701-5EC4-4F10-A340-BECB90DFA021}" presName="parTrans" presStyleCnt="0"/>
      <dgm:spPr/>
    </dgm:pt>
    <dgm:pt modelId="{2AB17DE2-53E2-41B8-9531-47DA2787D025}" type="pres">
      <dgm:prSet presAssocID="{EB37599F-05F0-4A71-9A7E-BA63165F3DEC}" presName="node" presStyleLbl="alignAccFollowNode1" presStyleIdx="1" presStyleCnt="6" custScaleX="2000000" custScaleY="149276" custLinFactNeighborX="-71556">
        <dgm:presLayoutVars>
          <dgm:bulletEnabled val="1"/>
        </dgm:presLayoutVars>
      </dgm:prSet>
      <dgm:spPr/>
    </dgm:pt>
    <dgm:pt modelId="{1E4BBED0-EFEB-4CA4-87CE-F9EF253DBBE3}" type="pres">
      <dgm:prSet presAssocID="{41433325-019C-4020-BCDA-F248398C1ED1}" presName="vSp" presStyleCnt="0"/>
      <dgm:spPr/>
    </dgm:pt>
    <dgm:pt modelId="{04A9C47D-E08E-4F7D-94BA-6BB0BCF05B97}" type="pres">
      <dgm:prSet presAssocID="{5F40FE11-DE67-4DD9-A2D7-4CF029B6D866}" presName="horFlow" presStyleCnt="0"/>
      <dgm:spPr/>
    </dgm:pt>
    <dgm:pt modelId="{C3780064-2A7E-4808-A98D-B77DDECF9F90}" type="pres">
      <dgm:prSet presAssocID="{5F40FE11-DE67-4DD9-A2D7-4CF029B6D866}" presName="bigChev" presStyleLbl="node1" presStyleIdx="2" presStyleCnt="6" custScaleX="251795" custScaleY="149276" custLinFactX="-112673" custLinFactNeighborX="-200000"/>
      <dgm:spPr/>
    </dgm:pt>
    <dgm:pt modelId="{1A858715-E191-485D-9124-67F7D5C15602}" type="pres">
      <dgm:prSet presAssocID="{B2ABDE81-583C-4FDE-AE98-A23AFB6D98E4}" presName="parTrans" presStyleCnt="0"/>
      <dgm:spPr/>
    </dgm:pt>
    <dgm:pt modelId="{206531FC-4648-41ED-A3FA-7AEC9CB10B9F}" type="pres">
      <dgm:prSet presAssocID="{8CB00362-24D4-4341-B8E6-7AF18F55E924}" presName="node" presStyleLbl="alignAccFollowNode1" presStyleIdx="2" presStyleCnt="6" custScaleX="2000000" custScaleY="149276" custLinFactNeighborX="-71556">
        <dgm:presLayoutVars>
          <dgm:bulletEnabled val="1"/>
        </dgm:presLayoutVars>
      </dgm:prSet>
      <dgm:spPr/>
    </dgm:pt>
    <dgm:pt modelId="{54D937DD-BFFE-4F17-BF82-2C6E2AF98AAA}" type="pres">
      <dgm:prSet presAssocID="{5F40FE11-DE67-4DD9-A2D7-4CF029B6D866}" presName="vSp" presStyleCnt="0"/>
      <dgm:spPr/>
    </dgm:pt>
    <dgm:pt modelId="{3B7859EA-1A45-45B4-BED5-DE4906218BAC}" type="pres">
      <dgm:prSet presAssocID="{DEEC1CF6-D298-4326-8B1C-392C656DCABE}" presName="horFlow" presStyleCnt="0"/>
      <dgm:spPr/>
    </dgm:pt>
    <dgm:pt modelId="{9574BCF2-1AC1-4FBC-A1DD-D3D32ED54ABE}" type="pres">
      <dgm:prSet presAssocID="{DEEC1CF6-D298-4326-8B1C-392C656DCABE}" presName="bigChev" presStyleLbl="node1" presStyleIdx="3" presStyleCnt="6" custScaleX="251795" custScaleY="149276" custLinFactX="-112673" custLinFactNeighborX="-200000"/>
      <dgm:spPr/>
    </dgm:pt>
    <dgm:pt modelId="{B83A65C8-1276-43AB-A6AC-3CCC534C5FF9}" type="pres">
      <dgm:prSet presAssocID="{BD4E2EA5-3764-4750-B11B-D701FE17B314}" presName="parTrans" presStyleCnt="0"/>
      <dgm:spPr/>
    </dgm:pt>
    <dgm:pt modelId="{B0D216FA-5046-4260-95EB-94A4FF4DB0F3}" type="pres">
      <dgm:prSet presAssocID="{3D38B800-67A5-492A-8CC8-D65C38F9C32E}" presName="node" presStyleLbl="alignAccFollowNode1" presStyleIdx="3" presStyleCnt="6" custScaleX="2000000" custScaleY="149276" custLinFactNeighborX="-71556">
        <dgm:presLayoutVars>
          <dgm:bulletEnabled val="1"/>
        </dgm:presLayoutVars>
      </dgm:prSet>
      <dgm:spPr/>
    </dgm:pt>
    <dgm:pt modelId="{E22A1CA9-4095-4A6D-AC4C-52935C009ACD}" type="pres">
      <dgm:prSet presAssocID="{DEEC1CF6-D298-4326-8B1C-392C656DCABE}" presName="vSp" presStyleCnt="0"/>
      <dgm:spPr/>
    </dgm:pt>
    <dgm:pt modelId="{604E9D7B-5C89-4535-A28C-67FBB5AFDFB9}" type="pres">
      <dgm:prSet presAssocID="{15B4EFE7-C6AB-462C-89E6-76145A22CCC5}" presName="horFlow" presStyleCnt="0"/>
      <dgm:spPr/>
    </dgm:pt>
    <dgm:pt modelId="{1E89D0E7-58A7-4FB4-A7BE-4ED5531FA080}" type="pres">
      <dgm:prSet presAssocID="{15B4EFE7-C6AB-462C-89E6-76145A22CCC5}" presName="bigChev" presStyleLbl="node1" presStyleIdx="4" presStyleCnt="6" custScaleX="251795" custScaleY="149276" custLinFactX="-112673" custLinFactNeighborX="-200000"/>
      <dgm:spPr/>
    </dgm:pt>
    <dgm:pt modelId="{44E2976B-B818-4B95-91E2-987B0FB53625}" type="pres">
      <dgm:prSet presAssocID="{B7D3C9C8-A36F-4703-8222-7940B6E31B59}" presName="parTrans" presStyleCnt="0"/>
      <dgm:spPr/>
    </dgm:pt>
    <dgm:pt modelId="{69151F6D-E5DE-4493-8D01-2AD02DAA2097}" type="pres">
      <dgm:prSet presAssocID="{91655E1B-760E-4C98-B416-FF532CC9BD7F}" presName="node" presStyleLbl="alignAccFollowNode1" presStyleIdx="4" presStyleCnt="6" custScaleX="2000000" custScaleY="149276" custLinFactNeighborX="-71556">
        <dgm:presLayoutVars>
          <dgm:bulletEnabled val="1"/>
        </dgm:presLayoutVars>
      </dgm:prSet>
      <dgm:spPr/>
    </dgm:pt>
    <dgm:pt modelId="{A1FB6FE8-F88F-43C5-BF99-9ED9452E1F38}" type="pres">
      <dgm:prSet presAssocID="{15B4EFE7-C6AB-462C-89E6-76145A22CCC5}" presName="vSp" presStyleCnt="0"/>
      <dgm:spPr/>
    </dgm:pt>
    <dgm:pt modelId="{769EFCAD-047F-478D-B155-6649780FDDEE}" type="pres">
      <dgm:prSet presAssocID="{8C2D4C09-82FE-4DF3-9E23-0B58A8FC4EF5}" presName="horFlow" presStyleCnt="0"/>
      <dgm:spPr/>
    </dgm:pt>
    <dgm:pt modelId="{EA59EA09-5FDE-4FE2-85EF-A1CE291BCE08}" type="pres">
      <dgm:prSet presAssocID="{8C2D4C09-82FE-4DF3-9E23-0B58A8FC4EF5}" presName="bigChev" presStyleLbl="node1" presStyleIdx="5" presStyleCnt="6" custScaleX="251795" custScaleY="149276" custLinFactX="-112673" custLinFactNeighborX="-200000"/>
      <dgm:spPr/>
    </dgm:pt>
    <dgm:pt modelId="{4467604C-0605-41EC-8316-11E3FCA55F26}" type="pres">
      <dgm:prSet presAssocID="{1C05362D-A0A2-4A7E-93E4-3A2A58AB5748}" presName="parTrans" presStyleCnt="0"/>
      <dgm:spPr/>
    </dgm:pt>
    <dgm:pt modelId="{5CC16E85-82E9-43A0-B210-EF107143F654}" type="pres">
      <dgm:prSet presAssocID="{5C4733AB-0A5C-47E3-A07E-5916686ECB30}" presName="node" presStyleLbl="alignAccFollowNode1" presStyleIdx="5" presStyleCnt="6" custScaleX="2000000" custScaleY="233486" custLinFactNeighborX="-71556">
        <dgm:presLayoutVars>
          <dgm:bulletEnabled val="1"/>
        </dgm:presLayoutVars>
      </dgm:prSet>
      <dgm:spPr/>
    </dgm:pt>
  </dgm:ptLst>
  <dgm:cxnLst>
    <dgm:cxn modelId="{91E7B408-A6B4-47E7-8D3D-241F58E8A062}" srcId="{8C2D4C09-82FE-4DF3-9E23-0B58A8FC4EF5}" destId="{5C4733AB-0A5C-47E3-A07E-5916686ECB30}" srcOrd="0" destOrd="0" parTransId="{1C05362D-A0A2-4A7E-93E4-3A2A58AB5748}" sibTransId="{B629A1E1-8493-4C03-9CC5-C643E8F799F4}"/>
    <dgm:cxn modelId="{5546F50A-67D2-4FB8-9BE4-FA45FCB63875}" srcId="{C4042A83-AE7C-4B2A-A3D5-7865D4A87427}" destId="{DEEC1CF6-D298-4326-8B1C-392C656DCABE}" srcOrd="3" destOrd="0" parTransId="{490525A3-32EB-458C-A050-042355C2852D}" sibTransId="{30A74484-CBE1-479F-B078-54DD4AFB363F}"/>
    <dgm:cxn modelId="{BF9ECA19-3A20-408E-B767-46F5FD9E6F16}" srcId="{C4042A83-AE7C-4B2A-A3D5-7865D4A87427}" destId="{5FD3377F-4B24-40CD-8189-9CBC8C5FB8C7}" srcOrd="0" destOrd="0" parTransId="{AE3EB2FB-8AA9-4F24-B8E9-B54956E499B5}" sibTransId="{2DE8A7FF-C706-4534-A196-D2241408B400}"/>
    <dgm:cxn modelId="{84D6CF1E-DF94-409C-BC08-0EC6B41F15D0}" type="presOf" srcId="{91655E1B-760E-4C98-B416-FF532CC9BD7F}" destId="{69151F6D-E5DE-4493-8D01-2AD02DAA2097}" srcOrd="0" destOrd="0" presId="urn:microsoft.com/office/officeart/2005/8/layout/lProcess3"/>
    <dgm:cxn modelId="{78D3582B-ADC5-420A-8BEF-A8F4D2893941}" srcId="{15B4EFE7-C6AB-462C-89E6-76145A22CCC5}" destId="{91655E1B-760E-4C98-B416-FF532CC9BD7F}" srcOrd="0" destOrd="0" parTransId="{B7D3C9C8-A36F-4703-8222-7940B6E31B59}" sibTransId="{27C38000-14F5-4D58-B04D-216B57E0C548}"/>
    <dgm:cxn modelId="{DFDF402D-78BE-4254-AC80-9B28924CA6CE}" srcId="{C4042A83-AE7C-4B2A-A3D5-7865D4A87427}" destId="{15B4EFE7-C6AB-462C-89E6-76145A22CCC5}" srcOrd="4" destOrd="0" parTransId="{7BA2FB7F-9524-4B13-8804-DFF767A7915F}" sibTransId="{174943A8-2C16-4231-9392-689879A825DE}"/>
    <dgm:cxn modelId="{E42C3936-0212-47D2-A0FC-F7D4181BF7B5}" type="presOf" srcId="{8C2D4C09-82FE-4DF3-9E23-0B58A8FC4EF5}" destId="{EA59EA09-5FDE-4FE2-85EF-A1CE291BCE08}" srcOrd="0" destOrd="0" presId="urn:microsoft.com/office/officeart/2005/8/layout/lProcess3"/>
    <dgm:cxn modelId="{5AD64539-C512-4933-9BC5-2E85F2227945}" srcId="{DEEC1CF6-D298-4326-8B1C-392C656DCABE}" destId="{3D38B800-67A5-492A-8CC8-D65C38F9C32E}" srcOrd="0" destOrd="0" parTransId="{BD4E2EA5-3764-4750-B11B-D701FE17B314}" sibTransId="{D5F150C1-DB86-4487-A2DB-9A3D159BFF09}"/>
    <dgm:cxn modelId="{1B9F205E-70D7-4296-B65F-BEDBD9C82619}" type="presOf" srcId="{C4042A83-AE7C-4B2A-A3D5-7865D4A87427}" destId="{BF6B9449-5798-4B60-A101-8B09EA061CDE}" srcOrd="0" destOrd="0" presId="urn:microsoft.com/office/officeart/2005/8/layout/lProcess3"/>
    <dgm:cxn modelId="{FB01DE61-EA05-4ECF-8531-5886DD6C5042}" type="presOf" srcId="{41433325-019C-4020-BCDA-F248398C1ED1}" destId="{B5EBE645-BE01-4D84-8853-7101AB868E4A}" srcOrd="0" destOrd="0" presId="urn:microsoft.com/office/officeart/2005/8/layout/lProcess3"/>
    <dgm:cxn modelId="{A4A05A65-B5B6-4A28-BAD5-83FF5927A082}" type="presOf" srcId="{DEEC1CF6-D298-4326-8B1C-392C656DCABE}" destId="{9574BCF2-1AC1-4FBC-A1DD-D3D32ED54ABE}" srcOrd="0" destOrd="0" presId="urn:microsoft.com/office/officeart/2005/8/layout/lProcess3"/>
    <dgm:cxn modelId="{1B703146-BC2E-4C3B-B226-E436D2156C44}" type="presOf" srcId="{3D38B800-67A5-492A-8CC8-D65C38F9C32E}" destId="{B0D216FA-5046-4260-95EB-94A4FF4DB0F3}" srcOrd="0" destOrd="0" presId="urn:microsoft.com/office/officeart/2005/8/layout/lProcess3"/>
    <dgm:cxn modelId="{EBBF5967-F90F-40D0-88F9-FA1B058590A5}" srcId="{C4042A83-AE7C-4B2A-A3D5-7865D4A87427}" destId="{41433325-019C-4020-BCDA-F248398C1ED1}" srcOrd="1" destOrd="0" parTransId="{3840A0B6-4BB8-48B8-AC7E-33B1F6631460}" sibTransId="{FDE68135-AF72-4960-A254-799F6887A065}"/>
    <dgm:cxn modelId="{7670926B-FE60-45A9-B3C1-FD9EE4AED0C0}" type="presOf" srcId="{5F40FE11-DE67-4DD9-A2D7-4CF029B6D866}" destId="{C3780064-2A7E-4808-A98D-B77DDECF9F90}" srcOrd="0" destOrd="0" presId="urn:microsoft.com/office/officeart/2005/8/layout/lProcess3"/>
    <dgm:cxn modelId="{7D89484F-84B8-4D4D-B687-9638709A7495}" srcId="{C4042A83-AE7C-4B2A-A3D5-7865D4A87427}" destId="{8C2D4C09-82FE-4DF3-9E23-0B58A8FC4EF5}" srcOrd="5" destOrd="0" parTransId="{5CBBE62F-99D5-42B3-8211-257FACF92AA2}" sibTransId="{1CFB677E-8F2C-4A54-B680-9D27D304A107}"/>
    <dgm:cxn modelId="{50DF6B6F-9F7C-4485-91F8-F667962C6580}" type="presOf" srcId="{15B4EFE7-C6AB-462C-89E6-76145A22CCC5}" destId="{1E89D0E7-58A7-4FB4-A7BE-4ED5531FA080}" srcOrd="0" destOrd="0" presId="urn:microsoft.com/office/officeart/2005/8/layout/lProcess3"/>
    <dgm:cxn modelId="{F7E51D50-4375-4A96-A6BE-9175EC157A57}" srcId="{41433325-019C-4020-BCDA-F248398C1ED1}" destId="{EB37599F-05F0-4A71-9A7E-BA63165F3DEC}" srcOrd="0" destOrd="0" parTransId="{0AB08701-5EC4-4F10-A340-BECB90DFA021}" sibTransId="{C208FF51-2222-4792-B551-C372973E22CC}"/>
    <dgm:cxn modelId="{2BE36E86-290E-456B-88DD-EB84183EB260}" type="presOf" srcId="{5C4733AB-0A5C-47E3-A07E-5916686ECB30}" destId="{5CC16E85-82E9-43A0-B210-EF107143F654}" srcOrd="0" destOrd="0" presId="urn:microsoft.com/office/officeart/2005/8/layout/lProcess3"/>
    <dgm:cxn modelId="{6F6F73B8-4E30-4AF3-9254-634BA8975997}" srcId="{5F40FE11-DE67-4DD9-A2D7-4CF029B6D866}" destId="{8CB00362-24D4-4341-B8E6-7AF18F55E924}" srcOrd="0" destOrd="0" parTransId="{B2ABDE81-583C-4FDE-AE98-A23AFB6D98E4}" sibTransId="{4E140930-AD44-4549-A024-625D4DF0D511}"/>
    <dgm:cxn modelId="{957969C0-28AA-413B-A8FB-A5DC6B97D2F4}" srcId="{5FD3377F-4B24-40CD-8189-9CBC8C5FB8C7}" destId="{52CAB5B2-5A08-4755-9493-59D770C0385D}" srcOrd="0" destOrd="0" parTransId="{9603F8E1-8D6C-4FE0-9BD8-CE18F263451B}" sibTransId="{BABDF33C-04DB-4254-87F4-AA1011FC6291}"/>
    <dgm:cxn modelId="{AF7586C0-BDE4-4343-808D-D74037105139}" srcId="{C4042A83-AE7C-4B2A-A3D5-7865D4A87427}" destId="{5F40FE11-DE67-4DD9-A2D7-4CF029B6D866}" srcOrd="2" destOrd="0" parTransId="{F8B2B17A-0AEB-4239-AB94-EE3021EE4661}" sibTransId="{0B0388AC-EC17-4444-8E15-0AC0EB81BF54}"/>
    <dgm:cxn modelId="{B78BBEC6-E972-435A-B4C8-64143C3A4B67}" type="presOf" srcId="{52CAB5B2-5A08-4755-9493-59D770C0385D}" destId="{25F833DF-28BA-42CF-A931-BDB9A44A64F1}" srcOrd="0" destOrd="0" presId="urn:microsoft.com/office/officeart/2005/8/layout/lProcess3"/>
    <dgm:cxn modelId="{8B0B14DB-67E1-4F03-94B5-F03C4B208AC7}" type="presOf" srcId="{EB37599F-05F0-4A71-9A7E-BA63165F3DEC}" destId="{2AB17DE2-53E2-41B8-9531-47DA2787D025}" srcOrd="0" destOrd="0" presId="urn:microsoft.com/office/officeart/2005/8/layout/lProcess3"/>
    <dgm:cxn modelId="{0F1A45DB-9808-474B-BEB5-118BD9B77086}" type="presOf" srcId="{5FD3377F-4B24-40CD-8189-9CBC8C5FB8C7}" destId="{40537F05-D27C-4E6E-9098-0FDC35BA0553}" srcOrd="0" destOrd="0" presId="urn:microsoft.com/office/officeart/2005/8/layout/lProcess3"/>
    <dgm:cxn modelId="{1DD6C5E4-D991-42F4-9104-4A514EB62243}" type="presOf" srcId="{8CB00362-24D4-4341-B8E6-7AF18F55E924}" destId="{206531FC-4648-41ED-A3FA-7AEC9CB10B9F}" srcOrd="0" destOrd="0" presId="urn:microsoft.com/office/officeart/2005/8/layout/lProcess3"/>
    <dgm:cxn modelId="{5CEE2182-A5E7-4A13-B4FD-B9C2D0DFEF16}" type="presParOf" srcId="{BF6B9449-5798-4B60-A101-8B09EA061CDE}" destId="{929DCFA8-5320-47D9-8468-E317B9FEDF9E}" srcOrd="0" destOrd="0" presId="urn:microsoft.com/office/officeart/2005/8/layout/lProcess3"/>
    <dgm:cxn modelId="{9DCAA67F-4269-4F09-8597-A0B566C0CCAA}" type="presParOf" srcId="{929DCFA8-5320-47D9-8468-E317B9FEDF9E}" destId="{40537F05-D27C-4E6E-9098-0FDC35BA0553}" srcOrd="0" destOrd="0" presId="urn:microsoft.com/office/officeart/2005/8/layout/lProcess3"/>
    <dgm:cxn modelId="{6EF13D6A-C800-40CF-8856-315DB804C1B2}" type="presParOf" srcId="{929DCFA8-5320-47D9-8468-E317B9FEDF9E}" destId="{AD8D0CC1-14BC-48BE-AB46-1FB680616C56}" srcOrd="1" destOrd="0" presId="urn:microsoft.com/office/officeart/2005/8/layout/lProcess3"/>
    <dgm:cxn modelId="{5D199F32-7CB9-4BE2-B60B-E66BC700DE41}" type="presParOf" srcId="{929DCFA8-5320-47D9-8468-E317B9FEDF9E}" destId="{25F833DF-28BA-42CF-A931-BDB9A44A64F1}" srcOrd="2" destOrd="0" presId="urn:microsoft.com/office/officeart/2005/8/layout/lProcess3"/>
    <dgm:cxn modelId="{0C0EEB0D-698F-49BA-8E02-B6073BF5ABB1}" type="presParOf" srcId="{BF6B9449-5798-4B60-A101-8B09EA061CDE}" destId="{6AA65F95-B49F-47F6-9C70-2586C7F9F45A}" srcOrd="1" destOrd="0" presId="urn:microsoft.com/office/officeart/2005/8/layout/lProcess3"/>
    <dgm:cxn modelId="{92767A72-EAA2-4E78-B772-6E6F636B3269}" type="presParOf" srcId="{BF6B9449-5798-4B60-A101-8B09EA061CDE}" destId="{27927B09-8816-4AF5-90DB-215DDCD27F29}" srcOrd="2" destOrd="0" presId="urn:microsoft.com/office/officeart/2005/8/layout/lProcess3"/>
    <dgm:cxn modelId="{B10821EA-DDD0-4A05-BBDF-9C6EFF58B92D}" type="presParOf" srcId="{27927B09-8816-4AF5-90DB-215DDCD27F29}" destId="{B5EBE645-BE01-4D84-8853-7101AB868E4A}" srcOrd="0" destOrd="0" presId="urn:microsoft.com/office/officeart/2005/8/layout/lProcess3"/>
    <dgm:cxn modelId="{5CC9D62A-21A2-4D06-8A82-C2774AAD3E39}" type="presParOf" srcId="{27927B09-8816-4AF5-90DB-215DDCD27F29}" destId="{82AD3813-AFA1-4C5B-9E2F-35BD30C126DA}" srcOrd="1" destOrd="0" presId="urn:microsoft.com/office/officeart/2005/8/layout/lProcess3"/>
    <dgm:cxn modelId="{7262B325-F5E5-47C8-8B64-5E01711FC680}" type="presParOf" srcId="{27927B09-8816-4AF5-90DB-215DDCD27F29}" destId="{2AB17DE2-53E2-41B8-9531-47DA2787D025}" srcOrd="2" destOrd="0" presId="urn:microsoft.com/office/officeart/2005/8/layout/lProcess3"/>
    <dgm:cxn modelId="{884B2221-7064-459C-BCBE-BA8387576948}" type="presParOf" srcId="{BF6B9449-5798-4B60-A101-8B09EA061CDE}" destId="{1E4BBED0-EFEB-4CA4-87CE-F9EF253DBBE3}" srcOrd="3" destOrd="0" presId="urn:microsoft.com/office/officeart/2005/8/layout/lProcess3"/>
    <dgm:cxn modelId="{0AB8DB73-BF14-4805-844D-0AA35BEE1CE2}" type="presParOf" srcId="{BF6B9449-5798-4B60-A101-8B09EA061CDE}" destId="{04A9C47D-E08E-4F7D-94BA-6BB0BCF05B97}" srcOrd="4" destOrd="0" presId="urn:microsoft.com/office/officeart/2005/8/layout/lProcess3"/>
    <dgm:cxn modelId="{A2626B59-346E-4B90-9E05-F5648074F197}" type="presParOf" srcId="{04A9C47D-E08E-4F7D-94BA-6BB0BCF05B97}" destId="{C3780064-2A7E-4808-A98D-B77DDECF9F90}" srcOrd="0" destOrd="0" presId="urn:microsoft.com/office/officeart/2005/8/layout/lProcess3"/>
    <dgm:cxn modelId="{E08CDC60-34BE-465A-BB00-0EE5F855BA8A}" type="presParOf" srcId="{04A9C47D-E08E-4F7D-94BA-6BB0BCF05B97}" destId="{1A858715-E191-485D-9124-67F7D5C15602}" srcOrd="1" destOrd="0" presId="urn:microsoft.com/office/officeart/2005/8/layout/lProcess3"/>
    <dgm:cxn modelId="{3B655DBC-B264-4708-9011-5B067C98AA81}" type="presParOf" srcId="{04A9C47D-E08E-4F7D-94BA-6BB0BCF05B97}" destId="{206531FC-4648-41ED-A3FA-7AEC9CB10B9F}" srcOrd="2" destOrd="0" presId="urn:microsoft.com/office/officeart/2005/8/layout/lProcess3"/>
    <dgm:cxn modelId="{5C642313-D34C-4C55-B48B-12D757CEE336}" type="presParOf" srcId="{BF6B9449-5798-4B60-A101-8B09EA061CDE}" destId="{54D937DD-BFFE-4F17-BF82-2C6E2AF98AAA}" srcOrd="5" destOrd="0" presId="urn:microsoft.com/office/officeart/2005/8/layout/lProcess3"/>
    <dgm:cxn modelId="{C1A1D4C6-4A03-47A2-A265-678B40BC2169}" type="presParOf" srcId="{BF6B9449-5798-4B60-A101-8B09EA061CDE}" destId="{3B7859EA-1A45-45B4-BED5-DE4906218BAC}" srcOrd="6" destOrd="0" presId="urn:microsoft.com/office/officeart/2005/8/layout/lProcess3"/>
    <dgm:cxn modelId="{DB787F24-4B52-4F50-9794-10B5DCC1C4FC}" type="presParOf" srcId="{3B7859EA-1A45-45B4-BED5-DE4906218BAC}" destId="{9574BCF2-1AC1-4FBC-A1DD-D3D32ED54ABE}" srcOrd="0" destOrd="0" presId="urn:microsoft.com/office/officeart/2005/8/layout/lProcess3"/>
    <dgm:cxn modelId="{F845C822-214E-48EC-B381-8820E3C406E3}" type="presParOf" srcId="{3B7859EA-1A45-45B4-BED5-DE4906218BAC}" destId="{B83A65C8-1276-43AB-A6AC-3CCC534C5FF9}" srcOrd="1" destOrd="0" presId="urn:microsoft.com/office/officeart/2005/8/layout/lProcess3"/>
    <dgm:cxn modelId="{EB84F873-EBAE-4728-8BE7-EBA40DEBD5F8}" type="presParOf" srcId="{3B7859EA-1A45-45B4-BED5-DE4906218BAC}" destId="{B0D216FA-5046-4260-95EB-94A4FF4DB0F3}" srcOrd="2" destOrd="0" presId="urn:microsoft.com/office/officeart/2005/8/layout/lProcess3"/>
    <dgm:cxn modelId="{EDC40C01-D8EE-4876-A52F-F49934EC9ECE}" type="presParOf" srcId="{BF6B9449-5798-4B60-A101-8B09EA061CDE}" destId="{E22A1CA9-4095-4A6D-AC4C-52935C009ACD}" srcOrd="7" destOrd="0" presId="urn:microsoft.com/office/officeart/2005/8/layout/lProcess3"/>
    <dgm:cxn modelId="{FE1118A9-BE05-4E02-92C6-91D6C0C95492}" type="presParOf" srcId="{BF6B9449-5798-4B60-A101-8B09EA061CDE}" destId="{604E9D7B-5C89-4535-A28C-67FBB5AFDFB9}" srcOrd="8" destOrd="0" presId="urn:microsoft.com/office/officeart/2005/8/layout/lProcess3"/>
    <dgm:cxn modelId="{41385B43-47BC-4A0F-8762-5210E4A029A9}" type="presParOf" srcId="{604E9D7B-5C89-4535-A28C-67FBB5AFDFB9}" destId="{1E89D0E7-58A7-4FB4-A7BE-4ED5531FA080}" srcOrd="0" destOrd="0" presId="urn:microsoft.com/office/officeart/2005/8/layout/lProcess3"/>
    <dgm:cxn modelId="{0F33C116-7D6B-46E7-AC95-B2FD9E5933C0}" type="presParOf" srcId="{604E9D7B-5C89-4535-A28C-67FBB5AFDFB9}" destId="{44E2976B-B818-4B95-91E2-987B0FB53625}" srcOrd="1" destOrd="0" presId="urn:microsoft.com/office/officeart/2005/8/layout/lProcess3"/>
    <dgm:cxn modelId="{71278216-D5D0-4D9C-B880-5B00EA87F075}" type="presParOf" srcId="{604E9D7B-5C89-4535-A28C-67FBB5AFDFB9}" destId="{69151F6D-E5DE-4493-8D01-2AD02DAA2097}" srcOrd="2" destOrd="0" presId="urn:microsoft.com/office/officeart/2005/8/layout/lProcess3"/>
    <dgm:cxn modelId="{F984C6B0-B622-4AD8-82D6-C06660E67CBF}" type="presParOf" srcId="{BF6B9449-5798-4B60-A101-8B09EA061CDE}" destId="{A1FB6FE8-F88F-43C5-BF99-9ED9452E1F38}" srcOrd="9" destOrd="0" presId="urn:microsoft.com/office/officeart/2005/8/layout/lProcess3"/>
    <dgm:cxn modelId="{B097B244-B8D4-495C-8DFD-75D7F330E17F}" type="presParOf" srcId="{BF6B9449-5798-4B60-A101-8B09EA061CDE}" destId="{769EFCAD-047F-478D-B155-6649780FDDEE}" srcOrd="10" destOrd="0" presId="urn:microsoft.com/office/officeart/2005/8/layout/lProcess3"/>
    <dgm:cxn modelId="{C471DE73-C032-4ED0-A546-10278D52FF9B}" type="presParOf" srcId="{769EFCAD-047F-478D-B155-6649780FDDEE}" destId="{EA59EA09-5FDE-4FE2-85EF-A1CE291BCE08}" srcOrd="0" destOrd="0" presId="urn:microsoft.com/office/officeart/2005/8/layout/lProcess3"/>
    <dgm:cxn modelId="{45C697A7-CAD9-49D7-AFE3-1561B37A717A}" type="presParOf" srcId="{769EFCAD-047F-478D-B155-6649780FDDEE}" destId="{4467604C-0605-41EC-8316-11E3FCA55F26}" srcOrd="1" destOrd="0" presId="urn:microsoft.com/office/officeart/2005/8/layout/lProcess3"/>
    <dgm:cxn modelId="{44FFB6B6-4CE9-4B3B-8F1E-2A13C3B52D75}" type="presParOf" srcId="{769EFCAD-047F-478D-B155-6649780FDDEE}" destId="{5CC16E85-82E9-43A0-B210-EF107143F654}" srcOrd="2" destOrd="0" presId="urn:microsoft.com/office/officeart/2005/8/layout/lProcess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F5472E-87E2-4CBB-8766-182684F8A4A6}" type="doc">
      <dgm:prSet loTypeId="urn:microsoft.com/office/officeart/2005/8/layout/equation2" loCatId="process" qsTypeId="urn:microsoft.com/office/officeart/2005/8/quickstyle/3d7" qsCatId="3D" csTypeId="urn:microsoft.com/office/officeart/2005/8/colors/colorful1#2" csCatId="colorful" phldr="1"/>
      <dgm:spPr/>
    </dgm:pt>
    <dgm:pt modelId="{540BF3F1-4230-4A26-B991-7EF40EF26638}">
      <dgm:prSet phldrT="[Texto]" custT="1"/>
      <dgm:spPr>
        <a:solidFill>
          <a:schemeClr val="accent1">
            <a:lumMod val="60000"/>
            <a:lumOff val="40000"/>
          </a:schemeClr>
        </a:solidFill>
      </dgm:spPr>
      <dgm:t>
        <a:bodyPr/>
        <a:lstStyle/>
        <a:p>
          <a:r>
            <a:rPr lang="es-ES" sz="2400" b="1" dirty="0">
              <a:effectLst/>
            </a:rPr>
            <a:t>Mosè chiese: Mostrami la tua gloria (Es 33:18)</a:t>
          </a:r>
        </a:p>
      </dgm:t>
    </dgm:pt>
    <dgm:pt modelId="{DA72C92C-B47C-4C1C-81B1-4204097F99AA}" type="parTrans" cxnId="{09F0F44B-8378-4148-BFD0-5687BCF44306}">
      <dgm:prSet/>
      <dgm:spPr/>
      <dgm:t>
        <a:bodyPr/>
        <a:lstStyle/>
        <a:p>
          <a:endParaRPr lang="es-ES" sz="2000" b="1">
            <a:effectLst>
              <a:outerShdw blurRad="38100" dist="38100" dir="2700000" algn="tl">
                <a:srgbClr val="000000">
                  <a:alpha val="43137"/>
                </a:srgbClr>
              </a:outerShdw>
            </a:effectLst>
          </a:endParaRPr>
        </a:p>
      </dgm:t>
    </dgm:pt>
    <dgm:pt modelId="{03275E9C-82A1-4E4D-95A2-03752D0D9DAE}" type="sibTrans" cxnId="{09F0F44B-8378-4148-BFD0-5687BCF44306}">
      <dgm:prSet custT="1"/>
      <dgm:spPr>
        <a:solidFill>
          <a:schemeClr val="accent1">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3E4300A6-5340-4E98-A2E7-F5CE19E76D8C}">
      <dgm:prSet phldrT="[Texto]" custT="1"/>
      <dgm:spPr>
        <a:solidFill>
          <a:schemeClr val="accent3">
            <a:lumMod val="60000"/>
            <a:lumOff val="40000"/>
          </a:schemeClr>
        </a:solidFill>
      </dgm:spPr>
      <dgm:t>
        <a:bodyPr/>
        <a:lstStyle/>
        <a:p>
          <a:r>
            <a:rPr lang="es-ES" sz="2000" b="1" dirty="0">
              <a:effectLst/>
            </a:rPr>
            <a:t>Dio rispose: Io ti mostrerò la mia </a:t>
          </a:r>
          <a:r>
            <a:rPr lang="es-ES" sz="2000" b="1" dirty="0" err="1">
              <a:effectLst/>
            </a:rPr>
            <a:t>bontà</a:t>
          </a:r>
          <a:r>
            <a:rPr lang="es-ES" sz="2000" b="1" dirty="0">
              <a:effectLst/>
            </a:rPr>
            <a:t> </a:t>
          </a:r>
        </a:p>
        <a:p>
          <a:r>
            <a:rPr lang="es-ES" sz="2000" b="1" dirty="0">
              <a:effectLst/>
            </a:rPr>
            <a:t>(Es 33:19)</a:t>
          </a:r>
        </a:p>
      </dgm:t>
    </dgm:pt>
    <dgm:pt modelId="{10878EA4-528D-4747-92A5-B3C5FA6023D2}" type="parTrans" cxnId="{740BAA66-887E-4BCF-A002-ECF00DE36336}">
      <dgm:prSet/>
      <dgm:spPr/>
      <dgm:t>
        <a:bodyPr/>
        <a:lstStyle/>
        <a:p>
          <a:endParaRPr lang="es-ES" sz="2000" b="1">
            <a:effectLst>
              <a:outerShdw blurRad="38100" dist="38100" dir="2700000" algn="tl">
                <a:srgbClr val="000000">
                  <a:alpha val="43137"/>
                </a:srgbClr>
              </a:outerShdw>
            </a:effectLst>
          </a:endParaRPr>
        </a:p>
      </dgm:t>
    </dgm:pt>
    <dgm:pt modelId="{60EF5C6D-E584-48FC-92C6-A9962BB7E8FC}" type="sibTrans" cxnId="{740BAA66-887E-4BCF-A002-ECF00DE36336}">
      <dgm:prSet custT="1"/>
      <dgm:spPr>
        <a:solidFill>
          <a:schemeClr val="tx2">
            <a:lumMod val="60000"/>
            <a:lumOff val="40000"/>
          </a:schemeClr>
        </a:solidFill>
      </dgm:spPr>
      <dgm:t>
        <a:bodyPr/>
        <a:lstStyle/>
        <a:p>
          <a:endParaRPr lang="es-ES" sz="2000" b="1">
            <a:effectLst>
              <a:outerShdw blurRad="38100" dist="38100" dir="2700000" algn="tl">
                <a:srgbClr val="000000">
                  <a:alpha val="43137"/>
                </a:srgbClr>
              </a:outerShdw>
            </a:effectLst>
          </a:endParaRPr>
        </a:p>
      </dgm:t>
    </dgm:pt>
    <dgm:pt modelId="{B1F13C4F-4492-432A-B47A-8EE615AF0AC3}">
      <dgm:prSet phldrT="[Texto]" custT="1"/>
      <dgm:spPr/>
      <dgm:t>
        <a:bodyPr/>
        <a:lstStyle/>
        <a:p>
          <a:r>
            <a:rPr lang="es-ES" sz="2400" b="1" dirty="0">
              <a:solidFill>
                <a:schemeClr val="bg1"/>
              </a:solidFill>
              <a:effectLst>
                <a:outerShdw blurRad="38100" dist="38100" dir="2700000" algn="tl">
                  <a:srgbClr val="000000">
                    <a:alpha val="43137"/>
                  </a:srgbClr>
                </a:outerShdw>
              </a:effectLst>
            </a:rPr>
            <a:t>La gloria di Dio è  la sua bontà, cioè il suo carattere</a:t>
          </a:r>
        </a:p>
      </dgm:t>
    </dgm:pt>
    <dgm:pt modelId="{F469CB17-BC6A-4E70-A4A3-233A91A90DF1}" type="par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133BC99D-1BB2-4FF5-A6EC-852314E37D12}" type="sibTrans" cxnId="{A8C0E5AD-A722-4A03-A1A8-2404A35D592A}">
      <dgm:prSet/>
      <dgm:spPr/>
      <dgm:t>
        <a:bodyPr/>
        <a:lstStyle/>
        <a:p>
          <a:endParaRPr lang="es-ES" sz="2000" b="1">
            <a:effectLst>
              <a:outerShdw blurRad="38100" dist="38100" dir="2700000" algn="tl">
                <a:srgbClr val="000000">
                  <a:alpha val="43137"/>
                </a:srgbClr>
              </a:outerShdw>
            </a:effectLst>
          </a:endParaRPr>
        </a:p>
      </dgm:t>
    </dgm:pt>
    <dgm:pt modelId="{E2225566-58A9-42A5-9B57-0E962DF8E105}">
      <dgm:prSet phldrT="[Texto]" custT="1"/>
      <dgm:spPr/>
      <dgm:t>
        <a:bodyPr/>
        <a:lstStyle/>
        <a:p>
          <a:r>
            <a:rPr lang="es-ES" sz="2000" b="1" dirty="0">
              <a:effectLst/>
            </a:rPr>
            <a:t>Quello che Dio </a:t>
          </a:r>
          <a:r>
            <a:rPr lang="es-ES" sz="2000" b="1" dirty="0" err="1">
              <a:effectLst/>
            </a:rPr>
            <a:t>gli</a:t>
          </a:r>
          <a:r>
            <a:rPr lang="es-ES" sz="2000" b="1" dirty="0">
              <a:effectLst/>
            </a:rPr>
            <a:t> </a:t>
          </a:r>
          <a:r>
            <a:rPr lang="es-ES" sz="2000" b="1" dirty="0" err="1">
              <a:effectLst/>
            </a:rPr>
            <a:t>mostrò</a:t>
          </a:r>
          <a:r>
            <a:rPr lang="es-ES" sz="2000" b="1" dirty="0">
              <a:effectLst/>
            </a:rPr>
            <a:t> fu il suo carattere (Es 34:6,7)</a:t>
          </a:r>
        </a:p>
      </dgm:t>
    </dgm:pt>
    <dgm:pt modelId="{6B89FF2B-6E8A-4B55-86B6-7C41D44E41A2}" type="parTrans" cxnId="{D92D4CA2-06FC-4465-B8F2-E700DB61A116}">
      <dgm:prSet/>
      <dgm:spPr/>
      <dgm:t>
        <a:bodyPr/>
        <a:lstStyle/>
        <a:p>
          <a:endParaRPr lang="es-ES" sz="2000" b="1">
            <a:effectLst>
              <a:outerShdw blurRad="38100" dist="38100" dir="2700000" algn="tl">
                <a:srgbClr val="000000">
                  <a:alpha val="43137"/>
                </a:srgbClr>
              </a:outerShdw>
            </a:effectLst>
          </a:endParaRPr>
        </a:p>
      </dgm:t>
    </dgm:pt>
    <dgm:pt modelId="{99D4E7A6-DFDF-4DDF-916D-338772C69505}" type="sibTrans" cxnId="{D92D4CA2-06FC-4465-B8F2-E700DB61A116}">
      <dgm:prSet custT="1"/>
      <dgm:spPr>
        <a:solidFill>
          <a:schemeClr val="accent5"/>
        </a:solidFill>
      </dgm:spPr>
      <dgm:t>
        <a:bodyPr/>
        <a:lstStyle/>
        <a:p>
          <a:endParaRPr lang="es-ES" sz="2000" b="1">
            <a:effectLst>
              <a:outerShdw blurRad="38100" dist="38100" dir="2700000" algn="tl">
                <a:srgbClr val="000000">
                  <a:alpha val="43137"/>
                </a:srgbClr>
              </a:outerShdw>
            </a:effectLst>
          </a:endParaRPr>
        </a:p>
      </dgm:t>
    </dgm:pt>
    <dgm:pt modelId="{67F55905-0D85-4F28-88F1-7777C9838CFD}" type="pres">
      <dgm:prSet presAssocID="{29F5472E-87E2-4CBB-8766-182684F8A4A6}" presName="Name0" presStyleCnt="0">
        <dgm:presLayoutVars>
          <dgm:dir/>
          <dgm:resizeHandles val="exact"/>
        </dgm:presLayoutVars>
      </dgm:prSet>
      <dgm:spPr/>
    </dgm:pt>
    <dgm:pt modelId="{46BC75EB-D49F-4711-A119-3421FDC13186}" type="pres">
      <dgm:prSet presAssocID="{29F5472E-87E2-4CBB-8766-182684F8A4A6}" presName="vNodes" presStyleCnt="0"/>
      <dgm:spPr/>
    </dgm:pt>
    <dgm:pt modelId="{D60821EE-5AA8-403E-AC28-90587111007F}" type="pres">
      <dgm:prSet presAssocID="{540BF3F1-4230-4A26-B991-7EF40EF26638}" presName="node" presStyleLbl="node1" presStyleIdx="0" presStyleCnt="4" custScaleX="857282" custScaleY="140381">
        <dgm:presLayoutVars>
          <dgm:bulletEnabled val="1"/>
        </dgm:presLayoutVars>
      </dgm:prSet>
      <dgm:spPr>
        <a:prstGeom prst="roundRect">
          <a:avLst/>
        </a:prstGeom>
      </dgm:spPr>
    </dgm:pt>
    <dgm:pt modelId="{75C8AFBD-FB73-435C-B7EB-E15292A44E05}" type="pres">
      <dgm:prSet presAssocID="{03275E9C-82A1-4E4D-95A2-03752D0D9DAE}" presName="spacerT" presStyleCnt="0"/>
      <dgm:spPr/>
    </dgm:pt>
    <dgm:pt modelId="{8018E06C-37BA-4BE2-AF8E-D159F5E87AEB}" type="pres">
      <dgm:prSet presAssocID="{03275E9C-82A1-4E4D-95A2-03752D0D9DAE}" presName="sibTrans" presStyleLbl="sibTrans2D1" presStyleIdx="0" presStyleCnt="3"/>
      <dgm:spPr/>
    </dgm:pt>
    <dgm:pt modelId="{267C89F8-3079-48B6-B0FB-DCBAECF1367A}" type="pres">
      <dgm:prSet presAssocID="{03275E9C-82A1-4E4D-95A2-03752D0D9DAE}" presName="spacerB" presStyleCnt="0"/>
      <dgm:spPr/>
    </dgm:pt>
    <dgm:pt modelId="{270044A2-F123-4FAF-B701-DB1324C4F9D6}" type="pres">
      <dgm:prSet presAssocID="{3E4300A6-5340-4E98-A2E7-F5CE19E76D8C}" presName="node" presStyleLbl="node1" presStyleIdx="1" presStyleCnt="4" custScaleX="857282" custScaleY="140381">
        <dgm:presLayoutVars>
          <dgm:bulletEnabled val="1"/>
        </dgm:presLayoutVars>
      </dgm:prSet>
      <dgm:spPr>
        <a:prstGeom prst="roundRect">
          <a:avLst/>
        </a:prstGeom>
      </dgm:spPr>
    </dgm:pt>
    <dgm:pt modelId="{2996C93F-DB2B-42FA-8C8D-3218A71F11E7}" type="pres">
      <dgm:prSet presAssocID="{60EF5C6D-E584-48FC-92C6-A9962BB7E8FC}" presName="spacerT" presStyleCnt="0"/>
      <dgm:spPr/>
    </dgm:pt>
    <dgm:pt modelId="{E0465194-55FE-440B-BD97-DF64FDA44341}" type="pres">
      <dgm:prSet presAssocID="{60EF5C6D-E584-48FC-92C6-A9962BB7E8FC}" presName="sibTrans" presStyleLbl="sibTrans2D1" presStyleIdx="1" presStyleCnt="3"/>
      <dgm:spPr/>
    </dgm:pt>
    <dgm:pt modelId="{2F5A021F-0295-4C47-B454-19BB68690E60}" type="pres">
      <dgm:prSet presAssocID="{60EF5C6D-E584-48FC-92C6-A9962BB7E8FC}" presName="spacerB" presStyleCnt="0"/>
      <dgm:spPr/>
    </dgm:pt>
    <dgm:pt modelId="{19BC3635-2692-406A-A7C7-A551593D9345}" type="pres">
      <dgm:prSet presAssocID="{E2225566-58A9-42A5-9B57-0E962DF8E105}" presName="node" presStyleLbl="node1" presStyleIdx="2" presStyleCnt="4" custScaleX="857282" custScaleY="140381">
        <dgm:presLayoutVars>
          <dgm:bulletEnabled val="1"/>
        </dgm:presLayoutVars>
      </dgm:prSet>
      <dgm:spPr>
        <a:prstGeom prst="roundRect">
          <a:avLst/>
        </a:prstGeom>
      </dgm:spPr>
    </dgm:pt>
    <dgm:pt modelId="{901DACB5-B2CA-44EB-9753-87793F31A902}" type="pres">
      <dgm:prSet presAssocID="{29F5472E-87E2-4CBB-8766-182684F8A4A6}" presName="sibTransLast" presStyleLbl="sibTrans2D1" presStyleIdx="2" presStyleCnt="3"/>
      <dgm:spPr/>
    </dgm:pt>
    <dgm:pt modelId="{8C256D80-3C02-4939-B4F6-ECDED046DF19}" type="pres">
      <dgm:prSet presAssocID="{29F5472E-87E2-4CBB-8766-182684F8A4A6}" presName="connectorText" presStyleLbl="sibTrans2D1" presStyleIdx="2" presStyleCnt="3"/>
      <dgm:spPr/>
    </dgm:pt>
    <dgm:pt modelId="{E72754C5-A708-4BDA-B205-2A80F46248FA}" type="pres">
      <dgm:prSet presAssocID="{29F5472E-87E2-4CBB-8766-182684F8A4A6}" presName="lastNode" presStyleLbl="node1" presStyleIdx="3" presStyleCnt="4" custScaleX="182465" custScaleY="243336">
        <dgm:presLayoutVars>
          <dgm:bulletEnabled val="1"/>
        </dgm:presLayoutVars>
      </dgm:prSet>
      <dgm:spPr>
        <a:prstGeom prst="roundRect">
          <a:avLst/>
        </a:prstGeom>
      </dgm:spPr>
    </dgm:pt>
  </dgm:ptLst>
  <dgm:cxnLst>
    <dgm:cxn modelId="{C9C22B3F-0FA8-4845-A407-A4BF67194F12}" type="presOf" srcId="{E2225566-58A9-42A5-9B57-0E962DF8E105}" destId="{19BC3635-2692-406A-A7C7-A551593D9345}" srcOrd="0" destOrd="0" presId="urn:microsoft.com/office/officeart/2005/8/layout/equation2"/>
    <dgm:cxn modelId="{D1804141-1CE0-4FBB-AA9B-6A254728629D}" type="presOf" srcId="{B1F13C4F-4492-432A-B47A-8EE615AF0AC3}" destId="{E72754C5-A708-4BDA-B205-2A80F46248FA}" srcOrd="0" destOrd="0" presId="urn:microsoft.com/office/officeart/2005/8/layout/equation2"/>
    <dgm:cxn modelId="{740BAA66-887E-4BCF-A002-ECF00DE36336}" srcId="{29F5472E-87E2-4CBB-8766-182684F8A4A6}" destId="{3E4300A6-5340-4E98-A2E7-F5CE19E76D8C}" srcOrd="1" destOrd="0" parTransId="{10878EA4-528D-4747-92A5-B3C5FA6023D2}" sibTransId="{60EF5C6D-E584-48FC-92C6-A9962BB7E8FC}"/>
    <dgm:cxn modelId="{09F0F44B-8378-4148-BFD0-5687BCF44306}" srcId="{29F5472E-87E2-4CBB-8766-182684F8A4A6}" destId="{540BF3F1-4230-4A26-B991-7EF40EF26638}" srcOrd="0" destOrd="0" parTransId="{DA72C92C-B47C-4C1C-81B1-4204097F99AA}" sibTransId="{03275E9C-82A1-4E4D-95A2-03752D0D9DAE}"/>
    <dgm:cxn modelId="{DF8F3D6F-EC58-4FD1-B604-F13CC0ED2E3D}" type="presOf" srcId="{3E4300A6-5340-4E98-A2E7-F5CE19E76D8C}" destId="{270044A2-F123-4FAF-B701-DB1324C4F9D6}" srcOrd="0" destOrd="0" presId="urn:microsoft.com/office/officeart/2005/8/layout/equation2"/>
    <dgm:cxn modelId="{8D2A3D7F-406B-46D5-868F-FE866CEEB8F1}" type="presOf" srcId="{60EF5C6D-E584-48FC-92C6-A9962BB7E8FC}" destId="{E0465194-55FE-440B-BD97-DF64FDA44341}" srcOrd="0" destOrd="0" presId="urn:microsoft.com/office/officeart/2005/8/layout/equation2"/>
    <dgm:cxn modelId="{24869E8B-5E0C-493B-8BBA-5479F5692125}" type="presOf" srcId="{29F5472E-87E2-4CBB-8766-182684F8A4A6}" destId="{67F55905-0D85-4F28-88F1-7777C9838CFD}" srcOrd="0" destOrd="0" presId="urn:microsoft.com/office/officeart/2005/8/layout/equation2"/>
    <dgm:cxn modelId="{05E5C190-8926-4E77-A7F2-B81C5A3B17DF}" type="presOf" srcId="{99D4E7A6-DFDF-4DDF-916D-338772C69505}" destId="{901DACB5-B2CA-44EB-9753-87793F31A902}" srcOrd="0" destOrd="0" presId="urn:microsoft.com/office/officeart/2005/8/layout/equation2"/>
    <dgm:cxn modelId="{A93B6696-6552-4BF8-B53F-F913D8DE29B1}" type="presOf" srcId="{03275E9C-82A1-4E4D-95A2-03752D0D9DAE}" destId="{8018E06C-37BA-4BE2-AF8E-D159F5E87AEB}" srcOrd="0" destOrd="0" presId="urn:microsoft.com/office/officeart/2005/8/layout/equation2"/>
    <dgm:cxn modelId="{D92D4CA2-06FC-4465-B8F2-E700DB61A116}" srcId="{29F5472E-87E2-4CBB-8766-182684F8A4A6}" destId="{E2225566-58A9-42A5-9B57-0E962DF8E105}" srcOrd="2" destOrd="0" parTransId="{6B89FF2B-6E8A-4B55-86B6-7C41D44E41A2}" sibTransId="{99D4E7A6-DFDF-4DDF-916D-338772C69505}"/>
    <dgm:cxn modelId="{A8C0E5AD-A722-4A03-A1A8-2404A35D592A}" srcId="{29F5472E-87E2-4CBB-8766-182684F8A4A6}" destId="{B1F13C4F-4492-432A-B47A-8EE615AF0AC3}" srcOrd="3" destOrd="0" parTransId="{F469CB17-BC6A-4E70-A4A3-233A91A90DF1}" sibTransId="{133BC99D-1BB2-4FF5-A6EC-852314E37D12}"/>
    <dgm:cxn modelId="{5DAE92AF-B31F-4BED-8DEC-AD1D4303C287}" type="presOf" srcId="{540BF3F1-4230-4A26-B991-7EF40EF26638}" destId="{D60821EE-5AA8-403E-AC28-90587111007F}" srcOrd="0" destOrd="0" presId="urn:microsoft.com/office/officeart/2005/8/layout/equation2"/>
    <dgm:cxn modelId="{7F0378E5-5DD4-4B68-AD6C-5D8338BAE00E}" type="presOf" srcId="{99D4E7A6-DFDF-4DDF-916D-338772C69505}" destId="{8C256D80-3C02-4939-B4F6-ECDED046DF19}" srcOrd="1" destOrd="0" presId="urn:microsoft.com/office/officeart/2005/8/layout/equation2"/>
    <dgm:cxn modelId="{02619A22-8936-4CEA-AB2E-6C9F14D0F727}" type="presParOf" srcId="{67F55905-0D85-4F28-88F1-7777C9838CFD}" destId="{46BC75EB-D49F-4711-A119-3421FDC13186}" srcOrd="0" destOrd="0" presId="urn:microsoft.com/office/officeart/2005/8/layout/equation2"/>
    <dgm:cxn modelId="{B764A2D9-94D8-435D-9D36-F3154BE07B05}" type="presParOf" srcId="{46BC75EB-D49F-4711-A119-3421FDC13186}" destId="{D60821EE-5AA8-403E-AC28-90587111007F}" srcOrd="0" destOrd="0" presId="urn:microsoft.com/office/officeart/2005/8/layout/equation2"/>
    <dgm:cxn modelId="{79ED85BB-9DBD-46E1-BBC5-EB4FB3B4D4BE}" type="presParOf" srcId="{46BC75EB-D49F-4711-A119-3421FDC13186}" destId="{75C8AFBD-FB73-435C-B7EB-E15292A44E05}" srcOrd="1" destOrd="0" presId="urn:microsoft.com/office/officeart/2005/8/layout/equation2"/>
    <dgm:cxn modelId="{9D80660D-82B8-4498-8924-AD27B93F58F0}" type="presParOf" srcId="{46BC75EB-D49F-4711-A119-3421FDC13186}" destId="{8018E06C-37BA-4BE2-AF8E-D159F5E87AEB}" srcOrd="2" destOrd="0" presId="urn:microsoft.com/office/officeart/2005/8/layout/equation2"/>
    <dgm:cxn modelId="{8AD61E8F-E5B9-4E72-9F54-6BAD5968EE47}" type="presParOf" srcId="{46BC75EB-D49F-4711-A119-3421FDC13186}" destId="{267C89F8-3079-48B6-B0FB-DCBAECF1367A}" srcOrd="3" destOrd="0" presId="urn:microsoft.com/office/officeart/2005/8/layout/equation2"/>
    <dgm:cxn modelId="{85F9EF80-06CC-4776-8150-C9FFF0D5D676}" type="presParOf" srcId="{46BC75EB-D49F-4711-A119-3421FDC13186}" destId="{270044A2-F123-4FAF-B701-DB1324C4F9D6}" srcOrd="4" destOrd="0" presId="urn:microsoft.com/office/officeart/2005/8/layout/equation2"/>
    <dgm:cxn modelId="{6689BCF0-B14B-479B-A7E4-71E2A18F623D}" type="presParOf" srcId="{46BC75EB-D49F-4711-A119-3421FDC13186}" destId="{2996C93F-DB2B-42FA-8C8D-3218A71F11E7}" srcOrd="5" destOrd="0" presId="urn:microsoft.com/office/officeart/2005/8/layout/equation2"/>
    <dgm:cxn modelId="{0B2A2BAA-4812-4F23-BF2C-AF04D373F8E9}" type="presParOf" srcId="{46BC75EB-D49F-4711-A119-3421FDC13186}" destId="{E0465194-55FE-440B-BD97-DF64FDA44341}" srcOrd="6" destOrd="0" presId="urn:microsoft.com/office/officeart/2005/8/layout/equation2"/>
    <dgm:cxn modelId="{2C261F21-2E68-4CED-8B4A-FEA8FC2A8EFD}" type="presParOf" srcId="{46BC75EB-D49F-4711-A119-3421FDC13186}" destId="{2F5A021F-0295-4C47-B454-19BB68690E60}" srcOrd="7" destOrd="0" presId="urn:microsoft.com/office/officeart/2005/8/layout/equation2"/>
    <dgm:cxn modelId="{94414A2B-D577-4701-BE1E-1D3B5838712B}" type="presParOf" srcId="{46BC75EB-D49F-4711-A119-3421FDC13186}" destId="{19BC3635-2692-406A-A7C7-A551593D9345}" srcOrd="8" destOrd="0" presId="urn:microsoft.com/office/officeart/2005/8/layout/equation2"/>
    <dgm:cxn modelId="{3AA40FE8-2E8B-4F1B-A1B6-BE87B80367CD}" type="presParOf" srcId="{67F55905-0D85-4F28-88F1-7777C9838CFD}" destId="{901DACB5-B2CA-44EB-9753-87793F31A902}" srcOrd="1" destOrd="0" presId="urn:microsoft.com/office/officeart/2005/8/layout/equation2"/>
    <dgm:cxn modelId="{209F88A3-D854-4BA8-9973-88CC7B626B10}" type="presParOf" srcId="{901DACB5-B2CA-44EB-9753-87793F31A902}" destId="{8C256D80-3C02-4939-B4F6-ECDED046DF19}" srcOrd="0" destOrd="0" presId="urn:microsoft.com/office/officeart/2005/8/layout/equation2"/>
    <dgm:cxn modelId="{ED42BEA9-2383-4BFA-BB3A-1095D50292AD}" type="presParOf" srcId="{67F55905-0D85-4F28-88F1-7777C9838CFD}" destId="{E72754C5-A708-4BDA-B205-2A80F46248FA}" srcOrd="2" destOrd="0" presId="urn:microsoft.com/office/officeart/2005/8/layout/equati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8BC50EB3-465B-40B5-9C9C-EB9207DC97C4}" type="doc">
      <dgm:prSet loTypeId="urn:microsoft.com/office/officeart/2005/8/layout/vList5" loCatId="list" qsTypeId="urn:microsoft.com/office/officeart/2005/8/quickstyle/3d1" qsCatId="3D" csTypeId="urn:microsoft.com/office/officeart/2005/8/colors/colorful4" csCatId="colorful" phldr="1"/>
      <dgm:spPr/>
      <dgm:t>
        <a:bodyPr/>
        <a:lstStyle/>
        <a:p>
          <a:endParaRPr lang="es-ES"/>
        </a:p>
      </dgm:t>
    </dgm:pt>
    <dgm:pt modelId="{F8BE586E-593E-482C-A266-613D528BCBD2}">
      <dgm:prSet custT="1"/>
      <dgm:spPr/>
      <dgm:t>
        <a:bodyPr lIns="0" rIns="0"/>
        <a:lstStyle/>
        <a:p>
          <a:r>
            <a:rPr lang="es-ES" sz="2000" b="1" dirty="0"/>
            <a:t>1</a:t>
          </a:r>
        </a:p>
      </dgm:t>
    </dgm:pt>
    <dgm:pt modelId="{F3762CE1-59BC-4BD5-A547-8FD75E277055}" type="parTrans" cxnId="{91D3EF34-6E02-4B26-A390-5E61989E06B2}">
      <dgm:prSet/>
      <dgm:spPr/>
      <dgm:t>
        <a:bodyPr/>
        <a:lstStyle/>
        <a:p>
          <a:endParaRPr lang="es-ES" sz="1800" b="1"/>
        </a:p>
      </dgm:t>
    </dgm:pt>
    <dgm:pt modelId="{DD32D7CD-F155-434D-A00E-E1F718DF2B88}" type="sibTrans" cxnId="{91D3EF34-6E02-4B26-A390-5E61989E06B2}">
      <dgm:prSet/>
      <dgm:spPr/>
      <dgm:t>
        <a:bodyPr/>
        <a:lstStyle/>
        <a:p>
          <a:endParaRPr lang="es-ES" sz="1800" b="1"/>
        </a:p>
      </dgm:t>
    </dgm:pt>
    <dgm:pt modelId="{2EEC3273-5F8A-48C9-850A-69EE6865333D}">
      <dgm:prSet custT="1"/>
      <dgm:spPr/>
      <dgm:t>
        <a:bodyPr lIns="0" rIns="0"/>
        <a:lstStyle/>
        <a:p>
          <a:r>
            <a:rPr lang="es-ES" sz="2000" b="1" dirty="0"/>
            <a:t>2</a:t>
          </a:r>
        </a:p>
      </dgm:t>
    </dgm:pt>
    <dgm:pt modelId="{C524500E-67F9-4A14-8FCC-D55A4EE9E21A}" type="parTrans" cxnId="{10CEF848-E8BE-4021-8B94-F170DFCE29AC}">
      <dgm:prSet/>
      <dgm:spPr/>
      <dgm:t>
        <a:bodyPr/>
        <a:lstStyle/>
        <a:p>
          <a:endParaRPr lang="es-ES" sz="1800" b="1"/>
        </a:p>
      </dgm:t>
    </dgm:pt>
    <dgm:pt modelId="{924BC5DF-31C2-49D8-A878-24F9C48E8278}" type="sibTrans" cxnId="{10CEF848-E8BE-4021-8B94-F170DFCE29AC}">
      <dgm:prSet/>
      <dgm:spPr/>
      <dgm:t>
        <a:bodyPr/>
        <a:lstStyle/>
        <a:p>
          <a:endParaRPr lang="es-ES" sz="1800" b="1"/>
        </a:p>
      </dgm:t>
    </dgm:pt>
    <dgm:pt modelId="{589BF8FA-5C3A-40E4-B240-6B101B74E917}">
      <dgm:prSet custT="1"/>
      <dgm:spPr/>
      <dgm:t>
        <a:bodyPr lIns="0" rIns="0"/>
        <a:lstStyle/>
        <a:p>
          <a:r>
            <a:rPr lang="es-ES" sz="2000" b="1" dirty="0"/>
            <a:t>3</a:t>
          </a:r>
        </a:p>
      </dgm:t>
    </dgm:pt>
    <dgm:pt modelId="{255734F7-E8FD-422A-928D-FBB167AB1FDB}" type="parTrans" cxnId="{B941F387-58B3-4C75-9AA3-A1D3E96B3434}">
      <dgm:prSet/>
      <dgm:spPr/>
      <dgm:t>
        <a:bodyPr/>
        <a:lstStyle/>
        <a:p>
          <a:endParaRPr lang="es-ES" sz="1800" b="1"/>
        </a:p>
      </dgm:t>
    </dgm:pt>
    <dgm:pt modelId="{CB82CF41-19A2-4C67-8F75-02D2C1C3FEB8}" type="sibTrans" cxnId="{B941F387-58B3-4C75-9AA3-A1D3E96B3434}">
      <dgm:prSet/>
      <dgm:spPr/>
      <dgm:t>
        <a:bodyPr/>
        <a:lstStyle/>
        <a:p>
          <a:endParaRPr lang="es-ES" sz="1800" b="1"/>
        </a:p>
      </dgm:t>
    </dgm:pt>
    <dgm:pt modelId="{89309E62-CDD7-41B2-BC71-50E6B2B3AC9A}">
      <dgm:prSet custT="1"/>
      <dgm:spPr/>
      <dgm:t>
        <a:bodyPr lIns="0" rIns="0"/>
        <a:lstStyle/>
        <a:p>
          <a:r>
            <a:rPr lang="es-ES" sz="2000" b="1" dirty="0"/>
            <a:t>4</a:t>
          </a:r>
        </a:p>
      </dgm:t>
    </dgm:pt>
    <dgm:pt modelId="{440BB256-051D-4CC8-93DB-98D20E3FB8E9}" type="parTrans" cxnId="{497F34E1-F00A-4849-B95B-69235D065020}">
      <dgm:prSet/>
      <dgm:spPr/>
      <dgm:t>
        <a:bodyPr/>
        <a:lstStyle/>
        <a:p>
          <a:endParaRPr lang="es-ES" sz="1800" b="1"/>
        </a:p>
      </dgm:t>
    </dgm:pt>
    <dgm:pt modelId="{18E70B06-5AAB-47C1-8C32-6C6B55880051}" type="sibTrans" cxnId="{497F34E1-F00A-4849-B95B-69235D065020}">
      <dgm:prSet/>
      <dgm:spPr/>
      <dgm:t>
        <a:bodyPr/>
        <a:lstStyle/>
        <a:p>
          <a:endParaRPr lang="es-ES" sz="1800" b="1"/>
        </a:p>
      </dgm:t>
    </dgm:pt>
    <dgm:pt modelId="{C200C701-680C-41A3-BAC9-65DDA5D879F1}">
      <dgm:prSet custT="1"/>
      <dgm:spPr/>
      <dgm:t>
        <a:bodyPr lIns="0" rIns="0"/>
        <a:lstStyle/>
        <a:p>
          <a:r>
            <a:rPr lang="es-ES" sz="2000" b="1" dirty="0"/>
            <a:t>5</a:t>
          </a:r>
        </a:p>
      </dgm:t>
    </dgm:pt>
    <dgm:pt modelId="{570AE742-A9D5-4FBE-A4F9-1E6AFA9C74AB}" type="parTrans" cxnId="{93465DB8-5274-43E4-9151-73A03750CB99}">
      <dgm:prSet/>
      <dgm:spPr/>
      <dgm:t>
        <a:bodyPr/>
        <a:lstStyle/>
        <a:p>
          <a:endParaRPr lang="es-ES" sz="1800" b="1"/>
        </a:p>
      </dgm:t>
    </dgm:pt>
    <dgm:pt modelId="{505A5626-3E4E-4960-A3E6-AFB3704F5070}" type="sibTrans" cxnId="{93465DB8-5274-43E4-9151-73A03750CB99}">
      <dgm:prSet/>
      <dgm:spPr/>
      <dgm:t>
        <a:bodyPr/>
        <a:lstStyle/>
        <a:p>
          <a:endParaRPr lang="es-ES" sz="1800" b="1"/>
        </a:p>
      </dgm:t>
    </dgm:pt>
    <dgm:pt modelId="{538FB30C-2DD6-46E4-998A-63CC4A9AEA2B}">
      <dgm:prSet custT="1"/>
      <dgm:spPr/>
      <dgm:t>
        <a:bodyPr lIns="0" rIns="0"/>
        <a:lstStyle/>
        <a:p>
          <a:r>
            <a:rPr lang="es-ES" sz="2000" b="1" dirty="0"/>
            <a:t>6</a:t>
          </a:r>
        </a:p>
      </dgm:t>
    </dgm:pt>
    <dgm:pt modelId="{387158E4-63D2-4F2D-B594-DFEB6D7CF40F}" type="parTrans" cxnId="{A03A0BE8-D109-45E5-AF48-95295D6A37BD}">
      <dgm:prSet/>
      <dgm:spPr/>
      <dgm:t>
        <a:bodyPr/>
        <a:lstStyle/>
        <a:p>
          <a:endParaRPr lang="es-ES" sz="1800" b="1"/>
        </a:p>
      </dgm:t>
    </dgm:pt>
    <dgm:pt modelId="{86D5E45C-F53B-4251-907D-AA9214745436}" type="sibTrans" cxnId="{A03A0BE8-D109-45E5-AF48-95295D6A37BD}">
      <dgm:prSet/>
      <dgm:spPr/>
      <dgm:t>
        <a:bodyPr/>
        <a:lstStyle/>
        <a:p>
          <a:endParaRPr lang="es-ES" sz="1800" b="1"/>
        </a:p>
      </dgm:t>
    </dgm:pt>
    <dgm:pt modelId="{E41AC5FE-3F87-4911-827E-95B18C71597E}">
      <dgm:prSet custT="1"/>
      <dgm:spPr/>
      <dgm:t>
        <a:bodyPr lIns="0" rIns="0"/>
        <a:lstStyle/>
        <a:p>
          <a:r>
            <a:rPr lang="es-ES" sz="2000" b="1" dirty="0"/>
            <a:t>7</a:t>
          </a:r>
        </a:p>
      </dgm:t>
    </dgm:pt>
    <dgm:pt modelId="{71730F70-6CC3-41CC-A2FE-13A5FA2D4A67}" type="parTrans" cxnId="{84CFAC59-8DC6-4733-99CA-C981A9C14314}">
      <dgm:prSet/>
      <dgm:spPr/>
      <dgm:t>
        <a:bodyPr/>
        <a:lstStyle/>
        <a:p>
          <a:endParaRPr lang="es-ES" sz="1800" b="1"/>
        </a:p>
      </dgm:t>
    </dgm:pt>
    <dgm:pt modelId="{08DAD149-8669-440B-9B7C-DEEB836C3B31}" type="sibTrans" cxnId="{84CFAC59-8DC6-4733-99CA-C981A9C14314}">
      <dgm:prSet/>
      <dgm:spPr/>
      <dgm:t>
        <a:bodyPr/>
        <a:lstStyle/>
        <a:p>
          <a:endParaRPr lang="es-ES" sz="1800" b="1"/>
        </a:p>
      </dgm:t>
    </dgm:pt>
    <dgm:pt modelId="{FD504D15-8C07-492A-977F-2F563B1294AC}">
      <dgm:prSet custT="1"/>
      <dgm:spPr>
        <a:solidFill>
          <a:schemeClr val="accent4">
            <a:tint val="40000"/>
            <a:hueOff val="0"/>
            <a:satOff val="0"/>
            <a:lumOff val="0"/>
          </a:schemeClr>
        </a:solidFill>
        <a:ln w="28575">
          <a:solidFill>
            <a:schemeClr val="accent4">
              <a:lumMod val="50000"/>
            </a:schemeClr>
          </a:solidFill>
        </a:ln>
      </dgm:spPr>
      <dgm:t>
        <a:bodyPr lIns="36000" rIns="0"/>
        <a:lstStyle/>
        <a:p>
          <a:pPr marL="0" indent="0">
            <a:buNone/>
          </a:pPr>
          <a:r>
            <a:rPr lang="es-ES" sz="1600" b="1" kern="1200" dirty="0"/>
            <a:t>Per ricevere le condizioni del </a:t>
          </a:r>
          <a:r>
            <a:rPr lang="es-ES" sz="1600" b="1" kern="1200" dirty="0" err="1"/>
            <a:t>patto</a:t>
          </a:r>
          <a:r>
            <a:rPr lang="es-ES" sz="1600" b="1" kern="1200" dirty="0"/>
            <a:t> (Esodo </a:t>
          </a:r>
          <a:r>
            <a:rPr lang="es-ES" sz="1600" b="1" kern="1200" dirty="0">
              <a:solidFill>
                <a:prstClr val="black">
                  <a:hueOff val="0"/>
                  <a:satOff val="0"/>
                  <a:lumOff val="0"/>
                  <a:alphaOff val="0"/>
                </a:prstClr>
              </a:solidFill>
              <a:latin typeface="Aptos"/>
              <a:ea typeface="+mn-ea"/>
              <a:cs typeface="+mn-cs"/>
            </a:rPr>
            <a:t>19:3-7)</a:t>
          </a:r>
        </a:p>
      </dgm:t>
    </dgm:pt>
    <dgm:pt modelId="{F6D4BBA6-DC4F-4EA8-AF28-0B4EB458D282}" type="parTrans" cxnId="{3489D52D-13C7-45AB-B9DF-9C38B8462EB4}">
      <dgm:prSet/>
      <dgm:spPr/>
      <dgm:t>
        <a:bodyPr/>
        <a:lstStyle/>
        <a:p>
          <a:endParaRPr lang="es-ES"/>
        </a:p>
      </dgm:t>
    </dgm:pt>
    <dgm:pt modelId="{DABE8C31-08E9-4005-8E7C-05683B1AFB09}" type="sibTrans" cxnId="{3489D52D-13C7-45AB-B9DF-9C38B8462EB4}">
      <dgm:prSet/>
      <dgm:spPr/>
      <dgm:t>
        <a:bodyPr/>
        <a:lstStyle/>
        <a:p>
          <a:endParaRPr lang="es-ES"/>
        </a:p>
      </dgm:t>
    </dgm:pt>
    <dgm:pt modelId="{39A07B75-1E6B-4C21-8057-B499F783ADBE}">
      <dgm:prSet custT="1"/>
      <dgm:spPr>
        <a:solidFill>
          <a:schemeClr val="accent4">
            <a:tint val="40000"/>
            <a:hueOff val="1671984"/>
            <a:satOff val="-683"/>
            <a:lumOff val="-188"/>
          </a:schemeClr>
        </a:solidFill>
        <a:ln w="28575">
          <a:solidFill>
            <a:srgbClr val="2E79DF"/>
          </a:solidFill>
        </a:ln>
      </dgm:spPr>
      <dgm:t>
        <a:bodyPr lIns="36000" rIns="0"/>
        <a:lstStyle/>
        <a:p>
          <a:pPr>
            <a:buNone/>
          </a:pPr>
          <a:r>
            <a:rPr lang="es-ES" sz="1600" b="1" dirty="0"/>
            <a:t>Per dare la risposta del popolo e ricevere istruzioni sulla teofania del Sinai (Esodo 19:8-14)</a:t>
          </a:r>
        </a:p>
      </dgm:t>
    </dgm:pt>
    <dgm:pt modelId="{4B1BD840-892C-4485-9BC8-C24028A12201}" type="parTrans" cxnId="{D23120DC-1907-4890-BE42-2A3007A6353F}">
      <dgm:prSet/>
      <dgm:spPr/>
      <dgm:t>
        <a:bodyPr/>
        <a:lstStyle/>
        <a:p>
          <a:endParaRPr lang="es-ES"/>
        </a:p>
      </dgm:t>
    </dgm:pt>
    <dgm:pt modelId="{26B54357-E311-4F41-B2E9-02F746F4B4EB}" type="sibTrans" cxnId="{D23120DC-1907-4890-BE42-2A3007A6353F}">
      <dgm:prSet/>
      <dgm:spPr/>
      <dgm:t>
        <a:bodyPr/>
        <a:lstStyle/>
        <a:p>
          <a:endParaRPr lang="es-ES"/>
        </a:p>
      </dgm:t>
    </dgm:pt>
    <dgm:pt modelId="{A762F1B7-CC82-4B00-8545-B2561A36ED68}">
      <dgm:prSet custT="1"/>
      <dgm:spPr>
        <a:solidFill>
          <a:schemeClr val="accent4">
            <a:tint val="40000"/>
            <a:hueOff val="3343967"/>
            <a:satOff val="-1366"/>
            <a:lumOff val="-376"/>
          </a:schemeClr>
        </a:solidFill>
        <a:ln w="28575">
          <a:solidFill>
            <a:srgbClr val="2A24DF"/>
          </a:solidFill>
        </a:ln>
      </dgm:spPr>
      <dgm:t>
        <a:bodyPr lIns="36000" rIns="0"/>
        <a:lstStyle/>
        <a:p>
          <a:pPr>
            <a:buNone/>
          </a:pPr>
          <a:r>
            <a:rPr lang="es-ES" sz="1600" b="1" dirty="0"/>
            <a:t>Per ricevere nuove istruzioni (Esodo 19:20-25)</a:t>
          </a:r>
        </a:p>
      </dgm:t>
    </dgm:pt>
    <dgm:pt modelId="{73CC5936-701C-4107-848E-AFB4F25AAAFC}" type="parTrans" cxnId="{224A861A-924D-4AE6-B8D4-840DB0313788}">
      <dgm:prSet/>
      <dgm:spPr/>
      <dgm:t>
        <a:bodyPr/>
        <a:lstStyle/>
        <a:p>
          <a:endParaRPr lang="es-ES"/>
        </a:p>
      </dgm:t>
    </dgm:pt>
    <dgm:pt modelId="{F190BB06-70FD-4D0E-B77D-221EA66B5FBA}" type="sibTrans" cxnId="{224A861A-924D-4AE6-B8D4-840DB0313788}">
      <dgm:prSet/>
      <dgm:spPr/>
      <dgm:t>
        <a:bodyPr/>
        <a:lstStyle/>
        <a:p>
          <a:endParaRPr lang="es-ES"/>
        </a:p>
      </dgm:t>
    </dgm:pt>
    <dgm:pt modelId="{5C05E1BD-3799-4E1D-907A-D626C808F696}">
      <dgm:prSet custT="1"/>
      <dgm:spPr>
        <a:solidFill>
          <a:schemeClr val="accent4">
            <a:tint val="40000"/>
            <a:hueOff val="5015950"/>
            <a:satOff val="-2050"/>
            <a:lumOff val="-564"/>
          </a:schemeClr>
        </a:solidFill>
        <a:ln w="28575">
          <a:solidFill>
            <a:srgbClr val="7B1AE1"/>
          </a:solidFill>
        </a:ln>
      </dgm:spPr>
      <dgm:t>
        <a:bodyPr lIns="36000" rIns="0"/>
        <a:lstStyle/>
        <a:p>
          <a:pPr>
            <a:buNone/>
          </a:pPr>
          <a:r>
            <a:rPr lang="es-ES" sz="1600" b="1" dirty="0"/>
            <a:t>Per ricevere le </a:t>
          </a:r>
          <a:r>
            <a:rPr lang="es-ES" sz="1600" b="1" dirty="0" err="1"/>
            <a:t>leggi</a:t>
          </a:r>
          <a:r>
            <a:rPr lang="es-ES" sz="1600" b="1" dirty="0"/>
            <a:t> </a:t>
          </a:r>
          <a:r>
            <a:rPr lang="es-ES" sz="1600" b="1" dirty="0" err="1"/>
            <a:t>complementari</a:t>
          </a:r>
          <a:r>
            <a:rPr lang="es-ES" sz="1600" b="1" dirty="0"/>
            <a:t> (Esodo 20:21; 24:3)</a:t>
          </a:r>
        </a:p>
      </dgm:t>
    </dgm:pt>
    <dgm:pt modelId="{93F30C90-3551-4A23-B3C9-F94EF57D65E8}" type="parTrans" cxnId="{36BE141B-5B20-46F7-9591-E56FE57F91A5}">
      <dgm:prSet/>
      <dgm:spPr/>
      <dgm:t>
        <a:bodyPr/>
        <a:lstStyle/>
        <a:p>
          <a:endParaRPr lang="es-ES"/>
        </a:p>
      </dgm:t>
    </dgm:pt>
    <dgm:pt modelId="{6B58A568-A29E-4591-A7DF-C8AB427475E2}" type="sibTrans" cxnId="{36BE141B-5B20-46F7-9591-E56FE57F91A5}">
      <dgm:prSet/>
      <dgm:spPr/>
      <dgm:t>
        <a:bodyPr/>
        <a:lstStyle/>
        <a:p>
          <a:endParaRPr lang="es-ES"/>
        </a:p>
      </dgm:t>
    </dgm:pt>
    <dgm:pt modelId="{68A9CB1A-A521-481A-8821-A7D8D7578B71}">
      <dgm:prSet custT="1"/>
      <dgm:spPr>
        <a:solidFill>
          <a:schemeClr val="accent4">
            <a:tint val="40000"/>
            <a:hueOff val="6687934"/>
            <a:satOff val="-2733"/>
            <a:lumOff val="-752"/>
          </a:schemeClr>
        </a:solidFill>
        <a:ln w="28575">
          <a:solidFill>
            <a:srgbClr val="D711E2"/>
          </a:solidFill>
        </a:ln>
      </dgm:spPr>
      <dgm:t>
        <a:bodyPr lIns="36000" rIns="0"/>
        <a:lstStyle/>
        <a:p>
          <a:pPr>
            <a:buNone/>
          </a:pPr>
          <a:r>
            <a:rPr lang="es-ES" sz="1600" b="1" dirty="0"/>
            <a:t>Per ricevere i Dieci Comandamenti scritti dal dito di Dio e il modello del Santuario (</a:t>
          </a:r>
          <a:r>
            <a:rPr lang="es-ES" sz="1600" b="1" dirty="0" err="1"/>
            <a:t>Esodo</a:t>
          </a:r>
          <a:r>
            <a:rPr lang="es-ES" sz="1600" b="1" dirty="0"/>
            <a:t> 24:12,18; 32:15)</a:t>
          </a:r>
        </a:p>
      </dgm:t>
    </dgm:pt>
    <dgm:pt modelId="{C9DF452E-832E-45EE-85FA-CB00B84018F4}" type="parTrans" cxnId="{03579AAB-EB30-46FB-BBF6-D975B712C197}">
      <dgm:prSet/>
      <dgm:spPr/>
      <dgm:t>
        <a:bodyPr/>
        <a:lstStyle/>
        <a:p>
          <a:endParaRPr lang="es-ES"/>
        </a:p>
      </dgm:t>
    </dgm:pt>
    <dgm:pt modelId="{093CB1A7-B86C-48CA-AB5A-D051BCB17BA1}" type="sibTrans" cxnId="{03579AAB-EB30-46FB-BBF6-D975B712C197}">
      <dgm:prSet/>
      <dgm:spPr/>
      <dgm:t>
        <a:bodyPr/>
        <a:lstStyle/>
        <a:p>
          <a:endParaRPr lang="es-ES"/>
        </a:p>
      </dgm:t>
    </dgm:pt>
    <dgm:pt modelId="{96A60685-E38A-4F6D-B89A-50CCDC66F144}">
      <dgm:prSet custT="1"/>
      <dgm:spPr>
        <a:solidFill>
          <a:schemeClr val="accent4">
            <a:tint val="40000"/>
            <a:hueOff val="8359917"/>
            <a:satOff val="-3416"/>
            <a:lumOff val="-940"/>
          </a:schemeClr>
        </a:solidFill>
        <a:ln w="28575">
          <a:solidFill>
            <a:srgbClr val="DF0B89"/>
          </a:solidFill>
        </a:ln>
      </dgm:spPr>
      <dgm:t>
        <a:bodyPr lIns="36000" rIns="0"/>
        <a:lstStyle/>
        <a:p>
          <a:pPr>
            <a:buNone/>
          </a:pPr>
          <a:r>
            <a:rPr lang="es-ES" sz="1600" b="1" dirty="0"/>
            <a:t>Per intercedere per il peccato del vitello d’oro (Esodo 32:30)</a:t>
          </a:r>
        </a:p>
      </dgm:t>
    </dgm:pt>
    <dgm:pt modelId="{3D828377-643A-439D-BD6A-81BE318F02E4}" type="parTrans" cxnId="{352B49CC-3A8A-48EB-A026-C5F9D5887BE1}">
      <dgm:prSet/>
      <dgm:spPr/>
      <dgm:t>
        <a:bodyPr/>
        <a:lstStyle/>
        <a:p>
          <a:endParaRPr lang="es-ES"/>
        </a:p>
      </dgm:t>
    </dgm:pt>
    <dgm:pt modelId="{485F644C-6764-4810-98DA-31F12046C641}" type="sibTrans" cxnId="{352B49CC-3A8A-48EB-A026-C5F9D5887BE1}">
      <dgm:prSet/>
      <dgm:spPr/>
      <dgm:t>
        <a:bodyPr/>
        <a:lstStyle/>
        <a:p>
          <a:endParaRPr lang="es-ES"/>
        </a:p>
      </dgm:t>
    </dgm:pt>
    <dgm:pt modelId="{179EC93C-4619-4E83-9C37-24364B61945D}">
      <dgm:prSet custT="1"/>
      <dgm:spPr>
        <a:solidFill>
          <a:schemeClr val="accent4">
            <a:tint val="40000"/>
            <a:hueOff val="10031901"/>
            <a:satOff val="-4099"/>
            <a:lumOff val="-1128"/>
          </a:schemeClr>
        </a:solidFill>
        <a:ln w="28575">
          <a:solidFill>
            <a:srgbClr val="DB0A28"/>
          </a:solidFill>
        </a:ln>
      </dgm:spPr>
      <dgm:t>
        <a:bodyPr lIns="36000" rIns="0"/>
        <a:lstStyle/>
        <a:p>
          <a:pPr>
            <a:buNone/>
          </a:pPr>
          <a:r>
            <a:rPr lang="es-ES" sz="1600" b="1" dirty="0"/>
            <a:t>Affinchè Dio gli mostrasse la sua gloria, e ricevesse nuove tavole dei Dieci Comandamenti (Esodo 34:1-5)</a:t>
          </a:r>
        </a:p>
      </dgm:t>
    </dgm:pt>
    <dgm:pt modelId="{CE9CD513-6ECD-4C61-A9C2-F6643871FE86}" type="parTrans" cxnId="{F13F2BB6-6963-43EB-9CBB-417A59F958D9}">
      <dgm:prSet/>
      <dgm:spPr/>
      <dgm:t>
        <a:bodyPr/>
        <a:lstStyle/>
        <a:p>
          <a:endParaRPr lang="es-ES"/>
        </a:p>
      </dgm:t>
    </dgm:pt>
    <dgm:pt modelId="{B89D8F58-2BA1-4833-8869-E7166BFBADBC}" type="sibTrans" cxnId="{F13F2BB6-6963-43EB-9CBB-417A59F958D9}">
      <dgm:prSet/>
      <dgm:spPr/>
      <dgm:t>
        <a:bodyPr/>
        <a:lstStyle/>
        <a:p>
          <a:endParaRPr lang="es-ES"/>
        </a:p>
      </dgm:t>
    </dgm:pt>
    <dgm:pt modelId="{FDF86717-EF20-45CF-989D-553DEAF72B68}" type="pres">
      <dgm:prSet presAssocID="{8BC50EB3-465B-40B5-9C9C-EB9207DC97C4}" presName="Name0" presStyleCnt="0">
        <dgm:presLayoutVars>
          <dgm:dir/>
          <dgm:animLvl val="lvl"/>
          <dgm:resizeHandles val="exact"/>
        </dgm:presLayoutVars>
      </dgm:prSet>
      <dgm:spPr/>
    </dgm:pt>
    <dgm:pt modelId="{17FD45A4-2B46-492E-926A-5096411C900C}" type="pres">
      <dgm:prSet presAssocID="{F8BE586E-593E-482C-A266-613D528BCBD2}" presName="linNode" presStyleCnt="0"/>
      <dgm:spPr/>
    </dgm:pt>
    <dgm:pt modelId="{FB34CA7B-2553-4AAE-A825-623CC38143DA}" type="pres">
      <dgm:prSet presAssocID="{F8BE586E-593E-482C-A266-613D528BCBD2}" presName="parentText" presStyleLbl="node1" presStyleIdx="0" presStyleCnt="7" custScaleX="15416" custLinFactNeighborX="-21344">
        <dgm:presLayoutVars>
          <dgm:chMax val="1"/>
          <dgm:bulletEnabled val="1"/>
        </dgm:presLayoutVars>
      </dgm:prSet>
      <dgm:spPr/>
    </dgm:pt>
    <dgm:pt modelId="{BBF487B5-2C8A-4FE9-8605-EC37C09075FD}" type="pres">
      <dgm:prSet presAssocID="{F8BE586E-593E-482C-A266-613D528BCBD2}" presName="descendantText" presStyleLbl="alignAccFollowNode1" presStyleIdx="0" presStyleCnt="7" custScaleX="147194">
        <dgm:presLayoutVars>
          <dgm:bulletEnabled val="1"/>
        </dgm:presLayoutVars>
      </dgm:prSet>
      <dgm:spPr/>
    </dgm:pt>
    <dgm:pt modelId="{DA595C26-086A-4D26-9B22-43FB2A49AF36}" type="pres">
      <dgm:prSet presAssocID="{DD32D7CD-F155-434D-A00E-E1F718DF2B88}" presName="sp" presStyleCnt="0"/>
      <dgm:spPr/>
    </dgm:pt>
    <dgm:pt modelId="{93C941BB-738F-42BD-875A-324274C64A1F}" type="pres">
      <dgm:prSet presAssocID="{2EEC3273-5F8A-48C9-850A-69EE6865333D}" presName="linNode" presStyleCnt="0"/>
      <dgm:spPr/>
    </dgm:pt>
    <dgm:pt modelId="{BB4904F8-E866-4201-BC3C-47921BD74100}" type="pres">
      <dgm:prSet presAssocID="{2EEC3273-5F8A-48C9-850A-69EE6865333D}" presName="parentText" presStyleLbl="node1" presStyleIdx="1" presStyleCnt="7" custScaleX="15416" custLinFactNeighborX="-21344">
        <dgm:presLayoutVars>
          <dgm:chMax val="1"/>
          <dgm:bulletEnabled val="1"/>
        </dgm:presLayoutVars>
      </dgm:prSet>
      <dgm:spPr/>
    </dgm:pt>
    <dgm:pt modelId="{76109693-36C5-44EA-BAE6-ABC72EF45D16}" type="pres">
      <dgm:prSet presAssocID="{2EEC3273-5F8A-48C9-850A-69EE6865333D}" presName="descendantText" presStyleLbl="alignAccFollowNode1" presStyleIdx="1" presStyleCnt="7" custScaleX="147194" custScaleY="133219">
        <dgm:presLayoutVars>
          <dgm:bulletEnabled val="1"/>
        </dgm:presLayoutVars>
      </dgm:prSet>
      <dgm:spPr/>
    </dgm:pt>
    <dgm:pt modelId="{DE3ABB7F-3E3E-4C32-9BD4-31FFD0B50747}" type="pres">
      <dgm:prSet presAssocID="{924BC5DF-31C2-49D8-A878-24F9C48E8278}" presName="sp" presStyleCnt="0"/>
      <dgm:spPr/>
    </dgm:pt>
    <dgm:pt modelId="{02D3369B-9AA3-4123-9063-D536A1C560AE}" type="pres">
      <dgm:prSet presAssocID="{589BF8FA-5C3A-40E4-B240-6B101B74E917}" presName="linNode" presStyleCnt="0"/>
      <dgm:spPr/>
    </dgm:pt>
    <dgm:pt modelId="{6CCE813E-5E0B-45F7-96CE-BCF9A901E6CE}" type="pres">
      <dgm:prSet presAssocID="{589BF8FA-5C3A-40E4-B240-6B101B74E917}" presName="parentText" presStyleLbl="node1" presStyleIdx="2" presStyleCnt="7" custScaleX="15416" custLinFactNeighborX="-21344">
        <dgm:presLayoutVars>
          <dgm:chMax val="1"/>
          <dgm:bulletEnabled val="1"/>
        </dgm:presLayoutVars>
      </dgm:prSet>
      <dgm:spPr/>
    </dgm:pt>
    <dgm:pt modelId="{25AD595D-1A10-4938-B875-BE023B2B6731}" type="pres">
      <dgm:prSet presAssocID="{589BF8FA-5C3A-40E4-B240-6B101B74E917}" presName="descendantText" presStyleLbl="alignAccFollowNode1" presStyleIdx="2" presStyleCnt="7" custScaleX="147194">
        <dgm:presLayoutVars>
          <dgm:bulletEnabled val="1"/>
        </dgm:presLayoutVars>
      </dgm:prSet>
      <dgm:spPr/>
    </dgm:pt>
    <dgm:pt modelId="{4A7BADD5-84C1-4FA1-8F41-1818FC8EF581}" type="pres">
      <dgm:prSet presAssocID="{CB82CF41-19A2-4C67-8F75-02D2C1C3FEB8}" presName="sp" presStyleCnt="0"/>
      <dgm:spPr/>
    </dgm:pt>
    <dgm:pt modelId="{D28915CB-8EAB-471C-B5B8-10525612B7A7}" type="pres">
      <dgm:prSet presAssocID="{89309E62-CDD7-41B2-BC71-50E6B2B3AC9A}" presName="linNode" presStyleCnt="0"/>
      <dgm:spPr/>
    </dgm:pt>
    <dgm:pt modelId="{FA7BBE03-741A-428D-A2E0-6E18B56F1B4B}" type="pres">
      <dgm:prSet presAssocID="{89309E62-CDD7-41B2-BC71-50E6B2B3AC9A}" presName="parentText" presStyleLbl="node1" presStyleIdx="3" presStyleCnt="7" custScaleX="15416" custLinFactNeighborX="-21344">
        <dgm:presLayoutVars>
          <dgm:chMax val="1"/>
          <dgm:bulletEnabled val="1"/>
        </dgm:presLayoutVars>
      </dgm:prSet>
      <dgm:spPr/>
    </dgm:pt>
    <dgm:pt modelId="{BF751D0E-0018-4556-BBF6-F057C9893D8F}" type="pres">
      <dgm:prSet presAssocID="{89309E62-CDD7-41B2-BC71-50E6B2B3AC9A}" presName="descendantText" presStyleLbl="alignAccFollowNode1" presStyleIdx="3" presStyleCnt="7" custScaleX="147194">
        <dgm:presLayoutVars>
          <dgm:bulletEnabled val="1"/>
        </dgm:presLayoutVars>
      </dgm:prSet>
      <dgm:spPr/>
    </dgm:pt>
    <dgm:pt modelId="{4EC67DAC-76C5-40DE-9AD5-A8C04FDDA746}" type="pres">
      <dgm:prSet presAssocID="{18E70B06-5AAB-47C1-8C32-6C6B55880051}" presName="sp" presStyleCnt="0"/>
      <dgm:spPr/>
    </dgm:pt>
    <dgm:pt modelId="{A13E4839-68EF-4DAE-B39C-81AE4008BD8F}" type="pres">
      <dgm:prSet presAssocID="{C200C701-680C-41A3-BAC9-65DDA5D879F1}" presName="linNode" presStyleCnt="0"/>
      <dgm:spPr/>
    </dgm:pt>
    <dgm:pt modelId="{1B825D6B-8BFA-484B-9BE4-89EE5CDDE674}" type="pres">
      <dgm:prSet presAssocID="{C200C701-680C-41A3-BAC9-65DDA5D879F1}" presName="parentText" presStyleLbl="node1" presStyleIdx="4" presStyleCnt="7" custScaleX="15416" custLinFactNeighborX="-21344">
        <dgm:presLayoutVars>
          <dgm:chMax val="1"/>
          <dgm:bulletEnabled val="1"/>
        </dgm:presLayoutVars>
      </dgm:prSet>
      <dgm:spPr/>
    </dgm:pt>
    <dgm:pt modelId="{172CFDF2-7936-4E9D-BFFA-0C73FCBBBDC7}" type="pres">
      <dgm:prSet presAssocID="{C200C701-680C-41A3-BAC9-65DDA5D879F1}" presName="descendantText" presStyleLbl="alignAccFollowNode1" presStyleIdx="4" presStyleCnt="7" custScaleX="147194" custScaleY="145931">
        <dgm:presLayoutVars>
          <dgm:bulletEnabled val="1"/>
        </dgm:presLayoutVars>
      </dgm:prSet>
      <dgm:spPr/>
    </dgm:pt>
    <dgm:pt modelId="{0281CC3D-4098-43F7-826D-3BB1EDB4E33A}" type="pres">
      <dgm:prSet presAssocID="{505A5626-3E4E-4960-A3E6-AFB3704F5070}" presName="sp" presStyleCnt="0"/>
      <dgm:spPr/>
    </dgm:pt>
    <dgm:pt modelId="{1CC42359-7D9F-4F11-A284-C365408A369E}" type="pres">
      <dgm:prSet presAssocID="{538FB30C-2DD6-46E4-998A-63CC4A9AEA2B}" presName="linNode" presStyleCnt="0"/>
      <dgm:spPr/>
    </dgm:pt>
    <dgm:pt modelId="{E89644D7-0255-435B-8178-93723A4041E5}" type="pres">
      <dgm:prSet presAssocID="{538FB30C-2DD6-46E4-998A-63CC4A9AEA2B}" presName="parentText" presStyleLbl="node1" presStyleIdx="5" presStyleCnt="7" custScaleX="15416" custLinFactNeighborX="-21344">
        <dgm:presLayoutVars>
          <dgm:chMax val="1"/>
          <dgm:bulletEnabled val="1"/>
        </dgm:presLayoutVars>
      </dgm:prSet>
      <dgm:spPr/>
    </dgm:pt>
    <dgm:pt modelId="{55FC4AB1-9306-4E2A-94B7-638B38853F92}" type="pres">
      <dgm:prSet presAssocID="{538FB30C-2DD6-46E4-998A-63CC4A9AEA2B}" presName="descendantText" presStyleLbl="alignAccFollowNode1" presStyleIdx="5" presStyleCnt="7" custScaleX="147194">
        <dgm:presLayoutVars>
          <dgm:bulletEnabled val="1"/>
        </dgm:presLayoutVars>
      </dgm:prSet>
      <dgm:spPr/>
    </dgm:pt>
    <dgm:pt modelId="{3842F477-B41D-4C07-BD8E-F845D97B45AF}" type="pres">
      <dgm:prSet presAssocID="{86D5E45C-F53B-4251-907D-AA9214745436}" presName="sp" presStyleCnt="0"/>
      <dgm:spPr/>
    </dgm:pt>
    <dgm:pt modelId="{020AB92C-7F6A-48D1-B34F-60F74F938A2D}" type="pres">
      <dgm:prSet presAssocID="{E41AC5FE-3F87-4911-827E-95B18C71597E}" presName="linNode" presStyleCnt="0"/>
      <dgm:spPr/>
    </dgm:pt>
    <dgm:pt modelId="{BC6C4D0C-4B05-4C59-AD15-6A2C1C700397}" type="pres">
      <dgm:prSet presAssocID="{E41AC5FE-3F87-4911-827E-95B18C71597E}" presName="parentText" presStyleLbl="node1" presStyleIdx="6" presStyleCnt="7" custScaleX="15416" custLinFactNeighborX="-21344">
        <dgm:presLayoutVars>
          <dgm:chMax val="1"/>
          <dgm:bulletEnabled val="1"/>
        </dgm:presLayoutVars>
      </dgm:prSet>
      <dgm:spPr/>
    </dgm:pt>
    <dgm:pt modelId="{B35259F7-3DA3-4B94-9D52-4E67297EB8CB}" type="pres">
      <dgm:prSet presAssocID="{E41AC5FE-3F87-4911-827E-95B18C71597E}" presName="descendantText" presStyleLbl="alignAccFollowNode1" presStyleIdx="6" presStyleCnt="7" custScaleX="147194" custScaleY="148891">
        <dgm:presLayoutVars>
          <dgm:bulletEnabled val="1"/>
        </dgm:presLayoutVars>
      </dgm:prSet>
      <dgm:spPr/>
    </dgm:pt>
  </dgm:ptLst>
  <dgm:cxnLst>
    <dgm:cxn modelId="{5DE2830C-C6D6-44E1-995F-78AF02A5C0A1}" type="presOf" srcId="{5C05E1BD-3799-4E1D-907A-D626C808F696}" destId="{BF751D0E-0018-4556-BBF6-F057C9893D8F}" srcOrd="0" destOrd="0" presId="urn:microsoft.com/office/officeart/2005/8/layout/vList5"/>
    <dgm:cxn modelId="{11CB1016-DFA5-4640-88A1-25F168849EF5}" type="presOf" srcId="{68A9CB1A-A521-481A-8821-A7D8D7578B71}" destId="{172CFDF2-7936-4E9D-BFFA-0C73FCBBBDC7}" srcOrd="0" destOrd="0" presId="urn:microsoft.com/office/officeart/2005/8/layout/vList5"/>
    <dgm:cxn modelId="{224A861A-924D-4AE6-B8D4-840DB0313788}" srcId="{589BF8FA-5C3A-40E4-B240-6B101B74E917}" destId="{A762F1B7-CC82-4B00-8545-B2561A36ED68}" srcOrd="0" destOrd="0" parTransId="{73CC5936-701C-4107-848E-AFB4F25AAAFC}" sibTransId="{F190BB06-70FD-4D0E-B77D-221EA66B5FBA}"/>
    <dgm:cxn modelId="{36BE141B-5B20-46F7-9591-E56FE57F91A5}" srcId="{89309E62-CDD7-41B2-BC71-50E6B2B3AC9A}" destId="{5C05E1BD-3799-4E1D-907A-D626C808F696}" srcOrd="0" destOrd="0" parTransId="{93F30C90-3551-4A23-B3C9-F94EF57D65E8}" sibTransId="{6B58A568-A29E-4591-A7DF-C8AB427475E2}"/>
    <dgm:cxn modelId="{9B43641C-D8AB-4C33-BCD4-176FE926CA02}" type="presOf" srcId="{E41AC5FE-3F87-4911-827E-95B18C71597E}" destId="{BC6C4D0C-4B05-4C59-AD15-6A2C1C700397}" srcOrd="0" destOrd="0" presId="urn:microsoft.com/office/officeart/2005/8/layout/vList5"/>
    <dgm:cxn modelId="{3489D52D-13C7-45AB-B9DF-9C38B8462EB4}" srcId="{F8BE586E-593E-482C-A266-613D528BCBD2}" destId="{FD504D15-8C07-492A-977F-2F563B1294AC}" srcOrd="0" destOrd="0" parTransId="{F6D4BBA6-DC4F-4EA8-AF28-0B4EB458D282}" sibTransId="{DABE8C31-08E9-4005-8E7C-05683B1AFB09}"/>
    <dgm:cxn modelId="{5F08F22E-EA21-49C3-A258-6DAF7FC12F21}" type="presOf" srcId="{39A07B75-1E6B-4C21-8057-B499F783ADBE}" destId="{76109693-36C5-44EA-BAE6-ABC72EF45D16}" srcOrd="0" destOrd="0" presId="urn:microsoft.com/office/officeart/2005/8/layout/vList5"/>
    <dgm:cxn modelId="{91D3EF34-6E02-4B26-A390-5E61989E06B2}" srcId="{8BC50EB3-465B-40B5-9C9C-EB9207DC97C4}" destId="{F8BE586E-593E-482C-A266-613D528BCBD2}" srcOrd="0" destOrd="0" parTransId="{F3762CE1-59BC-4BD5-A547-8FD75E277055}" sibTransId="{DD32D7CD-F155-434D-A00E-E1F718DF2B88}"/>
    <dgm:cxn modelId="{9052DC35-9AA9-4933-8A2D-AE23FB9C4ECE}" type="presOf" srcId="{FD504D15-8C07-492A-977F-2F563B1294AC}" destId="{BBF487B5-2C8A-4FE9-8605-EC37C09075FD}" srcOrd="0" destOrd="0" presId="urn:microsoft.com/office/officeart/2005/8/layout/vList5"/>
    <dgm:cxn modelId="{48F7A536-13E2-4809-990F-F6299C432C29}" type="presOf" srcId="{A762F1B7-CC82-4B00-8545-B2561A36ED68}" destId="{25AD595D-1A10-4938-B875-BE023B2B6731}" srcOrd="0" destOrd="0" presId="urn:microsoft.com/office/officeart/2005/8/layout/vList5"/>
    <dgm:cxn modelId="{30062F66-74E1-431A-98A4-8462AD33C917}" type="presOf" srcId="{2EEC3273-5F8A-48C9-850A-69EE6865333D}" destId="{BB4904F8-E866-4201-BC3C-47921BD74100}" srcOrd="0" destOrd="0" presId="urn:microsoft.com/office/officeart/2005/8/layout/vList5"/>
    <dgm:cxn modelId="{10CEF848-E8BE-4021-8B94-F170DFCE29AC}" srcId="{8BC50EB3-465B-40B5-9C9C-EB9207DC97C4}" destId="{2EEC3273-5F8A-48C9-850A-69EE6865333D}" srcOrd="1" destOrd="0" parTransId="{C524500E-67F9-4A14-8FCC-D55A4EE9E21A}" sibTransId="{924BC5DF-31C2-49D8-A878-24F9C48E8278}"/>
    <dgm:cxn modelId="{82B5C36A-4475-4D7A-BEA2-32F489953720}" type="presOf" srcId="{538FB30C-2DD6-46E4-998A-63CC4A9AEA2B}" destId="{E89644D7-0255-435B-8178-93723A4041E5}" srcOrd="0" destOrd="0" presId="urn:microsoft.com/office/officeart/2005/8/layout/vList5"/>
    <dgm:cxn modelId="{84CFAC59-8DC6-4733-99CA-C981A9C14314}" srcId="{8BC50EB3-465B-40B5-9C9C-EB9207DC97C4}" destId="{E41AC5FE-3F87-4911-827E-95B18C71597E}" srcOrd="6" destOrd="0" parTransId="{71730F70-6CC3-41CC-A2FE-13A5FA2D4A67}" sibTransId="{08DAD149-8669-440B-9B7C-DEEB836C3B31}"/>
    <dgm:cxn modelId="{6F8FC159-CFE9-456D-B743-AFEFC03C713D}" type="presOf" srcId="{96A60685-E38A-4F6D-B89A-50CCDC66F144}" destId="{55FC4AB1-9306-4E2A-94B7-638B38853F92}" srcOrd="0" destOrd="0" presId="urn:microsoft.com/office/officeart/2005/8/layout/vList5"/>
    <dgm:cxn modelId="{1BBA8B83-00EF-4791-AD5F-7B93F2DAC3DA}" type="presOf" srcId="{89309E62-CDD7-41B2-BC71-50E6B2B3AC9A}" destId="{FA7BBE03-741A-428D-A2E0-6E18B56F1B4B}" srcOrd="0" destOrd="0" presId="urn:microsoft.com/office/officeart/2005/8/layout/vList5"/>
    <dgm:cxn modelId="{B941F387-58B3-4C75-9AA3-A1D3E96B3434}" srcId="{8BC50EB3-465B-40B5-9C9C-EB9207DC97C4}" destId="{589BF8FA-5C3A-40E4-B240-6B101B74E917}" srcOrd="2" destOrd="0" parTransId="{255734F7-E8FD-422A-928D-FBB167AB1FDB}" sibTransId="{CB82CF41-19A2-4C67-8F75-02D2C1C3FEB8}"/>
    <dgm:cxn modelId="{3F85DA8F-5DA9-4394-A226-352F220C0027}" type="presOf" srcId="{179EC93C-4619-4E83-9C37-24364B61945D}" destId="{B35259F7-3DA3-4B94-9D52-4E67297EB8CB}" srcOrd="0" destOrd="0" presId="urn:microsoft.com/office/officeart/2005/8/layout/vList5"/>
    <dgm:cxn modelId="{1271A796-6EA0-4B02-89F4-F21CB3F71FC7}" type="presOf" srcId="{C200C701-680C-41A3-BAC9-65DDA5D879F1}" destId="{1B825D6B-8BFA-484B-9BE4-89EE5CDDE674}" srcOrd="0" destOrd="0" presId="urn:microsoft.com/office/officeart/2005/8/layout/vList5"/>
    <dgm:cxn modelId="{866BD696-B438-4610-84F0-BC939836BE66}" type="presOf" srcId="{F8BE586E-593E-482C-A266-613D528BCBD2}" destId="{FB34CA7B-2553-4AAE-A825-623CC38143DA}" srcOrd="0" destOrd="0" presId="urn:microsoft.com/office/officeart/2005/8/layout/vList5"/>
    <dgm:cxn modelId="{03579AAB-EB30-46FB-BBF6-D975B712C197}" srcId="{C200C701-680C-41A3-BAC9-65DDA5D879F1}" destId="{68A9CB1A-A521-481A-8821-A7D8D7578B71}" srcOrd="0" destOrd="0" parTransId="{C9DF452E-832E-45EE-85FA-CB00B84018F4}" sibTransId="{093CB1A7-B86C-48CA-AB5A-D051BCB17BA1}"/>
    <dgm:cxn modelId="{F13F2BB6-6963-43EB-9CBB-417A59F958D9}" srcId="{E41AC5FE-3F87-4911-827E-95B18C71597E}" destId="{179EC93C-4619-4E83-9C37-24364B61945D}" srcOrd="0" destOrd="0" parTransId="{CE9CD513-6ECD-4C61-A9C2-F6643871FE86}" sibTransId="{B89D8F58-2BA1-4833-8869-E7166BFBADBC}"/>
    <dgm:cxn modelId="{93465DB8-5274-43E4-9151-73A03750CB99}" srcId="{8BC50EB3-465B-40B5-9C9C-EB9207DC97C4}" destId="{C200C701-680C-41A3-BAC9-65DDA5D879F1}" srcOrd="4" destOrd="0" parTransId="{570AE742-A9D5-4FBE-A4F9-1E6AFA9C74AB}" sibTransId="{505A5626-3E4E-4960-A3E6-AFB3704F5070}"/>
    <dgm:cxn modelId="{F6E2D6B9-B10D-41EB-B422-79471655D08A}" type="presOf" srcId="{8BC50EB3-465B-40B5-9C9C-EB9207DC97C4}" destId="{FDF86717-EF20-45CF-989D-553DEAF72B68}" srcOrd="0" destOrd="0" presId="urn:microsoft.com/office/officeart/2005/8/layout/vList5"/>
    <dgm:cxn modelId="{352B49CC-3A8A-48EB-A026-C5F9D5887BE1}" srcId="{538FB30C-2DD6-46E4-998A-63CC4A9AEA2B}" destId="{96A60685-E38A-4F6D-B89A-50CCDC66F144}" srcOrd="0" destOrd="0" parTransId="{3D828377-643A-439D-BD6A-81BE318F02E4}" sibTransId="{485F644C-6764-4810-98DA-31F12046C641}"/>
    <dgm:cxn modelId="{E05737D1-3E3D-4935-8485-280F61E0016A}" type="presOf" srcId="{589BF8FA-5C3A-40E4-B240-6B101B74E917}" destId="{6CCE813E-5E0B-45F7-96CE-BCF9A901E6CE}" srcOrd="0" destOrd="0" presId="urn:microsoft.com/office/officeart/2005/8/layout/vList5"/>
    <dgm:cxn modelId="{D23120DC-1907-4890-BE42-2A3007A6353F}" srcId="{2EEC3273-5F8A-48C9-850A-69EE6865333D}" destId="{39A07B75-1E6B-4C21-8057-B499F783ADBE}" srcOrd="0" destOrd="0" parTransId="{4B1BD840-892C-4485-9BC8-C24028A12201}" sibTransId="{26B54357-E311-4F41-B2E9-02F746F4B4EB}"/>
    <dgm:cxn modelId="{497F34E1-F00A-4849-B95B-69235D065020}" srcId="{8BC50EB3-465B-40B5-9C9C-EB9207DC97C4}" destId="{89309E62-CDD7-41B2-BC71-50E6B2B3AC9A}" srcOrd="3" destOrd="0" parTransId="{440BB256-051D-4CC8-93DB-98D20E3FB8E9}" sibTransId="{18E70B06-5AAB-47C1-8C32-6C6B55880051}"/>
    <dgm:cxn modelId="{A03A0BE8-D109-45E5-AF48-95295D6A37BD}" srcId="{8BC50EB3-465B-40B5-9C9C-EB9207DC97C4}" destId="{538FB30C-2DD6-46E4-998A-63CC4A9AEA2B}" srcOrd="5" destOrd="0" parTransId="{387158E4-63D2-4F2D-B594-DFEB6D7CF40F}" sibTransId="{86D5E45C-F53B-4251-907D-AA9214745436}"/>
    <dgm:cxn modelId="{78A1E42E-2D05-42F7-BA07-E70D063DEE50}" type="presParOf" srcId="{FDF86717-EF20-45CF-989D-553DEAF72B68}" destId="{17FD45A4-2B46-492E-926A-5096411C900C}" srcOrd="0" destOrd="0" presId="urn:microsoft.com/office/officeart/2005/8/layout/vList5"/>
    <dgm:cxn modelId="{DA55240A-8E11-484C-96F0-ED7EFA0962EE}" type="presParOf" srcId="{17FD45A4-2B46-492E-926A-5096411C900C}" destId="{FB34CA7B-2553-4AAE-A825-623CC38143DA}" srcOrd="0" destOrd="0" presId="urn:microsoft.com/office/officeart/2005/8/layout/vList5"/>
    <dgm:cxn modelId="{F8C21964-669B-4D6F-9432-C6DC8FD3B312}" type="presParOf" srcId="{17FD45A4-2B46-492E-926A-5096411C900C}" destId="{BBF487B5-2C8A-4FE9-8605-EC37C09075FD}" srcOrd="1" destOrd="0" presId="urn:microsoft.com/office/officeart/2005/8/layout/vList5"/>
    <dgm:cxn modelId="{9B707ED7-446F-41F1-B6D9-35281D556E19}" type="presParOf" srcId="{FDF86717-EF20-45CF-989D-553DEAF72B68}" destId="{DA595C26-086A-4D26-9B22-43FB2A49AF36}" srcOrd="1" destOrd="0" presId="urn:microsoft.com/office/officeart/2005/8/layout/vList5"/>
    <dgm:cxn modelId="{94405456-634C-4BD0-99AE-DAE197961C23}" type="presParOf" srcId="{FDF86717-EF20-45CF-989D-553DEAF72B68}" destId="{93C941BB-738F-42BD-875A-324274C64A1F}" srcOrd="2" destOrd="0" presId="urn:microsoft.com/office/officeart/2005/8/layout/vList5"/>
    <dgm:cxn modelId="{B3E68686-424F-486C-AF96-08F631A4E3E2}" type="presParOf" srcId="{93C941BB-738F-42BD-875A-324274C64A1F}" destId="{BB4904F8-E866-4201-BC3C-47921BD74100}" srcOrd="0" destOrd="0" presId="urn:microsoft.com/office/officeart/2005/8/layout/vList5"/>
    <dgm:cxn modelId="{00921E04-68C8-44A0-96F5-304C84477199}" type="presParOf" srcId="{93C941BB-738F-42BD-875A-324274C64A1F}" destId="{76109693-36C5-44EA-BAE6-ABC72EF45D16}" srcOrd="1" destOrd="0" presId="urn:microsoft.com/office/officeart/2005/8/layout/vList5"/>
    <dgm:cxn modelId="{508EAC5E-76B5-4575-AD79-7E928EA74CD6}" type="presParOf" srcId="{FDF86717-EF20-45CF-989D-553DEAF72B68}" destId="{DE3ABB7F-3E3E-4C32-9BD4-31FFD0B50747}" srcOrd="3" destOrd="0" presId="urn:microsoft.com/office/officeart/2005/8/layout/vList5"/>
    <dgm:cxn modelId="{0F02230E-E724-4A4C-9640-38D001F8D769}" type="presParOf" srcId="{FDF86717-EF20-45CF-989D-553DEAF72B68}" destId="{02D3369B-9AA3-4123-9063-D536A1C560AE}" srcOrd="4" destOrd="0" presId="urn:microsoft.com/office/officeart/2005/8/layout/vList5"/>
    <dgm:cxn modelId="{878939C3-C399-48AF-92D0-8573709B8741}" type="presParOf" srcId="{02D3369B-9AA3-4123-9063-D536A1C560AE}" destId="{6CCE813E-5E0B-45F7-96CE-BCF9A901E6CE}" srcOrd="0" destOrd="0" presId="urn:microsoft.com/office/officeart/2005/8/layout/vList5"/>
    <dgm:cxn modelId="{54DF8FE6-088B-4FD8-9D29-D28819902A12}" type="presParOf" srcId="{02D3369B-9AA3-4123-9063-D536A1C560AE}" destId="{25AD595D-1A10-4938-B875-BE023B2B6731}" srcOrd="1" destOrd="0" presId="urn:microsoft.com/office/officeart/2005/8/layout/vList5"/>
    <dgm:cxn modelId="{8065184C-8000-49A7-B01A-1BFB80D13B18}" type="presParOf" srcId="{FDF86717-EF20-45CF-989D-553DEAF72B68}" destId="{4A7BADD5-84C1-4FA1-8F41-1818FC8EF581}" srcOrd="5" destOrd="0" presId="urn:microsoft.com/office/officeart/2005/8/layout/vList5"/>
    <dgm:cxn modelId="{D1DC5243-04FE-45C4-A931-7A06BC60CF70}" type="presParOf" srcId="{FDF86717-EF20-45CF-989D-553DEAF72B68}" destId="{D28915CB-8EAB-471C-B5B8-10525612B7A7}" srcOrd="6" destOrd="0" presId="urn:microsoft.com/office/officeart/2005/8/layout/vList5"/>
    <dgm:cxn modelId="{E3F883D9-13AA-4DF4-A9AA-A68DB8018590}" type="presParOf" srcId="{D28915CB-8EAB-471C-B5B8-10525612B7A7}" destId="{FA7BBE03-741A-428D-A2E0-6E18B56F1B4B}" srcOrd="0" destOrd="0" presId="urn:microsoft.com/office/officeart/2005/8/layout/vList5"/>
    <dgm:cxn modelId="{46B1959C-1025-4E74-B39A-312A07A9D9D5}" type="presParOf" srcId="{D28915CB-8EAB-471C-B5B8-10525612B7A7}" destId="{BF751D0E-0018-4556-BBF6-F057C9893D8F}" srcOrd="1" destOrd="0" presId="urn:microsoft.com/office/officeart/2005/8/layout/vList5"/>
    <dgm:cxn modelId="{0CFF6E64-6863-4BD1-93FE-2A9E66BDE898}" type="presParOf" srcId="{FDF86717-EF20-45CF-989D-553DEAF72B68}" destId="{4EC67DAC-76C5-40DE-9AD5-A8C04FDDA746}" srcOrd="7" destOrd="0" presId="urn:microsoft.com/office/officeart/2005/8/layout/vList5"/>
    <dgm:cxn modelId="{9807F644-305C-433B-AC60-210245413E71}" type="presParOf" srcId="{FDF86717-EF20-45CF-989D-553DEAF72B68}" destId="{A13E4839-68EF-4DAE-B39C-81AE4008BD8F}" srcOrd="8" destOrd="0" presId="urn:microsoft.com/office/officeart/2005/8/layout/vList5"/>
    <dgm:cxn modelId="{A48C5711-3CCB-4F98-AB75-6CBBE6EF9828}" type="presParOf" srcId="{A13E4839-68EF-4DAE-B39C-81AE4008BD8F}" destId="{1B825D6B-8BFA-484B-9BE4-89EE5CDDE674}" srcOrd="0" destOrd="0" presId="urn:microsoft.com/office/officeart/2005/8/layout/vList5"/>
    <dgm:cxn modelId="{631A9BB9-9E84-489B-872A-D6C143729BFB}" type="presParOf" srcId="{A13E4839-68EF-4DAE-B39C-81AE4008BD8F}" destId="{172CFDF2-7936-4E9D-BFFA-0C73FCBBBDC7}" srcOrd="1" destOrd="0" presId="urn:microsoft.com/office/officeart/2005/8/layout/vList5"/>
    <dgm:cxn modelId="{54F09C7B-79E4-48DE-82CD-E6548FF770D9}" type="presParOf" srcId="{FDF86717-EF20-45CF-989D-553DEAF72B68}" destId="{0281CC3D-4098-43F7-826D-3BB1EDB4E33A}" srcOrd="9" destOrd="0" presId="urn:microsoft.com/office/officeart/2005/8/layout/vList5"/>
    <dgm:cxn modelId="{E89F1611-922E-4877-B134-55516431BD6C}" type="presParOf" srcId="{FDF86717-EF20-45CF-989D-553DEAF72B68}" destId="{1CC42359-7D9F-4F11-A284-C365408A369E}" srcOrd="10" destOrd="0" presId="urn:microsoft.com/office/officeart/2005/8/layout/vList5"/>
    <dgm:cxn modelId="{846437DA-25AD-4D92-8119-CCAFC26D1670}" type="presParOf" srcId="{1CC42359-7D9F-4F11-A284-C365408A369E}" destId="{E89644D7-0255-435B-8178-93723A4041E5}" srcOrd="0" destOrd="0" presId="urn:microsoft.com/office/officeart/2005/8/layout/vList5"/>
    <dgm:cxn modelId="{6FD95403-DE02-4276-B3ED-26DC5B25F6A4}" type="presParOf" srcId="{1CC42359-7D9F-4F11-A284-C365408A369E}" destId="{55FC4AB1-9306-4E2A-94B7-638B38853F92}" srcOrd="1" destOrd="0" presId="urn:microsoft.com/office/officeart/2005/8/layout/vList5"/>
    <dgm:cxn modelId="{76AFBC2C-A3B7-481E-AF22-9E8777FC11F7}" type="presParOf" srcId="{FDF86717-EF20-45CF-989D-553DEAF72B68}" destId="{3842F477-B41D-4C07-BD8E-F845D97B45AF}" srcOrd="11" destOrd="0" presId="urn:microsoft.com/office/officeart/2005/8/layout/vList5"/>
    <dgm:cxn modelId="{39D6F8D8-62BE-4D55-8FBF-539590098485}" type="presParOf" srcId="{FDF86717-EF20-45CF-989D-553DEAF72B68}" destId="{020AB92C-7F6A-48D1-B34F-60F74F938A2D}" srcOrd="12" destOrd="0" presId="urn:microsoft.com/office/officeart/2005/8/layout/vList5"/>
    <dgm:cxn modelId="{D6332868-EE77-477A-9DA4-0F04A9AFD4C3}" type="presParOf" srcId="{020AB92C-7F6A-48D1-B34F-60F74F938A2D}" destId="{BC6C4D0C-4B05-4C59-AD15-6A2C1C700397}" srcOrd="0" destOrd="0" presId="urn:microsoft.com/office/officeart/2005/8/layout/vList5"/>
    <dgm:cxn modelId="{B7812BDE-A05F-4D79-8EDD-AD60066A625D}" type="presParOf" srcId="{020AB92C-7F6A-48D1-B34F-60F74F938A2D}" destId="{B35259F7-3DA3-4B94-9D52-4E67297EB8CB}" srcOrd="1"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502CF8C-9A59-43F1-9771-F3114ADEB154}">
      <dsp:nvSpPr>
        <dsp:cNvPr id="0" name=""/>
        <dsp:cNvSpPr/>
      </dsp:nvSpPr>
      <dsp:spPr>
        <a:xfrm>
          <a:off x="20796" y="1577"/>
          <a:ext cx="5550507" cy="725870"/>
        </a:xfrm>
        <a:prstGeom prst="roundRect">
          <a:avLst>
            <a:gd name="adj" fmla="val 10000"/>
          </a:avLst>
        </a:prstGeom>
        <a:solidFill>
          <a:schemeClr val="tx1">
            <a:lumMod val="85000"/>
            <a:lumOff val="1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schemeClr val="bg2">
                  <a:lumMod val="40000"/>
                  <a:lumOff val="60000"/>
                </a:schemeClr>
              </a:solidFill>
              <a:effectLst>
                <a:outerShdw blurRad="38100" dist="38100" dir="2700000" algn="tl">
                  <a:srgbClr val="000000">
                    <a:alpha val="43137"/>
                  </a:srgbClr>
                </a:outerShdw>
              </a:effectLst>
            </a:rPr>
            <a:t>La relazione tra Dio e Mosè si intensificò gradualmente</a:t>
          </a:r>
          <a:endParaRPr lang="es-ES" sz="2000" kern="1200" dirty="0">
            <a:solidFill>
              <a:schemeClr val="bg2">
                <a:lumMod val="40000"/>
                <a:lumOff val="60000"/>
              </a:schemeClr>
            </a:solidFill>
            <a:effectLst>
              <a:outerShdw blurRad="38100" dist="38100" dir="2700000" algn="tl">
                <a:srgbClr val="000000">
                  <a:alpha val="43137"/>
                </a:srgbClr>
              </a:outerShdw>
            </a:effectLst>
          </a:endParaRPr>
        </a:p>
      </dsp:txBody>
      <dsp:txXfrm>
        <a:off x="42056" y="22837"/>
        <a:ext cx="5507987" cy="683350"/>
      </dsp:txXfrm>
    </dsp:sp>
    <dsp:sp modelId="{0E0B2D9D-C201-461E-A232-32039D6D5202}">
      <dsp:nvSpPr>
        <dsp:cNvPr id="0" name=""/>
        <dsp:cNvSpPr/>
      </dsp:nvSpPr>
      <dsp:spPr>
        <a:xfrm>
          <a:off x="0" y="858105"/>
          <a:ext cx="1119241" cy="725870"/>
        </a:xfrm>
        <a:prstGeom prst="roundRect">
          <a:avLst>
            <a:gd name="adj" fmla="val 16670"/>
          </a:avLst>
        </a:prstGeom>
        <a:blipFill dpi="0" rotWithShape="1">
          <a:blip xmlns:r="http://schemas.openxmlformats.org/officeDocument/2006/relationships" r:embed="rId1">
            <a:extLst>
              <a:ext uri="{BEBA8EAE-BF5A-486C-A8C5-ECC9F3942E4B}">
                <a14:imgProps xmlns:a14="http://schemas.microsoft.com/office/drawing/2010/main">
                  <a14:imgLayer r:embed="rId2">
                    <a14:imgEffect>
                      <a14:brightnessContrast bright="20000"/>
                    </a14:imgEffect>
                  </a14:imgLayer>
                </a14:imgProps>
              </a:ext>
            </a:extLst>
          </a:blip>
          <a:srcRect/>
          <a:stretch>
            <a:fillRect t="-27097" b="-27097"/>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4F0E2707-3F34-4A49-B35E-1481E006C148}">
      <dsp:nvSpPr>
        <dsp:cNvPr id="0" name=""/>
        <dsp:cNvSpPr/>
      </dsp:nvSpPr>
      <dsp:spPr>
        <a:xfrm>
          <a:off x="1185155" y="858105"/>
          <a:ext cx="4406944" cy="725870"/>
        </a:xfrm>
        <a:prstGeom prst="roundRect">
          <a:avLst>
            <a:gd name="adj" fmla="val 16670"/>
          </a:avLst>
        </a:prstGeom>
        <a:gradFill rotWithShape="0">
          <a:gsLst>
            <a:gs pos="0">
              <a:srgbClr val="B1319F">
                <a:hueOff val="0"/>
                <a:satOff val="0"/>
                <a:lumOff val="0"/>
                <a:alphaOff val="0"/>
                <a:satMod val="103000"/>
                <a:lumMod val="102000"/>
                <a:tint val="94000"/>
              </a:srgbClr>
            </a:gs>
            <a:gs pos="50000">
              <a:srgbClr val="B1319F">
                <a:hueOff val="0"/>
                <a:satOff val="0"/>
                <a:lumOff val="0"/>
                <a:alphaOff val="0"/>
                <a:satMod val="110000"/>
                <a:lumMod val="100000"/>
                <a:shade val="100000"/>
              </a:srgbClr>
            </a:gs>
            <a:gs pos="100000">
              <a:srgbClr val="B1319F">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Dio ispirò Mosè a scrivere Giobbe e Genesi</a:t>
          </a:r>
        </a:p>
      </dsp:txBody>
      <dsp:txXfrm>
        <a:off x="1220595" y="893545"/>
        <a:ext cx="4336064" cy="654990"/>
      </dsp:txXfrm>
    </dsp:sp>
    <dsp:sp modelId="{D9652166-3E02-432F-B6B1-A04C56B835CD}">
      <dsp:nvSpPr>
        <dsp:cNvPr id="0" name=""/>
        <dsp:cNvSpPr/>
      </dsp:nvSpPr>
      <dsp:spPr>
        <a:xfrm>
          <a:off x="0" y="1671080"/>
          <a:ext cx="1119241" cy="725870"/>
        </a:xfrm>
        <a:prstGeom prst="roundRect">
          <a:avLst>
            <a:gd name="adj" fmla="val 16670"/>
          </a:avLst>
        </a:prstGeom>
        <a:blipFill dpi="0" rotWithShape="1">
          <a:blip xmlns:r="http://schemas.openxmlformats.org/officeDocument/2006/relationships" r:embed="rId3" cstate="hqprint">
            <a:extLst>
              <a:ext uri="{28A0092B-C50C-407E-A947-70E740481C1C}">
                <a14:useLocalDpi xmlns:a14="http://schemas.microsoft.com/office/drawing/2010/main"/>
              </a:ext>
            </a:extLst>
          </a:blip>
          <a:srcRect/>
          <a:stretch>
            <a:fillRect l="-20859" t="-15555" r="-4045"/>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39603E88-9986-4BB9-8B5A-8AA98335E690}">
      <dsp:nvSpPr>
        <dsp:cNvPr id="0" name=""/>
        <dsp:cNvSpPr/>
      </dsp:nvSpPr>
      <dsp:spPr>
        <a:xfrm>
          <a:off x="1185155" y="1671080"/>
          <a:ext cx="4406944" cy="725870"/>
        </a:xfrm>
        <a:prstGeom prst="roundRect">
          <a:avLst>
            <a:gd name="adj" fmla="val 16670"/>
          </a:avLst>
        </a:prstGeom>
        <a:gradFill rotWithShape="0">
          <a:gsLst>
            <a:gs pos="0">
              <a:srgbClr val="E3B84B">
                <a:hueOff val="0"/>
                <a:satOff val="0"/>
                <a:lumOff val="0"/>
                <a:alphaOff val="0"/>
                <a:satMod val="103000"/>
                <a:lumMod val="102000"/>
                <a:tint val="94000"/>
              </a:srgbClr>
            </a:gs>
            <a:gs pos="50000">
              <a:srgbClr val="E3B84B">
                <a:hueOff val="0"/>
                <a:satOff val="0"/>
                <a:lumOff val="0"/>
                <a:alphaOff val="0"/>
                <a:satMod val="110000"/>
                <a:lumMod val="100000"/>
                <a:shade val="100000"/>
              </a:srgbClr>
            </a:gs>
            <a:gs pos="100000">
              <a:srgbClr val="E3B84B">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Dio lo chiamò dal rovo ardente</a:t>
          </a:r>
        </a:p>
      </dsp:txBody>
      <dsp:txXfrm>
        <a:off x="1220595" y="1706520"/>
        <a:ext cx="4336064" cy="654990"/>
      </dsp:txXfrm>
    </dsp:sp>
    <dsp:sp modelId="{C133504E-24BE-4FC7-9793-1306EAD3EB1B}">
      <dsp:nvSpPr>
        <dsp:cNvPr id="0" name=""/>
        <dsp:cNvSpPr/>
      </dsp:nvSpPr>
      <dsp:spPr>
        <a:xfrm>
          <a:off x="0" y="2484054"/>
          <a:ext cx="1119241" cy="725870"/>
        </a:xfrm>
        <a:prstGeom prst="roundRect">
          <a:avLst>
            <a:gd name="adj" fmla="val 16670"/>
          </a:avLst>
        </a:prstGeom>
        <a:blipFill rotWithShape="1">
          <a:blip xmlns:r="http://schemas.openxmlformats.org/officeDocument/2006/relationships" r:embed="rId4" cstate="hqprint">
            <a:extLst>
              <a:ext uri="{28A0092B-C50C-407E-A947-70E740481C1C}">
                <a14:useLocalDpi xmlns:a14="http://schemas.microsoft.com/office/drawing/2010/main"/>
              </a:ext>
            </a:extLst>
          </a:blip>
          <a:srcRect/>
          <a:stretch>
            <a:fillRect t="-8000" b="-8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EE615B1A-2DED-4779-839C-31901CDDD76C}">
      <dsp:nvSpPr>
        <dsp:cNvPr id="0" name=""/>
        <dsp:cNvSpPr/>
      </dsp:nvSpPr>
      <dsp:spPr>
        <a:xfrm>
          <a:off x="1185155" y="2484054"/>
          <a:ext cx="4406944" cy="725870"/>
        </a:xfrm>
        <a:prstGeom prst="roundRect">
          <a:avLst>
            <a:gd name="adj" fmla="val 16670"/>
          </a:avLst>
        </a:prstGeom>
        <a:gradFill rotWithShape="0">
          <a:gsLst>
            <a:gs pos="0">
              <a:srgbClr val="D91934">
                <a:hueOff val="0"/>
                <a:satOff val="0"/>
                <a:lumOff val="0"/>
                <a:alphaOff val="0"/>
                <a:satMod val="103000"/>
                <a:lumMod val="102000"/>
                <a:tint val="94000"/>
              </a:srgbClr>
            </a:gs>
            <a:gs pos="50000">
              <a:srgbClr val="D91934">
                <a:hueOff val="0"/>
                <a:satOff val="0"/>
                <a:lumOff val="0"/>
                <a:alphaOff val="0"/>
                <a:satMod val="110000"/>
                <a:lumMod val="100000"/>
                <a:shade val="100000"/>
              </a:srgbClr>
            </a:gs>
            <a:gs pos="100000">
              <a:srgbClr val="D91934">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Mosè vide come Dio sconfiggeva gli dei egiziani</a:t>
          </a:r>
        </a:p>
      </dsp:txBody>
      <dsp:txXfrm>
        <a:off x="1220595" y="2519494"/>
        <a:ext cx="4336064" cy="654990"/>
      </dsp:txXfrm>
    </dsp:sp>
    <dsp:sp modelId="{82B01601-4AA1-42DE-8758-3462A5927763}">
      <dsp:nvSpPr>
        <dsp:cNvPr id="0" name=""/>
        <dsp:cNvSpPr/>
      </dsp:nvSpPr>
      <dsp:spPr>
        <a:xfrm>
          <a:off x="0" y="3297029"/>
          <a:ext cx="1119241" cy="725870"/>
        </a:xfrm>
        <a:prstGeom prst="roundRect">
          <a:avLst>
            <a:gd name="adj" fmla="val 16670"/>
          </a:avLst>
        </a:prstGeom>
        <a:blipFill rotWithShape="1">
          <a:blip xmlns:r="http://schemas.openxmlformats.org/officeDocument/2006/relationships" r:embed="rId5" cstate="hqprint">
            <a:extLst>
              <a:ext uri="{28A0092B-C50C-407E-A947-70E740481C1C}">
                <a14:useLocalDpi xmlns:a14="http://schemas.microsoft.com/office/drawing/2010/main"/>
              </a:ext>
            </a:extLst>
          </a:blip>
          <a:srcRect/>
          <a:stretch>
            <a:fillRect l="-8000" r="-8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CDB6CE65-8A9A-4DA8-A0A1-F1198EA422AC}">
      <dsp:nvSpPr>
        <dsp:cNvPr id="0" name=""/>
        <dsp:cNvSpPr/>
      </dsp:nvSpPr>
      <dsp:spPr>
        <a:xfrm>
          <a:off x="1185155" y="3297029"/>
          <a:ext cx="4406944" cy="725870"/>
        </a:xfrm>
        <a:prstGeom prst="roundRect">
          <a:avLst>
            <a:gd name="adj" fmla="val 16670"/>
          </a:avLst>
        </a:prstGeom>
        <a:gradFill rotWithShape="0">
          <a:gsLst>
            <a:gs pos="0">
              <a:srgbClr val="635DD3">
                <a:hueOff val="0"/>
                <a:satOff val="0"/>
                <a:lumOff val="0"/>
                <a:alphaOff val="0"/>
                <a:satMod val="103000"/>
                <a:lumMod val="102000"/>
                <a:tint val="94000"/>
              </a:srgbClr>
            </a:gs>
            <a:gs pos="50000">
              <a:srgbClr val="635DD3">
                <a:hueOff val="0"/>
                <a:satOff val="0"/>
                <a:lumOff val="0"/>
                <a:alphaOff val="0"/>
                <a:satMod val="110000"/>
                <a:lumMod val="100000"/>
                <a:shade val="100000"/>
              </a:srgbClr>
            </a:gs>
            <a:gs pos="100000">
              <a:srgbClr val="635DD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Presenziò all’apertura del mar Rosso per liberare Israele</a:t>
          </a:r>
        </a:p>
      </dsp:txBody>
      <dsp:txXfrm>
        <a:off x="1220595" y="3332469"/>
        <a:ext cx="4336064" cy="654990"/>
      </dsp:txXfrm>
    </dsp:sp>
    <dsp:sp modelId="{8914161E-755C-4B82-8441-A203D5D9E56E}">
      <dsp:nvSpPr>
        <dsp:cNvPr id="0" name=""/>
        <dsp:cNvSpPr/>
      </dsp:nvSpPr>
      <dsp:spPr>
        <a:xfrm>
          <a:off x="0" y="4110004"/>
          <a:ext cx="1119241" cy="725870"/>
        </a:xfrm>
        <a:prstGeom prst="roundRect">
          <a:avLst>
            <a:gd name="adj" fmla="val 16670"/>
          </a:avLst>
        </a:prstGeom>
        <a:blipFill rotWithShape="1">
          <a:blip xmlns:r="http://schemas.openxmlformats.org/officeDocument/2006/relationships" r:embed="rId6" cstate="hqprint">
            <a:extLst>
              <a:ext uri="{28A0092B-C50C-407E-A947-70E740481C1C}">
                <a14:useLocalDpi xmlns:a14="http://schemas.microsoft.com/office/drawing/2010/main"/>
              </a:ext>
            </a:extLst>
          </a:blip>
          <a:srcRect/>
          <a:stretch>
            <a:fillRect l="-8000" r="-8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B42609F2-9DE4-483B-ACF5-EE1B33D2ABE2}">
      <dsp:nvSpPr>
        <dsp:cNvPr id="0" name=""/>
        <dsp:cNvSpPr/>
      </dsp:nvSpPr>
      <dsp:spPr>
        <a:xfrm>
          <a:off x="1185155" y="4110004"/>
          <a:ext cx="4406944" cy="725870"/>
        </a:xfrm>
        <a:prstGeom prst="roundRect">
          <a:avLst>
            <a:gd name="adj" fmla="val 16670"/>
          </a:avLst>
        </a:prstGeom>
        <a:gradFill rotWithShape="0">
          <a:gsLst>
            <a:gs pos="0">
              <a:srgbClr val="2FC753">
                <a:hueOff val="0"/>
                <a:satOff val="0"/>
                <a:lumOff val="0"/>
                <a:alphaOff val="0"/>
                <a:satMod val="103000"/>
                <a:lumMod val="102000"/>
                <a:tint val="94000"/>
              </a:srgbClr>
            </a:gs>
            <a:gs pos="50000">
              <a:srgbClr val="2FC753">
                <a:hueOff val="0"/>
                <a:satOff val="0"/>
                <a:lumOff val="0"/>
                <a:alphaOff val="0"/>
                <a:satMod val="110000"/>
                <a:lumMod val="100000"/>
                <a:shade val="100000"/>
              </a:srgbClr>
            </a:gs>
            <a:gs pos="100000">
              <a:srgbClr val="2FC753">
                <a:hueOff val="0"/>
                <a:satOff val="0"/>
                <a:lumOff val="0"/>
                <a:alphaOff val="0"/>
                <a:lumMod val="99000"/>
                <a:satMod val="120000"/>
                <a:shade val="78000"/>
              </a:srgbClr>
            </a:gs>
          </a:gsLst>
          <a:lin ang="5400000" scaled="0"/>
        </a:gra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38100" tIns="25400" rIns="381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solidFill>
                <a:prstClr val="white"/>
              </a:solidFill>
              <a:effectLst>
                <a:outerShdw blurRad="38100" dist="38100" dir="2700000" algn="tl">
                  <a:srgbClr val="000000">
                    <a:alpha val="43137"/>
                  </a:srgbClr>
                </a:outerShdw>
              </a:effectLst>
              <a:latin typeface="Aptos" panose="02110004020202020204"/>
              <a:ea typeface="+mn-ea"/>
              <a:cs typeface="+mn-cs"/>
            </a:rPr>
            <a:t>osservó come Dio guidò Israele al Sinai</a:t>
          </a:r>
        </a:p>
      </dsp:txBody>
      <dsp:txXfrm>
        <a:off x="1220595" y="4145444"/>
        <a:ext cx="4336064" cy="654990"/>
      </dsp:txXfrm>
    </dsp:sp>
    <dsp:sp modelId="{390C1257-741C-42DD-8884-31D2EFC15F1B}">
      <dsp:nvSpPr>
        <dsp:cNvPr id="0" name=""/>
        <dsp:cNvSpPr/>
      </dsp:nvSpPr>
      <dsp:spPr>
        <a:xfrm>
          <a:off x="0" y="4922979"/>
          <a:ext cx="1119241" cy="725870"/>
        </a:xfrm>
        <a:prstGeom prst="roundRect">
          <a:avLst>
            <a:gd name="adj" fmla="val 16670"/>
          </a:avLst>
        </a:prstGeom>
        <a:blipFill rotWithShape="1">
          <a:blip xmlns:r="http://schemas.openxmlformats.org/officeDocument/2006/relationships" r:embed="rId7"/>
          <a:srcRect/>
          <a:stretch>
            <a:fillRect t="-22000" b="-22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DCAB3E4D-BC79-4138-9FA1-A1B773D5B48F}">
      <dsp:nvSpPr>
        <dsp:cNvPr id="0" name=""/>
        <dsp:cNvSpPr/>
      </dsp:nvSpPr>
      <dsp:spPr>
        <a:xfrm>
          <a:off x="1185155" y="4922979"/>
          <a:ext cx="4406944" cy="725870"/>
        </a:xfrm>
        <a:prstGeom prst="roundRect">
          <a:avLst>
            <a:gd name="adj" fmla="val 16670"/>
          </a:avLst>
        </a:prstGeom>
        <a:solidFill>
          <a:srgbClr val="7030A0"/>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Passarono insieme 40 giorni completi sul monte</a:t>
          </a:r>
          <a:endParaRPr lang="es-ES" sz="2000" kern="1200" dirty="0">
            <a:effectLst>
              <a:outerShdw blurRad="38100" dist="38100" dir="2700000" algn="tl">
                <a:srgbClr val="000000">
                  <a:alpha val="43137"/>
                </a:srgbClr>
              </a:outerShdw>
            </a:effectLst>
          </a:endParaRPr>
        </a:p>
      </dsp:txBody>
      <dsp:txXfrm>
        <a:off x="1220595" y="4958419"/>
        <a:ext cx="4336064" cy="654990"/>
      </dsp:txXfrm>
    </dsp:sp>
    <dsp:sp modelId="{ADA3C015-148E-4C01-990F-6A0E49C6E4BF}">
      <dsp:nvSpPr>
        <dsp:cNvPr id="0" name=""/>
        <dsp:cNvSpPr/>
      </dsp:nvSpPr>
      <dsp:spPr>
        <a:xfrm>
          <a:off x="0" y="5735954"/>
          <a:ext cx="1119241" cy="725870"/>
        </a:xfrm>
        <a:prstGeom prst="roundRect">
          <a:avLst>
            <a:gd name="adj" fmla="val 16670"/>
          </a:avLst>
        </a:prstGeom>
        <a:blipFill rotWithShape="1">
          <a:blip xmlns:r="http://schemas.openxmlformats.org/officeDocument/2006/relationships" r:embed="rId8" cstate="hqprint">
            <a:extLst>
              <a:ext uri="{28A0092B-C50C-407E-A947-70E740481C1C}">
                <a14:useLocalDpi xmlns:a14="http://schemas.microsoft.com/office/drawing/2010/main"/>
              </a:ext>
            </a:extLst>
          </a:blip>
          <a:srcRect/>
          <a:stretch>
            <a:fillRect t="-8000" b="-8000"/>
          </a:stretch>
        </a:blip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sp>
    <dsp:sp modelId="{105D2363-BCF0-4B05-B065-8D7380EE8E18}">
      <dsp:nvSpPr>
        <dsp:cNvPr id="0" name=""/>
        <dsp:cNvSpPr/>
      </dsp:nvSpPr>
      <dsp:spPr>
        <a:xfrm>
          <a:off x="1185155" y="5735954"/>
          <a:ext cx="4406944" cy="725870"/>
        </a:xfrm>
        <a:prstGeom prst="roundRect">
          <a:avLst>
            <a:gd name="adj" fmla="val 16670"/>
          </a:avLst>
        </a:prstGeom>
        <a:solidFill>
          <a:schemeClr val="bg2">
            <a:lumMod val="75000"/>
          </a:schemeClr>
        </a:solidFill>
        <a:ln>
          <a:noFill/>
        </a:ln>
        <a:effectLst>
          <a:outerShdw blurRad="50800" dist="38100" dir="2700000" algn="tl" rotWithShape="0">
            <a:prstClr val="black">
              <a:alpha val="40000"/>
            </a:prst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1">
          <a:scrgbClr r="0" g="0" b="0"/>
        </a:effectRef>
        <a:fontRef idx="minor">
          <a:schemeClr val="lt1"/>
        </a:fontRef>
      </dsp:style>
      <dsp:txBody>
        <a:bodyPr spcFirstLastPara="0" vert="horz" wrap="square" lIns="142240" tIns="142240" rIns="142240" bIns="14224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outerShdw blurRad="38100" dist="38100" dir="2700000" algn="tl">
                  <a:srgbClr val="000000">
                    <a:alpha val="43137"/>
                  </a:srgbClr>
                </a:outerShdw>
              </a:effectLst>
            </a:rPr>
            <a:t>La loro relazione continuò a crescere ogni giorno di più</a:t>
          </a:r>
          <a:endParaRPr lang="es-ES" sz="2000" kern="1200" dirty="0">
            <a:effectLst>
              <a:outerShdw blurRad="38100" dist="38100" dir="2700000" algn="tl">
                <a:srgbClr val="000000">
                  <a:alpha val="43137"/>
                </a:srgbClr>
              </a:outerShdw>
            </a:effectLst>
          </a:endParaRPr>
        </a:p>
      </dsp:txBody>
      <dsp:txXfrm>
        <a:off x="1220595" y="5771394"/>
        <a:ext cx="4336064" cy="65499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537F05-D27C-4E6E-9098-0FDC35BA0553}">
      <dsp:nvSpPr>
        <dsp:cNvPr id="0" name=""/>
        <dsp:cNvSpPr/>
      </dsp:nvSpPr>
      <dsp:spPr>
        <a:xfrm>
          <a:off x="0" y="340"/>
          <a:ext cx="1480007" cy="350967"/>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Dio</a:t>
          </a:r>
        </a:p>
      </dsp:txBody>
      <dsp:txXfrm>
        <a:off x="175484" y="340"/>
        <a:ext cx="1129040" cy="350967"/>
      </dsp:txXfrm>
    </dsp:sp>
    <dsp:sp modelId="{25F833DF-28BA-42CF-A931-BDB9A44A64F1}">
      <dsp:nvSpPr>
        <dsp:cNvPr id="0" name=""/>
        <dsp:cNvSpPr/>
      </dsp:nvSpPr>
      <dsp:spPr>
        <a:xfrm>
          <a:off x="1654973" y="30172"/>
          <a:ext cx="9757192" cy="291302"/>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it-IT" sz="1800" b="1" kern="1200" dirty="0"/>
            <a:t>Sei mio amico e puoi contare sul mio favore.</a:t>
          </a:r>
          <a:endParaRPr lang="es-ES" sz="1800" b="1" kern="1200" dirty="0"/>
        </a:p>
      </dsp:txBody>
      <dsp:txXfrm>
        <a:off x="1800624" y="30172"/>
        <a:ext cx="9465890" cy="291302"/>
      </dsp:txXfrm>
    </dsp:sp>
    <dsp:sp modelId="{B5EBE645-BE01-4D84-8853-7101AB868E4A}">
      <dsp:nvSpPr>
        <dsp:cNvPr id="0" name=""/>
        <dsp:cNvSpPr/>
      </dsp:nvSpPr>
      <dsp:spPr>
        <a:xfrm>
          <a:off x="0" y="384223"/>
          <a:ext cx="1480007" cy="350967"/>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Mosè</a:t>
          </a:r>
        </a:p>
      </dsp:txBody>
      <dsp:txXfrm>
        <a:off x="175484" y="384223"/>
        <a:ext cx="1129040" cy="350967"/>
      </dsp:txXfrm>
    </dsp:sp>
    <dsp:sp modelId="{2AB17DE2-53E2-41B8-9531-47DA2787D025}">
      <dsp:nvSpPr>
        <dsp:cNvPr id="0" name=""/>
        <dsp:cNvSpPr/>
      </dsp:nvSpPr>
      <dsp:spPr>
        <a:xfrm>
          <a:off x="1654973" y="414056"/>
          <a:ext cx="9757192" cy="291302"/>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it-IT" sz="1800" b="1" kern="1200" dirty="0"/>
            <a:t>Se è davvero così, mostrami la tua via, affinché possa conoscerti.</a:t>
          </a:r>
          <a:endParaRPr lang="es-ES" sz="1800" b="1" kern="1200" dirty="0"/>
        </a:p>
      </dsp:txBody>
      <dsp:txXfrm>
        <a:off x="1800624" y="414056"/>
        <a:ext cx="9465890" cy="291302"/>
      </dsp:txXfrm>
    </dsp:sp>
    <dsp:sp modelId="{C3780064-2A7E-4808-A98D-B77DDECF9F90}">
      <dsp:nvSpPr>
        <dsp:cNvPr id="0" name=""/>
        <dsp:cNvSpPr/>
      </dsp:nvSpPr>
      <dsp:spPr>
        <a:xfrm>
          <a:off x="0" y="768107"/>
          <a:ext cx="1480007" cy="350967"/>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Dio</a:t>
          </a:r>
        </a:p>
      </dsp:txBody>
      <dsp:txXfrm>
        <a:off x="175484" y="768107"/>
        <a:ext cx="1129040" cy="350967"/>
      </dsp:txXfrm>
    </dsp:sp>
    <dsp:sp modelId="{206531FC-4648-41ED-A3FA-7AEC9CB10B9F}">
      <dsp:nvSpPr>
        <dsp:cNvPr id="0" name=""/>
        <dsp:cNvSpPr/>
      </dsp:nvSpPr>
      <dsp:spPr>
        <a:xfrm>
          <a:off x="1654973" y="797939"/>
          <a:ext cx="9757192" cy="291302"/>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s-ES" sz="1800" b="1" kern="1200" dirty="0"/>
            <a:t>Io stesso camminerò con te e ti </a:t>
          </a:r>
          <a:r>
            <a:rPr lang="es-ES" sz="1800" b="1" kern="1200" dirty="0" err="1"/>
            <a:t>darò</a:t>
          </a:r>
          <a:r>
            <a:rPr lang="es-ES" sz="1800" b="1" kern="1200" dirty="0"/>
            <a:t> </a:t>
          </a:r>
          <a:r>
            <a:rPr lang="es-ES" sz="1800" b="1" kern="1200" dirty="0" err="1"/>
            <a:t>riposo</a:t>
          </a:r>
          <a:r>
            <a:rPr lang="es-ES" sz="1800" b="1" kern="1200" dirty="0"/>
            <a:t>.</a:t>
          </a:r>
        </a:p>
      </dsp:txBody>
      <dsp:txXfrm>
        <a:off x="1800624" y="797939"/>
        <a:ext cx="9465890" cy="291302"/>
      </dsp:txXfrm>
    </dsp:sp>
    <dsp:sp modelId="{9574BCF2-1AC1-4FBC-A1DD-D3D32ED54ABE}">
      <dsp:nvSpPr>
        <dsp:cNvPr id="0" name=""/>
        <dsp:cNvSpPr/>
      </dsp:nvSpPr>
      <dsp:spPr>
        <a:xfrm>
          <a:off x="0" y="1151990"/>
          <a:ext cx="1480007" cy="350967"/>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Mosè</a:t>
          </a:r>
        </a:p>
      </dsp:txBody>
      <dsp:txXfrm>
        <a:off x="175484" y="1151990"/>
        <a:ext cx="1129040" cy="350967"/>
      </dsp:txXfrm>
    </dsp:sp>
    <dsp:sp modelId="{B0D216FA-5046-4260-95EB-94A4FF4DB0F3}">
      <dsp:nvSpPr>
        <dsp:cNvPr id="0" name=""/>
        <dsp:cNvSpPr/>
      </dsp:nvSpPr>
      <dsp:spPr>
        <a:xfrm>
          <a:off x="1654973" y="1181822"/>
          <a:ext cx="9757192" cy="291302"/>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it-IT" sz="1800" b="1" kern="1200" dirty="0"/>
            <a:t>O vieni con tutti noi, o più precisamente non farci uscire da qui.</a:t>
          </a:r>
          <a:endParaRPr lang="es-ES" sz="1800" b="1" kern="1200" dirty="0"/>
        </a:p>
      </dsp:txBody>
      <dsp:txXfrm>
        <a:off x="1800624" y="1181822"/>
        <a:ext cx="9465890" cy="291302"/>
      </dsp:txXfrm>
    </dsp:sp>
    <dsp:sp modelId="{1E89D0E7-58A7-4FB4-A7BE-4ED5531FA080}">
      <dsp:nvSpPr>
        <dsp:cNvPr id="0" name=""/>
        <dsp:cNvSpPr/>
      </dsp:nvSpPr>
      <dsp:spPr>
        <a:xfrm>
          <a:off x="0" y="1535873"/>
          <a:ext cx="1480007" cy="350967"/>
        </a:xfrm>
        <a:prstGeom prst="chevron">
          <a:avLst/>
        </a:prstGeom>
        <a:solidFill>
          <a:srgbClr val="993300"/>
        </a:soli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Mosè</a:t>
          </a:r>
        </a:p>
      </dsp:txBody>
      <dsp:txXfrm>
        <a:off x="175484" y="1535873"/>
        <a:ext cx="1129040" cy="350967"/>
      </dsp:txXfrm>
    </dsp:sp>
    <dsp:sp modelId="{69151F6D-E5DE-4493-8D01-2AD02DAA2097}">
      <dsp:nvSpPr>
        <dsp:cNvPr id="0" name=""/>
        <dsp:cNvSpPr/>
      </dsp:nvSpPr>
      <dsp:spPr>
        <a:xfrm>
          <a:off x="1654973" y="1565705"/>
          <a:ext cx="9757192" cy="291302"/>
        </a:xfrm>
        <a:prstGeom prst="chevron">
          <a:avLst/>
        </a:prstGeom>
        <a:solidFill>
          <a:srgbClr val="FFC1C1"/>
        </a:solidFill>
        <a:ln w="12700" cap="flat" cmpd="sng" algn="ctr">
          <a:solidFill>
            <a:srgbClr val="993300">
              <a:alpha val="90000"/>
            </a:srgb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s-ES" sz="1800" b="1" kern="1200" dirty="0"/>
            <a:t>Se non vieni con noi, come sappiamo che abbiamo il tuo favore?</a:t>
          </a:r>
        </a:p>
      </dsp:txBody>
      <dsp:txXfrm>
        <a:off x="1800624" y="1565705"/>
        <a:ext cx="9465890" cy="291302"/>
      </dsp:txXfrm>
    </dsp:sp>
    <dsp:sp modelId="{EA59EA09-5FDE-4FE2-85EF-A1CE291BCE08}">
      <dsp:nvSpPr>
        <dsp:cNvPr id="0" name=""/>
        <dsp:cNvSpPr/>
      </dsp:nvSpPr>
      <dsp:spPr>
        <a:xfrm>
          <a:off x="0" y="1972089"/>
          <a:ext cx="1480007" cy="350967"/>
        </a:xfrm>
        <a:prstGeom prst="chevron">
          <a:avLst/>
        </a:prstGeom>
        <a:gradFill rotWithShape="0">
          <a:gsLst>
            <a:gs pos="0">
              <a:schemeClr val="accent6">
                <a:hueOff val="0"/>
                <a:satOff val="0"/>
                <a:lumOff val="0"/>
                <a:alphaOff val="0"/>
                <a:satMod val="103000"/>
                <a:lumMod val="102000"/>
                <a:tint val="94000"/>
              </a:schemeClr>
            </a:gs>
            <a:gs pos="50000">
              <a:schemeClr val="accent6">
                <a:hueOff val="0"/>
                <a:satOff val="0"/>
                <a:lumOff val="0"/>
                <a:alphaOff val="0"/>
                <a:satMod val="110000"/>
                <a:lumMod val="100000"/>
                <a:shade val="100000"/>
              </a:schemeClr>
            </a:gs>
            <a:gs pos="100000">
              <a:schemeClr val="accent6">
                <a:hueOff val="0"/>
                <a:satOff val="0"/>
                <a:lumOff val="0"/>
                <a:alphaOff val="0"/>
                <a:lumMod val="99000"/>
                <a:satMod val="120000"/>
                <a:shade val="78000"/>
              </a:schemeClr>
            </a:gs>
          </a:gsLst>
          <a:lin ang="5400000" scaled="0"/>
        </a:gradFill>
        <a:ln>
          <a:noFill/>
        </a:ln>
        <a:effectLst>
          <a:outerShdw blurRad="57150" dist="19050" dir="5400000" algn="ctr" rotWithShape="0">
            <a:srgbClr val="000000">
              <a:alpha val="63000"/>
            </a:srgbClr>
          </a:outerShdw>
        </a:effectLst>
      </dsp:spPr>
      <dsp:style>
        <a:lnRef idx="0">
          <a:scrgbClr r="0" g="0" b="0"/>
        </a:lnRef>
        <a:fillRef idx="3">
          <a:scrgbClr r="0" g="0" b="0"/>
        </a:fillRef>
        <a:effectRef idx="3">
          <a:scrgbClr r="0" g="0" b="0"/>
        </a:effectRef>
        <a:fontRef idx="minor">
          <a:schemeClr val="lt1"/>
        </a:fontRef>
      </dsp:style>
      <dsp:txBody>
        <a:bodyPr spcFirstLastPara="0" vert="horz" wrap="square" lIns="25400" tIns="12700" rIns="0" bIns="12700" numCol="1" spcCol="1270" anchor="ctr" anchorCtr="0">
          <a:noAutofit/>
        </a:bodyPr>
        <a:lstStyle/>
        <a:p>
          <a:pPr marL="0" lvl="0" indent="0" algn="ctr" defTabSz="889000">
            <a:lnSpc>
              <a:spcPct val="90000"/>
            </a:lnSpc>
            <a:spcBef>
              <a:spcPct val="0"/>
            </a:spcBef>
            <a:spcAft>
              <a:spcPct val="35000"/>
            </a:spcAft>
            <a:buNone/>
          </a:pPr>
          <a:r>
            <a:rPr lang="es-ES" sz="2000" b="1" kern="1200" dirty="0"/>
            <a:t>Dio</a:t>
          </a:r>
        </a:p>
      </dsp:txBody>
      <dsp:txXfrm>
        <a:off x="175484" y="1972089"/>
        <a:ext cx="1129040" cy="350967"/>
      </dsp:txXfrm>
    </dsp:sp>
    <dsp:sp modelId="{5CC16E85-82E9-43A0-B210-EF107143F654}">
      <dsp:nvSpPr>
        <dsp:cNvPr id="0" name=""/>
        <dsp:cNvSpPr/>
      </dsp:nvSpPr>
      <dsp:spPr>
        <a:xfrm>
          <a:off x="1654973" y="1919756"/>
          <a:ext cx="9757192" cy="455633"/>
        </a:xfrm>
        <a:prstGeom prst="chevron">
          <a:avLst/>
        </a:prstGeom>
        <a:solidFill>
          <a:schemeClr val="accent6">
            <a:tint val="40000"/>
            <a:hueOff val="0"/>
            <a:satOff val="0"/>
            <a:lumOff val="0"/>
          </a:schemeClr>
        </a:solidFill>
        <a:ln w="12700" cap="flat" cmpd="sng" algn="ctr">
          <a:solidFill>
            <a:schemeClr val="accent6">
              <a:lumMod val="50000"/>
              <a:alpha val="90000"/>
            </a:schemeClr>
          </a:solidFill>
          <a:prstDash val="solid"/>
          <a:miter lim="800000"/>
        </a:ln>
        <a:effectLst>
          <a:outerShdw blurRad="50800" dist="38100" dir="2700000" algn="tl" rotWithShape="0">
            <a:prstClr val="black">
              <a:alpha val="40000"/>
            </a:prstClr>
          </a:outerShdw>
        </a:effectLst>
      </dsp:spPr>
      <dsp:style>
        <a:lnRef idx="1">
          <a:scrgbClr r="0" g="0" b="0"/>
        </a:lnRef>
        <a:fillRef idx="1">
          <a:scrgbClr r="0" g="0" b="0"/>
        </a:fillRef>
        <a:effectRef idx="2">
          <a:scrgbClr r="0" g="0" b="0"/>
        </a:effectRef>
        <a:fontRef idx="minor"/>
      </dsp:style>
      <dsp:txBody>
        <a:bodyPr spcFirstLastPara="0" vert="horz" wrap="square" lIns="22860" tIns="11430" rIns="0" bIns="11430" numCol="1" spcCol="1270" anchor="ctr" anchorCtr="0">
          <a:noAutofit/>
        </a:bodyPr>
        <a:lstStyle/>
        <a:p>
          <a:pPr marL="0" lvl="0" indent="0" algn="l" defTabSz="800100">
            <a:lnSpc>
              <a:spcPct val="90000"/>
            </a:lnSpc>
            <a:spcBef>
              <a:spcPct val="0"/>
            </a:spcBef>
            <a:spcAft>
              <a:spcPct val="35000"/>
            </a:spcAft>
            <a:buNone/>
          </a:pPr>
          <a:r>
            <a:rPr lang="es-ES" sz="1800" b="1" kern="1200" dirty="0"/>
            <a:t>Va bene, farò quello che mi chiedi, puoi contare sul mio favore e ti considero </a:t>
          </a:r>
          <a:r>
            <a:rPr lang="es-ES" sz="1800" b="1" kern="1200" dirty="0" err="1"/>
            <a:t>mio</a:t>
          </a:r>
          <a:r>
            <a:rPr lang="es-ES" sz="1800" b="1" kern="1200" dirty="0"/>
            <a:t> </a:t>
          </a:r>
          <a:r>
            <a:rPr lang="es-ES" sz="1800" b="1" kern="1200" dirty="0" err="1"/>
            <a:t>amico</a:t>
          </a:r>
          <a:r>
            <a:rPr lang="es-ES" sz="1800" b="1" kern="1200" dirty="0"/>
            <a:t>.</a:t>
          </a:r>
        </a:p>
      </dsp:txBody>
      <dsp:txXfrm>
        <a:off x="1882790" y="1919756"/>
        <a:ext cx="9301559" cy="4556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0821EE-5AA8-403E-AC28-90587111007F}">
      <dsp:nvSpPr>
        <dsp:cNvPr id="0" name=""/>
        <dsp:cNvSpPr/>
      </dsp:nvSpPr>
      <dsp:spPr>
        <a:xfrm>
          <a:off x="203283" y="584"/>
          <a:ext cx="5007557" cy="819993"/>
        </a:xfrm>
        <a:prstGeom prst="roundRect">
          <a:avLst/>
        </a:prstGeom>
        <a:solidFill>
          <a:schemeClr val="accent1">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effectLst/>
            </a:rPr>
            <a:t>Mosè chiese: Mostrami la tua gloria (Es 33:18)</a:t>
          </a:r>
        </a:p>
      </dsp:txBody>
      <dsp:txXfrm>
        <a:off x="243312" y="40613"/>
        <a:ext cx="4927499" cy="739935"/>
      </dsp:txXfrm>
    </dsp:sp>
    <dsp:sp modelId="{8018E06C-37BA-4BE2-AF8E-D159F5E87AEB}">
      <dsp:nvSpPr>
        <dsp:cNvPr id="0" name=""/>
        <dsp:cNvSpPr/>
      </dsp:nvSpPr>
      <dsp:spPr>
        <a:xfrm>
          <a:off x="2537667" y="868008"/>
          <a:ext cx="338789" cy="338789"/>
        </a:xfrm>
        <a:prstGeom prst="mathPlus">
          <a:avLst/>
        </a:prstGeom>
        <a:solidFill>
          <a:schemeClr val="accent1">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582573" y="997561"/>
        <a:ext cx="248977" cy="79683"/>
      </dsp:txXfrm>
    </dsp:sp>
    <dsp:sp modelId="{270044A2-F123-4FAF-B701-DB1324C4F9D6}">
      <dsp:nvSpPr>
        <dsp:cNvPr id="0" name=""/>
        <dsp:cNvSpPr/>
      </dsp:nvSpPr>
      <dsp:spPr>
        <a:xfrm>
          <a:off x="203283" y="1254229"/>
          <a:ext cx="5007557" cy="819993"/>
        </a:xfrm>
        <a:prstGeom prst="roundRect">
          <a:avLst/>
        </a:prstGeom>
        <a:solidFill>
          <a:schemeClr val="accent3">
            <a:lumMod val="60000"/>
            <a:lumOff val="4000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rPr>
            <a:t>Dio rispose: Io ti mostrerò la mia </a:t>
          </a:r>
          <a:r>
            <a:rPr lang="es-ES" sz="2000" b="1" kern="1200" dirty="0" err="1">
              <a:effectLst/>
            </a:rPr>
            <a:t>bontà</a:t>
          </a:r>
          <a:r>
            <a:rPr lang="es-ES" sz="2000" b="1" kern="1200" dirty="0">
              <a:effectLst/>
            </a:rPr>
            <a:t> </a:t>
          </a:r>
        </a:p>
        <a:p>
          <a:pPr marL="0" lvl="0" indent="0" algn="ctr" defTabSz="889000">
            <a:lnSpc>
              <a:spcPct val="90000"/>
            </a:lnSpc>
            <a:spcBef>
              <a:spcPct val="0"/>
            </a:spcBef>
            <a:spcAft>
              <a:spcPct val="35000"/>
            </a:spcAft>
            <a:buNone/>
          </a:pPr>
          <a:r>
            <a:rPr lang="es-ES" sz="2000" b="1" kern="1200" dirty="0">
              <a:effectLst/>
            </a:rPr>
            <a:t>(Es 33:19)</a:t>
          </a:r>
        </a:p>
      </dsp:txBody>
      <dsp:txXfrm>
        <a:off x="243312" y="1294258"/>
        <a:ext cx="4927499" cy="739935"/>
      </dsp:txXfrm>
    </dsp:sp>
    <dsp:sp modelId="{E0465194-55FE-440B-BD97-DF64FDA44341}">
      <dsp:nvSpPr>
        <dsp:cNvPr id="0" name=""/>
        <dsp:cNvSpPr/>
      </dsp:nvSpPr>
      <dsp:spPr>
        <a:xfrm>
          <a:off x="2537667" y="2121653"/>
          <a:ext cx="338789" cy="338789"/>
        </a:xfrm>
        <a:prstGeom prst="mathPlus">
          <a:avLst/>
        </a:prstGeom>
        <a:solidFill>
          <a:schemeClr val="tx2">
            <a:lumMod val="60000"/>
            <a:lumOff val="40000"/>
          </a:schemeClr>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2582573" y="2251206"/>
        <a:ext cx="248977" cy="79683"/>
      </dsp:txXfrm>
    </dsp:sp>
    <dsp:sp modelId="{19BC3635-2692-406A-A7C7-A551593D9345}">
      <dsp:nvSpPr>
        <dsp:cNvPr id="0" name=""/>
        <dsp:cNvSpPr/>
      </dsp:nvSpPr>
      <dsp:spPr>
        <a:xfrm>
          <a:off x="203283" y="2507873"/>
          <a:ext cx="5007557" cy="819993"/>
        </a:xfrm>
        <a:prstGeom prst="roundRect">
          <a:avLst/>
        </a:prstGeom>
        <a:solidFill>
          <a:schemeClr val="accent4">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25400" tIns="25400" rIns="25400" bIns="25400" numCol="1" spcCol="1270" anchor="ctr" anchorCtr="0">
          <a:noAutofit/>
        </a:bodyPr>
        <a:lstStyle/>
        <a:p>
          <a:pPr marL="0" lvl="0" indent="0" algn="ctr" defTabSz="889000">
            <a:lnSpc>
              <a:spcPct val="90000"/>
            </a:lnSpc>
            <a:spcBef>
              <a:spcPct val="0"/>
            </a:spcBef>
            <a:spcAft>
              <a:spcPct val="35000"/>
            </a:spcAft>
            <a:buNone/>
          </a:pPr>
          <a:r>
            <a:rPr lang="es-ES" sz="2000" b="1" kern="1200" dirty="0">
              <a:effectLst/>
            </a:rPr>
            <a:t>Quello che Dio </a:t>
          </a:r>
          <a:r>
            <a:rPr lang="es-ES" sz="2000" b="1" kern="1200" dirty="0" err="1">
              <a:effectLst/>
            </a:rPr>
            <a:t>gli</a:t>
          </a:r>
          <a:r>
            <a:rPr lang="es-ES" sz="2000" b="1" kern="1200" dirty="0">
              <a:effectLst/>
            </a:rPr>
            <a:t> </a:t>
          </a:r>
          <a:r>
            <a:rPr lang="es-ES" sz="2000" b="1" kern="1200" dirty="0" err="1">
              <a:effectLst/>
            </a:rPr>
            <a:t>mostrò</a:t>
          </a:r>
          <a:r>
            <a:rPr lang="es-ES" sz="2000" b="1" kern="1200" dirty="0">
              <a:effectLst/>
            </a:rPr>
            <a:t> fu il suo carattere (Es 34:6,7)</a:t>
          </a:r>
        </a:p>
      </dsp:txBody>
      <dsp:txXfrm>
        <a:off x="243312" y="2547902"/>
        <a:ext cx="4927499" cy="739935"/>
      </dsp:txXfrm>
    </dsp:sp>
    <dsp:sp modelId="{901DACB5-B2CA-44EB-9753-87793F31A902}">
      <dsp:nvSpPr>
        <dsp:cNvPr id="0" name=""/>
        <dsp:cNvSpPr/>
      </dsp:nvSpPr>
      <dsp:spPr>
        <a:xfrm>
          <a:off x="5298458" y="1555579"/>
          <a:ext cx="185750" cy="217292"/>
        </a:xfrm>
        <a:prstGeom prst="rightArrow">
          <a:avLst>
            <a:gd name="adj1" fmla="val 60000"/>
            <a:gd name="adj2" fmla="val 50000"/>
          </a:avLst>
        </a:prstGeom>
        <a:solidFill>
          <a:schemeClr val="accent5"/>
        </a:solidFill>
        <a:ln>
          <a:noFill/>
        </a:ln>
        <a:effectLst/>
        <a:sp3d z="-110000">
          <a:bevelT w="40600" h="20600" prst="relaxedInset"/>
        </a:sp3d>
      </dsp:spPr>
      <dsp:style>
        <a:lnRef idx="0">
          <a:scrgbClr r="0" g="0" b="0"/>
        </a:lnRef>
        <a:fillRef idx="1">
          <a:scrgbClr r="0" g="0" b="0"/>
        </a:fillRef>
        <a:effectRef idx="2">
          <a:scrgbClr r="0" g="0" b="0"/>
        </a:effectRef>
        <a:fontRef idx="minor"/>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es-ES" sz="2000" b="1" kern="1200">
            <a:effectLst>
              <a:outerShdw blurRad="38100" dist="38100" dir="2700000" algn="tl">
                <a:srgbClr val="000000">
                  <a:alpha val="43137"/>
                </a:srgbClr>
              </a:outerShdw>
            </a:effectLst>
          </a:endParaRPr>
        </a:p>
      </dsp:txBody>
      <dsp:txXfrm>
        <a:off x="5298458" y="1599037"/>
        <a:ext cx="130025" cy="130376"/>
      </dsp:txXfrm>
    </dsp:sp>
    <dsp:sp modelId="{E72754C5-A708-4BDA-B205-2A80F46248FA}">
      <dsp:nvSpPr>
        <dsp:cNvPr id="0" name=""/>
        <dsp:cNvSpPr/>
      </dsp:nvSpPr>
      <dsp:spPr>
        <a:xfrm>
          <a:off x="5561312" y="242851"/>
          <a:ext cx="2131629" cy="2842749"/>
        </a:xfrm>
        <a:prstGeom prst="roundRect">
          <a:avLst/>
        </a:prstGeom>
        <a:solidFill>
          <a:schemeClr val="accent5">
            <a:hueOff val="0"/>
            <a:satOff val="0"/>
            <a:lumOff val="0"/>
            <a:alphaOff val="0"/>
          </a:schemeClr>
        </a:solidFill>
        <a:ln>
          <a:noFill/>
        </a:ln>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0480" tIns="30480" rIns="30480" bIns="30480" numCol="1" spcCol="1270" anchor="ctr" anchorCtr="0">
          <a:noAutofit/>
        </a:bodyPr>
        <a:lstStyle/>
        <a:p>
          <a:pPr marL="0" lvl="0" indent="0" algn="ctr" defTabSz="1066800">
            <a:lnSpc>
              <a:spcPct val="90000"/>
            </a:lnSpc>
            <a:spcBef>
              <a:spcPct val="0"/>
            </a:spcBef>
            <a:spcAft>
              <a:spcPct val="35000"/>
            </a:spcAft>
            <a:buNone/>
          </a:pPr>
          <a:r>
            <a:rPr lang="es-ES" sz="2400" b="1" kern="1200" dirty="0">
              <a:solidFill>
                <a:schemeClr val="bg1"/>
              </a:solidFill>
              <a:effectLst>
                <a:outerShdw blurRad="38100" dist="38100" dir="2700000" algn="tl">
                  <a:srgbClr val="000000">
                    <a:alpha val="43137"/>
                  </a:srgbClr>
                </a:outerShdw>
              </a:effectLst>
            </a:rPr>
            <a:t>La gloria di Dio è  la sua bontà, cioè il suo carattere</a:t>
          </a:r>
        </a:p>
      </dsp:txBody>
      <dsp:txXfrm>
        <a:off x="5665370" y="346909"/>
        <a:ext cx="1923513" cy="263463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BF487B5-2C8A-4FE9-8605-EC37C09075FD}">
      <dsp:nvSpPr>
        <dsp:cNvPr id="0" name=""/>
        <dsp:cNvSpPr/>
      </dsp:nvSpPr>
      <dsp:spPr>
        <a:xfrm rot="5400000">
          <a:off x="3852159" y="-3369267"/>
          <a:ext cx="379752" cy="7215110"/>
        </a:xfrm>
        <a:prstGeom prst="round2SameRect">
          <a:avLst/>
        </a:prstGeom>
        <a:solidFill>
          <a:schemeClr val="accent4">
            <a:tint val="40000"/>
            <a:hueOff val="0"/>
            <a:satOff val="0"/>
            <a:lumOff val="0"/>
          </a:schemeClr>
        </a:solidFill>
        <a:ln w="28575" cap="flat" cmpd="sng" algn="ctr">
          <a:solidFill>
            <a:schemeClr val="accent4">
              <a:lumMod val="50000"/>
            </a:schemeClr>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0" lvl="1" indent="0" algn="l" defTabSz="711200">
            <a:lnSpc>
              <a:spcPct val="90000"/>
            </a:lnSpc>
            <a:spcBef>
              <a:spcPct val="0"/>
            </a:spcBef>
            <a:spcAft>
              <a:spcPct val="15000"/>
            </a:spcAft>
            <a:buNone/>
          </a:pPr>
          <a:r>
            <a:rPr lang="es-ES" sz="1600" b="1" kern="1200" dirty="0"/>
            <a:t>Per ricevere le condizioni del </a:t>
          </a:r>
          <a:r>
            <a:rPr lang="es-ES" sz="1600" b="1" kern="1200" dirty="0" err="1"/>
            <a:t>patto</a:t>
          </a:r>
          <a:r>
            <a:rPr lang="es-ES" sz="1600" b="1" kern="1200" dirty="0"/>
            <a:t> (Esodo </a:t>
          </a:r>
          <a:r>
            <a:rPr lang="es-ES" sz="1600" b="1" kern="1200" dirty="0">
              <a:solidFill>
                <a:prstClr val="black">
                  <a:hueOff val="0"/>
                  <a:satOff val="0"/>
                  <a:lumOff val="0"/>
                  <a:alphaOff val="0"/>
                </a:prstClr>
              </a:solidFill>
              <a:latin typeface="Aptos"/>
              <a:ea typeface="+mn-ea"/>
              <a:cs typeface="+mn-cs"/>
            </a:rPr>
            <a:t>19:3-7)</a:t>
          </a:r>
        </a:p>
      </dsp:txBody>
      <dsp:txXfrm rot="-5400000">
        <a:off x="434480" y="66950"/>
        <a:ext cx="7196572" cy="342676"/>
      </dsp:txXfrm>
    </dsp:sp>
    <dsp:sp modelId="{FB34CA7B-2553-4AAE-A825-623CC38143DA}">
      <dsp:nvSpPr>
        <dsp:cNvPr id="0" name=""/>
        <dsp:cNvSpPr/>
      </dsp:nvSpPr>
      <dsp:spPr>
        <a:xfrm>
          <a:off x="0" y="943"/>
          <a:ext cx="425056" cy="474690"/>
        </a:xfrm>
        <a:prstGeom prst="roundRect">
          <a:avLst/>
        </a:prstGeom>
        <a:gradFill rotWithShape="0">
          <a:gsLst>
            <a:gs pos="0">
              <a:schemeClr val="accent4">
                <a:hueOff val="0"/>
                <a:satOff val="0"/>
                <a:lumOff val="0"/>
                <a:alphaOff val="0"/>
                <a:satMod val="103000"/>
                <a:lumMod val="102000"/>
                <a:tint val="94000"/>
              </a:schemeClr>
            </a:gs>
            <a:gs pos="50000">
              <a:schemeClr val="accent4">
                <a:hueOff val="0"/>
                <a:satOff val="0"/>
                <a:lumOff val="0"/>
                <a:alphaOff val="0"/>
                <a:satMod val="110000"/>
                <a:lumMod val="100000"/>
                <a:shade val="100000"/>
              </a:schemeClr>
            </a:gs>
            <a:gs pos="100000">
              <a:schemeClr val="accent4">
                <a:hueOff val="0"/>
                <a:satOff val="0"/>
                <a:lumOff val="0"/>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1</a:t>
          </a:r>
        </a:p>
      </dsp:txBody>
      <dsp:txXfrm>
        <a:off x="20750" y="21693"/>
        <a:ext cx="383556" cy="433190"/>
      </dsp:txXfrm>
    </dsp:sp>
    <dsp:sp modelId="{76109693-36C5-44EA-BAE6-ABC72EF45D16}">
      <dsp:nvSpPr>
        <dsp:cNvPr id="0" name=""/>
        <dsp:cNvSpPr/>
      </dsp:nvSpPr>
      <dsp:spPr>
        <a:xfrm rot="5400000">
          <a:off x="3785146" y="-2851713"/>
          <a:ext cx="505902" cy="7208064"/>
        </a:xfrm>
        <a:prstGeom prst="round2SameRect">
          <a:avLst/>
        </a:prstGeom>
        <a:solidFill>
          <a:schemeClr val="accent4">
            <a:tint val="40000"/>
            <a:hueOff val="1671984"/>
            <a:satOff val="-683"/>
            <a:lumOff val="-188"/>
          </a:schemeClr>
        </a:solidFill>
        <a:ln w="28575" cap="flat" cmpd="sng" algn="ctr">
          <a:solidFill>
            <a:srgbClr val="2E79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11200">
            <a:lnSpc>
              <a:spcPct val="90000"/>
            </a:lnSpc>
            <a:spcBef>
              <a:spcPct val="0"/>
            </a:spcBef>
            <a:spcAft>
              <a:spcPct val="15000"/>
            </a:spcAft>
            <a:buNone/>
          </a:pPr>
          <a:r>
            <a:rPr lang="es-ES" sz="1600" b="1" kern="1200" dirty="0"/>
            <a:t>Per dare la risposta del popolo e ricevere istruzioni sulla teofania del Sinai (Esodo 19:8-14)</a:t>
          </a:r>
        </a:p>
      </dsp:txBody>
      <dsp:txXfrm rot="-5400000">
        <a:off x="434065" y="524064"/>
        <a:ext cx="7183368" cy="456510"/>
      </dsp:txXfrm>
    </dsp:sp>
    <dsp:sp modelId="{BB4904F8-E866-4201-BC3C-47921BD74100}">
      <dsp:nvSpPr>
        <dsp:cNvPr id="0" name=""/>
        <dsp:cNvSpPr/>
      </dsp:nvSpPr>
      <dsp:spPr>
        <a:xfrm>
          <a:off x="0" y="514973"/>
          <a:ext cx="424641" cy="474690"/>
        </a:xfrm>
        <a:prstGeom prst="roundRect">
          <a:avLst/>
        </a:prstGeom>
        <a:gradFill rotWithShape="0">
          <a:gsLst>
            <a:gs pos="0">
              <a:schemeClr val="accent4">
                <a:hueOff val="1644571"/>
                <a:satOff val="1385"/>
                <a:lumOff val="-1765"/>
                <a:alphaOff val="0"/>
                <a:satMod val="103000"/>
                <a:lumMod val="102000"/>
                <a:tint val="94000"/>
              </a:schemeClr>
            </a:gs>
            <a:gs pos="50000">
              <a:schemeClr val="accent4">
                <a:hueOff val="1644571"/>
                <a:satOff val="1385"/>
                <a:lumOff val="-1765"/>
                <a:alphaOff val="0"/>
                <a:satMod val="110000"/>
                <a:lumMod val="100000"/>
                <a:shade val="100000"/>
              </a:schemeClr>
            </a:gs>
            <a:gs pos="100000">
              <a:schemeClr val="accent4">
                <a:hueOff val="1644571"/>
                <a:satOff val="1385"/>
                <a:lumOff val="-1765"/>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2</a:t>
          </a:r>
        </a:p>
      </dsp:txBody>
      <dsp:txXfrm>
        <a:off x="20729" y="535702"/>
        <a:ext cx="383183" cy="433232"/>
      </dsp:txXfrm>
    </dsp:sp>
    <dsp:sp modelId="{25AD595D-1A10-4938-B875-BE023B2B6731}">
      <dsp:nvSpPr>
        <dsp:cNvPr id="0" name=""/>
        <dsp:cNvSpPr/>
      </dsp:nvSpPr>
      <dsp:spPr>
        <a:xfrm rot="5400000">
          <a:off x="3852159" y="-2341205"/>
          <a:ext cx="379752" cy="7215110"/>
        </a:xfrm>
        <a:prstGeom prst="round2SameRect">
          <a:avLst/>
        </a:prstGeom>
        <a:solidFill>
          <a:schemeClr val="accent4">
            <a:tint val="40000"/>
            <a:hueOff val="3343967"/>
            <a:satOff val="-1366"/>
            <a:lumOff val="-376"/>
          </a:schemeClr>
        </a:solidFill>
        <a:ln w="28575" cap="flat" cmpd="sng" algn="ctr">
          <a:solidFill>
            <a:srgbClr val="2A24DF"/>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11200">
            <a:lnSpc>
              <a:spcPct val="90000"/>
            </a:lnSpc>
            <a:spcBef>
              <a:spcPct val="0"/>
            </a:spcBef>
            <a:spcAft>
              <a:spcPct val="15000"/>
            </a:spcAft>
            <a:buNone/>
          </a:pPr>
          <a:r>
            <a:rPr lang="es-ES" sz="1600" b="1" kern="1200" dirty="0"/>
            <a:t>Per ricevere nuove istruzioni (Esodo 19:20-25)</a:t>
          </a:r>
        </a:p>
      </dsp:txBody>
      <dsp:txXfrm rot="-5400000">
        <a:off x="434480" y="1095012"/>
        <a:ext cx="7196572" cy="342676"/>
      </dsp:txXfrm>
    </dsp:sp>
    <dsp:sp modelId="{6CCE813E-5E0B-45F7-96CE-BCF9A901E6CE}">
      <dsp:nvSpPr>
        <dsp:cNvPr id="0" name=""/>
        <dsp:cNvSpPr/>
      </dsp:nvSpPr>
      <dsp:spPr>
        <a:xfrm>
          <a:off x="0" y="1029004"/>
          <a:ext cx="425056" cy="474690"/>
        </a:xfrm>
        <a:prstGeom prst="roundRect">
          <a:avLst/>
        </a:prstGeom>
        <a:gradFill rotWithShape="0">
          <a:gsLst>
            <a:gs pos="0">
              <a:schemeClr val="accent4">
                <a:hueOff val="3289142"/>
                <a:satOff val="2771"/>
                <a:lumOff val="-3529"/>
                <a:alphaOff val="0"/>
                <a:satMod val="103000"/>
                <a:lumMod val="102000"/>
                <a:tint val="94000"/>
              </a:schemeClr>
            </a:gs>
            <a:gs pos="50000">
              <a:schemeClr val="accent4">
                <a:hueOff val="3289142"/>
                <a:satOff val="2771"/>
                <a:lumOff val="-3529"/>
                <a:alphaOff val="0"/>
                <a:satMod val="110000"/>
                <a:lumMod val="100000"/>
                <a:shade val="100000"/>
              </a:schemeClr>
            </a:gs>
            <a:gs pos="100000">
              <a:schemeClr val="accent4">
                <a:hueOff val="3289142"/>
                <a:satOff val="2771"/>
                <a:lumOff val="-352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3</a:t>
          </a:r>
        </a:p>
      </dsp:txBody>
      <dsp:txXfrm>
        <a:off x="20750" y="1049754"/>
        <a:ext cx="383556" cy="433190"/>
      </dsp:txXfrm>
    </dsp:sp>
    <dsp:sp modelId="{BF751D0E-0018-4556-BBF6-F057C9893D8F}">
      <dsp:nvSpPr>
        <dsp:cNvPr id="0" name=""/>
        <dsp:cNvSpPr/>
      </dsp:nvSpPr>
      <dsp:spPr>
        <a:xfrm rot="5400000">
          <a:off x="3852159" y="-1842781"/>
          <a:ext cx="379752" cy="7215110"/>
        </a:xfrm>
        <a:prstGeom prst="round2SameRect">
          <a:avLst/>
        </a:prstGeom>
        <a:solidFill>
          <a:schemeClr val="accent4">
            <a:tint val="40000"/>
            <a:hueOff val="5015950"/>
            <a:satOff val="-2050"/>
            <a:lumOff val="-564"/>
          </a:schemeClr>
        </a:solidFill>
        <a:ln w="28575" cap="flat" cmpd="sng" algn="ctr">
          <a:solidFill>
            <a:srgbClr val="7B1AE1"/>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11200">
            <a:lnSpc>
              <a:spcPct val="90000"/>
            </a:lnSpc>
            <a:spcBef>
              <a:spcPct val="0"/>
            </a:spcBef>
            <a:spcAft>
              <a:spcPct val="15000"/>
            </a:spcAft>
            <a:buNone/>
          </a:pPr>
          <a:r>
            <a:rPr lang="es-ES" sz="1600" b="1" kern="1200" dirty="0"/>
            <a:t>Per ricevere le </a:t>
          </a:r>
          <a:r>
            <a:rPr lang="es-ES" sz="1600" b="1" kern="1200" dirty="0" err="1"/>
            <a:t>leggi</a:t>
          </a:r>
          <a:r>
            <a:rPr lang="es-ES" sz="1600" b="1" kern="1200" dirty="0"/>
            <a:t> </a:t>
          </a:r>
          <a:r>
            <a:rPr lang="es-ES" sz="1600" b="1" kern="1200" dirty="0" err="1"/>
            <a:t>complementari</a:t>
          </a:r>
          <a:r>
            <a:rPr lang="es-ES" sz="1600" b="1" kern="1200" dirty="0"/>
            <a:t> (Esodo 20:21; 24:3)</a:t>
          </a:r>
        </a:p>
      </dsp:txBody>
      <dsp:txXfrm rot="-5400000">
        <a:off x="434480" y="1593436"/>
        <a:ext cx="7196572" cy="342676"/>
      </dsp:txXfrm>
    </dsp:sp>
    <dsp:sp modelId="{FA7BBE03-741A-428D-A2E0-6E18B56F1B4B}">
      <dsp:nvSpPr>
        <dsp:cNvPr id="0" name=""/>
        <dsp:cNvSpPr/>
      </dsp:nvSpPr>
      <dsp:spPr>
        <a:xfrm>
          <a:off x="0" y="1527429"/>
          <a:ext cx="425056" cy="474690"/>
        </a:xfrm>
        <a:prstGeom prst="roundRect">
          <a:avLst/>
        </a:prstGeom>
        <a:gradFill rotWithShape="0">
          <a:gsLst>
            <a:gs pos="0">
              <a:schemeClr val="accent4">
                <a:hueOff val="4933713"/>
                <a:satOff val="4156"/>
                <a:lumOff val="-5294"/>
                <a:alphaOff val="0"/>
                <a:satMod val="103000"/>
                <a:lumMod val="102000"/>
                <a:tint val="94000"/>
              </a:schemeClr>
            </a:gs>
            <a:gs pos="50000">
              <a:schemeClr val="accent4">
                <a:hueOff val="4933713"/>
                <a:satOff val="4156"/>
                <a:lumOff val="-5294"/>
                <a:alphaOff val="0"/>
                <a:satMod val="110000"/>
                <a:lumMod val="100000"/>
                <a:shade val="100000"/>
              </a:schemeClr>
            </a:gs>
            <a:gs pos="100000">
              <a:schemeClr val="accent4">
                <a:hueOff val="4933713"/>
                <a:satOff val="4156"/>
                <a:lumOff val="-5294"/>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4</a:t>
          </a:r>
        </a:p>
      </dsp:txBody>
      <dsp:txXfrm>
        <a:off x="20750" y="1548179"/>
        <a:ext cx="383556" cy="433190"/>
      </dsp:txXfrm>
    </dsp:sp>
    <dsp:sp modelId="{172CFDF2-7936-4E9D-BFFA-0C73FCBBBDC7}">
      <dsp:nvSpPr>
        <dsp:cNvPr id="0" name=""/>
        <dsp:cNvSpPr/>
      </dsp:nvSpPr>
      <dsp:spPr>
        <a:xfrm rot="5400000">
          <a:off x="3761009" y="-1301090"/>
          <a:ext cx="554176" cy="7208064"/>
        </a:xfrm>
        <a:prstGeom prst="round2SameRect">
          <a:avLst/>
        </a:prstGeom>
        <a:solidFill>
          <a:schemeClr val="accent4">
            <a:tint val="40000"/>
            <a:hueOff val="6687934"/>
            <a:satOff val="-2733"/>
            <a:lumOff val="-752"/>
          </a:schemeClr>
        </a:solidFill>
        <a:ln w="28575" cap="flat" cmpd="sng" algn="ctr">
          <a:solidFill>
            <a:srgbClr val="D711E2"/>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11200">
            <a:lnSpc>
              <a:spcPct val="90000"/>
            </a:lnSpc>
            <a:spcBef>
              <a:spcPct val="0"/>
            </a:spcBef>
            <a:spcAft>
              <a:spcPct val="15000"/>
            </a:spcAft>
            <a:buNone/>
          </a:pPr>
          <a:r>
            <a:rPr lang="es-ES" sz="1600" b="1" kern="1200" dirty="0"/>
            <a:t>Per ricevere i Dieci Comandamenti scritti dal dito di Dio e il modello del Santuario (</a:t>
          </a:r>
          <a:r>
            <a:rPr lang="es-ES" sz="1600" b="1" kern="1200" dirty="0" err="1"/>
            <a:t>Esodo</a:t>
          </a:r>
          <a:r>
            <a:rPr lang="es-ES" sz="1600" b="1" kern="1200" dirty="0"/>
            <a:t> 24:12,18; 32:15)</a:t>
          </a:r>
        </a:p>
      </dsp:txBody>
      <dsp:txXfrm rot="-5400000">
        <a:off x="434066" y="2052906"/>
        <a:ext cx="7181011" cy="500070"/>
      </dsp:txXfrm>
    </dsp:sp>
    <dsp:sp modelId="{1B825D6B-8BFA-484B-9BE4-89EE5CDDE674}">
      <dsp:nvSpPr>
        <dsp:cNvPr id="0" name=""/>
        <dsp:cNvSpPr/>
      </dsp:nvSpPr>
      <dsp:spPr>
        <a:xfrm>
          <a:off x="0" y="2065596"/>
          <a:ext cx="424641" cy="474690"/>
        </a:xfrm>
        <a:prstGeom prst="roundRect">
          <a:avLst/>
        </a:prstGeom>
        <a:gradFill rotWithShape="0">
          <a:gsLst>
            <a:gs pos="0">
              <a:schemeClr val="accent4">
                <a:hueOff val="6578285"/>
                <a:satOff val="5541"/>
                <a:lumOff val="-7059"/>
                <a:alphaOff val="0"/>
                <a:satMod val="103000"/>
                <a:lumMod val="102000"/>
                <a:tint val="94000"/>
              </a:schemeClr>
            </a:gs>
            <a:gs pos="50000">
              <a:schemeClr val="accent4">
                <a:hueOff val="6578285"/>
                <a:satOff val="5541"/>
                <a:lumOff val="-7059"/>
                <a:alphaOff val="0"/>
                <a:satMod val="110000"/>
                <a:lumMod val="100000"/>
                <a:shade val="100000"/>
              </a:schemeClr>
            </a:gs>
            <a:gs pos="100000">
              <a:schemeClr val="accent4">
                <a:hueOff val="6578285"/>
                <a:satOff val="5541"/>
                <a:lumOff val="-7059"/>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5</a:t>
          </a:r>
        </a:p>
      </dsp:txBody>
      <dsp:txXfrm>
        <a:off x="20729" y="2086325"/>
        <a:ext cx="383183" cy="433232"/>
      </dsp:txXfrm>
    </dsp:sp>
    <dsp:sp modelId="{55FC4AB1-9306-4E2A-94B7-638B38853F92}">
      <dsp:nvSpPr>
        <dsp:cNvPr id="0" name=""/>
        <dsp:cNvSpPr/>
      </dsp:nvSpPr>
      <dsp:spPr>
        <a:xfrm rot="5400000">
          <a:off x="3852159" y="-766445"/>
          <a:ext cx="379752" cy="7215110"/>
        </a:xfrm>
        <a:prstGeom prst="round2SameRect">
          <a:avLst/>
        </a:prstGeom>
        <a:solidFill>
          <a:schemeClr val="accent4">
            <a:tint val="40000"/>
            <a:hueOff val="8359917"/>
            <a:satOff val="-3416"/>
            <a:lumOff val="-940"/>
          </a:schemeClr>
        </a:solidFill>
        <a:ln w="28575" cap="flat" cmpd="sng" algn="ctr">
          <a:solidFill>
            <a:srgbClr val="DF0B89"/>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11200">
            <a:lnSpc>
              <a:spcPct val="90000"/>
            </a:lnSpc>
            <a:spcBef>
              <a:spcPct val="0"/>
            </a:spcBef>
            <a:spcAft>
              <a:spcPct val="15000"/>
            </a:spcAft>
            <a:buNone/>
          </a:pPr>
          <a:r>
            <a:rPr lang="es-ES" sz="1600" b="1" kern="1200" dirty="0"/>
            <a:t>Per intercedere per il peccato del vitello d’oro (Esodo 32:30)</a:t>
          </a:r>
        </a:p>
      </dsp:txBody>
      <dsp:txXfrm rot="-5400000">
        <a:off x="434480" y="2669772"/>
        <a:ext cx="7196572" cy="342676"/>
      </dsp:txXfrm>
    </dsp:sp>
    <dsp:sp modelId="{E89644D7-0255-435B-8178-93723A4041E5}">
      <dsp:nvSpPr>
        <dsp:cNvPr id="0" name=""/>
        <dsp:cNvSpPr/>
      </dsp:nvSpPr>
      <dsp:spPr>
        <a:xfrm>
          <a:off x="0" y="2603764"/>
          <a:ext cx="425056" cy="474690"/>
        </a:xfrm>
        <a:prstGeom prst="roundRect">
          <a:avLst/>
        </a:prstGeom>
        <a:gradFill rotWithShape="0">
          <a:gsLst>
            <a:gs pos="0">
              <a:schemeClr val="accent4">
                <a:hueOff val="8222856"/>
                <a:satOff val="6927"/>
                <a:lumOff val="-8823"/>
                <a:alphaOff val="0"/>
                <a:satMod val="103000"/>
                <a:lumMod val="102000"/>
                <a:tint val="94000"/>
              </a:schemeClr>
            </a:gs>
            <a:gs pos="50000">
              <a:schemeClr val="accent4">
                <a:hueOff val="8222856"/>
                <a:satOff val="6927"/>
                <a:lumOff val="-8823"/>
                <a:alphaOff val="0"/>
                <a:satMod val="110000"/>
                <a:lumMod val="100000"/>
                <a:shade val="100000"/>
              </a:schemeClr>
            </a:gs>
            <a:gs pos="100000">
              <a:schemeClr val="accent4">
                <a:hueOff val="8222856"/>
                <a:satOff val="6927"/>
                <a:lumOff val="-8823"/>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6</a:t>
          </a:r>
        </a:p>
      </dsp:txBody>
      <dsp:txXfrm>
        <a:off x="20750" y="2624514"/>
        <a:ext cx="383556" cy="433190"/>
      </dsp:txXfrm>
    </dsp:sp>
    <dsp:sp modelId="{B35259F7-3DA3-4B94-9D52-4E67297EB8CB}">
      <dsp:nvSpPr>
        <dsp:cNvPr id="0" name=""/>
        <dsp:cNvSpPr/>
      </dsp:nvSpPr>
      <dsp:spPr>
        <a:xfrm rot="5400000">
          <a:off x="3755389" y="-219134"/>
          <a:ext cx="565416" cy="7208064"/>
        </a:xfrm>
        <a:prstGeom prst="round2SameRect">
          <a:avLst/>
        </a:prstGeom>
        <a:solidFill>
          <a:schemeClr val="accent4">
            <a:tint val="40000"/>
            <a:hueOff val="10031901"/>
            <a:satOff val="-4099"/>
            <a:lumOff val="-1128"/>
          </a:schemeClr>
        </a:solidFill>
        <a:ln w="28575" cap="flat" cmpd="sng" algn="ctr">
          <a:solidFill>
            <a:srgbClr val="DB0A28"/>
          </a:solidFill>
          <a:prstDash val="solid"/>
          <a:miter lim="800000"/>
        </a:ln>
        <a:effectLst/>
        <a:scene3d>
          <a:camera prst="orthographicFront"/>
          <a:lightRig rig="flat" dir="t"/>
        </a:scene3d>
        <a:sp3d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36000" tIns="123825" rIns="0" bIns="123825" numCol="1" spcCol="1270" anchor="ctr" anchorCtr="0">
          <a:noAutofit/>
        </a:bodyPr>
        <a:lstStyle/>
        <a:p>
          <a:pPr marL="171450" lvl="1" indent="-171450" algn="l" defTabSz="711200">
            <a:lnSpc>
              <a:spcPct val="90000"/>
            </a:lnSpc>
            <a:spcBef>
              <a:spcPct val="0"/>
            </a:spcBef>
            <a:spcAft>
              <a:spcPct val="15000"/>
            </a:spcAft>
            <a:buNone/>
          </a:pPr>
          <a:r>
            <a:rPr lang="es-ES" sz="1600" b="1" kern="1200" dirty="0"/>
            <a:t>Affinchè Dio gli mostrasse la sua gloria, e ricevesse nuove tavole dei Dieci Comandamenti (Esodo 34:1-5)</a:t>
          </a:r>
        </a:p>
      </dsp:txBody>
      <dsp:txXfrm rot="-5400000">
        <a:off x="434066" y="3129790"/>
        <a:ext cx="7180463" cy="510214"/>
      </dsp:txXfrm>
    </dsp:sp>
    <dsp:sp modelId="{BC6C4D0C-4B05-4C59-AD15-6A2C1C700397}">
      <dsp:nvSpPr>
        <dsp:cNvPr id="0" name=""/>
        <dsp:cNvSpPr/>
      </dsp:nvSpPr>
      <dsp:spPr>
        <a:xfrm>
          <a:off x="0" y="3147552"/>
          <a:ext cx="424641" cy="474690"/>
        </a:xfrm>
        <a:prstGeom prst="roundRect">
          <a:avLst/>
        </a:prstGeom>
        <a:gradFill rotWithShape="0">
          <a:gsLst>
            <a:gs pos="0">
              <a:schemeClr val="accent4">
                <a:hueOff val="9867426"/>
                <a:satOff val="8312"/>
                <a:lumOff val="-10588"/>
                <a:alphaOff val="0"/>
                <a:satMod val="103000"/>
                <a:lumMod val="102000"/>
                <a:tint val="94000"/>
              </a:schemeClr>
            </a:gs>
            <a:gs pos="50000">
              <a:schemeClr val="accent4">
                <a:hueOff val="9867426"/>
                <a:satOff val="8312"/>
                <a:lumOff val="-10588"/>
                <a:alphaOff val="0"/>
                <a:satMod val="110000"/>
                <a:lumMod val="100000"/>
                <a:shade val="100000"/>
              </a:schemeClr>
            </a:gs>
            <a:gs pos="100000">
              <a:schemeClr val="accent4">
                <a:hueOff val="9867426"/>
                <a:satOff val="8312"/>
                <a:lumOff val="-10588"/>
                <a:alphaOff val="0"/>
                <a:lumMod val="99000"/>
                <a:satMod val="120000"/>
                <a:shade val="78000"/>
              </a:schemeClr>
            </a:gs>
          </a:gsLst>
          <a:lin ang="5400000" scaled="0"/>
        </a:gradFill>
        <a:ln>
          <a:noFill/>
        </a:ln>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0" tIns="38100" rIns="0" bIns="38100" numCol="1" spcCol="1270" anchor="ctr" anchorCtr="0">
          <a:noAutofit/>
        </a:bodyPr>
        <a:lstStyle/>
        <a:p>
          <a:pPr marL="0" lvl="0" indent="0" algn="ctr" defTabSz="889000">
            <a:lnSpc>
              <a:spcPct val="90000"/>
            </a:lnSpc>
            <a:spcBef>
              <a:spcPct val="0"/>
            </a:spcBef>
            <a:spcAft>
              <a:spcPct val="35000"/>
            </a:spcAft>
            <a:buNone/>
          </a:pPr>
          <a:r>
            <a:rPr lang="es-ES" sz="2000" b="1" kern="1200" dirty="0"/>
            <a:t>7</a:t>
          </a:r>
        </a:p>
      </dsp:txBody>
      <dsp:txXfrm>
        <a:off x="20729" y="3168281"/>
        <a:ext cx="383183" cy="433232"/>
      </dsp:txXfrm>
    </dsp:sp>
  </dsp:spTree>
</dsp:drawing>
</file>

<file path=ppt/diagrams/layout1.xml><?xml version="1.0" encoding="utf-8"?>
<dgm:layoutDef xmlns:dgm="http://schemas.openxmlformats.org/drawingml/2006/diagram" xmlns:a="http://schemas.openxmlformats.org/drawingml/2006/main" uniqueId="urn:microsoft.com/office/officeart/2008/layout/PictureAccentList">
  <dgm:title val=""/>
  <dgm:desc val=""/>
  <dgm:catLst>
    <dgm:cat type="picture" pri="14000"/>
    <dgm:cat type="list" pri="14500"/>
  </dgm:catLst>
  <dgm:sampData>
    <dgm:dataModel>
      <dgm:ptLst>
        <dgm:pt modelId="0" type="doc"/>
        <dgm:pt modelId="1">
          <dgm:prSet phldr="1"/>
        </dgm:pt>
        <dgm:pt modelId="11">
          <dgm:prSet phldr="1"/>
        </dgm:pt>
        <dgm:pt modelId="12">
          <dgm:prSet phldr="1"/>
        </dgm:pt>
      </dgm:ptLst>
      <dgm:cxnLst>
        <dgm:cxn modelId="4" srcId="0" destId="1" srcOrd="0" destOrd="0"/>
        <dgm:cxn modelId="5" srcId="1" destId="11" srcOrd="0" destOrd="0"/>
        <dgm:cxn modelId="6" srcId="1" destId="12" srcOrd="1" destOrd="0"/>
      </dgm:cxnLst>
      <dgm:bg/>
      <dgm:whole/>
    </dgm:dataModel>
  </dgm:sampData>
  <dgm:style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styleData>
  <dgm:clrData>
    <dgm:dataModel>
      <dgm:ptLst>
        <dgm:pt modelId="0" type="doc"/>
        <dgm:pt modelId="1"/>
        <dgm:pt modelId="11"/>
        <dgm:pt modelId="12"/>
        <dgm:pt modelId="13"/>
      </dgm:ptLst>
      <dgm:cxnLst>
        <dgm:cxn modelId="4" srcId="0" destId="1" srcOrd="0" destOrd="0"/>
        <dgm:cxn modelId="5" srcId="1" destId="11" srcOrd="0" destOrd="0"/>
        <dgm:cxn modelId="6" srcId="1" destId="12" srcOrd="0" destOrd="0"/>
        <dgm:cxn modelId="14" srcId="1" destId="13" srcOrd="0" destOrd="0"/>
      </dgm:cxnLst>
      <dgm:bg/>
      <dgm:whole/>
    </dgm:dataModel>
  </dgm:clrData>
  <dgm:layoutNode name="layout">
    <dgm:varLst>
      <dgm:chMax/>
      <dgm:chPref/>
      <dgm:dir/>
      <dgm:animOne val="branch"/>
      <dgm:animLvl val="lvl"/>
      <dgm:resizeHandles/>
    </dgm:varLst>
    <dgm:choose name="Name0">
      <dgm:if name="Name1" func="var" arg="dir" op="equ" val="norm">
        <dgm:alg type="hierChild">
          <dgm:param type="linDir" val="fromL"/>
        </dgm:alg>
      </dgm:if>
      <dgm:else name="Name2">
        <dgm:alg type="hierChild">
          <dgm:param type="linDir" val="fromL"/>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primFontSz" for="des" forName="childText" refType="primFontSz" refFor="des" refForName="rootText" op="lte"/>
      <dgm:constr type="w" for="des" forName="rootComposite" refType="w" fact="4"/>
      <dgm:constr type="h" for="des" forName="rootComposite" refType="h"/>
      <dgm:constr type="w" for="des" forName="childComposite" refType="w" refFor="des" refForName="rootComposite"/>
      <dgm:constr type="h" for="des" forName="childComposite" refType="h" refFor="des" refForName="rootComposite"/>
      <dgm:constr type="sibSp" refType="w" refFor="des" refForName="rootComposite" fact="0.1"/>
      <dgm:constr type="sibSp" for="des" forName="childShape" refType="h" refFor="des" refForName="rootComposite" fact="0.12"/>
      <dgm:constr type="sp" for="des" forName="root" refType="h" refFor="des" refForName="rootComposite" fact="0.18"/>
    </dgm:constrLst>
    <dgm:ruleLst/>
    <dgm:forEach name="Name3" axis="ch">
      <dgm:forEach name="Name4" axis="self" ptType="node" cnt="1">
        <dgm:layoutNode name="root">
          <dgm:varLst>
            <dgm:chMax/>
            <dgm:chPref val="4"/>
          </dgm:varLst>
          <dgm:alg type="hierRoot"/>
          <dgm:shape xmlns:r="http://schemas.openxmlformats.org/officeDocument/2006/relationships" r:blip="">
            <dgm:adjLst/>
          </dgm:shape>
          <dgm:presOf/>
          <dgm:constrLst/>
          <dgm:ruleLst/>
          <dgm:layoutNode name="rootComposite">
            <dgm:varLst/>
            <dgm:alg type="composite"/>
            <dgm:shape xmlns:r="http://schemas.openxmlformats.org/officeDocument/2006/relationships" r:blip="">
              <dgm:adjLst/>
            </dgm:shape>
            <dgm:presOf axis="self" ptType="node" cnt="1"/>
            <dgm:constrLst>
              <dgm:constr type="l" for="ch" forName="rootText"/>
              <dgm:constr type="t" for="ch" forName="rootText"/>
              <dgm:constr type="w" for="ch" forName="rootText" refType="w"/>
              <dgm:constr type="h" for="ch" forName="rootText" refType="h"/>
            </dgm:constrLst>
            <dgm:ruleLst/>
            <dgm:layoutNode name="rootText" styleLbl="node0">
              <dgm:varLst>
                <dgm:chMax/>
                <dgm:chPref val="4"/>
              </dgm:varLst>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 type="primFontSz" val="65" fact="NaN" max="NaN"/>
              </dgm:ruleLst>
            </dgm:layoutNode>
          </dgm:layoutNode>
          <dgm:layoutNode name="childShape">
            <dgm:varLst>
              <dgm:chMax val="0"/>
              <dgm:chPref val="0"/>
            </dgm:varLst>
            <dgm:alg type="hierChild">
              <dgm:param type="chAlign" val="r"/>
              <dgm:param type="linDir" val="fromT"/>
              <dgm:param type="fallback" val="2D"/>
            </dgm:alg>
            <dgm:shape xmlns:r="http://schemas.openxmlformats.org/officeDocument/2006/relationships" r:blip="">
              <dgm:adjLst/>
            </dgm:shape>
            <dgm:presOf/>
            <dgm:constrLst/>
            <dgm:ruleLst/>
            <dgm:forEach name="Name5" axis="ch">
              <dgm:forEach name="Name6" axis="self" ptType="node">
                <dgm:layoutNode name="childComposite">
                  <dgm:varLst>
                    <dgm:chMax val="0"/>
                    <dgm:chPref val="0"/>
                  </dgm:varLst>
                  <dgm:alg type="composite"/>
                  <dgm:shape xmlns:r="http://schemas.openxmlformats.org/officeDocument/2006/relationships" r:blip="">
                    <dgm:adjLst/>
                  </dgm:shape>
                  <dgm:presOf/>
                  <dgm:choose name="Name7">
                    <dgm:if name="Name8" func="var" arg="dir" op="equ" val="norm">
                      <dgm:constrLst>
                        <dgm:constr type="w" for="ch" forName="Image" refType="h"/>
                        <dgm:constr type="h" for="ch" forName="Image" refType="h"/>
                        <dgm:constr type="l" for="ch" forName="Image"/>
                        <dgm:constr type="t" for="ch" forName="Image"/>
                        <dgm:constr type="h" for="ch" forName="childText" refType="h"/>
                        <dgm:constr type="l" for="ch" forName="childText" refType="w" refFor="ch" refForName="Image" fact="1.06"/>
                        <dgm:constr type="t" for="ch" forName="childText"/>
                      </dgm:constrLst>
                    </dgm:if>
                    <dgm:else name="Name9">
                      <dgm:constrLst>
                        <dgm:constr type="w" for="ch" forName="Image" refType="h"/>
                        <dgm:constr type="h" for="ch" forName="Image" refType="h"/>
                        <dgm:constr type="r" for="ch" forName="Image" refType="w"/>
                        <dgm:constr type="t" for="ch" forName="Image"/>
                        <dgm:constr type="h" for="ch" forName="childText" refType="h"/>
                        <dgm:constr type="t" for="ch" forName="childText"/>
                        <dgm:constr type="wOff" for="ch" forName="childText" refType="w" refFor="ch" refForName="Image" fact="-1.06"/>
                      </dgm:constrLst>
                    </dgm:else>
                  </dgm:choose>
                  <dgm:ruleLst/>
                  <dgm:layoutNode name="Image" styleLbl="node1">
                    <dgm:alg type="sp"/>
                    <dgm:shape xmlns:r="http://schemas.openxmlformats.org/officeDocument/2006/relationships" type="roundRect" r:blip="" blipPhldr="1">
                      <dgm:adjLst>
                        <dgm:adj idx="1" val="0.1667"/>
                      </dgm:adjLst>
                    </dgm:shape>
                    <dgm:presOf/>
                  </dgm:layoutNode>
                  <dgm:layoutNode name="childText" styleLbl="lnNode1">
                    <dgm:varLst>
                      <dgm:chMax val="0"/>
                      <dgm:chPref val="0"/>
                      <dgm:bulletEnabled val="1"/>
                    </dgm:varLst>
                    <dgm:alg type="tx"/>
                    <dgm:shape xmlns:r="http://schemas.openxmlformats.org/officeDocument/2006/relationships" type="roundRect" r:blip="">
                      <dgm:adjLst>
                        <dgm:adj idx="1" val="0.1667"/>
                      </dgm:adjLst>
                    </dgm:shape>
                    <dgm:presOf axis="self desOrSelf" ptType="node node" st="1 1" cnt="1 0"/>
                    <dgm:ruleLst>
                      <dgm:rule type="primFontSz" val="5" fact="NaN" max="NaN"/>
                    </dgm:ruleLs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Process3">
  <dgm:title val=""/>
  <dgm:desc val=""/>
  <dgm:catLst>
    <dgm:cat type="process" pri="11000"/>
    <dgm:cat type="convert" pri="1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41" srcId="1" destId="11" srcOrd="0" destOrd="0"/>
        <dgm:cxn modelId="42" srcId="1" destId="12" srcOrd="1" destOrd="0"/>
        <dgm:cxn modelId="51" srcId="2" destId="21" srcOrd="0" destOrd="0"/>
        <dgm:cxn modelId="52" srcId="2" destId="22" srcOrd="1" destOrd="0"/>
        <dgm:cxn modelId="61" srcId="3" destId="31" srcOrd="0" destOrd="0"/>
        <dgm:cxn modelId="62" srcId="3" destId="32" srcOrd="1" destOrd="0"/>
      </dgm:cxnLst>
      <dgm:bg/>
      <dgm:whole/>
    </dgm:dataModel>
  </dgm:sampData>
  <dgm:styleData>
    <dgm:dataModel>
      <dgm:ptLst>
        <dgm:pt modelId="0" type="doc"/>
        <dgm:pt modelId="1"/>
        <dgm:pt modelId="2"/>
      </dgm:ptLst>
      <dgm:cxnLst>
        <dgm:cxn modelId="4" srcId="0" destId="1" srcOrd="0" destOrd="0"/>
        <dgm:cxn modelId="5" srcId="1" destId="2"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51" srcId="1" destId="11" srcOrd="0" destOrd="0"/>
        <dgm:cxn modelId="61" srcId="2" destId="21" srcOrd="0" destOrd="0"/>
        <dgm:cxn modelId="71" srcId="3" destId="31" srcOrd="0" destOrd="0"/>
        <dgm:cxn modelId="81" srcId="4" destId="41" srcOrd="0" destOrd="0"/>
      </dgm:cxnLst>
      <dgm:bg/>
      <dgm:whole/>
    </dgm:dataModel>
  </dgm:clrData>
  <dgm:layoutNode name="Name0">
    <dgm:varLst>
      <dgm:chPref val="3"/>
      <dgm:dir/>
      <dgm:animLvl val="lvl"/>
      <dgm:resizeHandles/>
    </dgm:varLst>
    <dgm:choose name="Name1">
      <dgm:if name="Name2" func="var" arg="dir" op="equ" val="norm">
        <dgm:alg type="lin">
          <dgm:param type="linDir" val="fromT"/>
          <dgm:param type="vertAlign" val="mid"/>
          <dgm:param type="nodeHorzAlign" val="l"/>
          <dgm:param type="nodeVertAlign" val="t"/>
          <dgm:param type="fallback" val="2D"/>
        </dgm:alg>
      </dgm:if>
      <dgm:else name="Name3">
        <dgm:alg type="lin">
          <dgm:param type="linDir" val="fromT"/>
          <dgm:param type="vertAlign" val="mid"/>
          <dgm:param type="nodeHorzAlign" val="r"/>
          <dgm:param type="nodeVertAlign" val="t"/>
          <dgm:param type="fallback" val="2D"/>
        </dgm:alg>
      </dgm:else>
    </dgm:choose>
    <dgm:shape xmlns:r="http://schemas.openxmlformats.org/officeDocument/2006/relationships" r:blip="">
      <dgm:adjLst/>
    </dgm:shape>
    <dgm:presOf/>
    <dgm:constrLst>
      <dgm:constr type="w" for="des" forName="bigChev" refType="w"/>
      <dgm:constr type="h" for="des" forName="bigChev" refType="w" refFor="des" refForName="bigChev" op="equ" fact="0.4"/>
      <dgm:constr type="w" for="des" forName="node" refType="w" refFor="des" refForName="bigChev" fact="0.83"/>
      <dgm:constr type="h" for="des" forName="node" refType="w" refFor="des" refForName="node" op="equ" fact="0.4"/>
      <dgm:constr type="w" for="des" forName="parTrans" refType="w" refFor="des" refForName="bigChev" op="equ" fact="-0.13"/>
      <dgm:constr type="w" for="des" forName="sibTrans" refType="w" refFor="des" refForName="node" op="equ" fact="-0.14"/>
      <dgm:constr type="h" for="ch" forName="vSp" refType="h" refFor="des" refForName="bigChev" op="equ" fact="0.14"/>
      <dgm:constr type="primFontSz" for="des" forName="node" op="equ"/>
      <dgm:constr type="primFontSz" for="des" forName="bigChev" op="equ"/>
    </dgm:constrLst>
    <dgm:ruleLst/>
    <dgm:forEach name="Name4" axis="ch" ptType="node">
      <dgm:layoutNode name="horFlow">
        <dgm:choose name="Name5">
          <dgm:if name="Name6" func="var" arg="dir" op="equ" val="norm">
            <dgm:alg type="lin">
              <dgm:param type="linDir" val="fromL"/>
              <dgm:param type="nodeHorzAlign" val="l"/>
              <dgm:param type="nodeVertAlign" val="mid"/>
              <dgm:param type="fallback" val="2D"/>
            </dgm:alg>
          </dgm:if>
          <dgm:else name="Name7">
            <dgm:alg type="lin">
              <dgm:param type="linDir" val="fromR"/>
              <dgm:param type="nodeHorzAlign" val="r"/>
              <dgm:param type="nodeVertAlign" val="mid"/>
              <dgm:param type="fallback" val="2D"/>
            </dgm:alg>
          </dgm:else>
        </dgm:choose>
        <dgm:shape xmlns:r="http://schemas.openxmlformats.org/officeDocument/2006/relationships" r:blip="">
          <dgm:adjLst/>
        </dgm:shape>
        <dgm:presOf/>
        <dgm:constrLst/>
        <dgm:ruleLst/>
        <dgm:layoutNode name="bigChev" styleLbl="node1">
          <dgm:alg type="tx"/>
          <dgm:choose name="Name8">
            <dgm:if name="Name9" func="var" arg="dir" op="equ" val="norm">
              <dgm:shape xmlns:r="http://schemas.openxmlformats.org/officeDocument/2006/relationships" type="chevron" r:blip="">
                <dgm:adjLst/>
              </dgm:shape>
              <dgm:presOf axis="self"/>
              <dgm:constrLst>
                <dgm:constr type="primFontSz" val="65"/>
                <dgm:constr type="rMarg"/>
                <dgm:constr type="lMarg" refType="primFontSz" fact="0.1"/>
                <dgm:constr type="tMarg" refType="primFontSz" fact="0.05"/>
                <dgm:constr type="bMarg" refType="primFontSz" fact="0.05"/>
              </dgm:constrLst>
            </dgm:if>
            <dgm:else name="Name10">
              <dgm:shape xmlns:r="http://schemas.openxmlformats.org/officeDocument/2006/relationships" rot="180" type="chevron" r:blip="">
                <dgm:adjLst/>
              </dgm:shape>
              <dgm:presOf axis="self"/>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parTransForEach" axis="ch" ptType="parTrans" cnt="1">
          <dgm:layoutNode name="parTrans">
            <dgm:alg type="sp"/>
            <dgm:shape xmlns:r="http://schemas.openxmlformats.org/officeDocument/2006/relationships" r:blip="">
              <dgm:adjLst/>
            </dgm:shape>
            <dgm:presOf/>
            <dgm:constrLst/>
            <dgm:ruleLst/>
          </dgm:layoutNode>
        </dgm:forEach>
        <dgm:forEach name="Name11" axis="ch" ptType="node">
          <dgm:layoutNode name="node" styleLbl="alignAccFollowNode1">
            <dgm:varLst>
              <dgm:bulletEnabled val="1"/>
            </dgm:varLst>
            <dgm:alg type="tx"/>
            <dgm:choose name="Name12">
              <dgm:if name="Name13" func="var" arg="dir" op="equ" val="norm">
                <dgm:shape xmlns:r="http://schemas.openxmlformats.org/officeDocument/2006/relationships" type="chevron" r:blip="">
                  <dgm:adjLst/>
                </dgm:shape>
                <dgm:presOf axis="desOrSelf" ptType="node"/>
                <dgm:constrLst>
                  <dgm:constr type="primFontSz" val="65"/>
                  <dgm:constr type="rMarg"/>
                  <dgm:constr type="lMarg" refType="primFontSz" fact="0.1"/>
                  <dgm:constr type="tMarg" refType="primFontSz" fact="0.05"/>
                  <dgm:constr type="bMarg" refType="primFontSz" fact="0.05"/>
                </dgm:constrLst>
              </dgm:if>
              <dgm:else name="Name14">
                <dgm:shape xmlns:r="http://schemas.openxmlformats.org/officeDocument/2006/relationships" rot="180" type="chevron" r:blip="">
                  <dgm:adjLst/>
                </dgm:shape>
                <dgm:presOf axis="desOrSelf" ptType="node"/>
                <dgm:constrLst>
                  <dgm:constr type="primFontSz" val="65"/>
                  <dgm:constr type="lMarg"/>
                  <dgm:constr type="rMarg" refType="primFontSz" fact="0.1"/>
                  <dgm:constr type="tMarg" refType="primFontSz" fact="0.05"/>
                  <dgm:constr type="bMarg" refType="primFontSz" fact="0.05"/>
                </dgm:constrLst>
              </dgm:else>
            </dgm:choose>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choose name="Name15">
        <dgm:if name="Name16" axis="self" ptType="node" func="revPos" op="gte" val="2">
          <dgm:layoutNode name="vSp">
            <dgm:alg type="sp"/>
            <dgm:shape xmlns:r="http://schemas.openxmlformats.org/officeDocument/2006/relationships" r:blip="">
              <dgm:adjLst/>
            </dgm:shape>
            <dgm:presOf/>
            <dgm:constrLst/>
            <dgm:ruleLst/>
          </dgm:layoutNode>
        </dgm:if>
        <dgm:else name="Name17"/>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equation2">
  <dgm:title val=""/>
  <dgm:desc val=""/>
  <dgm:catLst>
    <dgm:cat type="relationship" pri="18000"/>
    <dgm:cat type="process" pri="26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func="var" arg="dir" op="equ" val="norm">
        <dgm:alg type="lin">
          <dgm:param type="linDir" val="fromL"/>
          <dgm:param type="fallback" val="2D"/>
        </dgm:alg>
      </dgm:if>
      <dgm:else name="Name3">
        <dgm:alg type="lin">
          <dgm:param type="linDir" val="fromR"/>
          <dgm:param type="fallback" val="2D"/>
        </dgm:alg>
      </dgm:else>
    </dgm:choose>
    <dgm:shape xmlns:r="http://schemas.openxmlformats.org/officeDocument/2006/relationships" r:blip="">
      <dgm:adjLst/>
    </dgm:shape>
    <dgm:presOf/>
    <dgm:choose name="Name4">
      <dgm:if name="Name5" axis="ch" ptType="node" func="cnt" op="gte" val="3">
        <dgm:constrLst>
          <dgm:constr type="h" for="des" forName="node" refType="w" fact="0.5"/>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ch" forName="lastNode" op="equ" val="65"/>
          <dgm:constr type="primFontSz" for="des" forName="node" op="equ" val="65"/>
          <dgm:constr type="primFontSz" for="des" forName="sibTrans" val="55"/>
          <dgm:constr type="primFontSz" for="des" forName="sibTrans" refType="primFontSz" refFor="des" refForName="node" op="lte" fact="0.8"/>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if>
      <dgm:else name="Name6">
        <dgm:constrLst>
          <dgm:constr type="h" for="des" forName="node" refType="w"/>
          <dgm:constr type="w" for="ch" forName="lastNode" refType="w"/>
          <dgm:constr type="w" for="des" forName="node" refType="h" refFor="des" refForName="node"/>
          <dgm:constr type="w" for="ch" forName="sibTransLast" refType="h" refFor="des" refForName="node" fact="0.6"/>
          <dgm:constr type="h" for="des" forName="sibTrans" refType="h" refFor="des" refForName="node" op="equ" fact="0.58"/>
          <dgm:constr type="w" for="des" forName="sibTrans" refType="h" refFor="des" refForName="sibTrans" op="equ"/>
          <dgm:constr type="primFontSz" for="des" forName="node" val="65"/>
          <dgm:constr type="primFontSz" for="ch" forName="lastNode" refType="primFontSz" refFor="des" refForName="node" op="equ"/>
          <dgm:constr type="primFontSz" for="des" forName="sibTrans" val="55"/>
          <dgm:constr type="primFontSz" for="des" forName="connectorText" refType="primFontSz" refFor="des" refForName="node" op="lte" fact="0.8"/>
          <dgm:constr type="primFontSz" for="des" forName="connectorText" refType="primFontSz" refFor="des" refForName="sibTrans" op="equ"/>
          <dgm:constr type="h" for="des" forName="spacerT" refType="h" refFor="des" refForName="sibTrans" fact="0.14"/>
          <dgm:constr type="h" for="des" forName="spacerB" refType="h" refFor="des" refForName="sibTrans" fact="0.14"/>
        </dgm:constrLst>
      </dgm:else>
    </dgm:choose>
    <dgm:ruleLst/>
    <dgm:choose name="Name7">
      <dgm:if name="Name8" axis="ch" ptType="node" func="cnt" op="gte" val="1">
        <dgm:layoutNode name="vNodes">
          <dgm:alg type="lin">
            <dgm:param type="linDir" val="fromT"/>
            <dgm:param type="fallback" val="2D"/>
          </dgm:alg>
          <dgm:shape xmlns:r="http://schemas.openxmlformats.org/officeDocument/2006/relationships" r:blip="">
            <dgm:adjLst/>
          </dgm:shape>
          <dgm:presOf/>
          <dgm:constrLst/>
          <dgm:ruleLst/>
          <dgm:forEach name="Name9" axis="ch" ptType="node">
            <dgm:choose name="Name10">
              <dgm:if name="Name11" axis="self" func="revPos" op="neq" val="1">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choose name="Name12">
                  <dgm:if name="Name13" axis="self" ptType="node" func="revPos" op="gt" val="2">
                    <dgm:forEach name="sibTransForEach" axis="followSib" ptType="sibTrans" cnt="1">
                      <dgm:layoutNode name="spacerT">
                        <dgm:alg type="sp"/>
                        <dgm:shape xmlns:r="http://schemas.openxmlformats.org/officeDocument/2006/relationships" r:blip="">
                          <dgm:adjLst/>
                        </dgm:shape>
                        <dgm:presOf axis="self"/>
                        <dgm:constrLst/>
                        <dgm:ruleLst/>
                      </dgm:layoutNode>
                      <dgm:layoutNode name="sibTrans">
                        <dgm:alg type="tx"/>
                        <dgm:shape xmlns:r="http://schemas.openxmlformats.org/officeDocument/2006/relationships" type="mathPlus" r:blip="">
                          <dgm:adjLst/>
                        </dgm:shape>
                        <dgm:presOf axis="self"/>
                        <dgm:constrLst>
                          <dgm:constr type="h" refType="w"/>
                          <dgm:constr type="lMarg"/>
                          <dgm:constr type="rMarg"/>
                          <dgm:constr type="tMarg"/>
                          <dgm:constr type="bMarg"/>
                        </dgm:constrLst>
                        <dgm:ruleLst>
                          <dgm:rule type="primFontSz" val="5" fact="NaN" max="NaN"/>
                        </dgm:ruleLst>
                      </dgm:layoutNode>
                      <dgm:layoutNode name="spacerB">
                        <dgm:alg type="sp"/>
                        <dgm:shape xmlns:r="http://schemas.openxmlformats.org/officeDocument/2006/relationships" r:blip="">
                          <dgm:adjLst/>
                        </dgm:shape>
                        <dgm:presOf axis="self"/>
                        <dgm:constrLst/>
                        <dgm:ruleLst/>
                      </dgm:layoutNode>
                    </dgm:forEach>
                  </dgm:if>
                  <dgm:else name="Name14"/>
                </dgm:choose>
              </dgm:if>
              <dgm:else name="Name15"/>
            </dgm:choose>
          </dgm:forEach>
        </dgm:layoutNode>
        <dgm:choose name="Name16">
          <dgm:if name="Name17" axis="ch" ptType="node" func="cnt" op="gt" val="1">
            <dgm:layoutNode name="sibTransLast">
              <dgm:alg type="conn">
                <dgm:param type="begPts" val="auto"/>
                <dgm:param type="endPts" val="auto"/>
                <dgm:param type="srcNode" val="vNodes"/>
                <dgm:param type="dstNode" val="lastNode"/>
              </dgm:alg>
              <dgm:shape xmlns:r="http://schemas.openxmlformats.org/officeDocument/2006/relationships" type="conn" r:blip="">
                <dgm:adjLst/>
              </dgm:shape>
              <dgm:presOf axis="ch" ptType="sibTrans" st="-1" cnt="1"/>
              <dgm:constrLst>
                <dgm:constr type="h" refType="w" fact="0.62"/>
                <dgm:constr type="connDist"/>
                <dgm:constr type="begPad" refType="connDist" fact="0.25"/>
                <dgm:constr type="endPad" refType="connDist" fact="0.22"/>
              </dgm:constrLst>
              <dgm:ruleLst/>
              <dgm:layoutNode name="connectorText">
                <dgm:alg type="tx">
                  <dgm:param type="autoTxRot" val="grav"/>
                </dgm:alg>
                <dgm:shape xmlns:r="http://schemas.openxmlformats.org/officeDocument/2006/relationships" type="conn" r:blip="" hideGeom="1">
                  <dgm:adjLst/>
                </dgm:shape>
                <dgm:presOf axis="ch desOrSelf" ptType="sibTrans sibTrans" st="-1 1" cnt="1 0"/>
                <dgm:constrLst>
                  <dgm:constr type="lMarg"/>
                  <dgm:constr type="rMarg"/>
                  <dgm:constr type="tMarg"/>
                  <dgm:constr type="bMarg"/>
                </dgm:constrLst>
                <dgm:ruleLst>
                  <dgm:rule type="primFontSz" val="5" fact="NaN" max="NaN"/>
                </dgm:ruleLst>
              </dgm:layoutNode>
            </dgm:layoutNode>
          </dgm:if>
          <dgm:else name="Name18"/>
        </dgm:choose>
        <dgm:layoutNode name="lastNode">
          <dgm:varLst>
            <dgm:bulletEnabled val="1"/>
          </dgm:varLst>
          <dgm:alg type="tx">
            <dgm:param type="txAnchorVertCh" val="mid"/>
          </dgm:alg>
          <dgm:shape xmlns:r="http://schemas.openxmlformats.org/officeDocument/2006/relationships" type="ellipse" r:blip="">
            <dgm:adjLst/>
          </dgm:shape>
          <dgm:presOf axis="ch desOrSelf" ptType="node node" st="-1 1" cnt="1 0"/>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if>
      <dgm:else name="Name19"/>
    </dgm:choose>
  </dgm:layoutNode>
</dgm:layoutDef>
</file>

<file path=ppt/diagrams/layout4.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AA3C7B81-C136-8DE4-F461-51F325480368}"/>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EA105D75-7E9A-5408-89C4-941AB55131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BB808A9D-DE6A-85D4-09B6-47D4EB0FB1AC}"/>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33E7869C-AF42-D261-6D87-6A7B67D123F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920D4166-8969-A75E-EB19-177E9D6648AE}"/>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77348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5A24404-4B7D-7323-3360-DFEBB0B19AD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6A62122-8509-2750-EBB1-1AC665DD9D70}"/>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CC90CA5C-4A56-ED8F-E76B-880BE5CB1D68}"/>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CA32C191-87D5-E757-ECD3-C9A94B152D02}"/>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10C024D-4109-551C-34E8-83180D195E15}"/>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21317216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219F377D-9A26-8753-4EEA-AE0781BE6D74}"/>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32652357-F19E-7904-CDA4-0566FFB4B8DB}"/>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E514BCB-46DC-8B35-1448-D6F1DA159C2C}"/>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7A04C75A-73CA-4938-B8DD-EB40ADFADF8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6A4DF0F4-4A5E-28E5-B576-B22352EB4C23}"/>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36408697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4BC5242-8B85-8557-BB6A-EC5FA5CC3C72}"/>
              </a:ext>
            </a:extLst>
          </p:cNvPr>
          <p:cNvSpPr>
            <a:spLocks noGrp="1"/>
          </p:cNvSpPr>
          <p:nvPr>
            <p:ph type="ctrTitle"/>
          </p:nvPr>
        </p:nvSpPr>
        <p:spPr>
          <a:xfrm>
            <a:off x="1524000" y="1122363"/>
            <a:ext cx="9144000" cy="2387600"/>
          </a:xfrm>
        </p:spPr>
        <p:txBody>
          <a:bodyPr anchor="b"/>
          <a:lstStyle>
            <a:lvl1pPr algn="ctr">
              <a:defRPr sz="6000"/>
            </a:lvl1pPr>
          </a:lstStyle>
          <a:p>
            <a:r>
              <a:rPr lang="es-ES"/>
              <a:t>Haga clic para modificar el estilo de título del patrón</a:t>
            </a:r>
          </a:p>
        </p:txBody>
      </p:sp>
      <p:sp>
        <p:nvSpPr>
          <p:cNvPr id="3" name="Subtítulo 2">
            <a:extLst>
              <a:ext uri="{FF2B5EF4-FFF2-40B4-BE49-F238E27FC236}">
                <a16:creationId xmlns:a16="http://schemas.microsoft.com/office/drawing/2014/main" id="{41636A15-A615-D552-643B-5BE998F78C9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a:t>Haga clic para modificar el estilo de subtítulo del patrón</a:t>
            </a:r>
          </a:p>
        </p:txBody>
      </p:sp>
      <p:sp>
        <p:nvSpPr>
          <p:cNvPr id="4" name="Marcador de fecha 3">
            <a:extLst>
              <a:ext uri="{FF2B5EF4-FFF2-40B4-BE49-F238E27FC236}">
                <a16:creationId xmlns:a16="http://schemas.microsoft.com/office/drawing/2014/main" id="{330B9167-08F1-9232-F550-BA3D31617F21}"/>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C843561D-3819-D62F-504E-0B23902F17F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87742DB3-855A-99A8-B1D1-ACB865A433D6}"/>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36294786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8187DD8-56B5-9443-F661-6A5303BE2E86}"/>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0DD9CD8-1BF2-D6C4-18CA-736C22A55B9B}"/>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F9736E3B-E045-D6EE-24D4-51DE43305804}"/>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E134C23E-B978-4FAF-1970-48AD1014CAD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B41B1BE-67DF-E439-79BB-16663D60CCE0}"/>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2024695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7B4B658-3017-E75B-309B-6D5BFB6C2BB3}"/>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A4001EE6-8A99-E853-EB25-0F4F972B6FCA}"/>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93233F85-56E3-1FF6-7B6A-0581DA12F0A1}"/>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459DB2E5-B898-98C5-7B56-B1050038AF29}"/>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AE4DF615-238F-9AC7-9D60-279B7B6DDA69}"/>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8668719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B7B72884-11E8-0131-BFF5-34B10E06C112}"/>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B3C304CA-0A82-E53F-91F0-76D2D0AF29B7}"/>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E2808C05-9AEE-2D43-5685-7B1E3261C538}"/>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21AA6CAF-E048-7217-7FBF-EECEA180C733}"/>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87DE3D02-9131-C7FE-F779-4EBE9E7E2624}"/>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197FAF90-F926-7323-B286-6A566EC788DC}"/>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23585568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2C566C8-1795-9A1F-5B24-AC8F0A4A5919}"/>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BF339249-3A0A-0A66-E494-B94628E2705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507B9772-F57D-1260-B879-6CD17157B781}"/>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B2C6B75B-F42A-1D8C-2DC1-88E812FE2BB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B3DAE0DD-DEBA-7DDB-CC33-639967131C35}"/>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B58901A6-6BEB-9582-6595-DBC49D4A44BC}"/>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8" name="Marcador de pie de página 7">
            <a:extLst>
              <a:ext uri="{FF2B5EF4-FFF2-40B4-BE49-F238E27FC236}">
                <a16:creationId xmlns:a16="http://schemas.microsoft.com/office/drawing/2014/main" id="{F64D162B-61FC-6E58-78B1-6EBF5737B932}"/>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C96B3F92-54B5-5AA6-B9BC-A07442C435B7}"/>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6954481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DC27248-C770-6332-D9E1-06DB3AE442C6}"/>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B9A658C4-D54E-2ED0-1AD6-363B9C14A6D3}"/>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4" name="Marcador de pie de página 3">
            <a:extLst>
              <a:ext uri="{FF2B5EF4-FFF2-40B4-BE49-F238E27FC236}">
                <a16:creationId xmlns:a16="http://schemas.microsoft.com/office/drawing/2014/main" id="{2F2FF0DF-D287-F5F7-8E3F-F9298B5459F4}"/>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C804369D-471E-9828-D713-5D81F089C6E1}"/>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32924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E4A17242-C785-15C9-1379-B9A1BAA3EF41}"/>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3" name="Marcador de pie de página 2">
            <a:extLst>
              <a:ext uri="{FF2B5EF4-FFF2-40B4-BE49-F238E27FC236}">
                <a16:creationId xmlns:a16="http://schemas.microsoft.com/office/drawing/2014/main" id="{CA257EEF-4521-6B6D-C46B-BF189A6CD2B3}"/>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43945EE9-3A90-B540-5F95-634A74CB22AA}"/>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2898644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09C0D16-1634-4B40-FF60-72962A4FFA44}"/>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5DAD870E-339D-98B4-64C4-F46E5BC020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A8274894-088E-E1DF-3B76-F5FB7A8DD81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D601A5DE-CAC1-18A7-4621-999A73F2851F}"/>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0E7B2E03-EF41-6637-B9DE-92DA0500FDBE}"/>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219CF3F-7614-AA39-8A82-6A41B6704F00}"/>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1405494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948B6846-6C0C-5DE5-260F-9B1904DD16D8}"/>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96DA4326-6562-0450-2C39-F63A97573CBE}"/>
              </a:ext>
            </a:extLst>
          </p:cNvPr>
          <p:cNvSpPr>
            <a:spLocks noGrp="1"/>
          </p:cNvSpPr>
          <p:nvPr>
            <p:ph idx="1"/>
          </p:nvPr>
        </p:nvSpPr>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85973D5C-38CD-2B93-18BF-7129D42A157E}"/>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3CAE3B49-513E-2237-F1C0-A5212BE406E5}"/>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5C6D149-D112-EDDB-426B-261FAD0ED272}"/>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641283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0BC2151-1B6B-4677-46B3-6BCF7A84EEDA}"/>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F13D3CE2-F016-8279-EAB5-B22EC7B5933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962ED04D-2FF8-C17A-240E-CE4B655E5F2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0104A8ED-5426-E73E-23BC-FEE4D9715910}"/>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98678B2B-DFD3-B4FC-BD1C-F3EB3AB0A461}"/>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3E7634A-07D9-F00C-0FF5-CBED5C447BC6}"/>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3073124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7A9F3FA4-91B3-2232-5B10-CB4EF8240E86}"/>
              </a:ext>
            </a:extLst>
          </p:cNvPr>
          <p:cNvSpPr>
            <a:spLocks noGrp="1"/>
          </p:cNvSpPr>
          <p:nvPr>
            <p:ph type="title"/>
          </p:nvPr>
        </p:nvSpPr>
        <p:spPr/>
        <p:txBody>
          <a:bodyPr/>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F5CD1151-E280-41E7-58B2-005A5AE73101}"/>
              </a:ext>
            </a:extLst>
          </p:cNvPr>
          <p:cNvSpPr>
            <a:spLocks noGrp="1"/>
          </p:cNvSpPr>
          <p:nvPr>
            <p:ph type="body" orient="vert" idx="1"/>
          </p:nvPr>
        </p:nvSpPr>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D5376219-E411-BF11-6DB6-9CED6EB08D30}"/>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A5E5890B-CDD0-A1CB-FE9F-662538E790B4}"/>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29D042B-4856-FB2D-F76D-9A6D65522165}"/>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377578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a:extLst>
              <a:ext uri="{FF2B5EF4-FFF2-40B4-BE49-F238E27FC236}">
                <a16:creationId xmlns:a16="http://schemas.microsoft.com/office/drawing/2014/main" id="{71704705-6456-C284-FCBF-54308819DD2E}"/>
              </a:ext>
            </a:extLst>
          </p:cNvPr>
          <p:cNvSpPr>
            <a:spLocks noGrp="1"/>
          </p:cNvSpPr>
          <p:nvPr>
            <p:ph type="title" orient="vert"/>
          </p:nvPr>
        </p:nvSpPr>
        <p:spPr>
          <a:xfrm>
            <a:off x="8724900" y="365125"/>
            <a:ext cx="2628900" cy="5811838"/>
          </a:xfrm>
        </p:spPr>
        <p:txBody>
          <a:bodyPr vert="eaVert"/>
          <a:lstStyle/>
          <a:p>
            <a:r>
              <a:rPr lang="es-ES"/>
              <a:t>Haga clic para modificar el estilo de título del patrón</a:t>
            </a:r>
          </a:p>
        </p:txBody>
      </p:sp>
      <p:sp>
        <p:nvSpPr>
          <p:cNvPr id="3" name="Marcador de texto vertical 2">
            <a:extLst>
              <a:ext uri="{FF2B5EF4-FFF2-40B4-BE49-F238E27FC236}">
                <a16:creationId xmlns:a16="http://schemas.microsoft.com/office/drawing/2014/main" id="{13D2852E-553E-9CFB-8F7D-0838F2764703}"/>
              </a:ext>
            </a:extLst>
          </p:cNvPr>
          <p:cNvSpPr>
            <a:spLocks noGrp="1"/>
          </p:cNvSpPr>
          <p:nvPr>
            <p:ph type="body" orient="vert" idx="1"/>
          </p:nvPr>
        </p:nvSpPr>
        <p:spPr>
          <a:xfrm>
            <a:off x="838200" y="365125"/>
            <a:ext cx="7734300" cy="5811838"/>
          </a:xfrm>
        </p:spPr>
        <p:txBody>
          <a:bodyPr vert="eaVert"/>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3B903240-C095-16BA-327D-3CAAEBEBB5D8}"/>
              </a:ext>
            </a:extLst>
          </p:cNvPr>
          <p:cNvSpPr>
            <a:spLocks noGrp="1"/>
          </p:cNvSpPr>
          <p:nvPr>
            <p:ph type="dt" sz="half" idx="10"/>
          </p:nvPr>
        </p:nvSpPr>
        <p:spPr/>
        <p:txBody>
          <a:body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9DCEE36A-A456-EF06-E6A8-D61D12AC601C}"/>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2AB8E7F8-148F-BF52-D5B4-884F736D17AD}"/>
              </a:ext>
            </a:extLst>
          </p:cNvPr>
          <p:cNvSpPr>
            <a:spLocks noGrp="1"/>
          </p:cNvSpPr>
          <p:nvPr>
            <p:ph type="sldNum" sz="quarter" idx="12"/>
          </p:nvPr>
        </p:nvSpPr>
        <p:spPr/>
        <p:txBody>
          <a:bodyPr/>
          <a:lstStyle/>
          <a:p>
            <a:fld id="{63970836-AFF6-4270-B515-228F2A2EA8DC}" type="slidenum">
              <a:rPr lang="es-ES" smtClean="0"/>
              <a:pPr/>
              <a:t>‹Nº›</a:t>
            </a:fld>
            <a:endParaRPr lang="es-ES"/>
          </a:p>
        </p:txBody>
      </p:sp>
    </p:spTree>
    <p:extLst>
      <p:ext uri="{BB962C8B-B14F-4D97-AF65-F5344CB8AC3E}">
        <p14:creationId xmlns:p14="http://schemas.microsoft.com/office/powerpoint/2010/main" val="930903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57C7051-E450-069A-85C0-E214C786E161}"/>
              </a:ext>
            </a:extLst>
          </p:cNvPr>
          <p:cNvSpPr>
            <a:spLocks noGrp="1"/>
          </p:cNvSpPr>
          <p:nvPr>
            <p:ph type="title"/>
          </p:nvPr>
        </p:nvSpPr>
        <p:spPr>
          <a:xfrm>
            <a:off x="831850" y="1709738"/>
            <a:ext cx="10515600" cy="2852737"/>
          </a:xfrm>
        </p:spPr>
        <p:txBody>
          <a:bodyPr anchor="b"/>
          <a:lstStyle>
            <a:lvl1pPr>
              <a:defRPr sz="6000"/>
            </a:lvl1pPr>
          </a:lstStyle>
          <a:p>
            <a:r>
              <a:rPr lang="es-ES"/>
              <a:t>Haga clic para modificar el estilo de título del patrón</a:t>
            </a:r>
          </a:p>
        </p:txBody>
      </p:sp>
      <p:sp>
        <p:nvSpPr>
          <p:cNvPr id="3" name="Marcador de texto 2">
            <a:extLst>
              <a:ext uri="{FF2B5EF4-FFF2-40B4-BE49-F238E27FC236}">
                <a16:creationId xmlns:a16="http://schemas.microsoft.com/office/drawing/2014/main" id="{DB1D7F94-E7C7-74B6-E99F-EEC8E55191F4}"/>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s-ES"/>
              <a:t>Haga clic para modificar los estilos de texto del patrón</a:t>
            </a:r>
          </a:p>
        </p:txBody>
      </p:sp>
      <p:sp>
        <p:nvSpPr>
          <p:cNvPr id="4" name="Marcador de fecha 3">
            <a:extLst>
              <a:ext uri="{FF2B5EF4-FFF2-40B4-BE49-F238E27FC236}">
                <a16:creationId xmlns:a16="http://schemas.microsoft.com/office/drawing/2014/main" id="{A193AEB7-0D7B-ADBE-4B55-EDE8E4762586}"/>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F6C380A9-9E68-658B-94B4-3BCAE2D1572E}"/>
              </a:ext>
            </a:extLst>
          </p:cNvPr>
          <p:cNvSpPr>
            <a:spLocks noGrp="1"/>
          </p:cNvSpPr>
          <p:nvPr>
            <p:ph type="ftr" sz="quarter" idx="11"/>
          </p:nvPr>
        </p:nvSpPr>
        <p:spPr/>
        <p:txBody>
          <a:bodyPr/>
          <a:lstStyle/>
          <a:p>
            <a:endParaRPr lang="es-ES"/>
          </a:p>
        </p:txBody>
      </p:sp>
      <p:sp>
        <p:nvSpPr>
          <p:cNvPr id="6" name="Marcador de número de diapositiva 5">
            <a:extLst>
              <a:ext uri="{FF2B5EF4-FFF2-40B4-BE49-F238E27FC236}">
                <a16:creationId xmlns:a16="http://schemas.microsoft.com/office/drawing/2014/main" id="{76D57877-8E75-F894-60D5-2ACF3F526237}"/>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28439007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3D28AF1-942C-0DA5-FC8A-2EBD5F3EC75E}"/>
              </a:ext>
            </a:extLst>
          </p:cNvPr>
          <p:cNvSpPr>
            <a:spLocks noGrp="1"/>
          </p:cNvSpPr>
          <p:nvPr>
            <p:ph type="title"/>
          </p:nvPr>
        </p:nvSpPr>
        <p:spPr/>
        <p:txBody>
          <a:body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F1FE453D-CB0E-2B64-724E-B2D1E9812899}"/>
              </a:ext>
            </a:extLst>
          </p:cNvPr>
          <p:cNvSpPr>
            <a:spLocks noGrp="1"/>
          </p:cNvSpPr>
          <p:nvPr>
            <p:ph sz="half" idx="1"/>
          </p:nvPr>
        </p:nvSpPr>
        <p:spPr>
          <a:xfrm>
            <a:off x="838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contenido 3">
            <a:extLst>
              <a:ext uri="{FF2B5EF4-FFF2-40B4-BE49-F238E27FC236}">
                <a16:creationId xmlns:a16="http://schemas.microsoft.com/office/drawing/2014/main" id="{A9D3C9F9-86D6-A2BE-6594-69EBEDF463AC}"/>
              </a:ext>
            </a:extLst>
          </p:cNvPr>
          <p:cNvSpPr>
            <a:spLocks noGrp="1"/>
          </p:cNvSpPr>
          <p:nvPr>
            <p:ph sz="half" idx="2"/>
          </p:nvPr>
        </p:nvSpPr>
        <p:spPr>
          <a:xfrm>
            <a:off x="6172200" y="1825625"/>
            <a:ext cx="5181600" cy="435133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fecha 4">
            <a:extLst>
              <a:ext uri="{FF2B5EF4-FFF2-40B4-BE49-F238E27FC236}">
                <a16:creationId xmlns:a16="http://schemas.microsoft.com/office/drawing/2014/main" id="{C3EB28F3-7441-1AB3-9CE9-52606361663F}"/>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D971769A-E399-882E-CFAD-726B9F42763C}"/>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68377EE5-BA44-E690-C9D3-9BBDE16E2C7B}"/>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21472177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2E38E99A-BCF3-A55D-C07C-5CE35C2E11EB}"/>
              </a:ext>
            </a:extLst>
          </p:cNvPr>
          <p:cNvSpPr>
            <a:spLocks noGrp="1"/>
          </p:cNvSpPr>
          <p:nvPr>
            <p:ph type="title"/>
          </p:nvPr>
        </p:nvSpPr>
        <p:spPr>
          <a:xfrm>
            <a:off x="839788" y="365125"/>
            <a:ext cx="10515600" cy="1325563"/>
          </a:xfrm>
        </p:spPr>
        <p:txBody>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2380456A-BC18-87E1-6A5E-5AB68AB7038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4" name="Marcador de contenido 3">
            <a:extLst>
              <a:ext uri="{FF2B5EF4-FFF2-40B4-BE49-F238E27FC236}">
                <a16:creationId xmlns:a16="http://schemas.microsoft.com/office/drawing/2014/main" id="{C4FE52E4-028D-3036-E230-53A0C66DC5F0}"/>
              </a:ext>
            </a:extLst>
          </p:cNvPr>
          <p:cNvSpPr>
            <a:spLocks noGrp="1"/>
          </p:cNvSpPr>
          <p:nvPr>
            <p:ph sz="half" idx="2"/>
          </p:nvPr>
        </p:nvSpPr>
        <p:spPr>
          <a:xfrm>
            <a:off x="839788" y="2505075"/>
            <a:ext cx="5157787"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Marcador de texto 4">
            <a:extLst>
              <a:ext uri="{FF2B5EF4-FFF2-40B4-BE49-F238E27FC236}">
                <a16:creationId xmlns:a16="http://schemas.microsoft.com/office/drawing/2014/main" id="{FB72DACE-EABD-4031-D6BA-90AF068A78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los estilos de texto del patrón</a:t>
            </a:r>
          </a:p>
        </p:txBody>
      </p:sp>
      <p:sp>
        <p:nvSpPr>
          <p:cNvPr id="6" name="Marcador de contenido 5">
            <a:extLst>
              <a:ext uri="{FF2B5EF4-FFF2-40B4-BE49-F238E27FC236}">
                <a16:creationId xmlns:a16="http://schemas.microsoft.com/office/drawing/2014/main" id="{9BC77981-D1B1-E4C9-7668-DB59C4D96A04}"/>
              </a:ext>
            </a:extLst>
          </p:cNvPr>
          <p:cNvSpPr>
            <a:spLocks noGrp="1"/>
          </p:cNvSpPr>
          <p:nvPr>
            <p:ph sz="quarter" idx="4"/>
          </p:nvPr>
        </p:nvSpPr>
        <p:spPr>
          <a:xfrm>
            <a:off x="6172200" y="2505075"/>
            <a:ext cx="5183188" cy="3684588"/>
          </a:xfrm>
        </p:spPr>
        <p:txBody>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Marcador de fecha 6">
            <a:extLst>
              <a:ext uri="{FF2B5EF4-FFF2-40B4-BE49-F238E27FC236}">
                <a16:creationId xmlns:a16="http://schemas.microsoft.com/office/drawing/2014/main" id="{9877A19E-EE46-6B2F-DB99-F0ECB7B3F977}"/>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8" name="Marcador de pie de página 7">
            <a:extLst>
              <a:ext uri="{FF2B5EF4-FFF2-40B4-BE49-F238E27FC236}">
                <a16:creationId xmlns:a16="http://schemas.microsoft.com/office/drawing/2014/main" id="{B0DECCC4-5662-B6C5-3940-CCDF7252BF95}"/>
              </a:ext>
            </a:extLst>
          </p:cNvPr>
          <p:cNvSpPr>
            <a:spLocks noGrp="1"/>
          </p:cNvSpPr>
          <p:nvPr>
            <p:ph type="ftr" sz="quarter" idx="11"/>
          </p:nvPr>
        </p:nvSpPr>
        <p:spPr/>
        <p:txBody>
          <a:bodyPr/>
          <a:lstStyle/>
          <a:p>
            <a:endParaRPr lang="es-ES"/>
          </a:p>
        </p:txBody>
      </p:sp>
      <p:sp>
        <p:nvSpPr>
          <p:cNvPr id="9" name="Marcador de número de diapositiva 8">
            <a:extLst>
              <a:ext uri="{FF2B5EF4-FFF2-40B4-BE49-F238E27FC236}">
                <a16:creationId xmlns:a16="http://schemas.microsoft.com/office/drawing/2014/main" id="{F884964B-F07A-34C0-C509-A0CA81398C82}"/>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1848782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650757E-CA0E-4C2F-9CDE-8B930FEE5290}"/>
              </a:ext>
            </a:extLst>
          </p:cNvPr>
          <p:cNvSpPr>
            <a:spLocks noGrp="1"/>
          </p:cNvSpPr>
          <p:nvPr>
            <p:ph type="title"/>
          </p:nvPr>
        </p:nvSpPr>
        <p:spPr/>
        <p:txBody>
          <a:bodyPr/>
          <a:lstStyle/>
          <a:p>
            <a:r>
              <a:rPr lang="es-ES"/>
              <a:t>Haga clic para modificar el estilo de título del patrón</a:t>
            </a:r>
          </a:p>
        </p:txBody>
      </p:sp>
      <p:sp>
        <p:nvSpPr>
          <p:cNvPr id="3" name="Marcador de fecha 2">
            <a:extLst>
              <a:ext uri="{FF2B5EF4-FFF2-40B4-BE49-F238E27FC236}">
                <a16:creationId xmlns:a16="http://schemas.microsoft.com/office/drawing/2014/main" id="{4CC9B185-9D3C-1887-9258-F582102ABE6C}"/>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4" name="Marcador de pie de página 3">
            <a:extLst>
              <a:ext uri="{FF2B5EF4-FFF2-40B4-BE49-F238E27FC236}">
                <a16:creationId xmlns:a16="http://schemas.microsoft.com/office/drawing/2014/main" id="{13965C0D-A449-45BF-B3F0-71B08E3E4C9C}"/>
              </a:ext>
            </a:extLst>
          </p:cNvPr>
          <p:cNvSpPr>
            <a:spLocks noGrp="1"/>
          </p:cNvSpPr>
          <p:nvPr>
            <p:ph type="ftr" sz="quarter" idx="11"/>
          </p:nvPr>
        </p:nvSpPr>
        <p:spPr/>
        <p:txBody>
          <a:bodyPr/>
          <a:lstStyle/>
          <a:p>
            <a:endParaRPr lang="es-ES"/>
          </a:p>
        </p:txBody>
      </p:sp>
      <p:sp>
        <p:nvSpPr>
          <p:cNvPr id="5" name="Marcador de número de diapositiva 4">
            <a:extLst>
              <a:ext uri="{FF2B5EF4-FFF2-40B4-BE49-F238E27FC236}">
                <a16:creationId xmlns:a16="http://schemas.microsoft.com/office/drawing/2014/main" id="{5745ED2B-2632-80C7-FAA8-41E652475155}"/>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1472189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a:extLst>
              <a:ext uri="{FF2B5EF4-FFF2-40B4-BE49-F238E27FC236}">
                <a16:creationId xmlns:a16="http://schemas.microsoft.com/office/drawing/2014/main" id="{47F28146-CA00-8B07-1BEF-E08BF06F23DC}"/>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3" name="Marcador de pie de página 2">
            <a:extLst>
              <a:ext uri="{FF2B5EF4-FFF2-40B4-BE49-F238E27FC236}">
                <a16:creationId xmlns:a16="http://schemas.microsoft.com/office/drawing/2014/main" id="{D35C2135-C15C-C413-2D1C-380E9426C069}"/>
              </a:ext>
            </a:extLst>
          </p:cNvPr>
          <p:cNvSpPr>
            <a:spLocks noGrp="1"/>
          </p:cNvSpPr>
          <p:nvPr>
            <p:ph type="ftr" sz="quarter" idx="11"/>
          </p:nvPr>
        </p:nvSpPr>
        <p:spPr/>
        <p:txBody>
          <a:bodyPr/>
          <a:lstStyle/>
          <a:p>
            <a:endParaRPr lang="es-ES"/>
          </a:p>
        </p:txBody>
      </p:sp>
      <p:sp>
        <p:nvSpPr>
          <p:cNvPr id="4" name="Marcador de número de diapositiva 3">
            <a:extLst>
              <a:ext uri="{FF2B5EF4-FFF2-40B4-BE49-F238E27FC236}">
                <a16:creationId xmlns:a16="http://schemas.microsoft.com/office/drawing/2014/main" id="{BC45E51D-2B67-8124-79C3-D2F830B5BBA1}"/>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12908847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447030A-421A-5A10-6CC7-8B0630470F4D}"/>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contenido 2">
            <a:extLst>
              <a:ext uri="{FF2B5EF4-FFF2-40B4-BE49-F238E27FC236}">
                <a16:creationId xmlns:a16="http://schemas.microsoft.com/office/drawing/2014/main" id="{3DF597D4-4E15-EBF2-5631-190818187D4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texto 3">
            <a:extLst>
              <a:ext uri="{FF2B5EF4-FFF2-40B4-BE49-F238E27FC236}">
                <a16:creationId xmlns:a16="http://schemas.microsoft.com/office/drawing/2014/main" id="{349AEBA5-3211-22D3-3EEB-674975EA645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86966BD9-1022-02DA-206C-B024D05A7080}"/>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3507E507-C188-FCAA-6093-B0C253387F5F}"/>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F4A48C7B-67F5-A1A4-2D12-E1D92B893D04}"/>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42459215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09CF021A-898C-D8D1-4B8E-F8D47885D49E}"/>
              </a:ext>
            </a:extLst>
          </p:cNvPr>
          <p:cNvSpPr>
            <a:spLocks noGrp="1"/>
          </p:cNvSpPr>
          <p:nvPr>
            <p:ph type="title"/>
          </p:nvPr>
        </p:nvSpPr>
        <p:spPr>
          <a:xfrm>
            <a:off x="839788" y="457200"/>
            <a:ext cx="3932237" cy="1600200"/>
          </a:xfrm>
        </p:spPr>
        <p:txBody>
          <a:bodyPr anchor="b"/>
          <a:lstStyle>
            <a:lvl1pPr>
              <a:defRPr sz="3200"/>
            </a:lvl1pPr>
          </a:lstStyle>
          <a:p>
            <a:r>
              <a:rPr lang="es-ES"/>
              <a:t>Haga clic para modificar el estilo de título del patrón</a:t>
            </a:r>
          </a:p>
        </p:txBody>
      </p:sp>
      <p:sp>
        <p:nvSpPr>
          <p:cNvPr id="3" name="Marcador de posición de imagen 2">
            <a:extLst>
              <a:ext uri="{FF2B5EF4-FFF2-40B4-BE49-F238E27FC236}">
                <a16:creationId xmlns:a16="http://schemas.microsoft.com/office/drawing/2014/main" id="{550683C1-45D0-1500-53F4-E5125D3A2F4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Marcador de texto 3">
            <a:extLst>
              <a:ext uri="{FF2B5EF4-FFF2-40B4-BE49-F238E27FC236}">
                <a16:creationId xmlns:a16="http://schemas.microsoft.com/office/drawing/2014/main" id="{DC5405A8-FD42-ED29-5E4B-3C9537FF9B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a:t>Haga clic para modificar los estilos de texto del patrón</a:t>
            </a:r>
          </a:p>
        </p:txBody>
      </p:sp>
      <p:sp>
        <p:nvSpPr>
          <p:cNvPr id="5" name="Marcador de fecha 4">
            <a:extLst>
              <a:ext uri="{FF2B5EF4-FFF2-40B4-BE49-F238E27FC236}">
                <a16:creationId xmlns:a16="http://schemas.microsoft.com/office/drawing/2014/main" id="{36216592-F924-25A4-DD86-B4DBD963DF6D}"/>
              </a:ext>
            </a:extLst>
          </p:cNvPr>
          <p:cNvSpPr>
            <a:spLocks noGrp="1"/>
          </p:cNvSpPr>
          <p:nvPr>
            <p:ph type="dt" sz="half" idx="10"/>
          </p:nvPr>
        </p:nvSpPr>
        <p:spPr/>
        <p:txBody>
          <a:bodyPr/>
          <a:lstStyle/>
          <a:p>
            <a:fld id="{5699C3D8-EFEF-45C9-AD6C-82CE853BC6A1}" type="datetimeFigureOut">
              <a:rPr lang="es-ES" smtClean="0"/>
              <a:pPr/>
              <a:t>02/09/2025</a:t>
            </a:fld>
            <a:endParaRPr lang="es-ES"/>
          </a:p>
        </p:txBody>
      </p:sp>
      <p:sp>
        <p:nvSpPr>
          <p:cNvPr id="6" name="Marcador de pie de página 5">
            <a:extLst>
              <a:ext uri="{FF2B5EF4-FFF2-40B4-BE49-F238E27FC236}">
                <a16:creationId xmlns:a16="http://schemas.microsoft.com/office/drawing/2014/main" id="{FB5AC3B8-08C0-019B-1BDB-866BB44EEB00}"/>
              </a:ext>
            </a:extLst>
          </p:cNvPr>
          <p:cNvSpPr>
            <a:spLocks noGrp="1"/>
          </p:cNvSpPr>
          <p:nvPr>
            <p:ph type="ftr" sz="quarter" idx="11"/>
          </p:nvPr>
        </p:nvSpPr>
        <p:spPr/>
        <p:txBody>
          <a:bodyPr/>
          <a:lstStyle/>
          <a:p>
            <a:endParaRPr lang="es-ES"/>
          </a:p>
        </p:txBody>
      </p:sp>
      <p:sp>
        <p:nvSpPr>
          <p:cNvPr id="7" name="Marcador de número de diapositiva 6">
            <a:extLst>
              <a:ext uri="{FF2B5EF4-FFF2-40B4-BE49-F238E27FC236}">
                <a16:creationId xmlns:a16="http://schemas.microsoft.com/office/drawing/2014/main" id="{C4B35C24-2163-C5FE-40B2-24701A8F0593}"/>
              </a:ext>
            </a:extLst>
          </p:cNvPr>
          <p:cNvSpPr>
            <a:spLocks noGrp="1"/>
          </p:cNvSpPr>
          <p:nvPr>
            <p:ph type="sldNum" sz="quarter" idx="12"/>
          </p:nvPr>
        </p:nvSpPr>
        <p:spPr/>
        <p:txBody>
          <a:bodyPr/>
          <a:lstStyle/>
          <a:p>
            <a:fld id="{31CC35EF-6113-4EB5-B791-0FAEAF2C592C}" type="slidenum">
              <a:rPr lang="es-ES" smtClean="0"/>
              <a:pPr/>
              <a:t>‹Nº›</a:t>
            </a:fld>
            <a:endParaRPr lang="es-ES"/>
          </a:p>
        </p:txBody>
      </p:sp>
    </p:spTree>
    <p:extLst>
      <p:ext uri="{BB962C8B-B14F-4D97-AF65-F5344CB8AC3E}">
        <p14:creationId xmlns:p14="http://schemas.microsoft.com/office/powerpoint/2010/main" val="276353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12CEF44E-012F-E805-43D4-6EBE8F84F03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E3C6B67-177C-E518-9848-44EDA790E0C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047FF81A-0D9B-CB0E-E267-68091A73CB7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5699C3D8-EFEF-45C9-AD6C-82CE853BC6A1}"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FA29B4A0-E910-DAAB-216B-2420F8192E1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330C0153-0DDE-0DF4-1B42-02957BEE567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31CC35EF-6113-4EB5-B791-0FAEAF2C592C}" type="slidenum">
              <a:rPr lang="es-ES" smtClean="0"/>
              <a:pPr/>
              <a:t>‹Nº›</a:t>
            </a:fld>
            <a:endParaRPr lang="es-ES"/>
          </a:p>
        </p:txBody>
      </p:sp>
    </p:spTree>
    <p:extLst>
      <p:ext uri="{BB962C8B-B14F-4D97-AF65-F5344CB8AC3E}">
        <p14:creationId xmlns:p14="http://schemas.microsoft.com/office/powerpoint/2010/main" val="3728644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a:extLst>
              <a:ext uri="{FF2B5EF4-FFF2-40B4-BE49-F238E27FC236}">
                <a16:creationId xmlns:a16="http://schemas.microsoft.com/office/drawing/2014/main" id="{A12C07F4-4E9F-F2BD-94BB-9CCA94DDC9B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Marcador de texto 2">
            <a:extLst>
              <a:ext uri="{FF2B5EF4-FFF2-40B4-BE49-F238E27FC236}">
                <a16:creationId xmlns:a16="http://schemas.microsoft.com/office/drawing/2014/main" id="{7C76BF94-1D6E-5419-7FFF-5D6BF9CFA66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a:t>Haga clic para modificar los estilos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Marcador de fecha 3">
            <a:extLst>
              <a:ext uri="{FF2B5EF4-FFF2-40B4-BE49-F238E27FC236}">
                <a16:creationId xmlns:a16="http://schemas.microsoft.com/office/drawing/2014/main" id="{58B5DAAF-503D-5C63-0D57-D02267677C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CC0B3F51-AA9E-4D34-8144-3A5F1E1AEB52}" type="datetimeFigureOut">
              <a:rPr lang="es-ES" smtClean="0"/>
              <a:pPr/>
              <a:t>02/09/2025</a:t>
            </a:fld>
            <a:endParaRPr lang="es-ES"/>
          </a:p>
        </p:txBody>
      </p:sp>
      <p:sp>
        <p:nvSpPr>
          <p:cNvPr id="5" name="Marcador de pie de página 4">
            <a:extLst>
              <a:ext uri="{FF2B5EF4-FFF2-40B4-BE49-F238E27FC236}">
                <a16:creationId xmlns:a16="http://schemas.microsoft.com/office/drawing/2014/main" id="{65C4CB22-D2D7-60F1-A7D6-29120CD0212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s-ES"/>
          </a:p>
        </p:txBody>
      </p:sp>
      <p:sp>
        <p:nvSpPr>
          <p:cNvPr id="6" name="Marcador de número de diapositiva 5">
            <a:extLst>
              <a:ext uri="{FF2B5EF4-FFF2-40B4-BE49-F238E27FC236}">
                <a16:creationId xmlns:a16="http://schemas.microsoft.com/office/drawing/2014/main" id="{B59F44E1-4CE8-5978-2F3E-CB1AC17DBBA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3970836-AFF6-4270-B515-228F2A2EA8DC}" type="slidenum">
              <a:rPr lang="es-ES" smtClean="0"/>
              <a:pPr/>
              <a:t>‹Nº›</a:t>
            </a:fld>
            <a:endParaRPr lang="es-ES"/>
          </a:p>
        </p:txBody>
      </p:sp>
    </p:spTree>
    <p:extLst>
      <p:ext uri="{BB962C8B-B14F-4D97-AF65-F5344CB8AC3E}">
        <p14:creationId xmlns:p14="http://schemas.microsoft.com/office/powerpoint/2010/main" val="275813597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1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6.png"/><Relationship Id="rId3" Type="http://schemas.openxmlformats.org/officeDocument/2006/relationships/image" Target="../media/image6.jpeg"/><Relationship Id="rId7" Type="http://schemas.openxmlformats.org/officeDocument/2006/relationships/image" Target="../media/image10.png"/><Relationship Id="rId12" Type="http://schemas.openxmlformats.org/officeDocument/2006/relationships/image" Target="../media/image15.png"/><Relationship Id="rId2" Type="http://schemas.openxmlformats.org/officeDocument/2006/relationships/image" Target="../media/image5.jpeg"/><Relationship Id="rId1" Type="http://schemas.openxmlformats.org/officeDocument/2006/relationships/slideLayout" Target="../slideLayouts/slideLayout7.xml"/><Relationship Id="rId6" Type="http://schemas.openxmlformats.org/officeDocument/2006/relationships/image" Target="../media/image9.jpeg"/><Relationship Id="rId11" Type="http://schemas.openxmlformats.org/officeDocument/2006/relationships/image" Target="../media/image14.png"/><Relationship Id="rId5" Type="http://schemas.openxmlformats.org/officeDocument/2006/relationships/image" Target="../media/image8.jpeg"/><Relationship Id="rId10" Type="http://schemas.openxmlformats.org/officeDocument/2006/relationships/image" Target="../media/image13.png"/><Relationship Id="rId4" Type="http://schemas.openxmlformats.org/officeDocument/2006/relationships/image" Target="../media/image7.jpeg"/><Relationship Id="rId9" Type="http://schemas.openxmlformats.org/officeDocument/2006/relationships/image" Target="../media/image12.png"/></Relationships>
</file>

<file path=ppt/slides/_rels/slide4.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29.jpeg"/></Relationships>
</file>

<file path=ppt/slides/_rels/slide7.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32.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31.jpeg"/><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33.jpe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34.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3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C:\DATOS PC CLAUDIO\IGLESIA\Escuela Sabatica - ppt lecciones\2022\maschera presentacion.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0" y="0"/>
            <a:ext cx="12192001" cy="6858000"/>
          </a:xfrm>
          <a:prstGeom prst="rect">
            <a:avLst/>
          </a:prstGeom>
          <a:noFill/>
        </p:spPr>
      </p:pic>
      <p:sp>
        <p:nvSpPr>
          <p:cNvPr id="3" name="Text Box 6">
            <a:extLst>
              <a:ext uri="{FF2B5EF4-FFF2-40B4-BE49-F238E27FC236}">
                <a16:creationId xmlns:a16="http://schemas.microsoft.com/office/drawing/2014/main" id="{33F071EE-DB6D-4343-AA24-70F660CE40D8}"/>
              </a:ext>
            </a:extLst>
          </p:cNvPr>
          <p:cNvSpPr txBox="1">
            <a:spLocks noChangeArrowheads="1"/>
          </p:cNvSpPr>
          <p:nvPr/>
        </p:nvSpPr>
        <p:spPr bwMode="auto">
          <a:xfrm>
            <a:off x="-123290" y="6337882"/>
            <a:ext cx="2866492" cy="415492"/>
          </a:xfrm>
          <a:prstGeom prst="rect">
            <a:avLst/>
          </a:prstGeom>
          <a:noFill/>
          <a:ln w="9525">
            <a:noFill/>
            <a:miter lim="800000"/>
            <a:headEnd/>
            <a:tailEnd/>
          </a:ln>
          <a:effectLst/>
        </p:spPr>
        <p:txBody>
          <a:bodyPr wrap="square" lIns="121914" tIns="60957" rIns="121914" bIns="60957">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ctr">
              <a:spcBef>
                <a:spcPct val="50000"/>
              </a:spcBef>
            </a:pPr>
            <a:r>
              <a:rPr lang="it-IT" altLang="es-ES" sz="1900" b="1" dirty="0">
                <a:solidFill>
                  <a:srgbClr val="FFFFCC"/>
                </a:solidFill>
                <a:effectLst>
                  <a:outerShdw blurRad="38100" dist="38100" dir="2700000" algn="tl">
                    <a:srgbClr val="C0C0C0"/>
                  </a:outerShdw>
                </a:effectLst>
                <a:latin typeface="Comic Sans MS" panose="030F0702030302020204" pitchFamily="66" charset="0"/>
              </a:rPr>
              <a:t>20 SETTEMBRE 2025</a:t>
            </a:r>
          </a:p>
        </p:txBody>
      </p:sp>
      <p:sp>
        <p:nvSpPr>
          <p:cNvPr id="4" name="CasellaDiTesto 3"/>
          <p:cNvSpPr txBox="1"/>
          <p:nvPr/>
        </p:nvSpPr>
        <p:spPr>
          <a:xfrm>
            <a:off x="932918" y="1359702"/>
            <a:ext cx="1187940" cy="369332"/>
          </a:xfrm>
          <a:prstGeom prst="rect">
            <a:avLst/>
          </a:prstGeom>
          <a:solidFill>
            <a:srgbClr val="760BC7"/>
          </a:solidFill>
          <a:scene3d>
            <a:camera prst="orthographicFront"/>
            <a:lightRig rig="threePt" dir="t"/>
          </a:scene3d>
          <a:sp3d>
            <a:bevelT/>
          </a:sp3d>
        </p:spPr>
        <p:txBody>
          <a:bodyPr wrap="square" lIns="121914" tIns="60957" rIns="121914" bIns="60957" rtlCol="0">
            <a:spAutoFit/>
          </a:bodyPr>
          <a:lstStyle/>
          <a:p>
            <a:pPr algn="ctr"/>
            <a:r>
              <a:rPr lang="es-ES" sz="800" b="1" dirty="0">
                <a:solidFill>
                  <a:srgbClr val="FFFF00"/>
                </a:solidFill>
                <a:latin typeface="Arial Black" pitchFamily="34" charset="0"/>
              </a:rPr>
              <a:t>3 TRIMESTRE 2025</a:t>
            </a:r>
            <a:endParaRPr lang="it-IT" sz="800" b="1" dirty="0">
              <a:solidFill>
                <a:srgbClr val="FFFF00"/>
              </a:solidFill>
              <a:latin typeface="Arial Black" pitchFamily="34" charset="0"/>
            </a:endParaRPr>
          </a:p>
        </p:txBody>
      </p:sp>
      <p:sp>
        <p:nvSpPr>
          <p:cNvPr id="5" name="Text Box 5">
            <a:extLst>
              <a:ext uri="{FF2B5EF4-FFF2-40B4-BE49-F238E27FC236}">
                <a16:creationId xmlns:a16="http://schemas.microsoft.com/office/drawing/2014/main" id="{E88B29BE-9242-473D-A56B-64D155C91C84}"/>
              </a:ext>
            </a:extLst>
          </p:cNvPr>
          <p:cNvSpPr txBox="1">
            <a:spLocks noChangeArrowheads="1"/>
          </p:cNvSpPr>
          <p:nvPr/>
        </p:nvSpPr>
        <p:spPr bwMode="auto">
          <a:xfrm>
            <a:off x="1019908" y="507752"/>
            <a:ext cx="11087830" cy="677102"/>
          </a:xfrm>
          <a:prstGeom prst="rect">
            <a:avLst/>
          </a:prstGeom>
          <a:noFill/>
          <a:ln w="9525">
            <a:noFill/>
            <a:miter lim="800000"/>
            <a:headEnd/>
            <a:tailEnd/>
          </a:ln>
          <a:effectLst/>
        </p:spPr>
        <p:txBody>
          <a:bodyPr wrap="square" lIns="121914" tIns="60957" rIns="121914" bIns="60957">
            <a:spAutoFit/>
          </a:bodyPr>
          <a:lstStyle/>
          <a:p>
            <a:pPr>
              <a:spcBef>
                <a:spcPct val="50000"/>
              </a:spcBef>
              <a:defRPr/>
            </a:pPr>
            <a:r>
              <a:rPr lang="it-IT" sz="3600" b="1" dirty="0">
                <a:solidFill>
                  <a:srgbClr val="FFFF99"/>
                </a:solidFill>
                <a:effectLst>
                  <a:outerShdw blurRad="38100" dist="38100" dir="2700000" algn="tl">
                    <a:srgbClr val="C0C0C0"/>
                  </a:outerShdw>
                </a:effectLst>
                <a:latin typeface="Comic Sans MS" pitchFamily="66" charset="0"/>
                <a:cs typeface="Arial" charset="0"/>
              </a:rPr>
              <a:t>LEZIONE 12 DELLA SCUOLA DEL SABATO</a:t>
            </a:r>
          </a:p>
        </p:txBody>
      </p:sp>
      <p:sp>
        <p:nvSpPr>
          <p:cNvPr id="6" name="Rettangolo arrotondato 5"/>
          <p:cNvSpPr/>
          <p:nvPr/>
        </p:nvSpPr>
        <p:spPr>
          <a:xfrm>
            <a:off x="2995905" y="5945171"/>
            <a:ext cx="8885920" cy="795725"/>
          </a:xfrm>
          <a:prstGeom prst="roundRect">
            <a:avLst/>
          </a:prstGeom>
          <a:gradFill flip="none" rotWithShape="1">
            <a:gsLst>
              <a:gs pos="0">
                <a:srgbClr val="8A3CA2">
                  <a:shade val="30000"/>
                  <a:satMod val="115000"/>
                </a:srgbClr>
              </a:gs>
              <a:gs pos="50000">
                <a:srgbClr val="8A3CA2">
                  <a:shade val="67500"/>
                  <a:satMod val="115000"/>
                </a:srgbClr>
              </a:gs>
              <a:gs pos="100000">
                <a:srgbClr val="8A3CA2">
                  <a:shade val="100000"/>
                  <a:satMod val="115000"/>
                </a:srgbClr>
              </a:gs>
            </a:gsLst>
            <a:path path="circle">
              <a:fillToRect l="50000" t="50000" r="50000" b="50000"/>
            </a:path>
            <a:tileRect/>
          </a:gradFill>
          <a:ln>
            <a:noFill/>
          </a:ln>
          <a:scene3d>
            <a:camera prst="orthographicFront"/>
            <a:lightRig rig="threePt" dir="t"/>
          </a:scene3d>
          <a:sp3d>
            <a:bevelT w="165100" prst="coolSlant"/>
          </a:sp3d>
        </p:spPr>
        <p:style>
          <a:lnRef idx="2">
            <a:schemeClr val="accent6">
              <a:shade val="50000"/>
            </a:schemeClr>
          </a:lnRef>
          <a:fillRef idx="1">
            <a:schemeClr val="accent6"/>
          </a:fillRef>
          <a:effectRef idx="0">
            <a:schemeClr val="accent6"/>
          </a:effectRef>
          <a:fontRef idx="minor">
            <a:schemeClr val="lt1"/>
          </a:fontRef>
        </p:style>
        <p:txBody>
          <a:bodyPr lIns="121914" tIns="60957" rIns="121914" bIns="60957" rtlCol="0" anchor="ctr"/>
          <a:lstStyle/>
          <a:p>
            <a:pPr algn="ctr"/>
            <a:endParaRPr lang="it-IT" sz="2700" dirty="0"/>
          </a:p>
        </p:txBody>
      </p:sp>
      <p:sp>
        <p:nvSpPr>
          <p:cNvPr id="7" name="CuadroTexto 4">
            <a:extLst>
              <a:ext uri="{FF2B5EF4-FFF2-40B4-BE49-F238E27FC236}">
                <a16:creationId xmlns:a16="http://schemas.microsoft.com/office/drawing/2014/main" id="{4CB3EE98-247C-4F61-BF86-8B6275695A74}"/>
              </a:ext>
            </a:extLst>
          </p:cNvPr>
          <p:cNvSpPr txBox="1"/>
          <p:nvPr/>
        </p:nvSpPr>
        <p:spPr>
          <a:xfrm>
            <a:off x="3038856" y="6042388"/>
            <a:ext cx="8906734" cy="718396"/>
          </a:xfrm>
          <a:prstGeom prst="rect">
            <a:avLst/>
          </a:prstGeom>
          <a:noFill/>
        </p:spPr>
        <p:txBody>
          <a:bodyPr wrap="square" lIns="121914" tIns="60957" rIns="121914" bIns="60957" rtlCol="0">
            <a:spAutoFit/>
            <a:scene3d>
              <a:camera prst="orthographicFront"/>
              <a:lightRig rig="flat" dir="tl">
                <a:rot lat="0" lon="0" rev="6600000"/>
              </a:lightRig>
            </a:scene3d>
            <a:sp3d extrusionH="25400" contourW="8890">
              <a:bevelT w="38100" h="31750" prst="convex"/>
              <a:contourClr>
                <a:schemeClr val="accent6">
                  <a:lumMod val="50000"/>
                </a:schemeClr>
              </a:contourClr>
            </a:sp3d>
          </a:bodyPr>
          <a:lstStyle>
            <a:defPPr>
              <a:defRPr lang="es-ES"/>
            </a:defPPr>
            <a:lvl1pPr algn="ctr" defTabSz="914400">
              <a:defRPr sz="4400" b="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defRPr>
            </a:lvl1pPr>
            <a:lvl2pPr defTabSz="914400"/>
            <a:lvl3pPr defTabSz="914400"/>
            <a:lvl4pPr defTabSz="914400"/>
            <a:lvl5pPr defTabSz="914400"/>
            <a:lvl6pPr defTabSz="914400"/>
            <a:lvl7pPr defTabSz="914400"/>
            <a:lvl8pPr defTabSz="914400"/>
            <a:lvl9pPr defTabSz="914400"/>
          </a:lstStyle>
          <a:p>
            <a:pPr defTabSz="720000">
              <a:lnSpc>
                <a:spcPts val="4500"/>
              </a:lnSpc>
            </a:pPr>
            <a:r>
              <a:rPr lang="es-ES" sz="4800" dirty="0">
                <a:ln w="22225">
                  <a:noFill/>
                  <a:prstDash val="solid"/>
                </a:ln>
                <a:solidFill>
                  <a:srgbClr val="FFFF00"/>
                </a:solidFill>
                <a:effectLst>
                  <a:outerShdw blurRad="50800" dist="50800" dir="5400000" algn="ctr" rotWithShape="0">
                    <a:schemeClr val="tx1">
                      <a:alpha val="60000"/>
                    </a:schemeClr>
                  </a:outerShdw>
                </a:effectLst>
                <a:latin typeface="Calibri" pitchFamily="34" charset="0"/>
                <a:cs typeface="Calibri" pitchFamily="34" charset="0"/>
              </a:rPr>
              <a:t>FAMMI VEDERE LA TUA GLORIA</a:t>
            </a:r>
            <a:endParaRPr lang="es-ES" sz="5400" dirty="0">
              <a:ln w="22225">
                <a:noFill/>
                <a:prstDash val="solid"/>
              </a:ln>
              <a:solidFill>
                <a:srgbClr val="FFFF00"/>
              </a:solidFill>
              <a:effectLst>
                <a:glow rad="101600">
                  <a:schemeClr val="accent3">
                    <a:satMod val="175000"/>
                    <a:alpha val="40000"/>
                  </a:schemeClr>
                </a:glow>
                <a:outerShdw blurRad="38100" dist="38100" dir="2700000" algn="tl">
                  <a:srgbClr val="000000">
                    <a:alpha val="43137"/>
                  </a:srgbClr>
                </a:outerShdw>
              </a:effectLst>
              <a:latin typeface="Calibri" pitchFamily="34" charset="0"/>
              <a:cs typeface="Calibri" pitchFamily="34" charset="0"/>
            </a:endParaRPr>
          </a:p>
        </p:txBody>
      </p:sp>
      <p:pic>
        <p:nvPicPr>
          <p:cNvPr id="1026" name="Picture 2"/>
          <p:cNvPicPr>
            <a:picLocks noChangeAspect="1" noChangeArrowheads="1"/>
          </p:cNvPicPr>
          <p:nvPr/>
        </p:nvPicPr>
        <p:blipFill>
          <a:blip r:embed="rId3" cstate="email"/>
          <a:stretch>
            <a:fillRect/>
          </a:stretch>
        </p:blipFill>
        <p:spPr bwMode="auto">
          <a:xfrm>
            <a:off x="3174715" y="1230047"/>
            <a:ext cx="8661115" cy="4718690"/>
          </a:xfrm>
          <a:prstGeom prst="rect">
            <a:avLst/>
          </a:prstGeom>
          <a:ln>
            <a:noFill/>
          </a:ln>
          <a:effectLst>
            <a:softEdge rad="112500"/>
          </a:effectLst>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slide(fromBottom)">
                                      <p:cBhvr>
                                        <p:cTn id="7" dur="10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fade">
                                      <p:cBhvr>
                                        <p:cTn id="10" dur="2000"/>
                                        <p:tgtEl>
                                          <p:spTgt spid="7"/>
                                        </p:tgtEl>
                                      </p:cBhvr>
                                    </p:animEffect>
                                  </p:childTnLst>
                                </p:cTn>
                              </p:par>
                              <p:par>
                                <p:cTn id="11" presetID="10" presetClass="entr" presetSubtype="0" fill="hold" nodeType="withEffect">
                                  <p:stCondLst>
                                    <p:cond delay="0"/>
                                  </p:stCondLst>
                                  <p:childTnLst>
                                    <p:set>
                                      <p:cBhvr>
                                        <p:cTn id="12" dur="1" fill="hold">
                                          <p:stCondLst>
                                            <p:cond delay="0"/>
                                          </p:stCondLst>
                                        </p:cTn>
                                        <p:tgtEl>
                                          <p:spTgt spid="1026"/>
                                        </p:tgtEl>
                                        <p:attrNameLst>
                                          <p:attrName>style.visibility</p:attrName>
                                        </p:attrNameLst>
                                      </p:cBhvr>
                                      <p:to>
                                        <p:strVal val="visible"/>
                                      </p:to>
                                    </p:set>
                                    <p:animEffect transition="in" filter="fade">
                                      <p:cBhvr>
                                        <p:cTn id="13"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l="-32000" b="-73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EBCC1D17-2480-C2C4-60FA-30F8BBB54C33}"/>
              </a:ext>
            </a:extLst>
          </p:cNvPr>
          <p:cNvSpPr txBox="1"/>
          <p:nvPr/>
        </p:nvSpPr>
        <p:spPr>
          <a:xfrm>
            <a:off x="0" y="0"/>
            <a:ext cx="12192000" cy="707886"/>
          </a:xfrm>
          <a:prstGeom prst="rect">
            <a:avLst/>
          </a:prstGeom>
          <a:noFill/>
        </p:spPr>
        <p:txBody>
          <a:bodyPr wrap="square">
            <a:spAutoFit/>
            <a:scene3d>
              <a:camera prst="orthographicFront"/>
              <a:lightRig rig="harsh" dir="t"/>
            </a:scene3d>
            <a:sp3d extrusionH="57150" prstMaterial="matte">
              <a:bevelT w="63500" h="12700" prst="angle"/>
              <a:contourClr>
                <a:schemeClr val="bg1">
                  <a:lumMod val="65000"/>
                </a:schemeClr>
              </a:contourClr>
            </a:sp3d>
          </a:bodyPr>
          <a:lstStyle/>
          <a:p>
            <a:pPr algn="ctr"/>
            <a:r>
              <a:rPr lang="es-ES" sz="4000" b="1" dirty="0">
                <a:ln/>
                <a:solidFill>
                  <a:schemeClr val="accent3"/>
                </a:solidFill>
              </a:rPr>
              <a:t>IL RISULTATO: VEDERE LA GLORIA DI DIO</a:t>
            </a:r>
          </a:p>
        </p:txBody>
      </p:sp>
      <p:sp>
        <p:nvSpPr>
          <p:cNvPr id="4" name="CuadroTexto 3">
            <a:extLst>
              <a:ext uri="{FF2B5EF4-FFF2-40B4-BE49-F238E27FC236}">
                <a16:creationId xmlns:a16="http://schemas.microsoft.com/office/drawing/2014/main" id="{DB5C1543-2598-AB72-9516-191AF090A7CE}"/>
              </a:ext>
            </a:extLst>
          </p:cNvPr>
          <p:cNvSpPr txBox="1"/>
          <p:nvPr/>
        </p:nvSpPr>
        <p:spPr>
          <a:xfrm>
            <a:off x="1028700" y="647223"/>
            <a:ext cx="10134599" cy="923330"/>
          </a:xfrm>
          <a:prstGeom prst="rect">
            <a:avLst/>
          </a:prstGeom>
          <a:noFill/>
        </p:spPr>
        <p:txBody>
          <a:bodyPr wrap="square">
            <a:spAutoFit/>
          </a:bodyPr>
          <a:lstStyle/>
          <a:p>
            <a:pPr algn="ctr"/>
            <a:r>
              <a:rPr lang="it-IT" b="1" dirty="0">
                <a:solidFill>
                  <a:srgbClr val="7030A0"/>
                </a:solidFill>
                <a:latin typeface="Comic Sans MS" panose="030F0702030302020204" pitchFamily="66" charset="0"/>
              </a:rPr>
              <a:t>«Or Mosè, quando scese dal monte Sinai (scendendo dal monte Mosè aveva in mano le due tavole della testimonianza), non sapeva che la pelle del suo volto era divenuta raggiante, perché era stato a parlare con l'Eterno»</a:t>
            </a:r>
            <a:r>
              <a:rPr lang="es-ES" b="1" dirty="0">
                <a:solidFill>
                  <a:srgbClr val="7030A0"/>
                </a:solidFill>
                <a:latin typeface="Comic Sans MS" panose="030F0702030302020204" pitchFamily="66" charset="0"/>
              </a:rPr>
              <a:t> </a:t>
            </a:r>
            <a:r>
              <a:rPr lang="es-ES" sz="1400" b="1" dirty="0">
                <a:solidFill>
                  <a:srgbClr val="7030A0"/>
                </a:solidFill>
                <a:latin typeface="Comic Sans MS" panose="030F0702030302020204" pitchFamily="66" charset="0"/>
              </a:rPr>
              <a:t>(Esodo 34:29)</a:t>
            </a:r>
          </a:p>
        </p:txBody>
      </p:sp>
      <p:sp>
        <p:nvSpPr>
          <p:cNvPr id="5" name="CuadroTexto 4">
            <a:extLst>
              <a:ext uri="{FF2B5EF4-FFF2-40B4-BE49-F238E27FC236}">
                <a16:creationId xmlns:a16="http://schemas.microsoft.com/office/drawing/2014/main" id="{5FE5BF82-E2E7-603F-8318-246C8A6E96BB}"/>
              </a:ext>
            </a:extLst>
          </p:cNvPr>
          <p:cNvSpPr txBox="1"/>
          <p:nvPr/>
        </p:nvSpPr>
        <p:spPr>
          <a:xfrm>
            <a:off x="4526199" y="1570553"/>
            <a:ext cx="7630133" cy="1231106"/>
          </a:xfrm>
          <a:prstGeom prst="rect">
            <a:avLst/>
          </a:prstGeom>
          <a:noFill/>
        </p:spPr>
        <p:txBody>
          <a:bodyPr wrap="square" rtlCol="0">
            <a:spAutoFit/>
          </a:bodyPr>
          <a:lstStyle/>
          <a:p>
            <a:pPr>
              <a:spcBef>
                <a:spcPts val="600"/>
              </a:spcBef>
            </a:pPr>
            <a:r>
              <a:rPr lang="it-IT" b="1" dirty="0"/>
              <a:t>Mosè aveva già parlato molte volte con Dio “faccia a faccia” e, fino ad allora, il suo volto non aveva mai brillato. Cosa era cambiato in questa occasione? Si noti, inoltre, che il cambiamento è rimasto a lungo nel tempo </a:t>
            </a:r>
            <a:r>
              <a:rPr lang="es-ES" b="1" dirty="0"/>
              <a:t>(</a:t>
            </a:r>
            <a:r>
              <a:rPr lang="es-ES" b="1" dirty="0" err="1"/>
              <a:t>Esodo</a:t>
            </a:r>
            <a:r>
              <a:rPr lang="es-ES" b="1" dirty="0"/>
              <a:t> 34:34,35</a:t>
            </a:r>
            <a:r>
              <a:rPr lang="es-ES" sz="2000" b="1" dirty="0"/>
              <a:t>).</a:t>
            </a:r>
          </a:p>
        </p:txBody>
      </p:sp>
      <p:pic>
        <p:nvPicPr>
          <p:cNvPr id="6" name="Imagen 5" descr="Un dibujo de una persona&#10;&#10;El contenido generado por IA puede ser incorrecto.">
            <a:extLst>
              <a:ext uri="{FF2B5EF4-FFF2-40B4-BE49-F238E27FC236}">
                <a16:creationId xmlns:a16="http://schemas.microsoft.com/office/drawing/2014/main" id="{A75120BD-D9AF-8FB9-AED2-4B11543747D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9434" y="1650831"/>
            <a:ext cx="4322323" cy="3096268"/>
          </a:xfrm>
          <a:prstGeom prst="ellipse">
            <a:avLst/>
          </a:prstGeom>
          <a:ln w="63500" cap="rnd">
            <a:solidFill>
              <a:srgbClr val="7030A0"/>
            </a:solidFill>
          </a:ln>
          <a:effectLst/>
          <a:scene3d>
            <a:camera prst="orthographicFront"/>
            <a:lightRig rig="contrasting" dir="t">
              <a:rot lat="0" lon="0" rev="3000000"/>
            </a:lightRig>
          </a:scene3d>
          <a:sp3d contourW="7620">
            <a:bevelT w="95250" h="31750"/>
            <a:contourClr>
              <a:srgbClr val="333333"/>
            </a:contourClr>
          </a:sp3d>
        </p:spPr>
      </p:pic>
      <p:sp>
        <p:nvSpPr>
          <p:cNvPr id="8" name="CuadroTexto 7">
            <a:extLst>
              <a:ext uri="{FF2B5EF4-FFF2-40B4-BE49-F238E27FC236}">
                <a16:creationId xmlns:a16="http://schemas.microsoft.com/office/drawing/2014/main" id="{84A21B18-693E-FBFF-AF81-0B5BC1B145A9}"/>
              </a:ext>
            </a:extLst>
          </p:cNvPr>
          <p:cNvSpPr txBox="1"/>
          <p:nvPr/>
        </p:nvSpPr>
        <p:spPr>
          <a:xfrm>
            <a:off x="109435" y="4979932"/>
            <a:ext cx="8268916" cy="954107"/>
          </a:xfrm>
          <a:prstGeom prst="rect">
            <a:avLst/>
          </a:prstGeom>
          <a:noFill/>
        </p:spPr>
        <p:txBody>
          <a:bodyPr wrap="square">
            <a:spAutoFit/>
          </a:bodyPr>
          <a:lstStyle/>
          <a:p>
            <a:pPr>
              <a:spcBef>
                <a:spcPts val="600"/>
              </a:spcBef>
            </a:pPr>
            <a:r>
              <a:rPr lang="it-IT" b="1" dirty="0"/>
              <a:t>Facendo eco a questo episodio, Paolo ci invita a imitare Mosè e a contemplare la gloria di Dio per essere trasformati come lui venne trasformato </a:t>
            </a:r>
            <a:r>
              <a:rPr lang="es-ES" b="1" dirty="0"/>
              <a:t>(2 </a:t>
            </a:r>
            <a:r>
              <a:rPr lang="es-ES" b="1" dirty="0" err="1"/>
              <a:t>Corinzi</a:t>
            </a:r>
            <a:r>
              <a:rPr lang="es-ES" b="1" dirty="0"/>
              <a:t> 3:12-18)</a:t>
            </a:r>
            <a:r>
              <a:rPr lang="es-ES" sz="2000" b="1" dirty="0"/>
              <a:t>.</a:t>
            </a:r>
          </a:p>
        </p:txBody>
      </p:sp>
      <p:sp>
        <p:nvSpPr>
          <p:cNvPr id="10" name="CuadroTexto 9">
            <a:extLst>
              <a:ext uri="{FF2B5EF4-FFF2-40B4-BE49-F238E27FC236}">
                <a16:creationId xmlns:a16="http://schemas.microsoft.com/office/drawing/2014/main" id="{44D144FE-69F3-E6CB-6F8D-9D9150F2DE0F}"/>
              </a:ext>
            </a:extLst>
          </p:cNvPr>
          <p:cNvSpPr txBox="1"/>
          <p:nvPr/>
        </p:nvSpPr>
        <p:spPr>
          <a:xfrm>
            <a:off x="4526198" y="3056652"/>
            <a:ext cx="4038083" cy="2031325"/>
          </a:xfrm>
          <a:prstGeom prst="rect">
            <a:avLst/>
          </a:prstGeom>
          <a:noFill/>
        </p:spPr>
        <p:txBody>
          <a:bodyPr wrap="square">
            <a:spAutoFit/>
          </a:bodyPr>
          <a:lstStyle/>
          <a:p>
            <a:pPr>
              <a:spcBef>
                <a:spcPts val="600"/>
              </a:spcBef>
            </a:pPr>
            <a:r>
              <a:rPr lang="it-IT" b="1" dirty="0"/>
              <a:t>Ora Mosè conosceva Dio con maggior precisione. La loro amicizia era giunta a una completa maturità. Aveva contemplato la gloria di Dio ed era stato trasformato da quella gloria.</a:t>
            </a:r>
            <a:endParaRPr lang="es-ES" b="1" dirty="0"/>
          </a:p>
        </p:txBody>
      </p:sp>
      <p:pic>
        <p:nvPicPr>
          <p:cNvPr id="12" name="Imagen 11">
            <a:extLst>
              <a:ext uri="{FF2B5EF4-FFF2-40B4-BE49-F238E27FC236}">
                <a16:creationId xmlns:a16="http://schemas.microsoft.com/office/drawing/2014/main" id="{C57BBBF3-2926-A2D8-72E5-74F4BBF5674C}"/>
              </a:ext>
            </a:extLst>
          </p:cNvPr>
          <p:cNvPicPr>
            <a:picLocks noChangeAspect="1"/>
          </p:cNvPicPr>
          <p:nvPr/>
        </p:nvPicPr>
        <p:blipFill>
          <a:blip r:embed="rId4" cstate="email">
            <a:extLst>
              <a:ext uri="{28A0092B-C50C-407E-A947-70E740481C1C}">
                <a14:useLocalDpi xmlns:a14="http://schemas.microsoft.com/office/drawing/2010/main"/>
              </a:ext>
            </a:extLst>
          </a:blip>
          <a:srcRect/>
          <a:stretch/>
        </p:blipFill>
        <p:spPr>
          <a:xfrm>
            <a:off x="8742218" y="3056652"/>
            <a:ext cx="3236178" cy="3256598"/>
          </a:xfrm>
          <a:prstGeom prst="roundRect">
            <a:avLst>
              <a:gd name="adj" fmla="val 4167"/>
            </a:avLst>
          </a:prstGeom>
          <a:solidFill>
            <a:srgbClr val="FFFFFF"/>
          </a:solidFill>
          <a:ln w="76200" cap="sq">
            <a:solidFill>
              <a:schemeClr val="tx2">
                <a:lumMod val="50000"/>
              </a:schemeClr>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
        <p:nvSpPr>
          <p:cNvPr id="7" name="CuadroTexto 6">
            <a:extLst>
              <a:ext uri="{FF2B5EF4-FFF2-40B4-BE49-F238E27FC236}">
                <a16:creationId xmlns:a16="http://schemas.microsoft.com/office/drawing/2014/main" id="{EF2A9A10-A697-21A0-635C-B18B3BD461F0}"/>
              </a:ext>
            </a:extLst>
          </p:cNvPr>
          <p:cNvSpPr txBox="1"/>
          <p:nvPr/>
        </p:nvSpPr>
        <p:spPr>
          <a:xfrm>
            <a:off x="109434" y="6024048"/>
            <a:ext cx="8632784" cy="646331"/>
          </a:xfrm>
          <a:prstGeom prst="rect">
            <a:avLst/>
          </a:prstGeom>
          <a:noFill/>
        </p:spPr>
        <p:txBody>
          <a:bodyPr wrap="square">
            <a:spAutoFit/>
          </a:bodyPr>
          <a:lstStyle/>
          <a:p>
            <a:pPr>
              <a:spcBef>
                <a:spcPts val="600"/>
              </a:spcBef>
            </a:pPr>
            <a:r>
              <a:rPr lang="it-IT" b="1" dirty="0"/>
              <a:t>Mosè è un esempio che ci mostra quanto Dio può fare per noi quando gli permettiamo di trasformare il nostro carattere e plasmarci a sua immagine divina.</a:t>
            </a:r>
            <a:endParaRPr lang="es-ES" b="1" dirty="0"/>
          </a:p>
        </p:txBody>
      </p:sp>
    </p:spTree>
    <p:extLst>
      <p:ext uri="{BB962C8B-B14F-4D97-AF65-F5344CB8AC3E}">
        <p14:creationId xmlns:p14="http://schemas.microsoft.com/office/powerpoint/2010/main" val="2407883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1" presetClass="entr" presetSubtype="1"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heel(1)">
                                      <p:cBhvr>
                                        <p:cTn id="16" dur="1250"/>
                                        <p:tgtEl>
                                          <p:spTgt spid="4"/>
                                        </p:tgtEl>
                                      </p:cBhvr>
                                    </p:animEffect>
                                  </p:childTnLst>
                                </p:cTn>
                              </p:par>
                              <p:par>
                                <p:cTn id="17" presetID="21" presetClass="entr" presetSubtype="1"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wheel(1)">
                                      <p:cBhvr>
                                        <p:cTn id="19" dur="1250"/>
                                        <p:tgtEl>
                                          <p:spTgt spid="6"/>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8"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wipe(left)">
                                      <p:cBhvr>
                                        <p:cTn id="24" dur="500"/>
                                        <p:tgtEl>
                                          <p:spTgt spid="5"/>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childTnLst>
                    </p:cTn>
                  </p:par>
                  <p:par>
                    <p:cTn id="30" fill="hold">
                      <p:stCondLst>
                        <p:cond delay="indefinite"/>
                      </p:stCondLst>
                      <p:childTnLst>
                        <p:par>
                          <p:cTn id="31" fill="hold">
                            <p:stCondLst>
                              <p:cond delay="0"/>
                            </p:stCondLst>
                            <p:childTnLst>
                              <p:par>
                                <p:cTn id="32" presetID="37" presetClass="entr" presetSubtype="0" fill="hold" nodeType="click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900" decel="100000" fill="hold"/>
                                        <p:tgtEl>
                                          <p:spTgt spid="12"/>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38" fill="hold">
                            <p:stCondLst>
                              <p:cond delay="1000"/>
                            </p:stCondLst>
                            <p:childTnLst>
                              <p:par>
                                <p:cTn id="39" presetID="22" presetClass="entr" presetSubtype="8" fill="hold" grpId="0" nodeType="after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wipe(left)">
                                      <p:cBhvr>
                                        <p:cTn id="41" dur="5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8" fill="hold" grpId="0" nodeType="clickEffect">
                                  <p:stCondLst>
                                    <p:cond delay="0"/>
                                  </p:stCondLst>
                                  <p:childTnLst>
                                    <p:set>
                                      <p:cBhvr>
                                        <p:cTn id="45" dur="1" fill="hold">
                                          <p:stCondLst>
                                            <p:cond delay="0"/>
                                          </p:stCondLst>
                                        </p:cTn>
                                        <p:tgtEl>
                                          <p:spTgt spid="7"/>
                                        </p:tgtEl>
                                        <p:attrNameLst>
                                          <p:attrName>style.visibility</p:attrName>
                                        </p:attrNameLst>
                                      </p:cBhvr>
                                      <p:to>
                                        <p:strVal val="visible"/>
                                      </p:to>
                                    </p:set>
                                    <p:animEffect transition="in" filter="wipe(left)">
                                      <p:cBhvr>
                                        <p:cTn id="4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P spid="8" grpId="0"/>
      <p:bldP spid="10"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FD9931F6-9B32-6AAE-48CA-6B7135E05954}"/>
              </a:ext>
            </a:extLst>
          </p:cNvPr>
          <p:cNvSpPr txBox="1"/>
          <p:nvPr/>
        </p:nvSpPr>
        <p:spPr>
          <a:xfrm>
            <a:off x="1458930" y="1078786"/>
            <a:ext cx="8979614" cy="4693593"/>
          </a:xfrm>
          <a:prstGeom prst="rect">
            <a:avLst/>
          </a:prstGeom>
          <a:noFill/>
        </p:spPr>
        <p:txBody>
          <a:bodyPr wrap="square">
            <a:spAutoFit/>
          </a:bodyPr>
          <a:lstStyle/>
          <a:p>
            <a:pPr algn="ctr">
              <a:spcBef>
                <a:spcPts val="600"/>
              </a:spcBef>
            </a:pPr>
            <a:r>
              <a:rPr lang="it-IT" sz="2400" b="1" dirty="0"/>
              <a:t>«</a:t>
            </a:r>
            <a:r>
              <a:rPr lang="it-IT" sz="2300" b="1" dirty="0">
                <a:latin typeface="Comic Sans MS" pitchFamily="66" charset="0"/>
              </a:rPr>
              <a:t>Credete che Dio abbia disapprovato la presunzione di Mosè? Certo che no! Mosè non fece questa richiesta [di vedere la gloria di Dio] per vana curiosità. Aveva un obiettivo in mente. Comprendeva che con le sue sole forze non avrebbe potuto compiere in modo accettabile l'opera di Dio. Sapeva che, se avesse potuto ottenere una chiara visione della gloria di Dio, sarebbe stato in grado di portare avanti la sua importante missione, non con le sue sole forze, ma con quelle del Signore Dio Onnipotente. Tutta la sua anima si protendeva verso Dio. Desiderava ardentemente conoscere meglio Dio, per poter sentire da vicino la presenza divina in ogni emergenza o perplessità (...). Il suo unico obiettivo era il desiderio di onorare meglio il suo Creatore</a:t>
            </a:r>
            <a:r>
              <a:rPr lang="it-IT" sz="2000" b="1" dirty="0"/>
              <a:t>»</a:t>
            </a:r>
            <a:r>
              <a:rPr lang="it-IT" sz="2300" b="1" dirty="0">
                <a:latin typeface="Comic Sans MS" pitchFamily="66" charset="0"/>
              </a:rPr>
              <a:t>.</a:t>
            </a:r>
            <a:endParaRPr lang="es-ES" sz="2300" b="1" dirty="0">
              <a:latin typeface="Comic Sans MS" pitchFamily="66" charset="0"/>
            </a:endParaRPr>
          </a:p>
        </p:txBody>
      </p:sp>
      <p:sp>
        <p:nvSpPr>
          <p:cNvPr id="4" name="CuadroTexto 3">
            <a:extLst>
              <a:ext uri="{FF2B5EF4-FFF2-40B4-BE49-F238E27FC236}">
                <a16:creationId xmlns:a16="http://schemas.microsoft.com/office/drawing/2014/main" id="{C0EC441C-B8D3-77B6-5F93-362068257AF1}"/>
              </a:ext>
            </a:extLst>
          </p:cNvPr>
          <p:cNvSpPr txBox="1"/>
          <p:nvPr/>
        </p:nvSpPr>
        <p:spPr>
          <a:xfrm>
            <a:off x="5519965" y="223850"/>
            <a:ext cx="5736058" cy="338554"/>
          </a:xfrm>
          <a:prstGeom prst="rect">
            <a:avLst/>
          </a:prstGeom>
          <a:noFill/>
        </p:spPr>
        <p:txBody>
          <a:bodyPr wrap="none" rtlCol="0">
            <a:spAutoFit/>
          </a:bodyPr>
          <a:lstStyle/>
          <a:p>
            <a:pPr algn="r"/>
            <a:r>
              <a:rPr lang="es-ES" sz="1600" b="1" dirty="0">
                <a:solidFill>
                  <a:srgbClr val="EFE4C4"/>
                </a:solidFill>
              </a:rPr>
              <a:t>(E. G. White, </a:t>
            </a:r>
            <a:r>
              <a:rPr lang="es-ES" sz="1600" b="1" i="1" dirty="0" err="1">
                <a:solidFill>
                  <a:srgbClr val="EFE4C4"/>
                </a:solidFill>
              </a:rPr>
              <a:t>Nei</a:t>
            </a:r>
            <a:r>
              <a:rPr lang="es-ES" sz="1600" b="1" i="1" dirty="0">
                <a:solidFill>
                  <a:srgbClr val="EFE4C4"/>
                </a:solidFill>
              </a:rPr>
              <a:t> luoghi </a:t>
            </a:r>
            <a:r>
              <a:rPr lang="es-ES" sz="1600" b="1" i="1" dirty="0" err="1">
                <a:solidFill>
                  <a:srgbClr val="EFE4C4"/>
                </a:solidFill>
              </a:rPr>
              <a:t>celesti</a:t>
            </a:r>
            <a:r>
              <a:rPr lang="es-ES" sz="1600" b="1" i="1" dirty="0">
                <a:solidFill>
                  <a:srgbClr val="EFE4C4"/>
                </a:solidFill>
              </a:rPr>
              <a:t> </a:t>
            </a:r>
            <a:r>
              <a:rPr lang="es-ES" sz="1600" b="1" dirty="0">
                <a:solidFill>
                  <a:srgbClr val="EFE4C4"/>
                </a:solidFill>
              </a:rPr>
              <a:t>, 22 agosto, libera </a:t>
            </a:r>
            <a:r>
              <a:rPr lang="es-ES" sz="1600" b="1" dirty="0" err="1">
                <a:solidFill>
                  <a:srgbClr val="EFE4C4"/>
                </a:solidFill>
              </a:rPr>
              <a:t>traduzione</a:t>
            </a:r>
            <a:r>
              <a:rPr lang="es-ES" sz="1600" b="1" dirty="0">
                <a:solidFill>
                  <a:srgbClr val="EFE4C4"/>
                </a:solidFill>
              </a:rPr>
              <a:t>)</a:t>
            </a:r>
          </a:p>
        </p:txBody>
      </p:sp>
    </p:spTree>
    <p:extLst>
      <p:ext uri="{BB962C8B-B14F-4D97-AF65-F5344CB8AC3E}">
        <p14:creationId xmlns:p14="http://schemas.microsoft.com/office/powerpoint/2010/main" val="19135470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CBB186E2-E682-B080-2612-671137D4E9AF}"/>
            </a:ext>
          </a:extLst>
        </p:cNvPr>
        <p:cNvGrpSpPr/>
        <p:nvPr/>
      </p:nvGrpSpPr>
      <p:grpSpPr>
        <a:xfrm>
          <a:off x="0" y="0"/>
          <a:ext cx="0" cy="0"/>
          <a:chOff x="0" y="0"/>
          <a:chExt cx="0" cy="0"/>
        </a:xfrm>
      </p:grpSpPr>
      <p:pic>
        <p:nvPicPr>
          <p:cNvPr id="1026" name="Picture 2" descr="C:\DATOS PC CLAUDIO\IGLESIA\Escuela Sabatica - ppt lecciones\2025\3 TRIMESTRE\leccion 12\Immagine2.jpg"/>
          <p:cNvPicPr>
            <a:picLocks noChangeAspect="1" noChangeArrowheads="1"/>
          </p:cNvPicPr>
          <p:nvPr/>
        </p:nvPicPr>
        <p:blipFill>
          <a:blip r:embed="rId2" cstate="email"/>
          <a:srcRect/>
          <a:stretch>
            <a:fillRect/>
          </a:stretch>
        </p:blipFill>
        <p:spPr bwMode="auto">
          <a:xfrm>
            <a:off x="-12701" y="6497"/>
            <a:ext cx="12204701" cy="6870700"/>
          </a:xfrm>
          <a:prstGeom prst="rect">
            <a:avLst/>
          </a:prstGeom>
          <a:noFill/>
        </p:spPr>
      </p:pic>
      <p:pic>
        <p:nvPicPr>
          <p:cNvPr id="3" name="Imagen 2" descr="Imagen que contiene Patrón de fondo&#10;&#10;El contenido generado por IA puede ser incorrecto.">
            <a:extLst>
              <a:ext uri="{FF2B5EF4-FFF2-40B4-BE49-F238E27FC236}">
                <a16:creationId xmlns:a16="http://schemas.microsoft.com/office/drawing/2014/main" id="{F1B43A7B-116B-1D60-665E-52DEDFE5C143}"/>
              </a:ext>
            </a:extLst>
          </p:cNvPr>
          <p:cNvPicPr>
            <a:picLocks noGrp="1" noRot="1" noChangeAspect="1" noMove="1" noResize="1" noEditPoints="1" noAdjustHandles="1" noChangeArrowheads="1" noChangeShapeType="1" noCrop="1"/>
          </p:cNvPicPr>
          <p:nvPr/>
        </p:nvPicPr>
        <p:blipFill rotWithShape="1">
          <a:blip r:embed="rId3" cstate="email">
            <a:extLst>
              <a:ext uri="{28A0092B-C50C-407E-A947-70E740481C1C}">
                <a14:useLocalDpi xmlns:a14="http://schemas.microsoft.com/office/drawing/2010/main"/>
              </a:ext>
            </a:extLst>
          </a:blip>
          <a:srcRect/>
          <a:stretch>
            <a:fillRect/>
          </a:stretch>
        </p:blipFill>
        <p:spPr>
          <a:xfrm>
            <a:off x="20" y="10"/>
            <a:ext cx="6901711" cy="6857990"/>
          </a:xfrm>
          <a:custGeom>
            <a:avLst/>
            <a:gdLst/>
            <a:ahLst/>
            <a:cxnLst/>
            <a:rect l="l" t="t" r="r" b="b"/>
            <a:pathLst>
              <a:path w="6901731" h="6858000">
                <a:moveTo>
                  <a:pt x="0" y="0"/>
                </a:moveTo>
                <a:lnTo>
                  <a:pt x="6897896" y="5958"/>
                </a:lnTo>
                <a:lnTo>
                  <a:pt x="6866823" y="62592"/>
                </a:lnTo>
                <a:lnTo>
                  <a:pt x="6901731" y="89476"/>
                </a:lnTo>
                <a:lnTo>
                  <a:pt x="6901731" y="103833"/>
                </a:lnTo>
                <a:lnTo>
                  <a:pt x="6900034" y="110092"/>
                </a:lnTo>
                <a:lnTo>
                  <a:pt x="6901731" y="113679"/>
                </a:lnTo>
                <a:lnTo>
                  <a:pt x="6901731" y="405560"/>
                </a:lnTo>
                <a:lnTo>
                  <a:pt x="6900456" y="429509"/>
                </a:lnTo>
                <a:cubicBezTo>
                  <a:pt x="6892773" y="535647"/>
                  <a:pt x="6878314" y="537918"/>
                  <a:pt x="6886342" y="636808"/>
                </a:cubicBezTo>
                <a:cubicBezTo>
                  <a:pt x="6892506" y="756883"/>
                  <a:pt x="6864504" y="771443"/>
                  <a:pt x="6851784" y="839073"/>
                </a:cubicBezTo>
                <a:cubicBezTo>
                  <a:pt x="6838675" y="892655"/>
                  <a:pt x="6864124" y="961738"/>
                  <a:pt x="6845760" y="994930"/>
                </a:cubicBezTo>
                <a:cubicBezTo>
                  <a:pt x="6833572" y="1024166"/>
                  <a:pt x="6859282" y="1058905"/>
                  <a:pt x="6845601" y="1112932"/>
                </a:cubicBezTo>
                <a:cubicBezTo>
                  <a:pt x="6838700" y="1149910"/>
                  <a:pt x="6829138" y="1151035"/>
                  <a:pt x="6820235" y="1187433"/>
                </a:cubicBezTo>
                <a:cubicBezTo>
                  <a:pt x="6815504" y="1196464"/>
                  <a:pt x="6777707" y="1338549"/>
                  <a:pt x="6759643" y="1337010"/>
                </a:cubicBezTo>
                <a:cubicBezTo>
                  <a:pt x="6737660" y="1337296"/>
                  <a:pt x="6760650" y="1396341"/>
                  <a:pt x="6736375" y="1382272"/>
                </a:cubicBezTo>
                <a:cubicBezTo>
                  <a:pt x="6755741" y="1415836"/>
                  <a:pt x="6714675" y="1414567"/>
                  <a:pt x="6701292" y="1432111"/>
                </a:cubicBezTo>
                <a:cubicBezTo>
                  <a:pt x="6721110" y="1460185"/>
                  <a:pt x="6692106" y="1490815"/>
                  <a:pt x="6686578" y="1518624"/>
                </a:cubicBezTo>
                <a:cubicBezTo>
                  <a:pt x="6682512" y="1567002"/>
                  <a:pt x="6679579" y="1571443"/>
                  <a:pt x="6670824" y="1607743"/>
                </a:cubicBezTo>
                <a:cubicBezTo>
                  <a:pt x="6671133" y="1629590"/>
                  <a:pt x="6663161" y="1656870"/>
                  <a:pt x="6664392" y="1696405"/>
                </a:cubicBezTo>
                <a:cubicBezTo>
                  <a:pt x="6655686" y="1770486"/>
                  <a:pt x="6641938" y="1757082"/>
                  <a:pt x="6642880" y="1812372"/>
                </a:cubicBezTo>
                <a:cubicBezTo>
                  <a:pt x="6638579" y="1872475"/>
                  <a:pt x="6619231" y="1825476"/>
                  <a:pt x="6612547" y="1876437"/>
                </a:cubicBezTo>
                <a:cubicBezTo>
                  <a:pt x="6600695" y="1913834"/>
                  <a:pt x="6591061" y="1923231"/>
                  <a:pt x="6571760" y="1953331"/>
                </a:cubicBezTo>
                <a:cubicBezTo>
                  <a:pt x="6561039" y="1989021"/>
                  <a:pt x="6544090" y="2087896"/>
                  <a:pt x="6520213" y="2096455"/>
                </a:cubicBezTo>
                <a:lnTo>
                  <a:pt x="6492461" y="2188148"/>
                </a:lnTo>
                <a:cubicBezTo>
                  <a:pt x="6504372" y="2211333"/>
                  <a:pt x="6489131" y="2253220"/>
                  <a:pt x="6471854" y="2259117"/>
                </a:cubicBezTo>
                <a:cubicBezTo>
                  <a:pt x="6466151" y="2287829"/>
                  <a:pt x="6440452" y="2301346"/>
                  <a:pt x="6439832" y="2328334"/>
                </a:cubicBezTo>
                <a:cubicBezTo>
                  <a:pt x="6431013" y="2351201"/>
                  <a:pt x="6444250" y="2396409"/>
                  <a:pt x="6425162" y="2408211"/>
                </a:cubicBezTo>
                <a:lnTo>
                  <a:pt x="6417221" y="2427382"/>
                </a:lnTo>
                <a:lnTo>
                  <a:pt x="6425030" y="2464387"/>
                </a:lnTo>
                <a:lnTo>
                  <a:pt x="6406293" y="2472223"/>
                </a:lnTo>
                <a:cubicBezTo>
                  <a:pt x="6406862" y="2477277"/>
                  <a:pt x="6406486" y="2491723"/>
                  <a:pt x="6405400" y="2493547"/>
                </a:cubicBezTo>
                <a:lnTo>
                  <a:pt x="6374829" y="2532070"/>
                </a:lnTo>
                <a:cubicBezTo>
                  <a:pt x="6374597" y="2545374"/>
                  <a:pt x="6360976" y="2563797"/>
                  <a:pt x="6350864" y="2577422"/>
                </a:cubicBezTo>
                <a:cubicBezTo>
                  <a:pt x="6327056" y="2632768"/>
                  <a:pt x="6341262" y="2616275"/>
                  <a:pt x="6329174" y="2663854"/>
                </a:cubicBezTo>
                <a:cubicBezTo>
                  <a:pt x="6326303" y="2703642"/>
                  <a:pt x="6332854" y="2709643"/>
                  <a:pt x="6315095" y="2741507"/>
                </a:cubicBezTo>
                <a:cubicBezTo>
                  <a:pt x="6319921" y="2740191"/>
                  <a:pt x="6321925" y="2742004"/>
                  <a:pt x="6322463" y="2745641"/>
                </a:cubicBezTo>
                <a:cubicBezTo>
                  <a:pt x="6322245" y="2747982"/>
                  <a:pt x="6322027" y="2750323"/>
                  <a:pt x="6321808" y="2752663"/>
                </a:cubicBezTo>
                <a:lnTo>
                  <a:pt x="6314569" y="2756718"/>
                </a:lnTo>
                <a:cubicBezTo>
                  <a:pt x="6289324" y="2773686"/>
                  <a:pt x="6317551" y="2780051"/>
                  <a:pt x="6315211" y="2811618"/>
                </a:cubicBezTo>
                <a:cubicBezTo>
                  <a:pt x="6315620" y="2826627"/>
                  <a:pt x="6296047" y="2885298"/>
                  <a:pt x="6302211" y="2882314"/>
                </a:cubicBezTo>
                <a:lnTo>
                  <a:pt x="6286167" y="2949597"/>
                </a:lnTo>
                <a:cubicBezTo>
                  <a:pt x="6286401" y="2994618"/>
                  <a:pt x="6286615" y="2971464"/>
                  <a:pt x="6287037" y="3008578"/>
                </a:cubicBezTo>
                <a:cubicBezTo>
                  <a:pt x="6293795" y="3029535"/>
                  <a:pt x="6274405" y="3114154"/>
                  <a:pt x="6259150" y="3123139"/>
                </a:cubicBezTo>
                <a:cubicBezTo>
                  <a:pt x="6250085" y="3189063"/>
                  <a:pt x="6269067" y="3151280"/>
                  <a:pt x="6272249" y="3227854"/>
                </a:cubicBezTo>
                <a:cubicBezTo>
                  <a:pt x="6278775" y="3295842"/>
                  <a:pt x="6289216" y="3303765"/>
                  <a:pt x="6292288" y="3378383"/>
                </a:cubicBezTo>
                <a:cubicBezTo>
                  <a:pt x="6303894" y="3395995"/>
                  <a:pt x="6287498" y="3432581"/>
                  <a:pt x="6288328" y="3459618"/>
                </a:cubicBezTo>
                <a:cubicBezTo>
                  <a:pt x="6289158" y="3486653"/>
                  <a:pt x="6299937" y="3538735"/>
                  <a:pt x="6297272" y="3540603"/>
                </a:cubicBezTo>
                <a:cubicBezTo>
                  <a:pt x="6296849" y="3577379"/>
                  <a:pt x="6294184" y="3587943"/>
                  <a:pt x="6291001" y="3638374"/>
                </a:cubicBezTo>
                <a:cubicBezTo>
                  <a:pt x="6283026" y="3666794"/>
                  <a:pt x="6265833" y="3731744"/>
                  <a:pt x="6283592" y="3763609"/>
                </a:cubicBezTo>
                <a:cubicBezTo>
                  <a:pt x="6264286" y="3758340"/>
                  <a:pt x="6290177" y="3803150"/>
                  <a:pt x="6274068" y="3814506"/>
                </a:cubicBezTo>
                <a:cubicBezTo>
                  <a:pt x="6260645" y="3821643"/>
                  <a:pt x="6265372" y="3836902"/>
                  <a:pt x="6262850" y="3850454"/>
                </a:cubicBezTo>
                <a:cubicBezTo>
                  <a:pt x="6250418" y="3863479"/>
                  <a:pt x="6250660" y="3955243"/>
                  <a:pt x="6257357" y="3975474"/>
                </a:cubicBezTo>
                <a:cubicBezTo>
                  <a:pt x="6245091" y="4036737"/>
                  <a:pt x="6237535" y="4029237"/>
                  <a:pt x="6257889" y="4073155"/>
                </a:cubicBezTo>
                <a:cubicBezTo>
                  <a:pt x="6259272" y="4085906"/>
                  <a:pt x="6239882" y="4116397"/>
                  <a:pt x="6237441" y="4126638"/>
                </a:cubicBezTo>
                <a:lnTo>
                  <a:pt x="6245587" y="4172738"/>
                </a:lnTo>
                <a:lnTo>
                  <a:pt x="6235772" y="4176721"/>
                </a:lnTo>
                <a:lnTo>
                  <a:pt x="6233287" y="4195136"/>
                </a:lnTo>
                <a:lnTo>
                  <a:pt x="6234619" y="4280850"/>
                </a:lnTo>
                <a:cubicBezTo>
                  <a:pt x="6239453" y="4320763"/>
                  <a:pt x="6223309" y="4337596"/>
                  <a:pt x="6219318" y="4402526"/>
                </a:cubicBezTo>
                <a:cubicBezTo>
                  <a:pt x="6205466" y="4516209"/>
                  <a:pt x="6216183" y="4588729"/>
                  <a:pt x="6216810" y="4651172"/>
                </a:cubicBezTo>
                <a:cubicBezTo>
                  <a:pt x="6217673" y="4756959"/>
                  <a:pt x="6228654" y="4824005"/>
                  <a:pt x="6225945" y="4916779"/>
                </a:cubicBezTo>
                <a:cubicBezTo>
                  <a:pt x="6217032" y="4993010"/>
                  <a:pt x="6264271" y="4984591"/>
                  <a:pt x="6230174" y="5051379"/>
                </a:cubicBezTo>
                <a:cubicBezTo>
                  <a:pt x="6235713" y="5056951"/>
                  <a:pt x="6239420" y="5163714"/>
                  <a:pt x="6242600" y="5170879"/>
                </a:cubicBezTo>
                <a:lnTo>
                  <a:pt x="6235996" y="5216428"/>
                </a:lnTo>
                <a:lnTo>
                  <a:pt x="6214638" y="5285298"/>
                </a:lnTo>
                <a:cubicBezTo>
                  <a:pt x="6211392" y="5297492"/>
                  <a:pt x="6225576" y="5312063"/>
                  <a:pt x="6228432" y="5317696"/>
                </a:cubicBezTo>
                <a:lnTo>
                  <a:pt x="6246496" y="5398787"/>
                </a:lnTo>
                <a:lnTo>
                  <a:pt x="6244793" y="5399530"/>
                </a:lnTo>
                <a:lnTo>
                  <a:pt x="6241695" y="5406948"/>
                </a:lnTo>
                <a:lnTo>
                  <a:pt x="6267461" y="5499413"/>
                </a:lnTo>
                <a:cubicBezTo>
                  <a:pt x="6285387" y="5533848"/>
                  <a:pt x="6284888" y="5550029"/>
                  <a:pt x="6295987" y="5582659"/>
                </a:cubicBezTo>
                <a:cubicBezTo>
                  <a:pt x="6311253" y="5681724"/>
                  <a:pt x="6295439" y="5695558"/>
                  <a:pt x="6364803" y="5784263"/>
                </a:cubicBezTo>
                <a:cubicBezTo>
                  <a:pt x="6379348" y="5818651"/>
                  <a:pt x="6412475" y="5906802"/>
                  <a:pt x="6423050" y="5922637"/>
                </a:cubicBezTo>
                <a:cubicBezTo>
                  <a:pt x="6445210" y="5973612"/>
                  <a:pt x="6468179" y="6023873"/>
                  <a:pt x="6497767" y="6090108"/>
                </a:cubicBezTo>
                <a:cubicBezTo>
                  <a:pt x="6571895" y="6150548"/>
                  <a:pt x="6572491" y="6236583"/>
                  <a:pt x="6606710" y="6281543"/>
                </a:cubicBezTo>
                <a:cubicBezTo>
                  <a:pt x="6633675" y="6335892"/>
                  <a:pt x="6654357" y="6388782"/>
                  <a:pt x="6667540" y="6443715"/>
                </a:cubicBezTo>
                <a:cubicBezTo>
                  <a:pt x="6685192" y="6466826"/>
                  <a:pt x="6650500" y="6508701"/>
                  <a:pt x="6659722" y="6550105"/>
                </a:cubicBezTo>
                <a:cubicBezTo>
                  <a:pt x="6665926" y="6645044"/>
                  <a:pt x="6669126" y="6627536"/>
                  <a:pt x="6671805" y="6687397"/>
                </a:cubicBezTo>
                <a:cubicBezTo>
                  <a:pt x="6682671" y="6733683"/>
                  <a:pt x="6665210" y="6772117"/>
                  <a:pt x="6669658" y="6806602"/>
                </a:cubicBezTo>
                <a:cubicBezTo>
                  <a:pt x="6661174" y="6812658"/>
                  <a:pt x="6667097" y="6831470"/>
                  <a:pt x="6675783" y="6850325"/>
                </a:cubicBezTo>
                <a:lnTo>
                  <a:pt x="6679704" y="6858000"/>
                </a:lnTo>
                <a:lnTo>
                  <a:pt x="4532241" y="6858000"/>
                </a:lnTo>
                <a:lnTo>
                  <a:pt x="1208596" y="6858000"/>
                </a:lnTo>
                <a:lnTo>
                  <a:pt x="0" y="6858000"/>
                </a:lnTo>
                <a:close/>
              </a:path>
            </a:pathLst>
          </a:custGeom>
          <a:effectLst>
            <a:outerShdw blurRad="50800" dist="38100" algn="l" rotWithShape="0">
              <a:prstClr val="black">
                <a:alpha val="40000"/>
              </a:prstClr>
            </a:outerShdw>
          </a:effectLst>
        </p:spPr>
      </p:pic>
      <p:sp>
        <p:nvSpPr>
          <p:cNvPr id="4" name="CuadroTexto 3">
            <a:extLst>
              <a:ext uri="{FF2B5EF4-FFF2-40B4-BE49-F238E27FC236}">
                <a16:creationId xmlns:a16="http://schemas.microsoft.com/office/drawing/2014/main" id="{246C3540-362E-2722-B0DB-3B05879AAFAB}"/>
              </a:ext>
            </a:extLst>
          </p:cNvPr>
          <p:cNvSpPr txBox="1"/>
          <p:nvPr/>
        </p:nvSpPr>
        <p:spPr>
          <a:xfrm>
            <a:off x="6901731" y="366623"/>
            <a:ext cx="5081162" cy="6124754"/>
          </a:xfrm>
          <a:prstGeom prst="rect">
            <a:avLst/>
          </a:prstGeom>
          <a:noFill/>
        </p:spPr>
        <p:txBody>
          <a:bodyPr wrap="square">
            <a:spAutoFit/>
            <a:scene3d>
              <a:camera prst="orthographicFront"/>
              <a:lightRig rig="threePt" dir="t"/>
            </a:scene3d>
            <a:sp3d extrusionH="57150">
              <a:bevelT w="38100" h="38100"/>
            </a:sp3d>
          </a:bodyPr>
          <a:lstStyle/>
          <a:p>
            <a:pPr algn="ctr">
              <a:defRPr/>
            </a:pPr>
            <a:r>
              <a:rPr lang="it-IT" sz="2800" b="1" dirty="0">
                <a:ln w="12700" cmpd="sng">
                  <a:noFill/>
                  <a:prstDash val="solid"/>
                </a:ln>
                <a:solidFill>
                  <a:srgbClr val="522785"/>
                </a:solidFill>
                <a:latin typeface="Comic Sans MS" panose="030F0702030302020204" pitchFamily="66" charset="0"/>
              </a:rPr>
              <a:t>«E l'Eterno passò davanti a lui e gridò: </a:t>
            </a:r>
            <a:r>
              <a:rPr lang="es-ES" sz="2800" b="1" dirty="0">
                <a:ln w="12700" cmpd="sng">
                  <a:noFill/>
                  <a:prstDash val="solid"/>
                </a:ln>
                <a:solidFill>
                  <a:srgbClr val="522785"/>
                </a:solidFill>
                <a:latin typeface="Comic Sans MS" panose="030F0702030302020204" pitchFamily="66" charset="0"/>
              </a:rPr>
              <a:t>“</a:t>
            </a:r>
            <a:r>
              <a:rPr lang="it-IT" sz="2800" b="1" dirty="0">
                <a:ln w="12700" cmpd="sng">
                  <a:noFill/>
                  <a:prstDash val="solid"/>
                </a:ln>
                <a:solidFill>
                  <a:srgbClr val="522785"/>
                </a:solidFill>
                <a:latin typeface="Comic Sans MS" panose="030F0702030302020204" pitchFamily="66" charset="0"/>
              </a:rPr>
              <a:t>L'Eterno, l'Eterno Dio, misericordioso e pietoso, lento all'ira, ricco in benignità e fedeltà, che usa misericordia a migliaia, che perdona l'iniquità, la trasgressione e il peccato ma non lascia il colpevole impunito, e che visita l'iniquità dei padri sui figli e sui figli dei figli fino alla terza e alla quarta generazione</a:t>
            </a:r>
            <a:r>
              <a:rPr lang="es-ES" sz="2800" b="1" dirty="0">
                <a:ln w="12700" cmpd="sng">
                  <a:noFill/>
                  <a:prstDash val="solid"/>
                </a:ln>
                <a:solidFill>
                  <a:srgbClr val="522785"/>
                </a:solidFill>
                <a:latin typeface="Comic Sans MS" panose="030F0702030302020204" pitchFamily="66" charset="0"/>
              </a:rPr>
              <a:t>”</a:t>
            </a:r>
            <a:r>
              <a:rPr lang="it-IT" sz="2800" b="1" dirty="0">
                <a:ln w="12700" cmpd="sng">
                  <a:noFill/>
                  <a:prstDash val="solid"/>
                </a:ln>
                <a:solidFill>
                  <a:srgbClr val="522785"/>
                </a:solidFill>
                <a:latin typeface="Comic Sans MS" panose="030F0702030302020204" pitchFamily="66" charset="0"/>
              </a:rPr>
              <a:t>»</a:t>
            </a:r>
            <a:r>
              <a:rPr lang="es-ES" sz="2000" b="1" dirty="0">
                <a:ln w="12700" cmpd="sng">
                  <a:noFill/>
                  <a:prstDash val="solid"/>
                </a:ln>
                <a:solidFill>
                  <a:srgbClr val="522785"/>
                </a:solidFill>
                <a:latin typeface="Comic Sans MS" panose="030F0702030302020204" pitchFamily="66" charset="0"/>
              </a:rPr>
              <a:t> </a:t>
            </a:r>
            <a:r>
              <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a:t>
            </a:r>
            <a:r>
              <a:rPr kumimoji="0" lang="es-ES" sz="2000" b="1" i="0" u="none" strike="noStrike" kern="1200" cap="none" spc="0" normalizeH="0" baseline="0" noProof="0" dirty="0" err="1">
                <a:ln w="12700" cmpd="sng">
                  <a:noFill/>
                  <a:prstDash val="solid"/>
                </a:ln>
                <a:solidFill>
                  <a:srgbClr val="522785"/>
                </a:solidFill>
                <a:effectLst/>
                <a:uLnTx/>
                <a:uFillTx/>
                <a:latin typeface="Comic Sans MS" panose="030F0702030302020204" pitchFamily="66" charset="0"/>
                <a:ea typeface="+mn-ea"/>
                <a:cs typeface="+mn-cs"/>
              </a:rPr>
              <a:t>Esodo</a:t>
            </a:r>
            <a:r>
              <a:rPr kumimoji="0" lang="es-ES" sz="2000" b="1" i="0" u="none" strike="noStrike" kern="1200" cap="none" spc="0" normalizeH="0" baseline="0" noProof="0" dirty="0">
                <a:ln w="12700" cmpd="sng">
                  <a:noFill/>
                  <a:prstDash val="solid"/>
                </a:ln>
                <a:solidFill>
                  <a:srgbClr val="522785"/>
                </a:solidFill>
                <a:effectLst/>
                <a:uLnTx/>
                <a:uFillTx/>
                <a:latin typeface="Comic Sans MS" panose="030F0702030302020204" pitchFamily="66" charset="0"/>
                <a:ea typeface="+mn-ea"/>
                <a:cs typeface="+mn-cs"/>
              </a:rPr>
              <a:t> 34:6,7)</a:t>
            </a:r>
          </a:p>
        </p:txBody>
      </p:sp>
    </p:spTree>
    <p:extLst>
      <p:ext uri="{BB962C8B-B14F-4D97-AF65-F5344CB8AC3E}">
        <p14:creationId xmlns:p14="http://schemas.microsoft.com/office/powerpoint/2010/main" val="3988605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3000" b="-13000"/>
          </a:stretch>
        </a:blipFill>
        <a:effectLst/>
      </p:bgPr>
    </p:bg>
    <p:spTree>
      <p:nvGrpSpPr>
        <p:cNvPr id="1" name=""/>
        <p:cNvGrpSpPr/>
        <p:nvPr/>
      </p:nvGrpSpPr>
      <p:grpSpPr>
        <a:xfrm>
          <a:off x="0" y="0"/>
          <a:ext cx="0" cy="0"/>
          <a:chOff x="0" y="0"/>
          <a:chExt cx="0" cy="0"/>
        </a:xfrm>
      </p:grpSpPr>
      <p:sp>
        <p:nvSpPr>
          <p:cNvPr id="2" name="CuadroTexto 1">
            <a:extLst>
              <a:ext uri="{FF2B5EF4-FFF2-40B4-BE49-F238E27FC236}">
                <a16:creationId xmlns:a16="http://schemas.microsoft.com/office/drawing/2014/main" id="{9E5E7C32-48CE-2327-387E-130858B79B47}"/>
              </a:ext>
            </a:extLst>
          </p:cNvPr>
          <p:cNvSpPr txBox="1"/>
          <p:nvPr/>
        </p:nvSpPr>
        <p:spPr>
          <a:xfrm>
            <a:off x="5133975" y="3549050"/>
            <a:ext cx="7058025" cy="3077766"/>
          </a:xfrm>
          <a:prstGeom prst="rect">
            <a:avLst/>
          </a:prstGeom>
          <a:noFill/>
        </p:spPr>
        <p:txBody>
          <a:bodyPr wrap="square" rtlCol="0">
            <a:spAutoFit/>
            <a:scene3d>
              <a:camera prst="orthographicFront"/>
              <a:lightRig rig="threePt" dir="t"/>
            </a:scene3d>
            <a:sp3d extrusionH="57150">
              <a:bevelT w="38100" h="38100"/>
            </a:sp3d>
          </a:bodyPr>
          <a:lstStyle/>
          <a:p>
            <a:pPr>
              <a:spcBef>
                <a:spcPts val="1200"/>
              </a:spcBef>
            </a:pPr>
            <a:r>
              <a:rPr lang="es-ES" b="1" dirty="0">
                <a:solidFill>
                  <a:srgbClr val="C51A11"/>
                </a:solidFill>
              </a:rPr>
              <a:t>	Dio e </a:t>
            </a:r>
            <a:r>
              <a:rPr lang="es-ES" b="1" dirty="0" err="1">
                <a:solidFill>
                  <a:srgbClr val="C51A11"/>
                </a:solidFill>
              </a:rPr>
              <a:t>Mosè</a:t>
            </a:r>
            <a:endParaRPr lang="es-ES" sz="2000" b="1" dirty="0">
              <a:solidFill>
                <a:srgbClr val="C51A11"/>
              </a:solidFill>
            </a:endParaRPr>
          </a:p>
          <a:p>
            <a:pPr lvl="1">
              <a:spcBef>
                <a:spcPts val="1200"/>
              </a:spcBef>
            </a:pPr>
            <a:r>
              <a:rPr lang="es-ES" sz="1600" b="1" dirty="0" err="1"/>
              <a:t>Incontri</a:t>
            </a:r>
            <a:r>
              <a:rPr lang="es-ES" sz="1600" b="1" dirty="0"/>
              <a:t> con Dio (Esodo 33:7-11)</a:t>
            </a:r>
          </a:p>
          <a:p>
            <a:pPr lvl="1">
              <a:spcBef>
                <a:spcPts val="1200"/>
              </a:spcBef>
            </a:pPr>
            <a:r>
              <a:rPr lang="es-ES" sz="1600" b="1" dirty="0"/>
              <a:t>Conoscere meglio Dio (Esodo 33:12-17)</a:t>
            </a:r>
          </a:p>
          <a:p>
            <a:pPr lvl="1">
              <a:spcBef>
                <a:spcPts val="1200"/>
              </a:spcBef>
            </a:pPr>
            <a:endParaRPr lang="es-ES" sz="800" b="1" dirty="0"/>
          </a:p>
          <a:p>
            <a:pPr>
              <a:spcBef>
                <a:spcPts val="1200"/>
              </a:spcBef>
            </a:pPr>
            <a:r>
              <a:rPr lang="es-ES" b="1" dirty="0">
                <a:solidFill>
                  <a:srgbClr val="AD0CBA"/>
                </a:solidFill>
              </a:rPr>
              <a:t>	La gloria di Dio</a:t>
            </a:r>
          </a:p>
          <a:p>
            <a:pPr lvl="1">
              <a:spcBef>
                <a:spcPts val="1200"/>
              </a:spcBef>
            </a:pPr>
            <a:r>
              <a:rPr lang="es-ES" sz="1600" b="1" dirty="0"/>
              <a:t>Desiderare di conoscere la gloria di Dio (Esodo 33:18-23)</a:t>
            </a:r>
          </a:p>
          <a:p>
            <a:pPr lvl="1">
              <a:spcBef>
                <a:spcPts val="1200"/>
              </a:spcBef>
            </a:pPr>
            <a:r>
              <a:rPr lang="es-ES" sz="1600" b="1" dirty="0"/>
              <a:t>La visione della gloria di Dio (Esodo 34:1-28)</a:t>
            </a:r>
          </a:p>
          <a:p>
            <a:pPr lvl="1">
              <a:spcBef>
                <a:spcPts val="1200"/>
              </a:spcBef>
            </a:pPr>
            <a:r>
              <a:rPr lang="es-ES" sz="1600" b="1" dirty="0"/>
              <a:t>Il risultato: vedere la gloria di Dio (</a:t>
            </a:r>
            <a:r>
              <a:rPr lang="es-ES" sz="1600" b="1" dirty="0" err="1"/>
              <a:t>Esodo</a:t>
            </a:r>
            <a:r>
              <a:rPr lang="es-ES" sz="1600" b="1" dirty="0"/>
              <a:t> 34:29-35)</a:t>
            </a:r>
          </a:p>
        </p:txBody>
      </p:sp>
      <p:sp>
        <p:nvSpPr>
          <p:cNvPr id="3" name="CuadroTexto 2">
            <a:extLst>
              <a:ext uri="{FF2B5EF4-FFF2-40B4-BE49-F238E27FC236}">
                <a16:creationId xmlns:a16="http://schemas.microsoft.com/office/drawing/2014/main" id="{C5F8F89C-B17D-C939-1A98-46C40E927333}"/>
              </a:ext>
            </a:extLst>
          </p:cNvPr>
          <p:cNvSpPr txBox="1"/>
          <p:nvPr/>
        </p:nvSpPr>
        <p:spPr>
          <a:xfrm>
            <a:off x="180809" y="176153"/>
            <a:ext cx="6835877" cy="646331"/>
          </a:xfrm>
          <a:prstGeom prst="rect">
            <a:avLst/>
          </a:prstGeom>
          <a:noFill/>
        </p:spPr>
        <p:txBody>
          <a:bodyPr wrap="square" rtlCol="0">
            <a:spAutoFit/>
          </a:bodyPr>
          <a:lstStyle/>
          <a:p>
            <a:pPr>
              <a:spcBef>
                <a:spcPts val="600"/>
              </a:spcBef>
            </a:pPr>
            <a:r>
              <a:rPr lang="it-IT" b="1" dirty="0"/>
              <a:t>Non c'è dubbio. Dio e Mosè divennero amici intimi.</a:t>
            </a:r>
            <a:endParaRPr lang="es-ES" b="1" dirty="0"/>
          </a:p>
        </p:txBody>
      </p:sp>
      <p:pic>
        <p:nvPicPr>
          <p:cNvPr id="7" name="Imagen 6" descr="Grupo de personas junto a un cuerpo de agua&#10;&#10;El contenido generado por IA puede ser incorrecto.">
            <a:extLst>
              <a:ext uri="{FF2B5EF4-FFF2-40B4-BE49-F238E27FC236}">
                <a16:creationId xmlns:a16="http://schemas.microsoft.com/office/drawing/2014/main" id="{BC964798-292F-B2A1-4A0E-03BDCCE90B06}"/>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152207" y="291390"/>
            <a:ext cx="2352472" cy="3137610"/>
          </a:xfrm>
          <a:prstGeom prst="snip2DiagRect">
            <a:avLst/>
          </a:prstGeom>
          <a:solidFill>
            <a:srgbClr val="FFFFFF">
              <a:shade val="85000"/>
            </a:srgbClr>
          </a:solidFill>
          <a:ln w="57150" cap="sq">
            <a:solidFill>
              <a:srgbClr val="6F9E4B"/>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9" name="Imagen 8" descr="Un dibujo de una persona&#10;&#10;El contenido generado por IA puede ser incorrecto.">
            <a:extLst>
              <a:ext uri="{FF2B5EF4-FFF2-40B4-BE49-F238E27FC236}">
                <a16:creationId xmlns:a16="http://schemas.microsoft.com/office/drawing/2014/main" id="{60BA9536-2F18-A946-3A4B-E9671BEE2813}"/>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9689361" y="291390"/>
            <a:ext cx="2370990" cy="3137610"/>
          </a:xfrm>
          <a:prstGeom prst="snip2DiagRect">
            <a:avLst>
              <a:gd name="adj1" fmla="val 16173"/>
              <a:gd name="adj2" fmla="val 0"/>
            </a:avLst>
          </a:prstGeom>
          <a:solidFill>
            <a:srgbClr val="FFFFFF">
              <a:shade val="85000"/>
            </a:srgbClr>
          </a:solidFill>
          <a:ln w="57150" cap="sq">
            <a:solidFill>
              <a:srgbClr val="762910"/>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1" name="Imagen 10" descr="Imagen que contiene edificio, mujer, tabla, colgando&#10;&#10;El contenido generado por IA puede ser incorrecto.">
            <a:extLst>
              <a:ext uri="{FF2B5EF4-FFF2-40B4-BE49-F238E27FC236}">
                <a16:creationId xmlns:a16="http://schemas.microsoft.com/office/drawing/2014/main" id="{7D051645-A5AA-EF33-E3AC-D58A90F641B6}"/>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80809" y="3982395"/>
            <a:ext cx="1966943" cy="2732298"/>
          </a:xfrm>
          <a:prstGeom prst="snip2DiagRect">
            <a:avLst/>
          </a:prstGeom>
          <a:solidFill>
            <a:srgbClr val="FFFFFF">
              <a:shade val="85000"/>
            </a:srgbClr>
          </a:solidFill>
          <a:ln w="57150" cap="sq">
            <a:solidFill>
              <a:srgbClr val="895371"/>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3" name="Imagen 12" descr="Imagen que contiene interior, sostener, viejo, hombre&#10;&#10;El contenido generado por IA puede ser incorrecto.">
            <a:extLst>
              <a:ext uri="{FF2B5EF4-FFF2-40B4-BE49-F238E27FC236}">
                <a16:creationId xmlns:a16="http://schemas.microsoft.com/office/drawing/2014/main" id="{4E154B78-5916-0EEC-9C10-B117E5BDF2D8}"/>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12769" y="3982395"/>
            <a:ext cx="2141243" cy="2732297"/>
          </a:xfrm>
          <a:prstGeom prst="snip2DiagRect">
            <a:avLst>
              <a:gd name="adj1" fmla="val 14235"/>
              <a:gd name="adj2" fmla="val 0"/>
            </a:avLst>
          </a:prstGeom>
          <a:solidFill>
            <a:srgbClr val="FFFFFF">
              <a:shade val="85000"/>
            </a:srgbClr>
          </a:solidFill>
          <a:ln w="57150" cap="sq">
            <a:solidFill>
              <a:srgbClr val="D98213"/>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pic>
        <p:nvPicPr>
          <p:cNvPr id="15" name="Imagen 14" descr="Imagen que contiene firmar&#10;&#10;El contenido generado por IA puede ser incorrecto.">
            <a:extLst>
              <a:ext uri="{FF2B5EF4-FFF2-40B4-BE49-F238E27FC236}">
                <a16:creationId xmlns:a16="http://schemas.microsoft.com/office/drawing/2014/main" id="{1D2CB704-23DE-1852-B0F7-9C374F95EF9A}"/>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rot="20372375" flipH="1">
            <a:off x="5310648" y="5933321"/>
            <a:ext cx="279872" cy="279872"/>
          </a:xfrm>
          <a:prstGeom prst="rect">
            <a:avLst/>
          </a:prstGeom>
          <a:effectLst>
            <a:outerShdw blurRad="50800" dist="38100" dir="8100000" algn="tr" rotWithShape="0">
              <a:prstClr val="black">
                <a:alpha val="40000"/>
              </a:prstClr>
            </a:outerShdw>
          </a:effectLst>
        </p:spPr>
      </p:pic>
      <p:pic>
        <p:nvPicPr>
          <p:cNvPr id="17" name="Imagen 16" descr="Imagen que contiene firmar, verde, calle, reloj&#10;&#10;El contenido generado por IA puede ser incorrecto.">
            <a:extLst>
              <a:ext uri="{FF2B5EF4-FFF2-40B4-BE49-F238E27FC236}">
                <a16:creationId xmlns:a16="http://schemas.microsoft.com/office/drawing/2014/main" id="{B2978098-9067-B532-1216-5FEE107414EC}"/>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rot="20372375" flipH="1">
            <a:off x="5310648" y="6314581"/>
            <a:ext cx="279872" cy="279872"/>
          </a:xfrm>
          <a:prstGeom prst="rect">
            <a:avLst/>
          </a:prstGeom>
          <a:effectLst>
            <a:outerShdw blurRad="50800" dist="38100" dir="8100000" algn="tr" rotWithShape="0">
              <a:prstClr val="black">
                <a:alpha val="40000"/>
              </a:prstClr>
            </a:outerShdw>
          </a:effectLst>
        </p:spPr>
      </p:pic>
      <p:pic>
        <p:nvPicPr>
          <p:cNvPr id="18" name="Imagen 17" descr="Icono&#10;&#10;El contenido generado por IA puede ser incorrecto.">
            <a:extLst>
              <a:ext uri="{FF2B5EF4-FFF2-40B4-BE49-F238E27FC236}">
                <a16:creationId xmlns:a16="http://schemas.microsoft.com/office/drawing/2014/main" id="{A5BA33FA-B581-CB8B-ED1E-F0C9D844C9CB}"/>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rot="20372375" flipH="1">
            <a:off x="5310648" y="4453510"/>
            <a:ext cx="279872" cy="279872"/>
          </a:xfrm>
          <a:prstGeom prst="rect">
            <a:avLst/>
          </a:prstGeom>
          <a:effectLst>
            <a:outerShdw blurRad="50800" dist="38100" dir="8100000" algn="tr" rotWithShape="0">
              <a:prstClr val="black">
                <a:alpha val="40000"/>
              </a:prstClr>
            </a:outerShdw>
          </a:effectLst>
        </p:spPr>
      </p:pic>
      <p:pic>
        <p:nvPicPr>
          <p:cNvPr id="21" name="Imagen 20" descr="Imagen que contiene rosa, tostadora, morado&#10;&#10;El contenido generado por IA puede ser incorrecto.">
            <a:extLst>
              <a:ext uri="{FF2B5EF4-FFF2-40B4-BE49-F238E27FC236}">
                <a16:creationId xmlns:a16="http://schemas.microsoft.com/office/drawing/2014/main" id="{BA487CB4-B5E6-A2CF-CC13-A676F77AF5A9}"/>
              </a:ext>
            </a:extLst>
          </p:cNvPr>
          <p:cNvPicPr>
            <a:picLocks noChangeAspect="1"/>
          </p:cNvPicPr>
          <p:nvPr/>
        </p:nvPicPr>
        <p:blipFill>
          <a:blip r:embed="rId10" cstate="email">
            <a:extLst>
              <a:ext uri="{28A0092B-C50C-407E-A947-70E740481C1C}">
                <a14:useLocalDpi xmlns:a14="http://schemas.microsoft.com/office/drawing/2010/main"/>
              </a:ext>
            </a:extLst>
          </a:blip>
          <a:stretch>
            <a:fillRect/>
          </a:stretch>
        </p:blipFill>
        <p:spPr>
          <a:xfrm rot="20372375" flipH="1">
            <a:off x="5310648" y="5552060"/>
            <a:ext cx="279872" cy="279872"/>
          </a:xfrm>
          <a:prstGeom prst="rect">
            <a:avLst/>
          </a:prstGeom>
          <a:effectLst>
            <a:outerShdw blurRad="50800" dist="38100" dir="8100000" algn="tr" rotWithShape="0">
              <a:prstClr val="black">
                <a:alpha val="40000"/>
              </a:prstClr>
            </a:outerShdw>
          </a:effectLst>
        </p:spPr>
      </p:pic>
      <p:pic>
        <p:nvPicPr>
          <p:cNvPr id="23" name="Imagen 22" descr="Imagen que contiene firmar, calle&#10;&#10;El contenido generado por IA puede ser incorrecto.">
            <a:extLst>
              <a:ext uri="{FF2B5EF4-FFF2-40B4-BE49-F238E27FC236}">
                <a16:creationId xmlns:a16="http://schemas.microsoft.com/office/drawing/2014/main" id="{605370FD-2B38-20D3-A754-FCC7F5C64DBE}"/>
              </a:ext>
            </a:extLst>
          </p:cNvPr>
          <p:cNvPicPr>
            <a:picLocks noChangeAspect="1"/>
          </p:cNvPicPr>
          <p:nvPr/>
        </p:nvPicPr>
        <p:blipFill>
          <a:blip r:embed="rId11" cstate="email">
            <a:extLst>
              <a:ext uri="{28A0092B-C50C-407E-A947-70E740481C1C}">
                <a14:useLocalDpi xmlns:a14="http://schemas.microsoft.com/office/drawing/2010/main"/>
              </a:ext>
            </a:extLst>
          </a:blip>
          <a:stretch>
            <a:fillRect/>
          </a:stretch>
        </p:blipFill>
        <p:spPr>
          <a:xfrm rot="20372375" flipH="1">
            <a:off x="5310648" y="4048811"/>
            <a:ext cx="279872" cy="279872"/>
          </a:xfrm>
          <a:prstGeom prst="rect">
            <a:avLst/>
          </a:prstGeom>
          <a:effectLst>
            <a:outerShdw blurRad="50800" dist="38100" dir="8100000" algn="tr" rotWithShape="0">
              <a:prstClr val="black">
                <a:alpha val="40000"/>
              </a:prstClr>
            </a:outerShdw>
          </a:effectLst>
        </p:spPr>
      </p:pic>
      <p:pic>
        <p:nvPicPr>
          <p:cNvPr id="27" name="Imagen 26" descr="Logotipo&#10;&#10;El contenido generado por IA puede ser incorrecto.">
            <a:extLst>
              <a:ext uri="{FF2B5EF4-FFF2-40B4-BE49-F238E27FC236}">
                <a16:creationId xmlns:a16="http://schemas.microsoft.com/office/drawing/2014/main" id="{AB83F07D-E642-B57D-6EA8-1EDD3AEDBB62}"/>
              </a:ext>
            </a:extLst>
          </p:cNvPr>
          <p:cNvPicPr>
            <a:picLocks noChangeAspect="1"/>
          </p:cNvPicPr>
          <p:nvPr/>
        </p:nvPicPr>
        <p:blipFill>
          <a:blip r:embed="rId12" cstate="email">
            <a:extLst>
              <a:ext uri="{28A0092B-C50C-407E-A947-70E740481C1C}">
                <a14:useLocalDpi xmlns:a14="http://schemas.microsoft.com/office/drawing/2010/main"/>
              </a:ext>
            </a:extLst>
          </a:blip>
          <a:stretch>
            <a:fillRect/>
          </a:stretch>
        </p:blipFill>
        <p:spPr>
          <a:xfrm>
            <a:off x="5270559" y="5092275"/>
            <a:ext cx="520640" cy="351503"/>
          </a:xfrm>
          <a:prstGeom prst="rect">
            <a:avLst/>
          </a:prstGeom>
          <a:effectLst>
            <a:outerShdw blurRad="50800" dist="38100" dir="8100000" algn="tr" rotWithShape="0">
              <a:prstClr val="black">
                <a:alpha val="40000"/>
              </a:prstClr>
            </a:outerShdw>
          </a:effectLst>
        </p:spPr>
      </p:pic>
      <p:pic>
        <p:nvPicPr>
          <p:cNvPr id="28" name="Imagen 27">
            <a:extLst>
              <a:ext uri="{FF2B5EF4-FFF2-40B4-BE49-F238E27FC236}">
                <a16:creationId xmlns:a16="http://schemas.microsoft.com/office/drawing/2014/main" id="{9E9E3DCD-CBB7-3EB7-AD71-C55DD85A9CA4}"/>
              </a:ext>
            </a:extLst>
          </p:cNvPr>
          <p:cNvPicPr>
            <a:picLocks noChangeAspect="1"/>
          </p:cNvPicPr>
          <p:nvPr/>
        </p:nvPicPr>
        <p:blipFill>
          <a:blip r:embed="rId13" cstate="email">
            <a:extLst>
              <a:ext uri="{28A0092B-C50C-407E-A947-70E740481C1C}">
                <a14:useLocalDpi xmlns:a14="http://schemas.microsoft.com/office/drawing/2010/main"/>
              </a:ext>
            </a:extLst>
          </a:blip>
          <a:stretch>
            <a:fillRect/>
          </a:stretch>
        </p:blipFill>
        <p:spPr>
          <a:xfrm flipV="1">
            <a:off x="5239081" y="3598130"/>
            <a:ext cx="531074" cy="308776"/>
          </a:xfrm>
          <a:prstGeom prst="rect">
            <a:avLst/>
          </a:prstGeom>
          <a:effectLst>
            <a:outerShdw blurRad="50800" dist="38100" dir="8100000" algn="tr" rotWithShape="0">
              <a:prstClr val="black">
                <a:alpha val="40000"/>
              </a:prstClr>
            </a:outerShdw>
          </a:effectLst>
        </p:spPr>
      </p:pic>
      <p:sp>
        <p:nvSpPr>
          <p:cNvPr id="8" name="CuadroTexto 7">
            <a:extLst>
              <a:ext uri="{FF2B5EF4-FFF2-40B4-BE49-F238E27FC236}">
                <a16:creationId xmlns:a16="http://schemas.microsoft.com/office/drawing/2014/main" id="{528B8A36-E312-0914-A38F-AFCE96E10FDF}"/>
              </a:ext>
            </a:extLst>
          </p:cNvPr>
          <p:cNvSpPr txBox="1"/>
          <p:nvPr/>
        </p:nvSpPr>
        <p:spPr>
          <a:xfrm>
            <a:off x="180806" y="1735627"/>
            <a:ext cx="6786719" cy="1668114"/>
          </a:xfrm>
          <a:prstGeom prst="rect">
            <a:avLst/>
          </a:prstGeom>
          <a:noFill/>
        </p:spPr>
        <p:txBody>
          <a:bodyPr wrap="square">
            <a:spAutoFit/>
          </a:bodyPr>
          <a:lstStyle/>
          <a:p>
            <a:pPr>
              <a:spcBef>
                <a:spcPts val="600"/>
              </a:spcBef>
            </a:pPr>
            <a:r>
              <a:rPr lang="it-IT" sz="2000" b="1" dirty="0"/>
              <a:t>La loro amicizia si rafforzò nei vari incontri che ebbero sul monte Sinai e continuò a crescere fino al giorno in cu Dio chiamò Mosè al riposo. I capitoli 33 e 34 dell'Esodo riportano un momento speciale di questa intensa relazione: la richiesta di Mosè di vedere la gloria di Dio. </a:t>
            </a:r>
            <a:endParaRPr lang="es-ES" sz="2000" b="1" dirty="0"/>
          </a:p>
        </p:txBody>
      </p:sp>
      <p:sp>
        <p:nvSpPr>
          <p:cNvPr id="12" name="CuadroTexto 11">
            <a:extLst>
              <a:ext uri="{FF2B5EF4-FFF2-40B4-BE49-F238E27FC236}">
                <a16:creationId xmlns:a16="http://schemas.microsoft.com/office/drawing/2014/main" id="{A7E4D188-715A-647A-D648-4971A482D35B}"/>
              </a:ext>
            </a:extLst>
          </p:cNvPr>
          <p:cNvSpPr txBox="1"/>
          <p:nvPr/>
        </p:nvSpPr>
        <p:spPr>
          <a:xfrm>
            <a:off x="180808" y="659866"/>
            <a:ext cx="6835876" cy="1200329"/>
          </a:xfrm>
          <a:prstGeom prst="rect">
            <a:avLst/>
          </a:prstGeom>
          <a:noFill/>
        </p:spPr>
        <p:txBody>
          <a:bodyPr wrap="square">
            <a:spAutoFit/>
          </a:bodyPr>
          <a:lstStyle/>
          <a:p>
            <a:pPr>
              <a:spcBef>
                <a:spcPts val="600"/>
              </a:spcBef>
            </a:pPr>
            <a:r>
              <a:rPr lang="it-IT" b="1" dirty="0"/>
              <a:t>Questo non è successo dall'oggi al domani. È stato un processo lento. È iniziato nei suoi primi anni di vita, quando sua madre gli parlava del Dio meraviglioso che servivano</a:t>
            </a:r>
            <a:r>
              <a:rPr lang="es-ES" b="1" dirty="0"/>
              <a:t>.</a:t>
            </a:r>
          </a:p>
        </p:txBody>
      </p:sp>
    </p:spTree>
    <p:extLst>
      <p:ext uri="{BB962C8B-B14F-4D97-AF65-F5344CB8AC3E}">
        <p14:creationId xmlns:p14="http://schemas.microsoft.com/office/powerpoint/2010/main" val="3898807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49" presetClass="entr" presetSubtype="0" decel="10000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 calcmode="lin" valueType="num">
                                      <p:cBhvr>
                                        <p:cTn id="14" dur="500" fill="hold"/>
                                        <p:tgtEl>
                                          <p:spTgt spid="7"/>
                                        </p:tgtEl>
                                        <p:attrNameLst>
                                          <p:attrName>style.rotation</p:attrName>
                                        </p:attrNameLst>
                                      </p:cBhvr>
                                      <p:tavLst>
                                        <p:tav tm="0">
                                          <p:val>
                                            <p:fltVal val="360"/>
                                          </p:val>
                                        </p:tav>
                                        <p:tav tm="100000">
                                          <p:val>
                                            <p:fltVal val="0"/>
                                          </p:val>
                                        </p:tav>
                                      </p:tavLst>
                                    </p:anim>
                                    <p:animEffect transition="in" filter="fade">
                                      <p:cBhvr>
                                        <p:cTn id="15" dur="500"/>
                                        <p:tgtEl>
                                          <p:spTgt spid="7"/>
                                        </p:tgtEl>
                                      </p:cBhvr>
                                    </p:animEffect>
                                  </p:childTnLst>
                                </p:cTn>
                              </p:par>
                            </p:childTnLst>
                          </p:cTn>
                        </p:par>
                        <p:par>
                          <p:cTn id="16" fill="hold">
                            <p:stCondLst>
                              <p:cond delay="500"/>
                            </p:stCondLst>
                            <p:childTnLst>
                              <p:par>
                                <p:cTn id="17" presetID="22" presetClass="entr" presetSubtype="8" fill="hold" grpId="0" nodeType="afterEffect">
                                  <p:stCondLst>
                                    <p:cond delay="0"/>
                                  </p:stCondLst>
                                  <p:childTnLst>
                                    <p:set>
                                      <p:cBhvr>
                                        <p:cTn id="18" dur="1" fill="hold">
                                          <p:stCondLst>
                                            <p:cond delay="0"/>
                                          </p:stCondLst>
                                        </p:cTn>
                                        <p:tgtEl>
                                          <p:spTgt spid="12"/>
                                        </p:tgtEl>
                                        <p:attrNameLst>
                                          <p:attrName>style.visibility</p:attrName>
                                        </p:attrNameLst>
                                      </p:cBhvr>
                                      <p:to>
                                        <p:strVal val="visible"/>
                                      </p:to>
                                    </p:set>
                                    <p:animEffect transition="in" filter="wipe(left)">
                                      <p:cBhvr>
                                        <p:cTn id="19" dur="500"/>
                                        <p:tgtEl>
                                          <p:spTgt spid="12"/>
                                        </p:tgtEl>
                                      </p:cBhvr>
                                    </p:animEffect>
                                  </p:childTnLst>
                                </p:cTn>
                              </p:par>
                            </p:childTnLst>
                          </p:cTn>
                        </p:par>
                      </p:childTnLst>
                    </p:cTn>
                  </p:par>
                  <p:par>
                    <p:cTn id="20" fill="hold">
                      <p:stCondLst>
                        <p:cond delay="indefinite"/>
                      </p:stCondLst>
                      <p:childTnLst>
                        <p:par>
                          <p:cTn id="21" fill="hold">
                            <p:stCondLst>
                              <p:cond delay="0"/>
                            </p:stCondLst>
                            <p:childTnLst>
                              <p:par>
                                <p:cTn id="22" presetID="49" presetClass="entr" presetSubtype="0" decel="100000" fill="hold" nodeType="click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p:cTn id="24" dur="500" fill="hold"/>
                                        <p:tgtEl>
                                          <p:spTgt spid="9"/>
                                        </p:tgtEl>
                                        <p:attrNameLst>
                                          <p:attrName>ppt_w</p:attrName>
                                        </p:attrNameLst>
                                      </p:cBhvr>
                                      <p:tavLst>
                                        <p:tav tm="0">
                                          <p:val>
                                            <p:fltVal val="0"/>
                                          </p:val>
                                        </p:tav>
                                        <p:tav tm="100000">
                                          <p:val>
                                            <p:strVal val="#ppt_w"/>
                                          </p:val>
                                        </p:tav>
                                      </p:tavLst>
                                    </p:anim>
                                    <p:anim calcmode="lin" valueType="num">
                                      <p:cBhvr>
                                        <p:cTn id="25" dur="500" fill="hold"/>
                                        <p:tgtEl>
                                          <p:spTgt spid="9"/>
                                        </p:tgtEl>
                                        <p:attrNameLst>
                                          <p:attrName>ppt_h</p:attrName>
                                        </p:attrNameLst>
                                      </p:cBhvr>
                                      <p:tavLst>
                                        <p:tav tm="0">
                                          <p:val>
                                            <p:fltVal val="0"/>
                                          </p:val>
                                        </p:tav>
                                        <p:tav tm="100000">
                                          <p:val>
                                            <p:strVal val="#ppt_h"/>
                                          </p:val>
                                        </p:tav>
                                      </p:tavLst>
                                    </p:anim>
                                    <p:anim calcmode="lin" valueType="num">
                                      <p:cBhvr>
                                        <p:cTn id="26" dur="500" fill="hold"/>
                                        <p:tgtEl>
                                          <p:spTgt spid="9"/>
                                        </p:tgtEl>
                                        <p:attrNameLst>
                                          <p:attrName>style.rotation</p:attrName>
                                        </p:attrNameLst>
                                      </p:cBhvr>
                                      <p:tavLst>
                                        <p:tav tm="0">
                                          <p:val>
                                            <p:fltVal val="360"/>
                                          </p:val>
                                        </p:tav>
                                        <p:tav tm="100000">
                                          <p:val>
                                            <p:fltVal val="0"/>
                                          </p:val>
                                        </p:tav>
                                      </p:tavLst>
                                    </p:anim>
                                    <p:animEffect transition="in" filter="fade">
                                      <p:cBhvr>
                                        <p:cTn id="27" dur="500"/>
                                        <p:tgtEl>
                                          <p:spTgt spid="9"/>
                                        </p:tgtEl>
                                      </p:cBhvr>
                                    </p:animEffect>
                                  </p:childTnLst>
                                </p:cTn>
                              </p:par>
                            </p:childTnLst>
                          </p:cTn>
                        </p:par>
                        <p:par>
                          <p:cTn id="28" fill="hold">
                            <p:stCondLst>
                              <p:cond delay="500"/>
                            </p:stCondLst>
                            <p:childTnLst>
                              <p:par>
                                <p:cTn id="29" presetID="49" presetClass="entr" presetSubtype="0" decel="100000" fill="hold"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500" fill="hold"/>
                                        <p:tgtEl>
                                          <p:spTgt spid="11"/>
                                        </p:tgtEl>
                                        <p:attrNameLst>
                                          <p:attrName>ppt_w</p:attrName>
                                        </p:attrNameLst>
                                      </p:cBhvr>
                                      <p:tavLst>
                                        <p:tav tm="0">
                                          <p:val>
                                            <p:fltVal val="0"/>
                                          </p:val>
                                        </p:tav>
                                        <p:tav tm="100000">
                                          <p:val>
                                            <p:strVal val="#ppt_w"/>
                                          </p:val>
                                        </p:tav>
                                      </p:tavLst>
                                    </p:anim>
                                    <p:anim calcmode="lin" valueType="num">
                                      <p:cBhvr>
                                        <p:cTn id="32" dur="500" fill="hold"/>
                                        <p:tgtEl>
                                          <p:spTgt spid="11"/>
                                        </p:tgtEl>
                                        <p:attrNameLst>
                                          <p:attrName>ppt_h</p:attrName>
                                        </p:attrNameLst>
                                      </p:cBhvr>
                                      <p:tavLst>
                                        <p:tav tm="0">
                                          <p:val>
                                            <p:fltVal val="0"/>
                                          </p:val>
                                        </p:tav>
                                        <p:tav tm="100000">
                                          <p:val>
                                            <p:strVal val="#ppt_h"/>
                                          </p:val>
                                        </p:tav>
                                      </p:tavLst>
                                    </p:anim>
                                    <p:anim calcmode="lin" valueType="num">
                                      <p:cBhvr>
                                        <p:cTn id="33" dur="500" fill="hold"/>
                                        <p:tgtEl>
                                          <p:spTgt spid="11"/>
                                        </p:tgtEl>
                                        <p:attrNameLst>
                                          <p:attrName>style.rotation</p:attrName>
                                        </p:attrNameLst>
                                      </p:cBhvr>
                                      <p:tavLst>
                                        <p:tav tm="0">
                                          <p:val>
                                            <p:fltVal val="360"/>
                                          </p:val>
                                        </p:tav>
                                        <p:tav tm="100000">
                                          <p:val>
                                            <p:fltVal val="0"/>
                                          </p:val>
                                        </p:tav>
                                      </p:tavLst>
                                    </p:anim>
                                    <p:animEffect transition="in" filter="fade">
                                      <p:cBhvr>
                                        <p:cTn id="34" dur="500"/>
                                        <p:tgtEl>
                                          <p:spTgt spid="11"/>
                                        </p:tgtEl>
                                      </p:cBhvr>
                                    </p:animEffect>
                                  </p:childTnLst>
                                </p:cTn>
                              </p:par>
                            </p:childTnLst>
                          </p:cTn>
                        </p:par>
                        <p:par>
                          <p:cTn id="35" fill="hold">
                            <p:stCondLst>
                              <p:cond delay="1000"/>
                            </p:stCondLst>
                            <p:childTnLst>
                              <p:par>
                                <p:cTn id="36" presetID="49" presetClass="entr" presetSubtype="0" decel="100000" fill="hold" nodeType="afterEffect">
                                  <p:stCondLst>
                                    <p:cond delay="0"/>
                                  </p:stCondLst>
                                  <p:childTnLst>
                                    <p:set>
                                      <p:cBhvr>
                                        <p:cTn id="37" dur="1" fill="hold">
                                          <p:stCondLst>
                                            <p:cond delay="0"/>
                                          </p:stCondLst>
                                        </p:cTn>
                                        <p:tgtEl>
                                          <p:spTgt spid="13"/>
                                        </p:tgtEl>
                                        <p:attrNameLst>
                                          <p:attrName>style.visibility</p:attrName>
                                        </p:attrNameLst>
                                      </p:cBhvr>
                                      <p:to>
                                        <p:strVal val="visible"/>
                                      </p:to>
                                    </p:set>
                                    <p:anim calcmode="lin" valueType="num">
                                      <p:cBhvr>
                                        <p:cTn id="38" dur="500" fill="hold"/>
                                        <p:tgtEl>
                                          <p:spTgt spid="13"/>
                                        </p:tgtEl>
                                        <p:attrNameLst>
                                          <p:attrName>ppt_w</p:attrName>
                                        </p:attrNameLst>
                                      </p:cBhvr>
                                      <p:tavLst>
                                        <p:tav tm="0">
                                          <p:val>
                                            <p:fltVal val="0"/>
                                          </p:val>
                                        </p:tav>
                                        <p:tav tm="100000">
                                          <p:val>
                                            <p:strVal val="#ppt_w"/>
                                          </p:val>
                                        </p:tav>
                                      </p:tavLst>
                                    </p:anim>
                                    <p:anim calcmode="lin" valueType="num">
                                      <p:cBhvr>
                                        <p:cTn id="39" dur="500" fill="hold"/>
                                        <p:tgtEl>
                                          <p:spTgt spid="13"/>
                                        </p:tgtEl>
                                        <p:attrNameLst>
                                          <p:attrName>ppt_h</p:attrName>
                                        </p:attrNameLst>
                                      </p:cBhvr>
                                      <p:tavLst>
                                        <p:tav tm="0">
                                          <p:val>
                                            <p:fltVal val="0"/>
                                          </p:val>
                                        </p:tav>
                                        <p:tav tm="100000">
                                          <p:val>
                                            <p:strVal val="#ppt_h"/>
                                          </p:val>
                                        </p:tav>
                                      </p:tavLst>
                                    </p:anim>
                                    <p:anim calcmode="lin" valueType="num">
                                      <p:cBhvr>
                                        <p:cTn id="40" dur="500" fill="hold"/>
                                        <p:tgtEl>
                                          <p:spTgt spid="13"/>
                                        </p:tgtEl>
                                        <p:attrNameLst>
                                          <p:attrName>style.rotation</p:attrName>
                                        </p:attrNameLst>
                                      </p:cBhvr>
                                      <p:tavLst>
                                        <p:tav tm="0">
                                          <p:val>
                                            <p:fltVal val="360"/>
                                          </p:val>
                                        </p:tav>
                                        <p:tav tm="100000">
                                          <p:val>
                                            <p:fltVal val="0"/>
                                          </p:val>
                                        </p:tav>
                                      </p:tavLst>
                                    </p:anim>
                                    <p:animEffect transition="in" filter="fade">
                                      <p:cBhvr>
                                        <p:cTn id="41" dur="500"/>
                                        <p:tgtEl>
                                          <p:spTgt spid="13"/>
                                        </p:tgtEl>
                                      </p:cBhvr>
                                    </p:animEffect>
                                  </p:childTnLst>
                                </p:cTn>
                              </p:par>
                            </p:childTnLst>
                          </p:cTn>
                        </p:par>
                        <p:par>
                          <p:cTn id="42" fill="hold">
                            <p:stCondLst>
                              <p:cond delay="1500"/>
                            </p:stCondLst>
                            <p:childTnLst>
                              <p:par>
                                <p:cTn id="43" presetID="22" presetClass="entr" presetSubtype="8" fill="hold" grpId="0" nodeType="after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wipe(left)">
                                      <p:cBhvr>
                                        <p:cTn id="45" dur="500"/>
                                        <p:tgtEl>
                                          <p:spTgt spid="8"/>
                                        </p:tgtEl>
                                      </p:cBhvr>
                                    </p:animEffect>
                                  </p:childTnLst>
                                </p:cTn>
                              </p:par>
                            </p:childTnLst>
                          </p:cTn>
                        </p:par>
                      </p:childTnLst>
                    </p:cTn>
                  </p:par>
                  <p:par>
                    <p:cTn id="46" fill="hold">
                      <p:stCondLst>
                        <p:cond delay="indefinite"/>
                      </p:stCondLst>
                      <p:childTnLst>
                        <p:par>
                          <p:cTn id="47" fill="hold">
                            <p:stCondLst>
                              <p:cond delay="0"/>
                            </p:stCondLst>
                            <p:childTnLst>
                              <p:par>
                                <p:cTn id="48" presetID="23" presetClass="entr" presetSubtype="32" fill="hold" nodeType="clickEffect">
                                  <p:stCondLst>
                                    <p:cond delay="0"/>
                                  </p:stCondLst>
                                  <p:childTnLst>
                                    <p:set>
                                      <p:cBhvr>
                                        <p:cTn id="49" dur="1" fill="hold">
                                          <p:stCondLst>
                                            <p:cond delay="0"/>
                                          </p:stCondLst>
                                        </p:cTn>
                                        <p:tgtEl>
                                          <p:spTgt spid="28"/>
                                        </p:tgtEl>
                                        <p:attrNameLst>
                                          <p:attrName>style.visibility</p:attrName>
                                        </p:attrNameLst>
                                      </p:cBhvr>
                                      <p:to>
                                        <p:strVal val="visible"/>
                                      </p:to>
                                    </p:set>
                                    <p:anim calcmode="lin" valueType="num">
                                      <p:cBhvr>
                                        <p:cTn id="50" dur="500" fill="hold"/>
                                        <p:tgtEl>
                                          <p:spTgt spid="28"/>
                                        </p:tgtEl>
                                        <p:attrNameLst>
                                          <p:attrName>ppt_w</p:attrName>
                                        </p:attrNameLst>
                                      </p:cBhvr>
                                      <p:tavLst>
                                        <p:tav tm="0">
                                          <p:val>
                                            <p:strVal val="4*#ppt_w"/>
                                          </p:val>
                                        </p:tav>
                                        <p:tav tm="100000">
                                          <p:val>
                                            <p:strVal val="#ppt_w"/>
                                          </p:val>
                                        </p:tav>
                                      </p:tavLst>
                                    </p:anim>
                                    <p:anim calcmode="lin" valueType="num">
                                      <p:cBhvr>
                                        <p:cTn id="51" dur="500" fill="hold"/>
                                        <p:tgtEl>
                                          <p:spTgt spid="28"/>
                                        </p:tgtEl>
                                        <p:attrNameLst>
                                          <p:attrName>ppt_h</p:attrName>
                                        </p:attrNameLst>
                                      </p:cBhvr>
                                      <p:tavLst>
                                        <p:tav tm="0">
                                          <p:val>
                                            <p:strVal val="4*#ppt_h"/>
                                          </p:val>
                                        </p:tav>
                                        <p:tav tm="100000">
                                          <p:val>
                                            <p:strVal val="#ppt_h"/>
                                          </p:val>
                                        </p:tav>
                                      </p:tavLst>
                                    </p:anim>
                                  </p:childTnLst>
                                </p:cTn>
                              </p:par>
                            </p:childTnLst>
                          </p:cTn>
                        </p:par>
                        <p:par>
                          <p:cTn id="52" fill="hold">
                            <p:stCondLst>
                              <p:cond delay="500"/>
                            </p:stCondLst>
                            <p:childTnLst>
                              <p:par>
                                <p:cTn id="53" presetID="22" presetClass="entr" presetSubtype="8" fill="hold" grpId="0" nodeType="afterEffect">
                                  <p:stCondLst>
                                    <p:cond delay="0"/>
                                  </p:stCondLst>
                                  <p:childTnLst>
                                    <p:set>
                                      <p:cBhvr>
                                        <p:cTn id="54" dur="1" fill="hold">
                                          <p:stCondLst>
                                            <p:cond delay="0"/>
                                          </p:stCondLst>
                                        </p:cTn>
                                        <p:tgtEl>
                                          <p:spTgt spid="2">
                                            <p:txEl>
                                              <p:pRg st="0" end="0"/>
                                            </p:txEl>
                                          </p:spTgt>
                                        </p:tgtEl>
                                        <p:attrNameLst>
                                          <p:attrName>style.visibility</p:attrName>
                                        </p:attrNameLst>
                                      </p:cBhvr>
                                      <p:to>
                                        <p:strVal val="visible"/>
                                      </p:to>
                                    </p:set>
                                    <p:animEffect transition="in" filter="wipe(left)">
                                      <p:cBhvr>
                                        <p:cTn id="55" dur="500"/>
                                        <p:tgtEl>
                                          <p:spTgt spid="2">
                                            <p:txEl>
                                              <p:pRg st="0" end="0"/>
                                            </p:txEl>
                                          </p:spTgt>
                                        </p:tgtEl>
                                      </p:cBhvr>
                                    </p:animEffect>
                                  </p:childTnLst>
                                </p:cTn>
                              </p:par>
                            </p:childTnLst>
                          </p:cTn>
                        </p:par>
                        <p:par>
                          <p:cTn id="56" fill="hold">
                            <p:stCondLst>
                              <p:cond delay="1000"/>
                            </p:stCondLst>
                            <p:childTnLst>
                              <p:par>
                                <p:cTn id="57" presetID="31" presetClass="entr" presetSubtype="0" fill="hold" nodeType="afterEffect">
                                  <p:stCondLst>
                                    <p:cond delay="0"/>
                                  </p:stCondLst>
                                  <p:childTnLst>
                                    <p:set>
                                      <p:cBhvr>
                                        <p:cTn id="58" dur="1" fill="hold">
                                          <p:stCondLst>
                                            <p:cond delay="0"/>
                                          </p:stCondLst>
                                        </p:cTn>
                                        <p:tgtEl>
                                          <p:spTgt spid="23"/>
                                        </p:tgtEl>
                                        <p:attrNameLst>
                                          <p:attrName>style.visibility</p:attrName>
                                        </p:attrNameLst>
                                      </p:cBhvr>
                                      <p:to>
                                        <p:strVal val="visible"/>
                                      </p:to>
                                    </p:set>
                                    <p:anim calcmode="lin" valueType="num">
                                      <p:cBhvr>
                                        <p:cTn id="59" dur="500" fill="hold"/>
                                        <p:tgtEl>
                                          <p:spTgt spid="23"/>
                                        </p:tgtEl>
                                        <p:attrNameLst>
                                          <p:attrName>ppt_w</p:attrName>
                                        </p:attrNameLst>
                                      </p:cBhvr>
                                      <p:tavLst>
                                        <p:tav tm="0">
                                          <p:val>
                                            <p:fltVal val="0"/>
                                          </p:val>
                                        </p:tav>
                                        <p:tav tm="100000">
                                          <p:val>
                                            <p:strVal val="#ppt_w"/>
                                          </p:val>
                                        </p:tav>
                                      </p:tavLst>
                                    </p:anim>
                                    <p:anim calcmode="lin" valueType="num">
                                      <p:cBhvr>
                                        <p:cTn id="60" dur="500" fill="hold"/>
                                        <p:tgtEl>
                                          <p:spTgt spid="23"/>
                                        </p:tgtEl>
                                        <p:attrNameLst>
                                          <p:attrName>ppt_h</p:attrName>
                                        </p:attrNameLst>
                                      </p:cBhvr>
                                      <p:tavLst>
                                        <p:tav tm="0">
                                          <p:val>
                                            <p:fltVal val="0"/>
                                          </p:val>
                                        </p:tav>
                                        <p:tav tm="100000">
                                          <p:val>
                                            <p:strVal val="#ppt_h"/>
                                          </p:val>
                                        </p:tav>
                                      </p:tavLst>
                                    </p:anim>
                                    <p:anim calcmode="lin" valueType="num">
                                      <p:cBhvr>
                                        <p:cTn id="61" dur="500" fill="hold"/>
                                        <p:tgtEl>
                                          <p:spTgt spid="23"/>
                                        </p:tgtEl>
                                        <p:attrNameLst>
                                          <p:attrName>style.rotation</p:attrName>
                                        </p:attrNameLst>
                                      </p:cBhvr>
                                      <p:tavLst>
                                        <p:tav tm="0">
                                          <p:val>
                                            <p:fltVal val="90"/>
                                          </p:val>
                                        </p:tav>
                                        <p:tav tm="100000">
                                          <p:val>
                                            <p:fltVal val="0"/>
                                          </p:val>
                                        </p:tav>
                                      </p:tavLst>
                                    </p:anim>
                                    <p:animEffect transition="in" filter="fade">
                                      <p:cBhvr>
                                        <p:cTn id="62" dur="500"/>
                                        <p:tgtEl>
                                          <p:spTgt spid="23"/>
                                        </p:tgtEl>
                                      </p:cBhvr>
                                    </p:animEffect>
                                  </p:childTnLst>
                                </p:cTn>
                              </p:par>
                            </p:childTnLst>
                          </p:cTn>
                        </p:par>
                        <p:par>
                          <p:cTn id="63" fill="hold">
                            <p:stCondLst>
                              <p:cond delay="1500"/>
                            </p:stCondLst>
                            <p:childTnLst>
                              <p:par>
                                <p:cTn id="64" presetID="22" presetClass="entr" presetSubtype="8" fill="hold" grpId="0" nodeType="afterEffect">
                                  <p:stCondLst>
                                    <p:cond delay="0"/>
                                  </p:stCondLst>
                                  <p:childTnLst>
                                    <p:set>
                                      <p:cBhvr>
                                        <p:cTn id="65" dur="1" fill="hold">
                                          <p:stCondLst>
                                            <p:cond delay="0"/>
                                          </p:stCondLst>
                                        </p:cTn>
                                        <p:tgtEl>
                                          <p:spTgt spid="2">
                                            <p:txEl>
                                              <p:pRg st="1" end="1"/>
                                            </p:txEl>
                                          </p:spTgt>
                                        </p:tgtEl>
                                        <p:attrNameLst>
                                          <p:attrName>style.visibility</p:attrName>
                                        </p:attrNameLst>
                                      </p:cBhvr>
                                      <p:to>
                                        <p:strVal val="visible"/>
                                      </p:to>
                                    </p:set>
                                    <p:animEffect transition="in" filter="wipe(left)">
                                      <p:cBhvr>
                                        <p:cTn id="66" dur="500"/>
                                        <p:tgtEl>
                                          <p:spTgt spid="2">
                                            <p:txEl>
                                              <p:pRg st="1" end="1"/>
                                            </p:txEl>
                                          </p:spTgt>
                                        </p:tgtEl>
                                      </p:cBhvr>
                                    </p:animEffect>
                                  </p:childTnLst>
                                </p:cTn>
                              </p:par>
                            </p:childTnLst>
                          </p:cTn>
                        </p:par>
                        <p:par>
                          <p:cTn id="67" fill="hold">
                            <p:stCondLst>
                              <p:cond delay="2000"/>
                            </p:stCondLst>
                            <p:childTnLst>
                              <p:par>
                                <p:cTn id="68" presetID="31" presetClass="entr" presetSubtype="0" fill="hold" nodeType="afterEffect">
                                  <p:stCondLst>
                                    <p:cond delay="0"/>
                                  </p:stCondLst>
                                  <p:childTnLst>
                                    <p:set>
                                      <p:cBhvr>
                                        <p:cTn id="69" dur="1" fill="hold">
                                          <p:stCondLst>
                                            <p:cond delay="0"/>
                                          </p:stCondLst>
                                        </p:cTn>
                                        <p:tgtEl>
                                          <p:spTgt spid="18"/>
                                        </p:tgtEl>
                                        <p:attrNameLst>
                                          <p:attrName>style.visibility</p:attrName>
                                        </p:attrNameLst>
                                      </p:cBhvr>
                                      <p:to>
                                        <p:strVal val="visible"/>
                                      </p:to>
                                    </p:set>
                                    <p:anim calcmode="lin" valueType="num">
                                      <p:cBhvr>
                                        <p:cTn id="70" dur="500" fill="hold"/>
                                        <p:tgtEl>
                                          <p:spTgt spid="18"/>
                                        </p:tgtEl>
                                        <p:attrNameLst>
                                          <p:attrName>ppt_w</p:attrName>
                                        </p:attrNameLst>
                                      </p:cBhvr>
                                      <p:tavLst>
                                        <p:tav tm="0">
                                          <p:val>
                                            <p:fltVal val="0"/>
                                          </p:val>
                                        </p:tav>
                                        <p:tav tm="100000">
                                          <p:val>
                                            <p:strVal val="#ppt_w"/>
                                          </p:val>
                                        </p:tav>
                                      </p:tavLst>
                                    </p:anim>
                                    <p:anim calcmode="lin" valueType="num">
                                      <p:cBhvr>
                                        <p:cTn id="71" dur="500" fill="hold"/>
                                        <p:tgtEl>
                                          <p:spTgt spid="18"/>
                                        </p:tgtEl>
                                        <p:attrNameLst>
                                          <p:attrName>ppt_h</p:attrName>
                                        </p:attrNameLst>
                                      </p:cBhvr>
                                      <p:tavLst>
                                        <p:tav tm="0">
                                          <p:val>
                                            <p:fltVal val="0"/>
                                          </p:val>
                                        </p:tav>
                                        <p:tav tm="100000">
                                          <p:val>
                                            <p:strVal val="#ppt_h"/>
                                          </p:val>
                                        </p:tav>
                                      </p:tavLst>
                                    </p:anim>
                                    <p:anim calcmode="lin" valueType="num">
                                      <p:cBhvr>
                                        <p:cTn id="72" dur="500" fill="hold"/>
                                        <p:tgtEl>
                                          <p:spTgt spid="18"/>
                                        </p:tgtEl>
                                        <p:attrNameLst>
                                          <p:attrName>style.rotation</p:attrName>
                                        </p:attrNameLst>
                                      </p:cBhvr>
                                      <p:tavLst>
                                        <p:tav tm="0">
                                          <p:val>
                                            <p:fltVal val="90"/>
                                          </p:val>
                                        </p:tav>
                                        <p:tav tm="100000">
                                          <p:val>
                                            <p:fltVal val="0"/>
                                          </p:val>
                                        </p:tav>
                                      </p:tavLst>
                                    </p:anim>
                                    <p:animEffect transition="in" filter="fade">
                                      <p:cBhvr>
                                        <p:cTn id="73" dur="500"/>
                                        <p:tgtEl>
                                          <p:spTgt spid="18"/>
                                        </p:tgtEl>
                                      </p:cBhvr>
                                    </p:animEffect>
                                  </p:childTnLst>
                                </p:cTn>
                              </p:par>
                            </p:childTnLst>
                          </p:cTn>
                        </p:par>
                        <p:par>
                          <p:cTn id="74" fill="hold">
                            <p:stCondLst>
                              <p:cond delay="2500"/>
                            </p:stCondLst>
                            <p:childTnLst>
                              <p:par>
                                <p:cTn id="75" presetID="22" presetClass="entr" presetSubtype="8" fill="hold" grpId="0" nodeType="afterEffect">
                                  <p:stCondLst>
                                    <p:cond delay="0"/>
                                  </p:stCondLst>
                                  <p:childTnLst>
                                    <p:set>
                                      <p:cBhvr>
                                        <p:cTn id="76" dur="1" fill="hold">
                                          <p:stCondLst>
                                            <p:cond delay="0"/>
                                          </p:stCondLst>
                                        </p:cTn>
                                        <p:tgtEl>
                                          <p:spTgt spid="2">
                                            <p:txEl>
                                              <p:pRg st="2" end="2"/>
                                            </p:txEl>
                                          </p:spTgt>
                                        </p:tgtEl>
                                        <p:attrNameLst>
                                          <p:attrName>style.visibility</p:attrName>
                                        </p:attrNameLst>
                                      </p:cBhvr>
                                      <p:to>
                                        <p:strVal val="visible"/>
                                      </p:to>
                                    </p:set>
                                    <p:animEffect transition="in" filter="wipe(left)">
                                      <p:cBhvr>
                                        <p:cTn id="77" dur="500"/>
                                        <p:tgtEl>
                                          <p:spTgt spid="2">
                                            <p:txEl>
                                              <p:pRg st="2" end="2"/>
                                            </p:txEl>
                                          </p:spTgt>
                                        </p:tgtEl>
                                      </p:cBhvr>
                                    </p:animEffect>
                                  </p:childTnLst>
                                </p:cTn>
                              </p:par>
                            </p:childTnLst>
                          </p:cTn>
                        </p:par>
                      </p:childTnLst>
                    </p:cTn>
                  </p:par>
                  <p:par>
                    <p:cTn id="78" fill="hold">
                      <p:stCondLst>
                        <p:cond delay="indefinite"/>
                      </p:stCondLst>
                      <p:childTnLst>
                        <p:par>
                          <p:cTn id="79" fill="hold">
                            <p:stCondLst>
                              <p:cond delay="0"/>
                            </p:stCondLst>
                            <p:childTnLst>
                              <p:par>
                                <p:cTn id="80" presetID="23" presetClass="entr" presetSubtype="32" fill="hold" nodeType="clickEffect">
                                  <p:stCondLst>
                                    <p:cond delay="0"/>
                                  </p:stCondLst>
                                  <p:childTnLst>
                                    <p:set>
                                      <p:cBhvr>
                                        <p:cTn id="81" dur="1" fill="hold">
                                          <p:stCondLst>
                                            <p:cond delay="0"/>
                                          </p:stCondLst>
                                        </p:cTn>
                                        <p:tgtEl>
                                          <p:spTgt spid="27"/>
                                        </p:tgtEl>
                                        <p:attrNameLst>
                                          <p:attrName>style.visibility</p:attrName>
                                        </p:attrNameLst>
                                      </p:cBhvr>
                                      <p:to>
                                        <p:strVal val="visible"/>
                                      </p:to>
                                    </p:set>
                                    <p:anim calcmode="lin" valueType="num">
                                      <p:cBhvr>
                                        <p:cTn id="82" dur="500" fill="hold"/>
                                        <p:tgtEl>
                                          <p:spTgt spid="27"/>
                                        </p:tgtEl>
                                        <p:attrNameLst>
                                          <p:attrName>ppt_w</p:attrName>
                                        </p:attrNameLst>
                                      </p:cBhvr>
                                      <p:tavLst>
                                        <p:tav tm="0">
                                          <p:val>
                                            <p:strVal val="4*#ppt_w"/>
                                          </p:val>
                                        </p:tav>
                                        <p:tav tm="100000">
                                          <p:val>
                                            <p:strVal val="#ppt_w"/>
                                          </p:val>
                                        </p:tav>
                                      </p:tavLst>
                                    </p:anim>
                                    <p:anim calcmode="lin" valueType="num">
                                      <p:cBhvr>
                                        <p:cTn id="83" dur="500" fill="hold"/>
                                        <p:tgtEl>
                                          <p:spTgt spid="27"/>
                                        </p:tgtEl>
                                        <p:attrNameLst>
                                          <p:attrName>ppt_h</p:attrName>
                                        </p:attrNameLst>
                                      </p:cBhvr>
                                      <p:tavLst>
                                        <p:tav tm="0">
                                          <p:val>
                                            <p:strVal val="4*#ppt_h"/>
                                          </p:val>
                                        </p:tav>
                                        <p:tav tm="100000">
                                          <p:val>
                                            <p:strVal val="#ppt_h"/>
                                          </p:val>
                                        </p:tav>
                                      </p:tavLst>
                                    </p:anim>
                                  </p:childTnLst>
                                </p:cTn>
                              </p:par>
                            </p:childTnLst>
                          </p:cTn>
                        </p:par>
                        <p:par>
                          <p:cTn id="84" fill="hold">
                            <p:stCondLst>
                              <p:cond delay="500"/>
                            </p:stCondLst>
                            <p:childTnLst>
                              <p:par>
                                <p:cTn id="85" presetID="22" presetClass="entr" presetSubtype="8" fill="hold" grpId="0" nodeType="afterEffect">
                                  <p:stCondLst>
                                    <p:cond delay="0"/>
                                  </p:stCondLst>
                                  <p:childTnLst>
                                    <p:set>
                                      <p:cBhvr>
                                        <p:cTn id="86" dur="1" fill="hold">
                                          <p:stCondLst>
                                            <p:cond delay="0"/>
                                          </p:stCondLst>
                                        </p:cTn>
                                        <p:tgtEl>
                                          <p:spTgt spid="2">
                                            <p:txEl>
                                              <p:pRg st="4" end="4"/>
                                            </p:txEl>
                                          </p:spTgt>
                                        </p:tgtEl>
                                        <p:attrNameLst>
                                          <p:attrName>style.visibility</p:attrName>
                                        </p:attrNameLst>
                                      </p:cBhvr>
                                      <p:to>
                                        <p:strVal val="visible"/>
                                      </p:to>
                                    </p:set>
                                    <p:animEffect transition="in" filter="wipe(left)">
                                      <p:cBhvr>
                                        <p:cTn id="87" dur="500"/>
                                        <p:tgtEl>
                                          <p:spTgt spid="2">
                                            <p:txEl>
                                              <p:pRg st="4" end="4"/>
                                            </p:txEl>
                                          </p:spTgt>
                                        </p:tgtEl>
                                      </p:cBhvr>
                                    </p:animEffect>
                                  </p:childTnLst>
                                </p:cTn>
                              </p:par>
                            </p:childTnLst>
                          </p:cTn>
                        </p:par>
                        <p:par>
                          <p:cTn id="88" fill="hold">
                            <p:stCondLst>
                              <p:cond delay="1000"/>
                            </p:stCondLst>
                            <p:childTnLst>
                              <p:par>
                                <p:cTn id="89" presetID="31" presetClass="entr" presetSubtype="0" fill="hold" nodeType="afterEffect">
                                  <p:stCondLst>
                                    <p:cond delay="0"/>
                                  </p:stCondLst>
                                  <p:childTnLst>
                                    <p:set>
                                      <p:cBhvr>
                                        <p:cTn id="90" dur="1" fill="hold">
                                          <p:stCondLst>
                                            <p:cond delay="0"/>
                                          </p:stCondLst>
                                        </p:cTn>
                                        <p:tgtEl>
                                          <p:spTgt spid="21"/>
                                        </p:tgtEl>
                                        <p:attrNameLst>
                                          <p:attrName>style.visibility</p:attrName>
                                        </p:attrNameLst>
                                      </p:cBhvr>
                                      <p:to>
                                        <p:strVal val="visible"/>
                                      </p:to>
                                    </p:set>
                                    <p:anim calcmode="lin" valueType="num">
                                      <p:cBhvr>
                                        <p:cTn id="91" dur="500" fill="hold"/>
                                        <p:tgtEl>
                                          <p:spTgt spid="21"/>
                                        </p:tgtEl>
                                        <p:attrNameLst>
                                          <p:attrName>ppt_w</p:attrName>
                                        </p:attrNameLst>
                                      </p:cBhvr>
                                      <p:tavLst>
                                        <p:tav tm="0">
                                          <p:val>
                                            <p:fltVal val="0"/>
                                          </p:val>
                                        </p:tav>
                                        <p:tav tm="100000">
                                          <p:val>
                                            <p:strVal val="#ppt_w"/>
                                          </p:val>
                                        </p:tav>
                                      </p:tavLst>
                                    </p:anim>
                                    <p:anim calcmode="lin" valueType="num">
                                      <p:cBhvr>
                                        <p:cTn id="92" dur="500" fill="hold"/>
                                        <p:tgtEl>
                                          <p:spTgt spid="21"/>
                                        </p:tgtEl>
                                        <p:attrNameLst>
                                          <p:attrName>ppt_h</p:attrName>
                                        </p:attrNameLst>
                                      </p:cBhvr>
                                      <p:tavLst>
                                        <p:tav tm="0">
                                          <p:val>
                                            <p:fltVal val="0"/>
                                          </p:val>
                                        </p:tav>
                                        <p:tav tm="100000">
                                          <p:val>
                                            <p:strVal val="#ppt_h"/>
                                          </p:val>
                                        </p:tav>
                                      </p:tavLst>
                                    </p:anim>
                                    <p:anim calcmode="lin" valueType="num">
                                      <p:cBhvr>
                                        <p:cTn id="93" dur="500" fill="hold"/>
                                        <p:tgtEl>
                                          <p:spTgt spid="21"/>
                                        </p:tgtEl>
                                        <p:attrNameLst>
                                          <p:attrName>style.rotation</p:attrName>
                                        </p:attrNameLst>
                                      </p:cBhvr>
                                      <p:tavLst>
                                        <p:tav tm="0">
                                          <p:val>
                                            <p:fltVal val="90"/>
                                          </p:val>
                                        </p:tav>
                                        <p:tav tm="100000">
                                          <p:val>
                                            <p:fltVal val="0"/>
                                          </p:val>
                                        </p:tav>
                                      </p:tavLst>
                                    </p:anim>
                                    <p:animEffect transition="in" filter="fade">
                                      <p:cBhvr>
                                        <p:cTn id="94" dur="500"/>
                                        <p:tgtEl>
                                          <p:spTgt spid="21"/>
                                        </p:tgtEl>
                                      </p:cBhvr>
                                    </p:animEffect>
                                  </p:childTnLst>
                                </p:cTn>
                              </p:par>
                            </p:childTnLst>
                          </p:cTn>
                        </p:par>
                        <p:par>
                          <p:cTn id="95" fill="hold">
                            <p:stCondLst>
                              <p:cond delay="1500"/>
                            </p:stCondLst>
                            <p:childTnLst>
                              <p:par>
                                <p:cTn id="96" presetID="22" presetClass="entr" presetSubtype="8" fill="hold" grpId="0" nodeType="afterEffect">
                                  <p:stCondLst>
                                    <p:cond delay="0"/>
                                  </p:stCondLst>
                                  <p:childTnLst>
                                    <p:set>
                                      <p:cBhvr>
                                        <p:cTn id="97" dur="1" fill="hold">
                                          <p:stCondLst>
                                            <p:cond delay="0"/>
                                          </p:stCondLst>
                                        </p:cTn>
                                        <p:tgtEl>
                                          <p:spTgt spid="2">
                                            <p:txEl>
                                              <p:pRg st="5" end="5"/>
                                            </p:txEl>
                                          </p:spTgt>
                                        </p:tgtEl>
                                        <p:attrNameLst>
                                          <p:attrName>style.visibility</p:attrName>
                                        </p:attrNameLst>
                                      </p:cBhvr>
                                      <p:to>
                                        <p:strVal val="visible"/>
                                      </p:to>
                                    </p:set>
                                    <p:animEffect transition="in" filter="wipe(left)">
                                      <p:cBhvr>
                                        <p:cTn id="98" dur="500"/>
                                        <p:tgtEl>
                                          <p:spTgt spid="2">
                                            <p:txEl>
                                              <p:pRg st="5" end="5"/>
                                            </p:txEl>
                                          </p:spTgt>
                                        </p:tgtEl>
                                      </p:cBhvr>
                                    </p:animEffect>
                                  </p:childTnLst>
                                </p:cTn>
                              </p:par>
                            </p:childTnLst>
                          </p:cTn>
                        </p:par>
                        <p:par>
                          <p:cTn id="99" fill="hold">
                            <p:stCondLst>
                              <p:cond delay="2000"/>
                            </p:stCondLst>
                            <p:childTnLst>
                              <p:par>
                                <p:cTn id="100" presetID="31" presetClass="entr" presetSubtype="0" fill="hold" nodeType="afterEffect">
                                  <p:stCondLst>
                                    <p:cond delay="0"/>
                                  </p:stCondLst>
                                  <p:childTnLst>
                                    <p:set>
                                      <p:cBhvr>
                                        <p:cTn id="101" dur="1" fill="hold">
                                          <p:stCondLst>
                                            <p:cond delay="0"/>
                                          </p:stCondLst>
                                        </p:cTn>
                                        <p:tgtEl>
                                          <p:spTgt spid="15"/>
                                        </p:tgtEl>
                                        <p:attrNameLst>
                                          <p:attrName>style.visibility</p:attrName>
                                        </p:attrNameLst>
                                      </p:cBhvr>
                                      <p:to>
                                        <p:strVal val="visible"/>
                                      </p:to>
                                    </p:set>
                                    <p:anim calcmode="lin" valueType="num">
                                      <p:cBhvr>
                                        <p:cTn id="102" dur="500" fill="hold"/>
                                        <p:tgtEl>
                                          <p:spTgt spid="15"/>
                                        </p:tgtEl>
                                        <p:attrNameLst>
                                          <p:attrName>ppt_w</p:attrName>
                                        </p:attrNameLst>
                                      </p:cBhvr>
                                      <p:tavLst>
                                        <p:tav tm="0">
                                          <p:val>
                                            <p:fltVal val="0"/>
                                          </p:val>
                                        </p:tav>
                                        <p:tav tm="100000">
                                          <p:val>
                                            <p:strVal val="#ppt_w"/>
                                          </p:val>
                                        </p:tav>
                                      </p:tavLst>
                                    </p:anim>
                                    <p:anim calcmode="lin" valueType="num">
                                      <p:cBhvr>
                                        <p:cTn id="103" dur="500" fill="hold"/>
                                        <p:tgtEl>
                                          <p:spTgt spid="15"/>
                                        </p:tgtEl>
                                        <p:attrNameLst>
                                          <p:attrName>ppt_h</p:attrName>
                                        </p:attrNameLst>
                                      </p:cBhvr>
                                      <p:tavLst>
                                        <p:tav tm="0">
                                          <p:val>
                                            <p:fltVal val="0"/>
                                          </p:val>
                                        </p:tav>
                                        <p:tav tm="100000">
                                          <p:val>
                                            <p:strVal val="#ppt_h"/>
                                          </p:val>
                                        </p:tav>
                                      </p:tavLst>
                                    </p:anim>
                                    <p:anim calcmode="lin" valueType="num">
                                      <p:cBhvr>
                                        <p:cTn id="104" dur="500" fill="hold"/>
                                        <p:tgtEl>
                                          <p:spTgt spid="15"/>
                                        </p:tgtEl>
                                        <p:attrNameLst>
                                          <p:attrName>style.rotation</p:attrName>
                                        </p:attrNameLst>
                                      </p:cBhvr>
                                      <p:tavLst>
                                        <p:tav tm="0">
                                          <p:val>
                                            <p:fltVal val="90"/>
                                          </p:val>
                                        </p:tav>
                                        <p:tav tm="100000">
                                          <p:val>
                                            <p:fltVal val="0"/>
                                          </p:val>
                                        </p:tav>
                                      </p:tavLst>
                                    </p:anim>
                                    <p:animEffect transition="in" filter="fade">
                                      <p:cBhvr>
                                        <p:cTn id="105" dur="500"/>
                                        <p:tgtEl>
                                          <p:spTgt spid="15"/>
                                        </p:tgtEl>
                                      </p:cBhvr>
                                    </p:animEffect>
                                  </p:childTnLst>
                                </p:cTn>
                              </p:par>
                            </p:childTnLst>
                          </p:cTn>
                        </p:par>
                        <p:par>
                          <p:cTn id="106" fill="hold">
                            <p:stCondLst>
                              <p:cond delay="2500"/>
                            </p:stCondLst>
                            <p:childTnLst>
                              <p:par>
                                <p:cTn id="107" presetID="22" presetClass="entr" presetSubtype="8" fill="hold" grpId="0" nodeType="afterEffect">
                                  <p:stCondLst>
                                    <p:cond delay="0"/>
                                  </p:stCondLst>
                                  <p:childTnLst>
                                    <p:set>
                                      <p:cBhvr>
                                        <p:cTn id="108" dur="1" fill="hold">
                                          <p:stCondLst>
                                            <p:cond delay="0"/>
                                          </p:stCondLst>
                                        </p:cTn>
                                        <p:tgtEl>
                                          <p:spTgt spid="2">
                                            <p:txEl>
                                              <p:pRg st="6" end="6"/>
                                            </p:txEl>
                                          </p:spTgt>
                                        </p:tgtEl>
                                        <p:attrNameLst>
                                          <p:attrName>style.visibility</p:attrName>
                                        </p:attrNameLst>
                                      </p:cBhvr>
                                      <p:to>
                                        <p:strVal val="visible"/>
                                      </p:to>
                                    </p:set>
                                    <p:animEffect transition="in" filter="wipe(left)">
                                      <p:cBhvr>
                                        <p:cTn id="109" dur="500"/>
                                        <p:tgtEl>
                                          <p:spTgt spid="2">
                                            <p:txEl>
                                              <p:pRg st="6" end="6"/>
                                            </p:txEl>
                                          </p:spTgt>
                                        </p:tgtEl>
                                      </p:cBhvr>
                                    </p:animEffect>
                                  </p:childTnLst>
                                </p:cTn>
                              </p:par>
                            </p:childTnLst>
                          </p:cTn>
                        </p:par>
                        <p:par>
                          <p:cTn id="110" fill="hold">
                            <p:stCondLst>
                              <p:cond delay="3000"/>
                            </p:stCondLst>
                            <p:childTnLst>
                              <p:par>
                                <p:cTn id="111" presetID="31" presetClass="entr" presetSubtype="0" fill="hold" nodeType="after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p:cTn id="113" dur="500" fill="hold"/>
                                        <p:tgtEl>
                                          <p:spTgt spid="17"/>
                                        </p:tgtEl>
                                        <p:attrNameLst>
                                          <p:attrName>ppt_w</p:attrName>
                                        </p:attrNameLst>
                                      </p:cBhvr>
                                      <p:tavLst>
                                        <p:tav tm="0">
                                          <p:val>
                                            <p:fltVal val="0"/>
                                          </p:val>
                                        </p:tav>
                                        <p:tav tm="100000">
                                          <p:val>
                                            <p:strVal val="#ppt_w"/>
                                          </p:val>
                                        </p:tav>
                                      </p:tavLst>
                                    </p:anim>
                                    <p:anim calcmode="lin" valueType="num">
                                      <p:cBhvr>
                                        <p:cTn id="114" dur="500" fill="hold"/>
                                        <p:tgtEl>
                                          <p:spTgt spid="17"/>
                                        </p:tgtEl>
                                        <p:attrNameLst>
                                          <p:attrName>ppt_h</p:attrName>
                                        </p:attrNameLst>
                                      </p:cBhvr>
                                      <p:tavLst>
                                        <p:tav tm="0">
                                          <p:val>
                                            <p:fltVal val="0"/>
                                          </p:val>
                                        </p:tav>
                                        <p:tav tm="100000">
                                          <p:val>
                                            <p:strVal val="#ppt_h"/>
                                          </p:val>
                                        </p:tav>
                                      </p:tavLst>
                                    </p:anim>
                                    <p:anim calcmode="lin" valueType="num">
                                      <p:cBhvr>
                                        <p:cTn id="115" dur="500" fill="hold"/>
                                        <p:tgtEl>
                                          <p:spTgt spid="17"/>
                                        </p:tgtEl>
                                        <p:attrNameLst>
                                          <p:attrName>style.rotation</p:attrName>
                                        </p:attrNameLst>
                                      </p:cBhvr>
                                      <p:tavLst>
                                        <p:tav tm="0">
                                          <p:val>
                                            <p:fltVal val="90"/>
                                          </p:val>
                                        </p:tav>
                                        <p:tav tm="100000">
                                          <p:val>
                                            <p:fltVal val="0"/>
                                          </p:val>
                                        </p:tav>
                                      </p:tavLst>
                                    </p:anim>
                                    <p:animEffect transition="in" filter="fade">
                                      <p:cBhvr>
                                        <p:cTn id="116" dur="500"/>
                                        <p:tgtEl>
                                          <p:spTgt spid="17"/>
                                        </p:tgtEl>
                                      </p:cBhvr>
                                    </p:animEffect>
                                  </p:childTnLst>
                                </p:cTn>
                              </p:par>
                            </p:childTnLst>
                          </p:cTn>
                        </p:par>
                        <p:par>
                          <p:cTn id="117" fill="hold">
                            <p:stCondLst>
                              <p:cond delay="3500"/>
                            </p:stCondLst>
                            <p:childTnLst>
                              <p:par>
                                <p:cTn id="118" presetID="22" presetClass="entr" presetSubtype="8" fill="hold" grpId="0" nodeType="afterEffect">
                                  <p:stCondLst>
                                    <p:cond delay="0"/>
                                  </p:stCondLst>
                                  <p:childTnLst>
                                    <p:set>
                                      <p:cBhvr>
                                        <p:cTn id="119" dur="1" fill="hold">
                                          <p:stCondLst>
                                            <p:cond delay="0"/>
                                          </p:stCondLst>
                                        </p:cTn>
                                        <p:tgtEl>
                                          <p:spTgt spid="2">
                                            <p:txEl>
                                              <p:pRg st="7" end="7"/>
                                            </p:txEl>
                                          </p:spTgt>
                                        </p:tgtEl>
                                        <p:attrNameLst>
                                          <p:attrName>style.visibility</p:attrName>
                                        </p:attrNameLst>
                                      </p:cBhvr>
                                      <p:to>
                                        <p:strVal val="visible"/>
                                      </p:to>
                                    </p:set>
                                    <p:animEffect transition="in" filter="wipe(left)">
                                      <p:cBhvr>
                                        <p:cTn id="120" dur="500"/>
                                        <p:tgtEl>
                                          <p:spTgt spid="2">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uiExpand="1" build="p"/>
      <p:bldP spid="3" grpId="0"/>
      <p:bldP spid="8"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a:stretch>
        </a:blipFill>
        <a:effectLst/>
      </p:bgPr>
    </p:bg>
    <p:spTree>
      <p:nvGrpSpPr>
        <p:cNvPr id="1" name=""/>
        <p:cNvGrpSpPr/>
        <p:nvPr/>
      </p:nvGrpSpPr>
      <p:grpSpPr>
        <a:xfrm>
          <a:off x="0" y="0"/>
          <a:ext cx="0" cy="0"/>
          <a:chOff x="0" y="0"/>
          <a:chExt cx="0" cy="0"/>
        </a:xfrm>
      </p:grpSpPr>
      <p:sp>
        <p:nvSpPr>
          <p:cNvPr id="3" name="CuadroTexto 2">
            <a:extLst>
              <a:ext uri="{FF2B5EF4-FFF2-40B4-BE49-F238E27FC236}">
                <a16:creationId xmlns:a16="http://schemas.microsoft.com/office/drawing/2014/main" id="{4F4CC9FA-A344-F77E-AAC4-470068F4F837}"/>
              </a:ext>
            </a:extLst>
          </p:cNvPr>
          <p:cNvSpPr txBox="1"/>
          <p:nvPr/>
        </p:nvSpPr>
        <p:spPr>
          <a:xfrm>
            <a:off x="2831335" y="570152"/>
            <a:ext cx="6147411" cy="4100998"/>
          </a:xfrm>
          <a:prstGeom prst="rect">
            <a:avLst/>
          </a:prstGeom>
          <a:noFill/>
        </p:spPr>
        <p:txBody>
          <a:bodyPr wrap="square">
            <a:prstTxWarp prst="textInflateTop">
              <a:avLst/>
            </a:prstTxWarp>
            <a:spAutoFit/>
          </a:bodyPr>
          <a:lstStyle/>
          <a:p>
            <a:pPr algn="ctr"/>
            <a:r>
              <a:rPr lang="es-E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DIO</a:t>
            </a:r>
          </a:p>
          <a:p>
            <a:pPr algn="ctr"/>
            <a:r>
              <a:rPr lang="es-E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E</a:t>
            </a:r>
          </a:p>
          <a:p>
            <a:pPr algn="ctr"/>
            <a:r>
              <a:rPr lang="es-E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rPr>
              <a:t>MOS</a:t>
            </a:r>
            <a:r>
              <a:rPr lang="es-E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latin typeface="Times New Roman" panose="02020603050405020304" pitchFamily="18" charset="0"/>
                <a:cs typeface="Times New Roman" panose="02020603050405020304" pitchFamily="18" charset="0"/>
              </a:rPr>
              <a:t>È</a:t>
            </a:r>
            <a:endParaRPr lang="es-ES" sz="8000" b="1" dirty="0">
              <a:ln w="13462">
                <a:solidFill>
                  <a:schemeClr val="bg1"/>
                </a:solidFill>
                <a:prstDash val="solid"/>
              </a:ln>
              <a:gradFill flip="none" rotWithShape="1">
                <a:gsLst>
                  <a:gs pos="0">
                    <a:schemeClr val="accent5">
                      <a:lumMod val="40000"/>
                      <a:lumOff val="60000"/>
                    </a:schemeClr>
                  </a:gs>
                  <a:gs pos="46000">
                    <a:schemeClr val="accent5">
                      <a:lumMod val="95000"/>
                      <a:lumOff val="5000"/>
                    </a:schemeClr>
                  </a:gs>
                  <a:gs pos="100000">
                    <a:schemeClr val="accent5">
                      <a:lumMod val="60000"/>
                    </a:schemeClr>
                  </a:gs>
                </a:gsLst>
                <a:path path="circle">
                  <a:fillToRect l="50000" t="130000" r="50000" b="-30000"/>
                </a:path>
                <a:tileRect/>
              </a:gradFill>
              <a:effectLst>
                <a:outerShdw dist="38100" dir="2700000" algn="bl" rotWithShape="0">
                  <a:srgbClr val="FFFF00"/>
                </a:outerShdw>
              </a:effectLst>
            </a:endParaRPr>
          </a:p>
        </p:txBody>
      </p:sp>
    </p:spTree>
    <p:extLst>
      <p:ext uri="{BB962C8B-B14F-4D97-AF65-F5344CB8AC3E}">
        <p14:creationId xmlns:p14="http://schemas.microsoft.com/office/powerpoint/2010/main" val="419204314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3000"/>
          </a:stretch>
        </a:blipFill>
        <a:effectLst/>
      </p:bgPr>
    </p:bg>
    <p:spTree>
      <p:nvGrpSpPr>
        <p:cNvPr id="1" name="">
          <a:extLst>
            <a:ext uri="{FF2B5EF4-FFF2-40B4-BE49-F238E27FC236}">
              <a16:creationId xmlns:a16="http://schemas.microsoft.com/office/drawing/2014/main" id="{C362695A-915B-417D-BEF1-8D4E5DF08D33}"/>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AE456ED9-BF86-22F4-4A47-6BBBCA3CF0FD}"/>
              </a:ext>
            </a:extLst>
          </p:cNvPr>
          <p:cNvSpPr txBox="1"/>
          <p:nvPr/>
        </p:nvSpPr>
        <p:spPr>
          <a:xfrm>
            <a:off x="0" y="0"/>
            <a:ext cx="6517560" cy="707886"/>
          </a:xfrm>
          <a:prstGeom prst="rect">
            <a:avLst/>
          </a:prstGeom>
          <a:noFill/>
        </p:spPr>
        <p:txBody>
          <a:bodyPr wrap="square">
            <a:spAutoFit/>
            <a:scene3d>
              <a:camera prst="orthographicFront"/>
              <a:lightRig rig="soft" dir="t">
                <a:rot lat="0" lon="0" rev="15600000"/>
              </a:lightRig>
            </a:scene3d>
            <a:sp3d extrusionH="57150" prstMaterial="softEdge">
              <a:bevelT w="25400" h="38100"/>
            </a:sp3d>
          </a:bodyPr>
          <a:lstStyle/>
          <a:p>
            <a:pPr algn="ctr"/>
            <a:r>
              <a:rPr lang="es-ES" sz="4000" b="1" dirty="0">
                <a:ln/>
                <a:solidFill>
                  <a:schemeClr val="bg2">
                    <a:lumMod val="60000"/>
                    <a:lumOff val="40000"/>
                  </a:schemeClr>
                </a:solidFill>
                <a:effectLst>
                  <a:outerShdw blurRad="38100" dist="38100" dir="2700000" algn="tl">
                    <a:srgbClr val="000000"/>
                  </a:outerShdw>
                </a:effectLst>
              </a:rPr>
              <a:t>INCONTRI CON DIO</a:t>
            </a:r>
          </a:p>
        </p:txBody>
      </p:sp>
      <p:sp>
        <p:nvSpPr>
          <p:cNvPr id="5" name="CuadroTexto 4">
            <a:extLst>
              <a:ext uri="{FF2B5EF4-FFF2-40B4-BE49-F238E27FC236}">
                <a16:creationId xmlns:a16="http://schemas.microsoft.com/office/drawing/2014/main" id="{0FDC28F9-BE36-684B-52CA-9A0CBFEA0B73}"/>
              </a:ext>
            </a:extLst>
          </p:cNvPr>
          <p:cNvSpPr txBox="1"/>
          <p:nvPr/>
        </p:nvSpPr>
        <p:spPr>
          <a:xfrm>
            <a:off x="262250" y="597322"/>
            <a:ext cx="5946060" cy="923330"/>
          </a:xfrm>
          <a:prstGeom prst="rect">
            <a:avLst/>
          </a:prstGeom>
          <a:noFill/>
        </p:spPr>
        <p:txBody>
          <a:bodyPr wrap="square">
            <a:spAutoFit/>
          </a:bodyPr>
          <a:lstStyle/>
          <a:p>
            <a:pPr algn="ctr"/>
            <a:r>
              <a:rPr lang="it-IT"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«Come Mosè entrava nella tenda, la colonna di nuvola scendeva e si fermava all'ingresso della tenda, e l'Eterno parlava con Mosè»</a:t>
            </a:r>
            <a:r>
              <a:rPr lang="es-ES"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 </a:t>
            </a:r>
            <a:r>
              <a:rPr lang="es-ES" sz="1400" b="1" dirty="0">
                <a:solidFill>
                  <a:schemeClr val="accent2">
                    <a:lumMod val="40000"/>
                    <a:lumOff val="60000"/>
                  </a:schemeClr>
                </a:solidFill>
                <a:effectLst>
                  <a:outerShdw blurRad="38100" dist="38100" dir="2700000" algn="tl">
                    <a:srgbClr val="000000"/>
                  </a:outerShdw>
                </a:effectLst>
                <a:latin typeface="Comic Sans MS" panose="030F0702030302020204" pitchFamily="66" charset="0"/>
              </a:rPr>
              <a:t>(Esodo 33:9)</a:t>
            </a:r>
          </a:p>
        </p:txBody>
      </p:sp>
      <p:sp>
        <p:nvSpPr>
          <p:cNvPr id="6" name="CuadroTexto 5">
            <a:extLst>
              <a:ext uri="{FF2B5EF4-FFF2-40B4-BE49-F238E27FC236}">
                <a16:creationId xmlns:a16="http://schemas.microsoft.com/office/drawing/2014/main" id="{4BC6DD00-E1DF-E4A6-4A5C-02788B50D1BE}"/>
              </a:ext>
            </a:extLst>
          </p:cNvPr>
          <p:cNvSpPr txBox="1"/>
          <p:nvPr/>
        </p:nvSpPr>
        <p:spPr>
          <a:xfrm>
            <a:off x="250735" y="1922272"/>
            <a:ext cx="5946060" cy="923330"/>
          </a:xfrm>
          <a:prstGeom prst="rect">
            <a:avLst/>
          </a:prstGeom>
          <a:noFill/>
        </p:spPr>
        <p:txBody>
          <a:bodyPr wrap="square" rtlCol="0">
            <a:spAutoFit/>
          </a:bodyPr>
          <a:lstStyle/>
          <a:p>
            <a:pPr>
              <a:spcBef>
                <a:spcPts val="600"/>
              </a:spcBef>
            </a:pPr>
            <a:r>
              <a:rPr lang="it-IT" b="1" dirty="0"/>
              <a:t>Mosè incontrava Dio nel tabernacolo, dove parlava con Lui faccia a faccia (Esodo </a:t>
            </a:r>
            <a:r>
              <a:rPr lang="es-ES" b="1" dirty="0"/>
              <a:t>33:7-11).</a:t>
            </a:r>
          </a:p>
        </p:txBody>
      </p:sp>
      <p:sp>
        <p:nvSpPr>
          <p:cNvPr id="4" name="CuadroTexto 3">
            <a:extLst>
              <a:ext uri="{FF2B5EF4-FFF2-40B4-BE49-F238E27FC236}">
                <a16:creationId xmlns:a16="http://schemas.microsoft.com/office/drawing/2014/main" id="{0DDA2C85-079B-C25A-A230-E42B74AE555A}"/>
              </a:ext>
            </a:extLst>
          </p:cNvPr>
          <p:cNvSpPr txBox="1"/>
          <p:nvPr/>
        </p:nvSpPr>
        <p:spPr>
          <a:xfrm>
            <a:off x="262250" y="5833234"/>
            <a:ext cx="5934545" cy="646331"/>
          </a:xfrm>
          <a:prstGeom prst="rect">
            <a:avLst/>
          </a:prstGeom>
          <a:noFill/>
        </p:spPr>
        <p:txBody>
          <a:bodyPr wrap="square">
            <a:spAutoFit/>
          </a:bodyPr>
          <a:lstStyle/>
          <a:p>
            <a:pPr>
              <a:spcBef>
                <a:spcPts val="600"/>
              </a:spcBef>
            </a:pPr>
            <a:r>
              <a:rPr lang="it-IT" b="1" dirty="0"/>
              <a:t>Mosè divenne un fedele servitore di Dio (Ebrei 3:5), un faro inestinguibile nell'oscurità e un profeta esemplare.</a:t>
            </a:r>
            <a:endParaRPr lang="es-ES" b="1" dirty="0"/>
          </a:p>
        </p:txBody>
      </p:sp>
      <p:graphicFrame>
        <p:nvGraphicFramePr>
          <p:cNvPr id="8" name="Diagrama 7">
            <a:extLst>
              <a:ext uri="{FF2B5EF4-FFF2-40B4-BE49-F238E27FC236}">
                <a16:creationId xmlns:a16="http://schemas.microsoft.com/office/drawing/2014/main" id="{11AA2DF7-3838-5D22-98A2-1050E6EFF0DD}"/>
              </a:ext>
            </a:extLst>
          </p:cNvPr>
          <p:cNvGraphicFramePr/>
          <p:nvPr>
            <p:extLst>
              <p:ext uri="{D42A27DB-BD31-4B8C-83A1-F6EECF244321}">
                <p14:modId xmlns:p14="http://schemas.microsoft.com/office/powerpoint/2010/main" val="2010702484"/>
              </p:ext>
            </p:extLst>
          </p:nvPr>
        </p:nvGraphicFramePr>
        <p:xfrm>
          <a:off x="6479457" y="219075"/>
          <a:ext cx="5592100" cy="646340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7" name="Imagen 6" descr="Dibujo de una persona&#10;&#10;El contenido generado por IA puede ser incorrecto.">
            <a:extLst>
              <a:ext uri="{FF2B5EF4-FFF2-40B4-BE49-F238E27FC236}">
                <a16:creationId xmlns:a16="http://schemas.microsoft.com/office/drawing/2014/main" id="{67A492C4-7FA0-64A0-A1DF-E9168603A83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250735" y="2950481"/>
            <a:ext cx="3263095" cy="2681554"/>
          </a:xfrm>
          <a:prstGeom prst="rect">
            <a:avLst/>
          </a:prstGeom>
          <a:solidFill>
            <a:srgbClr val="FFFFFF">
              <a:shade val="85000"/>
            </a:srgbClr>
          </a:solidFill>
          <a:ln w="88900" cap="sq">
            <a:solidFill>
              <a:srgbClr val="607C9E"/>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10" name="CuadroTexto 9">
            <a:extLst>
              <a:ext uri="{FF2B5EF4-FFF2-40B4-BE49-F238E27FC236}">
                <a16:creationId xmlns:a16="http://schemas.microsoft.com/office/drawing/2014/main" id="{AC8BF9C1-FBB5-196D-B3F2-084C79B652E6}"/>
              </a:ext>
            </a:extLst>
          </p:cNvPr>
          <p:cNvSpPr txBox="1"/>
          <p:nvPr/>
        </p:nvSpPr>
        <p:spPr>
          <a:xfrm>
            <a:off x="3606230" y="2564233"/>
            <a:ext cx="2756470" cy="3170099"/>
          </a:xfrm>
          <a:prstGeom prst="rect">
            <a:avLst/>
          </a:prstGeom>
          <a:noFill/>
        </p:spPr>
        <p:txBody>
          <a:bodyPr wrap="square">
            <a:spAutoFit/>
          </a:bodyPr>
          <a:lstStyle/>
          <a:p>
            <a:pPr algn="ctr">
              <a:spcBef>
                <a:spcPts val="600"/>
              </a:spcBef>
            </a:pPr>
            <a:r>
              <a:rPr lang="it-IT" sz="2000" b="1" dirty="0">
                <a:latin typeface="Comic Sans MS" pitchFamily="66" charset="0"/>
              </a:rPr>
              <a:t>Una precisazione: l'espressione “faccia a faccia” non implicava che si vedessero fisicamente, ma che avessero un dialogo fluido (anche se Mosè non vide mai il volto di Dio).</a:t>
            </a:r>
            <a:endParaRPr lang="es-ES" sz="2000" b="1" dirty="0">
              <a:latin typeface="Comic Sans MS" pitchFamily="66" charset="0"/>
            </a:endParaRPr>
          </a:p>
        </p:txBody>
      </p:sp>
    </p:spTree>
    <p:extLst>
      <p:ext uri="{BB962C8B-B14F-4D97-AF65-F5344CB8AC3E}">
        <p14:creationId xmlns:p14="http://schemas.microsoft.com/office/powerpoint/2010/main" val="2969258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14" presetClass="entr" presetSubtype="5" fill="hold" grpId="0" nodeType="afterEffect">
                                  <p:stCondLst>
                                    <p:cond delay="0"/>
                                  </p:stCondLst>
                                  <p:childTnLst>
                                    <p:set>
                                      <p:cBhvr>
                                        <p:cTn id="15" dur="1" fill="hold">
                                          <p:stCondLst>
                                            <p:cond delay="0"/>
                                          </p:stCondLst>
                                        </p:cTn>
                                        <p:tgtEl>
                                          <p:spTgt spid="5"/>
                                        </p:tgtEl>
                                        <p:attrNameLst>
                                          <p:attrName>style.visibility</p:attrName>
                                        </p:attrNameLst>
                                      </p:cBhvr>
                                      <p:to>
                                        <p:strVal val="visible"/>
                                      </p:to>
                                    </p:set>
                                    <p:animEffect transition="in" filter="randombar(vertical)">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8" presetClass="entr" presetSubtype="32"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diamond(out)">
                                      <p:cBhvr>
                                        <p:cTn id="21" dur="750"/>
                                        <p:tgtEl>
                                          <p:spTgt spid="7"/>
                                        </p:tgtEl>
                                      </p:cBhvr>
                                    </p:animEffect>
                                  </p:childTnLst>
                                </p:cTn>
                              </p:par>
                            </p:childTnLst>
                          </p:cTn>
                        </p:par>
                        <p:par>
                          <p:cTn id="22" fill="hold">
                            <p:stCondLst>
                              <p:cond delay="750"/>
                            </p:stCondLst>
                            <p:childTnLst>
                              <p:par>
                                <p:cTn id="23" presetID="22" presetClass="entr" presetSubtype="8" fill="hold" grpId="0" nodeType="after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wipe(left)">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0"/>
                                        </p:tgtEl>
                                        <p:attrNameLst>
                                          <p:attrName>style.visibility</p:attrName>
                                        </p:attrNameLst>
                                      </p:cBhvr>
                                      <p:to>
                                        <p:strVal val="visible"/>
                                      </p:to>
                                    </p:set>
                                    <p:animEffect transition="in" filter="wipe(left)">
                                      <p:cBhvr>
                                        <p:cTn id="30" dur="500"/>
                                        <p:tgtEl>
                                          <p:spTgt spid="10"/>
                                        </p:tgtEl>
                                      </p:cBhvr>
                                    </p:animEffect>
                                  </p:childTnLst>
                                </p:cTn>
                              </p:par>
                            </p:childTnLst>
                          </p:cTn>
                        </p:par>
                      </p:childTnLst>
                    </p:cTn>
                  </p:par>
                  <p:par>
                    <p:cTn id="31" fill="hold">
                      <p:stCondLst>
                        <p:cond delay="indefinite"/>
                      </p:stCondLst>
                      <p:childTnLst>
                        <p:par>
                          <p:cTn id="32" fill="hold">
                            <p:stCondLst>
                              <p:cond delay="0"/>
                            </p:stCondLst>
                            <p:childTnLst>
                              <p:par>
                                <p:cTn id="33" presetID="43" presetClass="entr" presetSubtype="0" fill="hold" grpId="0" nodeType="clickEffect">
                                  <p:stCondLst>
                                    <p:cond delay="0"/>
                                  </p:stCondLst>
                                  <p:childTnLst>
                                    <p:set>
                                      <p:cBhvr>
                                        <p:cTn id="34" dur="1" fill="hold">
                                          <p:stCondLst>
                                            <p:cond delay="0"/>
                                          </p:stCondLst>
                                        </p:cTn>
                                        <p:tgtEl>
                                          <p:spTgt spid="8">
                                            <p:graphicEl>
                                              <a:dgm id="{A502CF8C-9A59-43F1-9771-F3114ADEB154}"/>
                                            </p:graphicEl>
                                          </p:spTgt>
                                        </p:tgtEl>
                                        <p:attrNameLst>
                                          <p:attrName>style.visibility</p:attrName>
                                        </p:attrNameLst>
                                      </p:cBhvr>
                                      <p:to>
                                        <p:strVal val="visible"/>
                                      </p:to>
                                    </p:set>
                                    <p:animEffect transition="in" filter="fade">
                                      <p:cBhvr>
                                        <p:cTn id="35" dur="100"/>
                                        <p:tgtEl>
                                          <p:spTgt spid="8">
                                            <p:graphicEl>
                                              <a:dgm id="{A502CF8C-9A59-43F1-9771-F3114ADEB154}"/>
                                            </p:graphicEl>
                                          </p:spTgt>
                                        </p:tgtEl>
                                      </p:cBhvr>
                                    </p:animEffect>
                                    <p:anim calcmode="lin" valueType="num">
                                      <p:cBhvr>
                                        <p:cTn id="36" dur="400" fill="hold"/>
                                        <p:tgtEl>
                                          <p:spTgt spid="8">
                                            <p:graphicEl>
                                              <a:dgm id="{A502CF8C-9A59-43F1-9771-F3114ADEB154}"/>
                                            </p:graphicEl>
                                          </p:spTgt>
                                        </p:tgtEl>
                                        <p:attrNameLst>
                                          <p:attrName>ppt_x</p:attrName>
                                        </p:attrNameLst>
                                      </p:cBhvr>
                                      <p:tavLst>
                                        <p:tav tm="0">
                                          <p:val>
                                            <p:strVal val="#ppt_x"/>
                                          </p:val>
                                        </p:tav>
                                        <p:tav tm="100000">
                                          <p:val>
                                            <p:strVal val="#ppt_x"/>
                                          </p:val>
                                        </p:tav>
                                      </p:tavLst>
                                    </p:anim>
                                    <p:anim calcmode="lin" valueType="num">
                                      <p:cBhvr>
                                        <p:cTn id="37" dur="400" fill="hold"/>
                                        <p:tgtEl>
                                          <p:spTgt spid="8">
                                            <p:graphicEl>
                                              <a:dgm id="{A502CF8C-9A59-43F1-9771-F3114ADEB154}"/>
                                            </p:graphicEl>
                                          </p:spTgt>
                                        </p:tgtEl>
                                        <p:attrNameLst>
                                          <p:attrName>ppt_y</p:attrName>
                                        </p:attrNameLst>
                                      </p:cBhvr>
                                      <p:tavLst>
                                        <p:tav tm="0">
                                          <p:val>
                                            <p:strVal val="#ppt_y+0.31"/>
                                          </p:val>
                                        </p:tav>
                                        <p:tav tm="100000">
                                          <p:val>
                                            <p:strVal val="#ppt_y+0.31"/>
                                          </p:val>
                                        </p:tav>
                                      </p:tavLst>
                                    </p:anim>
                                    <p:anim calcmode="lin" valueType="num">
                                      <p:cBhvr>
                                        <p:cTn id="38" dur="600" decel="50000" fill="hold">
                                          <p:stCondLst>
                                            <p:cond delay="400"/>
                                          </p:stCondLst>
                                        </p:cTn>
                                        <p:tgtEl>
                                          <p:spTgt spid="8">
                                            <p:graphicEl>
                                              <a:dgm id="{A502CF8C-9A59-43F1-9771-F3114ADEB154}"/>
                                            </p:graphicEl>
                                          </p:spTgt>
                                        </p:tgtEl>
                                        <p:attrNameLst>
                                          <p:attrName>ppt_x</p:attrName>
                                        </p:attrNameLst>
                                      </p:cBhvr>
                                      <p:tavLst>
                                        <p:tav tm="0">
                                          <p:val>
                                            <p:strVal val="#ppt_x"/>
                                          </p:val>
                                        </p:tav>
                                        <p:tav tm="5000">
                                          <p:val>
                                            <p:strVal val="#ppt_x+0.0242"/>
                                          </p:val>
                                        </p:tav>
                                        <p:tav tm="10000">
                                          <p:val>
                                            <p:strVal val="#ppt_x+0.0479"/>
                                          </p:val>
                                        </p:tav>
                                        <p:tav tm="15000">
                                          <p:val>
                                            <p:strVal val="#ppt_x+0.0704"/>
                                          </p:val>
                                        </p:tav>
                                        <p:tav tm="20000">
                                          <p:val>
                                            <p:strVal val="#ppt_x+0.0911"/>
                                          </p:val>
                                        </p:tav>
                                        <p:tav tm="25000">
                                          <p:val>
                                            <p:strVal val="#ppt_x+0.1096"/>
                                          </p:val>
                                        </p:tav>
                                        <p:tav tm="30000">
                                          <p:val>
                                            <p:strVal val="#ppt_x+0.1254"/>
                                          </p:val>
                                        </p:tav>
                                        <p:tav tm="35000">
                                          <p:val>
                                            <p:strVal val="#ppt_x+0.1381"/>
                                          </p:val>
                                        </p:tav>
                                        <p:tav tm="40000">
                                          <p:val>
                                            <p:strVal val="#ppt_x+0.1474"/>
                                          </p:val>
                                        </p:tav>
                                        <p:tav tm="45000">
                                          <p:val>
                                            <p:strVal val="#ppt_x+0.1531"/>
                                          </p:val>
                                        </p:tav>
                                        <p:tav tm="50000">
                                          <p:val>
                                            <p:strVal val="#ppt_x+0.1550"/>
                                          </p:val>
                                        </p:tav>
                                        <p:tav tm="55000">
                                          <p:val>
                                            <p:strVal val="#ppt_x+0.1531"/>
                                          </p:val>
                                        </p:tav>
                                        <p:tav tm="60000">
                                          <p:val>
                                            <p:strVal val="#ppt_x+0.1474"/>
                                          </p:val>
                                        </p:tav>
                                        <p:tav tm="65000">
                                          <p:val>
                                            <p:strVal val="#ppt_x+0.1381"/>
                                          </p:val>
                                        </p:tav>
                                        <p:tav tm="70000">
                                          <p:val>
                                            <p:strVal val="#ppt_x+0.1254"/>
                                          </p:val>
                                        </p:tav>
                                        <p:tav tm="75000">
                                          <p:val>
                                            <p:strVal val="#ppt_x+0.1096"/>
                                          </p:val>
                                        </p:tav>
                                        <p:tav tm="80000">
                                          <p:val>
                                            <p:strVal val="#ppt_x+0.0911"/>
                                          </p:val>
                                        </p:tav>
                                        <p:tav tm="85000">
                                          <p:val>
                                            <p:strVal val="#ppt_x+0.0704"/>
                                          </p:val>
                                        </p:tav>
                                        <p:tav tm="90000">
                                          <p:val>
                                            <p:strVal val="#ppt_x+0.0479"/>
                                          </p:val>
                                        </p:tav>
                                        <p:tav tm="95000">
                                          <p:val>
                                            <p:strVal val="#ppt_x+0.0242"/>
                                          </p:val>
                                        </p:tav>
                                        <p:tav tm="100000">
                                          <p:val>
                                            <p:strVal val="#ppt_x"/>
                                          </p:val>
                                        </p:tav>
                                      </p:tavLst>
                                    </p:anim>
                                    <p:anim calcmode="lin" valueType="num">
                                      <p:cBhvr>
                                        <p:cTn id="39" dur="600" decel="50000" fill="hold">
                                          <p:stCondLst>
                                            <p:cond delay="400"/>
                                          </p:stCondLst>
                                        </p:cTn>
                                        <p:tgtEl>
                                          <p:spTgt spid="8">
                                            <p:graphicEl>
                                              <a:dgm id="{A502CF8C-9A59-43F1-9771-F3114ADEB154}"/>
                                            </p:graphicEl>
                                          </p:spTgt>
                                        </p:tgtEl>
                                        <p:attrNameLst>
                                          <p:attrName>ppt_y</p:attrName>
                                        </p:attrNameLst>
                                      </p:cBhvr>
                                      <p:tavLst>
                                        <p:tav tm="0">
                                          <p:val>
                                            <p:strVal val="#ppt_y+0.31"/>
                                          </p:val>
                                        </p:tav>
                                        <p:tav tm="5000">
                                          <p:val>
                                            <p:strVal val="#ppt_y+0.308"/>
                                          </p:val>
                                        </p:tav>
                                        <p:tav tm="10000">
                                          <p:val>
                                            <p:strVal val="#ppt_y+0.3024"/>
                                          </p:val>
                                        </p:tav>
                                        <p:tav tm="15000">
                                          <p:val>
                                            <p:strVal val="#ppt_y+0.2931"/>
                                          </p:val>
                                        </p:tav>
                                        <p:tav tm="20000">
                                          <p:val>
                                            <p:strVal val="#ppt_y+0.2804"/>
                                          </p:val>
                                        </p:tav>
                                        <p:tav tm="25000">
                                          <p:val>
                                            <p:strVal val="#ppt_y+0.2646"/>
                                          </p:val>
                                        </p:tav>
                                        <p:tav tm="30000">
                                          <p:val>
                                            <p:strVal val="#ppt_y+0.2461"/>
                                          </p:val>
                                        </p:tav>
                                        <p:tav tm="35000">
                                          <p:val>
                                            <p:strVal val="#ppt_y+0.2253"/>
                                          </p:val>
                                        </p:tav>
                                        <p:tav tm="40000">
                                          <p:val>
                                            <p:strVal val="#ppt_y+0.2029"/>
                                          </p:val>
                                        </p:tav>
                                        <p:tav tm="45000">
                                          <p:val>
                                            <p:strVal val="#ppt_y+0.1792"/>
                                          </p:val>
                                        </p:tav>
                                        <p:tav tm="50000">
                                          <p:val>
                                            <p:strVal val="#ppt_y+0.155"/>
                                          </p:val>
                                        </p:tav>
                                        <p:tav tm="55000">
                                          <p:val>
                                            <p:strVal val="#ppt_y+0.1307"/>
                                          </p:val>
                                        </p:tav>
                                        <p:tav tm="60000">
                                          <p:val>
                                            <p:strVal val="#ppt_y+0.1071"/>
                                          </p:val>
                                        </p:tav>
                                        <p:tav tm="65000">
                                          <p:val>
                                            <p:strVal val="#ppt_y+0.0846"/>
                                          </p:val>
                                        </p:tav>
                                        <p:tav tm="70000">
                                          <p:val>
                                            <p:strVal val="#ppt_y+0.0639"/>
                                          </p:val>
                                        </p:tav>
                                        <p:tav tm="75000">
                                          <p:val>
                                            <p:strVal val="#ppt_y+0.0454"/>
                                          </p:val>
                                        </p:tav>
                                        <p:tav tm="80000">
                                          <p:val>
                                            <p:strVal val="#ppt_y+0.0296"/>
                                          </p:val>
                                        </p:tav>
                                        <p:tav tm="85000">
                                          <p:val>
                                            <p:strVal val="#ppt_y+0.0169"/>
                                          </p:val>
                                        </p:tav>
                                        <p:tav tm="90000">
                                          <p:val>
                                            <p:strVal val="#ppt_y+0.0076"/>
                                          </p:val>
                                        </p:tav>
                                        <p:tav tm="95000">
                                          <p:val>
                                            <p:strVal val="#ppt_y+0.0019"/>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8">
                                            <p:graphicEl>
                                              <a:dgm id="{0E0B2D9D-C201-461E-A232-32039D6D5202}"/>
                                            </p:graphicEl>
                                          </p:spTgt>
                                        </p:tgtEl>
                                        <p:attrNameLst>
                                          <p:attrName>style.visibility</p:attrName>
                                        </p:attrNameLst>
                                      </p:cBhvr>
                                      <p:to>
                                        <p:strVal val="visible"/>
                                      </p:to>
                                    </p:set>
                                    <p:anim calcmode="lin" valueType="num">
                                      <p:cBhvr>
                                        <p:cTn id="44" dur="500" fill="hold"/>
                                        <p:tgtEl>
                                          <p:spTgt spid="8">
                                            <p:graphicEl>
                                              <a:dgm id="{0E0B2D9D-C201-461E-A232-32039D6D5202}"/>
                                            </p:graphicEl>
                                          </p:spTgt>
                                        </p:tgtEl>
                                        <p:attrNameLst>
                                          <p:attrName>ppt_w</p:attrName>
                                        </p:attrNameLst>
                                      </p:cBhvr>
                                      <p:tavLst>
                                        <p:tav tm="0">
                                          <p:val>
                                            <p:fltVal val="0"/>
                                          </p:val>
                                        </p:tav>
                                        <p:tav tm="100000">
                                          <p:val>
                                            <p:strVal val="#ppt_w"/>
                                          </p:val>
                                        </p:tav>
                                      </p:tavLst>
                                    </p:anim>
                                    <p:anim calcmode="lin" valueType="num">
                                      <p:cBhvr>
                                        <p:cTn id="45" dur="500" fill="hold"/>
                                        <p:tgtEl>
                                          <p:spTgt spid="8">
                                            <p:graphicEl>
                                              <a:dgm id="{0E0B2D9D-C201-461E-A232-32039D6D5202}"/>
                                            </p:graphicEl>
                                          </p:spTgt>
                                        </p:tgtEl>
                                        <p:attrNameLst>
                                          <p:attrName>ppt_h</p:attrName>
                                        </p:attrNameLst>
                                      </p:cBhvr>
                                      <p:tavLst>
                                        <p:tav tm="0">
                                          <p:val>
                                            <p:fltVal val="0"/>
                                          </p:val>
                                        </p:tav>
                                        <p:tav tm="100000">
                                          <p:val>
                                            <p:strVal val="#ppt_h"/>
                                          </p:val>
                                        </p:tav>
                                      </p:tavLst>
                                    </p:anim>
                                    <p:animEffect transition="in" filter="fade">
                                      <p:cBhvr>
                                        <p:cTn id="46" dur="500"/>
                                        <p:tgtEl>
                                          <p:spTgt spid="8">
                                            <p:graphicEl>
                                              <a:dgm id="{0E0B2D9D-C201-461E-A232-32039D6D5202}"/>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8">
                                            <p:graphicEl>
                                              <a:dgm id="{4F0E2707-3F34-4A49-B35E-1481E006C148}"/>
                                            </p:graphicEl>
                                          </p:spTgt>
                                        </p:tgtEl>
                                        <p:attrNameLst>
                                          <p:attrName>style.visibility</p:attrName>
                                        </p:attrNameLst>
                                      </p:cBhvr>
                                      <p:to>
                                        <p:strVal val="visible"/>
                                      </p:to>
                                    </p:set>
                                    <p:animEffect transition="in" filter="wipe(left)">
                                      <p:cBhvr>
                                        <p:cTn id="50" dur="500"/>
                                        <p:tgtEl>
                                          <p:spTgt spid="8">
                                            <p:graphicEl>
                                              <a:dgm id="{4F0E2707-3F34-4A49-B35E-1481E006C14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8">
                                            <p:graphicEl>
                                              <a:dgm id="{D9652166-3E02-432F-B6B1-A04C56B835CD}"/>
                                            </p:graphicEl>
                                          </p:spTgt>
                                        </p:tgtEl>
                                        <p:attrNameLst>
                                          <p:attrName>style.visibility</p:attrName>
                                        </p:attrNameLst>
                                      </p:cBhvr>
                                      <p:to>
                                        <p:strVal val="visible"/>
                                      </p:to>
                                    </p:set>
                                    <p:anim calcmode="lin" valueType="num">
                                      <p:cBhvr>
                                        <p:cTn id="55" dur="500" fill="hold"/>
                                        <p:tgtEl>
                                          <p:spTgt spid="8">
                                            <p:graphicEl>
                                              <a:dgm id="{D9652166-3E02-432F-B6B1-A04C56B835CD}"/>
                                            </p:graphicEl>
                                          </p:spTgt>
                                        </p:tgtEl>
                                        <p:attrNameLst>
                                          <p:attrName>ppt_w</p:attrName>
                                        </p:attrNameLst>
                                      </p:cBhvr>
                                      <p:tavLst>
                                        <p:tav tm="0">
                                          <p:val>
                                            <p:fltVal val="0"/>
                                          </p:val>
                                        </p:tav>
                                        <p:tav tm="100000">
                                          <p:val>
                                            <p:strVal val="#ppt_w"/>
                                          </p:val>
                                        </p:tav>
                                      </p:tavLst>
                                    </p:anim>
                                    <p:anim calcmode="lin" valueType="num">
                                      <p:cBhvr>
                                        <p:cTn id="56" dur="500" fill="hold"/>
                                        <p:tgtEl>
                                          <p:spTgt spid="8">
                                            <p:graphicEl>
                                              <a:dgm id="{D9652166-3E02-432F-B6B1-A04C56B835CD}"/>
                                            </p:graphicEl>
                                          </p:spTgt>
                                        </p:tgtEl>
                                        <p:attrNameLst>
                                          <p:attrName>ppt_h</p:attrName>
                                        </p:attrNameLst>
                                      </p:cBhvr>
                                      <p:tavLst>
                                        <p:tav tm="0">
                                          <p:val>
                                            <p:fltVal val="0"/>
                                          </p:val>
                                        </p:tav>
                                        <p:tav tm="100000">
                                          <p:val>
                                            <p:strVal val="#ppt_h"/>
                                          </p:val>
                                        </p:tav>
                                      </p:tavLst>
                                    </p:anim>
                                    <p:animEffect transition="in" filter="fade">
                                      <p:cBhvr>
                                        <p:cTn id="57" dur="500"/>
                                        <p:tgtEl>
                                          <p:spTgt spid="8">
                                            <p:graphicEl>
                                              <a:dgm id="{D9652166-3E02-432F-B6B1-A04C56B835CD}"/>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8">
                                            <p:graphicEl>
                                              <a:dgm id="{39603E88-9986-4BB9-8B5A-8AA98335E690}"/>
                                            </p:graphicEl>
                                          </p:spTgt>
                                        </p:tgtEl>
                                        <p:attrNameLst>
                                          <p:attrName>style.visibility</p:attrName>
                                        </p:attrNameLst>
                                      </p:cBhvr>
                                      <p:to>
                                        <p:strVal val="visible"/>
                                      </p:to>
                                    </p:set>
                                    <p:animEffect transition="in" filter="wipe(left)">
                                      <p:cBhvr>
                                        <p:cTn id="61" dur="500"/>
                                        <p:tgtEl>
                                          <p:spTgt spid="8">
                                            <p:graphicEl>
                                              <a:dgm id="{39603E88-9986-4BB9-8B5A-8AA98335E690}"/>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8">
                                            <p:graphicEl>
                                              <a:dgm id="{C133504E-24BE-4FC7-9793-1306EAD3EB1B}"/>
                                            </p:graphicEl>
                                          </p:spTgt>
                                        </p:tgtEl>
                                        <p:attrNameLst>
                                          <p:attrName>style.visibility</p:attrName>
                                        </p:attrNameLst>
                                      </p:cBhvr>
                                      <p:to>
                                        <p:strVal val="visible"/>
                                      </p:to>
                                    </p:set>
                                    <p:anim calcmode="lin" valueType="num">
                                      <p:cBhvr>
                                        <p:cTn id="66" dur="500" fill="hold"/>
                                        <p:tgtEl>
                                          <p:spTgt spid="8">
                                            <p:graphicEl>
                                              <a:dgm id="{C133504E-24BE-4FC7-9793-1306EAD3EB1B}"/>
                                            </p:graphicEl>
                                          </p:spTgt>
                                        </p:tgtEl>
                                        <p:attrNameLst>
                                          <p:attrName>ppt_w</p:attrName>
                                        </p:attrNameLst>
                                      </p:cBhvr>
                                      <p:tavLst>
                                        <p:tav tm="0">
                                          <p:val>
                                            <p:fltVal val="0"/>
                                          </p:val>
                                        </p:tav>
                                        <p:tav tm="100000">
                                          <p:val>
                                            <p:strVal val="#ppt_w"/>
                                          </p:val>
                                        </p:tav>
                                      </p:tavLst>
                                    </p:anim>
                                    <p:anim calcmode="lin" valueType="num">
                                      <p:cBhvr>
                                        <p:cTn id="67" dur="500" fill="hold"/>
                                        <p:tgtEl>
                                          <p:spTgt spid="8">
                                            <p:graphicEl>
                                              <a:dgm id="{C133504E-24BE-4FC7-9793-1306EAD3EB1B}"/>
                                            </p:graphicEl>
                                          </p:spTgt>
                                        </p:tgtEl>
                                        <p:attrNameLst>
                                          <p:attrName>ppt_h</p:attrName>
                                        </p:attrNameLst>
                                      </p:cBhvr>
                                      <p:tavLst>
                                        <p:tav tm="0">
                                          <p:val>
                                            <p:fltVal val="0"/>
                                          </p:val>
                                        </p:tav>
                                        <p:tav tm="100000">
                                          <p:val>
                                            <p:strVal val="#ppt_h"/>
                                          </p:val>
                                        </p:tav>
                                      </p:tavLst>
                                    </p:anim>
                                    <p:animEffect transition="in" filter="fade">
                                      <p:cBhvr>
                                        <p:cTn id="68" dur="500"/>
                                        <p:tgtEl>
                                          <p:spTgt spid="8">
                                            <p:graphicEl>
                                              <a:dgm id="{C133504E-24BE-4FC7-9793-1306EAD3EB1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8">
                                            <p:graphicEl>
                                              <a:dgm id="{EE615B1A-2DED-4779-839C-31901CDDD76C}"/>
                                            </p:graphicEl>
                                          </p:spTgt>
                                        </p:tgtEl>
                                        <p:attrNameLst>
                                          <p:attrName>style.visibility</p:attrName>
                                        </p:attrNameLst>
                                      </p:cBhvr>
                                      <p:to>
                                        <p:strVal val="visible"/>
                                      </p:to>
                                    </p:set>
                                    <p:animEffect transition="in" filter="wipe(left)">
                                      <p:cBhvr>
                                        <p:cTn id="72" dur="500"/>
                                        <p:tgtEl>
                                          <p:spTgt spid="8">
                                            <p:graphicEl>
                                              <a:dgm id="{EE615B1A-2DED-4779-839C-31901CDDD76C}"/>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8">
                                            <p:graphicEl>
                                              <a:dgm id="{82B01601-4AA1-42DE-8758-3462A5927763}"/>
                                            </p:graphicEl>
                                          </p:spTgt>
                                        </p:tgtEl>
                                        <p:attrNameLst>
                                          <p:attrName>style.visibility</p:attrName>
                                        </p:attrNameLst>
                                      </p:cBhvr>
                                      <p:to>
                                        <p:strVal val="visible"/>
                                      </p:to>
                                    </p:set>
                                    <p:anim calcmode="lin" valueType="num">
                                      <p:cBhvr>
                                        <p:cTn id="77" dur="500" fill="hold"/>
                                        <p:tgtEl>
                                          <p:spTgt spid="8">
                                            <p:graphicEl>
                                              <a:dgm id="{82B01601-4AA1-42DE-8758-3462A5927763}"/>
                                            </p:graphicEl>
                                          </p:spTgt>
                                        </p:tgtEl>
                                        <p:attrNameLst>
                                          <p:attrName>ppt_w</p:attrName>
                                        </p:attrNameLst>
                                      </p:cBhvr>
                                      <p:tavLst>
                                        <p:tav tm="0">
                                          <p:val>
                                            <p:fltVal val="0"/>
                                          </p:val>
                                        </p:tav>
                                        <p:tav tm="100000">
                                          <p:val>
                                            <p:strVal val="#ppt_w"/>
                                          </p:val>
                                        </p:tav>
                                      </p:tavLst>
                                    </p:anim>
                                    <p:anim calcmode="lin" valueType="num">
                                      <p:cBhvr>
                                        <p:cTn id="78" dur="500" fill="hold"/>
                                        <p:tgtEl>
                                          <p:spTgt spid="8">
                                            <p:graphicEl>
                                              <a:dgm id="{82B01601-4AA1-42DE-8758-3462A5927763}"/>
                                            </p:graphicEl>
                                          </p:spTgt>
                                        </p:tgtEl>
                                        <p:attrNameLst>
                                          <p:attrName>ppt_h</p:attrName>
                                        </p:attrNameLst>
                                      </p:cBhvr>
                                      <p:tavLst>
                                        <p:tav tm="0">
                                          <p:val>
                                            <p:fltVal val="0"/>
                                          </p:val>
                                        </p:tav>
                                        <p:tav tm="100000">
                                          <p:val>
                                            <p:strVal val="#ppt_h"/>
                                          </p:val>
                                        </p:tav>
                                      </p:tavLst>
                                    </p:anim>
                                    <p:animEffect transition="in" filter="fade">
                                      <p:cBhvr>
                                        <p:cTn id="79" dur="500"/>
                                        <p:tgtEl>
                                          <p:spTgt spid="8">
                                            <p:graphicEl>
                                              <a:dgm id="{82B01601-4AA1-42DE-8758-3462A5927763}"/>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8">
                                            <p:graphicEl>
                                              <a:dgm id="{CDB6CE65-8A9A-4DA8-A0A1-F1198EA422AC}"/>
                                            </p:graphicEl>
                                          </p:spTgt>
                                        </p:tgtEl>
                                        <p:attrNameLst>
                                          <p:attrName>style.visibility</p:attrName>
                                        </p:attrNameLst>
                                      </p:cBhvr>
                                      <p:to>
                                        <p:strVal val="visible"/>
                                      </p:to>
                                    </p:set>
                                    <p:animEffect transition="in" filter="wipe(left)">
                                      <p:cBhvr>
                                        <p:cTn id="83" dur="500"/>
                                        <p:tgtEl>
                                          <p:spTgt spid="8">
                                            <p:graphicEl>
                                              <a:dgm id="{CDB6CE65-8A9A-4DA8-A0A1-F1198EA422AC}"/>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8">
                                            <p:graphicEl>
                                              <a:dgm id="{8914161E-755C-4B82-8441-A203D5D9E56E}"/>
                                            </p:graphicEl>
                                          </p:spTgt>
                                        </p:tgtEl>
                                        <p:attrNameLst>
                                          <p:attrName>style.visibility</p:attrName>
                                        </p:attrNameLst>
                                      </p:cBhvr>
                                      <p:to>
                                        <p:strVal val="visible"/>
                                      </p:to>
                                    </p:set>
                                    <p:anim calcmode="lin" valueType="num">
                                      <p:cBhvr>
                                        <p:cTn id="88" dur="500" fill="hold"/>
                                        <p:tgtEl>
                                          <p:spTgt spid="8">
                                            <p:graphicEl>
                                              <a:dgm id="{8914161E-755C-4B82-8441-A203D5D9E56E}"/>
                                            </p:graphicEl>
                                          </p:spTgt>
                                        </p:tgtEl>
                                        <p:attrNameLst>
                                          <p:attrName>ppt_w</p:attrName>
                                        </p:attrNameLst>
                                      </p:cBhvr>
                                      <p:tavLst>
                                        <p:tav tm="0">
                                          <p:val>
                                            <p:fltVal val="0"/>
                                          </p:val>
                                        </p:tav>
                                        <p:tav tm="100000">
                                          <p:val>
                                            <p:strVal val="#ppt_w"/>
                                          </p:val>
                                        </p:tav>
                                      </p:tavLst>
                                    </p:anim>
                                    <p:anim calcmode="lin" valueType="num">
                                      <p:cBhvr>
                                        <p:cTn id="89" dur="500" fill="hold"/>
                                        <p:tgtEl>
                                          <p:spTgt spid="8">
                                            <p:graphicEl>
                                              <a:dgm id="{8914161E-755C-4B82-8441-A203D5D9E56E}"/>
                                            </p:graphicEl>
                                          </p:spTgt>
                                        </p:tgtEl>
                                        <p:attrNameLst>
                                          <p:attrName>ppt_h</p:attrName>
                                        </p:attrNameLst>
                                      </p:cBhvr>
                                      <p:tavLst>
                                        <p:tav tm="0">
                                          <p:val>
                                            <p:fltVal val="0"/>
                                          </p:val>
                                        </p:tav>
                                        <p:tav tm="100000">
                                          <p:val>
                                            <p:strVal val="#ppt_h"/>
                                          </p:val>
                                        </p:tav>
                                      </p:tavLst>
                                    </p:anim>
                                    <p:animEffect transition="in" filter="fade">
                                      <p:cBhvr>
                                        <p:cTn id="90" dur="500"/>
                                        <p:tgtEl>
                                          <p:spTgt spid="8">
                                            <p:graphicEl>
                                              <a:dgm id="{8914161E-755C-4B82-8441-A203D5D9E56E}"/>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8">
                                            <p:graphicEl>
                                              <a:dgm id="{B42609F2-9DE4-483B-ACF5-EE1B33D2ABE2}"/>
                                            </p:graphicEl>
                                          </p:spTgt>
                                        </p:tgtEl>
                                        <p:attrNameLst>
                                          <p:attrName>style.visibility</p:attrName>
                                        </p:attrNameLst>
                                      </p:cBhvr>
                                      <p:to>
                                        <p:strVal val="visible"/>
                                      </p:to>
                                    </p:set>
                                    <p:animEffect transition="in" filter="wipe(left)">
                                      <p:cBhvr>
                                        <p:cTn id="94" dur="500"/>
                                        <p:tgtEl>
                                          <p:spTgt spid="8">
                                            <p:graphicEl>
                                              <a:dgm id="{B42609F2-9DE4-483B-ACF5-EE1B33D2ABE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8">
                                            <p:graphicEl>
                                              <a:dgm id="{390C1257-741C-42DD-8884-31D2EFC15F1B}"/>
                                            </p:graphicEl>
                                          </p:spTgt>
                                        </p:tgtEl>
                                        <p:attrNameLst>
                                          <p:attrName>style.visibility</p:attrName>
                                        </p:attrNameLst>
                                      </p:cBhvr>
                                      <p:to>
                                        <p:strVal val="visible"/>
                                      </p:to>
                                    </p:set>
                                    <p:anim calcmode="lin" valueType="num">
                                      <p:cBhvr>
                                        <p:cTn id="99" dur="500" fill="hold"/>
                                        <p:tgtEl>
                                          <p:spTgt spid="8">
                                            <p:graphicEl>
                                              <a:dgm id="{390C1257-741C-42DD-8884-31D2EFC15F1B}"/>
                                            </p:graphicEl>
                                          </p:spTgt>
                                        </p:tgtEl>
                                        <p:attrNameLst>
                                          <p:attrName>ppt_w</p:attrName>
                                        </p:attrNameLst>
                                      </p:cBhvr>
                                      <p:tavLst>
                                        <p:tav tm="0">
                                          <p:val>
                                            <p:fltVal val="0"/>
                                          </p:val>
                                        </p:tav>
                                        <p:tav tm="100000">
                                          <p:val>
                                            <p:strVal val="#ppt_w"/>
                                          </p:val>
                                        </p:tav>
                                      </p:tavLst>
                                    </p:anim>
                                    <p:anim calcmode="lin" valueType="num">
                                      <p:cBhvr>
                                        <p:cTn id="100" dur="500" fill="hold"/>
                                        <p:tgtEl>
                                          <p:spTgt spid="8">
                                            <p:graphicEl>
                                              <a:dgm id="{390C1257-741C-42DD-8884-31D2EFC15F1B}"/>
                                            </p:graphicEl>
                                          </p:spTgt>
                                        </p:tgtEl>
                                        <p:attrNameLst>
                                          <p:attrName>ppt_h</p:attrName>
                                        </p:attrNameLst>
                                      </p:cBhvr>
                                      <p:tavLst>
                                        <p:tav tm="0">
                                          <p:val>
                                            <p:fltVal val="0"/>
                                          </p:val>
                                        </p:tav>
                                        <p:tav tm="100000">
                                          <p:val>
                                            <p:strVal val="#ppt_h"/>
                                          </p:val>
                                        </p:tav>
                                      </p:tavLst>
                                    </p:anim>
                                    <p:animEffect transition="in" filter="fade">
                                      <p:cBhvr>
                                        <p:cTn id="101" dur="500"/>
                                        <p:tgtEl>
                                          <p:spTgt spid="8">
                                            <p:graphicEl>
                                              <a:dgm id="{390C1257-741C-42DD-8884-31D2EFC15F1B}"/>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8">
                                            <p:graphicEl>
                                              <a:dgm id="{DCAB3E4D-BC79-4138-9FA1-A1B773D5B48F}"/>
                                            </p:graphicEl>
                                          </p:spTgt>
                                        </p:tgtEl>
                                        <p:attrNameLst>
                                          <p:attrName>style.visibility</p:attrName>
                                        </p:attrNameLst>
                                      </p:cBhvr>
                                      <p:to>
                                        <p:strVal val="visible"/>
                                      </p:to>
                                    </p:set>
                                    <p:animEffect transition="in" filter="wipe(left)">
                                      <p:cBhvr>
                                        <p:cTn id="105" dur="500"/>
                                        <p:tgtEl>
                                          <p:spTgt spid="8">
                                            <p:graphicEl>
                                              <a:dgm id="{DCAB3E4D-BC79-4138-9FA1-A1B773D5B48F}"/>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53" presetClass="entr" presetSubtype="16" fill="hold" grpId="0" nodeType="clickEffect">
                                  <p:stCondLst>
                                    <p:cond delay="0"/>
                                  </p:stCondLst>
                                  <p:childTnLst>
                                    <p:set>
                                      <p:cBhvr>
                                        <p:cTn id="109" dur="1" fill="hold">
                                          <p:stCondLst>
                                            <p:cond delay="0"/>
                                          </p:stCondLst>
                                        </p:cTn>
                                        <p:tgtEl>
                                          <p:spTgt spid="8">
                                            <p:graphicEl>
                                              <a:dgm id="{ADA3C015-148E-4C01-990F-6A0E49C6E4BF}"/>
                                            </p:graphicEl>
                                          </p:spTgt>
                                        </p:tgtEl>
                                        <p:attrNameLst>
                                          <p:attrName>style.visibility</p:attrName>
                                        </p:attrNameLst>
                                      </p:cBhvr>
                                      <p:to>
                                        <p:strVal val="visible"/>
                                      </p:to>
                                    </p:set>
                                    <p:anim calcmode="lin" valueType="num">
                                      <p:cBhvr>
                                        <p:cTn id="110" dur="500" fill="hold"/>
                                        <p:tgtEl>
                                          <p:spTgt spid="8">
                                            <p:graphicEl>
                                              <a:dgm id="{ADA3C015-148E-4C01-990F-6A0E49C6E4BF}"/>
                                            </p:graphicEl>
                                          </p:spTgt>
                                        </p:tgtEl>
                                        <p:attrNameLst>
                                          <p:attrName>ppt_w</p:attrName>
                                        </p:attrNameLst>
                                      </p:cBhvr>
                                      <p:tavLst>
                                        <p:tav tm="0">
                                          <p:val>
                                            <p:fltVal val="0"/>
                                          </p:val>
                                        </p:tav>
                                        <p:tav tm="100000">
                                          <p:val>
                                            <p:strVal val="#ppt_w"/>
                                          </p:val>
                                        </p:tav>
                                      </p:tavLst>
                                    </p:anim>
                                    <p:anim calcmode="lin" valueType="num">
                                      <p:cBhvr>
                                        <p:cTn id="111" dur="500" fill="hold"/>
                                        <p:tgtEl>
                                          <p:spTgt spid="8">
                                            <p:graphicEl>
                                              <a:dgm id="{ADA3C015-148E-4C01-990F-6A0E49C6E4BF}"/>
                                            </p:graphicEl>
                                          </p:spTgt>
                                        </p:tgtEl>
                                        <p:attrNameLst>
                                          <p:attrName>ppt_h</p:attrName>
                                        </p:attrNameLst>
                                      </p:cBhvr>
                                      <p:tavLst>
                                        <p:tav tm="0">
                                          <p:val>
                                            <p:fltVal val="0"/>
                                          </p:val>
                                        </p:tav>
                                        <p:tav tm="100000">
                                          <p:val>
                                            <p:strVal val="#ppt_h"/>
                                          </p:val>
                                        </p:tav>
                                      </p:tavLst>
                                    </p:anim>
                                    <p:animEffect transition="in" filter="fade">
                                      <p:cBhvr>
                                        <p:cTn id="112" dur="500"/>
                                        <p:tgtEl>
                                          <p:spTgt spid="8">
                                            <p:graphicEl>
                                              <a:dgm id="{ADA3C015-148E-4C01-990F-6A0E49C6E4BF}"/>
                                            </p:graphicEl>
                                          </p:spTgt>
                                        </p:tgtEl>
                                      </p:cBhvr>
                                    </p:animEffect>
                                  </p:childTnLst>
                                </p:cTn>
                              </p:par>
                            </p:childTnLst>
                          </p:cTn>
                        </p:par>
                        <p:par>
                          <p:cTn id="113" fill="hold">
                            <p:stCondLst>
                              <p:cond delay="500"/>
                            </p:stCondLst>
                            <p:childTnLst>
                              <p:par>
                                <p:cTn id="114" presetID="22" presetClass="entr" presetSubtype="8" fill="hold" grpId="0" nodeType="afterEffect">
                                  <p:stCondLst>
                                    <p:cond delay="0"/>
                                  </p:stCondLst>
                                  <p:childTnLst>
                                    <p:set>
                                      <p:cBhvr>
                                        <p:cTn id="115" dur="1" fill="hold">
                                          <p:stCondLst>
                                            <p:cond delay="0"/>
                                          </p:stCondLst>
                                        </p:cTn>
                                        <p:tgtEl>
                                          <p:spTgt spid="8">
                                            <p:graphicEl>
                                              <a:dgm id="{105D2363-BCF0-4B05-B065-8D7380EE8E18}"/>
                                            </p:graphicEl>
                                          </p:spTgt>
                                        </p:tgtEl>
                                        <p:attrNameLst>
                                          <p:attrName>style.visibility</p:attrName>
                                        </p:attrNameLst>
                                      </p:cBhvr>
                                      <p:to>
                                        <p:strVal val="visible"/>
                                      </p:to>
                                    </p:set>
                                    <p:animEffect transition="in" filter="wipe(left)">
                                      <p:cBhvr>
                                        <p:cTn id="116" dur="500"/>
                                        <p:tgtEl>
                                          <p:spTgt spid="8">
                                            <p:graphicEl>
                                              <a:dgm id="{105D2363-BCF0-4B05-B065-8D7380EE8E18}"/>
                                            </p:graphicEl>
                                          </p:spTgt>
                                        </p:tgtEl>
                                      </p:cBhvr>
                                    </p:animEffect>
                                  </p:childTnLst>
                                </p:cTn>
                              </p:par>
                            </p:childTnLst>
                          </p:cTn>
                        </p:par>
                      </p:childTnLst>
                    </p:cTn>
                  </p:par>
                  <p:par>
                    <p:cTn id="117" fill="hold">
                      <p:stCondLst>
                        <p:cond delay="indefinite"/>
                      </p:stCondLst>
                      <p:childTnLst>
                        <p:par>
                          <p:cTn id="118" fill="hold">
                            <p:stCondLst>
                              <p:cond delay="0"/>
                            </p:stCondLst>
                            <p:childTnLst>
                              <p:par>
                                <p:cTn id="119" presetID="22" presetClass="entr" presetSubtype="8" fill="hold" grpId="0" nodeType="clickEffect">
                                  <p:stCondLst>
                                    <p:cond delay="0"/>
                                  </p:stCondLst>
                                  <p:childTnLst>
                                    <p:set>
                                      <p:cBhvr>
                                        <p:cTn id="120" dur="1" fill="hold">
                                          <p:stCondLst>
                                            <p:cond delay="0"/>
                                          </p:stCondLst>
                                        </p:cTn>
                                        <p:tgtEl>
                                          <p:spTgt spid="4"/>
                                        </p:tgtEl>
                                        <p:attrNameLst>
                                          <p:attrName>style.visibility</p:attrName>
                                        </p:attrNameLst>
                                      </p:cBhvr>
                                      <p:to>
                                        <p:strVal val="visible"/>
                                      </p:to>
                                    </p:set>
                                    <p:animEffect transition="in" filter="wipe(left)">
                                      <p:cBhvr>
                                        <p:cTn id="12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4" grpId="0"/>
      <p:bldGraphic spid="8" grpId="0" uiExpand="1">
        <p:bldSub>
          <a:bldDgm bld="one"/>
        </p:bldSub>
      </p:bldGraphic>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71000"/>
            <a:lum/>
          </a:blip>
          <a:srcRect/>
          <a:stretch>
            <a:fillRect t="-1000" b="-1000"/>
          </a:stretch>
        </a:blipFill>
        <a:effectLst/>
      </p:bgPr>
    </p:bg>
    <p:spTree>
      <p:nvGrpSpPr>
        <p:cNvPr id="1" name="">
          <a:extLst>
            <a:ext uri="{FF2B5EF4-FFF2-40B4-BE49-F238E27FC236}">
              <a16:creationId xmlns:a16="http://schemas.microsoft.com/office/drawing/2014/main" id="{C98B3974-30FF-DFCF-5231-1385EF1EDB1E}"/>
            </a:ext>
          </a:extLst>
        </p:cNvPr>
        <p:cNvGrpSpPr/>
        <p:nvPr/>
      </p:nvGrpSpPr>
      <p:grpSpPr>
        <a:xfrm>
          <a:off x="0" y="0"/>
          <a:ext cx="0" cy="0"/>
          <a:chOff x="0" y="0"/>
          <a:chExt cx="0" cy="0"/>
        </a:xfrm>
      </p:grpSpPr>
      <p:sp>
        <p:nvSpPr>
          <p:cNvPr id="6" name="CuadroTexto 5">
            <a:extLst>
              <a:ext uri="{FF2B5EF4-FFF2-40B4-BE49-F238E27FC236}">
                <a16:creationId xmlns:a16="http://schemas.microsoft.com/office/drawing/2014/main" id="{8D72C415-C1FE-09CA-F7C6-21698B6DB0A5}"/>
              </a:ext>
            </a:extLst>
          </p:cNvPr>
          <p:cNvSpPr txBox="1"/>
          <p:nvPr/>
        </p:nvSpPr>
        <p:spPr>
          <a:xfrm>
            <a:off x="371475" y="1270964"/>
            <a:ext cx="11972925" cy="707886"/>
          </a:xfrm>
          <a:prstGeom prst="rect">
            <a:avLst/>
          </a:prstGeom>
          <a:noFill/>
        </p:spPr>
        <p:txBody>
          <a:bodyPr wrap="square" rtlCol="0">
            <a:spAutoFit/>
          </a:bodyPr>
          <a:lstStyle/>
          <a:p>
            <a:pPr>
              <a:spcBef>
                <a:spcPts val="600"/>
              </a:spcBef>
            </a:pPr>
            <a:r>
              <a:rPr lang="it-IT" sz="2000" b="1" dirty="0"/>
              <a:t>Quando Dio disse a Mosè che non avrebbe accompagnato il popolo fino a </a:t>
            </a:r>
            <a:r>
              <a:rPr lang="it-IT" sz="2000" b="1" dirty="0" err="1"/>
              <a:t>Canaan</a:t>
            </a:r>
            <a:r>
              <a:rPr lang="it-IT" sz="2000" b="1" dirty="0"/>
              <a:t> (Esodo 33:1-3), ebbe luogo un'interessante conversazione (Esodo</a:t>
            </a:r>
            <a:r>
              <a:rPr lang="es-ES" sz="2000" b="1" dirty="0"/>
              <a:t>33:12-17):</a:t>
            </a:r>
          </a:p>
        </p:txBody>
      </p:sp>
      <p:graphicFrame>
        <p:nvGraphicFramePr>
          <p:cNvPr id="4" name="Diagrama 3">
            <a:extLst>
              <a:ext uri="{FF2B5EF4-FFF2-40B4-BE49-F238E27FC236}">
                <a16:creationId xmlns:a16="http://schemas.microsoft.com/office/drawing/2014/main" id="{8E8E728B-EB3D-C9D3-CBD8-939FB5139E92}"/>
              </a:ext>
            </a:extLst>
          </p:cNvPr>
          <p:cNvGraphicFramePr/>
          <p:nvPr>
            <p:extLst>
              <p:ext uri="{D42A27DB-BD31-4B8C-83A1-F6EECF244321}">
                <p14:modId xmlns:p14="http://schemas.microsoft.com/office/powerpoint/2010/main" val="1138959469"/>
              </p:ext>
            </p:extLst>
          </p:nvPr>
        </p:nvGraphicFramePr>
        <p:xfrm>
          <a:off x="209551" y="1989368"/>
          <a:ext cx="11772899" cy="237573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uadroTexto 7">
            <a:extLst>
              <a:ext uri="{FF2B5EF4-FFF2-40B4-BE49-F238E27FC236}">
                <a16:creationId xmlns:a16="http://schemas.microsoft.com/office/drawing/2014/main" id="{E713FB86-FC08-DB7F-B8F2-781A6BA746CB}"/>
              </a:ext>
            </a:extLst>
          </p:cNvPr>
          <p:cNvSpPr txBox="1"/>
          <p:nvPr/>
        </p:nvSpPr>
        <p:spPr>
          <a:xfrm>
            <a:off x="250648" y="4580857"/>
            <a:ext cx="6076949" cy="2031325"/>
          </a:xfrm>
          <a:prstGeom prst="rect">
            <a:avLst/>
          </a:prstGeom>
          <a:noFill/>
        </p:spPr>
        <p:txBody>
          <a:bodyPr wrap="square" rtlCol="0">
            <a:spAutoFit/>
          </a:bodyPr>
          <a:lstStyle/>
          <a:p>
            <a:pPr>
              <a:spcBef>
                <a:spcPts val="600"/>
              </a:spcBef>
            </a:pPr>
            <a:r>
              <a:rPr lang="it-IT" b="1" dirty="0"/>
              <a:t>Mosè aveva trascorso 40 giorni con Dio, aveva ricevuto i Dieci Comandamenti e le istruzioni per costruire il Santuario. Ora era di nuovo davanti a Lui per intercedere per il popolo. Sembrava conoscere Dio abbastanza bene, poiché gli parlava con molta familiarità. In che senso, aveva bisogno di conoscerlo? (Esodo 33:13) In che senso anche tu hai bisogno di conoscerlo?</a:t>
            </a:r>
            <a:endParaRPr lang="es-ES" b="1" dirty="0"/>
          </a:p>
        </p:txBody>
      </p:sp>
      <p:pic>
        <p:nvPicPr>
          <p:cNvPr id="2" name="Imagen 1">
            <a:extLst>
              <a:ext uri="{FF2B5EF4-FFF2-40B4-BE49-F238E27FC236}">
                <a16:creationId xmlns:a16="http://schemas.microsoft.com/office/drawing/2014/main" id="{03C4F0AF-05FE-E441-7AA1-36814BA088EA}"/>
              </a:ext>
            </a:extLst>
          </p:cNvPr>
          <p:cNvPicPr>
            <a:picLocks noChangeAspect="1"/>
          </p:cNvPicPr>
          <p:nvPr/>
        </p:nvPicPr>
        <p:blipFill>
          <a:blip r:embed="rId8" cstate="email"/>
          <a:stretch>
            <a:fillRect/>
          </a:stretch>
        </p:blipFill>
        <p:spPr>
          <a:xfrm>
            <a:off x="6428646" y="4473739"/>
            <a:ext cx="5477222" cy="2375731"/>
          </a:xfrm>
          <a:prstGeom prst="rect">
            <a:avLst/>
          </a:prstGeom>
          <a:ln>
            <a:noFill/>
          </a:ln>
          <a:effectLst>
            <a:softEdge rad="112500"/>
          </a:effectLst>
        </p:spPr>
      </p:pic>
      <p:pic>
        <p:nvPicPr>
          <p:cNvPr id="2050" name="Picture 2" descr="C:\DATOS PC CLAUDIO\IGLESIA\Escuela Sabatica - ppt lecciones\2025\3 TRIMESTRE\leccion 12\Immagine4.jpg"/>
          <p:cNvPicPr>
            <a:picLocks noChangeAspect="1" noChangeArrowheads="1"/>
          </p:cNvPicPr>
          <p:nvPr/>
        </p:nvPicPr>
        <p:blipFill>
          <a:blip r:embed="rId9" cstate="email"/>
          <a:srcRect/>
          <a:stretch>
            <a:fillRect/>
          </a:stretch>
        </p:blipFill>
        <p:spPr bwMode="auto">
          <a:xfrm>
            <a:off x="0" y="0"/>
            <a:ext cx="12222163" cy="1298575"/>
          </a:xfrm>
          <a:prstGeom prst="rect">
            <a:avLst/>
          </a:prstGeom>
          <a:noFill/>
        </p:spPr>
      </p:pic>
      <p:sp>
        <p:nvSpPr>
          <p:cNvPr id="3" name="CuadroTexto 2">
            <a:extLst>
              <a:ext uri="{FF2B5EF4-FFF2-40B4-BE49-F238E27FC236}">
                <a16:creationId xmlns:a16="http://schemas.microsoft.com/office/drawing/2014/main" id="{6EA70DBD-4554-DA7F-73F2-1208876B907F}"/>
              </a:ext>
            </a:extLst>
          </p:cNvPr>
          <p:cNvSpPr txBox="1"/>
          <p:nvPr/>
        </p:nvSpPr>
        <p:spPr>
          <a:xfrm>
            <a:off x="0" y="0"/>
            <a:ext cx="12191999" cy="769441"/>
          </a:xfrm>
          <a:prstGeom prst="rect">
            <a:avLst/>
          </a:prstGeom>
          <a:noFill/>
        </p:spPr>
        <p:txBody>
          <a:bodyPr wrap="square">
            <a:spAutoFit/>
          </a:bodyPr>
          <a:lstStyle/>
          <a:p>
            <a:pPr algn="ctr"/>
            <a:r>
              <a:rPr lang="es-ES" sz="4400" b="1" spc="300" dirty="0">
                <a:ln w="10160">
                  <a:solidFill>
                    <a:srgbClr val="993300"/>
                  </a:solidFill>
                  <a:prstDash val="solid"/>
                </a:ln>
                <a:solidFill>
                  <a:srgbClr val="FFFFFF"/>
                </a:solidFill>
                <a:effectLst>
                  <a:outerShdw blurRad="38100" dist="22860" dir="5400000" algn="tl" rotWithShape="0">
                    <a:srgbClr val="000000">
                      <a:alpha val="49000"/>
                    </a:srgbClr>
                  </a:outerShdw>
                </a:effectLst>
              </a:rPr>
              <a:t>CONOSCERE MEGLIO DIO</a:t>
            </a:r>
          </a:p>
        </p:txBody>
      </p:sp>
      <p:sp>
        <p:nvSpPr>
          <p:cNvPr id="5" name="CuadroTexto 4">
            <a:extLst>
              <a:ext uri="{FF2B5EF4-FFF2-40B4-BE49-F238E27FC236}">
                <a16:creationId xmlns:a16="http://schemas.microsoft.com/office/drawing/2014/main" id="{209EA4C5-2EBC-8AB2-B903-37683C98BC86}"/>
              </a:ext>
            </a:extLst>
          </p:cNvPr>
          <p:cNvSpPr txBox="1"/>
          <p:nvPr/>
        </p:nvSpPr>
        <p:spPr>
          <a:xfrm>
            <a:off x="0" y="623798"/>
            <a:ext cx="12191999" cy="646331"/>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rgbClr val="993300"/>
                </a:solidFill>
                <a:latin typeface="Comic Sans MS" panose="030F0702030302020204" pitchFamily="66" charset="0"/>
              </a:rPr>
              <a:t>«Perciò ora, se ho trovato grazia ai tuoi occhi, deh, fammi conoscere le tue vie, perché ti conosca e possa trovare grazia ai tuoi occhi. Considera inoltre che questa nazione è tuo popolo»</a:t>
            </a:r>
            <a:r>
              <a:rPr lang="es-ES" b="1" dirty="0">
                <a:solidFill>
                  <a:srgbClr val="993300"/>
                </a:solidFill>
                <a:latin typeface="Comic Sans MS" panose="030F0702030302020204" pitchFamily="66" charset="0"/>
              </a:rPr>
              <a:t> </a:t>
            </a:r>
            <a:r>
              <a:rPr lang="es-ES" sz="1400" b="1" dirty="0">
                <a:solidFill>
                  <a:srgbClr val="993300"/>
                </a:solidFill>
                <a:latin typeface="Comic Sans MS" panose="030F0702030302020204" pitchFamily="66" charset="0"/>
              </a:rPr>
              <a:t>(Esodo 33:13)</a:t>
            </a:r>
          </a:p>
        </p:txBody>
      </p:sp>
    </p:spTree>
    <p:extLst>
      <p:ext uri="{BB962C8B-B14F-4D97-AF65-F5344CB8AC3E}">
        <p14:creationId xmlns:p14="http://schemas.microsoft.com/office/powerpoint/2010/main" val="224525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2" presetClass="entr" presetSubtype="9" fill="hold"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0-#ppt_h/2"/>
                                          </p:val>
                                        </p:tav>
                                        <p:tav tm="100000">
                                          <p:val>
                                            <p:strVal val="#ppt_y"/>
                                          </p:val>
                                        </p:tav>
                                      </p:tavLst>
                                    </p:anim>
                                  </p:childTnLst>
                                </p:cTn>
                              </p:par>
                            </p:childTnLst>
                          </p:cTn>
                        </p:par>
                        <p:par>
                          <p:cTn id="18" fill="hold">
                            <p:stCondLst>
                              <p:cond delay="1500"/>
                            </p:stCondLst>
                            <p:childTnLst>
                              <p:par>
                                <p:cTn id="19" presetID="16" presetClass="entr" presetSubtype="37" fill="hold" grpId="0" nodeType="after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barn(outVertical)">
                                      <p:cBhvr>
                                        <p:cTn id="21" dur="5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left)">
                                      <p:cBhvr>
                                        <p:cTn id="26" dur="500"/>
                                        <p:tgtEl>
                                          <p:spTgt spid="6"/>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
                                            <p:graphicEl>
                                              <a:dgm id="{40537F05-D27C-4E6E-9098-0FDC35BA0553}"/>
                                            </p:graphicEl>
                                          </p:spTgt>
                                        </p:tgtEl>
                                        <p:attrNameLst>
                                          <p:attrName>style.visibility</p:attrName>
                                        </p:attrNameLst>
                                      </p:cBhvr>
                                      <p:to>
                                        <p:strVal val="visible"/>
                                      </p:to>
                                    </p:set>
                                    <p:animEffect transition="in" filter="wipe(left)">
                                      <p:cBhvr>
                                        <p:cTn id="31" dur="500"/>
                                        <p:tgtEl>
                                          <p:spTgt spid="4">
                                            <p:graphicEl>
                                              <a:dgm id="{40537F05-D27C-4E6E-9098-0FDC35BA0553}"/>
                                            </p:graphicEl>
                                          </p:spTgt>
                                        </p:tgtEl>
                                      </p:cBhvr>
                                    </p:animEffect>
                                  </p:childTnLst>
                                </p:cTn>
                              </p:par>
                            </p:childTnLst>
                          </p:cTn>
                        </p:par>
                        <p:par>
                          <p:cTn id="32" fill="hold">
                            <p:stCondLst>
                              <p:cond delay="500"/>
                            </p:stCondLst>
                            <p:childTnLst>
                              <p:par>
                                <p:cTn id="33" presetID="22" presetClass="entr" presetSubtype="8" fill="hold" grpId="0" nodeType="afterEffect">
                                  <p:stCondLst>
                                    <p:cond delay="0"/>
                                  </p:stCondLst>
                                  <p:childTnLst>
                                    <p:set>
                                      <p:cBhvr>
                                        <p:cTn id="34" dur="1" fill="hold">
                                          <p:stCondLst>
                                            <p:cond delay="0"/>
                                          </p:stCondLst>
                                        </p:cTn>
                                        <p:tgtEl>
                                          <p:spTgt spid="4">
                                            <p:graphicEl>
                                              <a:dgm id="{25F833DF-28BA-42CF-A931-BDB9A44A64F1}"/>
                                            </p:graphicEl>
                                          </p:spTgt>
                                        </p:tgtEl>
                                        <p:attrNameLst>
                                          <p:attrName>style.visibility</p:attrName>
                                        </p:attrNameLst>
                                      </p:cBhvr>
                                      <p:to>
                                        <p:strVal val="visible"/>
                                      </p:to>
                                    </p:set>
                                    <p:animEffect transition="in" filter="wipe(left)">
                                      <p:cBhvr>
                                        <p:cTn id="35" dur="500"/>
                                        <p:tgtEl>
                                          <p:spTgt spid="4">
                                            <p:graphicEl>
                                              <a:dgm id="{25F833DF-28BA-42CF-A931-BDB9A44A64F1}"/>
                                            </p:graphic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4">
                                            <p:graphicEl>
                                              <a:dgm id="{B5EBE645-BE01-4D84-8853-7101AB868E4A}"/>
                                            </p:graphicEl>
                                          </p:spTgt>
                                        </p:tgtEl>
                                        <p:attrNameLst>
                                          <p:attrName>style.visibility</p:attrName>
                                        </p:attrNameLst>
                                      </p:cBhvr>
                                      <p:to>
                                        <p:strVal val="visible"/>
                                      </p:to>
                                    </p:set>
                                    <p:animEffect transition="in" filter="wipe(left)">
                                      <p:cBhvr>
                                        <p:cTn id="40" dur="500"/>
                                        <p:tgtEl>
                                          <p:spTgt spid="4">
                                            <p:graphicEl>
                                              <a:dgm id="{B5EBE645-BE01-4D84-8853-7101AB868E4A}"/>
                                            </p:graphicEl>
                                          </p:spTgt>
                                        </p:tgtEl>
                                      </p:cBhvr>
                                    </p:animEffect>
                                  </p:childTnLst>
                                </p:cTn>
                              </p:par>
                            </p:childTnLst>
                          </p:cTn>
                        </p:par>
                        <p:par>
                          <p:cTn id="41" fill="hold">
                            <p:stCondLst>
                              <p:cond delay="500"/>
                            </p:stCondLst>
                            <p:childTnLst>
                              <p:par>
                                <p:cTn id="42" presetID="22" presetClass="entr" presetSubtype="8" fill="hold" grpId="0" nodeType="afterEffect">
                                  <p:stCondLst>
                                    <p:cond delay="0"/>
                                  </p:stCondLst>
                                  <p:childTnLst>
                                    <p:set>
                                      <p:cBhvr>
                                        <p:cTn id="43" dur="1" fill="hold">
                                          <p:stCondLst>
                                            <p:cond delay="0"/>
                                          </p:stCondLst>
                                        </p:cTn>
                                        <p:tgtEl>
                                          <p:spTgt spid="4">
                                            <p:graphicEl>
                                              <a:dgm id="{2AB17DE2-53E2-41B8-9531-47DA2787D025}"/>
                                            </p:graphicEl>
                                          </p:spTgt>
                                        </p:tgtEl>
                                        <p:attrNameLst>
                                          <p:attrName>style.visibility</p:attrName>
                                        </p:attrNameLst>
                                      </p:cBhvr>
                                      <p:to>
                                        <p:strVal val="visible"/>
                                      </p:to>
                                    </p:set>
                                    <p:animEffect transition="in" filter="wipe(left)">
                                      <p:cBhvr>
                                        <p:cTn id="44" dur="500"/>
                                        <p:tgtEl>
                                          <p:spTgt spid="4">
                                            <p:graphicEl>
                                              <a:dgm id="{2AB17DE2-53E2-41B8-9531-47DA2787D025}"/>
                                            </p:graphicEl>
                                          </p:spTgt>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4">
                                            <p:graphicEl>
                                              <a:dgm id="{C3780064-2A7E-4808-A98D-B77DDECF9F90}"/>
                                            </p:graphicEl>
                                          </p:spTgt>
                                        </p:tgtEl>
                                        <p:attrNameLst>
                                          <p:attrName>style.visibility</p:attrName>
                                        </p:attrNameLst>
                                      </p:cBhvr>
                                      <p:to>
                                        <p:strVal val="visible"/>
                                      </p:to>
                                    </p:set>
                                    <p:animEffect transition="in" filter="wipe(left)">
                                      <p:cBhvr>
                                        <p:cTn id="49" dur="500"/>
                                        <p:tgtEl>
                                          <p:spTgt spid="4">
                                            <p:graphicEl>
                                              <a:dgm id="{C3780064-2A7E-4808-A98D-B77DDECF9F90}"/>
                                            </p:graphicEl>
                                          </p:spTgt>
                                        </p:tgtEl>
                                      </p:cBhvr>
                                    </p:animEffect>
                                  </p:childTnLst>
                                </p:cTn>
                              </p:par>
                            </p:childTnLst>
                          </p:cTn>
                        </p:par>
                        <p:par>
                          <p:cTn id="50" fill="hold">
                            <p:stCondLst>
                              <p:cond delay="500"/>
                            </p:stCondLst>
                            <p:childTnLst>
                              <p:par>
                                <p:cTn id="51" presetID="22" presetClass="entr" presetSubtype="8" fill="hold" grpId="0" nodeType="afterEffect">
                                  <p:stCondLst>
                                    <p:cond delay="0"/>
                                  </p:stCondLst>
                                  <p:childTnLst>
                                    <p:set>
                                      <p:cBhvr>
                                        <p:cTn id="52" dur="1" fill="hold">
                                          <p:stCondLst>
                                            <p:cond delay="0"/>
                                          </p:stCondLst>
                                        </p:cTn>
                                        <p:tgtEl>
                                          <p:spTgt spid="4">
                                            <p:graphicEl>
                                              <a:dgm id="{206531FC-4648-41ED-A3FA-7AEC9CB10B9F}"/>
                                            </p:graphicEl>
                                          </p:spTgt>
                                        </p:tgtEl>
                                        <p:attrNameLst>
                                          <p:attrName>style.visibility</p:attrName>
                                        </p:attrNameLst>
                                      </p:cBhvr>
                                      <p:to>
                                        <p:strVal val="visible"/>
                                      </p:to>
                                    </p:set>
                                    <p:animEffect transition="in" filter="wipe(left)">
                                      <p:cBhvr>
                                        <p:cTn id="53" dur="500"/>
                                        <p:tgtEl>
                                          <p:spTgt spid="4">
                                            <p:graphicEl>
                                              <a:dgm id="{206531FC-4648-41ED-A3FA-7AEC9CB10B9F}"/>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4">
                                            <p:graphicEl>
                                              <a:dgm id="{9574BCF2-1AC1-4FBC-A1DD-D3D32ED54ABE}"/>
                                            </p:graphicEl>
                                          </p:spTgt>
                                        </p:tgtEl>
                                        <p:attrNameLst>
                                          <p:attrName>style.visibility</p:attrName>
                                        </p:attrNameLst>
                                      </p:cBhvr>
                                      <p:to>
                                        <p:strVal val="visible"/>
                                      </p:to>
                                    </p:set>
                                    <p:animEffect transition="in" filter="wipe(left)">
                                      <p:cBhvr>
                                        <p:cTn id="58" dur="500"/>
                                        <p:tgtEl>
                                          <p:spTgt spid="4">
                                            <p:graphicEl>
                                              <a:dgm id="{9574BCF2-1AC1-4FBC-A1DD-D3D32ED54ABE}"/>
                                            </p:graphicEl>
                                          </p:spTgt>
                                        </p:tgtEl>
                                      </p:cBhvr>
                                    </p:animEffect>
                                  </p:childTnLst>
                                </p:cTn>
                              </p:par>
                            </p:childTnLst>
                          </p:cTn>
                        </p:par>
                        <p:par>
                          <p:cTn id="59" fill="hold">
                            <p:stCondLst>
                              <p:cond delay="500"/>
                            </p:stCondLst>
                            <p:childTnLst>
                              <p:par>
                                <p:cTn id="60" presetID="22" presetClass="entr" presetSubtype="8" fill="hold" grpId="0" nodeType="afterEffect">
                                  <p:stCondLst>
                                    <p:cond delay="0"/>
                                  </p:stCondLst>
                                  <p:childTnLst>
                                    <p:set>
                                      <p:cBhvr>
                                        <p:cTn id="61" dur="1" fill="hold">
                                          <p:stCondLst>
                                            <p:cond delay="0"/>
                                          </p:stCondLst>
                                        </p:cTn>
                                        <p:tgtEl>
                                          <p:spTgt spid="4">
                                            <p:graphicEl>
                                              <a:dgm id="{B0D216FA-5046-4260-95EB-94A4FF4DB0F3}"/>
                                            </p:graphicEl>
                                          </p:spTgt>
                                        </p:tgtEl>
                                        <p:attrNameLst>
                                          <p:attrName>style.visibility</p:attrName>
                                        </p:attrNameLst>
                                      </p:cBhvr>
                                      <p:to>
                                        <p:strVal val="visible"/>
                                      </p:to>
                                    </p:set>
                                    <p:animEffect transition="in" filter="wipe(left)">
                                      <p:cBhvr>
                                        <p:cTn id="62" dur="500"/>
                                        <p:tgtEl>
                                          <p:spTgt spid="4">
                                            <p:graphicEl>
                                              <a:dgm id="{B0D216FA-5046-4260-95EB-94A4FF4DB0F3}"/>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4">
                                            <p:graphicEl>
                                              <a:dgm id="{1E89D0E7-58A7-4FB4-A7BE-4ED5531FA080}"/>
                                            </p:graphicEl>
                                          </p:spTgt>
                                        </p:tgtEl>
                                        <p:attrNameLst>
                                          <p:attrName>style.visibility</p:attrName>
                                        </p:attrNameLst>
                                      </p:cBhvr>
                                      <p:to>
                                        <p:strVal val="visible"/>
                                      </p:to>
                                    </p:set>
                                    <p:animEffect transition="in" filter="wipe(left)">
                                      <p:cBhvr>
                                        <p:cTn id="67" dur="500"/>
                                        <p:tgtEl>
                                          <p:spTgt spid="4">
                                            <p:graphicEl>
                                              <a:dgm id="{1E89D0E7-58A7-4FB4-A7BE-4ED5531FA080}"/>
                                            </p:graphicEl>
                                          </p:spTgt>
                                        </p:tgtEl>
                                      </p:cBhvr>
                                    </p:animEffect>
                                  </p:childTnLst>
                                </p:cTn>
                              </p:par>
                            </p:childTnLst>
                          </p:cTn>
                        </p:par>
                        <p:par>
                          <p:cTn id="68" fill="hold">
                            <p:stCondLst>
                              <p:cond delay="500"/>
                            </p:stCondLst>
                            <p:childTnLst>
                              <p:par>
                                <p:cTn id="69" presetID="22" presetClass="entr" presetSubtype="8" fill="hold" grpId="0" nodeType="afterEffect">
                                  <p:stCondLst>
                                    <p:cond delay="0"/>
                                  </p:stCondLst>
                                  <p:childTnLst>
                                    <p:set>
                                      <p:cBhvr>
                                        <p:cTn id="70" dur="1" fill="hold">
                                          <p:stCondLst>
                                            <p:cond delay="0"/>
                                          </p:stCondLst>
                                        </p:cTn>
                                        <p:tgtEl>
                                          <p:spTgt spid="4">
                                            <p:graphicEl>
                                              <a:dgm id="{69151F6D-E5DE-4493-8D01-2AD02DAA2097}"/>
                                            </p:graphicEl>
                                          </p:spTgt>
                                        </p:tgtEl>
                                        <p:attrNameLst>
                                          <p:attrName>style.visibility</p:attrName>
                                        </p:attrNameLst>
                                      </p:cBhvr>
                                      <p:to>
                                        <p:strVal val="visible"/>
                                      </p:to>
                                    </p:set>
                                    <p:animEffect transition="in" filter="wipe(left)">
                                      <p:cBhvr>
                                        <p:cTn id="71" dur="500"/>
                                        <p:tgtEl>
                                          <p:spTgt spid="4">
                                            <p:graphicEl>
                                              <a:dgm id="{69151F6D-E5DE-4493-8D01-2AD02DAA2097}"/>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22" presetClass="entr" presetSubtype="8" fill="hold" grpId="0" nodeType="clickEffect">
                                  <p:stCondLst>
                                    <p:cond delay="0"/>
                                  </p:stCondLst>
                                  <p:childTnLst>
                                    <p:set>
                                      <p:cBhvr>
                                        <p:cTn id="75" dur="1" fill="hold">
                                          <p:stCondLst>
                                            <p:cond delay="0"/>
                                          </p:stCondLst>
                                        </p:cTn>
                                        <p:tgtEl>
                                          <p:spTgt spid="4">
                                            <p:graphicEl>
                                              <a:dgm id="{EA59EA09-5FDE-4FE2-85EF-A1CE291BCE08}"/>
                                            </p:graphicEl>
                                          </p:spTgt>
                                        </p:tgtEl>
                                        <p:attrNameLst>
                                          <p:attrName>style.visibility</p:attrName>
                                        </p:attrNameLst>
                                      </p:cBhvr>
                                      <p:to>
                                        <p:strVal val="visible"/>
                                      </p:to>
                                    </p:set>
                                    <p:animEffect transition="in" filter="wipe(left)">
                                      <p:cBhvr>
                                        <p:cTn id="76" dur="500"/>
                                        <p:tgtEl>
                                          <p:spTgt spid="4">
                                            <p:graphicEl>
                                              <a:dgm id="{EA59EA09-5FDE-4FE2-85EF-A1CE291BCE08}"/>
                                            </p:graphicEl>
                                          </p:spTgt>
                                        </p:tgtEl>
                                      </p:cBhvr>
                                    </p:animEffect>
                                  </p:childTnLst>
                                </p:cTn>
                              </p:par>
                            </p:childTnLst>
                          </p:cTn>
                        </p:par>
                        <p:par>
                          <p:cTn id="77" fill="hold">
                            <p:stCondLst>
                              <p:cond delay="500"/>
                            </p:stCondLst>
                            <p:childTnLst>
                              <p:par>
                                <p:cTn id="78" presetID="22" presetClass="entr" presetSubtype="8" fill="hold" grpId="0" nodeType="afterEffect">
                                  <p:stCondLst>
                                    <p:cond delay="0"/>
                                  </p:stCondLst>
                                  <p:childTnLst>
                                    <p:set>
                                      <p:cBhvr>
                                        <p:cTn id="79" dur="1" fill="hold">
                                          <p:stCondLst>
                                            <p:cond delay="0"/>
                                          </p:stCondLst>
                                        </p:cTn>
                                        <p:tgtEl>
                                          <p:spTgt spid="4">
                                            <p:graphicEl>
                                              <a:dgm id="{5CC16E85-82E9-43A0-B210-EF107143F654}"/>
                                            </p:graphicEl>
                                          </p:spTgt>
                                        </p:tgtEl>
                                        <p:attrNameLst>
                                          <p:attrName>style.visibility</p:attrName>
                                        </p:attrNameLst>
                                      </p:cBhvr>
                                      <p:to>
                                        <p:strVal val="visible"/>
                                      </p:to>
                                    </p:set>
                                    <p:animEffect transition="in" filter="wipe(left)">
                                      <p:cBhvr>
                                        <p:cTn id="80" dur="500"/>
                                        <p:tgtEl>
                                          <p:spTgt spid="4">
                                            <p:graphicEl>
                                              <a:dgm id="{5CC16E85-82E9-43A0-B210-EF107143F654}"/>
                                            </p:graphicEl>
                                          </p:spTgt>
                                        </p:tgtEl>
                                      </p:cBhvr>
                                    </p:animEffect>
                                  </p:childTnLst>
                                </p:cTn>
                              </p:par>
                            </p:childTnLst>
                          </p:cTn>
                        </p:par>
                      </p:childTnLst>
                    </p:cTn>
                  </p:par>
                  <p:par>
                    <p:cTn id="81" fill="hold">
                      <p:stCondLst>
                        <p:cond delay="indefinite"/>
                      </p:stCondLst>
                      <p:childTnLst>
                        <p:par>
                          <p:cTn id="82" fill="hold">
                            <p:stCondLst>
                              <p:cond delay="0"/>
                            </p:stCondLst>
                            <p:childTnLst>
                              <p:par>
                                <p:cTn id="83" presetID="22" presetClass="entr" presetSubtype="8" fill="hold" grpId="0" nodeType="clickEffect">
                                  <p:stCondLst>
                                    <p:cond delay="0"/>
                                  </p:stCondLst>
                                  <p:childTnLst>
                                    <p:set>
                                      <p:cBhvr>
                                        <p:cTn id="84" dur="1" fill="hold">
                                          <p:stCondLst>
                                            <p:cond delay="0"/>
                                          </p:stCondLst>
                                        </p:cTn>
                                        <p:tgtEl>
                                          <p:spTgt spid="8"/>
                                        </p:tgtEl>
                                        <p:attrNameLst>
                                          <p:attrName>style.visibility</p:attrName>
                                        </p:attrNameLst>
                                      </p:cBhvr>
                                      <p:to>
                                        <p:strVal val="visible"/>
                                      </p:to>
                                    </p:set>
                                    <p:animEffect transition="in" filter="wipe(left)">
                                      <p:cBhvr>
                                        <p:cTn id="85"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Graphic spid="4" grpId="0" uiExpand="1">
        <p:bldSub>
          <a:bldDgm bld="one"/>
        </p:bldSub>
      </p:bldGraphic>
      <p:bldP spid="8" grpId="0"/>
      <p:bldP spid="3"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lum/>
          </a:blip>
          <a:srcRect/>
          <a:stretch>
            <a:fillRect t="-1000"/>
          </a:stretch>
        </a:blipFill>
        <a:effectLst/>
      </p:bgPr>
    </p:bg>
    <p:spTree>
      <p:nvGrpSpPr>
        <p:cNvPr id="1" name="">
          <a:extLst>
            <a:ext uri="{FF2B5EF4-FFF2-40B4-BE49-F238E27FC236}">
              <a16:creationId xmlns:a16="http://schemas.microsoft.com/office/drawing/2014/main" id="{D3DD47AD-6966-5CB9-3F0F-B0D273D611BE}"/>
            </a:ext>
          </a:extLst>
        </p:cNvPr>
        <p:cNvGrpSpPr/>
        <p:nvPr/>
      </p:nvGrpSpPr>
      <p:grpSpPr>
        <a:xfrm>
          <a:off x="0" y="0"/>
          <a:ext cx="0" cy="0"/>
          <a:chOff x="0" y="0"/>
          <a:chExt cx="0" cy="0"/>
        </a:xfrm>
      </p:grpSpPr>
      <p:sp>
        <p:nvSpPr>
          <p:cNvPr id="3" name="CuadroTexto 2">
            <a:extLst>
              <a:ext uri="{FF2B5EF4-FFF2-40B4-BE49-F238E27FC236}">
                <a16:creationId xmlns:a16="http://schemas.microsoft.com/office/drawing/2014/main" id="{C8A82010-CDDD-0312-2B72-BF80555C9C6D}"/>
              </a:ext>
            </a:extLst>
          </p:cNvPr>
          <p:cNvSpPr txBox="1"/>
          <p:nvPr/>
        </p:nvSpPr>
        <p:spPr>
          <a:xfrm>
            <a:off x="1976284" y="724390"/>
            <a:ext cx="8239432" cy="3785652"/>
          </a:xfrm>
          <a:prstGeom prst="rect">
            <a:avLst/>
          </a:prstGeom>
          <a:noFill/>
        </p:spPr>
        <p:txBody>
          <a:bodyPr wrap="square">
            <a:prstTxWarp prst="textInflateTop">
              <a:avLst/>
            </a:prstTxWarp>
            <a:spAutoFit/>
          </a:bodyPr>
          <a:lstStyle/>
          <a:p>
            <a:pPr algn="ctr"/>
            <a:r>
              <a:rPr lang="es-E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LA GLORIA</a:t>
            </a:r>
          </a:p>
          <a:p>
            <a:pPr algn="ctr"/>
            <a:r>
              <a:rPr lang="es-ES" sz="8000" b="1" dirty="0">
                <a:ln w="13462">
                  <a:solidFill>
                    <a:schemeClr val="bg1"/>
                  </a:solidFill>
                  <a:prstDash val="solid"/>
                </a:ln>
                <a:gradFill>
                  <a:gsLst>
                    <a:gs pos="0">
                      <a:schemeClr val="accent3">
                        <a:lumMod val="40000"/>
                        <a:lumOff val="60000"/>
                      </a:schemeClr>
                    </a:gs>
                    <a:gs pos="46000">
                      <a:schemeClr val="accent3">
                        <a:lumMod val="95000"/>
                        <a:lumOff val="5000"/>
                      </a:schemeClr>
                    </a:gs>
                    <a:gs pos="100000">
                      <a:schemeClr val="accent3">
                        <a:lumMod val="60000"/>
                      </a:schemeClr>
                    </a:gs>
                  </a:gsLst>
                  <a:lin ang="2700000" scaled="1"/>
                </a:gradFill>
                <a:effectLst>
                  <a:outerShdw dist="38100" dir="2700000" algn="bl" rotWithShape="0">
                    <a:srgbClr val="FFFF00"/>
                  </a:outerShdw>
                </a:effectLst>
              </a:rPr>
              <a:t>DI DIO</a:t>
            </a:r>
          </a:p>
        </p:txBody>
      </p:sp>
    </p:spTree>
    <p:extLst>
      <p:ext uri="{BB962C8B-B14F-4D97-AF65-F5344CB8AC3E}">
        <p14:creationId xmlns:p14="http://schemas.microsoft.com/office/powerpoint/2010/main" val="133319108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77861C-C7B5-FF8A-59E1-1A4C013F2501}"/>
            </a:ext>
          </a:extLst>
        </p:cNvPr>
        <p:cNvGrpSpPr/>
        <p:nvPr/>
      </p:nvGrpSpPr>
      <p:grpSpPr>
        <a:xfrm>
          <a:off x="0" y="0"/>
          <a:ext cx="0" cy="0"/>
          <a:chOff x="0" y="0"/>
          <a:chExt cx="0" cy="0"/>
        </a:xfrm>
      </p:grpSpPr>
      <p:pic>
        <p:nvPicPr>
          <p:cNvPr id="4098" name="Picture 2" descr="C:\DATOS PC CLAUDIO\IGLESIA\Escuela Sabatica - ppt lecciones\2025\3 TRIMESTRE\leccion 12\Immagine6.jpg"/>
          <p:cNvPicPr>
            <a:picLocks noChangeAspect="1" noChangeArrowheads="1"/>
          </p:cNvPicPr>
          <p:nvPr/>
        </p:nvPicPr>
        <p:blipFill>
          <a:blip r:embed="rId2" cstate="email"/>
          <a:srcRect/>
          <a:stretch>
            <a:fillRect/>
          </a:stretch>
        </p:blipFill>
        <p:spPr bwMode="auto">
          <a:xfrm>
            <a:off x="-1" y="-10274"/>
            <a:ext cx="12192001" cy="6868274"/>
          </a:xfrm>
          <a:prstGeom prst="rect">
            <a:avLst/>
          </a:prstGeom>
          <a:noFill/>
        </p:spPr>
      </p:pic>
      <p:graphicFrame>
        <p:nvGraphicFramePr>
          <p:cNvPr id="5" name="Diagrama 4">
            <a:extLst>
              <a:ext uri="{FF2B5EF4-FFF2-40B4-BE49-F238E27FC236}">
                <a16:creationId xmlns:a16="http://schemas.microsoft.com/office/drawing/2014/main" id="{B1F86B74-CADB-CD45-3539-8C1B66D280CF}"/>
              </a:ext>
            </a:extLst>
          </p:cNvPr>
          <p:cNvGraphicFramePr/>
          <p:nvPr>
            <p:extLst>
              <p:ext uri="{D42A27DB-BD31-4B8C-83A1-F6EECF244321}">
                <p14:modId xmlns:p14="http://schemas.microsoft.com/office/powerpoint/2010/main" val="2288624278"/>
              </p:ext>
            </p:extLst>
          </p:nvPr>
        </p:nvGraphicFramePr>
        <p:xfrm>
          <a:off x="4295774" y="1170446"/>
          <a:ext cx="7896226" cy="332845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CuadroTexto 5">
            <a:extLst>
              <a:ext uri="{FF2B5EF4-FFF2-40B4-BE49-F238E27FC236}">
                <a16:creationId xmlns:a16="http://schemas.microsoft.com/office/drawing/2014/main" id="{C8EBB1C1-EA57-7FB1-7BB2-706189EAC454}"/>
              </a:ext>
            </a:extLst>
          </p:cNvPr>
          <p:cNvSpPr txBox="1"/>
          <p:nvPr/>
        </p:nvSpPr>
        <p:spPr>
          <a:xfrm>
            <a:off x="4677453" y="4432102"/>
            <a:ext cx="7399568" cy="923330"/>
          </a:xfrm>
          <a:prstGeom prst="rect">
            <a:avLst/>
          </a:prstGeom>
          <a:noFill/>
        </p:spPr>
        <p:txBody>
          <a:bodyPr wrap="square" rtlCol="0">
            <a:spAutoFit/>
          </a:bodyPr>
          <a:lstStyle/>
          <a:p>
            <a:pPr>
              <a:spcBef>
                <a:spcPts val="600"/>
              </a:spcBef>
            </a:pPr>
            <a:r>
              <a:rPr lang="es-ES" b="1" dirty="0"/>
              <a:t>Ellen G. White aggiunge che la gloria di Dio consiste nel conferire potere ai suoi figli; nell’accogliere i peccatori pentiti; e nel fornire tutto il necessario per la loro trasformazione.</a:t>
            </a:r>
          </a:p>
        </p:txBody>
      </p:sp>
      <p:pic>
        <p:nvPicPr>
          <p:cNvPr id="7" name="Imagen 6" descr="Dibujo de una persona&#10;&#10;El contenido generado por IA puede ser incorrecto.">
            <a:extLst>
              <a:ext uri="{FF2B5EF4-FFF2-40B4-BE49-F238E27FC236}">
                <a16:creationId xmlns:a16="http://schemas.microsoft.com/office/drawing/2014/main" id="{E2F09AAE-FB64-76AA-3597-D3F0C76CB66A}"/>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200025" y="1199020"/>
            <a:ext cx="4373332" cy="5563850"/>
          </a:xfrm>
          <a:prstGeom prst="rect">
            <a:avLst/>
          </a:prstGeom>
        </p:spPr>
      </p:pic>
      <p:sp>
        <p:nvSpPr>
          <p:cNvPr id="9" name="CuadroTexto 8">
            <a:extLst>
              <a:ext uri="{FF2B5EF4-FFF2-40B4-BE49-F238E27FC236}">
                <a16:creationId xmlns:a16="http://schemas.microsoft.com/office/drawing/2014/main" id="{0F1BD2D8-D812-83E7-53AC-F828E9AA9801}"/>
              </a:ext>
            </a:extLst>
          </p:cNvPr>
          <p:cNvSpPr txBox="1"/>
          <p:nvPr/>
        </p:nvSpPr>
        <p:spPr>
          <a:xfrm>
            <a:off x="4677451" y="6019675"/>
            <a:ext cx="7618642" cy="646331"/>
          </a:xfrm>
          <a:prstGeom prst="rect">
            <a:avLst/>
          </a:prstGeom>
          <a:noFill/>
        </p:spPr>
        <p:txBody>
          <a:bodyPr wrap="square">
            <a:spAutoFit/>
          </a:bodyPr>
          <a:lstStyle/>
          <a:p>
            <a:pPr>
              <a:spcBef>
                <a:spcPts val="600"/>
              </a:spcBef>
            </a:pPr>
            <a:r>
              <a:rPr lang="it-IT" b="1" dirty="0"/>
              <a:t>Quando guardiamo alla Croce, abbiamo la più grande rivelazione della gloria di Dio, della sua bontà e del suo carattere.</a:t>
            </a:r>
            <a:endParaRPr lang="es-ES" b="1" dirty="0"/>
          </a:p>
        </p:txBody>
      </p:sp>
      <p:sp>
        <p:nvSpPr>
          <p:cNvPr id="11" name="CuadroTexto 10">
            <a:extLst>
              <a:ext uri="{FF2B5EF4-FFF2-40B4-BE49-F238E27FC236}">
                <a16:creationId xmlns:a16="http://schemas.microsoft.com/office/drawing/2014/main" id="{91998834-3B11-CB57-8EE1-EE96C2979D8B}"/>
              </a:ext>
            </a:extLst>
          </p:cNvPr>
          <p:cNvSpPr txBox="1"/>
          <p:nvPr/>
        </p:nvSpPr>
        <p:spPr>
          <a:xfrm>
            <a:off x="4677451" y="5364388"/>
            <a:ext cx="7514549" cy="646331"/>
          </a:xfrm>
          <a:prstGeom prst="rect">
            <a:avLst/>
          </a:prstGeom>
          <a:noFill/>
        </p:spPr>
        <p:txBody>
          <a:bodyPr wrap="square">
            <a:spAutoFit/>
          </a:bodyPr>
          <a:lstStyle/>
          <a:p>
            <a:pPr>
              <a:spcBef>
                <a:spcPts val="600"/>
              </a:spcBef>
            </a:pPr>
            <a:r>
              <a:rPr lang="it-IT" b="1" dirty="0"/>
              <a:t>Pertanto, la nostra “gloria” consiste nel riflettere il carattere di Dio nella nostra vita </a:t>
            </a:r>
            <a:r>
              <a:rPr lang="es-ES" b="1" dirty="0"/>
              <a:t>(2 Co 1:12; 3:18).</a:t>
            </a:r>
          </a:p>
        </p:txBody>
      </p:sp>
      <p:pic>
        <p:nvPicPr>
          <p:cNvPr id="3074" name="Picture 2" descr="C:\DATOS PC CLAUDIO\IGLESIA\Escuela Sabatica - ppt lecciones\2025\3 TRIMESTRE\leccion 12\Immagine5.jpg"/>
          <p:cNvPicPr>
            <a:picLocks noChangeAspect="1" noChangeArrowheads="1"/>
          </p:cNvPicPr>
          <p:nvPr/>
        </p:nvPicPr>
        <p:blipFill>
          <a:blip r:embed="rId9" cstate="email"/>
          <a:srcRect/>
          <a:stretch>
            <a:fillRect/>
          </a:stretch>
        </p:blipFill>
        <p:spPr bwMode="auto">
          <a:xfrm>
            <a:off x="6849" y="-10267"/>
            <a:ext cx="12185151" cy="1068512"/>
          </a:xfrm>
          <a:prstGeom prst="rect">
            <a:avLst/>
          </a:prstGeom>
          <a:noFill/>
        </p:spPr>
      </p:pic>
      <p:sp>
        <p:nvSpPr>
          <p:cNvPr id="4" name="CuadroTexto 3">
            <a:extLst>
              <a:ext uri="{FF2B5EF4-FFF2-40B4-BE49-F238E27FC236}">
                <a16:creationId xmlns:a16="http://schemas.microsoft.com/office/drawing/2014/main" id="{A37753A0-0DE5-1279-EA99-BCBFA758DAD9}"/>
              </a:ext>
            </a:extLst>
          </p:cNvPr>
          <p:cNvSpPr txBox="1"/>
          <p:nvPr/>
        </p:nvSpPr>
        <p:spPr>
          <a:xfrm>
            <a:off x="1552575" y="674191"/>
            <a:ext cx="9086850" cy="369332"/>
          </a:xfrm>
          <a:prstGeom prst="rect">
            <a:avLst/>
          </a:prstGeom>
          <a:noFill/>
        </p:spPr>
        <p:txBody>
          <a:bodyPr wrap="square">
            <a:spAutoFit/>
          </a:bodyPr>
          <a:lstStyle/>
          <a:p>
            <a:pPr algn="ctr"/>
            <a:r>
              <a:rPr lang="it-IT" b="1" dirty="0">
                <a:solidFill>
                  <a:schemeClr val="accent4">
                    <a:lumMod val="50000"/>
                  </a:schemeClr>
                </a:solidFill>
                <a:latin typeface="Comic Sans MS" panose="030F0702030302020204" pitchFamily="66" charset="0"/>
              </a:rPr>
              <a:t>«Allora Mosè disse: </a:t>
            </a:r>
            <a:r>
              <a:rPr lang="es-ES" b="1" dirty="0">
                <a:solidFill>
                  <a:schemeClr val="accent4">
                    <a:lumMod val="50000"/>
                  </a:schemeClr>
                </a:solidFill>
                <a:latin typeface="Comic Sans MS" panose="030F0702030302020204" pitchFamily="66" charset="0"/>
              </a:rPr>
              <a:t>“</a:t>
            </a:r>
            <a:r>
              <a:rPr lang="it-IT" b="1" dirty="0">
                <a:solidFill>
                  <a:schemeClr val="accent4">
                    <a:lumMod val="50000"/>
                  </a:schemeClr>
                </a:solidFill>
                <a:latin typeface="Comic Sans MS" panose="030F0702030302020204" pitchFamily="66" charset="0"/>
              </a:rPr>
              <a:t>Deh, fammi vedere la tua gloria!</a:t>
            </a:r>
            <a:r>
              <a:rPr lang="es-ES" b="1" dirty="0">
                <a:solidFill>
                  <a:schemeClr val="accent4">
                    <a:lumMod val="50000"/>
                  </a:schemeClr>
                </a:solidFill>
                <a:latin typeface="Comic Sans MS" panose="030F0702030302020204" pitchFamily="66" charset="0"/>
              </a:rPr>
              <a:t>”</a:t>
            </a:r>
            <a:r>
              <a:rPr lang="it-IT" b="1" dirty="0">
                <a:solidFill>
                  <a:schemeClr val="accent4">
                    <a:lumMod val="50000"/>
                  </a:schemeClr>
                </a:solidFill>
                <a:latin typeface="Comic Sans MS" panose="030F0702030302020204" pitchFamily="66" charset="0"/>
              </a:rPr>
              <a:t>»</a:t>
            </a:r>
            <a:r>
              <a:rPr lang="es-ES" b="1" dirty="0">
                <a:solidFill>
                  <a:schemeClr val="accent4">
                    <a:lumMod val="50000"/>
                  </a:schemeClr>
                </a:solidFill>
                <a:latin typeface="Comic Sans MS" panose="030F0702030302020204" pitchFamily="66" charset="0"/>
              </a:rPr>
              <a:t> </a:t>
            </a:r>
            <a:r>
              <a:rPr lang="es-ES" sz="1400" b="1" dirty="0">
                <a:solidFill>
                  <a:schemeClr val="accent4">
                    <a:lumMod val="50000"/>
                  </a:schemeClr>
                </a:solidFill>
                <a:latin typeface="Comic Sans MS" panose="030F0702030302020204" pitchFamily="66" charset="0"/>
              </a:rPr>
              <a:t>(Esodo 33:18)</a:t>
            </a:r>
          </a:p>
        </p:txBody>
      </p:sp>
      <p:sp>
        <p:nvSpPr>
          <p:cNvPr id="3" name="CuadroTexto 2">
            <a:extLst>
              <a:ext uri="{FF2B5EF4-FFF2-40B4-BE49-F238E27FC236}">
                <a16:creationId xmlns:a16="http://schemas.microsoft.com/office/drawing/2014/main" id="{9B4BF231-77EE-5392-1739-F42916E97898}"/>
              </a:ext>
            </a:extLst>
          </p:cNvPr>
          <p:cNvSpPr txBox="1"/>
          <p:nvPr/>
        </p:nvSpPr>
        <p:spPr>
          <a:xfrm>
            <a:off x="0" y="10274"/>
            <a:ext cx="12192000" cy="646331"/>
          </a:xfrm>
          <a:prstGeom prst="rect">
            <a:avLst/>
          </a:prstGeom>
          <a:noFill/>
        </p:spPr>
        <p:txBody>
          <a:bodyPr wrap="square">
            <a:spAutoFit/>
            <a:scene3d>
              <a:camera prst="orthographicFront"/>
              <a:lightRig rig="flat" dir="t"/>
            </a:scene3d>
            <a:sp3d extrusionH="57150">
              <a:bevelT w="38100" h="38100"/>
            </a:sp3d>
          </a:bodyPr>
          <a:lstStyle/>
          <a:p>
            <a:pPr algn="ctr"/>
            <a:r>
              <a:rPr lang="es-ES" sz="3600" b="1" dirty="0">
                <a:ln w="0"/>
                <a:solidFill>
                  <a:schemeClr val="accent5">
                    <a:lumMod val="75000"/>
                  </a:schemeClr>
                </a:solidFill>
                <a:effectLst>
                  <a:reflection blurRad="6350" stA="53000" endA="300" endPos="35500" dir="5400000" sy="-90000" algn="bl" rotWithShape="0"/>
                </a:effectLst>
              </a:rPr>
              <a:t>DESIDERARE DI CONOSCERE LA GLORIA DI DIO</a:t>
            </a:r>
          </a:p>
        </p:txBody>
      </p:sp>
    </p:spTree>
    <p:extLst>
      <p:ext uri="{BB962C8B-B14F-4D97-AF65-F5344CB8AC3E}">
        <p14:creationId xmlns:p14="http://schemas.microsoft.com/office/powerpoint/2010/main" val="28707061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p:cTn id="16" dur="500" fill="hold"/>
                                        <p:tgtEl>
                                          <p:spTgt spid="4"/>
                                        </p:tgtEl>
                                        <p:attrNameLst>
                                          <p:attrName>ppt_w</p:attrName>
                                        </p:attrNameLst>
                                      </p:cBhvr>
                                      <p:tavLst>
                                        <p:tav tm="0">
                                          <p:val>
                                            <p:fltVal val="0"/>
                                          </p:val>
                                        </p:tav>
                                        <p:tav tm="100000">
                                          <p:val>
                                            <p:strVal val="#ppt_w"/>
                                          </p:val>
                                        </p:tav>
                                      </p:tavLst>
                                    </p:anim>
                                    <p:anim calcmode="lin" valueType="num">
                                      <p:cBhvr>
                                        <p:cTn id="17" dur="500" fill="hold"/>
                                        <p:tgtEl>
                                          <p:spTgt spid="4"/>
                                        </p:tgtEl>
                                        <p:attrNameLst>
                                          <p:attrName>ppt_h</p:attrName>
                                        </p:attrNameLst>
                                      </p:cBhvr>
                                      <p:tavLst>
                                        <p:tav tm="0">
                                          <p:val>
                                            <p:fltVal val="0"/>
                                          </p:val>
                                        </p:tav>
                                        <p:tav tm="100000">
                                          <p:val>
                                            <p:strVal val="#ppt_h"/>
                                          </p:val>
                                        </p:tav>
                                      </p:tavLst>
                                    </p:anim>
                                    <p:animEffect transition="in" filter="fade">
                                      <p:cBhvr>
                                        <p:cTn id="18" dur="500"/>
                                        <p:tgtEl>
                                          <p:spTgt spid="4"/>
                                        </p:tgtEl>
                                      </p:cBhvr>
                                    </p:animEffect>
                                  </p:childTnLst>
                                </p:cTn>
                              </p:par>
                            </p:childTnLst>
                          </p:cTn>
                        </p:par>
                        <p:par>
                          <p:cTn id="19" fill="hold">
                            <p:stCondLst>
                              <p:cond delay="1500"/>
                            </p:stCondLst>
                            <p:childTnLst>
                              <p:par>
                                <p:cTn id="20" presetID="10" presetClass="entr" presetSubtype="0" fill="hold" nodeType="after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5">
                                            <p:graphicEl>
                                              <a:dgm id="{D60821EE-5AA8-403E-AC28-90587111007F}"/>
                                            </p:graphicEl>
                                          </p:spTgt>
                                        </p:tgtEl>
                                        <p:attrNameLst>
                                          <p:attrName>style.visibility</p:attrName>
                                        </p:attrNameLst>
                                      </p:cBhvr>
                                      <p:to>
                                        <p:strVal val="visible"/>
                                      </p:to>
                                    </p:set>
                                    <p:anim calcmode="lin" valueType="num">
                                      <p:cBhvr>
                                        <p:cTn id="27" dur="500" fill="hold"/>
                                        <p:tgtEl>
                                          <p:spTgt spid="5">
                                            <p:graphicEl>
                                              <a:dgm id="{D60821EE-5AA8-403E-AC28-90587111007F}"/>
                                            </p:graphicEl>
                                          </p:spTgt>
                                        </p:tgtEl>
                                        <p:attrNameLst>
                                          <p:attrName>ppt_w</p:attrName>
                                        </p:attrNameLst>
                                      </p:cBhvr>
                                      <p:tavLst>
                                        <p:tav tm="0">
                                          <p:val>
                                            <p:fltVal val="0"/>
                                          </p:val>
                                        </p:tav>
                                        <p:tav tm="100000">
                                          <p:val>
                                            <p:strVal val="#ppt_w"/>
                                          </p:val>
                                        </p:tav>
                                      </p:tavLst>
                                    </p:anim>
                                    <p:anim calcmode="lin" valueType="num">
                                      <p:cBhvr>
                                        <p:cTn id="28" dur="500" fill="hold"/>
                                        <p:tgtEl>
                                          <p:spTgt spid="5">
                                            <p:graphicEl>
                                              <a:dgm id="{D60821EE-5AA8-403E-AC28-90587111007F}"/>
                                            </p:graphicEl>
                                          </p:spTgt>
                                        </p:tgtEl>
                                        <p:attrNameLst>
                                          <p:attrName>ppt_h</p:attrName>
                                        </p:attrNameLst>
                                      </p:cBhvr>
                                      <p:tavLst>
                                        <p:tav tm="0">
                                          <p:val>
                                            <p:fltVal val="0"/>
                                          </p:val>
                                        </p:tav>
                                        <p:tav tm="100000">
                                          <p:val>
                                            <p:strVal val="#ppt_h"/>
                                          </p:val>
                                        </p:tav>
                                      </p:tavLst>
                                    </p:anim>
                                    <p:animEffect transition="in" filter="fade">
                                      <p:cBhvr>
                                        <p:cTn id="29" dur="500"/>
                                        <p:tgtEl>
                                          <p:spTgt spid="5">
                                            <p:graphicEl>
                                              <a:dgm id="{D60821EE-5AA8-403E-AC28-90587111007F}"/>
                                            </p:graphicEl>
                                          </p:spTgt>
                                        </p:tgtEl>
                                      </p:cBhvr>
                                    </p:animEffect>
                                  </p:childTnLst>
                                </p:cTn>
                              </p:par>
                            </p:childTnLst>
                          </p:cTn>
                        </p:par>
                      </p:childTnLst>
                    </p:cTn>
                  </p:par>
                  <p:par>
                    <p:cTn id="30" fill="hold">
                      <p:stCondLst>
                        <p:cond delay="indefinite"/>
                      </p:stCondLst>
                      <p:childTnLst>
                        <p:par>
                          <p:cTn id="31" fill="hold">
                            <p:stCondLst>
                              <p:cond delay="0"/>
                            </p:stCondLst>
                            <p:childTnLst>
                              <p:par>
                                <p:cTn id="32" presetID="53" presetClass="entr" presetSubtype="16" fill="hold" grpId="0" nodeType="clickEffect">
                                  <p:stCondLst>
                                    <p:cond delay="0"/>
                                  </p:stCondLst>
                                  <p:childTnLst>
                                    <p:set>
                                      <p:cBhvr>
                                        <p:cTn id="33" dur="1" fill="hold">
                                          <p:stCondLst>
                                            <p:cond delay="0"/>
                                          </p:stCondLst>
                                        </p:cTn>
                                        <p:tgtEl>
                                          <p:spTgt spid="5">
                                            <p:graphicEl>
                                              <a:dgm id="{8018E06C-37BA-4BE2-AF8E-D159F5E87AEB}"/>
                                            </p:graphicEl>
                                          </p:spTgt>
                                        </p:tgtEl>
                                        <p:attrNameLst>
                                          <p:attrName>style.visibility</p:attrName>
                                        </p:attrNameLst>
                                      </p:cBhvr>
                                      <p:to>
                                        <p:strVal val="visible"/>
                                      </p:to>
                                    </p:set>
                                    <p:anim calcmode="lin" valueType="num">
                                      <p:cBhvr>
                                        <p:cTn id="34" dur="500" fill="hold"/>
                                        <p:tgtEl>
                                          <p:spTgt spid="5">
                                            <p:graphicEl>
                                              <a:dgm id="{8018E06C-37BA-4BE2-AF8E-D159F5E87AEB}"/>
                                            </p:graphicEl>
                                          </p:spTgt>
                                        </p:tgtEl>
                                        <p:attrNameLst>
                                          <p:attrName>ppt_w</p:attrName>
                                        </p:attrNameLst>
                                      </p:cBhvr>
                                      <p:tavLst>
                                        <p:tav tm="0">
                                          <p:val>
                                            <p:fltVal val="0"/>
                                          </p:val>
                                        </p:tav>
                                        <p:tav tm="100000">
                                          <p:val>
                                            <p:strVal val="#ppt_w"/>
                                          </p:val>
                                        </p:tav>
                                      </p:tavLst>
                                    </p:anim>
                                    <p:anim calcmode="lin" valueType="num">
                                      <p:cBhvr>
                                        <p:cTn id="35" dur="500" fill="hold"/>
                                        <p:tgtEl>
                                          <p:spTgt spid="5">
                                            <p:graphicEl>
                                              <a:dgm id="{8018E06C-37BA-4BE2-AF8E-D159F5E87AEB}"/>
                                            </p:graphicEl>
                                          </p:spTgt>
                                        </p:tgtEl>
                                        <p:attrNameLst>
                                          <p:attrName>ppt_h</p:attrName>
                                        </p:attrNameLst>
                                      </p:cBhvr>
                                      <p:tavLst>
                                        <p:tav tm="0">
                                          <p:val>
                                            <p:fltVal val="0"/>
                                          </p:val>
                                        </p:tav>
                                        <p:tav tm="100000">
                                          <p:val>
                                            <p:strVal val="#ppt_h"/>
                                          </p:val>
                                        </p:tav>
                                      </p:tavLst>
                                    </p:anim>
                                    <p:animEffect transition="in" filter="fade">
                                      <p:cBhvr>
                                        <p:cTn id="36" dur="500"/>
                                        <p:tgtEl>
                                          <p:spTgt spid="5">
                                            <p:graphicEl>
                                              <a:dgm id="{8018E06C-37BA-4BE2-AF8E-D159F5E87AEB}"/>
                                            </p:graphicEl>
                                          </p:spTgt>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5">
                                            <p:graphicEl>
                                              <a:dgm id="{270044A2-F123-4FAF-B701-DB1324C4F9D6}"/>
                                            </p:graphicEl>
                                          </p:spTgt>
                                        </p:tgtEl>
                                        <p:attrNameLst>
                                          <p:attrName>style.visibility</p:attrName>
                                        </p:attrNameLst>
                                      </p:cBhvr>
                                      <p:to>
                                        <p:strVal val="visible"/>
                                      </p:to>
                                    </p:set>
                                    <p:anim calcmode="lin" valueType="num">
                                      <p:cBhvr>
                                        <p:cTn id="39" dur="500" fill="hold"/>
                                        <p:tgtEl>
                                          <p:spTgt spid="5">
                                            <p:graphicEl>
                                              <a:dgm id="{270044A2-F123-4FAF-B701-DB1324C4F9D6}"/>
                                            </p:graphicEl>
                                          </p:spTgt>
                                        </p:tgtEl>
                                        <p:attrNameLst>
                                          <p:attrName>ppt_w</p:attrName>
                                        </p:attrNameLst>
                                      </p:cBhvr>
                                      <p:tavLst>
                                        <p:tav tm="0">
                                          <p:val>
                                            <p:fltVal val="0"/>
                                          </p:val>
                                        </p:tav>
                                        <p:tav tm="100000">
                                          <p:val>
                                            <p:strVal val="#ppt_w"/>
                                          </p:val>
                                        </p:tav>
                                      </p:tavLst>
                                    </p:anim>
                                    <p:anim calcmode="lin" valueType="num">
                                      <p:cBhvr>
                                        <p:cTn id="40" dur="500" fill="hold"/>
                                        <p:tgtEl>
                                          <p:spTgt spid="5">
                                            <p:graphicEl>
                                              <a:dgm id="{270044A2-F123-4FAF-B701-DB1324C4F9D6}"/>
                                            </p:graphicEl>
                                          </p:spTgt>
                                        </p:tgtEl>
                                        <p:attrNameLst>
                                          <p:attrName>ppt_h</p:attrName>
                                        </p:attrNameLst>
                                      </p:cBhvr>
                                      <p:tavLst>
                                        <p:tav tm="0">
                                          <p:val>
                                            <p:fltVal val="0"/>
                                          </p:val>
                                        </p:tav>
                                        <p:tav tm="100000">
                                          <p:val>
                                            <p:strVal val="#ppt_h"/>
                                          </p:val>
                                        </p:tav>
                                      </p:tavLst>
                                    </p:anim>
                                    <p:animEffect transition="in" filter="fade">
                                      <p:cBhvr>
                                        <p:cTn id="41" dur="500"/>
                                        <p:tgtEl>
                                          <p:spTgt spid="5">
                                            <p:graphicEl>
                                              <a:dgm id="{270044A2-F123-4FAF-B701-DB1324C4F9D6}"/>
                                            </p:graphicEl>
                                          </p:spTgt>
                                        </p:tgtEl>
                                      </p:cBhvr>
                                    </p:animEffect>
                                  </p:childTnLst>
                                </p:cTn>
                              </p:par>
                            </p:childTnLst>
                          </p:cTn>
                        </p:par>
                      </p:childTnLst>
                    </p:cTn>
                  </p:par>
                  <p:par>
                    <p:cTn id="42" fill="hold">
                      <p:stCondLst>
                        <p:cond delay="indefinite"/>
                      </p:stCondLst>
                      <p:childTnLst>
                        <p:par>
                          <p:cTn id="43" fill="hold">
                            <p:stCondLst>
                              <p:cond delay="0"/>
                            </p:stCondLst>
                            <p:childTnLst>
                              <p:par>
                                <p:cTn id="44" presetID="53" presetClass="entr" presetSubtype="16" fill="hold" grpId="0" nodeType="clickEffect">
                                  <p:stCondLst>
                                    <p:cond delay="0"/>
                                  </p:stCondLst>
                                  <p:childTnLst>
                                    <p:set>
                                      <p:cBhvr>
                                        <p:cTn id="45" dur="1" fill="hold">
                                          <p:stCondLst>
                                            <p:cond delay="0"/>
                                          </p:stCondLst>
                                        </p:cTn>
                                        <p:tgtEl>
                                          <p:spTgt spid="5">
                                            <p:graphicEl>
                                              <a:dgm id="{E0465194-55FE-440B-BD97-DF64FDA44341}"/>
                                            </p:graphicEl>
                                          </p:spTgt>
                                        </p:tgtEl>
                                        <p:attrNameLst>
                                          <p:attrName>style.visibility</p:attrName>
                                        </p:attrNameLst>
                                      </p:cBhvr>
                                      <p:to>
                                        <p:strVal val="visible"/>
                                      </p:to>
                                    </p:set>
                                    <p:anim calcmode="lin" valueType="num">
                                      <p:cBhvr>
                                        <p:cTn id="46" dur="500" fill="hold"/>
                                        <p:tgtEl>
                                          <p:spTgt spid="5">
                                            <p:graphicEl>
                                              <a:dgm id="{E0465194-55FE-440B-BD97-DF64FDA44341}"/>
                                            </p:graphicEl>
                                          </p:spTgt>
                                        </p:tgtEl>
                                        <p:attrNameLst>
                                          <p:attrName>ppt_w</p:attrName>
                                        </p:attrNameLst>
                                      </p:cBhvr>
                                      <p:tavLst>
                                        <p:tav tm="0">
                                          <p:val>
                                            <p:fltVal val="0"/>
                                          </p:val>
                                        </p:tav>
                                        <p:tav tm="100000">
                                          <p:val>
                                            <p:strVal val="#ppt_w"/>
                                          </p:val>
                                        </p:tav>
                                      </p:tavLst>
                                    </p:anim>
                                    <p:anim calcmode="lin" valueType="num">
                                      <p:cBhvr>
                                        <p:cTn id="47" dur="500" fill="hold"/>
                                        <p:tgtEl>
                                          <p:spTgt spid="5">
                                            <p:graphicEl>
                                              <a:dgm id="{E0465194-55FE-440B-BD97-DF64FDA44341}"/>
                                            </p:graphicEl>
                                          </p:spTgt>
                                        </p:tgtEl>
                                        <p:attrNameLst>
                                          <p:attrName>ppt_h</p:attrName>
                                        </p:attrNameLst>
                                      </p:cBhvr>
                                      <p:tavLst>
                                        <p:tav tm="0">
                                          <p:val>
                                            <p:fltVal val="0"/>
                                          </p:val>
                                        </p:tav>
                                        <p:tav tm="100000">
                                          <p:val>
                                            <p:strVal val="#ppt_h"/>
                                          </p:val>
                                        </p:tav>
                                      </p:tavLst>
                                    </p:anim>
                                    <p:animEffect transition="in" filter="fade">
                                      <p:cBhvr>
                                        <p:cTn id="48" dur="500"/>
                                        <p:tgtEl>
                                          <p:spTgt spid="5">
                                            <p:graphicEl>
                                              <a:dgm id="{E0465194-55FE-440B-BD97-DF64FDA44341}"/>
                                            </p:graphicEl>
                                          </p:spTgt>
                                        </p:tgtEl>
                                      </p:cBhvr>
                                    </p:animEffect>
                                  </p:childTnLst>
                                </p:cTn>
                              </p:par>
                              <p:par>
                                <p:cTn id="49" presetID="53" presetClass="entr" presetSubtype="16" fill="hold" grpId="0" nodeType="withEffect">
                                  <p:stCondLst>
                                    <p:cond delay="0"/>
                                  </p:stCondLst>
                                  <p:childTnLst>
                                    <p:set>
                                      <p:cBhvr>
                                        <p:cTn id="50" dur="1" fill="hold">
                                          <p:stCondLst>
                                            <p:cond delay="0"/>
                                          </p:stCondLst>
                                        </p:cTn>
                                        <p:tgtEl>
                                          <p:spTgt spid="5">
                                            <p:graphicEl>
                                              <a:dgm id="{19BC3635-2692-406A-A7C7-A551593D9345}"/>
                                            </p:graphicEl>
                                          </p:spTgt>
                                        </p:tgtEl>
                                        <p:attrNameLst>
                                          <p:attrName>style.visibility</p:attrName>
                                        </p:attrNameLst>
                                      </p:cBhvr>
                                      <p:to>
                                        <p:strVal val="visible"/>
                                      </p:to>
                                    </p:set>
                                    <p:anim calcmode="lin" valueType="num">
                                      <p:cBhvr>
                                        <p:cTn id="51" dur="500" fill="hold"/>
                                        <p:tgtEl>
                                          <p:spTgt spid="5">
                                            <p:graphicEl>
                                              <a:dgm id="{19BC3635-2692-406A-A7C7-A551593D9345}"/>
                                            </p:graphicEl>
                                          </p:spTgt>
                                        </p:tgtEl>
                                        <p:attrNameLst>
                                          <p:attrName>ppt_w</p:attrName>
                                        </p:attrNameLst>
                                      </p:cBhvr>
                                      <p:tavLst>
                                        <p:tav tm="0">
                                          <p:val>
                                            <p:fltVal val="0"/>
                                          </p:val>
                                        </p:tav>
                                        <p:tav tm="100000">
                                          <p:val>
                                            <p:strVal val="#ppt_w"/>
                                          </p:val>
                                        </p:tav>
                                      </p:tavLst>
                                    </p:anim>
                                    <p:anim calcmode="lin" valueType="num">
                                      <p:cBhvr>
                                        <p:cTn id="52" dur="500" fill="hold"/>
                                        <p:tgtEl>
                                          <p:spTgt spid="5">
                                            <p:graphicEl>
                                              <a:dgm id="{19BC3635-2692-406A-A7C7-A551593D9345}"/>
                                            </p:graphicEl>
                                          </p:spTgt>
                                        </p:tgtEl>
                                        <p:attrNameLst>
                                          <p:attrName>ppt_h</p:attrName>
                                        </p:attrNameLst>
                                      </p:cBhvr>
                                      <p:tavLst>
                                        <p:tav tm="0">
                                          <p:val>
                                            <p:fltVal val="0"/>
                                          </p:val>
                                        </p:tav>
                                        <p:tav tm="100000">
                                          <p:val>
                                            <p:strVal val="#ppt_h"/>
                                          </p:val>
                                        </p:tav>
                                      </p:tavLst>
                                    </p:anim>
                                    <p:animEffect transition="in" filter="fade">
                                      <p:cBhvr>
                                        <p:cTn id="53" dur="500"/>
                                        <p:tgtEl>
                                          <p:spTgt spid="5">
                                            <p:graphicEl>
                                              <a:dgm id="{19BC3635-2692-406A-A7C7-A551593D9345}"/>
                                            </p:graphicEl>
                                          </p:spTgt>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8" fill="hold" grpId="0" nodeType="clickEffect">
                                  <p:stCondLst>
                                    <p:cond delay="0"/>
                                  </p:stCondLst>
                                  <p:childTnLst>
                                    <p:set>
                                      <p:cBhvr>
                                        <p:cTn id="57" dur="1" fill="hold">
                                          <p:stCondLst>
                                            <p:cond delay="0"/>
                                          </p:stCondLst>
                                        </p:cTn>
                                        <p:tgtEl>
                                          <p:spTgt spid="5">
                                            <p:graphicEl>
                                              <a:dgm id="{901DACB5-B2CA-44EB-9753-87793F31A902}"/>
                                            </p:graphicEl>
                                          </p:spTgt>
                                        </p:tgtEl>
                                        <p:attrNameLst>
                                          <p:attrName>style.visibility</p:attrName>
                                        </p:attrNameLst>
                                      </p:cBhvr>
                                      <p:to>
                                        <p:strVal val="visible"/>
                                      </p:to>
                                    </p:set>
                                    <p:animEffect transition="in" filter="wipe(left)">
                                      <p:cBhvr>
                                        <p:cTn id="58" dur="500"/>
                                        <p:tgtEl>
                                          <p:spTgt spid="5">
                                            <p:graphicEl>
                                              <a:dgm id="{901DACB5-B2CA-44EB-9753-87793F31A902}"/>
                                            </p:graphicEl>
                                          </p:spTgt>
                                        </p:tgtEl>
                                      </p:cBhvr>
                                    </p:animEffect>
                                  </p:childTnLst>
                                </p:cTn>
                              </p:par>
                            </p:childTnLst>
                          </p:cTn>
                        </p:par>
                        <p:par>
                          <p:cTn id="59" fill="hold">
                            <p:stCondLst>
                              <p:cond delay="500"/>
                            </p:stCondLst>
                            <p:childTnLst>
                              <p:par>
                                <p:cTn id="60" presetID="14" presetClass="entr" presetSubtype="10" fill="hold" grpId="0" nodeType="afterEffect">
                                  <p:stCondLst>
                                    <p:cond delay="0"/>
                                  </p:stCondLst>
                                  <p:childTnLst>
                                    <p:set>
                                      <p:cBhvr>
                                        <p:cTn id="61" dur="1" fill="hold">
                                          <p:stCondLst>
                                            <p:cond delay="0"/>
                                          </p:stCondLst>
                                        </p:cTn>
                                        <p:tgtEl>
                                          <p:spTgt spid="5">
                                            <p:graphicEl>
                                              <a:dgm id="{E72754C5-A708-4BDA-B205-2A80F46248FA}"/>
                                            </p:graphicEl>
                                          </p:spTgt>
                                        </p:tgtEl>
                                        <p:attrNameLst>
                                          <p:attrName>style.visibility</p:attrName>
                                        </p:attrNameLst>
                                      </p:cBhvr>
                                      <p:to>
                                        <p:strVal val="visible"/>
                                      </p:to>
                                    </p:set>
                                    <p:animEffect transition="in" filter="randombar(horizontal)">
                                      <p:cBhvr>
                                        <p:cTn id="62" dur="500"/>
                                        <p:tgtEl>
                                          <p:spTgt spid="5">
                                            <p:graphicEl>
                                              <a:dgm id="{E72754C5-A708-4BDA-B205-2A80F46248FA}"/>
                                            </p:graphicEl>
                                          </p:spTgt>
                                        </p:tgtEl>
                                      </p:cBhvr>
                                    </p:animEffect>
                                  </p:childTnLst>
                                </p:cTn>
                              </p:par>
                            </p:childTnLst>
                          </p:cTn>
                        </p:par>
                      </p:childTnLst>
                    </p:cTn>
                  </p:par>
                  <p:par>
                    <p:cTn id="63" fill="hold">
                      <p:stCondLst>
                        <p:cond delay="indefinite"/>
                      </p:stCondLst>
                      <p:childTnLst>
                        <p:par>
                          <p:cTn id="64" fill="hold">
                            <p:stCondLst>
                              <p:cond delay="0"/>
                            </p:stCondLst>
                            <p:childTnLst>
                              <p:par>
                                <p:cTn id="65" presetID="22" presetClass="entr" presetSubtype="8" fill="hold" grpId="0" nodeType="clickEffect">
                                  <p:stCondLst>
                                    <p:cond delay="0"/>
                                  </p:stCondLst>
                                  <p:childTnLst>
                                    <p:set>
                                      <p:cBhvr>
                                        <p:cTn id="66" dur="1" fill="hold">
                                          <p:stCondLst>
                                            <p:cond delay="0"/>
                                          </p:stCondLst>
                                        </p:cTn>
                                        <p:tgtEl>
                                          <p:spTgt spid="6"/>
                                        </p:tgtEl>
                                        <p:attrNameLst>
                                          <p:attrName>style.visibility</p:attrName>
                                        </p:attrNameLst>
                                      </p:cBhvr>
                                      <p:to>
                                        <p:strVal val="visible"/>
                                      </p:to>
                                    </p:set>
                                    <p:animEffect transition="in" filter="wipe(left)">
                                      <p:cBhvr>
                                        <p:cTn id="67" dur="500"/>
                                        <p:tgtEl>
                                          <p:spTgt spid="6"/>
                                        </p:tgtEl>
                                      </p:cBhvr>
                                    </p:animEffect>
                                  </p:childTnLst>
                                </p:cTn>
                              </p:par>
                            </p:childTnLst>
                          </p:cTn>
                        </p:par>
                      </p:childTnLst>
                    </p:cTn>
                  </p:par>
                  <p:par>
                    <p:cTn id="68" fill="hold">
                      <p:stCondLst>
                        <p:cond delay="indefinite"/>
                      </p:stCondLst>
                      <p:childTnLst>
                        <p:par>
                          <p:cTn id="69" fill="hold">
                            <p:stCondLst>
                              <p:cond delay="0"/>
                            </p:stCondLst>
                            <p:childTnLst>
                              <p:par>
                                <p:cTn id="70" presetID="22" presetClass="entr" presetSubtype="8" fill="hold" grpId="0" nodeType="clickEffect">
                                  <p:stCondLst>
                                    <p:cond delay="0"/>
                                  </p:stCondLst>
                                  <p:childTnLst>
                                    <p:set>
                                      <p:cBhvr>
                                        <p:cTn id="71" dur="1" fill="hold">
                                          <p:stCondLst>
                                            <p:cond delay="0"/>
                                          </p:stCondLst>
                                        </p:cTn>
                                        <p:tgtEl>
                                          <p:spTgt spid="11"/>
                                        </p:tgtEl>
                                        <p:attrNameLst>
                                          <p:attrName>style.visibility</p:attrName>
                                        </p:attrNameLst>
                                      </p:cBhvr>
                                      <p:to>
                                        <p:strVal val="visible"/>
                                      </p:to>
                                    </p:set>
                                    <p:animEffect transition="in" filter="wipe(left)">
                                      <p:cBhvr>
                                        <p:cTn id="72" dur="500"/>
                                        <p:tgtEl>
                                          <p:spTgt spid="11"/>
                                        </p:tgtEl>
                                      </p:cBhvr>
                                    </p:animEffect>
                                  </p:childTnLst>
                                </p:cTn>
                              </p:par>
                            </p:childTnLst>
                          </p:cTn>
                        </p:par>
                      </p:childTnLst>
                    </p:cTn>
                  </p:par>
                  <p:par>
                    <p:cTn id="73" fill="hold">
                      <p:stCondLst>
                        <p:cond delay="indefinite"/>
                      </p:stCondLst>
                      <p:childTnLst>
                        <p:par>
                          <p:cTn id="74" fill="hold">
                            <p:stCondLst>
                              <p:cond delay="0"/>
                            </p:stCondLst>
                            <p:childTnLst>
                              <p:par>
                                <p:cTn id="75" presetID="22" presetClass="entr" presetSubtype="8" fill="hold" grpId="0" nodeType="clickEffect">
                                  <p:stCondLst>
                                    <p:cond delay="0"/>
                                  </p:stCondLst>
                                  <p:childTnLst>
                                    <p:set>
                                      <p:cBhvr>
                                        <p:cTn id="76" dur="1" fill="hold">
                                          <p:stCondLst>
                                            <p:cond delay="0"/>
                                          </p:stCondLst>
                                        </p:cTn>
                                        <p:tgtEl>
                                          <p:spTgt spid="9"/>
                                        </p:tgtEl>
                                        <p:attrNameLst>
                                          <p:attrName>style.visibility</p:attrName>
                                        </p:attrNameLst>
                                      </p:cBhvr>
                                      <p:to>
                                        <p:strVal val="visible"/>
                                      </p:to>
                                    </p:set>
                                    <p:animEffect transition="in" filter="wipe(left)">
                                      <p:cBhvr>
                                        <p:cTn id="7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uiExpand="1">
        <p:bldSub>
          <a:bldDgm bld="one"/>
        </p:bldSub>
      </p:bldGraphic>
      <p:bldP spid="6" grpId="0"/>
      <p:bldP spid="9" grpId="0"/>
      <p:bldP spid="11" grpId="0"/>
      <p:bldP spid="4" grpId="0"/>
      <p:bldP spid="3"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6E70703-DE94-A6DF-DD88-3CA0DFEE4142}"/>
            </a:ext>
          </a:extLst>
        </p:cNvPr>
        <p:cNvGrpSpPr/>
        <p:nvPr/>
      </p:nvGrpSpPr>
      <p:grpSpPr>
        <a:xfrm>
          <a:off x="0" y="0"/>
          <a:ext cx="0" cy="0"/>
          <a:chOff x="0" y="0"/>
          <a:chExt cx="0" cy="0"/>
        </a:xfrm>
      </p:grpSpPr>
      <p:pic>
        <p:nvPicPr>
          <p:cNvPr id="5123" name="Picture 3" descr="C:\DATOS PC CLAUDIO\IGLESIA\Escuela Sabatica - ppt lecciones\2025\3 TRIMESTRE\leccion 12\Immagine7.jpg"/>
          <p:cNvPicPr>
            <a:picLocks noChangeAspect="1" noChangeArrowheads="1"/>
          </p:cNvPicPr>
          <p:nvPr/>
        </p:nvPicPr>
        <p:blipFill>
          <a:blip r:embed="rId2" cstate="email"/>
          <a:srcRect/>
          <a:stretch>
            <a:fillRect/>
          </a:stretch>
        </p:blipFill>
        <p:spPr bwMode="auto">
          <a:xfrm>
            <a:off x="0" y="0"/>
            <a:ext cx="12192000" cy="6919913"/>
          </a:xfrm>
          <a:prstGeom prst="rect">
            <a:avLst/>
          </a:prstGeom>
          <a:gradFill>
            <a:gsLst>
              <a:gs pos="0">
                <a:schemeClr val="accent2">
                  <a:lumMod val="60000"/>
                  <a:lumOff val="40000"/>
                </a:schemeClr>
              </a:gs>
              <a:gs pos="50000">
                <a:schemeClr val="accent1">
                  <a:tint val="44500"/>
                  <a:satMod val="160000"/>
                </a:schemeClr>
              </a:gs>
              <a:gs pos="100000">
                <a:schemeClr val="accent1">
                  <a:tint val="23500"/>
                  <a:satMod val="160000"/>
                </a:schemeClr>
              </a:gs>
            </a:gsLst>
            <a:lin ang="5400000" scaled="0"/>
          </a:gradFill>
        </p:spPr>
      </p:pic>
      <p:sp>
        <p:nvSpPr>
          <p:cNvPr id="5" name="CuadroTexto 4">
            <a:extLst>
              <a:ext uri="{FF2B5EF4-FFF2-40B4-BE49-F238E27FC236}">
                <a16:creationId xmlns:a16="http://schemas.microsoft.com/office/drawing/2014/main" id="{FCFDFA68-2366-958C-9D02-3DB25C951196}"/>
              </a:ext>
            </a:extLst>
          </p:cNvPr>
          <p:cNvSpPr txBox="1"/>
          <p:nvPr/>
        </p:nvSpPr>
        <p:spPr>
          <a:xfrm>
            <a:off x="276224" y="1412215"/>
            <a:ext cx="11844439" cy="707886"/>
          </a:xfrm>
          <a:prstGeom prst="rect">
            <a:avLst/>
          </a:prstGeom>
          <a:noFill/>
        </p:spPr>
        <p:txBody>
          <a:bodyPr wrap="square" rtlCol="0">
            <a:spAutoFit/>
          </a:bodyPr>
          <a:lstStyle/>
          <a:p>
            <a:pPr>
              <a:spcBef>
                <a:spcPts val="600"/>
              </a:spcBef>
            </a:pPr>
            <a:r>
              <a:rPr lang="it-IT" sz="2000" b="1" dirty="0"/>
              <a:t>Dio mostrò la sua gloria a Mosè la settima volta che questi salì sul Sinai. In quali momenti e per quale motivo Mosè si presentò davanti a Dio?</a:t>
            </a:r>
            <a:endParaRPr lang="es-ES" sz="2000" b="1" dirty="0"/>
          </a:p>
        </p:txBody>
      </p:sp>
      <p:graphicFrame>
        <p:nvGraphicFramePr>
          <p:cNvPr id="2" name="Diagrama 1">
            <a:extLst>
              <a:ext uri="{FF2B5EF4-FFF2-40B4-BE49-F238E27FC236}">
                <a16:creationId xmlns:a16="http://schemas.microsoft.com/office/drawing/2014/main" id="{08479339-9E2E-A692-494B-2CE1C794ACE2}"/>
              </a:ext>
            </a:extLst>
          </p:cNvPr>
          <p:cNvGraphicFramePr/>
          <p:nvPr>
            <p:extLst>
              <p:ext uri="{D42A27DB-BD31-4B8C-83A1-F6EECF244321}">
                <p14:modId xmlns:p14="http://schemas.microsoft.com/office/powerpoint/2010/main" val="2191675980"/>
              </p:ext>
            </p:extLst>
          </p:nvPr>
        </p:nvGraphicFramePr>
        <p:xfrm>
          <a:off x="142874" y="2140727"/>
          <a:ext cx="7659015" cy="366854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CuadroTexto 6">
            <a:extLst>
              <a:ext uri="{FF2B5EF4-FFF2-40B4-BE49-F238E27FC236}">
                <a16:creationId xmlns:a16="http://schemas.microsoft.com/office/drawing/2014/main" id="{AAC78674-DA74-A351-E22D-69B56C69002C}"/>
              </a:ext>
            </a:extLst>
          </p:cNvPr>
          <p:cNvSpPr txBox="1"/>
          <p:nvPr/>
        </p:nvSpPr>
        <p:spPr>
          <a:xfrm>
            <a:off x="0" y="5968628"/>
            <a:ext cx="12192000" cy="923330"/>
          </a:xfrm>
          <a:prstGeom prst="rect">
            <a:avLst/>
          </a:prstGeom>
          <a:noFill/>
        </p:spPr>
        <p:txBody>
          <a:bodyPr wrap="square" rtlCol="0">
            <a:spAutoFit/>
          </a:bodyPr>
          <a:lstStyle/>
          <a:p>
            <a:pPr>
              <a:spcBef>
                <a:spcPts val="600"/>
              </a:spcBef>
            </a:pPr>
            <a:r>
              <a:rPr lang="it-IT" b="1" dirty="0"/>
              <a:t>La visione della gloria di Dio si rivelò essere un'autoproclamazione del carattere divino (Esodo 34:6-7). Di fronte a questo spiraglio dell'amore di Dio, Mosè adorò (Esodo 34:8; 1Gv 4:19). Infine, Dio ribadì la sua alleanza con Israele e perdonò l'episodio del vitello. «»</a:t>
            </a:r>
            <a:endParaRPr lang="es-ES" b="1" dirty="0"/>
          </a:p>
        </p:txBody>
      </p:sp>
      <p:pic>
        <p:nvPicPr>
          <p:cNvPr id="9" name="Imagen 8">
            <a:extLst>
              <a:ext uri="{FF2B5EF4-FFF2-40B4-BE49-F238E27FC236}">
                <a16:creationId xmlns:a16="http://schemas.microsoft.com/office/drawing/2014/main" id="{5F288870-E764-164D-561D-E43D3AD8DB0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a:fillRect/>
          </a:stretch>
        </p:blipFill>
        <p:spPr>
          <a:xfrm>
            <a:off x="7935240" y="2149284"/>
            <a:ext cx="4082977" cy="3573609"/>
          </a:xfrm>
          <a:prstGeom prst="roundRect">
            <a:avLst>
              <a:gd name="adj" fmla="val 4167"/>
            </a:avLst>
          </a:prstGeom>
          <a:solidFill>
            <a:srgbClr val="FFFFFF"/>
          </a:solidFill>
          <a:ln w="76200" cap="sq">
            <a:solidFill>
              <a:srgbClr val="EAEAEA"/>
            </a:solidFill>
            <a:miter lim="800000"/>
          </a:ln>
          <a:effectLst/>
          <a:scene3d>
            <a:camera prst="orthographicFront"/>
            <a:lightRig rig="threePt" dir="t">
              <a:rot lat="0" lon="0" rev="2700000"/>
            </a:lightRig>
          </a:scene3d>
          <a:sp3d contourW="6350">
            <a:bevelT h="38100"/>
            <a:contourClr>
              <a:srgbClr val="C0C0C0"/>
            </a:contourClr>
          </a:sp3d>
        </p:spPr>
      </p:pic>
      <p:pic>
        <p:nvPicPr>
          <p:cNvPr id="5122" name="Picture 2" descr="C:\DATOS PC CLAUDIO\IGLESIA\Escuela Sabatica - ppt lecciones\2025\3 TRIMESTRE\leccion 12\Immagine8.jpg"/>
          <p:cNvPicPr>
            <a:picLocks noChangeAspect="1" noChangeArrowheads="1"/>
          </p:cNvPicPr>
          <p:nvPr/>
        </p:nvPicPr>
        <p:blipFill>
          <a:blip r:embed="rId9" cstate="email"/>
          <a:srcRect/>
          <a:stretch>
            <a:fillRect/>
          </a:stretch>
        </p:blipFill>
        <p:spPr bwMode="auto">
          <a:xfrm>
            <a:off x="0" y="7"/>
            <a:ext cx="12192000" cy="1356189"/>
          </a:xfrm>
          <a:prstGeom prst="rect">
            <a:avLst/>
          </a:prstGeom>
          <a:noFill/>
        </p:spPr>
      </p:pic>
      <p:sp>
        <p:nvSpPr>
          <p:cNvPr id="4" name="CuadroTexto 3">
            <a:extLst>
              <a:ext uri="{FF2B5EF4-FFF2-40B4-BE49-F238E27FC236}">
                <a16:creationId xmlns:a16="http://schemas.microsoft.com/office/drawing/2014/main" id="{CD6F1795-9A97-9EFB-5D58-A3078C57C006}"/>
              </a:ext>
            </a:extLst>
          </p:cNvPr>
          <p:cNvSpPr txBox="1"/>
          <p:nvPr/>
        </p:nvSpPr>
        <p:spPr>
          <a:xfrm>
            <a:off x="132945" y="688669"/>
            <a:ext cx="11926110" cy="646331"/>
          </a:xfrm>
          <a:prstGeom prst="rect">
            <a:avLst/>
          </a:prstGeom>
          <a:noFill/>
        </p:spPr>
        <p:txBody>
          <a:bodyPr wrap="square">
            <a:spAutoFit/>
            <a:scene3d>
              <a:camera prst="orthographicFront"/>
              <a:lightRig rig="threePt" dir="t"/>
            </a:scene3d>
            <a:sp3d extrusionH="57150">
              <a:bevelT w="38100" h="38100"/>
            </a:sp3d>
          </a:bodyPr>
          <a:lstStyle/>
          <a:p>
            <a:pPr algn="ctr"/>
            <a:r>
              <a:rPr lang="it-IT" b="1" dirty="0">
                <a:solidFill>
                  <a:schemeClr val="accent2">
                    <a:lumMod val="50000"/>
                  </a:schemeClr>
                </a:solidFill>
                <a:latin typeface="Comic Sans MS" panose="030F0702030302020204" pitchFamily="66" charset="0"/>
              </a:rPr>
              <a:t>«E l'Eterno passò davanti a lui e gridò: </a:t>
            </a:r>
            <a:r>
              <a:rPr lang="es-ES" b="1" dirty="0">
                <a:solidFill>
                  <a:schemeClr val="accent2">
                    <a:lumMod val="50000"/>
                  </a:schemeClr>
                </a:solidFill>
                <a:latin typeface="Comic Sans MS" panose="030F0702030302020204" pitchFamily="66" charset="0"/>
              </a:rPr>
              <a:t>“</a:t>
            </a:r>
            <a:r>
              <a:rPr lang="it-IT" b="1" dirty="0">
                <a:solidFill>
                  <a:schemeClr val="accent2">
                    <a:lumMod val="50000"/>
                  </a:schemeClr>
                </a:solidFill>
                <a:latin typeface="Comic Sans MS" panose="030F0702030302020204" pitchFamily="66" charset="0"/>
              </a:rPr>
              <a:t>L'ETERNO, l'ETERNO DIO, misericordioso e pietoso, lento all'ira, ricco in benignità e fedeltà</a:t>
            </a:r>
            <a:r>
              <a:rPr lang="es-ES" b="1" dirty="0">
                <a:solidFill>
                  <a:schemeClr val="accent2">
                    <a:lumMod val="50000"/>
                  </a:schemeClr>
                </a:solidFill>
                <a:latin typeface="Comic Sans MS" panose="030F0702030302020204" pitchFamily="66" charset="0"/>
              </a:rPr>
              <a:t>”</a:t>
            </a:r>
            <a:r>
              <a:rPr lang="it-IT" b="1" dirty="0">
                <a:solidFill>
                  <a:schemeClr val="accent2">
                    <a:lumMod val="50000"/>
                  </a:schemeClr>
                </a:solidFill>
                <a:latin typeface="Comic Sans MS" panose="030F0702030302020204" pitchFamily="66" charset="0"/>
              </a:rPr>
              <a:t>»</a:t>
            </a:r>
            <a:r>
              <a:rPr lang="es-ES" b="1" dirty="0">
                <a:solidFill>
                  <a:schemeClr val="accent2">
                    <a:lumMod val="50000"/>
                  </a:schemeClr>
                </a:solidFill>
                <a:latin typeface="Comic Sans MS" panose="030F0702030302020204" pitchFamily="66" charset="0"/>
              </a:rPr>
              <a:t> </a:t>
            </a:r>
            <a:r>
              <a:rPr lang="es-ES" sz="1400" b="1" dirty="0">
                <a:solidFill>
                  <a:schemeClr val="accent2">
                    <a:lumMod val="50000"/>
                  </a:schemeClr>
                </a:solidFill>
                <a:latin typeface="Comic Sans MS" panose="030F0702030302020204" pitchFamily="66" charset="0"/>
              </a:rPr>
              <a:t>(Esodo 34:6)</a:t>
            </a:r>
          </a:p>
        </p:txBody>
      </p:sp>
      <p:sp>
        <p:nvSpPr>
          <p:cNvPr id="3" name="CuadroTexto 2">
            <a:extLst>
              <a:ext uri="{FF2B5EF4-FFF2-40B4-BE49-F238E27FC236}">
                <a16:creationId xmlns:a16="http://schemas.microsoft.com/office/drawing/2014/main" id="{0F6C088B-07F2-9BE9-10DB-943A52A2150A}"/>
              </a:ext>
            </a:extLst>
          </p:cNvPr>
          <p:cNvSpPr txBox="1"/>
          <p:nvPr/>
        </p:nvSpPr>
        <p:spPr>
          <a:xfrm>
            <a:off x="0" y="0"/>
            <a:ext cx="12191999" cy="769441"/>
          </a:xfrm>
          <a:prstGeom prst="rect">
            <a:avLst/>
          </a:prstGeom>
          <a:noFill/>
        </p:spPr>
        <p:txBody>
          <a:bodyPr wrap="square">
            <a:spAutoFit/>
            <a:scene3d>
              <a:camera prst="orthographicFront"/>
              <a:lightRig rig="threePt" dir="t"/>
            </a:scene3d>
            <a:sp3d extrusionH="57150">
              <a:bevelT w="38100" h="38100" prst="relaxedInset"/>
            </a:sp3d>
          </a:bodyPr>
          <a:lstStyle/>
          <a:p>
            <a:pPr algn="ctr"/>
            <a:r>
              <a:rPr lang="es-ES" sz="4400" b="1" spc="300" dirty="0">
                <a:ln w="12700">
                  <a:solidFill>
                    <a:schemeClr val="accent1"/>
                  </a:solidFill>
                  <a:prstDash val="solid"/>
                </a:ln>
                <a:pattFill prst="pct50">
                  <a:fgClr>
                    <a:schemeClr val="accent1">
                      <a:lumMod val="50000"/>
                    </a:schemeClr>
                  </a:fgClr>
                  <a:bgClr>
                    <a:schemeClr val="accent1">
                      <a:lumMod val="20000"/>
                      <a:lumOff val="80000"/>
                    </a:schemeClr>
                  </a:bgClr>
                </a:pattFill>
                <a:effectLst>
                  <a:outerShdw dist="38100" dir="2640000" algn="bl" rotWithShape="0">
                    <a:schemeClr val="accent1">
                      <a:lumMod val="50000"/>
                    </a:schemeClr>
                  </a:outerShdw>
                </a:effectLst>
              </a:rPr>
              <a:t>LA VISIONE DELLA GLORIA DI DIO </a:t>
            </a:r>
          </a:p>
        </p:txBody>
      </p:sp>
    </p:spTree>
    <p:extLst>
      <p:ext uri="{BB962C8B-B14F-4D97-AF65-F5344CB8AC3E}">
        <p14:creationId xmlns:p14="http://schemas.microsoft.com/office/powerpoint/2010/main" val="367693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5" presetClass="entr" presetSubtype="5"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checkerboard(down)">
                                      <p:cBhvr>
                                        <p:cTn id="16" dur="500"/>
                                        <p:tgtEl>
                                          <p:spTgt spid="4"/>
                                        </p:tgtEl>
                                      </p:cBhvr>
                                    </p:animEffect>
                                  </p:childTnLst>
                                </p:cTn>
                              </p:par>
                            </p:childTnLst>
                          </p:cTn>
                        </p:par>
                        <p:par>
                          <p:cTn id="17" fill="hold">
                            <p:stCondLst>
                              <p:cond delay="1500"/>
                            </p:stCondLst>
                            <p:childTnLst>
                              <p:par>
                                <p:cTn id="18" presetID="31"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1000" fill="hold"/>
                                        <p:tgtEl>
                                          <p:spTgt spid="9"/>
                                        </p:tgtEl>
                                        <p:attrNameLst>
                                          <p:attrName>ppt_w</p:attrName>
                                        </p:attrNameLst>
                                      </p:cBhvr>
                                      <p:tavLst>
                                        <p:tav tm="0">
                                          <p:val>
                                            <p:fltVal val="0"/>
                                          </p:val>
                                        </p:tav>
                                        <p:tav tm="100000">
                                          <p:val>
                                            <p:strVal val="#ppt_w"/>
                                          </p:val>
                                        </p:tav>
                                      </p:tavLst>
                                    </p:anim>
                                    <p:anim calcmode="lin" valueType="num">
                                      <p:cBhvr>
                                        <p:cTn id="21" dur="1000" fill="hold"/>
                                        <p:tgtEl>
                                          <p:spTgt spid="9"/>
                                        </p:tgtEl>
                                        <p:attrNameLst>
                                          <p:attrName>ppt_h</p:attrName>
                                        </p:attrNameLst>
                                      </p:cBhvr>
                                      <p:tavLst>
                                        <p:tav tm="0">
                                          <p:val>
                                            <p:fltVal val="0"/>
                                          </p:val>
                                        </p:tav>
                                        <p:tav tm="100000">
                                          <p:val>
                                            <p:strVal val="#ppt_h"/>
                                          </p:val>
                                        </p:tav>
                                      </p:tavLst>
                                    </p:anim>
                                    <p:anim calcmode="lin" valueType="num">
                                      <p:cBhvr>
                                        <p:cTn id="22" dur="1000" fill="hold"/>
                                        <p:tgtEl>
                                          <p:spTgt spid="9"/>
                                        </p:tgtEl>
                                        <p:attrNameLst>
                                          <p:attrName>style.rotation</p:attrName>
                                        </p:attrNameLst>
                                      </p:cBhvr>
                                      <p:tavLst>
                                        <p:tav tm="0">
                                          <p:val>
                                            <p:fltVal val="90"/>
                                          </p:val>
                                        </p:tav>
                                        <p:tav tm="100000">
                                          <p:val>
                                            <p:fltVal val="0"/>
                                          </p:val>
                                        </p:tav>
                                      </p:tavLst>
                                    </p:anim>
                                    <p:animEffect transition="in" filter="fade">
                                      <p:cBhvr>
                                        <p:cTn id="23" dur="1000"/>
                                        <p:tgtEl>
                                          <p:spTgt spid="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wipe(left)">
                                      <p:cBhvr>
                                        <p:cTn id="28" dur="500"/>
                                        <p:tgtEl>
                                          <p:spTgt spid="5"/>
                                        </p:tgtEl>
                                      </p:cBhvr>
                                    </p:animEffect>
                                  </p:childTnLst>
                                </p:cTn>
                              </p:par>
                            </p:childTnLst>
                          </p:cTn>
                        </p:par>
                      </p:childTnLst>
                    </p:cTn>
                  </p:par>
                  <p:par>
                    <p:cTn id="29" fill="hold">
                      <p:stCondLst>
                        <p:cond delay="indefinite"/>
                      </p:stCondLst>
                      <p:childTnLst>
                        <p:par>
                          <p:cTn id="30" fill="hold">
                            <p:stCondLst>
                              <p:cond delay="0"/>
                            </p:stCondLst>
                            <p:childTnLst>
                              <p:par>
                                <p:cTn id="31" presetID="53" presetClass="entr" presetSubtype="16" fill="hold" grpId="0" nodeType="clickEffect">
                                  <p:stCondLst>
                                    <p:cond delay="0"/>
                                  </p:stCondLst>
                                  <p:childTnLst>
                                    <p:set>
                                      <p:cBhvr>
                                        <p:cTn id="32" dur="1" fill="hold">
                                          <p:stCondLst>
                                            <p:cond delay="0"/>
                                          </p:stCondLst>
                                        </p:cTn>
                                        <p:tgtEl>
                                          <p:spTgt spid="2">
                                            <p:graphicEl>
                                              <a:dgm id="{FB34CA7B-2553-4AAE-A825-623CC38143DA}"/>
                                            </p:graphicEl>
                                          </p:spTgt>
                                        </p:tgtEl>
                                        <p:attrNameLst>
                                          <p:attrName>style.visibility</p:attrName>
                                        </p:attrNameLst>
                                      </p:cBhvr>
                                      <p:to>
                                        <p:strVal val="visible"/>
                                      </p:to>
                                    </p:set>
                                    <p:anim calcmode="lin" valueType="num">
                                      <p:cBhvr>
                                        <p:cTn id="33" dur="500" fill="hold"/>
                                        <p:tgtEl>
                                          <p:spTgt spid="2">
                                            <p:graphicEl>
                                              <a:dgm id="{FB34CA7B-2553-4AAE-A825-623CC38143DA}"/>
                                            </p:graphicEl>
                                          </p:spTgt>
                                        </p:tgtEl>
                                        <p:attrNameLst>
                                          <p:attrName>ppt_w</p:attrName>
                                        </p:attrNameLst>
                                      </p:cBhvr>
                                      <p:tavLst>
                                        <p:tav tm="0">
                                          <p:val>
                                            <p:fltVal val="0"/>
                                          </p:val>
                                        </p:tav>
                                        <p:tav tm="100000">
                                          <p:val>
                                            <p:strVal val="#ppt_w"/>
                                          </p:val>
                                        </p:tav>
                                      </p:tavLst>
                                    </p:anim>
                                    <p:anim calcmode="lin" valueType="num">
                                      <p:cBhvr>
                                        <p:cTn id="34" dur="500" fill="hold"/>
                                        <p:tgtEl>
                                          <p:spTgt spid="2">
                                            <p:graphicEl>
                                              <a:dgm id="{FB34CA7B-2553-4AAE-A825-623CC38143DA}"/>
                                            </p:graphicEl>
                                          </p:spTgt>
                                        </p:tgtEl>
                                        <p:attrNameLst>
                                          <p:attrName>ppt_h</p:attrName>
                                        </p:attrNameLst>
                                      </p:cBhvr>
                                      <p:tavLst>
                                        <p:tav tm="0">
                                          <p:val>
                                            <p:fltVal val="0"/>
                                          </p:val>
                                        </p:tav>
                                        <p:tav tm="100000">
                                          <p:val>
                                            <p:strVal val="#ppt_h"/>
                                          </p:val>
                                        </p:tav>
                                      </p:tavLst>
                                    </p:anim>
                                    <p:animEffect transition="in" filter="fade">
                                      <p:cBhvr>
                                        <p:cTn id="35" dur="500"/>
                                        <p:tgtEl>
                                          <p:spTgt spid="2">
                                            <p:graphicEl>
                                              <a:dgm id="{FB34CA7B-2553-4AAE-A825-623CC38143DA}"/>
                                            </p:graphicEl>
                                          </p:spTgt>
                                        </p:tgtEl>
                                      </p:cBhvr>
                                    </p:animEffect>
                                  </p:childTnLst>
                                </p:cTn>
                              </p:par>
                            </p:childTnLst>
                          </p:cTn>
                        </p:par>
                        <p:par>
                          <p:cTn id="36" fill="hold">
                            <p:stCondLst>
                              <p:cond delay="500"/>
                            </p:stCondLst>
                            <p:childTnLst>
                              <p:par>
                                <p:cTn id="37" presetID="22" presetClass="entr" presetSubtype="8" fill="hold" grpId="0" nodeType="afterEffect">
                                  <p:stCondLst>
                                    <p:cond delay="0"/>
                                  </p:stCondLst>
                                  <p:childTnLst>
                                    <p:set>
                                      <p:cBhvr>
                                        <p:cTn id="38" dur="1" fill="hold">
                                          <p:stCondLst>
                                            <p:cond delay="0"/>
                                          </p:stCondLst>
                                        </p:cTn>
                                        <p:tgtEl>
                                          <p:spTgt spid="2">
                                            <p:graphicEl>
                                              <a:dgm id="{BBF487B5-2C8A-4FE9-8605-EC37C09075FD}"/>
                                            </p:graphicEl>
                                          </p:spTgt>
                                        </p:tgtEl>
                                        <p:attrNameLst>
                                          <p:attrName>style.visibility</p:attrName>
                                        </p:attrNameLst>
                                      </p:cBhvr>
                                      <p:to>
                                        <p:strVal val="visible"/>
                                      </p:to>
                                    </p:set>
                                    <p:animEffect transition="in" filter="wipe(left)">
                                      <p:cBhvr>
                                        <p:cTn id="39" dur="500"/>
                                        <p:tgtEl>
                                          <p:spTgt spid="2">
                                            <p:graphicEl>
                                              <a:dgm id="{BBF487B5-2C8A-4FE9-8605-EC37C09075FD}"/>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53" presetClass="entr" presetSubtype="16" fill="hold" grpId="0" nodeType="clickEffect">
                                  <p:stCondLst>
                                    <p:cond delay="0"/>
                                  </p:stCondLst>
                                  <p:childTnLst>
                                    <p:set>
                                      <p:cBhvr>
                                        <p:cTn id="43" dur="1" fill="hold">
                                          <p:stCondLst>
                                            <p:cond delay="0"/>
                                          </p:stCondLst>
                                        </p:cTn>
                                        <p:tgtEl>
                                          <p:spTgt spid="2">
                                            <p:graphicEl>
                                              <a:dgm id="{BB4904F8-E866-4201-BC3C-47921BD74100}"/>
                                            </p:graphicEl>
                                          </p:spTgt>
                                        </p:tgtEl>
                                        <p:attrNameLst>
                                          <p:attrName>style.visibility</p:attrName>
                                        </p:attrNameLst>
                                      </p:cBhvr>
                                      <p:to>
                                        <p:strVal val="visible"/>
                                      </p:to>
                                    </p:set>
                                    <p:anim calcmode="lin" valueType="num">
                                      <p:cBhvr>
                                        <p:cTn id="44" dur="500" fill="hold"/>
                                        <p:tgtEl>
                                          <p:spTgt spid="2">
                                            <p:graphicEl>
                                              <a:dgm id="{BB4904F8-E866-4201-BC3C-47921BD74100}"/>
                                            </p:graphicEl>
                                          </p:spTgt>
                                        </p:tgtEl>
                                        <p:attrNameLst>
                                          <p:attrName>ppt_w</p:attrName>
                                        </p:attrNameLst>
                                      </p:cBhvr>
                                      <p:tavLst>
                                        <p:tav tm="0">
                                          <p:val>
                                            <p:fltVal val="0"/>
                                          </p:val>
                                        </p:tav>
                                        <p:tav tm="100000">
                                          <p:val>
                                            <p:strVal val="#ppt_w"/>
                                          </p:val>
                                        </p:tav>
                                      </p:tavLst>
                                    </p:anim>
                                    <p:anim calcmode="lin" valueType="num">
                                      <p:cBhvr>
                                        <p:cTn id="45" dur="500" fill="hold"/>
                                        <p:tgtEl>
                                          <p:spTgt spid="2">
                                            <p:graphicEl>
                                              <a:dgm id="{BB4904F8-E866-4201-BC3C-47921BD74100}"/>
                                            </p:graphicEl>
                                          </p:spTgt>
                                        </p:tgtEl>
                                        <p:attrNameLst>
                                          <p:attrName>ppt_h</p:attrName>
                                        </p:attrNameLst>
                                      </p:cBhvr>
                                      <p:tavLst>
                                        <p:tav tm="0">
                                          <p:val>
                                            <p:fltVal val="0"/>
                                          </p:val>
                                        </p:tav>
                                        <p:tav tm="100000">
                                          <p:val>
                                            <p:strVal val="#ppt_h"/>
                                          </p:val>
                                        </p:tav>
                                      </p:tavLst>
                                    </p:anim>
                                    <p:animEffect transition="in" filter="fade">
                                      <p:cBhvr>
                                        <p:cTn id="46" dur="500"/>
                                        <p:tgtEl>
                                          <p:spTgt spid="2">
                                            <p:graphicEl>
                                              <a:dgm id="{BB4904F8-E866-4201-BC3C-47921BD74100}"/>
                                            </p:graphicEl>
                                          </p:spTgt>
                                        </p:tgtEl>
                                      </p:cBhvr>
                                    </p:animEffect>
                                  </p:childTnLst>
                                </p:cTn>
                              </p:par>
                            </p:childTnLst>
                          </p:cTn>
                        </p:par>
                        <p:par>
                          <p:cTn id="47" fill="hold">
                            <p:stCondLst>
                              <p:cond delay="500"/>
                            </p:stCondLst>
                            <p:childTnLst>
                              <p:par>
                                <p:cTn id="48" presetID="22" presetClass="entr" presetSubtype="8" fill="hold" grpId="0" nodeType="afterEffect">
                                  <p:stCondLst>
                                    <p:cond delay="0"/>
                                  </p:stCondLst>
                                  <p:childTnLst>
                                    <p:set>
                                      <p:cBhvr>
                                        <p:cTn id="49" dur="1" fill="hold">
                                          <p:stCondLst>
                                            <p:cond delay="0"/>
                                          </p:stCondLst>
                                        </p:cTn>
                                        <p:tgtEl>
                                          <p:spTgt spid="2">
                                            <p:graphicEl>
                                              <a:dgm id="{76109693-36C5-44EA-BAE6-ABC72EF45D16}"/>
                                            </p:graphicEl>
                                          </p:spTgt>
                                        </p:tgtEl>
                                        <p:attrNameLst>
                                          <p:attrName>style.visibility</p:attrName>
                                        </p:attrNameLst>
                                      </p:cBhvr>
                                      <p:to>
                                        <p:strVal val="visible"/>
                                      </p:to>
                                    </p:set>
                                    <p:animEffect transition="in" filter="wipe(left)">
                                      <p:cBhvr>
                                        <p:cTn id="50" dur="500"/>
                                        <p:tgtEl>
                                          <p:spTgt spid="2">
                                            <p:graphicEl>
                                              <a:dgm id="{76109693-36C5-44EA-BAE6-ABC72EF45D16}"/>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53" presetClass="entr" presetSubtype="16" fill="hold" grpId="0" nodeType="clickEffect">
                                  <p:stCondLst>
                                    <p:cond delay="0"/>
                                  </p:stCondLst>
                                  <p:childTnLst>
                                    <p:set>
                                      <p:cBhvr>
                                        <p:cTn id="54" dur="1" fill="hold">
                                          <p:stCondLst>
                                            <p:cond delay="0"/>
                                          </p:stCondLst>
                                        </p:cTn>
                                        <p:tgtEl>
                                          <p:spTgt spid="2">
                                            <p:graphicEl>
                                              <a:dgm id="{6CCE813E-5E0B-45F7-96CE-BCF9A901E6CE}"/>
                                            </p:graphicEl>
                                          </p:spTgt>
                                        </p:tgtEl>
                                        <p:attrNameLst>
                                          <p:attrName>style.visibility</p:attrName>
                                        </p:attrNameLst>
                                      </p:cBhvr>
                                      <p:to>
                                        <p:strVal val="visible"/>
                                      </p:to>
                                    </p:set>
                                    <p:anim calcmode="lin" valueType="num">
                                      <p:cBhvr>
                                        <p:cTn id="55" dur="500" fill="hold"/>
                                        <p:tgtEl>
                                          <p:spTgt spid="2">
                                            <p:graphicEl>
                                              <a:dgm id="{6CCE813E-5E0B-45F7-96CE-BCF9A901E6CE}"/>
                                            </p:graphicEl>
                                          </p:spTgt>
                                        </p:tgtEl>
                                        <p:attrNameLst>
                                          <p:attrName>ppt_w</p:attrName>
                                        </p:attrNameLst>
                                      </p:cBhvr>
                                      <p:tavLst>
                                        <p:tav tm="0">
                                          <p:val>
                                            <p:fltVal val="0"/>
                                          </p:val>
                                        </p:tav>
                                        <p:tav tm="100000">
                                          <p:val>
                                            <p:strVal val="#ppt_w"/>
                                          </p:val>
                                        </p:tav>
                                      </p:tavLst>
                                    </p:anim>
                                    <p:anim calcmode="lin" valueType="num">
                                      <p:cBhvr>
                                        <p:cTn id="56" dur="500" fill="hold"/>
                                        <p:tgtEl>
                                          <p:spTgt spid="2">
                                            <p:graphicEl>
                                              <a:dgm id="{6CCE813E-5E0B-45F7-96CE-BCF9A901E6CE}"/>
                                            </p:graphicEl>
                                          </p:spTgt>
                                        </p:tgtEl>
                                        <p:attrNameLst>
                                          <p:attrName>ppt_h</p:attrName>
                                        </p:attrNameLst>
                                      </p:cBhvr>
                                      <p:tavLst>
                                        <p:tav tm="0">
                                          <p:val>
                                            <p:fltVal val="0"/>
                                          </p:val>
                                        </p:tav>
                                        <p:tav tm="100000">
                                          <p:val>
                                            <p:strVal val="#ppt_h"/>
                                          </p:val>
                                        </p:tav>
                                      </p:tavLst>
                                    </p:anim>
                                    <p:animEffect transition="in" filter="fade">
                                      <p:cBhvr>
                                        <p:cTn id="57" dur="500"/>
                                        <p:tgtEl>
                                          <p:spTgt spid="2">
                                            <p:graphicEl>
                                              <a:dgm id="{6CCE813E-5E0B-45F7-96CE-BCF9A901E6CE}"/>
                                            </p:graphicEl>
                                          </p:spTgt>
                                        </p:tgtEl>
                                      </p:cBhvr>
                                    </p:animEffect>
                                  </p:childTnLst>
                                </p:cTn>
                              </p:par>
                            </p:childTnLst>
                          </p:cTn>
                        </p:par>
                        <p:par>
                          <p:cTn id="58" fill="hold">
                            <p:stCondLst>
                              <p:cond delay="500"/>
                            </p:stCondLst>
                            <p:childTnLst>
                              <p:par>
                                <p:cTn id="59" presetID="22" presetClass="entr" presetSubtype="8" fill="hold" grpId="0" nodeType="afterEffect">
                                  <p:stCondLst>
                                    <p:cond delay="0"/>
                                  </p:stCondLst>
                                  <p:childTnLst>
                                    <p:set>
                                      <p:cBhvr>
                                        <p:cTn id="60" dur="1" fill="hold">
                                          <p:stCondLst>
                                            <p:cond delay="0"/>
                                          </p:stCondLst>
                                        </p:cTn>
                                        <p:tgtEl>
                                          <p:spTgt spid="2">
                                            <p:graphicEl>
                                              <a:dgm id="{25AD595D-1A10-4938-B875-BE023B2B6731}"/>
                                            </p:graphicEl>
                                          </p:spTgt>
                                        </p:tgtEl>
                                        <p:attrNameLst>
                                          <p:attrName>style.visibility</p:attrName>
                                        </p:attrNameLst>
                                      </p:cBhvr>
                                      <p:to>
                                        <p:strVal val="visible"/>
                                      </p:to>
                                    </p:set>
                                    <p:animEffect transition="in" filter="wipe(left)">
                                      <p:cBhvr>
                                        <p:cTn id="61" dur="500"/>
                                        <p:tgtEl>
                                          <p:spTgt spid="2">
                                            <p:graphicEl>
                                              <a:dgm id="{25AD595D-1A10-4938-B875-BE023B2B6731}"/>
                                            </p:graphicEl>
                                          </p:spTgt>
                                        </p:tgtEl>
                                      </p:cBhvr>
                                    </p:animEffect>
                                  </p:childTnLst>
                                </p:cTn>
                              </p:par>
                            </p:childTnLst>
                          </p:cTn>
                        </p:par>
                      </p:childTnLst>
                    </p:cTn>
                  </p:par>
                  <p:par>
                    <p:cTn id="62" fill="hold">
                      <p:stCondLst>
                        <p:cond delay="indefinite"/>
                      </p:stCondLst>
                      <p:childTnLst>
                        <p:par>
                          <p:cTn id="63" fill="hold">
                            <p:stCondLst>
                              <p:cond delay="0"/>
                            </p:stCondLst>
                            <p:childTnLst>
                              <p:par>
                                <p:cTn id="64" presetID="53" presetClass="entr" presetSubtype="16" fill="hold" grpId="0" nodeType="clickEffect">
                                  <p:stCondLst>
                                    <p:cond delay="0"/>
                                  </p:stCondLst>
                                  <p:childTnLst>
                                    <p:set>
                                      <p:cBhvr>
                                        <p:cTn id="65" dur="1" fill="hold">
                                          <p:stCondLst>
                                            <p:cond delay="0"/>
                                          </p:stCondLst>
                                        </p:cTn>
                                        <p:tgtEl>
                                          <p:spTgt spid="2">
                                            <p:graphicEl>
                                              <a:dgm id="{FA7BBE03-741A-428D-A2E0-6E18B56F1B4B}"/>
                                            </p:graphicEl>
                                          </p:spTgt>
                                        </p:tgtEl>
                                        <p:attrNameLst>
                                          <p:attrName>style.visibility</p:attrName>
                                        </p:attrNameLst>
                                      </p:cBhvr>
                                      <p:to>
                                        <p:strVal val="visible"/>
                                      </p:to>
                                    </p:set>
                                    <p:anim calcmode="lin" valueType="num">
                                      <p:cBhvr>
                                        <p:cTn id="66" dur="500" fill="hold"/>
                                        <p:tgtEl>
                                          <p:spTgt spid="2">
                                            <p:graphicEl>
                                              <a:dgm id="{FA7BBE03-741A-428D-A2E0-6E18B56F1B4B}"/>
                                            </p:graphicEl>
                                          </p:spTgt>
                                        </p:tgtEl>
                                        <p:attrNameLst>
                                          <p:attrName>ppt_w</p:attrName>
                                        </p:attrNameLst>
                                      </p:cBhvr>
                                      <p:tavLst>
                                        <p:tav tm="0">
                                          <p:val>
                                            <p:fltVal val="0"/>
                                          </p:val>
                                        </p:tav>
                                        <p:tav tm="100000">
                                          <p:val>
                                            <p:strVal val="#ppt_w"/>
                                          </p:val>
                                        </p:tav>
                                      </p:tavLst>
                                    </p:anim>
                                    <p:anim calcmode="lin" valueType="num">
                                      <p:cBhvr>
                                        <p:cTn id="67" dur="500" fill="hold"/>
                                        <p:tgtEl>
                                          <p:spTgt spid="2">
                                            <p:graphicEl>
                                              <a:dgm id="{FA7BBE03-741A-428D-A2E0-6E18B56F1B4B}"/>
                                            </p:graphicEl>
                                          </p:spTgt>
                                        </p:tgtEl>
                                        <p:attrNameLst>
                                          <p:attrName>ppt_h</p:attrName>
                                        </p:attrNameLst>
                                      </p:cBhvr>
                                      <p:tavLst>
                                        <p:tav tm="0">
                                          <p:val>
                                            <p:fltVal val="0"/>
                                          </p:val>
                                        </p:tav>
                                        <p:tav tm="100000">
                                          <p:val>
                                            <p:strVal val="#ppt_h"/>
                                          </p:val>
                                        </p:tav>
                                      </p:tavLst>
                                    </p:anim>
                                    <p:animEffect transition="in" filter="fade">
                                      <p:cBhvr>
                                        <p:cTn id="68" dur="500"/>
                                        <p:tgtEl>
                                          <p:spTgt spid="2">
                                            <p:graphicEl>
                                              <a:dgm id="{FA7BBE03-741A-428D-A2E0-6E18B56F1B4B}"/>
                                            </p:graphicEl>
                                          </p:spTgt>
                                        </p:tgtEl>
                                      </p:cBhvr>
                                    </p:animEffect>
                                  </p:childTnLst>
                                </p:cTn>
                              </p:par>
                            </p:childTnLst>
                          </p:cTn>
                        </p:par>
                        <p:par>
                          <p:cTn id="69" fill="hold">
                            <p:stCondLst>
                              <p:cond delay="500"/>
                            </p:stCondLst>
                            <p:childTnLst>
                              <p:par>
                                <p:cTn id="70" presetID="22" presetClass="entr" presetSubtype="8" fill="hold" grpId="0" nodeType="afterEffect">
                                  <p:stCondLst>
                                    <p:cond delay="0"/>
                                  </p:stCondLst>
                                  <p:childTnLst>
                                    <p:set>
                                      <p:cBhvr>
                                        <p:cTn id="71" dur="1" fill="hold">
                                          <p:stCondLst>
                                            <p:cond delay="0"/>
                                          </p:stCondLst>
                                        </p:cTn>
                                        <p:tgtEl>
                                          <p:spTgt spid="2">
                                            <p:graphicEl>
                                              <a:dgm id="{BF751D0E-0018-4556-BBF6-F057C9893D8F}"/>
                                            </p:graphicEl>
                                          </p:spTgt>
                                        </p:tgtEl>
                                        <p:attrNameLst>
                                          <p:attrName>style.visibility</p:attrName>
                                        </p:attrNameLst>
                                      </p:cBhvr>
                                      <p:to>
                                        <p:strVal val="visible"/>
                                      </p:to>
                                    </p:set>
                                    <p:animEffect transition="in" filter="wipe(left)">
                                      <p:cBhvr>
                                        <p:cTn id="72" dur="500"/>
                                        <p:tgtEl>
                                          <p:spTgt spid="2">
                                            <p:graphicEl>
                                              <a:dgm id="{BF751D0E-0018-4556-BBF6-F057C9893D8F}"/>
                                            </p:graphic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2">
                                            <p:graphicEl>
                                              <a:dgm id="{1B825D6B-8BFA-484B-9BE4-89EE5CDDE674}"/>
                                            </p:graphicEl>
                                          </p:spTgt>
                                        </p:tgtEl>
                                        <p:attrNameLst>
                                          <p:attrName>style.visibility</p:attrName>
                                        </p:attrNameLst>
                                      </p:cBhvr>
                                      <p:to>
                                        <p:strVal val="visible"/>
                                      </p:to>
                                    </p:set>
                                    <p:anim calcmode="lin" valueType="num">
                                      <p:cBhvr>
                                        <p:cTn id="77" dur="500" fill="hold"/>
                                        <p:tgtEl>
                                          <p:spTgt spid="2">
                                            <p:graphicEl>
                                              <a:dgm id="{1B825D6B-8BFA-484B-9BE4-89EE5CDDE674}"/>
                                            </p:graphicEl>
                                          </p:spTgt>
                                        </p:tgtEl>
                                        <p:attrNameLst>
                                          <p:attrName>ppt_w</p:attrName>
                                        </p:attrNameLst>
                                      </p:cBhvr>
                                      <p:tavLst>
                                        <p:tav tm="0">
                                          <p:val>
                                            <p:fltVal val="0"/>
                                          </p:val>
                                        </p:tav>
                                        <p:tav tm="100000">
                                          <p:val>
                                            <p:strVal val="#ppt_w"/>
                                          </p:val>
                                        </p:tav>
                                      </p:tavLst>
                                    </p:anim>
                                    <p:anim calcmode="lin" valueType="num">
                                      <p:cBhvr>
                                        <p:cTn id="78" dur="500" fill="hold"/>
                                        <p:tgtEl>
                                          <p:spTgt spid="2">
                                            <p:graphicEl>
                                              <a:dgm id="{1B825D6B-8BFA-484B-9BE4-89EE5CDDE674}"/>
                                            </p:graphicEl>
                                          </p:spTgt>
                                        </p:tgtEl>
                                        <p:attrNameLst>
                                          <p:attrName>ppt_h</p:attrName>
                                        </p:attrNameLst>
                                      </p:cBhvr>
                                      <p:tavLst>
                                        <p:tav tm="0">
                                          <p:val>
                                            <p:fltVal val="0"/>
                                          </p:val>
                                        </p:tav>
                                        <p:tav tm="100000">
                                          <p:val>
                                            <p:strVal val="#ppt_h"/>
                                          </p:val>
                                        </p:tav>
                                      </p:tavLst>
                                    </p:anim>
                                    <p:animEffect transition="in" filter="fade">
                                      <p:cBhvr>
                                        <p:cTn id="79" dur="500"/>
                                        <p:tgtEl>
                                          <p:spTgt spid="2">
                                            <p:graphicEl>
                                              <a:dgm id="{1B825D6B-8BFA-484B-9BE4-89EE5CDDE674}"/>
                                            </p:graphicEl>
                                          </p:spTgt>
                                        </p:tgtEl>
                                      </p:cBhvr>
                                    </p:animEffect>
                                  </p:childTnLst>
                                </p:cTn>
                              </p:par>
                            </p:childTnLst>
                          </p:cTn>
                        </p:par>
                        <p:par>
                          <p:cTn id="80" fill="hold">
                            <p:stCondLst>
                              <p:cond delay="500"/>
                            </p:stCondLst>
                            <p:childTnLst>
                              <p:par>
                                <p:cTn id="81" presetID="22" presetClass="entr" presetSubtype="8" fill="hold" grpId="0" nodeType="afterEffect">
                                  <p:stCondLst>
                                    <p:cond delay="0"/>
                                  </p:stCondLst>
                                  <p:childTnLst>
                                    <p:set>
                                      <p:cBhvr>
                                        <p:cTn id="82" dur="1" fill="hold">
                                          <p:stCondLst>
                                            <p:cond delay="0"/>
                                          </p:stCondLst>
                                        </p:cTn>
                                        <p:tgtEl>
                                          <p:spTgt spid="2">
                                            <p:graphicEl>
                                              <a:dgm id="{172CFDF2-7936-4E9D-BFFA-0C73FCBBBDC7}"/>
                                            </p:graphicEl>
                                          </p:spTgt>
                                        </p:tgtEl>
                                        <p:attrNameLst>
                                          <p:attrName>style.visibility</p:attrName>
                                        </p:attrNameLst>
                                      </p:cBhvr>
                                      <p:to>
                                        <p:strVal val="visible"/>
                                      </p:to>
                                    </p:set>
                                    <p:animEffect transition="in" filter="wipe(left)">
                                      <p:cBhvr>
                                        <p:cTn id="83" dur="500"/>
                                        <p:tgtEl>
                                          <p:spTgt spid="2">
                                            <p:graphicEl>
                                              <a:dgm id="{172CFDF2-7936-4E9D-BFFA-0C73FCBBBDC7}"/>
                                            </p:graphicEl>
                                          </p:spTgt>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16" fill="hold" grpId="0" nodeType="clickEffect">
                                  <p:stCondLst>
                                    <p:cond delay="0"/>
                                  </p:stCondLst>
                                  <p:childTnLst>
                                    <p:set>
                                      <p:cBhvr>
                                        <p:cTn id="87" dur="1" fill="hold">
                                          <p:stCondLst>
                                            <p:cond delay="0"/>
                                          </p:stCondLst>
                                        </p:cTn>
                                        <p:tgtEl>
                                          <p:spTgt spid="2">
                                            <p:graphicEl>
                                              <a:dgm id="{E89644D7-0255-435B-8178-93723A4041E5}"/>
                                            </p:graphicEl>
                                          </p:spTgt>
                                        </p:tgtEl>
                                        <p:attrNameLst>
                                          <p:attrName>style.visibility</p:attrName>
                                        </p:attrNameLst>
                                      </p:cBhvr>
                                      <p:to>
                                        <p:strVal val="visible"/>
                                      </p:to>
                                    </p:set>
                                    <p:anim calcmode="lin" valueType="num">
                                      <p:cBhvr>
                                        <p:cTn id="88" dur="500" fill="hold"/>
                                        <p:tgtEl>
                                          <p:spTgt spid="2">
                                            <p:graphicEl>
                                              <a:dgm id="{E89644D7-0255-435B-8178-93723A4041E5}"/>
                                            </p:graphicEl>
                                          </p:spTgt>
                                        </p:tgtEl>
                                        <p:attrNameLst>
                                          <p:attrName>ppt_w</p:attrName>
                                        </p:attrNameLst>
                                      </p:cBhvr>
                                      <p:tavLst>
                                        <p:tav tm="0">
                                          <p:val>
                                            <p:fltVal val="0"/>
                                          </p:val>
                                        </p:tav>
                                        <p:tav tm="100000">
                                          <p:val>
                                            <p:strVal val="#ppt_w"/>
                                          </p:val>
                                        </p:tav>
                                      </p:tavLst>
                                    </p:anim>
                                    <p:anim calcmode="lin" valueType="num">
                                      <p:cBhvr>
                                        <p:cTn id="89" dur="500" fill="hold"/>
                                        <p:tgtEl>
                                          <p:spTgt spid="2">
                                            <p:graphicEl>
                                              <a:dgm id="{E89644D7-0255-435B-8178-93723A4041E5}"/>
                                            </p:graphicEl>
                                          </p:spTgt>
                                        </p:tgtEl>
                                        <p:attrNameLst>
                                          <p:attrName>ppt_h</p:attrName>
                                        </p:attrNameLst>
                                      </p:cBhvr>
                                      <p:tavLst>
                                        <p:tav tm="0">
                                          <p:val>
                                            <p:fltVal val="0"/>
                                          </p:val>
                                        </p:tav>
                                        <p:tav tm="100000">
                                          <p:val>
                                            <p:strVal val="#ppt_h"/>
                                          </p:val>
                                        </p:tav>
                                      </p:tavLst>
                                    </p:anim>
                                    <p:animEffect transition="in" filter="fade">
                                      <p:cBhvr>
                                        <p:cTn id="90" dur="500"/>
                                        <p:tgtEl>
                                          <p:spTgt spid="2">
                                            <p:graphicEl>
                                              <a:dgm id="{E89644D7-0255-435B-8178-93723A4041E5}"/>
                                            </p:graphicEl>
                                          </p:spTgt>
                                        </p:tgtEl>
                                      </p:cBhvr>
                                    </p:animEffect>
                                  </p:childTnLst>
                                </p:cTn>
                              </p:par>
                            </p:childTnLst>
                          </p:cTn>
                        </p:par>
                        <p:par>
                          <p:cTn id="91" fill="hold">
                            <p:stCondLst>
                              <p:cond delay="500"/>
                            </p:stCondLst>
                            <p:childTnLst>
                              <p:par>
                                <p:cTn id="92" presetID="22" presetClass="entr" presetSubtype="8" fill="hold" grpId="0" nodeType="afterEffect">
                                  <p:stCondLst>
                                    <p:cond delay="0"/>
                                  </p:stCondLst>
                                  <p:childTnLst>
                                    <p:set>
                                      <p:cBhvr>
                                        <p:cTn id="93" dur="1" fill="hold">
                                          <p:stCondLst>
                                            <p:cond delay="0"/>
                                          </p:stCondLst>
                                        </p:cTn>
                                        <p:tgtEl>
                                          <p:spTgt spid="2">
                                            <p:graphicEl>
                                              <a:dgm id="{55FC4AB1-9306-4E2A-94B7-638B38853F92}"/>
                                            </p:graphicEl>
                                          </p:spTgt>
                                        </p:tgtEl>
                                        <p:attrNameLst>
                                          <p:attrName>style.visibility</p:attrName>
                                        </p:attrNameLst>
                                      </p:cBhvr>
                                      <p:to>
                                        <p:strVal val="visible"/>
                                      </p:to>
                                    </p:set>
                                    <p:animEffect transition="in" filter="wipe(left)">
                                      <p:cBhvr>
                                        <p:cTn id="94" dur="500"/>
                                        <p:tgtEl>
                                          <p:spTgt spid="2">
                                            <p:graphicEl>
                                              <a:dgm id="{55FC4AB1-9306-4E2A-94B7-638B38853F92}"/>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53" presetClass="entr" presetSubtype="16" fill="hold" grpId="0" nodeType="clickEffect">
                                  <p:stCondLst>
                                    <p:cond delay="0"/>
                                  </p:stCondLst>
                                  <p:childTnLst>
                                    <p:set>
                                      <p:cBhvr>
                                        <p:cTn id="98" dur="1" fill="hold">
                                          <p:stCondLst>
                                            <p:cond delay="0"/>
                                          </p:stCondLst>
                                        </p:cTn>
                                        <p:tgtEl>
                                          <p:spTgt spid="2">
                                            <p:graphicEl>
                                              <a:dgm id="{BC6C4D0C-4B05-4C59-AD15-6A2C1C700397}"/>
                                            </p:graphicEl>
                                          </p:spTgt>
                                        </p:tgtEl>
                                        <p:attrNameLst>
                                          <p:attrName>style.visibility</p:attrName>
                                        </p:attrNameLst>
                                      </p:cBhvr>
                                      <p:to>
                                        <p:strVal val="visible"/>
                                      </p:to>
                                    </p:set>
                                    <p:anim calcmode="lin" valueType="num">
                                      <p:cBhvr>
                                        <p:cTn id="99" dur="500" fill="hold"/>
                                        <p:tgtEl>
                                          <p:spTgt spid="2">
                                            <p:graphicEl>
                                              <a:dgm id="{BC6C4D0C-4B05-4C59-AD15-6A2C1C700397}"/>
                                            </p:graphicEl>
                                          </p:spTgt>
                                        </p:tgtEl>
                                        <p:attrNameLst>
                                          <p:attrName>ppt_w</p:attrName>
                                        </p:attrNameLst>
                                      </p:cBhvr>
                                      <p:tavLst>
                                        <p:tav tm="0">
                                          <p:val>
                                            <p:fltVal val="0"/>
                                          </p:val>
                                        </p:tav>
                                        <p:tav tm="100000">
                                          <p:val>
                                            <p:strVal val="#ppt_w"/>
                                          </p:val>
                                        </p:tav>
                                      </p:tavLst>
                                    </p:anim>
                                    <p:anim calcmode="lin" valueType="num">
                                      <p:cBhvr>
                                        <p:cTn id="100" dur="500" fill="hold"/>
                                        <p:tgtEl>
                                          <p:spTgt spid="2">
                                            <p:graphicEl>
                                              <a:dgm id="{BC6C4D0C-4B05-4C59-AD15-6A2C1C700397}"/>
                                            </p:graphicEl>
                                          </p:spTgt>
                                        </p:tgtEl>
                                        <p:attrNameLst>
                                          <p:attrName>ppt_h</p:attrName>
                                        </p:attrNameLst>
                                      </p:cBhvr>
                                      <p:tavLst>
                                        <p:tav tm="0">
                                          <p:val>
                                            <p:fltVal val="0"/>
                                          </p:val>
                                        </p:tav>
                                        <p:tav tm="100000">
                                          <p:val>
                                            <p:strVal val="#ppt_h"/>
                                          </p:val>
                                        </p:tav>
                                      </p:tavLst>
                                    </p:anim>
                                    <p:animEffect transition="in" filter="fade">
                                      <p:cBhvr>
                                        <p:cTn id="101" dur="500"/>
                                        <p:tgtEl>
                                          <p:spTgt spid="2">
                                            <p:graphicEl>
                                              <a:dgm id="{BC6C4D0C-4B05-4C59-AD15-6A2C1C700397}"/>
                                            </p:graphicEl>
                                          </p:spTgt>
                                        </p:tgtEl>
                                      </p:cBhvr>
                                    </p:animEffect>
                                  </p:childTnLst>
                                </p:cTn>
                              </p:par>
                            </p:childTnLst>
                          </p:cTn>
                        </p:par>
                        <p:par>
                          <p:cTn id="102" fill="hold">
                            <p:stCondLst>
                              <p:cond delay="500"/>
                            </p:stCondLst>
                            <p:childTnLst>
                              <p:par>
                                <p:cTn id="103" presetID="22" presetClass="entr" presetSubtype="8" fill="hold" grpId="0" nodeType="afterEffect">
                                  <p:stCondLst>
                                    <p:cond delay="0"/>
                                  </p:stCondLst>
                                  <p:childTnLst>
                                    <p:set>
                                      <p:cBhvr>
                                        <p:cTn id="104" dur="1" fill="hold">
                                          <p:stCondLst>
                                            <p:cond delay="0"/>
                                          </p:stCondLst>
                                        </p:cTn>
                                        <p:tgtEl>
                                          <p:spTgt spid="2">
                                            <p:graphicEl>
                                              <a:dgm id="{B35259F7-3DA3-4B94-9D52-4E67297EB8CB}"/>
                                            </p:graphicEl>
                                          </p:spTgt>
                                        </p:tgtEl>
                                        <p:attrNameLst>
                                          <p:attrName>style.visibility</p:attrName>
                                        </p:attrNameLst>
                                      </p:cBhvr>
                                      <p:to>
                                        <p:strVal val="visible"/>
                                      </p:to>
                                    </p:set>
                                    <p:animEffect transition="in" filter="wipe(left)">
                                      <p:cBhvr>
                                        <p:cTn id="105" dur="500"/>
                                        <p:tgtEl>
                                          <p:spTgt spid="2">
                                            <p:graphicEl>
                                              <a:dgm id="{B35259F7-3DA3-4B94-9D52-4E67297EB8CB}"/>
                                            </p:graphicEl>
                                          </p:spTgt>
                                        </p:tgtEl>
                                      </p:cBhvr>
                                    </p:animEffect>
                                  </p:childTnLst>
                                </p:cTn>
                              </p:par>
                            </p:childTnLst>
                          </p:cTn>
                        </p:par>
                      </p:childTnLst>
                    </p:cTn>
                  </p:par>
                  <p:par>
                    <p:cTn id="106" fill="hold">
                      <p:stCondLst>
                        <p:cond delay="indefinite"/>
                      </p:stCondLst>
                      <p:childTnLst>
                        <p:par>
                          <p:cTn id="107" fill="hold">
                            <p:stCondLst>
                              <p:cond delay="0"/>
                            </p:stCondLst>
                            <p:childTnLst>
                              <p:par>
                                <p:cTn id="108" presetID="22" presetClass="entr" presetSubtype="8" fill="hold" grpId="0" nodeType="clickEffect">
                                  <p:stCondLst>
                                    <p:cond delay="0"/>
                                  </p:stCondLst>
                                  <p:childTnLst>
                                    <p:set>
                                      <p:cBhvr>
                                        <p:cTn id="109" dur="1" fill="hold">
                                          <p:stCondLst>
                                            <p:cond delay="0"/>
                                          </p:stCondLst>
                                        </p:cTn>
                                        <p:tgtEl>
                                          <p:spTgt spid="7"/>
                                        </p:tgtEl>
                                        <p:attrNameLst>
                                          <p:attrName>style.visibility</p:attrName>
                                        </p:attrNameLst>
                                      </p:cBhvr>
                                      <p:to>
                                        <p:strVal val="visible"/>
                                      </p:to>
                                    </p:set>
                                    <p:animEffect transition="in" filter="wipe(left)">
                                      <p:cBhvr>
                                        <p:cTn id="110"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Graphic spid="2" grpId="0">
        <p:bldSub>
          <a:bldDgm bld="one"/>
        </p:bldSub>
      </p:bldGraphic>
      <p:bldP spid="7" grpId="0"/>
      <p:bldP spid="4" grpId="0"/>
      <p:bldP spid="3" grpId="0"/>
    </p:bldLst>
  </p:timing>
</p:sld>
</file>

<file path=ppt/theme/theme1.xml><?xml version="1.0" encoding="utf-8"?>
<a:theme xmlns:a="http://schemas.openxmlformats.org/drawingml/2006/main" name="Tema de Office">
  <a:themeElements>
    <a:clrScheme name="Personalizado 3">
      <a:dk1>
        <a:sysClr val="windowText" lastClr="000000"/>
      </a:dk1>
      <a:lt1>
        <a:sysClr val="window" lastClr="FFFFFF"/>
      </a:lt1>
      <a:dk2>
        <a:srgbClr val="FF00FF"/>
      </a:dk2>
      <a:lt2>
        <a:srgbClr val="CCCC00"/>
      </a:lt2>
      <a:accent1>
        <a:srgbClr val="2FC753"/>
      </a:accent1>
      <a:accent2>
        <a:srgbClr val="E3B84B"/>
      </a:accent2>
      <a:accent3>
        <a:srgbClr val="B1319F"/>
      </a:accent3>
      <a:accent4>
        <a:srgbClr val="48CEE0"/>
      </a:accent4>
      <a:accent5>
        <a:srgbClr val="D91934"/>
      </a:accent5>
      <a:accent6>
        <a:srgbClr val="635DD3"/>
      </a:accent6>
      <a:hlink>
        <a:srgbClr val="9454C3"/>
      </a:hlink>
      <a:folHlink>
        <a:srgbClr val="3EBBF0"/>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Tema d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2918</TotalTime>
  <Words>1394</Words>
  <Application>Microsoft Office PowerPoint</Application>
  <PresentationFormat>Panorámica</PresentationFormat>
  <Paragraphs>86</Paragraphs>
  <Slides>11</Slides>
  <Notes>0</Notes>
  <HiddenSlides>0</HiddenSlides>
  <MMClips>0</MMClips>
  <ScaleCrop>false</ScaleCrop>
  <HeadingPairs>
    <vt:vector size="6" baseType="variant">
      <vt:variant>
        <vt:lpstr>Fuentes usadas</vt:lpstr>
      </vt:variant>
      <vt:variant>
        <vt:i4>7</vt:i4>
      </vt:variant>
      <vt:variant>
        <vt:lpstr>Tema</vt:lpstr>
      </vt:variant>
      <vt:variant>
        <vt:i4>2</vt:i4>
      </vt:variant>
      <vt:variant>
        <vt:lpstr>Títulos de diapositiva</vt:lpstr>
      </vt:variant>
      <vt:variant>
        <vt:i4>11</vt:i4>
      </vt:variant>
    </vt:vector>
  </HeadingPairs>
  <TitlesOfParts>
    <vt:vector size="20" baseType="lpstr">
      <vt:lpstr>Arial Black</vt:lpstr>
      <vt:lpstr>Times New Roman</vt:lpstr>
      <vt:lpstr>Comic Sans MS</vt:lpstr>
      <vt:lpstr>Aptos</vt:lpstr>
      <vt:lpstr>Calibri</vt:lpstr>
      <vt:lpstr>Arial</vt:lpstr>
      <vt:lpstr>Aptos Display</vt:lpstr>
      <vt:lpstr>Tema de Office</vt:lpstr>
      <vt:lpstr>1_Tema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Sergio</dc:creator>
  <cp:lastModifiedBy>Isabel Laveda</cp:lastModifiedBy>
  <cp:revision>113</cp:revision>
  <dcterms:created xsi:type="dcterms:W3CDTF">2025-08-09T16:08:23Z</dcterms:created>
  <dcterms:modified xsi:type="dcterms:W3CDTF">2025-09-02T17:08:43Z</dcterms:modified>
</cp:coreProperties>
</file>