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78" r:id="rId3"/>
    <p:sldId id="277" r:id="rId4"/>
    <p:sldId id="257" r:id="rId5"/>
    <p:sldId id="258" r:id="rId6"/>
    <p:sldId id="259" r:id="rId7"/>
    <p:sldId id="260" r:id="rId8"/>
    <p:sldId id="270" r:id="rId9"/>
    <p:sldId id="275" r:id="rId10"/>
    <p:sldId id="262" r:id="rId11"/>
    <p:sldId id="276" r:id="rId12"/>
    <p:sldId id="264" r:id="rId13"/>
    <p:sldId id="272" r:id="rId14"/>
  </p:sldIdLst>
  <p:sldSz cx="12192000" cy="6858000"/>
  <p:notesSz cx="6858000" cy="9144000"/>
  <p:embeddedFontLst>
    <p:embeddedFont>
      <p:font typeface="Arial Black" panose="020B0A04020102020204" pitchFamily="34" charset="0"/>
      <p:bold r:id="rId15"/>
    </p:embeddedFont>
    <p:embeddedFont>
      <p:font typeface="Comic Sans MS" panose="030F0702030302020204" pitchFamily="66" charset="0"/>
      <p:regular r:id="rId16"/>
      <p:bold r:id="rId17"/>
      <p:italic r:id="rId18"/>
      <p:boldItalic r:id="rId19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0C88"/>
    <a:srgbClr val="110593"/>
    <a:srgbClr val="0C469E"/>
    <a:srgbClr val="05A9A9"/>
    <a:srgbClr val="00B047"/>
    <a:srgbClr val="20C012"/>
    <a:srgbClr val="89CB05"/>
    <a:srgbClr val="D69F0C"/>
    <a:srgbClr val="E5C77B"/>
    <a:srgbClr val="DDB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6FD004-DDD0-4A34-A5E4-B8D617CFEB15}" type="doc">
      <dgm:prSet loTypeId="urn:microsoft.com/office/officeart/2005/8/layout/vList3#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A55718B-719A-4DCB-A9C6-5B21F0E125C2}">
      <dgm:prSet custT="1"/>
      <dgm:spPr/>
      <dgm:t>
        <a:bodyPr/>
        <a:lstStyle/>
        <a:p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Credevano nella dottrina di Gesù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D34D38-13DB-4576-8486-04428C319685}" type="parTrans" cxnId="{D2B874D4-B677-45C5-A322-1A1403208C8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14A308-F811-4613-824C-68045FCDE078}" type="sibTrans" cxnId="{D2B874D4-B677-45C5-A322-1A1403208C8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8AA768-3988-4FE5-A467-5AD924F75B99}">
      <dgm:prSet custT="1"/>
      <dgm:spPr/>
      <dgm:t>
        <a:bodyPr/>
        <a:lstStyle/>
        <a:p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 aveva il dono di guarigione sanava i malati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53D168-7D2B-43BA-8551-4908C1FA4E55}" type="parTrans" cxnId="{7747CF89-EA84-4840-A20B-FBBAE87E49F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79F71C-ADAF-4771-9F64-CCD72301F34C}" type="sibTrans" cxnId="{7747CF89-EA84-4840-A20B-FBBAE87E49F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528160-BE34-47B7-80F9-866245272F21}">
      <dgm:prSet custT="1"/>
      <dgm:spPr/>
      <dgm:t>
        <a:bodyPr/>
        <a:lstStyle/>
        <a:p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Avevano tutte le cose </a:t>
          </a:r>
          <a:r>
            <a:rPr lang="it-IT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 comune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ECCE45-B0B9-48EA-A41F-318C44FA2E8F}" type="parTrans" cxnId="{7B483920-DD1A-449F-BD31-5340E248E58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FEC0E7-1AE2-411D-B02A-CEF176400244}" type="sibTrans" cxnId="{7B483920-DD1A-449F-BD31-5340E248E58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5CB98C-BF16-460D-969A-F34A202CA300}">
      <dgm:prSet custT="1"/>
      <dgm:spPr/>
      <dgm:t>
        <a:bodyPr/>
        <a:lstStyle/>
        <a:p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Condividevano ciò che avevano con i bisognosi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90490C-A7EC-4EE6-A9FC-B68FDFB30BA3}" type="parTrans" cxnId="{8F021B66-F95D-48F4-AC4A-CDA93298A6A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BB0EBC-DB35-4C8A-9B31-D69CD3B22413}" type="sibTrans" cxnId="{8F021B66-F95D-48F4-AC4A-CDA93298A6A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413416-36FB-4EBF-A892-AB0B194B409A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Tenevano adunanze pubbliche</a:t>
          </a:r>
        </a:p>
      </dgm:t>
    </dgm:pt>
    <dgm:pt modelId="{408D0389-1E33-40F5-BEAD-C6440870BF5F}" type="parTrans" cxnId="{B14C8772-A738-47E5-B65E-A114432E02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2C27BD-DF35-477D-8869-78D5C0038AA9}" type="sibTrans" cxnId="{B14C8772-A738-47E5-B65E-A114432E02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93E7D9-ADC1-4828-B208-EE6ACC549708}">
      <dgm:prSet custT="1"/>
      <dgm:spPr/>
      <dgm:t>
        <a:bodyPr/>
        <a:lstStyle/>
        <a:p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Tenevano le riunioni nelle case, dove celebravano  la Santa Cena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94712F-D82E-4388-B8A0-C17701945099}" type="parTrans" cxnId="{CDCEA70A-3A7E-4F80-AED1-901E3BA440D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32FBBE-DA42-4847-A832-764661CC3EA1}" type="sibTrans" cxnId="{CDCEA70A-3A7E-4F80-AED1-901E3BA440D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1650AB-FF20-4BDD-969A-CFBDCEAF1BA6}">
      <dgm:prSet custT="1"/>
      <dgm:spPr/>
      <dgm:t>
        <a:bodyPr/>
        <a:lstStyle/>
        <a:p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Vivevano con gioia e semplicità di cuore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76DC85-5A87-4FF0-B546-F2E43F72B709}" type="parTrans" cxnId="{E0F42A2C-FA0F-4B92-B088-DD2AAE769D5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DA5D5A-9505-45DC-91B6-0ABBCAE578F6}" type="sibTrans" cxnId="{E0F42A2C-FA0F-4B92-B088-DD2AAE769D5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A148E9-B8AA-407B-B1F2-22A51E813557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Lodavano Dio</a:t>
          </a:r>
        </a:p>
      </dgm:t>
    </dgm:pt>
    <dgm:pt modelId="{7593432B-D79D-49F0-AFB8-77FCC91097F5}" type="parTrans" cxnId="{AAB56C2B-05B7-494E-AE48-F64CDE4A990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DB776C-40D2-4934-BE71-5A7DF02CAD49}" type="sibTrans" cxnId="{AAB56C2B-05B7-494E-AE48-F64CDE4A990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2E446D-8663-47C2-BF6B-A0983D059049}" type="pres">
      <dgm:prSet presAssocID="{8A6FD004-DDD0-4A34-A5E4-B8D617CFEB15}" presName="linearFlow" presStyleCnt="0">
        <dgm:presLayoutVars>
          <dgm:dir/>
          <dgm:resizeHandles val="exact"/>
        </dgm:presLayoutVars>
      </dgm:prSet>
      <dgm:spPr/>
    </dgm:pt>
    <dgm:pt modelId="{3FF5806F-FE3E-410C-8823-9AD392CB48D9}" type="pres">
      <dgm:prSet presAssocID="{6A55718B-719A-4DCB-A9C6-5B21F0E125C2}" presName="composite" presStyleCnt="0"/>
      <dgm:spPr/>
    </dgm:pt>
    <dgm:pt modelId="{593C632F-6E4E-4DF9-875E-7FAFF6294EA5}" type="pres">
      <dgm:prSet presAssocID="{6A55718B-719A-4DCB-A9C6-5B21F0E125C2}" presName="imgShp" presStyleLbl="fgImgPlace1" presStyleIdx="0" presStyleCnt="8" custLinFactX="-100000" custLinFactNeighborX="-162145"/>
      <dgm:spPr>
        <a:prstGeom prst="heart">
          <a:avLst/>
        </a:prstGeom>
        <a:solidFill>
          <a:srgbClr val="D69F0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308687F3-EAA2-4ED6-B580-A75C6E326F1F}" type="pres">
      <dgm:prSet presAssocID="{6A55718B-719A-4DCB-A9C6-5B21F0E125C2}" presName="txShp" presStyleLbl="node1" presStyleIdx="0" presStyleCnt="8" custScaleX="142454" custLinFactNeighborX="4127">
        <dgm:presLayoutVars>
          <dgm:bulletEnabled val="1"/>
        </dgm:presLayoutVars>
      </dgm:prSet>
      <dgm:spPr/>
    </dgm:pt>
    <dgm:pt modelId="{146623B5-77D2-4437-AA44-2981F69538AD}" type="pres">
      <dgm:prSet presAssocID="{9914A308-F811-4613-824C-68045FCDE078}" presName="spacing" presStyleCnt="0"/>
      <dgm:spPr/>
    </dgm:pt>
    <dgm:pt modelId="{26FA3C60-BC5B-4D22-804C-DAE573AC0066}" type="pres">
      <dgm:prSet presAssocID="{088AA768-3988-4FE5-A467-5AD924F75B99}" presName="composite" presStyleCnt="0"/>
      <dgm:spPr/>
    </dgm:pt>
    <dgm:pt modelId="{B771A9FD-1A36-4F4E-B943-39A76BEC5DD4}" type="pres">
      <dgm:prSet presAssocID="{088AA768-3988-4FE5-A467-5AD924F75B99}" presName="imgShp" presStyleLbl="fgImgPlace1" presStyleIdx="1" presStyleCnt="8" custLinFactX="-100000" custLinFactNeighborX="-162145"/>
      <dgm:spPr>
        <a:prstGeom prst="heart">
          <a:avLst/>
        </a:prstGeom>
        <a:solidFill>
          <a:srgbClr val="89CB0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8EF119AF-0E19-4A04-A7B6-9315C2CDF1BB}" type="pres">
      <dgm:prSet presAssocID="{088AA768-3988-4FE5-A467-5AD924F75B99}" presName="txShp" presStyleLbl="node1" presStyleIdx="1" presStyleCnt="8" custScaleX="142454" custLinFactNeighborX="4127">
        <dgm:presLayoutVars>
          <dgm:bulletEnabled val="1"/>
        </dgm:presLayoutVars>
      </dgm:prSet>
      <dgm:spPr/>
    </dgm:pt>
    <dgm:pt modelId="{C3B50C1E-5F5F-4FF8-AB15-F36318C3A70A}" type="pres">
      <dgm:prSet presAssocID="{0779F71C-ADAF-4771-9F64-CCD72301F34C}" presName="spacing" presStyleCnt="0"/>
      <dgm:spPr/>
    </dgm:pt>
    <dgm:pt modelId="{151CF5B0-A4DF-4FBD-99A3-B6F7C04D18FE}" type="pres">
      <dgm:prSet presAssocID="{2D528160-BE34-47B7-80F9-866245272F21}" presName="composite" presStyleCnt="0"/>
      <dgm:spPr/>
    </dgm:pt>
    <dgm:pt modelId="{B9DA2D1F-B724-43FA-9BD2-EB7F13A6627D}" type="pres">
      <dgm:prSet presAssocID="{2D528160-BE34-47B7-80F9-866245272F21}" presName="imgShp" presStyleLbl="fgImgPlace1" presStyleIdx="2" presStyleCnt="8" custLinFactX="-100000" custLinFactNeighborX="-162145"/>
      <dgm:spPr>
        <a:prstGeom prst="heart">
          <a:avLst/>
        </a:prstGeom>
        <a:solidFill>
          <a:srgbClr val="20C01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74355F8-F5A9-4CCC-80EA-6DD432903CF4}" type="pres">
      <dgm:prSet presAssocID="{2D528160-BE34-47B7-80F9-866245272F21}" presName="txShp" presStyleLbl="node1" presStyleIdx="2" presStyleCnt="8" custScaleX="142454" custLinFactNeighborX="5108" custLinFactNeighborY="-2634">
        <dgm:presLayoutVars>
          <dgm:bulletEnabled val="1"/>
        </dgm:presLayoutVars>
      </dgm:prSet>
      <dgm:spPr/>
    </dgm:pt>
    <dgm:pt modelId="{D48AD1C4-BA6E-4443-A547-860C39C86D62}" type="pres">
      <dgm:prSet presAssocID="{62FEC0E7-1AE2-411D-B02A-CEF176400244}" presName="spacing" presStyleCnt="0"/>
      <dgm:spPr/>
    </dgm:pt>
    <dgm:pt modelId="{CE9B2856-FD14-4FFD-8E97-460C6585173B}" type="pres">
      <dgm:prSet presAssocID="{F95CB98C-BF16-460D-969A-F34A202CA300}" presName="composite" presStyleCnt="0"/>
      <dgm:spPr/>
    </dgm:pt>
    <dgm:pt modelId="{36EA4B06-54A1-42F3-9F9F-6E6B3E2C1CAB}" type="pres">
      <dgm:prSet presAssocID="{F95CB98C-BF16-460D-969A-F34A202CA300}" presName="imgShp" presStyleLbl="fgImgPlace1" presStyleIdx="3" presStyleCnt="8" custLinFactX="-100000" custLinFactNeighborX="-162145"/>
      <dgm:spPr>
        <a:prstGeom prst="heart">
          <a:avLst/>
        </a:prstGeom>
        <a:solidFill>
          <a:srgbClr val="00B047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3358233-AB0B-499A-B985-326DDD53CC03}" type="pres">
      <dgm:prSet presAssocID="{F95CB98C-BF16-460D-969A-F34A202CA300}" presName="txShp" presStyleLbl="node1" presStyleIdx="3" presStyleCnt="8" custScaleX="142454" custLinFactNeighborX="4127">
        <dgm:presLayoutVars>
          <dgm:bulletEnabled val="1"/>
        </dgm:presLayoutVars>
      </dgm:prSet>
      <dgm:spPr/>
    </dgm:pt>
    <dgm:pt modelId="{43C8B56E-6B07-42D6-8FF3-759EBE6428C6}" type="pres">
      <dgm:prSet presAssocID="{54BB0EBC-DB35-4C8A-9B31-D69CD3B22413}" presName="spacing" presStyleCnt="0"/>
      <dgm:spPr/>
    </dgm:pt>
    <dgm:pt modelId="{1ADFF835-C972-4E5F-9279-EFB35C807CC8}" type="pres">
      <dgm:prSet presAssocID="{65413416-36FB-4EBF-A892-AB0B194B409A}" presName="composite" presStyleCnt="0"/>
      <dgm:spPr/>
    </dgm:pt>
    <dgm:pt modelId="{8CC3E3EE-2716-4106-81EA-17A7E5630B27}" type="pres">
      <dgm:prSet presAssocID="{65413416-36FB-4EBF-A892-AB0B194B409A}" presName="imgShp" presStyleLbl="fgImgPlace1" presStyleIdx="4" presStyleCnt="8" custLinFactX="-100000" custLinFactNeighborX="-162145"/>
      <dgm:spPr>
        <a:prstGeom prst="heart">
          <a:avLst/>
        </a:prstGeom>
        <a:solidFill>
          <a:srgbClr val="05A9A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C9F8CF2-3B20-4C2F-BDB2-BFDC4C9B239A}" type="pres">
      <dgm:prSet presAssocID="{65413416-36FB-4EBF-A892-AB0B194B409A}" presName="txShp" presStyleLbl="node1" presStyleIdx="4" presStyleCnt="8" custScaleX="142454" custLinFactNeighborX="4127">
        <dgm:presLayoutVars>
          <dgm:bulletEnabled val="1"/>
        </dgm:presLayoutVars>
      </dgm:prSet>
      <dgm:spPr/>
    </dgm:pt>
    <dgm:pt modelId="{4C36C3FE-A7B5-41D5-B208-797601BBEEB7}" type="pres">
      <dgm:prSet presAssocID="{2D2C27BD-DF35-477D-8869-78D5C0038AA9}" presName="spacing" presStyleCnt="0"/>
      <dgm:spPr/>
    </dgm:pt>
    <dgm:pt modelId="{EECB047C-D43F-43A6-AFFD-E70AE3AC9ADB}" type="pres">
      <dgm:prSet presAssocID="{4993E7D9-ADC1-4828-B208-EE6ACC549708}" presName="composite" presStyleCnt="0"/>
      <dgm:spPr/>
    </dgm:pt>
    <dgm:pt modelId="{8B3316BC-2B74-4B7F-B9A7-E865537FF35F}" type="pres">
      <dgm:prSet presAssocID="{4993E7D9-ADC1-4828-B208-EE6ACC549708}" presName="imgShp" presStyleLbl="fgImgPlace1" presStyleIdx="5" presStyleCnt="8" custLinFactX="-100000" custLinFactNeighborX="-162145"/>
      <dgm:spPr>
        <a:prstGeom prst="heart">
          <a:avLst/>
        </a:prstGeom>
        <a:solidFill>
          <a:srgbClr val="0C469E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89119926-C6C4-4EA9-880F-E3207FCFD84A}" type="pres">
      <dgm:prSet presAssocID="{4993E7D9-ADC1-4828-B208-EE6ACC549708}" presName="txShp" presStyleLbl="node1" presStyleIdx="5" presStyleCnt="8" custScaleX="142454" custLinFactNeighborX="4127">
        <dgm:presLayoutVars>
          <dgm:bulletEnabled val="1"/>
        </dgm:presLayoutVars>
      </dgm:prSet>
      <dgm:spPr/>
    </dgm:pt>
    <dgm:pt modelId="{FED3F5C3-37EC-485A-B1DD-E81BE8B31259}" type="pres">
      <dgm:prSet presAssocID="{0032FBBE-DA42-4847-A832-764661CC3EA1}" presName="spacing" presStyleCnt="0"/>
      <dgm:spPr/>
    </dgm:pt>
    <dgm:pt modelId="{18AE61E7-E970-4DC3-8EFC-2F0E305FFB90}" type="pres">
      <dgm:prSet presAssocID="{141650AB-FF20-4BDD-969A-CFBDCEAF1BA6}" presName="composite" presStyleCnt="0"/>
      <dgm:spPr/>
    </dgm:pt>
    <dgm:pt modelId="{D889E4A5-8C3E-4785-B1C9-3C540E8153A9}" type="pres">
      <dgm:prSet presAssocID="{141650AB-FF20-4BDD-969A-CFBDCEAF1BA6}" presName="imgShp" presStyleLbl="fgImgPlace1" presStyleIdx="6" presStyleCnt="8" custLinFactX="-100000" custLinFactNeighborX="-162145"/>
      <dgm:spPr>
        <a:prstGeom prst="heart">
          <a:avLst/>
        </a:prstGeom>
        <a:solidFill>
          <a:srgbClr val="11059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C273BEF-115B-4D1F-847D-6649371DF806}" type="pres">
      <dgm:prSet presAssocID="{141650AB-FF20-4BDD-969A-CFBDCEAF1BA6}" presName="txShp" presStyleLbl="node1" presStyleIdx="6" presStyleCnt="8" custScaleX="142454" custLinFactNeighborX="4127">
        <dgm:presLayoutVars>
          <dgm:bulletEnabled val="1"/>
        </dgm:presLayoutVars>
      </dgm:prSet>
      <dgm:spPr/>
    </dgm:pt>
    <dgm:pt modelId="{A33506E4-3476-4900-B5A5-72DBA127CB93}" type="pres">
      <dgm:prSet presAssocID="{6FDA5D5A-9505-45DC-91B6-0ABBCAE578F6}" presName="spacing" presStyleCnt="0"/>
      <dgm:spPr/>
    </dgm:pt>
    <dgm:pt modelId="{92DDBA11-50BA-484D-B49D-D35FE540EF88}" type="pres">
      <dgm:prSet presAssocID="{93A148E9-B8AA-407B-B1F2-22A51E813557}" presName="composite" presStyleCnt="0"/>
      <dgm:spPr/>
    </dgm:pt>
    <dgm:pt modelId="{E89E5BB7-EFAE-4919-B748-BE6D906FFF66}" type="pres">
      <dgm:prSet presAssocID="{93A148E9-B8AA-407B-B1F2-22A51E813557}" presName="imgShp" presStyleLbl="fgImgPlace1" presStyleIdx="7" presStyleCnt="8" custLinFactX="-100000" custLinFactNeighborX="-162145"/>
      <dgm:spPr>
        <a:prstGeom prst="heart">
          <a:avLst/>
        </a:prstGeom>
        <a:solidFill>
          <a:srgbClr val="5D0C88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4E896A66-4610-42C5-8BC4-A177A6D9C65B}" type="pres">
      <dgm:prSet presAssocID="{93A148E9-B8AA-407B-B1F2-22A51E813557}" presName="txShp" presStyleLbl="node1" presStyleIdx="7" presStyleCnt="8" custScaleX="142454" custLinFactNeighborX="4127">
        <dgm:presLayoutVars>
          <dgm:bulletEnabled val="1"/>
        </dgm:presLayoutVars>
      </dgm:prSet>
      <dgm:spPr/>
    </dgm:pt>
  </dgm:ptLst>
  <dgm:cxnLst>
    <dgm:cxn modelId="{CDCEA70A-3A7E-4F80-AED1-901E3BA440DA}" srcId="{8A6FD004-DDD0-4A34-A5E4-B8D617CFEB15}" destId="{4993E7D9-ADC1-4828-B208-EE6ACC549708}" srcOrd="5" destOrd="0" parTransId="{2494712F-D82E-4388-B8A0-C17701945099}" sibTransId="{0032FBBE-DA42-4847-A832-764661CC3EA1}"/>
    <dgm:cxn modelId="{7B483920-DD1A-449F-BD31-5340E248E581}" srcId="{8A6FD004-DDD0-4A34-A5E4-B8D617CFEB15}" destId="{2D528160-BE34-47B7-80F9-866245272F21}" srcOrd="2" destOrd="0" parTransId="{59ECCE45-B0B9-48EA-A41F-318C44FA2E8F}" sibTransId="{62FEC0E7-1AE2-411D-B02A-CEF176400244}"/>
    <dgm:cxn modelId="{E95DB024-3D05-4E06-831D-D16DBF522FA8}" type="presOf" srcId="{4993E7D9-ADC1-4828-B208-EE6ACC549708}" destId="{89119926-C6C4-4EA9-880F-E3207FCFD84A}" srcOrd="0" destOrd="0" presId="urn:microsoft.com/office/officeart/2005/8/layout/vList3#1"/>
    <dgm:cxn modelId="{FA243129-043A-4299-8042-408F1E136C06}" type="presOf" srcId="{2D528160-BE34-47B7-80F9-866245272F21}" destId="{674355F8-F5A9-4CCC-80EA-6DD432903CF4}" srcOrd="0" destOrd="0" presId="urn:microsoft.com/office/officeart/2005/8/layout/vList3#1"/>
    <dgm:cxn modelId="{AAB56C2B-05B7-494E-AE48-F64CDE4A990D}" srcId="{8A6FD004-DDD0-4A34-A5E4-B8D617CFEB15}" destId="{93A148E9-B8AA-407B-B1F2-22A51E813557}" srcOrd="7" destOrd="0" parTransId="{7593432B-D79D-49F0-AFB8-77FCC91097F5}" sibTransId="{6DDB776C-40D2-4934-BE71-5A7DF02CAD49}"/>
    <dgm:cxn modelId="{E0F42A2C-FA0F-4B92-B088-DD2AAE769D58}" srcId="{8A6FD004-DDD0-4A34-A5E4-B8D617CFEB15}" destId="{141650AB-FF20-4BDD-969A-CFBDCEAF1BA6}" srcOrd="6" destOrd="0" parTransId="{B276DC85-5A87-4FF0-B546-F2E43F72B709}" sibTransId="{6FDA5D5A-9505-45DC-91B6-0ABBCAE578F6}"/>
    <dgm:cxn modelId="{296BEB3A-002A-4DA1-BF9F-19CB1102BF63}" type="presOf" srcId="{F95CB98C-BF16-460D-969A-F34A202CA300}" destId="{E3358233-AB0B-499A-B985-326DDD53CC03}" srcOrd="0" destOrd="0" presId="urn:microsoft.com/office/officeart/2005/8/layout/vList3#1"/>
    <dgm:cxn modelId="{8F021B66-F95D-48F4-AC4A-CDA93298A6A8}" srcId="{8A6FD004-DDD0-4A34-A5E4-B8D617CFEB15}" destId="{F95CB98C-BF16-460D-969A-F34A202CA300}" srcOrd="3" destOrd="0" parTransId="{B590490C-A7EC-4EE6-A9FC-B68FDFB30BA3}" sibTransId="{54BB0EBC-DB35-4C8A-9B31-D69CD3B22413}"/>
    <dgm:cxn modelId="{2FE2D948-7376-427F-86A3-14F64B285B19}" type="presOf" srcId="{93A148E9-B8AA-407B-B1F2-22A51E813557}" destId="{4E896A66-4610-42C5-8BC4-A177A6D9C65B}" srcOrd="0" destOrd="0" presId="urn:microsoft.com/office/officeart/2005/8/layout/vList3#1"/>
    <dgm:cxn modelId="{B14C8772-A738-47E5-B65E-A114432E02D8}" srcId="{8A6FD004-DDD0-4A34-A5E4-B8D617CFEB15}" destId="{65413416-36FB-4EBF-A892-AB0B194B409A}" srcOrd="4" destOrd="0" parTransId="{408D0389-1E33-40F5-BEAD-C6440870BF5F}" sibTransId="{2D2C27BD-DF35-477D-8869-78D5C0038AA9}"/>
    <dgm:cxn modelId="{7747CF89-EA84-4840-A20B-FBBAE87E49F7}" srcId="{8A6FD004-DDD0-4A34-A5E4-B8D617CFEB15}" destId="{088AA768-3988-4FE5-A467-5AD924F75B99}" srcOrd="1" destOrd="0" parTransId="{9253D168-7D2B-43BA-8551-4908C1FA4E55}" sibTransId="{0779F71C-ADAF-4771-9F64-CCD72301F34C}"/>
    <dgm:cxn modelId="{DB8F9BAB-EE9A-48B3-806C-40F2390A5420}" type="presOf" srcId="{8A6FD004-DDD0-4A34-A5E4-B8D617CFEB15}" destId="{812E446D-8663-47C2-BF6B-A0983D059049}" srcOrd="0" destOrd="0" presId="urn:microsoft.com/office/officeart/2005/8/layout/vList3#1"/>
    <dgm:cxn modelId="{F6EA79AD-D6CB-4C3A-8B17-8C12B5A45DF5}" type="presOf" srcId="{088AA768-3988-4FE5-A467-5AD924F75B99}" destId="{8EF119AF-0E19-4A04-A7B6-9315C2CDF1BB}" srcOrd="0" destOrd="0" presId="urn:microsoft.com/office/officeart/2005/8/layout/vList3#1"/>
    <dgm:cxn modelId="{4DC3F3D0-7616-4806-8ED1-42743C2ACC17}" type="presOf" srcId="{65413416-36FB-4EBF-A892-AB0B194B409A}" destId="{FC9F8CF2-3B20-4C2F-BDB2-BFDC4C9B239A}" srcOrd="0" destOrd="0" presId="urn:microsoft.com/office/officeart/2005/8/layout/vList3#1"/>
    <dgm:cxn modelId="{D2B874D4-B677-45C5-A322-1A1403208C89}" srcId="{8A6FD004-DDD0-4A34-A5E4-B8D617CFEB15}" destId="{6A55718B-719A-4DCB-A9C6-5B21F0E125C2}" srcOrd="0" destOrd="0" parTransId="{82D34D38-13DB-4576-8486-04428C319685}" sibTransId="{9914A308-F811-4613-824C-68045FCDE078}"/>
    <dgm:cxn modelId="{090376DC-9517-4A36-9CB4-7475F9DE67AB}" type="presOf" srcId="{6A55718B-719A-4DCB-A9C6-5B21F0E125C2}" destId="{308687F3-EAA2-4ED6-B580-A75C6E326F1F}" srcOrd="0" destOrd="0" presId="urn:microsoft.com/office/officeart/2005/8/layout/vList3#1"/>
    <dgm:cxn modelId="{5EC5D9F2-2827-4989-9307-93780121AD1F}" type="presOf" srcId="{141650AB-FF20-4BDD-969A-CFBDCEAF1BA6}" destId="{FC273BEF-115B-4D1F-847D-6649371DF806}" srcOrd="0" destOrd="0" presId="urn:microsoft.com/office/officeart/2005/8/layout/vList3#1"/>
    <dgm:cxn modelId="{04FBAC9E-30EB-4AE7-9B57-C5A80EDBBEF2}" type="presParOf" srcId="{812E446D-8663-47C2-BF6B-A0983D059049}" destId="{3FF5806F-FE3E-410C-8823-9AD392CB48D9}" srcOrd="0" destOrd="0" presId="urn:microsoft.com/office/officeart/2005/8/layout/vList3#1"/>
    <dgm:cxn modelId="{A2A7BF1F-BB20-4EB5-83B9-348F8B97A8B4}" type="presParOf" srcId="{3FF5806F-FE3E-410C-8823-9AD392CB48D9}" destId="{593C632F-6E4E-4DF9-875E-7FAFF6294EA5}" srcOrd="0" destOrd="0" presId="urn:microsoft.com/office/officeart/2005/8/layout/vList3#1"/>
    <dgm:cxn modelId="{DDF60954-6309-4AA9-AF93-FBFB7F2F0463}" type="presParOf" srcId="{3FF5806F-FE3E-410C-8823-9AD392CB48D9}" destId="{308687F3-EAA2-4ED6-B580-A75C6E326F1F}" srcOrd="1" destOrd="0" presId="urn:microsoft.com/office/officeart/2005/8/layout/vList3#1"/>
    <dgm:cxn modelId="{5C22518F-C28D-445D-9862-92C6D8C42CDA}" type="presParOf" srcId="{812E446D-8663-47C2-BF6B-A0983D059049}" destId="{146623B5-77D2-4437-AA44-2981F69538AD}" srcOrd="1" destOrd="0" presId="urn:microsoft.com/office/officeart/2005/8/layout/vList3#1"/>
    <dgm:cxn modelId="{AD075E2B-A3CD-43AC-BB18-347CBCE31759}" type="presParOf" srcId="{812E446D-8663-47C2-BF6B-A0983D059049}" destId="{26FA3C60-BC5B-4D22-804C-DAE573AC0066}" srcOrd="2" destOrd="0" presId="urn:microsoft.com/office/officeart/2005/8/layout/vList3#1"/>
    <dgm:cxn modelId="{C796EF33-1817-4584-BBEB-6445ACE6B85F}" type="presParOf" srcId="{26FA3C60-BC5B-4D22-804C-DAE573AC0066}" destId="{B771A9FD-1A36-4F4E-B943-39A76BEC5DD4}" srcOrd="0" destOrd="0" presId="urn:microsoft.com/office/officeart/2005/8/layout/vList3#1"/>
    <dgm:cxn modelId="{187BF83D-CF52-4305-9AB1-3DA72F08EF01}" type="presParOf" srcId="{26FA3C60-BC5B-4D22-804C-DAE573AC0066}" destId="{8EF119AF-0E19-4A04-A7B6-9315C2CDF1BB}" srcOrd="1" destOrd="0" presId="urn:microsoft.com/office/officeart/2005/8/layout/vList3#1"/>
    <dgm:cxn modelId="{3A57EC09-0673-4DE2-943B-9AF7632437D3}" type="presParOf" srcId="{812E446D-8663-47C2-BF6B-A0983D059049}" destId="{C3B50C1E-5F5F-4FF8-AB15-F36318C3A70A}" srcOrd="3" destOrd="0" presId="urn:microsoft.com/office/officeart/2005/8/layout/vList3#1"/>
    <dgm:cxn modelId="{3C1979E1-2D10-4CD3-82BD-B07243B1A814}" type="presParOf" srcId="{812E446D-8663-47C2-BF6B-A0983D059049}" destId="{151CF5B0-A4DF-4FBD-99A3-B6F7C04D18FE}" srcOrd="4" destOrd="0" presId="urn:microsoft.com/office/officeart/2005/8/layout/vList3#1"/>
    <dgm:cxn modelId="{38059A3C-8334-4014-8870-783EC049DC27}" type="presParOf" srcId="{151CF5B0-A4DF-4FBD-99A3-B6F7C04D18FE}" destId="{B9DA2D1F-B724-43FA-9BD2-EB7F13A6627D}" srcOrd="0" destOrd="0" presId="urn:microsoft.com/office/officeart/2005/8/layout/vList3#1"/>
    <dgm:cxn modelId="{3C4557E0-B4E0-4371-82C4-B6EE193FD767}" type="presParOf" srcId="{151CF5B0-A4DF-4FBD-99A3-B6F7C04D18FE}" destId="{674355F8-F5A9-4CCC-80EA-6DD432903CF4}" srcOrd="1" destOrd="0" presId="urn:microsoft.com/office/officeart/2005/8/layout/vList3#1"/>
    <dgm:cxn modelId="{12E9CAF0-E7F4-4EC8-9B6A-B44ECC51110D}" type="presParOf" srcId="{812E446D-8663-47C2-BF6B-A0983D059049}" destId="{D48AD1C4-BA6E-4443-A547-860C39C86D62}" srcOrd="5" destOrd="0" presId="urn:microsoft.com/office/officeart/2005/8/layout/vList3#1"/>
    <dgm:cxn modelId="{EC956DB4-CD82-426A-92FA-4D1D6954D23B}" type="presParOf" srcId="{812E446D-8663-47C2-BF6B-A0983D059049}" destId="{CE9B2856-FD14-4FFD-8E97-460C6585173B}" srcOrd="6" destOrd="0" presId="urn:microsoft.com/office/officeart/2005/8/layout/vList3#1"/>
    <dgm:cxn modelId="{FCC67AA0-D849-4157-A24A-C416CA611C50}" type="presParOf" srcId="{CE9B2856-FD14-4FFD-8E97-460C6585173B}" destId="{36EA4B06-54A1-42F3-9F9F-6E6B3E2C1CAB}" srcOrd="0" destOrd="0" presId="urn:microsoft.com/office/officeart/2005/8/layout/vList3#1"/>
    <dgm:cxn modelId="{820395E2-1FCC-4424-9FF6-03C24BE3417D}" type="presParOf" srcId="{CE9B2856-FD14-4FFD-8E97-460C6585173B}" destId="{E3358233-AB0B-499A-B985-326DDD53CC03}" srcOrd="1" destOrd="0" presId="urn:microsoft.com/office/officeart/2005/8/layout/vList3#1"/>
    <dgm:cxn modelId="{CB700CC4-6C84-405F-A377-CA38DF8260B6}" type="presParOf" srcId="{812E446D-8663-47C2-BF6B-A0983D059049}" destId="{43C8B56E-6B07-42D6-8FF3-759EBE6428C6}" srcOrd="7" destOrd="0" presId="urn:microsoft.com/office/officeart/2005/8/layout/vList3#1"/>
    <dgm:cxn modelId="{4528A3F4-7B23-4DC5-9F6B-342B77B88A56}" type="presParOf" srcId="{812E446D-8663-47C2-BF6B-A0983D059049}" destId="{1ADFF835-C972-4E5F-9279-EFB35C807CC8}" srcOrd="8" destOrd="0" presId="urn:microsoft.com/office/officeart/2005/8/layout/vList3#1"/>
    <dgm:cxn modelId="{43E0C506-711F-445B-A417-6F1533C56756}" type="presParOf" srcId="{1ADFF835-C972-4E5F-9279-EFB35C807CC8}" destId="{8CC3E3EE-2716-4106-81EA-17A7E5630B27}" srcOrd="0" destOrd="0" presId="urn:microsoft.com/office/officeart/2005/8/layout/vList3#1"/>
    <dgm:cxn modelId="{D3680484-F135-4956-8966-E44B515366EB}" type="presParOf" srcId="{1ADFF835-C972-4E5F-9279-EFB35C807CC8}" destId="{FC9F8CF2-3B20-4C2F-BDB2-BFDC4C9B239A}" srcOrd="1" destOrd="0" presId="urn:microsoft.com/office/officeart/2005/8/layout/vList3#1"/>
    <dgm:cxn modelId="{BFD2B01B-4FED-41E1-8BAD-29A3DDBB03A8}" type="presParOf" srcId="{812E446D-8663-47C2-BF6B-A0983D059049}" destId="{4C36C3FE-A7B5-41D5-B208-797601BBEEB7}" srcOrd="9" destOrd="0" presId="urn:microsoft.com/office/officeart/2005/8/layout/vList3#1"/>
    <dgm:cxn modelId="{73FC1C98-7E06-48FA-B8DB-C455993F5F15}" type="presParOf" srcId="{812E446D-8663-47C2-BF6B-A0983D059049}" destId="{EECB047C-D43F-43A6-AFFD-E70AE3AC9ADB}" srcOrd="10" destOrd="0" presId="urn:microsoft.com/office/officeart/2005/8/layout/vList3#1"/>
    <dgm:cxn modelId="{0574657F-2FED-41C4-B4CF-B9C4C4031C17}" type="presParOf" srcId="{EECB047C-D43F-43A6-AFFD-E70AE3AC9ADB}" destId="{8B3316BC-2B74-4B7F-B9A7-E865537FF35F}" srcOrd="0" destOrd="0" presId="urn:microsoft.com/office/officeart/2005/8/layout/vList3#1"/>
    <dgm:cxn modelId="{9A72A46C-F3D0-40DC-9D39-BF9202BA6619}" type="presParOf" srcId="{EECB047C-D43F-43A6-AFFD-E70AE3AC9ADB}" destId="{89119926-C6C4-4EA9-880F-E3207FCFD84A}" srcOrd="1" destOrd="0" presId="urn:microsoft.com/office/officeart/2005/8/layout/vList3#1"/>
    <dgm:cxn modelId="{42055E3E-79A7-4FD6-82AE-150E24409D8E}" type="presParOf" srcId="{812E446D-8663-47C2-BF6B-A0983D059049}" destId="{FED3F5C3-37EC-485A-B1DD-E81BE8B31259}" srcOrd="11" destOrd="0" presId="urn:microsoft.com/office/officeart/2005/8/layout/vList3#1"/>
    <dgm:cxn modelId="{22AC86ED-B5B9-4157-BEA9-5374A045DE16}" type="presParOf" srcId="{812E446D-8663-47C2-BF6B-A0983D059049}" destId="{18AE61E7-E970-4DC3-8EFC-2F0E305FFB90}" srcOrd="12" destOrd="0" presId="urn:microsoft.com/office/officeart/2005/8/layout/vList3#1"/>
    <dgm:cxn modelId="{90F1953C-27AD-453B-88DF-5B19B697884B}" type="presParOf" srcId="{18AE61E7-E970-4DC3-8EFC-2F0E305FFB90}" destId="{D889E4A5-8C3E-4785-B1C9-3C540E8153A9}" srcOrd="0" destOrd="0" presId="urn:microsoft.com/office/officeart/2005/8/layout/vList3#1"/>
    <dgm:cxn modelId="{2E4AB701-0620-43A7-B271-9A81F18DA895}" type="presParOf" srcId="{18AE61E7-E970-4DC3-8EFC-2F0E305FFB90}" destId="{FC273BEF-115B-4D1F-847D-6649371DF806}" srcOrd="1" destOrd="0" presId="urn:microsoft.com/office/officeart/2005/8/layout/vList3#1"/>
    <dgm:cxn modelId="{B6D0A793-25AA-45D2-B8D9-C4A4F3F6E55D}" type="presParOf" srcId="{812E446D-8663-47C2-BF6B-A0983D059049}" destId="{A33506E4-3476-4900-B5A5-72DBA127CB93}" srcOrd="13" destOrd="0" presId="urn:microsoft.com/office/officeart/2005/8/layout/vList3#1"/>
    <dgm:cxn modelId="{B2CEC735-C348-4D9D-8006-A0FFC01FCBDD}" type="presParOf" srcId="{812E446D-8663-47C2-BF6B-A0983D059049}" destId="{92DDBA11-50BA-484D-B49D-D35FE540EF88}" srcOrd="14" destOrd="0" presId="urn:microsoft.com/office/officeart/2005/8/layout/vList3#1"/>
    <dgm:cxn modelId="{BD8A86E3-87F5-409D-BB2A-BB5C55655705}" type="presParOf" srcId="{92DDBA11-50BA-484D-B49D-D35FE540EF88}" destId="{E89E5BB7-EFAE-4919-B748-BE6D906FFF66}" srcOrd="0" destOrd="0" presId="urn:microsoft.com/office/officeart/2005/8/layout/vList3#1"/>
    <dgm:cxn modelId="{1BEFF6B8-5487-4B2E-808D-A8BBD85956E8}" type="presParOf" srcId="{92DDBA11-50BA-484D-B49D-D35FE540EF88}" destId="{4E896A66-4610-42C5-8BC4-A177A6D9C65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687F3-EAA2-4ED6-B580-A75C6E326F1F}">
      <dsp:nvSpPr>
        <dsp:cNvPr id="0" name=""/>
        <dsp:cNvSpPr/>
      </dsp:nvSpPr>
      <dsp:spPr>
        <a:xfrm rot="10800000">
          <a:off x="441984" y="3094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Credevano nella dottrina di Gesù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3094"/>
        <a:ext cx="7855226" cy="370537"/>
      </dsp:txXfrm>
    </dsp:sp>
    <dsp:sp modelId="{593C632F-6E4E-4DF9-875E-7FAFF6294EA5}">
      <dsp:nvSpPr>
        <dsp:cNvPr id="0" name=""/>
        <dsp:cNvSpPr/>
      </dsp:nvSpPr>
      <dsp:spPr>
        <a:xfrm>
          <a:off x="248683" y="3094"/>
          <a:ext cx="370537" cy="370537"/>
        </a:xfrm>
        <a:prstGeom prst="heart">
          <a:avLst/>
        </a:prstGeom>
        <a:solidFill>
          <a:srgbClr val="D69F0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EF119AF-0E19-4A04-A7B6-9315C2CDF1BB}">
      <dsp:nvSpPr>
        <dsp:cNvPr id="0" name=""/>
        <dsp:cNvSpPr/>
      </dsp:nvSpPr>
      <dsp:spPr>
        <a:xfrm rot="10800000">
          <a:off x="441984" y="484240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2025004"/>
                <a:satOff val="0"/>
                <a:lumOff val="-21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025004"/>
                <a:satOff val="0"/>
                <a:lumOff val="-21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025004"/>
                <a:satOff val="0"/>
                <a:lumOff val="-21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 aveva il dono di guarigione sanava i malati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484240"/>
        <a:ext cx="7855226" cy="370537"/>
      </dsp:txXfrm>
    </dsp:sp>
    <dsp:sp modelId="{B771A9FD-1A36-4F4E-B943-39A76BEC5DD4}">
      <dsp:nvSpPr>
        <dsp:cNvPr id="0" name=""/>
        <dsp:cNvSpPr/>
      </dsp:nvSpPr>
      <dsp:spPr>
        <a:xfrm>
          <a:off x="248683" y="484240"/>
          <a:ext cx="370537" cy="370537"/>
        </a:xfrm>
        <a:prstGeom prst="heart">
          <a:avLst/>
        </a:prstGeom>
        <a:solidFill>
          <a:srgbClr val="89CB05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74355F8-F5A9-4CCC-80EA-6DD432903CF4}">
      <dsp:nvSpPr>
        <dsp:cNvPr id="0" name=""/>
        <dsp:cNvSpPr/>
      </dsp:nvSpPr>
      <dsp:spPr>
        <a:xfrm rot="10800000">
          <a:off x="441984" y="955626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4050009"/>
                <a:satOff val="0"/>
                <a:lumOff val="-42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050009"/>
                <a:satOff val="0"/>
                <a:lumOff val="-42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050009"/>
                <a:satOff val="0"/>
                <a:lumOff val="-42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Avevano tutte le cose </a:t>
          </a:r>
          <a:r>
            <a:rPr lang="it-IT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 comune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955626"/>
        <a:ext cx="7855226" cy="370537"/>
      </dsp:txXfrm>
    </dsp:sp>
    <dsp:sp modelId="{B9DA2D1F-B724-43FA-9BD2-EB7F13A6627D}">
      <dsp:nvSpPr>
        <dsp:cNvPr id="0" name=""/>
        <dsp:cNvSpPr/>
      </dsp:nvSpPr>
      <dsp:spPr>
        <a:xfrm>
          <a:off x="248683" y="965386"/>
          <a:ext cx="370537" cy="370537"/>
        </a:xfrm>
        <a:prstGeom prst="heart">
          <a:avLst/>
        </a:prstGeom>
        <a:solidFill>
          <a:srgbClr val="20C01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3358233-AB0B-499A-B985-326DDD53CC03}">
      <dsp:nvSpPr>
        <dsp:cNvPr id="0" name=""/>
        <dsp:cNvSpPr/>
      </dsp:nvSpPr>
      <dsp:spPr>
        <a:xfrm rot="10800000">
          <a:off x="441984" y="1446533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6075013"/>
                <a:satOff val="0"/>
                <a:lumOff val="-63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075013"/>
                <a:satOff val="0"/>
                <a:lumOff val="-63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075013"/>
                <a:satOff val="0"/>
                <a:lumOff val="-63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Condividevano ciò che avevano con i bisognosi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1446533"/>
        <a:ext cx="7855226" cy="370537"/>
      </dsp:txXfrm>
    </dsp:sp>
    <dsp:sp modelId="{36EA4B06-54A1-42F3-9F9F-6E6B3E2C1CAB}">
      <dsp:nvSpPr>
        <dsp:cNvPr id="0" name=""/>
        <dsp:cNvSpPr/>
      </dsp:nvSpPr>
      <dsp:spPr>
        <a:xfrm>
          <a:off x="248683" y="1446533"/>
          <a:ext cx="370537" cy="370537"/>
        </a:xfrm>
        <a:prstGeom prst="heart">
          <a:avLst/>
        </a:prstGeom>
        <a:solidFill>
          <a:srgbClr val="00B04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9F8CF2-3B20-4C2F-BDB2-BFDC4C9B239A}">
      <dsp:nvSpPr>
        <dsp:cNvPr id="0" name=""/>
        <dsp:cNvSpPr/>
      </dsp:nvSpPr>
      <dsp:spPr>
        <a:xfrm rot="10800000">
          <a:off x="441984" y="1927679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8100017"/>
                <a:satOff val="0"/>
                <a:lumOff val="-85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8100017"/>
                <a:satOff val="0"/>
                <a:lumOff val="-85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8100017"/>
                <a:satOff val="0"/>
                <a:lumOff val="-85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Tenevano adunanze pubbliche</a:t>
          </a:r>
        </a:p>
      </dsp:txBody>
      <dsp:txXfrm rot="10800000">
        <a:off x="534618" y="1927679"/>
        <a:ext cx="7855226" cy="370537"/>
      </dsp:txXfrm>
    </dsp:sp>
    <dsp:sp modelId="{8CC3E3EE-2716-4106-81EA-17A7E5630B27}">
      <dsp:nvSpPr>
        <dsp:cNvPr id="0" name=""/>
        <dsp:cNvSpPr/>
      </dsp:nvSpPr>
      <dsp:spPr>
        <a:xfrm>
          <a:off x="248683" y="1927679"/>
          <a:ext cx="370537" cy="370537"/>
        </a:xfrm>
        <a:prstGeom prst="heart">
          <a:avLst/>
        </a:prstGeom>
        <a:solidFill>
          <a:srgbClr val="05A9A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9119926-C6C4-4EA9-880F-E3207FCFD84A}">
      <dsp:nvSpPr>
        <dsp:cNvPr id="0" name=""/>
        <dsp:cNvSpPr/>
      </dsp:nvSpPr>
      <dsp:spPr>
        <a:xfrm rot="10800000">
          <a:off x="441984" y="2408825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10125021"/>
                <a:satOff val="0"/>
                <a:lumOff val="-106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125021"/>
                <a:satOff val="0"/>
                <a:lumOff val="-106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125021"/>
                <a:satOff val="0"/>
                <a:lumOff val="-106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Tenevano le riunioni nelle case, dove celebravano  la Santa Cena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2408825"/>
        <a:ext cx="7855226" cy="370537"/>
      </dsp:txXfrm>
    </dsp:sp>
    <dsp:sp modelId="{8B3316BC-2B74-4B7F-B9A7-E865537FF35F}">
      <dsp:nvSpPr>
        <dsp:cNvPr id="0" name=""/>
        <dsp:cNvSpPr/>
      </dsp:nvSpPr>
      <dsp:spPr>
        <a:xfrm>
          <a:off x="248683" y="2408825"/>
          <a:ext cx="370537" cy="370537"/>
        </a:xfrm>
        <a:prstGeom prst="heart">
          <a:avLst/>
        </a:prstGeom>
        <a:solidFill>
          <a:srgbClr val="0C469E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273BEF-115B-4D1F-847D-6649371DF806}">
      <dsp:nvSpPr>
        <dsp:cNvPr id="0" name=""/>
        <dsp:cNvSpPr/>
      </dsp:nvSpPr>
      <dsp:spPr>
        <a:xfrm rot="10800000">
          <a:off x="441984" y="2889971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12150026"/>
                <a:satOff val="0"/>
                <a:lumOff val="-127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150026"/>
                <a:satOff val="0"/>
                <a:lumOff val="-127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150026"/>
                <a:satOff val="0"/>
                <a:lumOff val="-127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Vivevano con gioia e semplicità di cuore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2889971"/>
        <a:ext cx="7855226" cy="370537"/>
      </dsp:txXfrm>
    </dsp:sp>
    <dsp:sp modelId="{D889E4A5-8C3E-4785-B1C9-3C540E8153A9}">
      <dsp:nvSpPr>
        <dsp:cNvPr id="0" name=""/>
        <dsp:cNvSpPr/>
      </dsp:nvSpPr>
      <dsp:spPr>
        <a:xfrm>
          <a:off x="248683" y="2889971"/>
          <a:ext cx="370537" cy="370537"/>
        </a:xfrm>
        <a:prstGeom prst="heart">
          <a:avLst/>
        </a:prstGeom>
        <a:solidFill>
          <a:srgbClr val="11059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E896A66-4610-42C5-8BC4-A177A6D9C65B}">
      <dsp:nvSpPr>
        <dsp:cNvPr id="0" name=""/>
        <dsp:cNvSpPr/>
      </dsp:nvSpPr>
      <dsp:spPr>
        <a:xfrm rot="10800000">
          <a:off x="441984" y="3371117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Lodavano Dio</a:t>
          </a:r>
        </a:p>
      </dsp:txBody>
      <dsp:txXfrm rot="10800000">
        <a:off x="534618" y="3371117"/>
        <a:ext cx="7855226" cy="370537"/>
      </dsp:txXfrm>
    </dsp:sp>
    <dsp:sp modelId="{E89E5BB7-EFAE-4919-B748-BE6D906FFF66}">
      <dsp:nvSpPr>
        <dsp:cNvPr id="0" name=""/>
        <dsp:cNvSpPr/>
      </dsp:nvSpPr>
      <dsp:spPr>
        <a:xfrm>
          <a:off x="248683" y="3371117"/>
          <a:ext cx="370537" cy="370537"/>
        </a:xfrm>
        <a:prstGeom prst="heart">
          <a:avLst/>
        </a:prstGeom>
        <a:solidFill>
          <a:srgbClr val="5D0C88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90E8E9-DCDE-56D9-62A9-F798683A1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DC9B61-7728-4F7C-68A7-98F3A62F9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3E5FD2-5F2A-3BF6-50FD-CD478A8E6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pPr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486B03-6141-D4E4-6586-0D55295F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3046BD-5BC0-873E-7659-94FFCFD8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13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244708-5882-E07E-6C13-2C8CB426D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E3C94E-169D-4B2B-22D4-3170DF084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7F32F9-8995-3363-CC3F-0050C3B1F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pPr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098EAB-20F1-1D0D-E3E6-9F56AEC8F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9C3419-75FF-E5CA-1570-14AB178C9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851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5CBF0E-63C2-F901-79F0-409982C506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A49B51-74DB-16F6-9EFC-E71B049B4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54F9BC-C7C3-7082-4949-C21242447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pPr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3B6D1F-5AEA-984F-295D-3A979E5FF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439ECC-73B6-896C-A26A-E896BC8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706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09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315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58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12/04/2024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31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12/04/2024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203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12/04/2024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6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12/04/2024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390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12/04/2024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66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83CD7-5575-BA4D-8239-D53A0DFEF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25E24B-5B23-F357-0682-7F75066D8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113EF7-2D68-D929-4947-C24D890E4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pPr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576418-C07B-EEE4-A2A1-0F58D439C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C3110-5378-B749-E5D6-8DCB43F64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35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12/04/2024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846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93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00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E59659-496D-941A-0D88-793C3DE9C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A9EFA9-01B8-852B-4B7D-7457375BF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0C7F7E-C236-54B9-6642-E005ECE4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pPr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C90827-A915-C07C-453F-A5C7A52B1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441032-A46A-FDC3-E7F9-1AF9069D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377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A441E-1A60-FB61-4EE7-2201A9652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EFDAB1-C6CD-E254-A211-07A7301EC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C3AC807-62BA-63D9-7BB1-5F0058D3E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F728A0-37C8-0163-0783-3A7E704E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pPr/>
              <a:t>12/04/2024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2632B9-99AA-ADF4-5573-C5084F9E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88C0C8-86F5-F3F3-006D-130948B48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842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5C2F5-581F-1075-D936-B8038935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E6E5FB-38E5-800D-1266-BE5607907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64AC62-07B5-6B10-6A03-E45B21982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7DC423C-A6B6-6D8D-A52A-C6C4F34EF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6574984-BC49-94C3-4C1E-A74DEDA18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22BDBF6-1712-7DC4-349E-9D55AF3E2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pPr/>
              <a:t>12/04/2024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E6EFEF5-5324-DEF7-C5FE-C491394E4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A839133-985C-37B6-1F3D-C52D4CE1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901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8DBF9-F98B-B4FB-3DC7-A906CC991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83058AC-93AD-25B3-3F7B-DC52D0ADC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pPr/>
              <a:t>12/04/2024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AB352F-6DD7-0787-B559-D65550A5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D667C44-720C-C544-0D20-2E3FA0961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799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4728B36-74FB-6F16-8AFA-47F468441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pPr/>
              <a:t>12/04/2024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98B8B6F-7724-FA55-7F7D-3B00E3744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FD07A4-321B-21A7-94E0-D7F08EF4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20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90CCAB-DEEF-2FE7-F5E3-8296176A2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DBFA40-0F1A-C99D-B717-E0F183230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E82ECE-1EA0-F059-A04B-23041ACA4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DC39CF-A16D-79BB-8928-E128008C3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pPr/>
              <a:t>12/04/2024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7ADA3A-3EED-870D-2FAB-BCA4CA994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66CB44-2FB9-47C7-A0D8-5F761D7D7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285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93A73-210C-5F8E-AD72-933C62B97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B7F7AD-3B88-2B99-9FB7-6B3490593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D4EBF0-61CC-4321-D1B2-472B04344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DCD1D7-ECCC-12A1-EE59-3C36902F6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pPr/>
              <a:t>12/04/2024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44825A-614E-BEE5-4F57-3090DF0D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1AAB90-754A-9E7A-0A83-28F85495C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952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0D8C681-4B1B-674E-BBCB-446D84433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55B264-13D6-B9DD-CC4E-28248E3A2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EEBEE2-329E-B4E7-296D-903135B3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4156D8-2780-45F6-8D23-90808D89B9A5}" type="datetimeFigureOut">
              <a:rPr lang="es-ES" smtClean="0"/>
              <a:pPr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95ED17-29F9-7ABA-A6C3-E2CF5769E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CCA6EA-7A64-4595-F429-F5F5D0B96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38979D-E0D1-4279-BEA0-BD136A6AE05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82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pPr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952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ATOS PC CLAUDIO\IGLESIA\Escuela Sabatica - ppt lecciones\2022\maschera presentaci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33F071EE-DB6D-4343-AA24-70F660CE4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" y="6337882"/>
            <a:ext cx="2919843" cy="41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es-ES" sz="1900" b="1" dirty="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13 APRILE 2024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932918" y="1359702"/>
            <a:ext cx="1187940" cy="369332"/>
          </a:xfrm>
          <a:prstGeom prst="rect">
            <a:avLst/>
          </a:prstGeom>
          <a:solidFill>
            <a:srgbClr val="760BC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s-ES" sz="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</a:rPr>
              <a:t>2 TRIMESTRE 2024</a:t>
            </a:r>
            <a:endParaRPr lang="it-IT" sz="800" b="1" dirty="0">
              <a:solidFill>
                <a:schemeClr val="accent4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E88B29BE-9242-473D-A56B-64D155C91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7766" y="507752"/>
            <a:ext cx="10118281" cy="67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4" tIns="60957" rIns="121914" bIns="60957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3600" b="1" dirty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LEZIONE 2 DELLA SCUOLA DEL SABATO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2995905" y="5571236"/>
            <a:ext cx="8885920" cy="1244092"/>
          </a:xfrm>
          <a:prstGeom prst="roundRect">
            <a:avLst/>
          </a:prstGeom>
          <a:gradFill flip="none" rotWithShape="1">
            <a:gsLst>
              <a:gs pos="0">
                <a:srgbClr val="8A3CA2">
                  <a:shade val="30000"/>
                  <a:satMod val="115000"/>
                </a:srgbClr>
              </a:gs>
              <a:gs pos="50000">
                <a:srgbClr val="8A3CA2">
                  <a:shade val="67500"/>
                  <a:satMod val="115000"/>
                </a:srgbClr>
              </a:gs>
              <a:gs pos="100000">
                <a:srgbClr val="8A3CA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it-IT" sz="2700" dirty="0"/>
          </a:p>
        </p:txBody>
      </p:sp>
      <p:sp>
        <p:nvSpPr>
          <p:cNvPr id="7" name="CuadroTexto 4">
            <a:extLst>
              <a:ext uri="{FF2B5EF4-FFF2-40B4-BE49-F238E27FC236}">
                <a16:creationId xmlns:a16="http://schemas.microsoft.com/office/drawing/2014/main" id="{4CB3EE98-247C-4F61-BF86-8B6275695A74}"/>
              </a:ext>
            </a:extLst>
          </p:cNvPr>
          <p:cNvSpPr txBox="1"/>
          <p:nvPr/>
        </p:nvSpPr>
        <p:spPr>
          <a:xfrm>
            <a:off x="2962656" y="5500625"/>
            <a:ext cx="8906734" cy="1446544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6">
                  <a:lumMod val="50000"/>
                </a:schemeClr>
              </a:contourClr>
            </a:sp3d>
          </a:bodyPr>
          <a:lstStyle>
            <a:defPPr>
              <a:defRPr lang="es-ES"/>
            </a:defPPr>
            <a:lvl1pPr algn="ctr" defTabSz="914400">
              <a:defRPr sz="4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" sz="4300" dirty="0">
                <a:ln w="22225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LA QUESTIONE NEVRALGICA:     AMORE O EGOISMO?</a:t>
            </a:r>
          </a:p>
        </p:txBody>
      </p:sp>
      <p:pic>
        <p:nvPicPr>
          <p:cNvPr id="1026" name="Picture 2" descr="C:\DATOS PC CLAUDIO\IGLESIA\Escuela Sabatica - ppt lecciones\2023\4 TRIMESTRE\leccion 12\Immagine1 - Copi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91584" y="1232029"/>
            <a:ext cx="6717792" cy="43789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445DB24-D4C5-84EC-F47C-688FAB16738F}"/>
              </a:ext>
            </a:extLst>
          </p:cNvPr>
          <p:cNvSpPr txBox="1"/>
          <p:nvPr/>
        </p:nvSpPr>
        <p:spPr>
          <a:xfrm>
            <a:off x="1" y="-76200"/>
            <a:ext cx="94990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AIUTO AI BISOGNOSI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56BC4E-403C-4648-5D22-445B4EFC8274}"/>
              </a:ext>
            </a:extLst>
          </p:cNvPr>
          <p:cNvSpPr txBox="1"/>
          <p:nvPr/>
        </p:nvSpPr>
        <p:spPr>
          <a:xfrm>
            <a:off x="1011254" y="506662"/>
            <a:ext cx="74765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Vendevano le proprietà e i beni e li distribuivano a tutti, secondo il bisogno di ciascuno</a:t>
            </a:r>
            <a:r>
              <a:rPr lang="es-ES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(Atti 2:45)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9B9D96B-4275-26E6-4137-CF424FA21B9E}"/>
              </a:ext>
            </a:extLst>
          </p:cNvPr>
          <p:cNvSpPr txBox="1"/>
          <p:nvPr/>
        </p:nvSpPr>
        <p:spPr>
          <a:xfrm>
            <a:off x="277905" y="1273981"/>
            <a:ext cx="8863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Che effetto ebbe il Vangelo sui primi cristiani? (Atti 2:42-47)</a:t>
            </a:r>
            <a:endParaRPr lang="es-ES" sz="2000" b="1" dirty="0"/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D4EF72E2-DE94-C5FA-5455-151D3B2076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1180064"/>
              </p:ext>
            </p:extLst>
          </p:nvPr>
        </p:nvGraphicFramePr>
        <p:xfrm>
          <a:off x="0" y="1717522"/>
          <a:ext cx="8389845" cy="374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A1E6DFE-F76B-7E05-1F17-366C9B1E686D}"/>
              </a:ext>
            </a:extLst>
          </p:cNvPr>
          <p:cNvSpPr txBox="1"/>
          <p:nvPr/>
        </p:nvSpPr>
        <p:spPr>
          <a:xfrm>
            <a:off x="0" y="5455476"/>
            <a:ext cx="9499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Come ambasciatori di Cristo, imitarono Gesù. Prendendosi cura dei bisogni di coloro che li circondavano, conquistarono il favore di tutto il popolo.</a:t>
            </a:r>
            <a:endParaRPr lang="es-ES" sz="2000" b="1" dirty="0"/>
          </a:p>
        </p:txBody>
      </p:sp>
      <p:pic>
        <p:nvPicPr>
          <p:cNvPr id="8" name="Imagen 7" descr="Imagen que contiene persona, tabla, mujer, foto&#10;&#10;Descripción generada automáticamente">
            <a:extLst>
              <a:ext uri="{FF2B5EF4-FFF2-40B4-BE49-F238E27FC236}">
                <a16:creationId xmlns:a16="http://schemas.microsoft.com/office/drawing/2014/main" id="{3D535990-4B90-E54F-9217-E797AEBA04F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2205" y="4139914"/>
            <a:ext cx="2415020" cy="2630220"/>
          </a:xfrm>
          <a:prstGeom prst="round2DiagRect">
            <a:avLst>
              <a:gd name="adj1" fmla="val 6018"/>
              <a:gd name="adj2" fmla="val 13016"/>
            </a:avLst>
          </a:prstGeom>
          <a:ln w="381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grupo de personas haciendo gestos con la cara pintada&#10;&#10;Descripción generada automáticamente con confianza baja">
            <a:extLst>
              <a:ext uri="{FF2B5EF4-FFF2-40B4-BE49-F238E27FC236}">
                <a16:creationId xmlns:a16="http://schemas.microsoft.com/office/drawing/2014/main" id="{07A8BD98-73EE-0A5F-25FF-7B331FC538F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9074" y="87866"/>
            <a:ext cx="2583773" cy="342221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Un par de personas de pie&#10;&#10;Descripción generada automáticamente con confianza baja">
            <a:extLst>
              <a:ext uri="{FF2B5EF4-FFF2-40B4-BE49-F238E27FC236}">
                <a16:creationId xmlns:a16="http://schemas.microsoft.com/office/drawing/2014/main" id="{855D853D-B27B-F863-494D-B29621E59B4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2678" y="2718086"/>
            <a:ext cx="2545295" cy="195351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8DB6FB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D265ACD-0ABF-713C-FFA4-2C42EDEF12C9}"/>
              </a:ext>
            </a:extLst>
          </p:cNvPr>
          <p:cNvSpPr txBox="1"/>
          <p:nvPr/>
        </p:nvSpPr>
        <p:spPr>
          <a:xfrm>
            <a:off x="0" y="6163362"/>
            <a:ext cx="94990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Come allora, la Chiesa deve essere caratterizzata dall'amore dei cristiani gli uni per gli altri e dalla sollecitudine per la loro comunità.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52653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08687F3-EAA2-4ED6-B580-A75C6E326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>
                                            <p:graphicEl>
                                              <a:dgm id="{308687F3-EAA2-4ED6-B580-A75C6E326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EF119AF-0E19-4A04-A7B6-9315C2CDF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">
                                            <p:graphicEl>
                                              <a:dgm id="{8EF119AF-0E19-4A04-A7B6-9315C2CDF1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74355F8-F5A9-4CCC-80EA-6DD432903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3">
                                            <p:graphicEl>
                                              <a:dgm id="{674355F8-F5A9-4CCC-80EA-6DD432903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3358233-AB0B-499A-B985-326DDD53C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3">
                                            <p:graphicEl>
                                              <a:dgm id="{E3358233-AB0B-499A-B985-326DDD53C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C9F8CF2-3B20-4C2F-BDB2-BFDC4C9B2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3">
                                            <p:graphicEl>
                                              <a:dgm id="{FC9F8CF2-3B20-4C2F-BDB2-BFDC4C9B2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9119926-C6C4-4EA9-880F-E3207FCFD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3">
                                            <p:graphicEl>
                                              <a:dgm id="{89119926-C6C4-4EA9-880F-E3207FCFD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C273BEF-115B-4D1F-847D-6649371DF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3">
                                            <p:graphicEl>
                                              <a:dgm id="{FC273BEF-115B-4D1F-847D-6649371DF8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E896A66-4610-42C5-8BC4-A177A6D9C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3">
                                            <p:graphicEl>
                                              <a:dgm id="{4E896A66-4610-42C5-8BC4-A177A6D9C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13" grpId="0" uiExpand="1">
        <p:bldSub>
          <a:bldDgm bld="one"/>
        </p:bldSub>
      </p:bldGraphic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grupo de personas haciendo gestos con la cara de un niño&#10;&#10;Descripción generada automáticamente con confianza baja">
            <a:extLst>
              <a:ext uri="{FF2B5EF4-FFF2-40B4-BE49-F238E27FC236}">
                <a16:creationId xmlns:a16="http://schemas.microsoft.com/office/drawing/2014/main" id="{BB9BFB50-39B3-AE68-DCDD-E5CF1A9E83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3969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41C461F-97EF-8A7F-FF9B-755EC857B7C7}"/>
              </a:ext>
            </a:extLst>
          </p:cNvPr>
          <p:cNvSpPr txBox="1"/>
          <p:nvPr/>
        </p:nvSpPr>
        <p:spPr>
          <a:xfrm>
            <a:off x="5139690" y="0"/>
            <a:ext cx="7052310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2700">
              <a:bevelT h="25400" prst="softRound"/>
              <a:contourClr>
                <a:schemeClr val="tx1"/>
              </a:contourClr>
            </a:sp3d>
          </a:bodyPr>
          <a:lstStyle/>
          <a:p>
            <a:pPr algn="ctr"/>
            <a:r>
              <a:rPr lang="it-IT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L'AMORE, IL NOSTRO SEGNO DI IDENTITÀ</a:t>
            </a:r>
            <a:endParaRPr lang="es-ES" sz="4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820524-EB82-00F3-2C27-F8A8393E43B4}"/>
              </a:ext>
            </a:extLst>
          </p:cNvPr>
          <p:cNvSpPr txBox="1"/>
          <p:nvPr/>
        </p:nvSpPr>
        <p:spPr>
          <a:xfrm>
            <a:off x="5164455" y="1382046"/>
            <a:ext cx="70275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 questo conosceranno tutti che siete miei discepoli, se avete amore gli uni per gli altri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(Giovanni 13:35)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059A557-21E0-4FF3-9386-63B826EB9A95}"/>
              </a:ext>
            </a:extLst>
          </p:cNvPr>
          <p:cNvSpPr txBox="1"/>
          <p:nvPr/>
        </p:nvSpPr>
        <p:spPr>
          <a:xfrm>
            <a:off x="5339771" y="2142677"/>
            <a:ext cx="6842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Ognuna delle parti coinvolte nel conflitto cosmico ha le proprie caratteristiche: Satana odia e distrugge; Dio ama e restaura.</a:t>
            </a:r>
            <a:endParaRPr lang="es-ES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C42C760-C346-61BE-52F4-7A18C943C037}"/>
              </a:ext>
            </a:extLst>
          </p:cNvPr>
          <p:cNvSpPr txBox="1"/>
          <p:nvPr/>
        </p:nvSpPr>
        <p:spPr>
          <a:xfrm>
            <a:off x="5339770" y="5466664"/>
            <a:ext cx="68427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Hanno dato se stessi per amore e hanno beneficiato milioni di persone. Ma non attiravano la loro attenzione sulle loro persone, ma su colui per il quale erano disposti a dare la vita, il loro Salvatore: Gesù.</a:t>
            </a:r>
            <a:endParaRPr lang="es-ES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EBCE36D-1D3D-5008-464F-43C06FA23B27}"/>
              </a:ext>
            </a:extLst>
          </p:cNvPr>
          <p:cNvSpPr txBox="1"/>
          <p:nvPr/>
        </p:nvSpPr>
        <p:spPr>
          <a:xfrm>
            <a:off x="5339770" y="4213698"/>
            <a:ext cx="68522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I cristiani del secondo e del terzo secolo praticavano l'amore disinteressato. Durante due grandi pandemie (negli anni 160 e 265), si sono dedicati alla cura delle persone colpite, senza riguardo per la loro sicurezza.</a:t>
            </a:r>
            <a:endParaRPr lang="es-ES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FE466F1-7C59-EE02-65FC-B0319E17748E}"/>
              </a:ext>
            </a:extLst>
          </p:cNvPr>
          <p:cNvSpPr txBox="1"/>
          <p:nvPr/>
        </p:nvSpPr>
        <p:spPr>
          <a:xfrm>
            <a:off x="5339769" y="3059118"/>
            <a:ext cx="68427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I seguaci dell'una o dell'altra parte agiscono secondo questi schemi. Se seguiamo Dio, Lo mostreremo attraverso l'amore manifestato agli altri (1 Giovanni 4:20,21).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97120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7055EA-2255-FF01-003C-1056E9384AD7}"/>
              </a:ext>
            </a:extLst>
          </p:cNvPr>
          <p:cNvSpPr txBox="1"/>
          <p:nvPr/>
        </p:nvSpPr>
        <p:spPr>
          <a:xfrm>
            <a:off x="963168" y="1141958"/>
            <a:ext cx="10089261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800" b="1" dirty="0">
                <a:latin typeface="Comic Sans MS" pitchFamily="66" charset="0"/>
              </a:rPr>
              <a:t>“</a:t>
            </a:r>
            <a:r>
              <a:rPr lang="it-IT" sz="2800" b="1" dirty="0">
                <a:latin typeface="Comic Sans MS" pitchFamily="66" charset="0"/>
              </a:rPr>
              <a:t>È privilegio di ogni anima essere un canale vivente attraverso il quale Dio può comunicare al mondo i tesori della sua grazia, le imperscrutabili ricchezze di Cristo. Non c'è nulla che Cristo desideri tanto quanto gli agenti per rappresentare il Suo Spirito e il Suo carattere al mondo. Non c'è nulla di cui il mondo abbia più bisogno della manifestazione dell'amore del Salvatore attraverso l'umanità. </a:t>
            </a:r>
          </a:p>
          <a:p>
            <a:pPr algn="ctr">
              <a:spcBef>
                <a:spcPts val="600"/>
              </a:spcBef>
            </a:pPr>
            <a:r>
              <a:rPr lang="it-IT" sz="2800" b="1" dirty="0">
                <a:latin typeface="Comic Sans MS" pitchFamily="66" charset="0"/>
              </a:rPr>
              <a:t>Tutto il cielo attende che ci siano canali attraverso i quali l'olio santo possa essere versato in modo che sia una gioia e una benedizione per i cuori umani</a:t>
            </a:r>
            <a:r>
              <a:rPr lang="es-ES" sz="2800" b="1" dirty="0">
                <a:latin typeface="Comic Sans MS" pitchFamily="66" charset="0"/>
              </a:rPr>
              <a:t>”.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1370B3-2225-63CD-1CDC-A0C3AECDA134}"/>
              </a:ext>
            </a:extLst>
          </p:cNvPr>
          <p:cNvSpPr txBox="1"/>
          <p:nvPr/>
        </p:nvSpPr>
        <p:spPr>
          <a:xfrm>
            <a:off x="810825" y="6084234"/>
            <a:ext cx="42487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/>
              <a:t>(E.G. White</a:t>
            </a:r>
            <a:r>
              <a:rPr lang="es-ES" sz="1600" b="1" i="1" dirty="0"/>
              <a:t>, </a:t>
            </a:r>
            <a:r>
              <a:rPr lang="es-ES" sz="1600" b="1" i="1" dirty="0" err="1"/>
              <a:t>Parole</a:t>
            </a:r>
            <a:r>
              <a:rPr lang="es-ES" sz="1600" b="1" i="1" dirty="0"/>
              <a:t> di vita</a:t>
            </a:r>
            <a:r>
              <a:rPr lang="es-ES" sz="1600" b="1" dirty="0"/>
              <a:t>, libera </a:t>
            </a:r>
            <a:r>
              <a:rPr lang="es-ES" sz="1600" b="1" dirty="0" err="1"/>
              <a:t>traduzione</a:t>
            </a:r>
            <a:r>
              <a:rPr lang="es-ES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5371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ATOS PC CLAUDIO\IGLESIA\Escuela Sabatica - ppt lecciones\2024\2 TRIMESTRE\leccion 2\Immagine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350" y="-6350"/>
            <a:ext cx="12204700" cy="6870700"/>
          </a:xfrm>
          <a:prstGeom prst="rect">
            <a:avLst/>
          </a:prstGeom>
          <a:noFill/>
        </p:spPr>
      </p:pic>
      <p:pic>
        <p:nvPicPr>
          <p:cNvPr id="3" name="Imagen 3">
            <a:extLst>
              <a:ext uri="{FF2B5EF4-FFF2-40B4-BE49-F238E27FC236}">
                <a16:creationId xmlns:a16="http://schemas.microsoft.com/office/drawing/2014/main" id="{99D30140-0C91-440D-DA92-EA3AFCA039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2193310"/>
            <a:ext cx="6400781" cy="466469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n 5">
            <a:extLst>
              <a:ext uri="{FF2B5EF4-FFF2-40B4-BE49-F238E27FC236}">
                <a16:creationId xmlns:a16="http://schemas.microsoft.com/office/drawing/2014/main" id="{533986F0-101F-07EB-53F7-F3EE295C92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11">
            <a:extLst>
              <a:ext uri="{FF2B5EF4-FFF2-40B4-BE49-F238E27FC236}">
                <a16:creationId xmlns:a16="http://schemas.microsoft.com/office/drawing/2014/main" id="{B8A4CE1B-E61E-38CE-EDC7-BD95B54762AF}"/>
              </a:ext>
            </a:extLst>
          </p:cNvPr>
          <p:cNvSpPr txBox="1"/>
          <p:nvPr/>
        </p:nvSpPr>
        <p:spPr>
          <a:xfrm>
            <a:off x="152410" y="135468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16658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“N</a:t>
            </a:r>
            <a:r>
              <a:rPr lang="it-IT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on temere, perché io sono con te;</a:t>
            </a:r>
          </a:p>
          <a:p>
            <a:pPr lvl="0" algn="ctr">
              <a:defRPr/>
            </a:pPr>
            <a:r>
              <a:rPr lang="it-IT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non ti smarrire, perché io sono il tuo Dio; io ti fortifico, io ti soccorro,</a:t>
            </a:r>
          </a:p>
          <a:p>
            <a:pPr lvl="0" algn="ctr">
              <a:defRPr/>
            </a:pPr>
            <a:r>
              <a:rPr lang="it-IT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io ti sostengo con la destra della mia giustizia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16658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16658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(Isaia 41:10)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16658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0DE4776-1140-B7A3-9E57-D3DEDA17BD0C}"/>
              </a:ext>
            </a:extLst>
          </p:cNvPr>
          <p:cNvSpPr txBox="1"/>
          <p:nvPr/>
        </p:nvSpPr>
        <p:spPr>
          <a:xfrm>
            <a:off x="6326930" y="3765385"/>
            <a:ext cx="56746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538163" algn="l"/>
              </a:tabLst>
            </a:pPr>
            <a:r>
              <a:rPr lang="it-IT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Lezioni dalla distruzione di Gerusalemme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:</a:t>
            </a:r>
          </a:p>
          <a:p>
            <a:pPr>
              <a:spcBef>
                <a:spcPts val="600"/>
              </a:spcBef>
              <a:tabLst>
                <a:tab pos="538163" algn="l"/>
              </a:tabLst>
            </a:pP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	</a:t>
            </a:r>
            <a:r>
              <a:rPr lang="it-IT" sz="20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Il rifiuto dell'amore di Dio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.</a:t>
            </a:r>
          </a:p>
          <a:p>
            <a:pPr>
              <a:spcBef>
                <a:spcPts val="600"/>
              </a:spcBef>
              <a:tabLst>
                <a:tab pos="538163" algn="l"/>
              </a:tabLst>
            </a:pP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	</a:t>
            </a:r>
            <a:r>
              <a:rPr lang="it-IT" sz="20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La cura di Dio per il suo popolo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.</a:t>
            </a:r>
          </a:p>
          <a:p>
            <a:pPr>
              <a:spcBef>
                <a:spcPts val="1800"/>
              </a:spcBef>
              <a:tabLst>
                <a:tab pos="538163" algn="l"/>
              </a:tabLst>
            </a:pP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Lezioni dai primi cristiani:</a:t>
            </a:r>
          </a:p>
          <a:p>
            <a:pPr>
              <a:spcBef>
                <a:spcPts val="600"/>
              </a:spcBef>
              <a:tabLst>
                <a:tab pos="538163" algn="l"/>
              </a:tabLst>
            </a:pP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	Fedeltà nella persecuzione.</a:t>
            </a:r>
          </a:p>
          <a:p>
            <a:pPr>
              <a:spcBef>
                <a:spcPts val="600"/>
              </a:spcBef>
              <a:tabLst>
                <a:tab pos="538163" algn="l"/>
              </a:tabLst>
            </a:pP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	Aiuto ai bisognosi.</a:t>
            </a:r>
          </a:p>
          <a:p>
            <a:pPr>
              <a:spcBef>
                <a:spcPts val="600"/>
              </a:spcBef>
              <a:tabLst>
                <a:tab pos="538163" algn="l"/>
              </a:tabLst>
            </a:pP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	</a:t>
            </a:r>
            <a:r>
              <a:rPr lang="it-IT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L'amore, segno d identità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D72F1CE-064A-7660-04A1-ED3658A1B139}"/>
              </a:ext>
            </a:extLst>
          </p:cNvPr>
          <p:cNvSpPr txBox="1"/>
          <p:nvPr/>
        </p:nvSpPr>
        <p:spPr>
          <a:xfrm>
            <a:off x="190411" y="210325"/>
            <a:ext cx="6687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L'anno 70 segnò la fine di Israele come nazione. Anche se fu Roma a radere al suolo Gerusalemme e il Tempio, furono altre potenze coinvolte in quella guerra.</a:t>
            </a:r>
            <a:endParaRPr lang="es-ES" sz="2000" b="1" dirty="0"/>
          </a:p>
        </p:txBody>
      </p:sp>
      <p:pic>
        <p:nvPicPr>
          <p:cNvPr id="5" name="Imagen 4" descr="Imagen que contiene exterior, naturaleza, pasto, agua&#10;&#10;Descripción generada automáticamente">
            <a:extLst>
              <a:ext uri="{FF2B5EF4-FFF2-40B4-BE49-F238E27FC236}">
                <a16:creationId xmlns:a16="http://schemas.microsoft.com/office/drawing/2014/main" id="{C7E16AA5-0268-38A4-61FE-7BC8654A2C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839" y="155448"/>
            <a:ext cx="5006750" cy="33239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Imagen 6" descr="Imagen que contiene tabla, llenado, entero, grande&#10;&#10;Descripción generada automáticamente">
            <a:extLst>
              <a:ext uri="{FF2B5EF4-FFF2-40B4-BE49-F238E27FC236}">
                <a16:creationId xmlns:a16="http://schemas.microsoft.com/office/drawing/2014/main" id="{60103816-E877-B251-EE17-1A2BB8660D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597" y="4209433"/>
            <a:ext cx="4282437" cy="251417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79E0F991-AA7D-9CC8-38C2-777A1E5AFF4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716" y="5085792"/>
            <a:ext cx="351665" cy="351171"/>
          </a:xfrm>
          <a:prstGeom prst="rect">
            <a:avLst/>
          </a:prstGeom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95A94C06-655E-BF75-130F-7C1A7E9DB6F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716" y="3780502"/>
            <a:ext cx="351665" cy="351171"/>
          </a:xfrm>
          <a:prstGeom prst="rect">
            <a:avLst/>
          </a:prstGeom>
        </p:spPr>
      </p:pic>
      <p:pic>
        <p:nvPicPr>
          <p:cNvPr id="15" name="Imagen 14" descr="Forma, Icono&#10;&#10;Descripción generada automáticamente">
            <a:extLst>
              <a:ext uri="{FF2B5EF4-FFF2-40B4-BE49-F238E27FC236}">
                <a16:creationId xmlns:a16="http://schemas.microsoft.com/office/drawing/2014/main" id="{69D5C66C-1D84-F157-A468-0EF48AA1EC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544788" y="4487239"/>
            <a:ext cx="191267" cy="4771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, Círculo&#10;&#10;Descripción generada automáticamente">
            <a:extLst>
              <a:ext uri="{FF2B5EF4-FFF2-40B4-BE49-F238E27FC236}">
                <a16:creationId xmlns:a16="http://schemas.microsoft.com/office/drawing/2014/main" id="{8DDAEFBD-7E0C-6D9F-CABD-9B50ECCECF5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544952" y="4125403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, Icono&#10;&#10;Descripción generada automáticamente">
            <a:extLst>
              <a:ext uri="{FF2B5EF4-FFF2-40B4-BE49-F238E27FC236}">
                <a16:creationId xmlns:a16="http://schemas.microsoft.com/office/drawing/2014/main" id="{9B8C0C0D-D9E6-1018-85E6-5FBBEB2C914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544952" y="5789710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635A8854-9E0C-D4E5-F106-8DFC299EC3B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544952" y="6175853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Un dibujo de un ojo&#10;&#10;Descripción generada automáticamente con confianza media">
            <a:extLst>
              <a:ext uri="{FF2B5EF4-FFF2-40B4-BE49-F238E27FC236}">
                <a16:creationId xmlns:a16="http://schemas.microsoft.com/office/drawing/2014/main" id="{DC20512D-7FF2-B15E-42B3-31ABC48746F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544872" y="5402469"/>
            <a:ext cx="191426" cy="4774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260ED74-5B40-ADBD-FF7B-98AB6B6E1E4D}"/>
              </a:ext>
            </a:extLst>
          </p:cNvPr>
          <p:cNvSpPr txBox="1"/>
          <p:nvPr/>
        </p:nvSpPr>
        <p:spPr>
          <a:xfrm>
            <a:off x="190410" y="1918485"/>
            <a:ext cx="680442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/>
              <a:t>D'altra parte, Dio ha ripetutamente avvertito delle conseguenze del suo rifiuto, ha dato tutto il tempo possibile per ritardare il verificarsi di queste conseguenze e ha preparato un popolo, la Chiesa, per raccogliere i credenti che volevano portare avanti la fiaccola della verità e illuminare il mondo con il messaggio dell'amore di Dio.</a:t>
            </a:r>
            <a:endParaRPr lang="it-IT" sz="20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C1F80F-BC6F-5E60-3A61-754327326116}"/>
              </a:ext>
            </a:extLst>
          </p:cNvPr>
          <p:cNvSpPr txBox="1"/>
          <p:nvPr/>
        </p:nvSpPr>
        <p:spPr>
          <a:xfrm>
            <a:off x="190409" y="1221070"/>
            <a:ext cx="66876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Da un lato, Satana incitò Israele a rigettare il Messia, e poi rivendicò il suo diritto di distruggere la nazione.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93003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C6E00E-F9BC-2057-5B4D-9DBC38F37181}"/>
              </a:ext>
            </a:extLst>
          </p:cNvPr>
          <p:cNvSpPr txBox="1"/>
          <p:nvPr/>
        </p:nvSpPr>
        <p:spPr>
          <a:xfrm>
            <a:off x="109086" y="2282213"/>
            <a:ext cx="598691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5400" b="1" dirty="0">
                <a:ln w="13462">
                  <a:solidFill>
                    <a:srgbClr val="7D4837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LEZIONI DALLA DISTRUZIONE DI GERUSALEMME</a:t>
            </a:r>
            <a:endParaRPr lang="es-ES" sz="5400" b="1" dirty="0">
              <a:ln w="13462">
                <a:solidFill>
                  <a:srgbClr val="7D4837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301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D6ACB74-5F9D-195F-81B6-031034FD1489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IL RIFIUTO DELL'AMORE DI DIO</a:t>
            </a:r>
            <a:endParaRPr lang="es-E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B9B411-2013-EDB3-013A-C7E30FCFCF9A}"/>
              </a:ext>
            </a:extLst>
          </p:cNvPr>
          <p:cNvSpPr txBox="1"/>
          <p:nvPr/>
        </p:nvSpPr>
        <p:spPr>
          <a:xfrm>
            <a:off x="3415553" y="587659"/>
            <a:ext cx="89782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Gerusalemme, Gerusalemme, che uccidi i profeti e lapidi quelli che ti sono mandati, quante volte ho voluto raccogliere i tuoi figli, come la chioccia raccoglie i suoi pulcini sotto le ali; e voi non avete voluto!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(Matteo 23:37)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7E62783-843A-9460-B9A3-6E0A1E213E32}"/>
              </a:ext>
            </a:extLst>
          </p:cNvPr>
          <p:cNvSpPr txBox="1"/>
          <p:nvPr/>
        </p:nvSpPr>
        <p:spPr>
          <a:xfrm>
            <a:off x="3624477" y="1585243"/>
            <a:ext cx="8567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Gesù pianse mentre si avvicinava a Gerusalemme (Luca 19:41-44). Sapeva che avrebbero sofferto le meritate conseguenze del loro ostinato rifiuto delle chiamate amorevoli di Dio (Matteo 23:37).</a:t>
            </a:r>
            <a:endParaRPr lang="es-ES" sz="2000" b="1" dirty="0">
              <a:solidFill>
                <a:schemeClr val="bg1"/>
              </a:solidFill>
              <a:effectLst>
                <a:glow rad="127000">
                  <a:srgbClr val="1A061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9633F36D-BFD8-4623-27CD-B854776F77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767" y="769441"/>
            <a:ext cx="3383541" cy="2647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AEA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edificio, calle, caminando, gente&#10;&#10;Descripción generada automáticamente">
            <a:extLst>
              <a:ext uri="{FF2B5EF4-FFF2-40B4-BE49-F238E27FC236}">
                <a16:creationId xmlns:a16="http://schemas.microsoft.com/office/drawing/2014/main" id="{B9B09A16-BCDD-6F88-A969-53EA21628D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339" y="3657357"/>
            <a:ext cx="4109449" cy="3082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C330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33F1CABD-1F28-F164-31EB-3D8A989327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3856" y="3245970"/>
            <a:ext cx="2887481" cy="3503939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  <a:softEdge rad="25400"/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5A86519-C46C-1181-E826-A355DA32194C}"/>
              </a:ext>
            </a:extLst>
          </p:cNvPr>
          <p:cNvSpPr txBox="1"/>
          <p:nvPr/>
        </p:nvSpPr>
        <p:spPr>
          <a:xfrm>
            <a:off x="42699" y="3541077"/>
            <a:ext cx="677198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storia ci dice che nel 66 d.C. gli Ebrei si ribellarono contro i soprusi romani. Le varie fazioni ebraiche combatterono tra loro, mentre i Romani assediarono la città. Nell’anno 70  a.C. era tutto finito. Tito distrusse Gerusalemme e il tempio. Morirono un milione di Ebrei.</a:t>
            </a:r>
            <a:endParaRPr lang="es-ES" sz="2000" b="1" dirty="0">
              <a:solidFill>
                <a:schemeClr val="bg1"/>
              </a:solidFill>
              <a:effectLst>
                <a:glow rad="127000">
                  <a:srgbClr val="1A061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C0EB4FE-D62D-24F6-3CC9-2229E71F96AE}"/>
              </a:ext>
            </a:extLst>
          </p:cNvPr>
          <p:cNvSpPr txBox="1"/>
          <p:nvPr/>
        </p:nvSpPr>
        <p:spPr>
          <a:xfrm>
            <a:off x="3663645" y="2526033"/>
            <a:ext cx="84856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Pianse perché la tragedia si sarebbe potuta evitare. Perché Dio ci ama così tanto che non vuole che nessuno muoia, ma che tutti abbiano la vita eterna (Giovanni 5:39,40; Ezechiele 18:31,32).</a:t>
            </a:r>
            <a:endParaRPr lang="es-ES" sz="2000" b="1" dirty="0">
              <a:solidFill>
                <a:schemeClr val="bg1"/>
              </a:solidFill>
              <a:effectLst>
                <a:glow rad="127000">
                  <a:srgbClr val="1A061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9AAB0A5-7075-5AAE-7F60-599C4387A376}"/>
              </a:ext>
            </a:extLst>
          </p:cNvPr>
          <p:cNvSpPr txBox="1"/>
          <p:nvPr/>
        </p:nvSpPr>
        <p:spPr>
          <a:xfrm>
            <a:off x="45039" y="5171675"/>
            <a:ext cx="712694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la storia non ci dice come Satana incitò i Giudei alla ribellione e i Romani alla vendetta. La distruzione di Gerusalemme fu opera diretta del diavolo. Allontanandosi dalla fonte della vita, Israele fu alla mercé di un nemico che cerca solo distruzione e morte.</a:t>
            </a:r>
            <a:endParaRPr lang="es-ES" sz="2000" b="1" dirty="0">
              <a:solidFill>
                <a:schemeClr val="bg1"/>
              </a:solidFill>
              <a:effectLst>
                <a:glow rad="127000">
                  <a:srgbClr val="1A061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812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0753577-0772-8C5D-5729-02A1810D199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LA CURA DI DIO PER IL SUO POPOLO</a:t>
            </a:r>
            <a:endParaRPr lang="es-E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EF83F4B-F7CA-4A9C-1F24-E7C5EEC9A6B4}"/>
              </a:ext>
            </a:extLst>
          </p:cNvPr>
          <p:cNvSpPr txBox="1"/>
          <p:nvPr/>
        </p:nvSpPr>
        <p:spPr>
          <a:xfrm>
            <a:off x="815787" y="645476"/>
            <a:ext cx="105604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rgbClr val="002060"/>
                </a:solidFill>
                <a:latin typeface="Comic Sans MS" panose="030F0702030302020204" pitchFamily="66" charset="0"/>
              </a:rPr>
              <a:t>Tu, non temere, perché io sono con te; non ti smarrire, perché io sono il tuo Dio; io ti fortifico, io ti soccorro, io ti sostengo con la destra della mia giustizia</a:t>
            </a:r>
            <a:r>
              <a:rPr lang="es-ES" b="1" dirty="0">
                <a:solidFill>
                  <a:srgbClr val="002060"/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(Isaia 41:10)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9C41DAB-11A2-84DE-DEC2-02FB99A1B25C}"/>
              </a:ext>
            </a:extLst>
          </p:cNvPr>
          <p:cNvSpPr txBox="1"/>
          <p:nvPr/>
        </p:nvSpPr>
        <p:spPr>
          <a:xfrm>
            <a:off x="179294" y="1291807"/>
            <a:ext cx="8233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Nel suo amore, Dio ha dato una possibilità a chiunque volesse essere risparmiato dalla distruzione. Diede un segno: Gerusalemme circondata da eserciti (Luca 21:20).</a:t>
            </a:r>
            <a:endParaRPr lang="es-ES" sz="2000" b="1" dirty="0"/>
          </a:p>
        </p:txBody>
      </p:sp>
      <p:pic>
        <p:nvPicPr>
          <p:cNvPr id="4" name="Imagen 3" descr="Una multitud de gente&#10;&#10;Descripción generada automáticamente">
            <a:extLst>
              <a:ext uri="{FF2B5EF4-FFF2-40B4-BE49-F238E27FC236}">
                <a16:creationId xmlns:a16="http://schemas.microsoft.com/office/drawing/2014/main" id="{FCE6A1B4-D7D2-F3F3-C1AC-C1852974F6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80" y="1405487"/>
            <a:ext cx="3617407" cy="2423573"/>
          </a:xfrm>
          <a:prstGeom prst="snip2DiagRect">
            <a:avLst>
              <a:gd name="adj1" fmla="val 15489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 descr="Imagen que contiene gato, interior, edificio, viendo&#10;&#10;Descripción generada automáticamente">
            <a:extLst>
              <a:ext uri="{FF2B5EF4-FFF2-40B4-BE49-F238E27FC236}">
                <a16:creationId xmlns:a16="http://schemas.microsoft.com/office/drawing/2014/main" id="{88A406CC-1051-E660-9B5D-A6948A1211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26221" y="3958920"/>
            <a:ext cx="2103666" cy="28057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5C93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edificio, tabla, hombre&#10;&#10;Descripción generada automáticamente">
            <a:extLst>
              <a:ext uri="{FF2B5EF4-FFF2-40B4-BE49-F238E27FC236}">
                <a16:creationId xmlns:a16="http://schemas.microsoft.com/office/drawing/2014/main" id="{75FCF03D-EE94-91D0-B23F-B19CD7519C7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841" y="3958921"/>
            <a:ext cx="3312590" cy="28057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7F083E3-10AE-13CD-226F-1FEAB9E9FE6C}"/>
              </a:ext>
            </a:extLst>
          </p:cNvPr>
          <p:cNvSpPr txBox="1"/>
          <p:nvPr/>
        </p:nvSpPr>
        <p:spPr>
          <a:xfrm>
            <a:off x="162109" y="3200527"/>
            <a:ext cx="82503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Tutti coloro che credettero alle parole di Gesù approfittarono di quel momento in cui Gerusalemme fu lasciata incustodita per fuggire.</a:t>
            </a:r>
            <a:endParaRPr lang="es-ES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AB8C218-B9D7-06DE-8B62-E1708B319DA7}"/>
              </a:ext>
            </a:extLst>
          </p:cNvPr>
          <p:cNvSpPr txBox="1"/>
          <p:nvPr/>
        </p:nvSpPr>
        <p:spPr>
          <a:xfrm>
            <a:off x="162110" y="4597373"/>
            <a:ext cx="61919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Dio è in grado e disposto a proteggere i suoi figli, anche nei momenti più difficili (Salmo 46:1; Isaia 41:10). Tuttavia, molti hanno perso la vita a causa della loro fedeltà a Dio (Ebrei 11:35-38).</a:t>
            </a:r>
            <a:endParaRPr lang="es-ES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CB4763D-9CA2-CC36-D40E-4C892B6BF0B7}"/>
              </a:ext>
            </a:extLst>
          </p:cNvPr>
          <p:cNvSpPr txBox="1"/>
          <p:nvPr/>
        </p:nvSpPr>
        <p:spPr>
          <a:xfrm>
            <a:off x="179293" y="3889487"/>
            <a:ext cx="63045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Pochi mesi dopo, Nerone inviò Vespasiano a sedare la ribellione. Dal 67 al 70 l'assedio fu permanente.</a:t>
            </a:r>
            <a:endParaRPr lang="es-ES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982674-201C-0300-F84C-C1A9F017C971}"/>
              </a:ext>
            </a:extLst>
          </p:cNvPr>
          <p:cNvSpPr txBox="1"/>
          <p:nvPr/>
        </p:nvSpPr>
        <p:spPr>
          <a:xfrm>
            <a:off x="179292" y="2254581"/>
            <a:ext cx="82331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Gaio </a:t>
            </a:r>
            <a:r>
              <a:rPr lang="it-IT" sz="2000" b="1" dirty="0" err="1"/>
              <a:t>Cestio</a:t>
            </a:r>
            <a:r>
              <a:rPr lang="it-IT" sz="2000" b="1" dirty="0"/>
              <a:t> Gallo adempì questo segno nell'anno 66. L'assedio fu tolto e il capo zelota </a:t>
            </a:r>
            <a:r>
              <a:rPr lang="it-IT" sz="2000" b="1" dirty="0" err="1"/>
              <a:t>Eleazar</a:t>
            </a:r>
            <a:r>
              <a:rPr lang="it-IT" sz="2000" b="1" dirty="0"/>
              <a:t> Ben </a:t>
            </a:r>
            <a:r>
              <a:rPr lang="it-IT" sz="2000" b="1" dirty="0" err="1"/>
              <a:t>Simeon</a:t>
            </a:r>
            <a:r>
              <a:rPr lang="it-IT" sz="2000" b="1" dirty="0"/>
              <a:t> inseguì i Romani e li sconfisse.</a:t>
            </a:r>
            <a:endParaRPr lang="es-ES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9798145-DFCD-613C-AD3E-837C6D636098}"/>
              </a:ext>
            </a:extLst>
          </p:cNvPr>
          <p:cNvSpPr txBox="1"/>
          <p:nvPr/>
        </p:nvSpPr>
        <p:spPr>
          <a:xfrm>
            <a:off x="162110" y="6002247"/>
            <a:ext cx="63217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Perché alcuni sono protetti e altri, a quanto pare, abbandonati da Dio?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75595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2" grpId="0"/>
      <p:bldP spid="14" grpId="0"/>
      <p:bldP spid="16" grpId="0"/>
      <p:bldP spid="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7055EA-2255-FF01-003C-1056E9384AD7}"/>
              </a:ext>
            </a:extLst>
          </p:cNvPr>
          <p:cNvSpPr txBox="1"/>
          <p:nvPr/>
        </p:nvSpPr>
        <p:spPr>
          <a:xfrm>
            <a:off x="402336" y="700615"/>
            <a:ext cx="1138213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800" b="1" dirty="0">
                <a:latin typeface="Comic Sans MS" pitchFamily="66" charset="0"/>
              </a:rPr>
              <a:t>“</a:t>
            </a:r>
            <a:r>
              <a:rPr lang="it-IT" sz="2800" b="1" dirty="0">
                <a:latin typeface="Comic Sans MS" pitchFamily="66" charset="0"/>
              </a:rPr>
              <a:t>Il fatto che Dio permetta che il giusto sia perseguitato a causa dei malvagi, ha suscitato la perplessità di molti cristiani deboli nella fede. Alcuni finiscono addirittura per perdere la loro fiducia in Dio perché egli lascia che i malvagi prosperino, mentre coloro che sono buoni e onesti sono spesso afflitti e tormentati dal crudele potere dei primi. Come è possibile, si chiedono, che un Dio giusto, misericordioso e potente, possa tollerare tanta ingiustizia e tanta oppressione? Questa è una domanda alla quale non possiamo rispondere. Dio ci ha dimostrato sufficientemente il suo amore; non dobbiamo dubitare della sua bontà, anche se non sempre riusciamo a comprendere le sue vie.</a:t>
            </a:r>
            <a:r>
              <a:rPr lang="es-ES" sz="2800" b="1" dirty="0">
                <a:latin typeface="Comic Sans MS" pitchFamily="66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1370B3-2225-63CD-1CDC-A0C3AECDA134}"/>
              </a:ext>
            </a:extLst>
          </p:cNvPr>
          <p:cNvSpPr txBox="1"/>
          <p:nvPr/>
        </p:nvSpPr>
        <p:spPr>
          <a:xfrm>
            <a:off x="0" y="6127867"/>
            <a:ext cx="1219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(E.G. White, </a:t>
            </a:r>
            <a:r>
              <a:rPr lang="es-ES" sz="1600" b="1" i="1" dirty="0" err="1"/>
              <a:t>Il</a:t>
            </a:r>
            <a:r>
              <a:rPr lang="es-ES" sz="1600" b="1" i="1" dirty="0"/>
              <a:t> gran </a:t>
            </a:r>
            <a:r>
              <a:rPr lang="es-ES" sz="1600" b="1" i="1" dirty="0" err="1"/>
              <a:t>conflitto</a:t>
            </a:r>
            <a:r>
              <a:rPr lang="es-ES" sz="1600" b="1" dirty="0"/>
              <a:t>, p. 44)</a:t>
            </a:r>
          </a:p>
        </p:txBody>
      </p:sp>
    </p:spTree>
    <p:extLst>
      <p:ext uri="{BB962C8B-B14F-4D97-AF65-F5344CB8AC3E}">
        <p14:creationId xmlns:p14="http://schemas.microsoft.com/office/powerpoint/2010/main" val="23679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C6E00E-F9BC-2057-5B4D-9DBC38F37181}"/>
              </a:ext>
            </a:extLst>
          </p:cNvPr>
          <p:cNvSpPr txBox="1"/>
          <p:nvPr/>
        </p:nvSpPr>
        <p:spPr>
          <a:xfrm>
            <a:off x="109086" y="2282213"/>
            <a:ext cx="59869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5400" b="1" dirty="0">
                <a:ln w="13462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3">
                      <a:lumMod val="75000"/>
                    </a:schemeClr>
                  </a:outerShdw>
                </a:effectLst>
              </a:rPr>
              <a:t>LEZIONI DAI PRIMI CRISTIANI</a:t>
            </a:r>
          </a:p>
        </p:txBody>
      </p:sp>
    </p:spTree>
    <p:extLst>
      <p:ext uri="{BB962C8B-B14F-4D97-AF65-F5344CB8AC3E}">
        <p14:creationId xmlns:p14="http://schemas.microsoft.com/office/powerpoint/2010/main" val="29868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Una multitud de gente&#10;&#10;Descripción generada automáticamente con confianza media">
            <a:extLst>
              <a:ext uri="{FF2B5EF4-FFF2-40B4-BE49-F238E27FC236}">
                <a16:creationId xmlns:a16="http://schemas.microsoft.com/office/drawing/2014/main" id="{8CEEC9D0-B60D-EA83-92A4-C64043C106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2" y="881454"/>
            <a:ext cx="2319882" cy="28328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A3A1CE0-0408-ECB4-A5F0-AFC96CACFCC4}"/>
              </a:ext>
            </a:extLst>
          </p:cNvPr>
          <p:cNvSpPr txBox="1"/>
          <p:nvPr/>
        </p:nvSpPr>
        <p:spPr>
          <a:xfrm>
            <a:off x="0" y="-381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FEDELTÀ NELLA PERSECUZIONE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0EB83C-C835-D8A4-E7A7-C2FBE800FF6B}"/>
              </a:ext>
            </a:extLst>
          </p:cNvPr>
          <p:cNvSpPr txBox="1"/>
          <p:nvPr/>
        </p:nvSpPr>
        <p:spPr>
          <a:xfrm>
            <a:off x="2120153" y="589447"/>
            <a:ext cx="79516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Saulo intanto devastava la chiesa, entrando di casa in casa; e, trascinando via uomini e donne, li metteva in prigione</a:t>
            </a:r>
            <a:r>
              <a:rPr lang="es-E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(Atti 8:3)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69A888-67A4-AB48-DFCC-EB5259C251B8}"/>
              </a:ext>
            </a:extLst>
          </p:cNvPr>
          <p:cNvSpPr txBox="1"/>
          <p:nvPr/>
        </p:nvSpPr>
        <p:spPr>
          <a:xfrm>
            <a:off x="2337863" y="1258698"/>
            <a:ext cx="9854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Gli inizi furono davvero incoraggianti: le conversioni si contarono a migliaia (Atti 2:41; 4:4); i credenti predicavano con potenza (Atti 4:31; 5:42).</a:t>
            </a:r>
            <a:endParaRPr lang="es-ES" sz="2000" b="1" dirty="0"/>
          </a:p>
        </p:txBody>
      </p:sp>
      <p:pic>
        <p:nvPicPr>
          <p:cNvPr id="10" name="Imagen 9" descr="Imagen que contiene persona, interior, hombre, turbante&#10;&#10;Descripción generada automáticamente">
            <a:extLst>
              <a:ext uri="{FF2B5EF4-FFF2-40B4-BE49-F238E27FC236}">
                <a16:creationId xmlns:a16="http://schemas.microsoft.com/office/drawing/2014/main" id="{4E62B40E-1CD6-04F0-C5A0-B41E406C76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836" y="2003422"/>
            <a:ext cx="1425953" cy="1901865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grupo de personas posando delante de una pared de color blanco&#10;&#10;Descripción generada automáticamente con confianza baja">
            <a:extLst>
              <a:ext uri="{FF2B5EF4-FFF2-40B4-BE49-F238E27FC236}">
                <a16:creationId xmlns:a16="http://schemas.microsoft.com/office/drawing/2014/main" id="{94B77EBD-CC78-D97F-5FC5-49BF3DE043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642" y="1956639"/>
            <a:ext cx="1525749" cy="19814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to, tabla, hombre, gente&#10;&#10;Descripción generada automáticamente">
            <a:extLst>
              <a:ext uri="{FF2B5EF4-FFF2-40B4-BE49-F238E27FC236}">
                <a16:creationId xmlns:a16="http://schemas.microsoft.com/office/drawing/2014/main" id="{F477C986-940C-F1A4-6AFC-030412BBDA7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250" y="1983952"/>
            <a:ext cx="3140734" cy="2104292"/>
          </a:xfrm>
          <a:prstGeom prst="rect">
            <a:avLst/>
          </a:prstGeom>
          <a:ln w="38100" cap="sq">
            <a:solidFill>
              <a:srgbClr val="00729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1B8255F-7FE6-C290-11D7-3BF3295C757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4072" y="4088244"/>
            <a:ext cx="3675528" cy="2635284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FA3D3C5-C745-CCF7-3748-DDCDBF912B3C}"/>
              </a:ext>
            </a:extLst>
          </p:cNvPr>
          <p:cNvSpPr txBox="1"/>
          <p:nvPr/>
        </p:nvSpPr>
        <p:spPr>
          <a:xfrm>
            <a:off x="152400" y="4088244"/>
            <a:ext cx="811305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A causa della persecuzione di Saulo, i discepoli furono dispersi (Atti 8:1). Ma, lungi dallo spegnere la luce, grazie alla fedeltà dei credenti, essa rifulse con molto più splendore in tutto il mondo conosciuto </a:t>
            </a:r>
            <a:r>
              <a:rPr lang="es-ES" sz="2000" b="1" dirty="0"/>
              <a:t>(Atti 8:4; 11:19-21; Romani 15:19; Colossesi. 1:23).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9850E4C-6815-FFDE-D86D-3C04A886721A}"/>
              </a:ext>
            </a:extLst>
          </p:cNvPr>
          <p:cNvSpPr txBox="1"/>
          <p:nvPr/>
        </p:nvSpPr>
        <p:spPr>
          <a:xfrm>
            <a:off x="8841052" y="2003422"/>
            <a:ext cx="327026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Ma il nemico era irrequieto. Prime minacce (Atti 4:17,18); poi i castighi (Atti 5:40); infine, la morte (Atti 7:59).</a:t>
            </a:r>
            <a:endParaRPr lang="es-ES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9DCBA40-CCCE-9C35-0B30-FA404D404B6F}"/>
              </a:ext>
            </a:extLst>
          </p:cNvPr>
          <p:cNvSpPr txBox="1"/>
          <p:nvPr/>
        </p:nvSpPr>
        <p:spPr>
          <a:xfrm>
            <a:off x="152400" y="5405886"/>
            <a:ext cx="81130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Gesù aveva dato alla sua Chiesa un incarico e la potenza per portarlo avanti (Atti 1:8). Nessun potere, fisico o spirituale, può fermare l'avanzata del Vangelo (Matteo 16:18). "Se Dio è per noi, nessuno può essere contro di noi!" (Romani 8:31).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38986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1410</Words>
  <Application>Microsoft Office PowerPoint</Application>
  <PresentationFormat>Panorámica</PresentationFormat>
  <Paragraphs>63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Comic Sans MS</vt:lpstr>
      <vt:lpstr>Aptos Display</vt:lpstr>
      <vt:lpstr>Calibri</vt:lpstr>
      <vt:lpstr>Arial</vt:lpstr>
      <vt:lpstr>Aptos</vt:lpstr>
      <vt:lpstr>Arial Black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88</cp:revision>
  <dcterms:created xsi:type="dcterms:W3CDTF">2024-03-30T09:19:10Z</dcterms:created>
  <dcterms:modified xsi:type="dcterms:W3CDTF">2024-04-12T15:25:29Z</dcterms:modified>
</cp:coreProperties>
</file>