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2" r:id="rId3"/>
    <p:sldId id="265" r:id="rId4"/>
    <p:sldId id="257" r:id="rId5"/>
    <p:sldId id="258" r:id="rId6"/>
    <p:sldId id="259" r:id="rId7"/>
    <p:sldId id="260" r:id="rId8"/>
    <p:sldId id="270" r:id="rId9"/>
    <p:sldId id="262" r:id="rId10"/>
    <p:sldId id="271" r:id="rId11"/>
    <p:sldId id="267" r:id="rId12"/>
    <p:sldId id="264" r:id="rId13"/>
    <p:sldId id="266" r:id="rId14"/>
  </p:sldIdLst>
  <p:sldSz cx="12192000" cy="6858000"/>
  <p:notesSz cx="6858000" cy="9144000"/>
  <p:embeddedFontLst>
    <p:embeddedFont>
      <p:font typeface="Arial Black" panose="020B0A04020102020204" pitchFamily="34" charset="0"/>
      <p:bold r:id="rId15"/>
    </p:embeddedFont>
    <p:embeddedFont>
      <p:font typeface="Comic Sans MS" panose="030F0702030302020204" pitchFamily="66"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E8B3C7"/>
    <a:srgbClr val="FFFFFF"/>
    <a:srgbClr val="8D42C6"/>
    <a:srgbClr val="C4B4F0"/>
    <a:srgbClr val="8C8CB1"/>
    <a:srgbClr val="3C2F30"/>
    <a:srgbClr val="92A4B9"/>
    <a:srgbClr val="01852A"/>
    <a:srgbClr val="B4E7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37" d="100"/>
          <a:sy n="37" d="100"/>
        </p:scale>
        <p:origin x="78" y="12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_rels/data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FBD82-E1CE-4F7F-BCF8-9353AAB1B9F2}" type="doc">
      <dgm:prSet loTypeId="urn:microsoft.com/office/officeart/2005/8/layout/bProcess4" loCatId="process" qsTypeId="urn:microsoft.com/office/officeart/2005/8/quickstyle/simple5" qsCatId="simple" csTypeId="urn:microsoft.com/office/officeart/2005/8/colors/colorful2" csCatId="colorful" phldr="1"/>
      <dgm:spPr/>
      <dgm:t>
        <a:bodyPr/>
        <a:lstStyle/>
        <a:p>
          <a:endParaRPr lang="es-ES"/>
        </a:p>
      </dgm:t>
    </dgm:pt>
    <dgm:pt modelId="{E838A4A0-F335-4E9C-888D-E33A75A9A38B}">
      <dgm:prSet phldrT="[Texto]"/>
      <dgm:spPr>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t>
        <a:bodyPr/>
        <a:lstStyle/>
        <a:p>
          <a:r>
            <a:rPr lang="es-ES" dirty="0"/>
            <a:t> </a:t>
          </a:r>
        </a:p>
      </dgm:t>
    </dgm:pt>
    <dgm:pt modelId="{14854373-D6F8-4B58-8E2E-352BA2600B8C}" type="parTrans" cxnId="{5FA0EC8D-46DA-42BA-B275-A9D5A0CA5C49}">
      <dgm:prSet/>
      <dgm:spPr/>
      <dgm:t>
        <a:bodyPr/>
        <a:lstStyle/>
        <a:p>
          <a:endParaRPr lang="es-ES"/>
        </a:p>
      </dgm:t>
    </dgm:pt>
    <dgm:pt modelId="{D531649C-F9B4-4463-8922-60344D2C3B50}" type="sibTrans" cxnId="{5FA0EC8D-46DA-42BA-B275-A9D5A0CA5C49}">
      <dgm:prSet/>
      <dgm:spPr/>
      <dgm:t>
        <a:bodyPr/>
        <a:lstStyle/>
        <a:p>
          <a:endParaRPr lang="es-ES"/>
        </a:p>
      </dgm:t>
    </dgm:pt>
    <dgm:pt modelId="{2CE72571-3F90-4E98-BE92-34AA7284A23E}">
      <dgm:prSet phldrT="[Texto]"/>
      <dgm:spPr>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t>
        <a:bodyPr/>
        <a:lstStyle/>
        <a:p>
          <a:r>
            <a:rPr lang="es-ES" dirty="0"/>
            <a:t> </a:t>
          </a:r>
        </a:p>
      </dgm:t>
    </dgm:pt>
    <dgm:pt modelId="{9BEE34A5-F5F1-470B-A0F4-A4D30196C95B}" type="parTrans" cxnId="{813FCA86-7E09-488C-8176-28BABEE07907}">
      <dgm:prSet/>
      <dgm:spPr/>
      <dgm:t>
        <a:bodyPr/>
        <a:lstStyle/>
        <a:p>
          <a:endParaRPr lang="es-ES"/>
        </a:p>
      </dgm:t>
    </dgm:pt>
    <dgm:pt modelId="{D56FA082-088E-46DD-9A55-F46CFA1887A4}" type="sibTrans" cxnId="{813FCA86-7E09-488C-8176-28BABEE07907}">
      <dgm:prSet/>
      <dgm:spPr/>
      <dgm:t>
        <a:bodyPr/>
        <a:lstStyle/>
        <a:p>
          <a:endParaRPr lang="es-ES"/>
        </a:p>
      </dgm:t>
    </dgm:pt>
    <dgm:pt modelId="{6F8A51FA-8497-45E5-BDF9-C85C486466BA}">
      <dgm:prSet phldrT="[Texto]"/>
      <dgm:spPr>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t>
        <a:bodyPr/>
        <a:lstStyle/>
        <a:p>
          <a:r>
            <a:rPr lang="es-ES" dirty="0"/>
            <a:t> </a:t>
          </a:r>
        </a:p>
      </dgm:t>
    </dgm:pt>
    <dgm:pt modelId="{D90C6DD5-C40F-4287-9007-99872B356FEF}" type="parTrans" cxnId="{1E5E69EF-6FB5-4ED5-9ADA-CC7CD0E47A62}">
      <dgm:prSet/>
      <dgm:spPr/>
      <dgm:t>
        <a:bodyPr/>
        <a:lstStyle/>
        <a:p>
          <a:endParaRPr lang="es-ES"/>
        </a:p>
      </dgm:t>
    </dgm:pt>
    <dgm:pt modelId="{389A998E-DEDC-41B4-98EF-DA79DDEDCD18}" type="sibTrans" cxnId="{1E5E69EF-6FB5-4ED5-9ADA-CC7CD0E47A62}">
      <dgm:prSet/>
      <dgm:spPr/>
      <dgm:t>
        <a:bodyPr/>
        <a:lstStyle/>
        <a:p>
          <a:endParaRPr lang="es-ES"/>
        </a:p>
      </dgm:t>
    </dgm:pt>
    <dgm:pt modelId="{C5CCB120-41A4-42D2-8922-2EE76C4CC403}">
      <dgm:prSet phldrT="[Texto]"/>
      <dgm:spPr>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l="493"/>
          </a:stretch>
        </a:blipFill>
      </dgm:spPr>
      <dgm:t>
        <a:bodyPr/>
        <a:lstStyle/>
        <a:p>
          <a:r>
            <a:rPr lang="es-ES" dirty="0"/>
            <a:t> </a:t>
          </a:r>
        </a:p>
      </dgm:t>
    </dgm:pt>
    <dgm:pt modelId="{5159D998-4FD4-448B-96F9-2BEA60B6C81F}" type="parTrans" cxnId="{63D527D6-E3BD-4170-810A-C5E2A448066D}">
      <dgm:prSet/>
      <dgm:spPr/>
      <dgm:t>
        <a:bodyPr/>
        <a:lstStyle/>
        <a:p>
          <a:endParaRPr lang="es-ES"/>
        </a:p>
      </dgm:t>
    </dgm:pt>
    <dgm:pt modelId="{A3A5C5C0-9846-43C4-80BD-890EA34E0076}" type="sibTrans" cxnId="{63D527D6-E3BD-4170-810A-C5E2A448066D}">
      <dgm:prSet/>
      <dgm:spPr/>
      <dgm:t>
        <a:bodyPr/>
        <a:lstStyle/>
        <a:p>
          <a:endParaRPr lang="es-ES"/>
        </a:p>
      </dgm:t>
    </dgm:pt>
    <dgm:pt modelId="{2D90D764-1F05-4A90-8337-1D67F0C86C72}">
      <dgm:prSet phldrT="[Texto]"/>
      <dgm:spPr>
        <a:blipFill dpi="0" rotWithShape="0">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t>
        <a:bodyPr/>
        <a:lstStyle/>
        <a:p>
          <a:r>
            <a:rPr lang="es-ES" dirty="0"/>
            <a:t> </a:t>
          </a:r>
        </a:p>
      </dgm:t>
    </dgm:pt>
    <dgm:pt modelId="{8C74F8B6-756B-4CBE-B08F-2EA2A4CEF618}" type="parTrans" cxnId="{D444DD48-9A01-436F-BEBE-522FCC9114AE}">
      <dgm:prSet/>
      <dgm:spPr/>
      <dgm:t>
        <a:bodyPr/>
        <a:lstStyle/>
        <a:p>
          <a:endParaRPr lang="es-ES"/>
        </a:p>
      </dgm:t>
    </dgm:pt>
    <dgm:pt modelId="{FCBEAFEE-434C-4036-ACE7-9DD13042A445}" type="sibTrans" cxnId="{D444DD48-9A01-436F-BEBE-522FCC9114AE}">
      <dgm:prSet/>
      <dgm:spPr/>
      <dgm:t>
        <a:bodyPr/>
        <a:lstStyle/>
        <a:p>
          <a:endParaRPr lang="es-ES"/>
        </a:p>
      </dgm:t>
    </dgm:pt>
    <dgm:pt modelId="{3A2B66E7-1CA5-46F7-BA72-C5C528A7A80D}">
      <dgm:prSet phldrT="[Texto]"/>
      <dgm:spPr>
        <a:blipFill dpi="0" rotWithShape="0">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t>
        <a:bodyPr/>
        <a:lstStyle/>
        <a:p>
          <a:endParaRPr lang="es-ES" dirty="0"/>
        </a:p>
      </dgm:t>
    </dgm:pt>
    <dgm:pt modelId="{2F0B670F-F347-4B7D-9653-B6EFC7A6625E}" type="parTrans" cxnId="{AF9043D7-5E38-4C02-A2B7-E90A22008751}">
      <dgm:prSet/>
      <dgm:spPr/>
      <dgm:t>
        <a:bodyPr/>
        <a:lstStyle/>
        <a:p>
          <a:endParaRPr lang="es-ES"/>
        </a:p>
      </dgm:t>
    </dgm:pt>
    <dgm:pt modelId="{257917FB-E15D-4AA1-AF9B-0922A2262891}" type="sibTrans" cxnId="{AF9043D7-5E38-4C02-A2B7-E90A22008751}">
      <dgm:prSet/>
      <dgm:spPr/>
      <dgm:t>
        <a:bodyPr/>
        <a:lstStyle/>
        <a:p>
          <a:endParaRPr lang="es-ES"/>
        </a:p>
      </dgm:t>
    </dgm:pt>
    <dgm:pt modelId="{2B516AE6-A44B-4DF2-96DE-90076F30CC62}" type="pres">
      <dgm:prSet presAssocID="{7EBFBD82-E1CE-4F7F-BCF8-9353AAB1B9F2}" presName="Name0" presStyleCnt="0">
        <dgm:presLayoutVars>
          <dgm:dir/>
          <dgm:resizeHandles/>
        </dgm:presLayoutVars>
      </dgm:prSet>
      <dgm:spPr/>
    </dgm:pt>
    <dgm:pt modelId="{18DF6A09-CC4F-4D29-8413-49DF38269468}" type="pres">
      <dgm:prSet presAssocID="{E838A4A0-F335-4E9C-888D-E33A75A9A38B}" presName="compNode" presStyleCnt="0"/>
      <dgm:spPr/>
    </dgm:pt>
    <dgm:pt modelId="{BF1F1D7A-E810-43DD-9EAD-77DCFBA6BB47}" type="pres">
      <dgm:prSet presAssocID="{E838A4A0-F335-4E9C-888D-E33A75A9A38B}" presName="dummyConnPt" presStyleCnt="0"/>
      <dgm:spPr/>
    </dgm:pt>
    <dgm:pt modelId="{9B205E44-2C78-4E4E-8830-0B68EA3440A8}" type="pres">
      <dgm:prSet presAssocID="{E838A4A0-F335-4E9C-888D-E33A75A9A38B}" presName="node" presStyleLbl="node1" presStyleIdx="0" presStyleCnt="6">
        <dgm:presLayoutVars>
          <dgm:bulletEnabled val="1"/>
        </dgm:presLayoutVars>
      </dgm:prSet>
      <dgm:spPr/>
    </dgm:pt>
    <dgm:pt modelId="{FED9ACFD-97FF-401C-8564-E7D0601925C6}" type="pres">
      <dgm:prSet presAssocID="{D531649C-F9B4-4463-8922-60344D2C3B50}" presName="sibTrans" presStyleLbl="bgSibTrans2D1" presStyleIdx="0" presStyleCnt="5"/>
      <dgm:spPr/>
    </dgm:pt>
    <dgm:pt modelId="{C47D4041-C0B3-4FD9-A556-250AAE2E1C9F}" type="pres">
      <dgm:prSet presAssocID="{2CE72571-3F90-4E98-BE92-34AA7284A23E}" presName="compNode" presStyleCnt="0"/>
      <dgm:spPr/>
    </dgm:pt>
    <dgm:pt modelId="{68052BE2-A6DB-456B-932F-1FE88B29904B}" type="pres">
      <dgm:prSet presAssocID="{2CE72571-3F90-4E98-BE92-34AA7284A23E}" presName="dummyConnPt" presStyleCnt="0"/>
      <dgm:spPr/>
    </dgm:pt>
    <dgm:pt modelId="{75FC1112-7464-4D47-B6D4-189E733DDFA3}" type="pres">
      <dgm:prSet presAssocID="{2CE72571-3F90-4E98-BE92-34AA7284A23E}" presName="node" presStyleLbl="node1" presStyleIdx="1" presStyleCnt="6">
        <dgm:presLayoutVars>
          <dgm:bulletEnabled val="1"/>
        </dgm:presLayoutVars>
      </dgm:prSet>
      <dgm:spPr/>
    </dgm:pt>
    <dgm:pt modelId="{DE843EAD-DEE0-4C85-8D6A-19A036C9CBD7}" type="pres">
      <dgm:prSet presAssocID="{D56FA082-088E-46DD-9A55-F46CFA1887A4}" presName="sibTrans" presStyleLbl="bgSibTrans2D1" presStyleIdx="1" presStyleCnt="5"/>
      <dgm:spPr/>
    </dgm:pt>
    <dgm:pt modelId="{655A56CC-1341-4AAA-8519-5DAC32B2F9EF}" type="pres">
      <dgm:prSet presAssocID="{6F8A51FA-8497-45E5-BDF9-C85C486466BA}" presName="compNode" presStyleCnt="0"/>
      <dgm:spPr/>
    </dgm:pt>
    <dgm:pt modelId="{ACEB2945-C58E-4D7C-A666-52E78A60DBE0}" type="pres">
      <dgm:prSet presAssocID="{6F8A51FA-8497-45E5-BDF9-C85C486466BA}" presName="dummyConnPt" presStyleCnt="0"/>
      <dgm:spPr/>
    </dgm:pt>
    <dgm:pt modelId="{7ACFE278-CA05-4F88-AE25-07AF7ECF2CF3}" type="pres">
      <dgm:prSet presAssocID="{6F8A51FA-8497-45E5-BDF9-C85C486466BA}" presName="node" presStyleLbl="node1" presStyleIdx="2" presStyleCnt="6">
        <dgm:presLayoutVars>
          <dgm:bulletEnabled val="1"/>
        </dgm:presLayoutVars>
      </dgm:prSet>
      <dgm:spPr/>
    </dgm:pt>
    <dgm:pt modelId="{F9D65B62-54AE-45DD-ACB8-83A6CECB680A}" type="pres">
      <dgm:prSet presAssocID="{389A998E-DEDC-41B4-98EF-DA79DDEDCD18}" presName="sibTrans" presStyleLbl="bgSibTrans2D1" presStyleIdx="2" presStyleCnt="5"/>
      <dgm:spPr/>
    </dgm:pt>
    <dgm:pt modelId="{3CFDD083-C2EA-4B2C-9308-84BF1BBD06C9}" type="pres">
      <dgm:prSet presAssocID="{C5CCB120-41A4-42D2-8922-2EE76C4CC403}" presName="compNode" presStyleCnt="0"/>
      <dgm:spPr/>
    </dgm:pt>
    <dgm:pt modelId="{E193A3E8-C39F-40D1-BA94-B034B74AA010}" type="pres">
      <dgm:prSet presAssocID="{C5CCB120-41A4-42D2-8922-2EE76C4CC403}" presName="dummyConnPt" presStyleCnt="0"/>
      <dgm:spPr/>
    </dgm:pt>
    <dgm:pt modelId="{4FE26ACA-0EB8-4E7C-A13D-71B8F9E2E40D}" type="pres">
      <dgm:prSet presAssocID="{C5CCB120-41A4-42D2-8922-2EE76C4CC403}" presName="node" presStyleLbl="node1" presStyleIdx="3" presStyleCnt="6">
        <dgm:presLayoutVars>
          <dgm:bulletEnabled val="1"/>
        </dgm:presLayoutVars>
      </dgm:prSet>
      <dgm:spPr/>
    </dgm:pt>
    <dgm:pt modelId="{3FCDDA1D-473C-418D-9EF4-DCA720F340B1}" type="pres">
      <dgm:prSet presAssocID="{A3A5C5C0-9846-43C4-80BD-890EA34E0076}" presName="sibTrans" presStyleLbl="bgSibTrans2D1" presStyleIdx="3" presStyleCnt="5"/>
      <dgm:spPr/>
    </dgm:pt>
    <dgm:pt modelId="{AE2A9EEC-9C8B-420A-8A9B-F03BDBADD56F}" type="pres">
      <dgm:prSet presAssocID="{2D90D764-1F05-4A90-8337-1D67F0C86C72}" presName="compNode" presStyleCnt="0"/>
      <dgm:spPr/>
    </dgm:pt>
    <dgm:pt modelId="{36FC3916-E229-4934-997D-059E0ABADA8B}" type="pres">
      <dgm:prSet presAssocID="{2D90D764-1F05-4A90-8337-1D67F0C86C72}" presName="dummyConnPt" presStyleCnt="0"/>
      <dgm:spPr/>
    </dgm:pt>
    <dgm:pt modelId="{5555A1BA-5342-4E0B-9E40-01704C9F8CB1}" type="pres">
      <dgm:prSet presAssocID="{2D90D764-1F05-4A90-8337-1D67F0C86C72}" presName="node" presStyleLbl="node1" presStyleIdx="4" presStyleCnt="6">
        <dgm:presLayoutVars>
          <dgm:bulletEnabled val="1"/>
        </dgm:presLayoutVars>
      </dgm:prSet>
      <dgm:spPr/>
    </dgm:pt>
    <dgm:pt modelId="{12F54906-35E5-4641-A763-8B583D19A4BB}" type="pres">
      <dgm:prSet presAssocID="{FCBEAFEE-434C-4036-ACE7-9DD13042A445}" presName="sibTrans" presStyleLbl="bgSibTrans2D1" presStyleIdx="4" presStyleCnt="5"/>
      <dgm:spPr/>
    </dgm:pt>
    <dgm:pt modelId="{7F69F567-5545-4625-8D69-D8E7B900CC9F}" type="pres">
      <dgm:prSet presAssocID="{3A2B66E7-1CA5-46F7-BA72-C5C528A7A80D}" presName="compNode" presStyleCnt="0"/>
      <dgm:spPr/>
    </dgm:pt>
    <dgm:pt modelId="{5EB2528D-D360-4880-82D0-DD1139C0372B}" type="pres">
      <dgm:prSet presAssocID="{3A2B66E7-1CA5-46F7-BA72-C5C528A7A80D}" presName="dummyConnPt" presStyleCnt="0"/>
      <dgm:spPr/>
    </dgm:pt>
    <dgm:pt modelId="{E267E3EB-69E3-4E3D-9EBA-01B781C697A5}" type="pres">
      <dgm:prSet presAssocID="{3A2B66E7-1CA5-46F7-BA72-C5C528A7A80D}" presName="node" presStyleLbl="node1" presStyleIdx="5" presStyleCnt="6">
        <dgm:presLayoutVars>
          <dgm:bulletEnabled val="1"/>
        </dgm:presLayoutVars>
      </dgm:prSet>
      <dgm:spPr/>
    </dgm:pt>
  </dgm:ptLst>
  <dgm:cxnLst>
    <dgm:cxn modelId="{6DF07E02-7D50-4AA4-BBF5-FC5E4A9B7009}" type="presOf" srcId="{FCBEAFEE-434C-4036-ACE7-9DD13042A445}" destId="{12F54906-35E5-4641-A763-8B583D19A4BB}" srcOrd="0" destOrd="0" presId="urn:microsoft.com/office/officeart/2005/8/layout/bProcess4"/>
    <dgm:cxn modelId="{35DADF2B-D33B-426F-B6E6-CB7F5A2F20B3}" type="presOf" srcId="{389A998E-DEDC-41B4-98EF-DA79DDEDCD18}" destId="{F9D65B62-54AE-45DD-ACB8-83A6CECB680A}" srcOrd="0" destOrd="0" presId="urn:microsoft.com/office/officeart/2005/8/layout/bProcess4"/>
    <dgm:cxn modelId="{D953B430-69CE-4950-8393-DE1806C66103}" type="presOf" srcId="{7EBFBD82-E1CE-4F7F-BCF8-9353AAB1B9F2}" destId="{2B516AE6-A44B-4DF2-96DE-90076F30CC62}" srcOrd="0" destOrd="0" presId="urn:microsoft.com/office/officeart/2005/8/layout/bProcess4"/>
    <dgm:cxn modelId="{529A925B-6CA2-4FB1-861A-12C82E57D930}" type="presOf" srcId="{3A2B66E7-1CA5-46F7-BA72-C5C528A7A80D}" destId="{E267E3EB-69E3-4E3D-9EBA-01B781C697A5}" srcOrd="0" destOrd="0" presId="urn:microsoft.com/office/officeart/2005/8/layout/bProcess4"/>
    <dgm:cxn modelId="{7CBD5862-6704-47B0-BE54-AEA294A3F5E1}" type="presOf" srcId="{C5CCB120-41A4-42D2-8922-2EE76C4CC403}" destId="{4FE26ACA-0EB8-4E7C-A13D-71B8F9E2E40D}" srcOrd="0" destOrd="0" presId="urn:microsoft.com/office/officeart/2005/8/layout/bProcess4"/>
    <dgm:cxn modelId="{4D9CE764-5E52-42BB-9BAD-816C497A05D4}" type="presOf" srcId="{A3A5C5C0-9846-43C4-80BD-890EA34E0076}" destId="{3FCDDA1D-473C-418D-9EF4-DCA720F340B1}" srcOrd="0" destOrd="0" presId="urn:microsoft.com/office/officeart/2005/8/layout/bProcess4"/>
    <dgm:cxn modelId="{D444DD48-9A01-436F-BEBE-522FCC9114AE}" srcId="{7EBFBD82-E1CE-4F7F-BCF8-9353AAB1B9F2}" destId="{2D90D764-1F05-4A90-8337-1D67F0C86C72}" srcOrd="4" destOrd="0" parTransId="{8C74F8B6-756B-4CBE-B08F-2EA2A4CEF618}" sibTransId="{FCBEAFEE-434C-4036-ACE7-9DD13042A445}"/>
    <dgm:cxn modelId="{813FCA86-7E09-488C-8176-28BABEE07907}" srcId="{7EBFBD82-E1CE-4F7F-BCF8-9353AAB1B9F2}" destId="{2CE72571-3F90-4E98-BE92-34AA7284A23E}" srcOrd="1" destOrd="0" parTransId="{9BEE34A5-F5F1-470B-A0F4-A4D30196C95B}" sibTransId="{D56FA082-088E-46DD-9A55-F46CFA1887A4}"/>
    <dgm:cxn modelId="{F2B05589-AEDD-4B99-A5B5-82E54509C74D}" type="presOf" srcId="{D531649C-F9B4-4463-8922-60344D2C3B50}" destId="{FED9ACFD-97FF-401C-8564-E7D0601925C6}" srcOrd="0" destOrd="0" presId="urn:microsoft.com/office/officeart/2005/8/layout/bProcess4"/>
    <dgm:cxn modelId="{5FA0EC8D-46DA-42BA-B275-A9D5A0CA5C49}" srcId="{7EBFBD82-E1CE-4F7F-BCF8-9353AAB1B9F2}" destId="{E838A4A0-F335-4E9C-888D-E33A75A9A38B}" srcOrd="0" destOrd="0" parTransId="{14854373-D6F8-4B58-8E2E-352BA2600B8C}" sibTransId="{D531649C-F9B4-4463-8922-60344D2C3B50}"/>
    <dgm:cxn modelId="{C01FB695-EE76-45A0-B939-FEDBF7CD1058}" type="presOf" srcId="{E838A4A0-F335-4E9C-888D-E33A75A9A38B}" destId="{9B205E44-2C78-4E4E-8830-0B68EA3440A8}" srcOrd="0" destOrd="0" presId="urn:microsoft.com/office/officeart/2005/8/layout/bProcess4"/>
    <dgm:cxn modelId="{4057EBA1-FED1-4237-B48F-2FCA86FBDA24}" type="presOf" srcId="{D56FA082-088E-46DD-9A55-F46CFA1887A4}" destId="{DE843EAD-DEE0-4C85-8D6A-19A036C9CBD7}" srcOrd="0" destOrd="0" presId="urn:microsoft.com/office/officeart/2005/8/layout/bProcess4"/>
    <dgm:cxn modelId="{B79774B6-C23A-4C8D-BB55-5C7945968ED8}" type="presOf" srcId="{2CE72571-3F90-4E98-BE92-34AA7284A23E}" destId="{75FC1112-7464-4D47-B6D4-189E733DDFA3}" srcOrd="0" destOrd="0" presId="urn:microsoft.com/office/officeart/2005/8/layout/bProcess4"/>
    <dgm:cxn modelId="{06DCEDC5-B7E6-4CD4-A8B3-F311DAC79D63}" type="presOf" srcId="{2D90D764-1F05-4A90-8337-1D67F0C86C72}" destId="{5555A1BA-5342-4E0B-9E40-01704C9F8CB1}" srcOrd="0" destOrd="0" presId="urn:microsoft.com/office/officeart/2005/8/layout/bProcess4"/>
    <dgm:cxn modelId="{63D527D6-E3BD-4170-810A-C5E2A448066D}" srcId="{7EBFBD82-E1CE-4F7F-BCF8-9353AAB1B9F2}" destId="{C5CCB120-41A4-42D2-8922-2EE76C4CC403}" srcOrd="3" destOrd="0" parTransId="{5159D998-4FD4-448B-96F9-2BEA60B6C81F}" sibTransId="{A3A5C5C0-9846-43C4-80BD-890EA34E0076}"/>
    <dgm:cxn modelId="{AF9043D7-5E38-4C02-A2B7-E90A22008751}" srcId="{7EBFBD82-E1CE-4F7F-BCF8-9353AAB1B9F2}" destId="{3A2B66E7-1CA5-46F7-BA72-C5C528A7A80D}" srcOrd="5" destOrd="0" parTransId="{2F0B670F-F347-4B7D-9653-B6EFC7A6625E}" sibTransId="{257917FB-E15D-4AA1-AF9B-0922A2262891}"/>
    <dgm:cxn modelId="{1E5E69EF-6FB5-4ED5-9ADA-CC7CD0E47A62}" srcId="{7EBFBD82-E1CE-4F7F-BCF8-9353AAB1B9F2}" destId="{6F8A51FA-8497-45E5-BDF9-C85C486466BA}" srcOrd="2" destOrd="0" parTransId="{D90C6DD5-C40F-4287-9007-99872B356FEF}" sibTransId="{389A998E-DEDC-41B4-98EF-DA79DDEDCD18}"/>
    <dgm:cxn modelId="{127E19F3-7F69-4612-9512-E6A10A84BAA8}" type="presOf" srcId="{6F8A51FA-8497-45E5-BDF9-C85C486466BA}" destId="{7ACFE278-CA05-4F88-AE25-07AF7ECF2CF3}" srcOrd="0" destOrd="0" presId="urn:microsoft.com/office/officeart/2005/8/layout/bProcess4"/>
    <dgm:cxn modelId="{92439387-0146-461B-81F1-D6FA1F77E075}" type="presParOf" srcId="{2B516AE6-A44B-4DF2-96DE-90076F30CC62}" destId="{18DF6A09-CC4F-4D29-8413-49DF38269468}" srcOrd="0" destOrd="0" presId="urn:microsoft.com/office/officeart/2005/8/layout/bProcess4"/>
    <dgm:cxn modelId="{F92996CE-C3C7-4ECD-ACB6-25DD9F25401D}" type="presParOf" srcId="{18DF6A09-CC4F-4D29-8413-49DF38269468}" destId="{BF1F1D7A-E810-43DD-9EAD-77DCFBA6BB47}" srcOrd="0" destOrd="0" presId="urn:microsoft.com/office/officeart/2005/8/layout/bProcess4"/>
    <dgm:cxn modelId="{E018922E-F233-48F1-9AD2-0C271336D0D4}" type="presParOf" srcId="{18DF6A09-CC4F-4D29-8413-49DF38269468}" destId="{9B205E44-2C78-4E4E-8830-0B68EA3440A8}" srcOrd="1" destOrd="0" presId="urn:microsoft.com/office/officeart/2005/8/layout/bProcess4"/>
    <dgm:cxn modelId="{91FA6668-092C-436A-9275-3AAD3B78588B}" type="presParOf" srcId="{2B516AE6-A44B-4DF2-96DE-90076F30CC62}" destId="{FED9ACFD-97FF-401C-8564-E7D0601925C6}" srcOrd="1" destOrd="0" presId="urn:microsoft.com/office/officeart/2005/8/layout/bProcess4"/>
    <dgm:cxn modelId="{D61ECFBD-1B9A-49EC-A6FC-7ADB008B2BD5}" type="presParOf" srcId="{2B516AE6-A44B-4DF2-96DE-90076F30CC62}" destId="{C47D4041-C0B3-4FD9-A556-250AAE2E1C9F}" srcOrd="2" destOrd="0" presId="urn:microsoft.com/office/officeart/2005/8/layout/bProcess4"/>
    <dgm:cxn modelId="{09F16786-861A-43AF-8BDD-B32CD345B76F}" type="presParOf" srcId="{C47D4041-C0B3-4FD9-A556-250AAE2E1C9F}" destId="{68052BE2-A6DB-456B-932F-1FE88B29904B}" srcOrd="0" destOrd="0" presId="urn:microsoft.com/office/officeart/2005/8/layout/bProcess4"/>
    <dgm:cxn modelId="{9B84EBA9-A258-410F-9227-1BA609313C37}" type="presParOf" srcId="{C47D4041-C0B3-4FD9-A556-250AAE2E1C9F}" destId="{75FC1112-7464-4D47-B6D4-189E733DDFA3}" srcOrd="1" destOrd="0" presId="urn:microsoft.com/office/officeart/2005/8/layout/bProcess4"/>
    <dgm:cxn modelId="{61834FB8-660A-452A-93F7-AF116F361FA7}" type="presParOf" srcId="{2B516AE6-A44B-4DF2-96DE-90076F30CC62}" destId="{DE843EAD-DEE0-4C85-8D6A-19A036C9CBD7}" srcOrd="3" destOrd="0" presId="urn:microsoft.com/office/officeart/2005/8/layout/bProcess4"/>
    <dgm:cxn modelId="{F2FD0FD4-B5DF-49F9-AB60-72C364F1588D}" type="presParOf" srcId="{2B516AE6-A44B-4DF2-96DE-90076F30CC62}" destId="{655A56CC-1341-4AAA-8519-5DAC32B2F9EF}" srcOrd="4" destOrd="0" presId="urn:microsoft.com/office/officeart/2005/8/layout/bProcess4"/>
    <dgm:cxn modelId="{733CCB04-2CE9-44A2-9D64-FD0CEA2278B4}" type="presParOf" srcId="{655A56CC-1341-4AAA-8519-5DAC32B2F9EF}" destId="{ACEB2945-C58E-4D7C-A666-52E78A60DBE0}" srcOrd="0" destOrd="0" presId="urn:microsoft.com/office/officeart/2005/8/layout/bProcess4"/>
    <dgm:cxn modelId="{CADD68E2-21D8-484B-AA3E-777C275C7647}" type="presParOf" srcId="{655A56CC-1341-4AAA-8519-5DAC32B2F9EF}" destId="{7ACFE278-CA05-4F88-AE25-07AF7ECF2CF3}" srcOrd="1" destOrd="0" presId="urn:microsoft.com/office/officeart/2005/8/layout/bProcess4"/>
    <dgm:cxn modelId="{3E0B453D-E046-4925-830A-4857298AAF6D}" type="presParOf" srcId="{2B516AE6-A44B-4DF2-96DE-90076F30CC62}" destId="{F9D65B62-54AE-45DD-ACB8-83A6CECB680A}" srcOrd="5" destOrd="0" presId="urn:microsoft.com/office/officeart/2005/8/layout/bProcess4"/>
    <dgm:cxn modelId="{9849F929-20EE-4C2B-A506-54CB3B0E3B9A}" type="presParOf" srcId="{2B516AE6-A44B-4DF2-96DE-90076F30CC62}" destId="{3CFDD083-C2EA-4B2C-9308-84BF1BBD06C9}" srcOrd="6" destOrd="0" presId="urn:microsoft.com/office/officeart/2005/8/layout/bProcess4"/>
    <dgm:cxn modelId="{68A188F5-52F1-4696-BDC2-6853A128E8DD}" type="presParOf" srcId="{3CFDD083-C2EA-4B2C-9308-84BF1BBD06C9}" destId="{E193A3E8-C39F-40D1-BA94-B034B74AA010}" srcOrd="0" destOrd="0" presId="urn:microsoft.com/office/officeart/2005/8/layout/bProcess4"/>
    <dgm:cxn modelId="{261F317A-2185-4086-BA7D-7F6E44604B5E}" type="presParOf" srcId="{3CFDD083-C2EA-4B2C-9308-84BF1BBD06C9}" destId="{4FE26ACA-0EB8-4E7C-A13D-71B8F9E2E40D}" srcOrd="1" destOrd="0" presId="urn:microsoft.com/office/officeart/2005/8/layout/bProcess4"/>
    <dgm:cxn modelId="{752CD88A-47E0-4373-A89A-FF965C7537F7}" type="presParOf" srcId="{2B516AE6-A44B-4DF2-96DE-90076F30CC62}" destId="{3FCDDA1D-473C-418D-9EF4-DCA720F340B1}" srcOrd="7" destOrd="0" presId="urn:microsoft.com/office/officeart/2005/8/layout/bProcess4"/>
    <dgm:cxn modelId="{6C3BC093-0347-4E1D-B867-FF38CFFDF278}" type="presParOf" srcId="{2B516AE6-A44B-4DF2-96DE-90076F30CC62}" destId="{AE2A9EEC-9C8B-420A-8A9B-F03BDBADD56F}" srcOrd="8" destOrd="0" presId="urn:microsoft.com/office/officeart/2005/8/layout/bProcess4"/>
    <dgm:cxn modelId="{4276A4C3-277F-425A-8FD2-0783A8F4C5D9}" type="presParOf" srcId="{AE2A9EEC-9C8B-420A-8A9B-F03BDBADD56F}" destId="{36FC3916-E229-4934-997D-059E0ABADA8B}" srcOrd="0" destOrd="0" presId="urn:microsoft.com/office/officeart/2005/8/layout/bProcess4"/>
    <dgm:cxn modelId="{829C65B7-884A-426A-AB6E-107AB592D3C0}" type="presParOf" srcId="{AE2A9EEC-9C8B-420A-8A9B-F03BDBADD56F}" destId="{5555A1BA-5342-4E0B-9E40-01704C9F8CB1}" srcOrd="1" destOrd="0" presId="urn:microsoft.com/office/officeart/2005/8/layout/bProcess4"/>
    <dgm:cxn modelId="{2D0580C5-7D94-4402-9FBC-35C24075BE63}" type="presParOf" srcId="{2B516AE6-A44B-4DF2-96DE-90076F30CC62}" destId="{12F54906-35E5-4641-A763-8B583D19A4BB}" srcOrd="9" destOrd="0" presId="urn:microsoft.com/office/officeart/2005/8/layout/bProcess4"/>
    <dgm:cxn modelId="{8B2D14AD-3AE8-4D76-BBC7-D7EC51B4CF49}" type="presParOf" srcId="{2B516AE6-A44B-4DF2-96DE-90076F30CC62}" destId="{7F69F567-5545-4625-8D69-D8E7B900CC9F}" srcOrd="10" destOrd="0" presId="urn:microsoft.com/office/officeart/2005/8/layout/bProcess4"/>
    <dgm:cxn modelId="{A70BDA62-2291-474D-9E6F-B065469A3E48}" type="presParOf" srcId="{7F69F567-5545-4625-8D69-D8E7B900CC9F}" destId="{5EB2528D-D360-4880-82D0-DD1139C0372B}" srcOrd="0" destOrd="0" presId="urn:microsoft.com/office/officeart/2005/8/layout/bProcess4"/>
    <dgm:cxn modelId="{627479C3-A018-4B76-9923-4E38F67BA067}" type="presParOf" srcId="{7F69F567-5545-4625-8D69-D8E7B900CC9F}" destId="{E267E3EB-69E3-4E3D-9EBA-01B781C697A5}"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40698-A115-48A5-AB6A-BB1AAC2491FF}" type="doc">
      <dgm:prSet loTypeId="urn:microsoft.com/office/officeart/2008/layout/BendingPictureCaptionList" loCatId="picture" qsTypeId="urn:microsoft.com/office/officeart/2005/8/quickstyle/3d1" qsCatId="3D" csTypeId="urn:microsoft.com/office/officeart/2005/8/colors/colorful1#1" csCatId="colorful" phldr="1"/>
      <dgm:spPr/>
      <dgm:t>
        <a:bodyPr/>
        <a:lstStyle/>
        <a:p>
          <a:endParaRPr lang="es-ES"/>
        </a:p>
      </dgm:t>
    </dgm:pt>
    <dgm:pt modelId="{D026B5CE-7540-49B5-B8BD-77AB0327A815}">
      <dgm:prSet custT="1"/>
      <dgm:spPr/>
      <dgm:t>
        <a:bodyPr/>
        <a:lstStyle/>
        <a:p>
          <a:r>
            <a:rPr lang="it-IT" sz="2000" b="1" dirty="0">
              <a:effectLst>
                <a:outerShdw blurRad="38100" dist="38100" dir="2700000" algn="tl">
                  <a:srgbClr val="000000">
                    <a:alpha val="43137"/>
                  </a:srgbClr>
                </a:outerShdw>
              </a:effectLst>
            </a:rPr>
            <a:t>E’ battezzato da Giovanni, e non il contrario </a:t>
          </a:r>
          <a:r>
            <a:rPr lang="es-ES" sz="2000" b="1" dirty="0">
              <a:effectLst>
                <a:outerShdw blurRad="38100" dist="38100" dir="2700000" algn="tl">
                  <a:srgbClr val="000000">
                    <a:alpha val="43137"/>
                  </a:srgbClr>
                </a:outerShdw>
              </a:effectLst>
            </a:rPr>
            <a:t>(Mr. 1:9)</a:t>
          </a:r>
        </a:p>
      </dgm:t>
    </dgm:pt>
    <dgm:pt modelId="{820D49F5-00F0-4C6C-8AA1-C7C0693BC949}" type="parTrans" cxnId="{3A3BFC9D-ECCB-4697-B9B3-59BB2AEBADED}">
      <dgm:prSet/>
      <dgm:spPr/>
      <dgm:t>
        <a:bodyPr/>
        <a:lstStyle/>
        <a:p>
          <a:endParaRPr lang="es-ES" sz="2000" b="1"/>
        </a:p>
      </dgm:t>
    </dgm:pt>
    <dgm:pt modelId="{87541342-9798-4C03-A044-B3AE155ED7A0}" type="sibTrans" cxnId="{3A3BFC9D-ECCB-4697-B9B3-59BB2AEBADED}">
      <dgm:prSet/>
      <dgm:spPr/>
      <dgm:t>
        <a:bodyPr/>
        <a:lstStyle/>
        <a:p>
          <a:endParaRPr lang="es-ES" sz="2000" b="1"/>
        </a:p>
      </dgm:t>
    </dgm:pt>
    <dgm:pt modelId="{7ECEC54A-56DB-4F09-A941-78AC3EB2DB7D}">
      <dgm:prSet custT="1"/>
      <dgm:spPr>
        <a:solidFill>
          <a:srgbClr val="996633"/>
        </a:solidFill>
      </dgm:spPr>
      <dgm:t>
        <a:bodyPr/>
        <a:lstStyle/>
        <a:p>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È guidato dallo Spirito</a:t>
          </a:r>
          <a:b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(Mr. 1:12)</a:t>
          </a:r>
        </a:p>
      </dgm:t>
    </dgm:pt>
    <dgm:pt modelId="{F588540E-8ECF-48EE-895B-04D250F257F0}" type="parTrans" cxnId="{AB86A6F4-D7EE-4B67-A848-29E8952D2F2B}">
      <dgm:prSet/>
      <dgm:spPr/>
      <dgm:t>
        <a:bodyPr/>
        <a:lstStyle/>
        <a:p>
          <a:endParaRPr lang="es-ES" sz="2000" b="1"/>
        </a:p>
      </dgm:t>
    </dgm:pt>
    <dgm:pt modelId="{9DEC9F6E-9D98-4086-973E-CEEEE9F290E0}" type="sibTrans" cxnId="{AB86A6F4-D7EE-4B67-A848-29E8952D2F2B}">
      <dgm:prSet/>
      <dgm:spPr/>
      <dgm:t>
        <a:bodyPr/>
        <a:lstStyle/>
        <a:p>
          <a:endParaRPr lang="es-ES" sz="2000" b="1"/>
        </a:p>
      </dgm:t>
    </dgm:pt>
    <dgm:pt modelId="{168D5451-9454-4401-BF39-71A110B2F848}">
      <dgm:prSet custT="1"/>
      <dgm:spPr/>
      <dgm:t>
        <a:bodyPr/>
        <a:lstStyle/>
        <a:p>
          <a:r>
            <a:rPr lang="it-IT" sz="2000" b="1" dirty="0">
              <a:effectLst>
                <a:outerShdw blurRad="38100" dist="38100" dir="2700000" algn="tl">
                  <a:srgbClr val="000000">
                    <a:alpha val="43137"/>
                  </a:srgbClr>
                </a:outerShdw>
              </a:effectLst>
            </a:rPr>
            <a:t>Ha bisogno di stare da solo con Dio</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(Mr. 1:13a)</a:t>
          </a:r>
        </a:p>
      </dgm:t>
    </dgm:pt>
    <dgm:pt modelId="{78B04579-10D4-4DE9-B7B3-7EBB12BF8A80}" type="parTrans" cxnId="{EE46BECA-05DA-4AEB-BC3A-6C6BE4105777}">
      <dgm:prSet/>
      <dgm:spPr/>
      <dgm:t>
        <a:bodyPr/>
        <a:lstStyle/>
        <a:p>
          <a:endParaRPr lang="es-ES" sz="2000" b="1"/>
        </a:p>
      </dgm:t>
    </dgm:pt>
    <dgm:pt modelId="{B9A1B460-F90A-4A24-9007-5603A78F8A4A}" type="sibTrans" cxnId="{EE46BECA-05DA-4AEB-BC3A-6C6BE4105777}">
      <dgm:prSet/>
      <dgm:spPr/>
      <dgm:t>
        <a:bodyPr/>
        <a:lstStyle/>
        <a:p>
          <a:endParaRPr lang="es-ES" sz="2000" b="1"/>
        </a:p>
      </dgm:t>
    </dgm:pt>
    <dgm:pt modelId="{7272338C-B2E4-4FC5-AD18-F26F786F5EEA}">
      <dgm:prSet custT="1"/>
      <dgm:spPr/>
      <dgm:t>
        <a:bodyPr/>
        <a:lstStyle/>
        <a:p>
          <a:r>
            <a:rPr lang="es-ES" sz="2000" b="1" dirty="0">
              <a:effectLst>
                <a:outerShdw blurRad="38100" dist="38100" dir="2700000" algn="tl">
                  <a:srgbClr val="000000">
                    <a:alpha val="43137"/>
                  </a:srgbClr>
                </a:outerShdw>
              </a:effectLst>
            </a:rPr>
            <a:t>È tentato dal diavolo</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(Mr. 1:13b)</a:t>
          </a:r>
        </a:p>
      </dgm:t>
    </dgm:pt>
    <dgm:pt modelId="{282154F1-23E2-4999-A7B7-9CA4EEA96D98}" type="parTrans" cxnId="{6E59A5C8-796C-4AAE-B7DD-CDB2402DCC5C}">
      <dgm:prSet/>
      <dgm:spPr/>
      <dgm:t>
        <a:bodyPr/>
        <a:lstStyle/>
        <a:p>
          <a:endParaRPr lang="es-ES" sz="2000" b="1"/>
        </a:p>
      </dgm:t>
    </dgm:pt>
    <dgm:pt modelId="{43FAD424-1774-46B9-8798-7A5D55D2BFCF}" type="sibTrans" cxnId="{6E59A5C8-796C-4AAE-B7DD-CDB2402DCC5C}">
      <dgm:prSet/>
      <dgm:spPr/>
      <dgm:t>
        <a:bodyPr/>
        <a:lstStyle/>
        <a:p>
          <a:endParaRPr lang="es-ES" sz="2000" b="1"/>
        </a:p>
      </dgm:t>
    </dgm:pt>
    <dgm:pt modelId="{C0E483C4-700E-44C3-8DC5-BF77A6E4FA3E}">
      <dgm:prSet custT="1"/>
      <dgm:spPr/>
      <dgm:t>
        <a:bodyPr/>
        <a:lstStyle/>
        <a:p>
          <a:r>
            <a:rPr lang="es-ES" sz="2000" b="1" dirty="0">
              <a:effectLst>
                <a:outerShdw blurRad="38100" dist="38100" dir="2700000" algn="tl">
                  <a:srgbClr val="000000">
                    <a:alpha val="43137"/>
                  </a:srgbClr>
                </a:outerShdw>
              </a:effectLst>
            </a:rPr>
            <a:t>Affronta pericoli fisici (Mr. 1:13c)</a:t>
          </a:r>
        </a:p>
      </dgm:t>
    </dgm:pt>
    <dgm:pt modelId="{A2A0BF6A-DDAD-477A-9EE7-6B6A085E2D89}" type="parTrans" cxnId="{9C436619-E27B-497E-844C-7CD449C9F959}">
      <dgm:prSet/>
      <dgm:spPr/>
      <dgm:t>
        <a:bodyPr/>
        <a:lstStyle/>
        <a:p>
          <a:endParaRPr lang="es-ES" sz="2000" b="1"/>
        </a:p>
      </dgm:t>
    </dgm:pt>
    <dgm:pt modelId="{AB34C398-69FE-4C82-BBB6-20C43E7D588A}" type="sibTrans" cxnId="{9C436619-E27B-497E-844C-7CD449C9F959}">
      <dgm:prSet/>
      <dgm:spPr/>
      <dgm:t>
        <a:bodyPr/>
        <a:lstStyle/>
        <a:p>
          <a:endParaRPr lang="es-ES" sz="2000" b="1"/>
        </a:p>
      </dgm:t>
    </dgm:pt>
    <dgm:pt modelId="{3C858BF6-313E-432A-A75C-FA62D6405BFF}">
      <dgm:prSet custT="1"/>
      <dgm:spPr>
        <a:solidFill>
          <a:schemeClr val="accent1">
            <a:lumMod val="50000"/>
          </a:schemeClr>
        </a:solidFill>
      </dgm:spPr>
      <dgm:t>
        <a:bodyPr/>
        <a:lstStyle/>
        <a:p>
          <a:r>
            <a:rPr lang="es-ES" sz="2000" b="1" dirty="0">
              <a:effectLst>
                <a:outerShdw blurRad="38100" dist="38100" dir="2700000" algn="tl">
                  <a:srgbClr val="000000">
                    <a:alpha val="43137"/>
                  </a:srgbClr>
                </a:outerShdw>
              </a:effectLst>
            </a:rPr>
            <a:t>Gli angeli lo servivano   (Mr. 1:13d)</a:t>
          </a:r>
        </a:p>
      </dgm:t>
    </dgm:pt>
    <dgm:pt modelId="{5A0C284D-A327-4052-B632-6E98802F8E05}" type="parTrans" cxnId="{1A80261C-0403-4A6E-9D86-0F54F9FAFC1C}">
      <dgm:prSet/>
      <dgm:spPr/>
      <dgm:t>
        <a:bodyPr/>
        <a:lstStyle/>
        <a:p>
          <a:endParaRPr lang="es-ES" sz="2000" b="1"/>
        </a:p>
      </dgm:t>
    </dgm:pt>
    <dgm:pt modelId="{BA381526-EA4A-4E92-B517-12B4E6728410}" type="sibTrans" cxnId="{1A80261C-0403-4A6E-9D86-0F54F9FAFC1C}">
      <dgm:prSet/>
      <dgm:spPr/>
      <dgm:t>
        <a:bodyPr/>
        <a:lstStyle/>
        <a:p>
          <a:endParaRPr lang="es-ES" sz="2000" b="1"/>
        </a:p>
      </dgm:t>
    </dgm:pt>
    <dgm:pt modelId="{D45FEF96-B88C-4B63-BC87-5C7FAB6B3D96}" type="pres">
      <dgm:prSet presAssocID="{F9340698-A115-48A5-AB6A-BB1AAC2491FF}" presName="Name0" presStyleCnt="0">
        <dgm:presLayoutVars>
          <dgm:dir/>
          <dgm:resizeHandles val="exact"/>
        </dgm:presLayoutVars>
      </dgm:prSet>
      <dgm:spPr/>
    </dgm:pt>
    <dgm:pt modelId="{4D174884-B781-4E78-889F-93901FCBF126}" type="pres">
      <dgm:prSet presAssocID="{D026B5CE-7540-49B5-B8BD-77AB0327A815}" presName="composite" presStyleCnt="0"/>
      <dgm:spPr/>
    </dgm:pt>
    <dgm:pt modelId="{AFD08BFE-87A2-426E-BA6E-8949C193A2D2}" type="pres">
      <dgm:prSet presAssocID="{D026B5CE-7540-49B5-B8BD-77AB0327A815}" presName="rect1" presStyleLbl="bgImgPlace1" presStyleIdx="0" presStyleCnt="6" custLinFactNeighborY="-14949"/>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8F087A2C-C04A-4A34-8474-9FC0D560C305}" type="pres">
      <dgm:prSet presAssocID="{D026B5CE-7540-49B5-B8BD-77AB0327A815}" presName="wedgeRectCallout1" presStyleLbl="node1" presStyleIdx="0" presStyleCnt="6" custScaleY="285073" custLinFactNeighborY="57032">
        <dgm:presLayoutVars>
          <dgm:bulletEnabled val="1"/>
        </dgm:presLayoutVars>
      </dgm:prSet>
      <dgm:spPr/>
    </dgm:pt>
    <dgm:pt modelId="{FCE4FC12-2116-402C-8DA4-EAD0C13A9F9D}" type="pres">
      <dgm:prSet presAssocID="{87541342-9798-4C03-A044-B3AE155ED7A0}" presName="sibTrans" presStyleCnt="0"/>
      <dgm:spPr/>
    </dgm:pt>
    <dgm:pt modelId="{5461AB71-2D62-423D-A288-5EE969547BDB}" type="pres">
      <dgm:prSet presAssocID="{7ECEC54A-56DB-4F09-A941-78AC3EB2DB7D}" presName="composite" presStyleCnt="0"/>
      <dgm:spPr/>
    </dgm:pt>
    <dgm:pt modelId="{DADC1F86-B4A4-4CCE-AA06-73D7E8E6C588}" type="pres">
      <dgm:prSet presAssocID="{7ECEC54A-56DB-4F09-A941-78AC3EB2DB7D}" presName="rect1" presStyleLbl="bgImgPlace1" presStyleIdx="1" presStyleCnt="6" custLinFactNeighborY="-14949"/>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1A7A3C89-FC75-4939-BEF3-42537BAF3987}" type="pres">
      <dgm:prSet presAssocID="{7ECEC54A-56DB-4F09-A941-78AC3EB2DB7D}" presName="wedgeRectCallout1" presStyleLbl="node1" presStyleIdx="1" presStyleCnt="6" custScaleY="285073" custLinFactNeighborY="57032">
        <dgm:presLayoutVars>
          <dgm:bulletEnabled val="1"/>
        </dgm:presLayoutVars>
      </dgm:prSet>
      <dgm:spPr/>
    </dgm:pt>
    <dgm:pt modelId="{47C4E61E-CEDD-4004-A73A-75D6CFAF7EBC}" type="pres">
      <dgm:prSet presAssocID="{9DEC9F6E-9D98-4086-973E-CEEEE9F290E0}" presName="sibTrans" presStyleCnt="0"/>
      <dgm:spPr/>
    </dgm:pt>
    <dgm:pt modelId="{6904D06E-495A-4F9C-99AD-3F54C8005A23}" type="pres">
      <dgm:prSet presAssocID="{168D5451-9454-4401-BF39-71A110B2F848}" presName="composite" presStyleCnt="0"/>
      <dgm:spPr/>
    </dgm:pt>
    <dgm:pt modelId="{3CE3B9B6-E456-4038-8E9B-FF262F2AB425}" type="pres">
      <dgm:prSet presAssocID="{168D5451-9454-4401-BF39-71A110B2F848}" presName="rect1" presStyleLbl="bgImgPlace1" presStyleIdx="2" presStyleCnt="6" custLinFactNeighborY="-14949"/>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2F3375B7-8037-46BA-A78E-C7B142A6E98D}" type="pres">
      <dgm:prSet presAssocID="{168D5451-9454-4401-BF39-71A110B2F848}" presName="wedgeRectCallout1" presStyleLbl="node1" presStyleIdx="2" presStyleCnt="6" custScaleY="285073" custLinFactNeighborY="57032">
        <dgm:presLayoutVars>
          <dgm:bulletEnabled val="1"/>
        </dgm:presLayoutVars>
      </dgm:prSet>
      <dgm:spPr/>
    </dgm:pt>
    <dgm:pt modelId="{5073D25D-DDD5-4B73-83AC-8E41DD3BDE40}" type="pres">
      <dgm:prSet presAssocID="{B9A1B460-F90A-4A24-9007-5603A78F8A4A}" presName="sibTrans" presStyleCnt="0"/>
      <dgm:spPr/>
    </dgm:pt>
    <dgm:pt modelId="{57B1F087-EFCD-4813-BDA5-B816989C85A9}" type="pres">
      <dgm:prSet presAssocID="{7272338C-B2E4-4FC5-AD18-F26F786F5EEA}" presName="composite" presStyleCnt="0"/>
      <dgm:spPr/>
    </dgm:pt>
    <dgm:pt modelId="{1C8FA63C-E40A-4902-856E-BE032EE7B664}" type="pres">
      <dgm:prSet presAssocID="{7272338C-B2E4-4FC5-AD18-F26F786F5EEA}" presName="rect1" presStyleLbl="bgImgPlace1" presStyleIdx="3" presStyleCnt="6" custLinFactNeighborY="-14949"/>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6FE47B72-DE27-497B-AB1D-2999A665C265}" type="pres">
      <dgm:prSet presAssocID="{7272338C-B2E4-4FC5-AD18-F26F786F5EEA}" presName="wedgeRectCallout1" presStyleLbl="node1" presStyleIdx="3" presStyleCnt="6" custScaleY="285073" custLinFactNeighborY="57032">
        <dgm:presLayoutVars>
          <dgm:bulletEnabled val="1"/>
        </dgm:presLayoutVars>
      </dgm:prSet>
      <dgm:spPr/>
    </dgm:pt>
    <dgm:pt modelId="{70D885BC-FD9A-46BD-9575-CCC7D9D6701C}" type="pres">
      <dgm:prSet presAssocID="{43FAD424-1774-46B9-8798-7A5D55D2BFCF}" presName="sibTrans" presStyleCnt="0"/>
      <dgm:spPr/>
    </dgm:pt>
    <dgm:pt modelId="{8EFCBC33-6173-4845-BF73-A2EBF89CED16}" type="pres">
      <dgm:prSet presAssocID="{C0E483C4-700E-44C3-8DC5-BF77A6E4FA3E}" presName="composite" presStyleCnt="0"/>
      <dgm:spPr/>
    </dgm:pt>
    <dgm:pt modelId="{CAEDE72E-D226-42C0-91FE-3AC483B7492C}" type="pres">
      <dgm:prSet presAssocID="{C0E483C4-700E-44C3-8DC5-BF77A6E4FA3E}" presName="rect1" presStyleLbl="bgImgPlace1" presStyleIdx="4" presStyleCnt="6" custLinFactNeighborY="-14949"/>
      <dgm:spPr>
        <a:blipFill dpi="0"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75D58F5E-6A99-46F6-8D01-C15F60ADB0E5}" type="pres">
      <dgm:prSet presAssocID="{C0E483C4-700E-44C3-8DC5-BF77A6E4FA3E}" presName="wedgeRectCallout1" presStyleLbl="node1" presStyleIdx="4" presStyleCnt="6" custScaleY="285073" custLinFactNeighborY="57032">
        <dgm:presLayoutVars>
          <dgm:bulletEnabled val="1"/>
        </dgm:presLayoutVars>
      </dgm:prSet>
      <dgm:spPr/>
    </dgm:pt>
    <dgm:pt modelId="{3EEE74BB-DEF2-4678-9D0D-9E92E29842CF}" type="pres">
      <dgm:prSet presAssocID="{AB34C398-69FE-4C82-BBB6-20C43E7D588A}" presName="sibTrans" presStyleCnt="0"/>
      <dgm:spPr/>
    </dgm:pt>
    <dgm:pt modelId="{7104ADEA-FB1E-4D98-A6C1-572E90FE3008}" type="pres">
      <dgm:prSet presAssocID="{3C858BF6-313E-432A-A75C-FA62D6405BFF}" presName="composite" presStyleCnt="0"/>
      <dgm:spPr/>
    </dgm:pt>
    <dgm:pt modelId="{400BA75A-6623-4983-A9EA-19357109AFFC}" type="pres">
      <dgm:prSet presAssocID="{3C858BF6-313E-432A-A75C-FA62D6405BFF}" presName="rect1" presStyleLbl="bgImgPlace1" presStyleIdx="5" presStyleCnt="6" custLinFactNeighborY="-14949"/>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3D238D49-FB47-4E40-BCC3-FDD784F7E495}" type="pres">
      <dgm:prSet presAssocID="{3C858BF6-313E-432A-A75C-FA62D6405BFF}" presName="wedgeRectCallout1" presStyleLbl="node1" presStyleIdx="5" presStyleCnt="6" custScaleY="285073" custLinFactNeighborY="57032">
        <dgm:presLayoutVars>
          <dgm:bulletEnabled val="1"/>
        </dgm:presLayoutVars>
      </dgm:prSet>
      <dgm:spPr/>
    </dgm:pt>
  </dgm:ptLst>
  <dgm:cxnLst>
    <dgm:cxn modelId="{3FCD650D-B115-49D3-865E-F87245056509}" type="presOf" srcId="{168D5451-9454-4401-BF39-71A110B2F848}" destId="{2F3375B7-8037-46BA-A78E-C7B142A6E98D}" srcOrd="0" destOrd="0" presId="urn:microsoft.com/office/officeart/2008/layout/BendingPictureCaptionList"/>
    <dgm:cxn modelId="{9C436619-E27B-497E-844C-7CD449C9F959}" srcId="{F9340698-A115-48A5-AB6A-BB1AAC2491FF}" destId="{C0E483C4-700E-44C3-8DC5-BF77A6E4FA3E}" srcOrd="4" destOrd="0" parTransId="{A2A0BF6A-DDAD-477A-9EE7-6B6A085E2D89}" sibTransId="{AB34C398-69FE-4C82-BBB6-20C43E7D588A}"/>
    <dgm:cxn modelId="{1A80261C-0403-4A6E-9D86-0F54F9FAFC1C}" srcId="{F9340698-A115-48A5-AB6A-BB1AAC2491FF}" destId="{3C858BF6-313E-432A-A75C-FA62D6405BFF}" srcOrd="5" destOrd="0" parTransId="{5A0C284D-A327-4052-B632-6E98802F8E05}" sibTransId="{BA381526-EA4A-4E92-B517-12B4E6728410}"/>
    <dgm:cxn modelId="{0034A030-CA1F-4CF7-90BE-A80D9835F541}" type="presOf" srcId="{3C858BF6-313E-432A-A75C-FA62D6405BFF}" destId="{3D238D49-FB47-4E40-BCC3-FDD784F7E495}" srcOrd="0" destOrd="0" presId="urn:microsoft.com/office/officeart/2008/layout/BendingPictureCaptionList"/>
    <dgm:cxn modelId="{8835AD31-1841-4529-A1F1-E1A8F0C5717E}" type="presOf" srcId="{C0E483C4-700E-44C3-8DC5-BF77A6E4FA3E}" destId="{75D58F5E-6A99-46F6-8D01-C15F60ADB0E5}" srcOrd="0" destOrd="0" presId="urn:microsoft.com/office/officeart/2008/layout/BendingPictureCaptionList"/>
    <dgm:cxn modelId="{2C95286C-B33F-4457-AE78-7F9D5C864EF2}" type="presOf" srcId="{7ECEC54A-56DB-4F09-A941-78AC3EB2DB7D}" destId="{1A7A3C89-FC75-4939-BEF3-42537BAF3987}" srcOrd="0" destOrd="0" presId="urn:microsoft.com/office/officeart/2008/layout/BendingPictureCaptionList"/>
    <dgm:cxn modelId="{3A3BFC9D-ECCB-4697-B9B3-59BB2AEBADED}" srcId="{F9340698-A115-48A5-AB6A-BB1AAC2491FF}" destId="{D026B5CE-7540-49B5-B8BD-77AB0327A815}" srcOrd="0" destOrd="0" parTransId="{820D49F5-00F0-4C6C-8AA1-C7C0693BC949}" sibTransId="{87541342-9798-4C03-A044-B3AE155ED7A0}"/>
    <dgm:cxn modelId="{C95A83A8-3271-4053-99B3-7C05825504F5}" type="presOf" srcId="{F9340698-A115-48A5-AB6A-BB1AAC2491FF}" destId="{D45FEF96-B88C-4B63-BC87-5C7FAB6B3D96}" srcOrd="0" destOrd="0" presId="urn:microsoft.com/office/officeart/2008/layout/BendingPictureCaptionList"/>
    <dgm:cxn modelId="{6E59A5C8-796C-4AAE-B7DD-CDB2402DCC5C}" srcId="{F9340698-A115-48A5-AB6A-BB1AAC2491FF}" destId="{7272338C-B2E4-4FC5-AD18-F26F786F5EEA}" srcOrd="3" destOrd="0" parTransId="{282154F1-23E2-4999-A7B7-9CA4EEA96D98}" sibTransId="{43FAD424-1774-46B9-8798-7A5D55D2BFCF}"/>
    <dgm:cxn modelId="{EE46BECA-05DA-4AEB-BC3A-6C6BE4105777}" srcId="{F9340698-A115-48A5-AB6A-BB1AAC2491FF}" destId="{168D5451-9454-4401-BF39-71A110B2F848}" srcOrd="2" destOrd="0" parTransId="{78B04579-10D4-4DE9-B7B3-7EBB12BF8A80}" sibTransId="{B9A1B460-F90A-4A24-9007-5603A78F8A4A}"/>
    <dgm:cxn modelId="{BD617FDB-9377-4B63-AC2B-96C54833F99D}" type="presOf" srcId="{7272338C-B2E4-4FC5-AD18-F26F786F5EEA}" destId="{6FE47B72-DE27-497B-AB1D-2999A665C265}" srcOrd="0" destOrd="0" presId="urn:microsoft.com/office/officeart/2008/layout/BendingPictureCaptionList"/>
    <dgm:cxn modelId="{AB86A6F4-D7EE-4B67-A848-29E8952D2F2B}" srcId="{F9340698-A115-48A5-AB6A-BB1AAC2491FF}" destId="{7ECEC54A-56DB-4F09-A941-78AC3EB2DB7D}" srcOrd="1" destOrd="0" parTransId="{F588540E-8ECF-48EE-895B-04D250F257F0}" sibTransId="{9DEC9F6E-9D98-4086-973E-CEEEE9F290E0}"/>
    <dgm:cxn modelId="{FC3DF6FF-F5E8-4720-BF1F-071CBB58AC30}" type="presOf" srcId="{D026B5CE-7540-49B5-B8BD-77AB0327A815}" destId="{8F087A2C-C04A-4A34-8474-9FC0D560C305}" srcOrd="0" destOrd="0" presId="urn:microsoft.com/office/officeart/2008/layout/BendingPictureCaptionList"/>
    <dgm:cxn modelId="{69E4BBD1-0285-4DF2-B2E9-46CF35B6AEAD}" type="presParOf" srcId="{D45FEF96-B88C-4B63-BC87-5C7FAB6B3D96}" destId="{4D174884-B781-4E78-889F-93901FCBF126}" srcOrd="0" destOrd="0" presId="urn:microsoft.com/office/officeart/2008/layout/BendingPictureCaptionList"/>
    <dgm:cxn modelId="{79C4361D-FB9C-4032-B77D-33755A00C3A5}" type="presParOf" srcId="{4D174884-B781-4E78-889F-93901FCBF126}" destId="{AFD08BFE-87A2-426E-BA6E-8949C193A2D2}" srcOrd="0" destOrd="0" presId="urn:microsoft.com/office/officeart/2008/layout/BendingPictureCaptionList"/>
    <dgm:cxn modelId="{CBE84A5B-4350-4A63-9466-DF9212206E8A}" type="presParOf" srcId="{4D174884-B781-4E78-889F-93901FCBF126}" destId="{8F087A2C-C04A-4A34-8474-9FC0D560C305}" srcOrd="1" destOrd="0" presId="urn:microsoft.com/office/officeart/2008/layout/BendingPictureCaptionList"/>
    <dgm:cxn modelId="{FBDF04CE-ECBF-4600-91AE-1C83D7E64BAD}" type="presParOf" srcId="{D45FEF96-B88C-4B63-BC87-5C7FAB6B3D96}" destId="{FCE4FC12-2116-402C-8DA4-EAD0C13A9F9D}" srcOrd="1" destOrd="0" presId="urn:microsoft.com/office/officeart/2008/layout/BendingPictureCaptionList"/>
    <dgm:cxn modelId="{12CC0710-1D28-449D-BAB2-A712AC8D08E9}" type="presParOf" srcId="{D45FEF96-B88C-4B63-BC87-5C7FAB6B3D96}" destId="{5461AB71-2D62-423D-A288-5EE969547BDB}" srcOrd="2" destOrd="0" presId="urn:microsoft.com/office/officeart/2008/layout/BendingPictureCaptionList"/>
    <dgm:cxn modelId="{D1E263EE-EEE9-4149-A95F-2ABE943236B9}" type="presParOf" srcId="{5461AB71-2D62-423D-A288-5EE969547BDB}" destId="{DADC1F86-B4A4-4CCE-AA06-73D7E8E6C588}" srcOrd="0" destOrd="0" presId="urn:microsoft.com/office/officeart/2008/layout/BendingPictureCaptionList"/>
    <dgm:cxn modelId="{32D3A6D5-D4B0-4318-AC07-A69ECBF6EBD3}" type="presParOf" srcId="{5461AB71-2D62-423D-A288-5EE969547BDB}" destId="{1A7A3C89-FC75-4939-BEF3-42537BAF3987}" srcOrd="1" destOrd="0" presId="urn:microsoft.com/office/officeart/2008/layout/BendingPictureCaptionList"/>
    <dgm:cxn modelId="{FF182BCD-157F-4D98-A540-AF338270F4B2}" type="presParOf" srcId="{D45FEF96-B88C-4B63-BC87-5C7FAB6B3D96}" destId="{47C4E61E-CEDD-4004-A73A-75D6CFAF7EBC}" srcOrd="3" destOrd="0" presId="urn:microsoft.com/office/officeart/2008/layout/BendingPictureCaptionList"/>
    <dgm:cxn modelId="{B829A50E-6EC3-4171-A517-170F18E1AAC2}" type="presParOf" srcId="{D45FEF96-B88C-4B63-BC87-5C7FAB6B3D96}" destId="{6904D06E-495A-4F9C-99AD-3F54C8005A23}" srcOrd="4" destOrd="0" presId="urn:microsoft.com/office/officeart/2008/layout/BendingPictureCaptionList"/>
    <dgm:cxn modelId="{FAE2C05E-475F-4BC5-ADEE-D143878970E3}" type="presParOf" srcId="{6904D06E-495A-4F9C-99AD-3F54C8005A23}" destId="{3CE3B9B6-E456-4038-8E9B-FF262F2AB425}" srcOrd="0" destOrd="0" presId="urn:microsoft.com/office/officeart/2008/layout/BendingPictureCaptionList"/>
    <dgm:cxn modelId="{20113BA1-B365-4345-9E0A-A3C71C5FC967}" type="presParOf" srcId="{6904D06E-495A-4F9C-99AD-3F54C8005A23}" destId="{2F3375B7-8037-46BA-A78E-C7B142A6E98D}" srcOrd="1" destOrd="0" presId="urn:microsoft.com/office/officeart/2008/layout/BendingPictureCaptionList"/>
    <dgm:cxn modelId="{DDAD19F8-2AF2-46C6-A4C4-8AA47675B2CC}" type="presParOf" srcId="{D45FEF96-B88C-4B63-BC87-5C7FAB6B3D96}" destId="{5073D25D-DDD5-4B73-83AC-8E41DD3BDE40}" srcOrd="5" destOrd="0" presId="urn:microsoft.com/office/officeart/2008/layout/BendingPictureCaptionList"/>
    <dgm:cxn modelId="{B1B21CAB-7BE2-4FF2-B571-544D5C22B3DC}" type="presParOf" srcId="{D45FEF96-B88C-4B63-BC87-5C7FAB6B3D96}" destId="{57B1F087-EFCD-4813-BDA5-B816989C85A9}" srcOrd="6" destOrd="0" presId="urn:microsoft.com/office/officeart/2008/layout/BendingPictureCaptionList"/>
    <dgm:cxn modelId="{38573DCE-B3B7-41BC-96F9-7726E0FCBD6C}" type="presParOf" srcId="{57B1F087-EFCD-4813-BDA5-B816989C85A9}" destId="{1C8FA63C-E40A-4902-856E-BE032EE7B664}" srcOrd="0" destOrd="0" presId="urn:microsoft.com/office/officeart/2008/layout/BendingPictureCaptionList"/>
    <dgm:cxn modelId="{08D4DACF-0440-4DFB-835A-0C0D885625DB}" type="presParOf" srcId="{57B1F087-EFCD-4813-BDA5-B816989C85A9}" destId="{6FE47B72-DE27-497B-AB1D-2999A665C265}" srcOrd="1" destOrd="0" presId="urn:microsoft.com/office/officeart/2008/layout/BendingPictureCaptionList"/>
    <dgm:cxn modelId="{818D53C7-AF02-4370-8FE4-1973DDBDA55E}" type="presParOf" srcId="{D45FEF96-B88C-4B63-BC87-5C7FAB6B3D96}" destId="{70D885BC-FD9A-46BD-9575-CCC7D9D6701C}" srcOrd="7" destOrd="0" presId="urn:microsoft.com/office/officeart/2008/layout/BendingPictureCaptionList"/>
    <dgm:cxn modelId="{4EAF07F8-D315-451C-923A-1606334F850D}" type="presParOf" srcId="{D45FEF96-B88C-4B63-BC87-5C7FAB6B3D96}" destId="{8EFCBC33-6173-4845-BF73-A2EBF89CED16}" srcOrd="8" destOrd="0" presId="urn:microsoft.com/office/officeart/2008/layout/BendingPictureCaptionList"/>
    <dgm:cxn modelId="{3CE9CB2A-8E79-40C2-9831-3C18F25B6897}" type="presParOf" srcId="{8EFCBC33-6173-4845-BF73-A2EBF89CED16}" destId="{CAEDE72E-D226-42C0-91FE-3AC483B7492C}" srcOrd="0" destOrd="0" presId="urn:microsoft.com/office/officeart/2008/layout/BendingPictureCaptionList"/>
    <dgm:cxn modelId="{23611982-494A-45B6-817B-298B4CDF0A1D}" type="presParOf" srcId="{8EFCBC33-6173-4845-BF73-A2EBF89CED16}" destId="{75D58F5E-6A99-46F6-8D01-C15F60ADB0E5}" srcOrd="1" destOrd="0" presId="urn:microsoft.com/office/officeart/2008/layout/BendingPictureCaptionList"/>
    <dgm:cxn modelId="{3C94BFA9-E70E-4F51-90A8-1B3E08B2AC31}" type="presParOf" srcId="{D45FEF96-B88C-4B63-BC87-5C7FAB6B3D96}" destId="{3EEE74BB-DEF2-4678-9D0D-9E92E29842CF}" srcOrd="9" destOrd="0" presId="urn:microsoft.com/office/officeart/2008/layout/BendingPictureCaptionList"/>
    <dgm:cxn modelId="{DB99F909-E6E2-425B-94F0-5051E045F362}" type="presParOf" srcId="{D45FEF96-B88C-4B63-BC87-5C7FAB6B3D96}" destId="{7104ADEA-FB1E-4D98-A6C1-572E90FE3008}" srcOrd="10" destOrd="0" presId="urn:microsoft.com/office/officeart/2008/layout/BendingPictureCaptionList"/>
    <dgm:cxn modelId="{04425D6A-6E01-48B6-8947-CFE8A4B6DBB9}" type="presParOf" srcId="{7104ADEA-FB1E-4D98-A6C1-572E90FE3008}" destId="{400BA75A-6623-4983-A9EA-19357109AFFC}" srcOrd="0" destOrd="0" presId="urn:microsoft.com/office/officeart/2008/layout/BendingPictureCaptionList"/>
    <dgm:cxn modelId="{23CA51E5-BC02-4B17-B288-E3DBF491ED2A}" type="presParOf" srcId="{7104ADEA-FB1E-4D98-A6C1-572E90FE3008}" destId="{3D238D49-FB47-4E40-BCC3-FDD784F7E495}"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98AA0-133E-4657-AB6F-EB4FE7923F6B}" type="doc">
      <dgm:prSet loTypeId="urn:microsoft.com/office/officeart/2005/8/layout/orgChart1" loCatId="hierarchy" qsTypeId="urn:microsoft.com/office/officeart/2005/8/quickstyle/3d3" qsCatId="3D" csTypeId="urn:microsoft.com/office/officeart/2005/8/colors/colorful1#2" csCatId="colorful" phldr="1"/>
      <dgm:spPr/>
      <dgm:t>
        <a:bodyPr/>
        <a:lstStyle/>
        <a:p>
          <a:endParaRPr lang="es-ES"/>
        </a:p>
      </dgm:t>
    </dgm:pt>
    <dgm:pt modelId="{8D299C12-7D7A-4BB2-A3C6-6678817B27AB}">
      <dgm:prSet phldrT="[Texto]" custT="1"/>
      <dgm:spPr>
        <a:solidFill>
          <a:schemeClr val="accent5">
            <a:lumMod val="50000"/>
          </a:schemeClr>
        </a:solidFill>
      </dgm:spPr>
      <dgm:t>
        <a:bodyPr/>
        <a:lstStyle/>
        <a:p>
          <a:r>
            <a:rPr lang="it-IT" sz="2000" b="1" dirty="0">
              <a:effectLst>
                <a:outerShdw blurRad="38100" dist="38100" dir="2700000" algn="tl">
                  <a:srgbClr val="000000">
                    <a:alpha val="43137"/>
                  </a:srgbClr>
                </a:outerShdw>
              </a:effectLst>
            </a:rPr>
            <a:t>Il messaggio iniziale di Gesù riguardava tre aspetti </a:t>
          </a:r>
          <a:r>
            <a:rPr lang="es-ES" sz="2000" b="1" dirty="0">
              <a:effectLst>
                <a:outerShdw blurRad="38100" dist="38100" dir="2700000" algn="tl">
                  <a:srgbClr val="000000">
                    <a:alpha val="43137"/>
                  </a:srgbClr>
                </a:outerShdw>
              </a:effectLst>
            </a:rPr>
            <a:t>(Mr. 1:15)</a:t>
          </a:r>
        </a:p>
      </dgm:t>
    </dgm:pt>
    <dgm:pt modelId="{9294945E-7E22-42C5-9480-FD4E8A39A407}" type="parTrans" cxnId="{5635F647-F8C6-4E19-933F-BCC23E965291}">
      <dgm:prSet/>
      <dgm:spPr/>
      <dgm:t>
        <a:bodyPr/>
        <a:lstStyle/>
        <a:p>
          <a:endParaRPr lang="es-ES" sz="2000" b="1">
            <a:effectLst>
              <a:outerShdw blurRad="38100" dist="38100" dir="2700000" algn="tl">
                <a:srgbClr val="000000">
                  <a:alpha val="43137"/>
                </a:srgbClr>
              </a:outerShdw>
            </a:effectLst>
          </a:endParaRPr>
        </a:p>
      </dgm:t>
    </dgm:pt>
    <dgm:pt modelId="{FA732A74-ADAB-43B2-92B2-703D6A0643A5}" type="sibTrans" cxnId="{5635F647-F8C6-4E19-933F-BCC23E965291}">
      <dgm:prSet/>
      <dgm:spPr/>
      <dgm:t>
        <a:bodyPr/>
        <a:lstStyle/>
        <a:p>
          <a:endParaRPr lang="es-ES" sz="2000" b="1">
            <a:effectLst>
              <a:outerShdw blurRad="38100" dist="38100" dir="2700000" algn="tl">
                <a:srgbClr val="000000">
                  <a:alpha val="43137"/>
                </a:srgbClr>
              </a:outerShdw>
            </a:effectLst>
          </a:endParaRPr>
        </a:p>
      </dgm:t>
    </dgm:pt>
    <dgm:pt modelId="{F0BE8D37-E287-4CBC-B0FC-25224BBEF535}">
      <dgm:prSet phldrT="[Texto]" custT="1"/>
      <dgm:spPr>
        <a:solidFill>
          <a:schemeClr val="accent2">
            <a:lumMod val="50000"/>
          </a:schemeClr>
        </a:solidFill>
      </dgm:spPr>
      <dgm:t>
        <a:bodyPr/>
        <a:lstStyle/>
        <a:p>
          <a:r>
            <a:rPr lang="es-ES" sz="2000" b="1" dirty="0">
              <a:effectLst>
                <a:outerShdw blurRad="38100" dist="38100" dir="2700000" algn="tl">
                  <a:srgbClr val="000000">
                    <a:alpha val="43137"/>
                  </a:srgbClr>
                </a:outerShdw>
              </a:effectLst>
            </a:rPr>
            <a:t>“</a:t>
          </a:r>
          <a:r>
            <a:rPr lang="it-IT" sz="2000" b="1" dirty="0">
              <a:effectLst>
                <a:outerShdw blurRad="38100" dist="38100" dir="2700000" algn="tl">
                  <a:srgbClr val="000000">
                    <a:alpha val="43137"/>
                  </a:srgbClr>
                </a:outerShdw>
              </a:effectLst>
            </a:rPr>
            <a:t>il regno di Dio si è avvicinato</a:t>
          </a:r>
          <a:r>
            <a:rPr lang="es-ES" sz="2000" b="1" dirty="0">
              <a:effectLst>
                <a:outerShdw blurRad="38100" dist="38100" dir="2700000" algn="tl">
                  <a:srgbClr val="000000">
                    <a:alpha val="43137"/>
                  </a:srgbClr>
                </a:outerShdw>
              </a:effectLst>
            </a:rPr>
            <a:t>”</a:t>
          </a:r>
        </a:p>
      </dgm:t>
    </dgm:pt>
    <dgm:pt modelId="{F504ED77-A074-486F-B4D2-80FC95919F81}" type="parTrans" cxnId="{2B188F33-BE0E-44D9-9E3C-E04A25618FE2}">
      <dgm:prSet/>
      <dgm:spPr>
        <a:ln>
          <a:solidFill>
            <a:schemeClr val="accent2">
              <a:lumMod val="50000"/>
            </a:schemeClr>
          </a:solidFill>
        </a:ln>
      </dgm:spPr>
      <dgm:t>
        <a:bodyPr/>
        <a:lstStyle/>
        <a:p>
          <a:endParaRPr lang="es-ES" sz="2000" b="1">
            <a:effectLst>
              <a:outerShdw blurRad="38100" dist="38100" dir="2700000" algn="tl">
                <a:srgbClr val="000000">
                  <a:alpha val="43137"/>
                </a:srgbClr>
              </a:outerShdw>
            </a:effectLst>
          </a:endParaRPr>
        </a:p>
      </dgm:t>
    </dgm:pt>
    <dgm:pt modelId="{18A3A6C7-E12D-4827-9FD3-96C799659200}" type="sibTrans" cxnId="{2B188F33-BE0E-44D9-9E3C-E04A25618FE2}">
      <dgm:prSet/>
      <dgm:spPr/>
      <dgm:t>
        <a:bodyPr/>
        <a:lstStyle/>
        <a:p>
          <a:endParaRPr lang="es-ES" sz="2000" b="1">
            <a:effectLst>
              <a:outerShdw blurRad="38100" dist="38100" dir="2700000" algn="tl">
                <a:srgbClr val="000000">
                  <a:alpha val="43137"/>
                </a:srgbClr>
              </a:outerShdw>
            </a:effectLst>
          </a:endParaRPr>
        </a:p>
      </dgm:t>
    </dgm:pt>
    <dgm:pt modelId="{E3E51C79-CD5A-43D1-8708-FD754443006C}">
      <dgm:prSet phldrT="[Texto]" custT="1"/>
      <dgm:spPr>
        <a:solidFill>
          <a:schemeClr val="accent6">
            <a:lumMod val="50000"/>
          </a:schemeClr>
        </a:solidFill>
      </dgm:spPr>
      <dgm:t>
        <a:bodyPr/>
        <a:lstStyle/>
        <a:p>
          <a:r>
            <a:rPr lang="es-ES" sz="2000" b="1" dirty="0">
              <a:effectLst>
                <a:outerShdw blurRad="38100" dist="38100" dir="2700000" algn="tl">
                  <a:srgbClr val="000000">
                    <a:alpha val="43137"/>
                  </a:srgbClr>
                </a:outerShdw>
              </a:effectLst>
            </a:rPr>
            <a:t>“</a:t>
          </a:r>
          <a:r>
            <a:rPr lang="it-IT" sz="2000" b="1" dirty="0">
              <a:effectLst>
                <a:outerShdw blurRad="38100" dist="38100" dir="2700000" algn="tl">
                  <a:srgbClr val="000000">
                    <a:alpha val="43137"/>
                  </a:srgbClr>
                </a:outerShdw>
              </a:effectLst>
            </a:rPr>
            <a:t>pentitevi e credete nel Vangelo</a:t>
          </a:r>
          <a:r>
            <a:rPr lang="es-ES" sz="2000" b="1" dirty="0">
              <a:effectLst>
                <a:outerShdw blurRad="38100" dist="38100" dir="2700000" algn="tl">
                  <a:srgbClr val="000000">
                    <a:alpha val="43137"/>
                  </a:srgbClr>
                </a:outerShdw>
              </a:effectLst>
            </a:rPr>
            <a:t>”</a:t>
          </a:r>
        </a:p>
      </dgm:t>
    </dgm:pt>
    <dgm:pt modelId="{E4D8E6E6-CD22-4295-BCE1-C4078908BECB}" type="parTrans" cxnId="{1A1E9C9C-CC82-4B96-9C2F-BFB6A8F95FEF}">
      <dgm:prSet/>
      <dgm:spPr>
        <a:ln>
          <a:solidFill>
            <a:schemeClr val="accent6">
              <a:lumMod val="50000"/>
            </a:schemeClr>
          </a:solidFill>
        </a:ln>
      </dgm:spPr>
      <dgm:t>
        <a:bodyPr/>
        <a:lstStyle/>
        <a:p>
          <a:endParaRPr lang="es-ES" sz="2000" b="1">
            <a:effectLst>
              <a:outerShdw blurRad="38100" dist="38100" dir="2700000" algn="tl">
                <a:srgbClr val="000000">
                  <a:alpha val="43137"/>
                </a:srgbClr>
              </a:outerShdw>
            </a:effectLst>
          </a:endParaRPr>
        </a:p>
      </dgm:t>
    </dgm:pt>
    <dgm:pt modelId="{2BA6663C-9273-4007-AD16-A515B051DEDA}" type="sibTrans" cxnId="{1A1E9C9C-CC82-4B96-9C2F-BFB6A8F95FEF}">
      <dgm:prSet/>
      <dgm:spPr/>
      <dgm:t>
        <a:bodyPr/>
        <a:lstStyle/>
        <a:p>
          <a:endParaRPr lang="es-ES" sz="2000" b="1">
            <a:effectLst>
              <a:outerShdw blurRad="38100" dist="38100" dir="2700000" algn="tl">
                <a:srgbClr val="000000">
                  <a:alpha val="43137"/>
                </a:srgbClr>
              </a:outerShdw>
            </a:effectLst>
          </a:endParaRPr>
        </a:p>
      </dgm:t>
    </dgm:pt>
    <dgm:pt modelId="{68F855DA-E72B-4A58-8C6E-53C4CE1E02D6}">
      <dgm:prSet phldrT="[Texto]" custT="1"/>
      <dgm:spPr>
        <a:solidFill>
          <a:schemeClr val="accent4">
            <a:lumMod val="50000"/>
          </a:schemeClr>
        </a:solidFill>
      </dgm:spPr>
      <dgm:t>
        <a:bodyPr/>
        <a:lstStyle/>
        <a:p>
          <a:r>
            <a:rPr lang="es-ES" sz="2000" b="1" dirty="0">
              <a:effectLst>
                <a:outerShdw blurRad="38100" dist="38100" dir="2700000" algn="tl">
                  <a:srgbClr val="000000">
                    <a:alpha val="43137"/>
                  </a:srgbClr>
                </a:outerShdw>
              </a:effectLst>
            </a:rPr>
            <a:t>“Il tempo è compiuto”</a:t>
          </a:r>
        </a:p>
      </dgm:t>
    </dgm:pt>
    <dgm:pt modelId="{CFC6E5E2-56EA-4FB1-9339-C3ACCA23EC30}" type="sibTrans" cxnId="{EE95EF69-76ED-462F-A000-D361FCEB73D8}">
      <dgm:prSet/>
      <dgm:spPr/>
      <dgm:t>
        <a:bodyPr/>
        <a:lstStyle/>
        <a:p>
          <a:endParaRPr lang="es-ES" sz="2000" b="1">
            <a:effectLst>
              <a:outerShdw blurRad="38100" dist="38100" dir="2700000" algn="tl">
                <a:srgbClr val="000000">
                  <a:alpha val="43137"/>
                </a:srgbClr>
              </a:outerShdw>
            </a:effectLst>
          </a:endParaRPr>
        </a:p>
      </dgm:t>
    </dgm:pt>
    <dgm:pt modelId="{29193C67-567E-43B8-B78D-648C5F9F6570}" type="parTrans" cxnId="{EE95EF69-76ED-462F-A000-D361FCEB73D8}">
      <dgm:prSet/>
      <dgm:spPr>
        <a:ln>
          <a:solidFill>
            <a:schemeClr val="accent4">
              <a:lumMod val="50000"/>
            </a:schemeClr>
          </a:solidFill>
        </a:ln>
      </dgm:spPr>
      <dgm:t>
        <a:bodyPr/>
        <a:lstStyle/>
        <a:p>
          <a:endParaRPr lang="es-ES" sz="2000" b="1">
            <a:effectLst>
              <a:outerShdw blurRad="38100" dist="38100" dir="2700000" algn="tl">
                <a:srgbClr val="000000">
                  <a:alpha val="43137"/>
                </a:srgbClr>
              </a:outerShdw>
            </a:effectLst>
          </a:endParaRPr>
        </a:p>
      </dgm:t>
    </dgm:pt>
    <dgm:pt modelId="{99FD4C91-23C4-44D2-9812-CBE831A9A941}" type="pres">
      <dgm:prSet presAssocID="{E5398AA0-133E-4657-AB6F-EB4FE7923F6B}" presName="hierChild1" presStyleCnt="0">
        <dgm:presLayoutVars>
          <dgm:orgChart val="1"/>
          <dgm:chPref val="1"/>
          <dgm:dir/>
          <dgm:animOne val="branch"/>
          <dgm:animLvl val="lvl"/>
          <dgm:resizeHandles/>
        </dgm:presLayoutVars>
      </dgm:prSet>
      <dgm:spPr/>
    </dgm:pt>
    <dgm:pt modelId="{3D112F22-DF0C-477A-AC78-85F03E3C882F}" type="pres">
      <dgm:prSet presAssocID="{8D299C12-7D7A-4BB2-A3C6-6678817B27AB}" presName="hierRoot1" presStyleCnt="0">
        <dgm:presLayoutVars>
          <dgm:hierBranch val="init"/>
        </dgm:presLayoutVars>
      </dgm:prSet>
      <dgm:spPr/>
    </dgm:pt>
    <dgm:pt modelId="{82B762F2-A602-4886-A3BB-93E5F195087E}" type="pres">
      <dgm:prSet presAssocID="{8D299C12-7D7A-4BB2-A3C6-6678817B27AB}" presName="rootComposite1" presStyleCnt="0"/>
      <dgm:spPr/>
    </dgm:pt>
    <dgm:pt modelId="{E592083E-0D2A-4180-AF8F-5FDD4DBC7755}" type="pres">
      <dgm:prSet presAssocID="{8D299C12-7D7A-4BB2-A3C6-6678817B27AB}" presName="rootText1" presStyleLbl="node0" presStyleIdx="0" presStyleCnt="1" custScaleX="466207" custScaleY="52330">
        <dgm:presLayoutVars>
          <dgm:chPref val="3"/>
        </dgm:presLayoutVars>
      </dgm:prSet>
      <dgm:spPr/>
    </dgm:pt>
    <dgm:pt modelId="{2AFD45D3-A5C8-4D2B-886E-4093DE9E628A}" type="pres">
      <dgm:prSet presAssocID="{8D299C12-7D7A-4BB2-A3C6-6678817B27AB}" presName="rootConnector1" presStyleLbl="node1" presStyleIdx="0" presStyleCnt="0"/>
      <dgm:spPr/>
    </dgm:pt>
    <dgm:pt modelId="{A33EDFFA-E9AC-4582-B23D-1F54DEC49502}" type="pres">
      <dgm:prSet presAssocID="{8D299C12-7D7A-4BB2-A3C6-6678817B27AB}" presName="hierChild2" presStyleCnt="0"/>
      <dgm:spPr/>
    </dgm:pt>
    <dgm:pt modelId="{39A02303-503A-4CAB-9362-EED7D21143A6}" type="pres">
      <dgm:prSet presAssocID="{29193C67-567E-43B8-B78D-648C5F9F6570}" presName="Name37" presStyleLbl="parChTrans1D2" presStyleIdx="0" presStyleCnt="3"/>
      <dgm:spPr/>
    </dgm:pt>
    <dgm:pt modelId="{BD991ECE-F4DA-4A02-B390-DCCB4597C189}" type="pres">
      <dgm:prSet presAssocID="{68F855DA-E72B-4A58-8C6E-53C4CE1E02D6}" presName="hierRoot2" presStyleCnt="0">
        <dgm:presLayoutVars>
          <dgm:hierBranch val="init"/>
        </dgm:presLayoutVars>
      </dgm:prSet>
      <dgm:spPr/>
    </dgm:pt>
    <dgm:pt modelId="{5EC84DB6-28C1-404E-9952-9BBA182996C3}" type="pres">
      <dgm:prSet presAssocID="{68F855DA-E72B-4A58-8C6E-53C4CE1E02D6}" presName="rootComposite" presStyleCnt="0"/>
      <dgm:spPr/>
    </dgm:pt>
    <dgm:pt modelId="{7ADE7FB0-1BB0-484D-8649-EA738B4AD872}" type="pres">
      <dgm:prSet presAssocID="{68F855DA-E72B-4A58-8C6E-53C4CE1E02D6}" presName="rootText" presStyleLbl="node2" presStyleIdx="0" presStyleCnt="3" custScaleX="173427" custScaleY="70495">
        <dgm:presLayoutVars>
          <dgm:chPref val="3"/>
        </dgm:presLayoutVars>
      </dgm:prSet>
      <dgm:spPr/>
    </dgm:pt>
    <dgm:pt modelId="{DB752A2C-708A-4013-9667-B677723C0053}" type="pres">
      <dgm:prSet presAssocID="{68F855DA-E72B-4A58-8C6E-53C4CE1E02D6}" presName="rootConnector" presStyleLbl="node2" presStyleIdx="0" presStyleCnt="3"/>
      <dgm:spPr/>
    </dgm:pt>
    <dgm:pt modelId="{3E388CC4-9343-45F0-B2CA-220D953086AB}" type="pres">
      <dgm:prSet presAssocID="{68F855DA-E72B-4A58-8C6E-53C4CE1E02D6}" presName="hierChild4" presStyleCnt="0"/>
      <dgm:spPr/>
    </dgm:pt>
    <dgm:pt modelId="{A49F796B-1314-4EEC-9BB1-BB6C5DAC1067}" type="pres">
      <dgm:prSet presAssocID="{68F855DA-E72B-4A58-8C6E-53C4CE1E02D6}" presName="hierChild5" presStyleCnt="0"/>
      <dgm:spPr/>
    </dgm:pt>
    <dgm:pt modelId="{FD297C8C-3E0C-4B0B-A238-1D0B2E81C216}" type="pres">
      <dgm:prSet presAssocID="{F504ED77-A074-486F-B4D2-80FC95919F81}" presName="Name37" presStyleLbl="parChTrans1D2" presStyleIdx="1" presStyleCnt="3"/>
      <dgm:spPr/>
    </dgm:pt>
    <dgm:pt modelId="{3C8D9B1E-B32E-4A05-9876-4063CA55DECA}" type="pres">
      <dgm:prSet presAssocID="{F0BE8D37-E287-4CBC-B0FC-25224BBEF535}" presName="hierRoot2" presStyleCnt="0">
        <dgm:presLayoutVars>
          <dgm:hierBranch val="init"/>
        </dgm:presLayoutVars>
      </dgm:prSet>
      <dgm:spPr/>
    </dgm:pt>
    <dgm:pt modelId="{290D2E7B-CBAA-4BCE-8647-FDC343079AA5}" type="pres">
      <dgm:prSet presAssocID="{F0BE8D37-E287-4CBC-B0FC-25224BBEF535}" presName="rootComposite" presStyleCnt="0"/>
      <dgm:spPr/>
    </dgm:pt>
    <dgm:pt modelId="{4070D96E-A326-4513-89BC-9D8C14EADD1A}" type="pres">
      <dgm:prSet presAssocID="{F0BE8D37-E287-4CBC-B0FC-25224BBEF535}" presName="rootText" presStyleLbl="node2" presStyleIdx="1" presStyleCnt="3" custScaleX="173427" custScaleY="70495">
        <dgm:presLayoutVars>
          <dgm:chPref val="3"/>
        </dgm:presLayoutVars>
      </dgm:prSet>
      <dgm:spPr/>
    </dgm:pt>
    <dgm:pt modelId="{D304D041-666B-4A10-9598-CF77B453806E}" type="pres">
      <dgm:prSet presAssocID="{F0BE8D37-E287-4CBC-B0FC-25224BBEF535}" presName="rootConnector" presStyleLbl="node2" presStyleIdx="1" presStyleCnt="3"/>
      <dgm:spPr/>
    </dgm:pt>
    <dgm:pt modelId="{874B31D5-F72D-4328-8EAC-30A10DB19640}" type="pres">
      <dgm:prSet presAssocID="{F0BE8D37-E287-4CBC-B0FC-25224BBEF535}" presName="hierChild4" presStyleCnt="0"/>
      <dgm:spPr/>
    </dgm:pt>
    <dgm:pt modelId="{BE4DA42B-AC1B-4344-8C17-0CABAA0DA104}" type="pres">
      <dgm:prSet presAssocID="{F0BE8D37-E287-4CBC-B0FC-25224BBEF535}" presName="hierChild5" presStyleCnt="0"/>
      <dgm:spPr/>
    </dgm:pt>
    <dgm:pt modelId="{16ED3055-E54B-437D-80CF-A06E0BEB8CF1}" type="pres">
      <dgm:prSet presAssocID="{E4D8E6E6-CD22-4295-BCE1-C4078908BECB}" presName="Name37" presStyleLbl="parChTrans1D2" presStyleIdx="2" presStyleCnt="3"/>
      <dgm:spPr/>
    </dgm:pt>
    <dgm:pt modelId="{62502D12-9035-45C3-9E90-0009A58EF3A4}" type="pres">
      <dgm:prSet presAssocID="{E3E51C79-CD5A-43D1-8708-FD754443006C}" presName="hierRoot2" presStyleCnt="0">
        <dgm:presLayoutVars>
          <dgm:hierBranch val="init"/>
        </dgm:presLayoutVars>
      </dgm:prSet>
      <dgm:spPr/>
    </dgm:pt>
    <dgm:pt modelId="{978597C6-A052-4330-A8CC-A890278C23A4}" type="pres">
      <dgm:prSet presAssocID="{E3E51C79-CD5A-43D1-8708-FD754443006C}" presName="rootComposite" presStyleCnt="0"/>
      <dgm:spPr/>
    </dgm:pt>
    <dgm:pt modelId="{041244A5-612E-419B-9133-B822E114FD91}" type="pres">
      <dgm:prSet presAssocID="{E3E51C79-CD5A-43D1-8708-FD754443006C}" presName="rootText" presStyleLbl="node2" presStyleIdx="2" presStyleCnt="3" custScaleX="173427" custScaleY="70495">
        <dgm:presLayoutVars>
          <dgm:chPref val="3"/>
        </dgm:presLayoutVars>
      </dgm:prSet>
      <dgm:spPr/>
    </dgm:pt>
    <dgm:pt modelId="{6C65D06C-7FE6-4AD8-A54B-1C62118A72D6}" type="pres">
      <dgm:prSet presAssocID="{E3E51C79-CD5A-43D1-8708-FD754443006C}" presName="rootConnector" presStyleLbl="node2" presStyleIdx="2" presStyleCnt="3"/>
      <dgm:spPr/>
    </dgm:pt>
    <dgm:pt modelId="{530755FC-EA88-4D52-BBB7-D1BE0A0B5D02}" type="pres">
      <dgm:prSet presAssocID="{E3E51C79-CD5A-43D1-8708-FD754443006C}" presName="hierChild4" presStyleCnt="0"/>
      <dgm:spPr/>
    </dgm:pt>
    <dgm:pt modelId="{AA242660-5592-4EB2-9601-DC413CB4C11A}" type="pres">
      <dgm:prSet presAssocID="{E3E51C79-CD5A-43D1-8708-FD754443006C}" presName="hierChild5" presStyleCnt="0"/>
      <dgm:spPr/>
    </dgm:pt>
    <dgm:pt modelId="{F6E5E1A2-1922-439A-AE00-3B9B05E70FE1}" type="pres">
      <dgm:prSet presAssocID="{8D299C12-7D7A-4BB2-A3C6-6678817B27AB}" presName="hierChild3" presStyleCnt="0"/>
      <dgm:spPr/>
    </dgm:pt>
  </dgm:ptLst>
  <dgm:cxnLst>
    <dgm:cxn modelId="{89D5F513-0D24-4E3E-BD2C-7A7865FE2667}" type="presOf" srcId="{29193C67-567E-43B8-B78D-648C5F9F6570}" destId="{39A02303-503A-4CAB-9362-EED7D21143A6}" srcOrd="0" destOrd="0" presId="urn:microsoft.com/office/officeart/2005/8/layout/orgChart1"/>
    <dgm:cxn modelId="{CA480E28-D715-4BAF-A1B2-61EBBBA8E331}" type="presOf" srcId="{E4D8E6E6-CD22-4295-BCE1-C4078908BECB}" destId="{16ED3055-E54B-437D-80CF-A06E0BEB8CF1}" srcOrd="0" destOrd="0" presId="urn:microsoft.com/office/officeart/2005/8/layout/orgChart1"/>
    <dgm:cxn modelId="{FA3E7432-DF7B-46CD-A81E-151BC30A94BF}" type="presOf" srcId="{E3E51C79-CD5A-43D1-8708-FD754443006C}" destId="{6C65D06C-7FE6-4AD8-A54B-1C62118A72D6}" srcOrd="1" destOrd="0" presId="urn:microsoft.com/office/officeart/2005/8/layout/orgChart1"/>
    <dgm:cxn modelId="{2B188F33-BE0E-44D9-9E3C-E04A25618FE2}" srcId="{8D299C12-7D7A-4BB2-A3C6-6678817B27AB}" destId="{F0BE8D37-E287-4CBC-B0FC-25224BBEF535}" srcOrd="1" destOrd="0" parTransId="{F504ED77-A074-486F-B4D2-80FC95919F81}" sibTransId="{18A3A6C7-E12D-4827-9FD3-96C799659200}"/>
    <dgm:cxn modelId="{5635F647-F8C6-4E19-933F-BCC23E965291}" srcId="{E5398AA0-133E-4657-AB6F-EB4FE7923F6B}" destId="{8D299C12-7D7A-4BB2-A3C6-6678817B27AB}" srcOrd="0" destOrd="0" parTransId="{9294945E-7E22-42C5-9480-FD4E8A39A407}" sibTransId="{FA732A74-ADAB-43B2-92B2-703D6A0643A5}"/>
    <dgm:cxn modelId="{EE95EF69-76ED-462F-A000-D361FCEB73D8}" srcId="{8D299C12-7D7A-4BB2-A3C6-6678817B27AB}" destId="{68F855DA-E72B-4A58-8C6E-53C4CE1E02D6}" srcOrd="0" destOrd="0" parTransId="{29193C67-567E-43B8-B78D-648C5F9F6570}" sibTransId="{CFC6E5E2-56EA-4FB1-9339-C3ACCA23EC30}"/>
    <dgm:cxn modelId="{C56BE74B-67F3-4B27-AE5F-39996BD1FF04}" type="presOf" srcId="{68F855DA-E72B-4A58-8C6E-53C4CE1E02D6}" destId="{7ADE7FB0-1BB0-484D-8649-EA738B4AD872}" srcOrd="0" destOrd="0" presId="urn:microsoft.com/office/officeart/2005/8/layout/orgChart1"/>
    <dgm:cxn modelId="{8A72D84C-CFA7-44DE-9E3D-FABA302D5545}" type="presOf" srcId="{F0BE8D37-E287-4CBC-B0FC-25224BBEF535}" destId="{D304D041-666B-4A10-9598-CF77B453806E}" srcOrd="1" destOrd="0" presId="urn:microsoft.com/office/officeart/2005/8/layout/orgChart1"/>
    <dgm:cxn modelId="{D22B1F58-1D31-4656-B062-E905F68B1443}" type="presOf" srcId="{E5398AA0-133E-4657-AB6F-EB4FE7923F6B}" destId="{99FD4C91-23C4-44D2-9812-CBE831A9A941}" srcOrd="0" destOrd="0" presId="urn:microsoft.com/office/officeart/2005/8/layout/orgChart1"/>
    <dgm:cxn modelId="{96501D90-924E-44B6-B3BF-32A6B62AD2A2}" type="presOf" srcId="{68F855DA-E72B-4A58-8C6E-53C4CE1E02D6}" destId="{DB752A2C-708A-4013-9667-B677723C0053}" srcOrd="1" destOrd="0" presId="urn:microsoft.com/office/officeart/2005/8/layout/orgChart1"/>
    <dgm:cxn modelId="{3004689C-D4EF-4CD1-BECB-F2675975A463}" type="presOf" srcId="{F0BE8D37-E287-4CBC-B0FC-25224BBEF535}" destId="{4070D96E-A326-4513-89BC-9D8C14EADD1A}" srcOrd="0" destOrd="0" presId="urn:microsoft.com/office/officeart/2005/8/layout/orgChart1"/>
    <dgm:cxn modelId="{1A1E9C9C-CC82-4B96-9C2F-BFB6A8F95FEF}" srcId="{8D299C12-7D7A-4BB2-A3C6-6678817B27AB}" destId="{E3E51C79-CD5A-43D1-8708-FD754443006C}" srcOrd="2" destOrd="0" parTransId="{E4D8E6E6-CD22-4295-BCE1-C4078908BECB}" sibTransId="{2BA6663C-9273-4007-AD16-A515B051DEDA}"/>
    <dgm:cxn modelId="{BCD18AE2-B6BE-4996-9F93-BCCCC8F673A4}" type="presOf" srcId="{8D299C12-7D7A-4BB2-A3C6-6678817B27AB}" destId="{2AFD45D3-A5C8-4D2B-886E-4093DE9E628A}" srcOrd="1" destOrd="0" presId="urn:microsoft.com/office/officeart/2005/8/layout/orgChart1"/>
    <dgm:cxn modelId="{0639A0E6-0F80-483E-AEC9-023F5B31E7A7}" type="presOf" srcId="{E3E51C79-CD5A-43D1-8708-FD754443006C}" destId="{041244A5-612E-419B-9133-B822E114FD91}" srcOrd="0" destOrd="0" presId="urn:microsoft.com/office/officeart/2005/8/layout/orgChart1"/>
    <dgm:cxn modelId="{FE14B3ED-6887-45AC-88E6-0447B55B0DFD}" type="presOf" srcId="{8D299C12-7D7A-4BB2-A3C6-6678817B27AB}" destId="{E592083E-0D2A-4180-AF8F-5FDD4DBC7755}" srcOrd="0" destOrd="0" presId="urn:microsoft.com/office/officeart/2005/8/layout/orgChart1"/>
    <dgm:cxn modelId="{08BD88EE-F864-4735-9014-65DC2B1C15A1}" type="presOf" srcId="{F504ED77-A074-486F-B4D2-80FC95919F81}" destId="{FD297C8C-3E0C-4B0B-A238-1D0B2E81C216}" srcOrd="0" destOrd="0" presId="urn:microsoft.com/office/officeart/2005/8/layout/orgChart1"/>
    <dgm:cxn modelId="{1955EB46-C269-4511-A47F-0B55C7A6A0BB}" type="presParOf" srcId="{99FD4C91-23C4-44D2-9812-CBE831A9A941}" destId="{3D112F22-DF0C-477A-AC78-85F03E3C882F}" srcOrd="0" destOrd="0" presId="urn:microsoft.com/office/officeart/2005/8/layout/orgChart1"/>
    <dgm:cxn modelId="{1CFD3A6F-077D-4076-ADCD-8D8CA8D235A5}" type="presParOf" srcId="{3D112F22-DF0C-477A-AC78-85F03E3C882F}" destId="{82B762F2-A602-4886-A3BB-93E5F195087E}" srcOrd="0" destOrd="0" presId="urn:microsoft.com/office/officeart/2005/8/layout/orgChart1"/>
    <dgm:cxn modelId="{5CD2A2B3-106C-46CD-9B8E-C8506CE5ABB5}" type="presParOf" srcId="{82B762F2-A602-4886-A3BB-93E5F195087E}" destId="{E592083E-0D2A-4180-AF8F-5FDD4DBC7755}" srcOrd="0" destOrd="0" presId="urn:microsoft.com/office/officeart/2005/8/layout/orgChart1"/>
    <dgm:cxn modelId="{17D19063-CE7B-4C03-A8B6-68B6581EF3ED}" type="presParOf" srcId="{82B762F2-A602-4886-A3BB-93E5F195087E}" destId="{2AFD45D3-A5C8-4D2B-886E-4093DE9E628A}" srcOrd="1" destOrd="0" presId="urn:microsoft.com/office/officeart/2005/8/layout/orgChart1"/>
    <dgm:cxn modelId="{03471621-C8C1-4BDA-B93F-6B1C52202E1C}" type="presParOf" srcId="{3D112F22-DF0C-477A-AC78-85F03E3C882F}" destId="{A33EDFFA-E9AC-4582-B23D-1F54DEC49502}" srcOrd="1" destOrd="0" presId="urn:microsoft.com/office/officeart/2005/8/layout/orgChart1"/>
    <dgm:cxn modelId="{29B894B2-BAB2-4AC7-8486-C00C7E3CDA98}" type="presParOf" srcId="{A33EDFFA-E9AC-4582-B23D-1F54DEC49502}" destId="{39A02303-503A-4CAB-9362-EED7D21143A6}" srcOrd="0" destOrd="0" presId="urn:microsoft.com/office/officeart/2005/8/layout/orgChart1"/>
    <dgm:cxn modelId="{65D1EFE1-E854-4CA8-BABD-C3B33E86419D}" type="presParOf" srcId="{A33EDFFA-E9AC-4582-B23D-1F54DEC49502}" destId="{BD991ECE-F4DA-4A02-B390-DCCB4597C189}" srcOrd="1" destOrd="0" presId="urn:microsoft.com/office/officeart/2005/8/layout/orgChart1"/>
    <dgm:cxn modelId="{B24B1ECD-97DF-4F5C-A706-CBE28A7BD616}" type="presParOf" srcId="{BD991ECE-F4DA-4A02-B390-DCCB4597C189}" destId="{5EC84DB6-28C1-404E-9952-9BBA182996C3}" srcOrd="0" destOrd="0" presId="urn:microsoft.com/office/officeart/2005/8/layout/orgChart1"/>
    <dgm:cxn modelId="{82D75150-E44A-4B46-ABC2-E464E649BA12}" type="presParOf" srcId="{5EC84DB6-28C1-404E-9952-9BBA182996C3}" destId="{7ADE7FB0-1BB0-484D-8649-EA738B4AD872}" srcOrd="0" destOrd="0" presId="urn:microsoft.com/office/officeart/2005/8/layout/orgChart1"/>
    <dgm:cxn modelId="{011AE05F-BF64-4D87-BA69-5D9EEFFF4991}" type="presParOf" srcId="{5EC84DB6-28C1-404E-9952-9BBA182996C3}" destId="{DB752A2C-708A-4013-9667-B677723C0053}" srcOrd="1" destOrd="0" presId="urn:microsoft.com/office/officeart/2005/8/layout/orgChart1"/>
    <dgm:cxn modelId="{ABDB6C09-364E-423E-9EF9-863497A4D1D5}" type="presParOf" srcId="{BD991ECE-F4DA-4A02-B390-DCCB4597C189}" destId="{3E388CC4-9343-45F0-B2CA-220D953086AB}" srcOrd="1" destOrd="0" presId="urn:microsoft.com/office/officeart/2005/8/layout/orgChart1"/>
    <dgm:cxn modelId="{C0F92C43-27B0-46E6-B5CD-537830098423}" type="presParOf" srcId="{BD991ECE-F4DA-4A02-B390-DCCB4597C189}" destId="{A49F796B-1314-4EEC-9BB1-BB6C5DAC1067}" srcOrd="2" destOrd="0" presId="urn:microsoft.com/office/officeart/2005/8/layout/orgChart1"/>
    <dgm:cxn modelId="{A3B411BE-F175-42D8-B4A9-CF4C5F46DEF3}" type="presParOf" srcId="{A33EDFFA-E9AC-4582-B23D-1F54DEC49502}" destId="{FD297C8C-3E0C-4B0B-A238-1D0B2E81C216}" srcOrd="2" destOrd="0" presId="urn:microsoft.com/office/officeart/2005/8/layout/orgChart1"/>
    <dgm:cxn modelId="{943E6C68-AC89-4C60-BC52-A5BA2133A69F}" type="presParOf" srcId="{A33EDFFA-E9AC-4582-B23D-1F54DEC49502}" destId="{3C8D9B1E-B32E-4A05-9876-4063CA55DECA}" srcOrd="3" destOrd="0" presId="urn:microsoft.com/office/officeart/2005/8/layout/orgChart1"/>
    <dgm:cxn modelId="{ECCD7E46-5E90-4A8C-9BA3-A8D6A16A2806}" type="presParOf" srcId="{3C8D9B1E-B32E-4A05-9876-4063CA55DECA}" destId="{290D2E7B-CBAA-4BCE-8647-FDC343079AA5}" srcOrd="0" destOrd="0" presId="urn:microsoft.com/office/officeart/2005/8/layout/orgChart1"/>
    <dgm:cxn modelId="{DA9F9B89-9E2B-4B54-BF8F-828F32FC1655}" type="presParOf" srcId="{290D2E7B-CBAA-4BCE-8647-FDC343079AA5}" destId="{4070D96E-A326-4513-89BC-9D8C14EADD1A}" srcOrd="0" destOrd="0" presId="urn:microsoft.com/office/officeart/2005/8/layout/orgChart1"/>
    <dgm:cxn modelId="{8800EB25-B948-4711-AD36-3EF2FDF2E626}" type="presParOf" srcId="{290D2E7B-CBAA-4BCE-8647-FDC343079AA5}" destId="{D304D041-666B-4A10-9598-CF77B453806E}" srcOrd="1" destOrd="0" presId="urn:microsoft.com/office/officeart/2005/8/layout/orgChart1"/>
    <dgm:cxn modelId="{C503F29E-7E6C-44F5-8DB7-96C1BBB482DA}" type="presParOf" srcId="{3C8D9B1E-B32E-4A05-9876-4063CA55DECA}" destId="{874B31D5-F72D-4328-8EAC-30A10DB19640}" srcOrd="1" destOrd="0" presId="urn:microsoft.com/office/officeart/2005/8/layout/orgChart1"/>
    <dgm:cxn modelId="{80A2A911-9678-4300-A646-383B040F8525}" type="presParOf" srcId="{3C8D9B1E-B32E-4A05-9876-4063CA55DECA}" destId="{BE4DA42B-AC1B-4344-8C17-0CABAA0DA104}" srcOrd="2" destOrd="0" presId="urn:microsoft.com/office/officeart/2005/8/layout/orgChart1"/>
    <dgm:cxn modelId="{B8A49E5B-FF6D-43C7-8B34-109DACB2C2DE}" type="presParOf" srcId="{A33EDFFA-E9AC-4582-B23D-1F54DEC49502}" destId="{16ED3055-E54B-437D-80CF-A06E0BEB8CF1}" srcOrd="4" destOrd="0" presId="urn:microsoft.com/office/officeart/2005/8/layout/orgChart1"/>
    <dgm:cxn modelId="{19595F64-2492-4418-B6F7-9CC4BD46CC30}" type="presParOf" srcId="{A33EDFFA-E9AC-4582-B23D-1F54DEC49502}" destId="{62502D12-9035-45C3-9E90-0009A58EF3A4}" srcOrd="5" destOrd="0" presId="urn:microsoft.com/office/officeart/2005/8/layout/orgChart1"/>
    <dgm:cxn modelId="{857EC381-EBBC-4393-AFA3-50FD0C72E1A9}" type="presParOf" srcId="{62502D12-9035-45C3-9E90-0009A58EF3A4}" destId="{978597C6-A052-4330-A8CC-A890278C23A4}" srcOrd="0" destOrd="0" presId="urn:microsoft.com/office/officeart/2005/8/layout/orgChart1"/>
    <dgm:cxn modelId="{FBFC5C0E-AEE4-4472-9F05-5DD192DBACA6}" type="presParOf" srcId="{978597C6-A052-4330-A8CC-A890278C23A4}" destId="{041244A5-612E-419B-9133-B822E114FD91}" srcOrd="0" destOrd="0" presId="urn:microsoft.com/office/officeart/2005/8/layout/orgChart1"/>
    <dgm:cxn modelId="{12705B10-D63C-44E7-B65C-E39B767ED298}" type="presParOf" srcId="{978597C6-A052-4330-A8CC-A890278C23A4}" destId="{6C65D06C-7FE6-4AD8-A54B-1C62118A72D6}" srcOrd="1" destOrd="0" presId="urn:microsoft.com/office/officeart/2005/8/layout/orgChart1"/>
    <dgm:cxn modelId="{6EEF8C54-AB6B-40B5-B5EA-CE70622A8550}" type="presParOf" srcId="{62502D12-9035-45C3-9E90-0009A58EF3A4}" destId="{530755FC-EA88-4D52-BBB7-D1BE0A0B5D02}" srcOrd="1" destOrd="0" presId="urn:microsoft.com/office/officeart/2005/8/layout/orgChart1"/>
    <dgm:cxn modelId="{579F1F10-7135-44AD-9AD4-3C1B716517B6}" type="presParOf" srcId="{62502D12-9035-45C3-9E90-0009A58EF3A4}" destId="{AA242660-5592-4EB2-9601-DC413CB4C11A}" srcOrd="2" destOrd="0" presId="urn:microsoft.com/office/officeart/2005/8/layout/orgChart1"/>
    <dgm:cxn modelId="{5CE9DB12-D1C8-4C0F-8D6A-4837E6BF5EFD}" type="presParOf" srcId="{3D112F22-DF0C-477A-AC78-85F03E3C882F}" destId="{F6E5E1A2-1922-439A-AE00-3B9B05E70FE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9ACFD-97FF-401C-8564-E7D0601925C6}">
      <dsp:nvSpPr>
        <dsp:cNvPr id="0" name=""/>
        <dsp:cNvSpPr/>
      </dsp:nvSpPr>
      <dsp:spPr>
        <a:xfrm rot="5400000">
          <a:off x="-323621" y="1061272"/>
          <a:ext cx="1448426" cy="17566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B205E44-2C78-4E4E-8830-0B68EA3440A8}">
      <dsp:nvSpPr>
        <dsp:cNvPr id="0" name=""/>
        <dsp:cNvSpPr/>
      </dsp:nvSpPr>
      <dsp:spPr>
        <a:xfrm>
          <a:off x="2512" y="126444"/>
          <a:ext cx="1951813" cy="1171088"/>
        </a:xfrm>
        <a:prstGeom prst="roundRect">
          <a:avLst>
            <a:gd name="adj" fmla="val 10000"/>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s-ES" sz="5000" kern="1200" dirty="0"/>
            <a:t> </a:t>
          </a:r>
        </a:p>
      </dsp:txBody>
      <dsp:txXfrm>
        <a:off x="36812" y="160744"/>
        <a:ext cx="1883213" cy="1102488"/>
      </dsp:txXfrm>
    </dsp:sp>
    <dsp:sp modelId="{DE843EAD-DEE0-4C85-8D6A-19A036C9CBD7}">
      <dsp:nvSpPr>
        <dsp:cNvPr id="0" name=""/>
        <dsp:cNvSpPr/>
      </dsp:nvSpPr>
      <dsp:spPr>
        <a:xfrm rot="5400000">
          <a:off x="-323621" y="2525132"/>
          <a:ext cx="1448426" cy="175663"/>
        </a:xfrm>
        <a:prstGeom prst="rect">
          <a:avLst/>
        </a:prstGeom>
        <a:gradFill rotWithShape="0">
          <a:gsLst>
            <a:gs pos="0">
              <a:schemeClr val="accent2">
                <a:hueOff val="900000"/>
                <a:satOff val="0"/>
                <a:lumOff val="1078"/>
                <a:alphaOff val="0"/>
                <a:satMod val="103000"/>
                <a:lumMod val="102000"/>
                <a:tint val="94000"/>
              </a:schemeClr>
            </a:gs>
            <a:gs pos="50000">
              <a:schemeClr val="accent2">
                <a:hueOff val="900000"/>
                <a:satOff val="0"/>
                <a:lumOff val="1078"/>
                <a:alphaOff val="0"/>
                <a:satMod val="110000"/>
                <a:lumMod val="100000"/>
                <a:shade val="100000"/>
              </a:schemeClr>
            </a:gs>
            <a:gs pos="100000">
              <a:schemeClr val="accent2">
                <a:hueOff val="900000"/>
                <a:satOff val="0"/>
                <a:lumOff val="1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5FC1112-7464-4D47-B6D4-189E733DDFA3}">
      <dsp:nvSpPr>
        <dsp:cNvPr id="0" name=""/>
        <dsp:cNvSpPr/>
      </dsp:nvSpPr>
      <dsp:spPr>
        <a:xfrm>
          <a:off x="2512" y="1590304"/>
          <a:ext cx="1951813" cy="1171088"/>
        </a:xfrm>
        <a:prstGeom prst="roundRect">
          <a:avLst>
            <a:gd name="adj" fmla="val 10000"/>
          </a:avLst>
        </a:prstGeom>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s-ES" sz="5000" kern="1200" dirty="0"/>
            <a:t> </a:t>
          </a:r>
        </a:p>
      </dsp:txBody>
      <dsp:txXfrm>
        <a:off x="36812" y="1624604"/>
        <a:ext cx="1883213" cy="1102488"/>
      </dsp:txXfrm>
    </dsp:sp>
    <dsp:sp modelId="{F9D65B62-54AE-45DD-ACB8-83A6CECB680A}">
      <dsp:nvSpPr>
        <dsp:cNvPr id="0" name=""/>
        <dsp:cNvSpPr/>
      </dsp:nvSpPr>
      <dsp:spPr>
        <a:xfrm>
          <a:off x="408308" y="3257062"/>
          <a:ext cx="2580478" cy="175663"/>
        </a:xfrm>
        <a:prstGeom prst="rect">
          <a:avLst/>
        </a:prstGeom>
        <a:gradFill rotWithShape="0">
          <a:gsLst>
            <a:gs pos="0">
              <a:schemeClr val="accent2">
                <a:hueOff val="1800000"/>
                <a:satOff val="0"/>
                <a:lumOff val="2157"/>
                <a:alphaOff val="0"/>
                <a:satMod val="103000"/>
                <a:lumMod val="102000"/>
                <a:tint val="94000"/>
              </a:schemeClr>
            </a:gs>
            <a:gs pos="50000">
              <a:schemeClr val="accent2">
                <a:hueOff val="1800000"/>
                <a:satOff val="0"/>
                <a:lumOff val="2157"/>
                <a:alphaOff val="0"/>
                <a:satMod val="110000"/>
                <a:lumMod val="100000"/>
                <a:shade val="100000"/>
              </a:schemeClr>
            </a:gs>
            <a:gs pos="100000">
              <a:schemeClr val="accent2">
                <a:hueOff val="1800000"/>
                <a:satOff val="0"/>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CFE278-CA05-4F88-AE25-07AF7ECF2CF3}">
      <dsp:nvSpPr>
        <dsp:cNvPr id="0" name=""/>
        <dsp:cNvSpPr/>
      </dsp:nvSpPr>
      <dsp:spPr>
        <a:xfrm>
          <a:off x="2512" y="3054164"/>
          <a:ext cx="1951813" cy="1171088"/>
        </a:xfrm>
        <a:prstGeom prst="roundRect">
          <a:avLst>
            <a:gd name="adj" fmla="val 10000"/>
          </a:avLst>
        </a:prstGeom>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s-ES" sz="5000" kern="1200" dirty="0"/>
            <a:t> </a:t>
          </a:r>
        </a:p>
      </dsp:txBody>
      <dsp:txXfrm>
        <a:off x="36812" y="3088464"/>
        <a:ext cx="1883213" cy="1102488"/>
      </dsp:txXfrm>
    </dsp:sp>
    <dsp:sp modelId="{3FCDDA1D-473C-418D-9EF4-DCA720F340B1}">
      <dsp:nvSpPr>
        <dsp:cNvPr id="0" name=""/>
        <dsp:cNvSpPr/>
      </dsp:nvSpPr>
      <dsp:spPr>
        <a:xfrm rot="16200000">
          <a:off x="2272290" y="2525132"/>
          <a:ext cx="1448426" cy="175663"/>
        </a:xfrm>
        <a:prstGeom prst="rect">
          <a:avLst/>
        </a:prstGeom>
        <a:gradFill rotWithShape="0">
          <a:gsLst>
            <a:gs pos="0">
              <a:schemeClr val="accent2">
                <a:hueOff val="2700000"/>
                <a:satOff val="0"/>
                <a:lumOff val="3235"/>
                <a:alphaOff val="0"/>
                <a:satMod val="103000"/>
                <a:lumMod val="102000"/>
                <a:tint val="94000"/>
              </a:schemeClr>
            </a:gs>
            <a:gs pos="50000">
              <a:schemeClr val="accent2">
                <a:hueOff val="2700000"/>
                <a:satOff val="0"/>
                <a:lumOff val="3235"/>
                <a:alphaOff val="0"/>
                <a:satMod val="110000"/>
                <a:lumMod val="100000"/>
                <a:shade val="100000"/>
              </a:schemeClr>
            </a:gs>
            <a:gs pos="100000">
              <a:schemeClr val="accent2">
                <a:hueOff val="2700000"/>
                <a:satOff val="0"/>
                <a:lumOff val="323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E26ACA-0EB8-4E7C-A13D-71B8F9E2E40D}">
      <dsp:nvSpPr>
        <dsp:cNvPr id="0" name=""/>
        <dsp:cNvSpPr/>
      </dsp:nvSpPr>
      <dsp:spPr>
        <a:xfrm>
          <a:off x="2598424" y="3054164"/>
          <a:ext cx="1951813" cy="1171088"/>
        </a:xfrm>
        <a:prstGeom prst="roundRect">
          <a:avLst>
            <a:gd name="adj" fmla="val 10000"/>
          </a:avLst>
        </a:prstGeom>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l="49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s-ES" sz="5000" kern="1200" dirty="0"/>
            <a:t> </a:t>
          </a:r>
        </a:p>
      </dsp:txBody>
      <dsp:txXfrm>
        <a:off x="2632724" y="3088464"/>
        <a:ext cx="1883213" cy="1102488"/>
      </dsp:txXfrm>
    </dsp:sp>
    <dsp:sp modelId="{12F54906-35E5-4641-A763-8B583D19A4BB}">
      <dsp:nvSpPr>
        <dsp:cNvPr id="0" name=""/>
        <dsp:cNvSpPr/>
      </dsp:nvSpPr>
      <dsp:spPr>
        <a:xfrm rot="16200000">
          <a:off x="2272290" y="1061272"/>
          <a:ext cx="1448426" cy="175663"/>
        </a:xfrm>
        <a:prstGeom prst="rect">
          <a:avLst/>
        </a:prstGeom>
        <a:gradFill rotWithShape="0">
          <a:gsLst>
            <a:gs pos="0">
              <a:schemeClr val="accent2">
                <a:hueOff val="3600000"/>
                <a:satOff val="0"/>
                <a:lumOff val="4314"/>
                <a:alphaOff val="0"/>
                <a:satMod val="103000"/>
                <a:lumMod val="102000"/>
                <a:tint val="94000"/>
              </a:schemeClr>
            </a:gs>
            <a:gs pos="50000">
              <a:schemeClr val="accent2">
                <a:hueOff val="3600000"/>
                <a:satOff val="0"/>
                <a:lumOff val="4314"/>
                <a:alphaOff val="0"/>
                <a:satMod val="110000"/>
                <a:lumMod val="100000"/>
                <a:shade val="100000"/>
              </a:schemeClr>
            </a:gs>
            <a:gs pos="100000">
              <a:schemeClr val="accent2">
                <a:hueOff val="3600000"/>
                <a:satOff val="0"/>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55A1BA-5342-4E0B-9E40-01704C9F8CB1}">
      <dsp:nvSpPr>
        <dsp:cNvPr id="0" name=""/>
        <dsp:cNvSpPr/>
      </dsp:nvSpPr>
      <dsp:spPr>
        <a:xfrm>
          <a:off x="2598424" y="1590304"/>
          <a:ext cx="1951813" cy="1171088"/>
        </a:xfrm>
        <a:prstGeom prst="roundRect">
          <a:avLst>
            <a:gd name="adj" fmla="val 10000"/>
          </a:avLst>
        </a:prstGeom>
        <a:blipFill dpi="0" rotWithShape="0">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s-ES" sz="5000" kern="1200" dirty="0"/>
            <a:t> </a:t>
          </a:r>
        </a:p>
      </dsp:txBody>
      <dsp:txXfrm>
        <a:off x="2632724" y="1624604"/>
        <a:ext cx="1883213" cy="1102488"/>
      </dsp:txXfrm>
    </dsp:sp>
    <dsp:sp modelId="{E267E3EB-69E3-4E3D-9EBA-01B781C697A5}">
      <dsp:nvSpPr>
        <dsp:cNvPr id="0" name=""/>
        <dsp:cNvSpPr/>
      </dsp:nvSpPr>
      <dsp:spPr>
        <a:xfrm>
          <a:off x="2598424" y="126444"/>
          <a:ext cx="1951813" cy="1171088"/>
        </a:xfrm>
        <a:prstGeom prst="roundRect">
          <a:avLst>
            <a:gd name="adj" fmla="val 10000"/>
          </a:avLst>
        </a:prstGeom>
        <a:blipFill dpi="0" rotWithShape="0">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endParaRPr lang="es-ES" sz="5000" kern="1200" dirty="0"/>
        </a:p>
      </dsp:txBody>
      <dsp:txXfrm>
        <a:off x="2632724" y="160744"/>
        <a:ext cx="1883213" cy="1102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08BFE-87A2-426E-BA6E-8949C193A2D2}">
      <dsp:nvSpPr>
        <dsp:cNvPr id="0" name=""/>
        <dsp:cNvSpPr/>
      </dsp:nvSpPr>
      <dsp:spPr>
        <a:xfrm>
          <a:off x="1412" y="96236"/>
          <a:ext cx="1779519" cy="1423615"/>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8F087A2C-C04A-4A34-8474-9FC0D560C305}">
      <dsp:nvSpPr>
        <dsp:cNvPr id="0" name=""/>
        <dsp:cNvSpPr/>
      </dsp:nvSpPr>
      <dsp:spPr>
        <a:xfrm>
          <a:off x="161569" y="1413399"/>
          <a:ext cx="1583772" cy="1420420"/>
        </a:xfrm>
        <a:prstGeom prst="wedgeRectCallout">
          <a:avLst>
            <a:gd name="adj1" fmla="val 20250"/>
            <a:gd name="adj2" fmla="val -607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alpha val="43137"/>
                  </a:srgbClr>
                </a:outerShdw>
              </a:effectLst>
            </a:rPr>
            <a:t>E’ battezzato da Giovanni, e non il contrario </a:t>
          </a:r>
          <a:r>
            <a:rPr lang="es-ES" sz="2000" b="1" kern="1200" dirty="0">
              <a:effectLst>
                <a:outerShdw blurRad="38100" dist="38100" dir="2700000" algn="tl">
                  <a:srgbClr val="000000">
                    <a:alpha val="43137"/>
                  </a:srgbClr>
                </a:outerShdw>
              </a:effectLst>
            </a:rPr>
            <a:t>(Mr. 1:9)</a:t>
          </a:r>
        </a:p>
      </dsp:txBody>
      <dsp:txXfrm>
        <a:off x="161569" y="1413399"/>
        <a:ext cx="1583772" cy="1420420"/>
      </dsp:txXfrm>
    </dsp:sp>
    <dsp:sp modelId="{DADC1F86-B4A4-4CCE-AA06-73D7E8E6C588}">
      <dsp:nvSpPr>
        <dsp:cNvPr id="0" name=""/>
        <dsp:cNvSpPr/>
      </dsp:nvSpPr>
      <dsp:spPr>
        <a:xfrm>
          <a:off x="1958883" y="96236"/>
          <a:ext cx="1779519" cy="1423615"/>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1A7A3C89-FC75-4939-BEF3-42537BAF3987}">
      <dsp:nvSpPr>
        <dsp:cNvPr id="0" name=""/>
        <dsp:cNvSpPr/>
      </dsp:nvSpPr>
      <dsp:spPr>
        <a:xfrm>
          <a:off x="2119040" y="1413399"/>
          <a:ext cx="1583772" cy="1420420"/>
        </a:xfrm>
        <a:prstGeom prst="wedgeRectCallout">
          <a:avLst>
            <a:gd name="adj1" fmla="val 20250"/>
            <a:gd name="adj2" fmla="val -60700"/>
          </a:avLst>
        </a:prstGeom>
        <a:solidFill>
          <a:srgbClr val="9966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È guidato dallo Spirito</a:t>
          </a:r>
          <a:b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(Mr. 1:12)</a:t>
          </a:r>
        </a:p>
      </dsp:txBody>
      <dsp:txXfrm>
        <a:off x="2119040" y="1413399"/>
        <a:ext cx="1583772" cy="1420420"/>
      </dsp:txXfrm>
    </dsp:sp>
    <dsp:sp modelId="{3CE3B9B6-E456-4038-8E9B-FF262F2AB425}">
      <dsp:nvSpPr>
        <dsp:cNvPr id="0" name=""/>
        <dsp:cNvSpPr/>
      </dsp:nvSpPr>
      <dsp:spPr>
        <a:xfrm>
          <a:off x="3916355" y="96236"/>
          <a:ext cx="1779519" cy="1423615"/>
        </a:xfrm>
        <a:prstGeom prst="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2F3375B7-8037-46BA-A78E-C7B142A6E98D}">
      <dsp:nvSpPr>
        <dsp:cNvPr id="0" name=""/>
        <dsp:cNvSpPr/>
      </dsp:nvSpPr>
      <dsp:spPr>
        <a:xfrm>
          <a:off x="4076512" y="1413399"/>
          <a:ext cx="1583772" cy="1420420"/>
        </a:xfrm>
        <a:prstGeom prst="wedgeRectCallout">
          <a:avLst>
            <a:gd name="adj1" fmla="val 20250"/>
            <a:gd name="adj2" fmla="val -607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alpha val="43137"/>
                  </a:srgbClr>
                </a:outerShdw>
              </a:effectLst>
            </a:rPr>
            <a:t>Ha bisogno di stare da solo con Dio</a:t>
          </a:r>
          <a:br>
            <a:rPr lang="es-ES" sz="2000" b="1" kern="1200" dirty="0">
              <a:effectLst>
                <a:outerShdw blurRad="38100" dist="38100" dir="2700000" algn="tl">
                  <a:srgbClr val="000000">
                    <a:alpha val="43137"/>
                  </a:srgbClr>
                </a:outerShdw>
              </a:effectLst>
            </a:rPr>
          </a:br>
          <a:r>
            <a:rPr lang="es-ES" sz="2000" b="1" kern="1200" dirty="0">
              <a:effectLst>
                <a:outerShdw blurRad="38100" dist="38100" dir="2700000" algn="tl">
                  <a:srgbClr val="000000">
                    <a:alpha val="43137"/>
                  </a:srgbClr>
                </a:outerShdw>
              </a:effectLst>
            </a:rPr>
            <a:t>(Mr. 1:13a)</a:t>
          </a:r>
        </a:p>
      </dsp:txBody>
      <dsp:txXfrm>
        <a:off x="4076512" y="1413399"/>
        <a:ext cx="1583772" cy="1420420"/>
      </dsp:txXfrm>
    </dsp:sp>
    <dsp:sp modelId="{1C8FA63C-E40A-4902-856E-BE032EE7B664}">
      <dsp:nvSpPr>
        <dsp:cNvPr id="0" name=""/>
        <dsp:cNvSpPr/>
      </dsp:nvSpPr>
      <dsp:spPr>
        <a:xfrm>
          <a:off x="5873826" y="96236"/>
          <a:ext cx="1779519" cy="1423615"/>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6FE47B72-DE27-497B-AB1D-2999A665C265}">
      <dsp:nvSpPr>
        <dsp:cNvPr id="0" name=""/>
        <dsp:cNvSpPr/>
      </dsp:nvSpPr>
      <dsp:spPr>
        <a:xfrm>
          <a:off x="6033983" y="1413399"/>
          <a:ext cx="1583772" cy="1420420"/>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È tentato dal diavolo</a:t>
          </a:r>
          <a:br>
            <a:rPr lang="es-ES" sz="2000" b="1" kern="1200" dirty="0">
              <a:effectLst>
                <a:outerShdw blurRad="38100" dist="38100" dir="2700000" algn="tl">
                  <a:srgbClr val="000000">
                    <a:alpha val="43137"/>
                  </a:srgbClr>
                </a:outerShdw>
              </a:effectLst>
            </a:rPr>
          </a:br>
          <a:r>
            <a:rPr lang="es-ES" sz="2000" b="1" kern="1200" dirty="0">
              <a:effectLst>
                <a:outerShdw blurRad="38100" dist="38100" dir="2700000" algn="tl">
                  <a:srgbClr val="000000">
                    <a:alpha val="43137"/>
                  </a:srgbClr>
                </a:outerShdw>
              </a:effectLst>
            </a:rPr>
            <a:t>(Mr. 1:13b)</a:t>
          </a:r>
        </a:p>
      </dsp:txBody>
      <dsp:txXfrm>
        <a:off x="6033983" y="1413399"/>
        <a:ext cx="1583772" cy="1420420"/>
      </dsp:txXfrm>
    </dsp:sp>
    <dsp:sp modelId="{CAEDE72E-D226-42C0-91FE-3AC483B7492C}">
      <dsp:nvSpPr>
        <dsp:cNvPr id="0" name=""/>
        <dsp:cNvSpPr/>
      </dsp:nvSpPr>
      <dsp:spPr>
        <a:xfrm>
          <a:off x="7831298" y="96236"/>
          <a:ext cx="1779519" cy="1423615"/>
        </a:xfrm>
        <a:prstGeom prst="rect">
          <a:avLst/>
        </a:prstGeom>
        <a:blipFill dpi="0"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75D58F5E-6A99-46F6-8D01-C15F60ADB0E5}">
      <dsp:nvSpPr>
        <dsp:cNvPr id="0" name=""/>
        <dsp:cNvSpPr/>
      </dsp:nvSpPr>
      <dsp:spPr>
        <a:xfrm>
          <a:off x="7991455" y="1413399"/>
          <a:ext cx="1583772" cy="1420420"/>
        </a:xfrm>
        <a:prstGeom prst="wedgeRectCallout">
          <a:avLst>
            <a:gd name="adj1" fmla="val 20250"/>
            <a:gd name="adj2" fmla="val -607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Affronta pericoli fisici (Mr. 1:13c)</a:t>
          </a:r>
        </a:p>
      </dsp:txBody>
      <dsp:txXfrm>
        <a:off x="7991455" y="1413399"/>
        <a:ext cx="1583772" cy="1420420"/>
      </dsp:txXfrm>
    </dsp:sp>
    <dsp:sp modelId="{400BA75A-6623-4983-A9EA-19357109AFFC}">
      <dsp:nvSpPr>
        <dsp:cNvPr id="0" name=""/>
        <dsp:cNvSpPr/>
      </dsp:nvSpPr>
      <dsp:spPr>
        <a:xfrm>
          <a:off x="9788770" y="96236"/>
          <a:ext cx="1779519" cy="1423615"/>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D238D49-FB47-4E40-BCC3-FDD784F7E495}">
      <dsp:nvSpPr>
        <dsp:cNvPr id="0" name=""/>
        <dsp:cNvSpPr/>
      </dsp:nvSpPr>
      <dsp:spPr>
        <a:xfrm>
          <a:off x="9948926" y="1413399"/>
          <a:ext cx="1583772" cy="1420420"/>
        </a:xfrm>
        <a:prstGeom prst="wedgeRectCallout">
          <a:avLst>
            <a:gd name="adj1" fmla="val 20250"/>
            <a:gd name="adj2" fmla="val -607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Gli angeli lo servivano   (Mr. 1:13d)</a:t>
          </a:r>
        </a:p>
      </dsp:txBody>
      <dsp:txXfrm>
        <a:off x="9948926" y="1413399"/>
        <a:ext cx="1583772" cy="14204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D3055-E54B-437D-80CF-A06E0BEB8CF1}">
      <dsp:nvSpPr>
        <dsp:cNvPr id="0" name=""/>
        <dsp:cNvSpPr/>
      </dsp:nvSpPr>
      <dsp:spPr>
        <a:xfrm>
          <a:off x="5757333" y="582784"/>
          <a:ext cx="3976316" cy="429480"/>
        </a:xfrm>
        <a:custGeom>
          <a:avLst/>
          <a:gdLst/>
          <a:ahLst/>
          <a:cxnLst/>
          <a:rect l="0" t="0" r="0" b="0"/>
          <a:pathLst>
            <a:path>
              <a:moveTo>
                <a:pt x="0" y="0"/>
              </a:moveTo>
              <a:lnTo>
                <a:pt x="0" y="214740"/>
              </a:lnTo>
              <a:lnTo>
                <a:pt x="3976316" y="214740"/>
              </a:lnTo>
              <a:lnTo>
                <a:pt x="3976316" y="429480"/>
              </a:lnTo>
            </a:path>
          </a:pathLst>
        </a:custGeom>
        <a:noFill/>
        <a:ln w="19050" cap="flat" cmpd="sng" algn="ctr">
          <a:solidFill>
            <a:schemeClr val="accent6">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D297C8C-3E0C-4B0B-A238-1D0B2E81C216}">
      <dsp:nvSpPr>
        <dsp:cNvPr id="0" name=""/>
        <dsp:cNvSpPr/>
      </dsp:nvSpPr>
      <dsp:spPr>
        <a:xfrm>
          <a:off x="5711612" y="582784"/>
          <a:ext cx="91440" cy="429480"/>
        </a:xfrm>
        <a:custGeom>
          <a:avLst/>
          <a:gdLst/>
          <a:ahLst/>
          <a:cxnLst/>
          <a:rect l="0" t="0" r="0" b="0"/>
          <a:pathLst>
            <a:path>
              <a:moveTo>
                <a:pt x="45720" y="0"/>
              </a:moveTo>
              <a:lnTo>
                <a:pt x="45720" y="429480"/>
              </a:lnTo>
            </a:path>
          </a:pathLst>
        </a:custGeom>
        <a:noFill/>
        <a:ln w="1905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A02303-503A-4CAB-9362-EED7D21143A6}">
      <dsp:nvSpPr>
        <dsp:cNvPr id="0" name=""/>
        <dsp:cNvSpPr/>
      </dsp:nvSpPr>
      <dsp:spPr>
        <a:xfrm>
          <a:off x="1781016" y="582784"/>
          <a:ext cx="3976316" cy="429480"/>
        </a:xfrm>
        <a:custGeom>
          <a:avLst/>
          <a:gdLst/>
          <a:ahLst/>
          <a:cxnLst/>
          <a:rect l="0" t="0" r="0" b="0"/>
          <a:pathLst>
            <a:path>
              <a:moveTo>
                <a:pt x="3976316" y="0"/>
              </a:moveTo>
              <a:lnTo>
                <a:pt x="3976316" y="214740"/>
              </a:lnTo>
              <a:lnTo>
                <a:pt x="0" y="214740"/>
              </a:lnTo>
              <a:lnTo>
                <a:pt x="0" y="429480"/>
              </a:lnTo>
            </a:path>
          </a:pathLst>
        </a:custGeom>
        <a:noFill/>
        <a:ln w="19050" cap="flat" cmpd="sng" algn="ctr">
          <a:solidFill>
            <a:schemeClr val="accent4">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592083E-0D2A-4180-AF8F-5FDD4DBC7755}">
      <dsp:nvSpPr>
        <dsp:cNvPr id="0" name=""/>
        <dsp:cNvSpPr/>
      </dsp:nvSpPr>
      <dsp:spPr>
        <a:xfrm>
          <a:off x="990025" y="47671"/>
          <a:ext cx="9534615" cy="535112"/>
        </a:xfrm>
        <a:prstGeom prst="rect">
          <a:avLst/>
        </a:prstGeom>
        <a:solidFill>
          <a:schemeClr val="accent5">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alpha val="43137"/>
                  </a:srgbClr>
                </a:outerShdw>
              </a:effectLst>
            </a:rPr>
            <a:t>Il messaggio iniziale di Gesù riguardava tre aspetti </a:t>
          </a:r>
          <a:r>
            <a:rPr lang="es-ES" sz="2000" b="1" kern="1200" dirty="0">
              <a:effectLst>
                <a:outerShdw blurRad="38100" dist="38100" dir="2700000" algn="tl">
                  <a:srgbClr val="000000">
                    <a:alpha val="43137"/>
                  </a:srgbClr>
                </a:outerShdw>
              </a:effectLst>
            </a:rPr>
            <a:t>(Mr. 1:15)</a:t>
          </a:r>
        </a:p>
      </dsp:txBody>
      <dsp:txXfrm>
        <a:off x="990025" y="47671"/>
        <a:ext cx="9534615" cy="535112"/>
      </dsp:txXfrm>
    </dsp:sp>
    <dsp:sp modelId="{7ADE7FB0-1BB0-484D-8649-EA738B4AD872}">
      <dsp:nvSpPr>
        <dsp:cNvPr id="0" name=""/>
        <dsp:cNvSpPr/>
      </dsp:nvSpPr>
      <dsp:spPr>
        <a:xfrm>
          <a:off x="7598" y="1012265"/>
          <a:ext cx="3546835" cy="720862"/>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“Il tempo è compiuto”</a:t>
          </a:r>
        </a:p>
      </dsp:txBody>
      <dsp:txXfrm>
        <a:off x="7598" y="1012265"/>
        <a:ext cx="3546835" cy="720862"/>
      </dsp:txXfrm>
    </dsp:sp>
    <dsp:sp modelId="{4070D96E-A326-4513-89BC-9D8C14EADD1A}">
      <dsp:nvSpPr>
        <dsp:cNvPr id="0" name=""/>
        <dsp:cNvSpPr/>
      </dsp:nvSpPr>
      <dsp:spPr>
        <a:xfrm>
          <a:off x="3983915" y="1012265"/>
          <a:ext cx="3546835" cy="720862"/>
        </a:xfrm>
        <a:prstGeom prst="rect">
          <a:avLst/>
        </a:prstGeom>
        <a:solidFill>
          <a:schemeClr val="accent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a:t>
          </a:r>
          <a:r>
            <a:rPr lang="it-IT" sz="2000" b="1" kern="1200" dirty="0">
              <a:effectLst>
                <a:outerShdw blurRad="38100" dist="38100" dir="2700000" algn="tl">
                  <a:srgbClr val="000000">
                    <a:alpha val="43137"/>
                  </a:srgbClr>
                </a:outerShdw>
              </a:effectLst>
            </a:rPr>
            <a:t>il regno di Dio si è avvicinato</a:t>
          </a:r>
          <a:r>
            <a:rPr lang="es-ES" sz="2000" b="1" kern="1200" dirty="0">
              <a:effectLst>
                <a:outerShdw blurRad="38100" dist="38100" dir="2700000" algn="tl">
                  <a:srgbClr val="000000">
                    <a:alpha val="43137"/>
                  </a:srgbClr>
                </a:outerShdw>
              </a:effectLst>
            </a:rPr>
            <a:t>”</a:t>
          </a:r>
        </a:p>
      </dsp:txBody>
      <dsp:txXfrm>
        <a:off x="3983915" y="1012265"/>
        <a:ext cx="3546835" cy="720862"/>
      </dsp:txXfrm>
    </dsp:sp>
    <dsp:sp modelId="{041244A5-612E-419B-9133-B822E114FD91}">
      <dsp:nvSpPr>
        <dsp:cNvPr id="0" name=""/>
        <dsp:cNvSpPr/>
      </dsp:nvSpPr>
      <dsp:spPr>
        <a:xfrm>
          <a:off x="7960231" y="1012265"/>
          <a:ext cx="3546835" cy="720862"/>
        </a:xfrm>
        <a:prstGeom prst="rect">
          <a:avLst/>
        </a:prstGeom>
        <a:solidFill>
          <a:schemeClr val="accent6">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a:t>
          </a:r>
          <a:r>
            <a:rPr lang="it-IT" sz="2000" b="1" kern="1200" dirty="0">
              <a:effectLst>
                <a:outerShdw blurRad="38100" dist="38100" dir="2700000" algn="tl">
                  <a:srgbClr val="000000">
                    <a:alpha val="43137"/>
                  </a:srgbClr>
                </a:outerShdw>
              </a:effectLst>
            </a:rPr>
            <a:t>pentitevi e credete nel Vangelo</a:t>
          </a:r>
          <a:r>
            <a:rPr lang="es-ES" sz="2000" b="1" kern="1200" dirty="0">
              <a:effectLst>
                <a:outerShdw blurRad="38100" dist="38100" dir="2700000" algn="tl">
                  <a:srgbClr val="000000">
                    <a:alpha val="43137"/>
                  </a:srgbClr>
                </a:outerShdw>
              </a:effectLst>
            </a:rPr>
            <a:t>”</a:t>
          </a:r>
        </a:p>
      </dsp:txBody>
      <dsp:txXfrm>
        <a:off x="7960231" y="1012265"/>
        <a:ext cx="3546835" cy="72086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CB080-F4BE-F49C-EDC8-753D655E7E5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4933E65-5DEB-7FD4-0521-C82D99C4A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A8992AD-1258-365A-3C4B-909F2D4EF687}"/>
              </a:ext>
            </a:extLst>
          </p:cNvPr>
          <p:cNvSpPr>
            <a:spLocks noGrp="1"/>
          </p:cNvSpPr>
          <p:nvPr>
            <p:ph type="dt" sz="half" idx="10"/>
          </p:nvPr>
        </p:nvSpPr>
        <p:spPr/>
        <p:txBody>
          <a:bodyPr/>
          <a:lstStyle/>
          <a:p>
            <a:fld id="{7939FD39-0285-48CD-855F-F70F6B843922}" type="datetimeFigureOut">
              <a:rPr lang="es-ES" smtClean="0"/>
              <a:pPr/>
              <a:t>01/07/2024</a:t>
            </a:fld>
            <a:endParaRPr lang="es-ES"/>
          </a:p>
        </p:txBody>
      </p:sp>
      <p:sp>
        <p:nvSpPr>
          <p:cNvPr id="5" name="Marcador de pie de página 4">
            <a:extLst>
              <a:ext uri="{FF2B5EF4-FFF2-40B4-BE49-F238E27FC236}">
                <a16:creationId xmlns:a16="http://schemas.microsoft.com/office/drawing/2014/main" id="{78C2F427-8ED1-4A89-2F2E-A365787725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6FC9B0-9F3C-726F-6632-421FE35CAC10}"/>
              </a:ext>
            </a:extLst>
          </p:cNvPr>
          <p:cNvSpPr>
            <a:spLocks noGrp="1"/>
          </p:cNvSpPr>
          <p:nvPr>
            <p:ph type="sldNum" sz="quarter" idx="12"/>
          </p:nvPr>
        </p:nvSpPr>
        <p:spPr/>
        <p:txBody>
          <a:bodyPr/>
          <a:lstStyle/>
          <a:p>
            <a:fld id="{2E600E6D-6FF8-4176-8BE9-682A8B568838}" type="slidenum">
              <a:rPr lang="es-ES" smtClean="0"/>
              <a:pPr/>
              <a:t>‹Nº›</a:t>
            </a:fld>
            <a:endParaRPr lang="es-ES"/>
          </a:p>
        </p:txBody>
      </p:sp>
    </p:spTree>
    <p:extLst>
      <p:ext uri="{BB962C8B-B14F-4D97-AF65-F5344CB8AC3E}">
        <p14:creationId xmlns:p14="http://schemas.microsoft.com/office/powerpoint/2010/main" val="1970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19024-D1B4-EF42-EB0D-AC6FB609FBD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798981-7902-89C3-57C7-53D4B7A5D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B8C1E4-90FD-4617-6A87-5FE922B9CC38}"/>
              </a:ext>
            </a:extLst>
          </p:cNvPr>
          <p:cNvSpPr>
            <a:spLocks noGrp="1"/>
          </p:cNvSpPr>
          <p:nvPr>
            <p:ph type="dt" sz="half" idx="10"/>
          </p:nvPr>
        </p:nvSpPr>
        <p:spPr/>
        <p:txBody>
          <a:bodyPr/>
          <a:lstStyle/>
          <a:p>
            <a:fld id="{7939FD39-0285-48CD-855F-F70F6B843922}" type="datetimeFigureOut">
              <a:rPr lang="es-ES" smtClean="0"/>
              <a:pPr/>
              <a:t>01/07/2024</a:t>
            </a:fld>
            <a:endParaRPr lang="es-ES"/>
          </a:p>
        </p:txBody>
      </p:sp>
      <p:sp>
        <p:nvSpPr>
          <p:cNvPr id="5" name="Marcador de pie de página 4">
            <a:extLst>
              <a:ext uri="{FF2B5EF4-FFF2-40B4-BE49-F238E27FC236}">
                <a16:creationId xmlns:a16="http://schemas.microsoft.com/office/drawing/2014/main" id="{AD38764D-A31F-361B-E8B9-559399A58A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043C80-6E6C-BD4A-F7CD-6351E790D860}"/>
              </a:ext>
            </a:extLst>
          </p:cNvPr>
          <p:cNvSpPr>
            <a:spLocks noGrp="1"/>
          </p:cNvSpPr>
          <p:nvPr>
            <p:ph type="sldNum" sz="quarter" idx="12"/>
          </p:nvPr>
        </p:nvSpPr>
        <p:spPr/>
        <p:txBody>
          <a:bodyPr/>
          <a:lstStyle/>
          <a:p>
            <a:fld id="{2E600E6D-6FF8-4176-8BE9-682A8B568838}" type="slidenum">
              <a:rPr lang="es-ES" smtClean="0"/>
              <a:pPr/>
              <a:t>‹Nº›</a:t>
            </a:fld>
            <a:endParaRPr lang="es-ES"/>
          </a:p>
        </p:txBody>
      </p:sp>
    </p:spTree>
    <p:extLst>
      <p:ext uri="{BB962C8B-B14F-4D97-AF65-F5344CB8AC3E}">
        <p14:creationId xmlns:p14="http://schemas.microsoft.com/office/powerpoint/2010/main" val="363393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B1036C2-8E73-E878-D39E-20A4324504E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738068-FF19-8D51-E4B8-4627793C05D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1B1B13-3DEB-DEB6-19FB-CD877623B4A9}"/>
              </a:ext>
            </a:extLst>
          </p:cNvPr>
          <p:cNvSpPr>
            <a:spLocks noGrp="1"/>
          </p:cNvSpPr>
          <p:nvPr>
            <p:ph type="dt" sz="half" idx="10"/>
          </p:nvPr>
        </p:nvSpPr>
        <p:spPr/>
        <p:txBody>
          <a:bodyPr/>
          <a:lstStyle/>
          <a:p>
            <a:fld id="{7939FD39-0285-48CD-855F-F70F6B843922}" type="datetimeFigureOut">
              <a:rPr lang="es-ES" smtClean="0"/>
              <a:pPr/>
              <a:t>01/07/2024</a:t>
            </a:fld>
            <a:endParaRPr lang="es-ES"/>
          </a:p>
        </p:txBody>
      </p:sp>
      <p:sp>
        <p:nvSpPr>
          <p:cNvPr id="5" name="Marcador de pie de página 4">
            <a:extLst>
              <a:ext uri="{FF2B5EF4-FFF2-40B4-BE49-F238E27FC236}">
                <a16:creationId xmlns:a16="http://schemas.microsoft.com/office/drawing/2014/main" id="{7E90349D-45DD-A631-97C8-09D65CEEB8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196793-2D70-73C4-4457-06C40459DB22}"/>
              </a:ext>
            </a:extLst>
          </p:cNvPr>
          <p:cNvSpPr>
            <a:spLocks noGrp="1"/>
          </p:cNvSpPr>
          <p:nvPr>
            <p:ph type="sldNum" sz="quarter" idx="12"/>
          </p:nvPr>
        </p:nvSpPr>
        <p:spPr/>
        <p:txBody>
          <a:bodyPr/>
          <a:lstStyle/>
          <a:p>
            <a:fld id="{2E600E6D-6FF8-4176-8BE9-682A8B568838}" type="slidenum">
              <a:rPr lang="es-ES" smtClean="0"/>
              <a:pPr/>
              <a:t>‹Nº›</a:t>
            </a:fld>
            <a:endParaRPr lang="es-ES"/>
          </a:p>
        </p:txBody>
      </p:sp>
    </p:spTree>
    <p:extLst>
      <p:ext uri="{BB962C8B-B14F-4D97-AF65-F5344CB8AC3E}">
        <p14:creationId xmlns:p14="http://schemas.microsoft.com/office/powerpoint/2010/main" val="174145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pPr/>
              <a:t>01/07/2024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23898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pPr/>
              <a:t>01/07/2024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710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pPr/>
              <a:t>01/07/2024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331416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pPr/>
              <a:t>01/07/2024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48482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pPr/>
              <a:t>01/07/2024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10209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pPr/>
              <a:t>01/07/2024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279625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pPr/>
              <a:t>01/07/2024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23035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pPr/>
              <a:t>01/07/2024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401496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46EFC-0259-91AE-9FF9-24F821806C0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AEFF6B-48A2-808D-9AEF-F0F4C942B4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6F8FB2-DFAC-0F81-1DB2-78E9BB0F16DD}"/>
              </a:ext>
            </a:extLst>
          </p:cNvPr>
          <p:cNvSpPr>
            <a:spLocks noGrp="1"/>
          </p:cNvSpPr>
          <p:nvPr>
            <p:ph type="dt" sz="half" idx="10"/>
          </p:nvPr>
        </p:nvSpPr>
        <p:spPr/>
        <p:txBody>
          <a:bodyPr/>
          <a:lstStyle/>
          <a:p>
            <a:fld id="{7939FD39-0285-48CD-855F-F70F6B843922}" type="datetimeFigureOut">
              <a:rPr lang="es-ES" smtClean="0"/>
              <a:pPr/>
              <a:t>01/07/2024</a:t>
            </a:fld>
            <a:endParaRPr lang="es-ES"/>
          </a:p>
        </p:txBody>
      </p:sp>
      <p:sp>
        <p:nvSpPr>
          <p:cNvPr id="5" name="Marcador de pie de página 4">
            <a:extLst>
              <a:ext uri="{FF2B5EF4-FFF2-40B4-BE49-F238E27FC236}">
                <a16:creationId xmlns:a16="http://schemas.microsoft.com/office/drawing/2014/main" id="{7C6265A7-E9B5-F8B8-BD0F-D7D110A77E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CE04A1-7DD1-5EEB-AC8D-7EA68F9E06F5}"/>
              </a:ext>
            </a:extLst>
          </p:cNvPr>
          <p:cNvSpPr>
            <a:spLocks noGrp="1"/>
          </p:cNvSpPr>
          <p:nvPr>
            <p:ph type="sldNum" sz="quarter" idx="12"/>
          </p:nvPr>
        </p:nvSpPr>
        <p:spPr/>
        <p:txBody>
          <a:bodyPr/>
          <a:lstStyle/>
          <a:p>
            <a:fld id="{2E600E6D-6FF8-4176-8BE9-682A8B568838}" type="slidenum">
              <a:rPr lang="es-ES" smtClean="0"/>
              <a:pPr/>
              <a:t>‹Nº›</a:t>
            </a:fld>
            <a:endParaRPr lang="es-ES"/>
          </a:p>
        </p:txBody>
      </p:sp>
    </p:spTree>
    <p:extLst>
      <p:ext uri="{BB962C8B-B14F-4D97-AF65-F5344CB8AC3E}">
        <p14:creationId xmlns:p14="http://schemas.microsoft.com/office/powerpoint/2010/main" val="15012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pPr/>
              <a:t>01/07/2024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429133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pPr/>
              <a:t>01/07/2024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178178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pPr/>
              <a:t>01/07/2024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pPr/>
              <a:t>‹Nº›</a:t>
            </a:fld>
            <a:endParaRPr lang="es-ES"/>
          </a:p>
        </p:txBody>
      </p:sp>
    </p:spTree>
    <p:extLst>
      <p:ext uri="{BB962C8B-B14F-4D97-AF65-F5344CB8AC3E}">
        <p14:creationId xmlns:p14="http://schemas.microsoft.com/office/powerpoint/2010/main" val="12773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25D88-E9AB-B23B-2A4D-9498F9502BC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D512BA6-00E1-8605-42FA-9ABE6347B0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C88ADD-7941-E282-B2AE-827CDA40EEAF}"/>
              </a:ext>
            </a:extLst>
          </p:cNvPr>
          <p:cNvSpPr>
            <a:spLocks noGrp="1"/>
          </p:cNvSpPr>
          <p:nvPr>
            <p:ph type="dt" sz="half" idx="10"/>
          </p:nvPr>
        </p:nvSpPr>
        <p:spPr/>
        <p:txBody>
          <a:bodyPr/>
          <a:lstStyle/>
          <a:p>
            <a:fld id="{7939FD39-0285-48CD-855F-F70F6B843922}" type="datetimeFigureOut">
              <a:rPr lang="es-ES" smtClean="0"/>
              <a:pPr/>
              <a:t>01/07/2024</a:t>
            </a:fld>
            <a:endParaRPr lang="es-ES"/>
          </a:p>
        </p:txBody>
      </p:sp>
      <p:sp>
        <p:nvSpPr>
          <p:cNvPr id="5" name="Marcador de pie de página 4">
            <a:extLst>
              <a:ext uri="{FF2B5EF4-FFF2-40B4-BE49-F238E27FC236}">
                <a16:creationId xmlns:a16="http://schemas.microsoft.com/office/drawing/2014/main" id="{03222A2C-14E3-2BF5-AA44-B3596025D7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ED82D9-E06F-1AA8-AFBC-112F4D57008E}"/>
              </a:ext>
            </a:extLst>
          </p:cNvPr>
          <p:cNvSpPr>
            <a:spLocks noGrp="1"/>
          </p:cNvSpPr>
          <p:nvPr>
            <p:ph type="sldNum" sz="quarter" idx="12"/>
          </p:nvPr>
        </p:nvSpPr>
        <p:spPr/>
        <p:txBody>
          <a:bodyPr/>
          <a:lstStyle/>
          <a:p>
            <a:fld id="{2E600E6D-6FF8-4176-8BE9-682A8B568838}" type="slidenum">
              <a:rPr lang="es-ES" smtClean="0"/>
              <a:pPr/>
              <a:t>‹Nº›</a:t>
            </a:fld>
            <a:endParaRPr lang="es-ES"/>
          </a:p>
        </p:txBody>
      </p:sp>
    </p:spTree>
    <p:extLst>
      <p:ext uri="{BB962C8B-B14F-4D97-AF65-F5344CB8AC3E}">
        <p14:creationId xmlns:p14="http://schemas.microsoft.com/office/powerpoint/2010/main" val="393486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23421-5F87-5685-1FE0-1D82CC6CAF5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51BD1A-02A2-53A5-D304-1A824F68FB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C61A375-8C41-03D4-E1F3-E50A45D2E4B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55D28A7-ADD5-EAE5-609F-B7DEE657A5B2}"/>
              </a:ext>
            </a:extLst>
          </p:cNvPr>
          <p:cNvSpPr>
            <a:spLocks noGrp="1"/>
          </p:cNvSpPr>
          <p:nvPr>
            <p:ph type="dt" sz="half" idx="10"/>
          </p:nvPr>
        </p:nvSpPr>
        <p:spPr/>
        <p:txBody>
          <a:bodyPr/>
          <a:lstStyle/>
          <a:p>
            <a:fld id="{7939FD39-0285-48CD-855F-F70F6B843922}" type="datetimeFigureOut">
              <a:rPr lang="es-ES" smtClean="0"/>
              <a:pPr/>
              <a:t>01/07/2024</a:t>
            </a:fld>
            <a:endParaRPr lang="es-ES"/>
          </a:p>
        </p:txBody>
      </p:sp>
      <p:sp>
        <p:nvSpPr>
          <p:cNvPr id="6" name="Marcador de pie de página 5">
            <a:extLst>
              <a:ext uri="{FF2B5EF4-FFF2-40B4-BE49-F238E27FC236}">
                <a16:creationId xmlns:a16="http://schemas.microsoft.com/office/drawing/2014/main" id="{0A715D74-D3B7-69C1-E8E5-677BC0803F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F77DDD-EFD9-0F1A-C49D-EDFA911A25F9}"/>
              </a:ext>
            </a:extLst>
          </p:cNvPr>
          <p:cNvSpPr>
            <a:spLocks noGrp="1"/>
          </p:cNvSpPr>
          <p:nvPr>
            <p:ph type="sldNum" sz="quarter" idx="12"/>
          </p:nvPr>
        </p:nvSpPr>
        <p:spPr/>
        <p:txBody>
          <a:bodyPr/>
          <a:lstStyle/>
          <a:p>
            <a:fld id="{2E600E6D-6FF8-4176-8BE9-682A8B568838}" type="slidenum">
              <a:rPr lang="es-ES" smtClean="0"/>
              <a:pPr/>
              <a:t>‹Nº›</a:t>
            </a:fld>
            <a:endParaRPr lang="es-ES"/>
          </a:p>
        </p:txBody>
      </p:sp>
    </p:spTree>
    <p:extLst>
      <p:ext uri="{BB962C8B-B14F-4D97-AF65-F5344CB8AC3E}">
        <p14:creationId xmlns:p14="http://schemas.microsoft.com/office/powerpoint/2010/main" val="425011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799F3-22C7-4E7F-DD03-5E0A8F6F67F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B2739-3256-9D83-80A9-B116CDC1BA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41FB8C-D040-8573-7777-5BF6538970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05651DF-BBF5-DEC4-2AD1-5D1FB59C7B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9641339-F6E0-9AEF-1A5B-5FD6E3A472E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DA786E9-0624-E451-9835-8C17085AB0F3}"/>
              </a:ext>
            </a:extLst>
          </p:cNvPr>
          <p:cNvSpPr>
            <a:spLocks noGrp="1"/>
          </p:cNvSpPr>
          <p:nvPr>
            <p:ph type="dt" sz="half" idx="10"/>
          </p:nvPr>
        </p:nvSpPr>
        <p:spPr/>
        <p:txBody>
          <a:bodyPr/>
          <a:lstStyle/>
          <a:p>
            <a:fld id="{7939FD39-0285-48CD-855F-F70F6B843922}" type="datetimeFigureOut">
              <a:rPr lang="es-ES" smtClean="0"/>
              <a:pPr/>
              <a:t>01/07/2024</a:t>
            </a:fld>
            <a:endParaRPr lang="es-ES"/>
          </a:p>
        </p:txBody>
      </p:sp>
      <p:sp>
        <p:nvSpPr>
          <p:cNvPr id="8" name="Marcador de pie de página 7">
            <a:extLst>
              <a:ext uri="{FF2B5EF4-FFF2-40B4-BE49-F238E27FC236}">
                <a16:creationId xmlns:a16="http://schemas.microsoft.com/office/drawing/2014/main" id="{A13CC491-1B04-46D0-2E0C-0ED72002C6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531BFA4-B503-0796-D57F-B71C97342D0D}"/>
              </a:ext>
            </a:extLst>
          </p:cNvPr>
          <p:cNvSpPr>
            <a:spLocks noGrp="1"/>
          </p:cNvSpPr>
          <p:nvPr>
            <p:ph type="sldNum" sz="quarter" idx="12"/>
          </p:nvPr>
        </p:nvSpPr>
        <p:spPr/>
        <p:txBody>
          <a:bodyPr/>
          <a:lstStyle/>
          <a:p>
            <a:fld id="{2E600E6D-6FF8-4176-8BE9-682A8B568838}" type="slidenum">
              <a:rPr lang="es-ES" smtClean="0"/>
              <a:pPr/>
              <a:t>‹Nº›</a:t>
            </a:fld>
            <a:endParaRPr lang="es-ES"/>
          </a:p>
        </p:txBody>
      </p:sp>
    </p:spTree>
    <p:extLst>
      <p:ext uri="{BB962C8B-B14F-4D97-AF65-F5344CB8AC3E}">
        <p14:creationId xmlns:p14="http://schemas.microsoft.com/office/powerpoint/2010/main" val="280697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C9DF1-7005-C13F-2933-34127427D2F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F7B60D5-9939-7164-A751-089DDFFAE28D}"/>
              </a:ext>
            </a:extLst>
          </p:cNvPr>
          <p:cNvSpPr>
            <a:spLocks noGrp="1"/>
          </p:cNvSpPr>
          <p:nvPr>
            <p:ph type="dt" sz="half" idx="10"/>
          </p:nvPr>
        </p:nvSpPr>
        <p:spPr/>
        <p:txBody>
          <a:bodyPr/>
          <a:lstStyle/>
          <a:p>
            <a:fld id="{7939FD39-0285-48CD-855F-F70F6B843922}" type="datetimeFigureOut">
              <a:rPr lang="es-ES" smtClean="0"/>
              <a:pPr/>
              <a:t>01/07/2024</a:t>
            </a:fld>
            <a:endParaRPr lang="es-ES"/>
          </a:p>
        </p:txBody>
      </p:sp>
      <p:sp>
        <p:nvSpPr>
          <p:cNvPr id="4" name="Marcador de pie de página 3">
            <a:extLst>
              <a:ext uri="{FF2B5EF4-FFF2-40B4-BE49-F238E27FC236}">
                <a16:creationId xmlns:a16="http://schemas.microsoft.com/office/drawing/2014/main" id="{21BEDC24-5CC5-6F4D-6988-86E626373F5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752E1F5-3A56-A2F4-49B6-95DDF1F5FDAA}"/>
              </a:ext>
            </a:extLst>
          </p:cNvPr>
          <p:cNvSpPr>
            <a:spLocks noGrp="1"/>
          </p:cNvSpPr>
          <p:nvPr>
            <p:ph type="sldNum" sz="quarter" idx="12"/>
          </p:nvPr>
        </p:nvSpPr>
        <p:spPr/>
        <p:txBody>
          <a:bodyPr/>
          <a:lstStyle/>
          <a:p>
            <a:fld id="{2E600E6D-6FF8-4176-8BE9-682A8B568838}" type="slidenum">
              <a:rPr lang="es-ES" smtClean="0"/>
              <a:pPr/>
              <a:t>‹Nº›</a:t>
            </a:fld>
            <a:endParaRPr lang="es-ES"/>
          </a:p>
        </p:txBody>
      </p:sp>
    </p:spTree>
    <p:extLst>
      <p:ext uri="{BB962C8B-B14F-4D97-AF65-F5344CB8AC3E}">
        <p14:creationId xmlns:p14="http://schemas.microsoft.com/office/powerpoint/2010/main" val="315391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270A0E-3654-7789-536A-F707D545E6C9}"/>
              </a:ext>
            </a:extLst>
          </p:cNvPr>
          <p:cNvSpPr>
            <a:spLocks noGrp="1"/>
          </p:cNvSpPr>
          <p:nvPr>
            <p:ph type="dt" sz="half" idx="10"/>
          </p:nvPr>
        </p:nvSpPr>
        <p:spPr/>
        <p:txBody>
          <a:bodyPr/>
          <a:lstStyle/>
          <a:p>
            <a:fld id="{7939FD39-0285-48CD-855F-F70F6B843922}" type="datetimeFigureOut">
              <a:rPr lang="es-ES" smtClean="0"/>
              <a:pPr/>
              <a:t>01/07/2024</a:t>
            </a:fld>
            <a:endParaRPr lang="es-ES"/>
          </a:p>
        </p:txBody>
      </p:sp>
      <p:sp>
        <p:nvSpPr>
          <p:cNvPr id="3" name="Marcador de pie de página 2">
            <a:extLst>
              <a:ext uri="{FF2B5EF4-FFF2-40B4-BE49-F238E27FC236}">
                <a16:creationId xmlns:a16="http://schemas.microsoft.com/office/drawing/2014/main" id="{D2920682-7F80-F9B2-5DDF-6A41CD4EE81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54BDE5-68D6-CEB8-8BAF-93E3CEBA732D}"/>
              </a:ext>
            </a:extLst>
          </p:cNvPr>
          <p:cNvSpPr>
            <a:spLocks noGrp="1"/>
          </p:cNvSpPr>
          <p:nvPr>
            <p:ph type="sldNum" sz="quarter" idx="12"/>
          </p:nvPr>
        </p:nvSpPr>
        <p:spPr/>
        <p:txBody>
          <a:bodyPr/>
          <a:lstStyle/>
          <a:p>
            <a:fld id="{2E600E6D-6FF8-4176-8BE9-682A8B568838}" type="slidenum">
              <a:rPr lang="es-ES" smtClean="0"/>
              <a:pPr/>
              <a:t>‹Nº›</a:t>
            </a:fld>
            <a:endParaRPr lang="es-ES"/>
          </a:p>
        </p:txBody>
      </p:sp>
    </p:spTree>
    <p:extLst>
      <p:ext uri="{BB962C8B-B14F-4D97-AF65-F5344CB8AC3E}">
        <p14:creationId xmlns:p14="http://schemas.microsoft.com/office/powerpoint/2010/main" val="359134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33D0CA-265F-B125-BC1E-00602EA38F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922DA0-258D-CEDB-5227-F5DB27CCA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3711E0E-91F5-2F8A-7E87-6DB1FF659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82B907-CD37-ECBB-CBD6-9687D8FF75A6}"/>
              </a:ext>
            </a:extLst>
          </p:cNvPr>
          <p:cNvSpPr>
            <a:spLocks noGrp="1"/>
          </p:cNvSpPr>
          <p:nvPr>
            <p:ph type="dt" sz="half" idx="10"/>
          </p:nvPr>
        </p:nvSpPr>
        <p:spPr/>
        <p:txBody>
          <a:bodyPr/>
          <a:lstStyle/>
          <a:p>
            <a:fld id="{7939FD39-0285-48CD-855F-F70F6B843922}" type="datetimeFigureOut">
              <a:rPr lang="es-ES" smtClean="0"/>
              <a:pPr/>
              <a:t>01/07/2024</a:t>
            </a:fld>
            <a:endParaRPr lang="es-ES"/>
          </a:p>
        </p:txBody>
      </p:sp>
      <p:sp>
        <p:nvSpPr>
          <p:cNvPr id="6" name="Marcador de pie de página 5">
            <a:extLst>
              <a:ext uri="{FF2B5EF4-FFF2-40B4-BE49-F238E27FC236}">
                <a16:creationId xmlns:a16="http://schemas.microsoft.com/office/drawing/2014/main" id="{8EC3BDC0-1FD0-A186-38A2-CC25D09904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B35B202-3F74-BF12-FA62-0E5A9E67F03B}"/>
              </a:ext>
            </a:extLst>
          </p:cNvPr>
          <p:cNvSpPr>
            <a:spLocks noGrp="1"/>
          </p:cNvSpPr>
          <p:nvPr>
            <p:ph type="sldNum" sz="quarter" idx="12"/>
          </p:nvPr>
        </p:nvSpPr>
        <p:spPr/>
        <p:txBody>
          <a:bodyPr/>
          <a:lstStyle/>
          <a:p>
            <a:fld id="{2E600E6D-6FF8-4176-8BE9-682A8B568838}" type="slidenum">
              <a:rPr lang="es-ES" smtClean="0"/>
              <a:pPr/>
              <a:t>‹Nº›</a:t>
            </a:fld>
            <a:endParaRPr lang="es-ES"/>
          </a:p>
        </p:txBody>
      </p:sp>
    </p:spTree>
    <p:extLst>
      <p:ext uri="{BB962C8B-B14F-4D97-AF65-F5344CB8AC3E}">
        <p14:creationId xmlns:p14="http://schemas.microsoft.com/office/powerpoint/2010/main" val="356998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F9705-92E8-39BE-3C7D-FCEB2C0A24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7945053-497C-DCF5-F531-59C4D56DE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3F98A9B-ECE7-5C05-12A1-C3A4F7EB0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053467-0C92-6693-0732-E107AD9E244F}"/>
              </a:ext>
            </a:extLst>
          </p:cNvPr>
          <p:cNvSpPr>
            <a:spLocks noGrp="1"/>
          </p:cNvSpPr>
          <p:nvPr>
            <p:ph type="dt" sz="half" idx="10"/>
          </p:nvPr>
        </p:nvSpPr>
        <p:spPr/>
        <p:txBody>
          <a:bodyPr/>
          <a:lstStyle/>
          <a:p>
            <a:fld id="{7939FD39-0285-48CD-855F-F70F6B843922}" type="datetimeFigureOut">
              <a:rPr lang="es-ES" smtClean="0"/>
              <a:pPr/>
              <a:t>01/07/2024</a:t>
            </a:fld>
            <a:endParaRPr lang="es-ES"/>
          </a:p>
        </p:txBody>
      </p:sp>
      <p:sp>
        <p:nvSpPr>
          <p:cNvPr id="6" name="Marcador de pie de página 5">
            <a:extLst>
              <a:ext uri="{FF2B5EF4-FFF2-40B4-BE49-F238E27FC236}">
                <a16:creationId xmlns:a16="http://schemas.microsoft.com/office/drawing/2014/main" id="{2D392D7B-CE31-AA8C-0F6B-5832A986FE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9F2A2E-ECF2-FB51-6061-7732767DF173}"/>
              </a:ext>
            </a:extLst>
          </p:cNvPr>
          <p:cNvSpPr>
            <a:spLocks noGrp="1"/>
          </p:cNvSpPr>
          <p:nvPr>
            <p:ph type="sldNum" sz="quarter" idx="12"/>
          </p:nvPr>
        </p:nvSpPr>
        <p:spPr/>
        <p:txBody>
          <a:bodyPr/>
          <a:lstStyle/>
          <a:p>
            <a:fld id="{2E600E6D-6FF8-4176-8BE9-682A8B568838}" type="slidenum">
              <a:rPr lang="es-ES" smtClean="0"/>
              <a:pPr/>
              <a:t>‹Nº›</a:t>
            </a:fld>
            <a:endParaRPr lang="es-ES"/>
          </a:p>
        </p:txBody>
      </p:sp>
    </p:spTree>
    <p:extLst>
      <p:ext uri="{BB962C8B-B14F-4D97-AF65-F5344CB8AC3E}">
        <p14:creationId xmlns:p14="http://schemas.microsoft.com/office/powerpoint/2010/main" val="191012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4B014E-609F-0547-7E9B-F4B870CC5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F98512-2B00-D227-35BA-76F810873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1DB990-BF80-6167-97CD-485371806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39FD39-0285-48CD-855F-F70F6B843922}" type="datetimeFigureOut">
              <a:rPr lang="es-ES" smtClean="0"/>
              <a:pPr/>
              <a:t>01/07/2024</a:t>
            </a:fld>
            <a:endParaRPr lang="es-ES"/>
          </a:p>
        </p:txBody>
      </p:sp>
      <p:sp>
        <p:nvSpPr>
          <p:cNvPr id="5" name="Marcador de pie de página 4">
            <a:extLst>
              <a:ext uri="{FF2B5EF4-FFF2-40B4-BE49-F238E27FC236}">
                <a16:creationId xmlns:a16="http://schemas.microsoft.com/office/drawing/2014/main" id="{639AE01A-0B4F-27B2-0DE9-58A97F3E2D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CE7B479-77D5-0E14-B75E-C7800DF34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600E6D-6FF8-4176-8BE9-682A8B568838}" type="slidenum">
              <a:rPr lang="es-ES" smtClean="0"/>
              <a:pPr/>
              <a:t>‹Nº›</a:t>
            </a:fld>
            <a:endParaRPr lang="es-ES"/>
          </a:p>
        </p:txBody>
      </p:sp>
    </p:spTree>
    <p:extLst>
      <p:ext uri="{BB962C8B-B14F-4D97-AF65-F5344CB8AC3E}">
        <p14:creationId xmlns:p14="http://schemas.microsoft.com/office/powerpoint/2010/main" val="3617789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pPr/>
              <a:t>01/07/2024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pPr/>
              <a:t>‹Nº›</a:t>
            </a:fld>
            <a:endParaRPr lang="es-ES"/>
          </a:p>
        </p:txBody>
      </p:sp>
    </p:spTree>
    <p:extLst>
      <p:ext uri="{BB962C8B-B14F-4D97-AF65-F5344CB8AC3E}">
        <p14:creationId xmlns:p14="http://schemas.microsoft.com/office/powerpoint/2010/main" val="87362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9.jpeg"/></Relationships>
</file>

<file path=ppt/slides/_rels/slide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microsoft.com/office/2007/relationships/hdphoto" Target="../media/hdphoto1.wdp"/><Relationship Id="rId12"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7.png"/><Relationship Id="rId5" Type="http://schemas.openxmlformats.org/officeDocument/2006/relationships/diagramQuickStyle" Target="../diagrams/quickStyle1.xml"/><Relationship Id="rId10" Type="http://schemas.openxmlformats.org/officeDocument/2006/relationships/image" Target="../media/image36.jpeg"/><Relationship Id="rId4" Type="http://schemas.openxmlformats.org/officeDocument/2006/relationships/diagramLayout" Target="../diagrams/layout1.xml"/><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ATOS PC CLAUDIO\IGLESIA\Escuela Sabatica - ppt lecciones\2022\maschera presentacio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p:spPr>
      </p:pic>
      <p:sp>
        <p:nvSpPr>
          <p:cNvPr id="3" name="Text Box 6">
            <a:extLst>
              <a:ext uri="{FF2B5EF4-FFF2-40B4-BE49-F238E27FC236}">
                <a16:creationId xmlns:a16="http://schemas.microsoft.com/office/drawing/2014/main" id="{33F071EE-DB6D-4343-AA24-70F660CE40D8}"/>
              </a:ext>
            </a:extLst>
          </p:cNvPr>
          <p:cNvSpPr txBox="1">
            <a:spLocks noChangeArrowheads="1"/>
          </p:cNvSpPr>
          <p:nvPr/>
        </p:nvSpPr>
        <p:spPr bwMode="auto">
          <a:xfrm>
            <a:off x="3" y="6337882"/>
            <a:ext cx="2919843" cy="415492"/>
          </a:xfrm>
          <a:prstGeom prst="rect">
            <a:avLst/>
          </a:prstGeom>
          <a:noFill/>
          <a:ln w="9525">
            <a:noFill/>
            <a:miter lim="800000"/>
            <a:headEnd/>
            <a:tailEnd/>
          </a:ln>
          <a:effectLst/>
        </p:spPr>
        <p:txBody>
          <a:bodyPr wrap="square" lIns="121914" tIns="60957" rIns="121914" bIns="60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it-IT" altLang="es-ES" sz="1900" b="1" dirty="0">
                <a:solidFill>
                  <a:srgbClr val="FFFFCC"/>
                </a:solidFill>
                <a:effectLst>
                  <a:outerShdw blurRad="38100" dist="38100" dir="2700000" algn="tl">
                    <a:srgbClr val="C0C0C0"/>
                  </a:outerShdw>
                </a:effectLst>
                <a:latin typeface="Comic Sans MS" panose="030F0702030302020204" pitchFamily="66" charset="0"/>
              </a:rPr>
              <a:t>6 LUGLIO 2024</a:t>
            </a:r>
          </a:p>
        </p:txBody>
      </p:sp>
      <p:sp>
        <p:nvSpPr>
          <p:cNvPr id="4" name="CasellaDiTesto 3"/>
          <p:cNvSpPr txBox="1"/>
          <p:nvPr/>
        </p:nvSpPr>
        <p:spPr>
          <a:xfrm>
            <a:off x="932918" y="1359702"/>
            <a:ext cx="1187940" cy="369332"/>
          </a:xfrm>
          <a:prstGeom prst="rect">
            <a:avLst/>
          </a:prstGeom>
          <a:solidFill>
            <a:srgbClr val="760BC7"/>
          </a:solidFill>
          <a:scene3d>
            <a:camera prst="orthographicFront"/>
            <a:lightRig rig="threePt" dir="t"/>
          </a:scene3d>
          <a:sp3d>
            <a:bevelT/>
          </a:sp3d>
        </p:spPr>
        <p:txBody>
          <a:bodyPr wrap="square" lIns="121914" tIns="60957" rIns="121914" bIns="60957" rtlCol="0">
            <a:spAutoFit/>
          </a:bodyPr>
          <a:lstStyle/>
          <a:p>
            <a:pPr algn="ctr"/>
            <a:r>
              <a:rPr lang="es-ES" sz="800" b="1" dirty="0">
                <a:solidFill>
                  <a:schemeClr val="accent4">
                    <a:lumMod val="60000"/>
                    <a:lumOff val="40000"/>
                  </a:schemeClr>
                </a:solidFill>
                <a:latin typeface="Arial Black" pitchFamily="34" charset="0"/>
              </a:rPr>
              <a:t>3 TRIMESTRE 2024</a:t>
            </a:r>
            <a:endParaRPr lang="it-IT" sz="800" b="1" dirty="0">
              <a:solidFill>
                <a:schemeClr val="accent4">
                  <a:lumMod val="60000"/>
                  <a:lumOff val="40000"/>
                </a:schemeClr>
              </a:solidFill>
              <a:latin typeface="Arial Black"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1637766" y="507752"/>
            <a:ext cx="10118281" cy="677105"/>
          </a:xfrm>
          <a:prstGeom prst="rect">
            <a:avLst/>
          </a:prstGeom>
          <a:noFill/>
          <a:ln w="9525">
            <a:noFill/>
            <a:miter lim="800000"/>
            <a:headEnd/>
            <a:tailEnd/>
          </a:ln>
          <a:effectLst/>
        </p:spPr>
        <p:txBody>
          <a:bodyPr wrap="square" lIns="121914" tIns="60957" rIns="121914" bIns="60957">
            <a:spAutoFit/>
          </a:bodyPr>
          <a:lstStyle/>
          <a:p>
            <a:pPr>
              <a:spcBef>
                <a:spcPct val="50000"/>
              </a:spcBef>
              <a:defRPr/>
            </a:pPr>
            <a:r>
              <a:rPr lang="it-IT" sz="3600" b="1" dirty="0">
                <a:solidFill>
                  <a:srgbClr val="FFFF99"/>
                </a:solidFill>
                <a:effectLst>
                  <a:outerShdw blurRad="38100" dist="38100" dir="2700000" algn="tl">
                    <a:srgbClr val="C0C0C0"/>
                  </a:outerShdw>
                </a:effectLst>
                <a:latin typeface="Comic Sans MS" pitchFamily="66" charset="0"/>
                <a:cs typeface="Arial" charset="0"/>
              </a:rPr>
              <a:t>LEZIONE 1 DELLA SCUOLA DEL SABATO</a:t>
            </a:r>
          </a:p>
        </p:txBody>
      </p:sp>
      <p:sp>
        <p:nvSpPr>
          <p:cNvPr id="6" name="Rettangolo arrotondato 5"/>
          <p:cNvSpPr/>
          <p:nvPr/>
        </p:nvSpPr>
        <p:spPr>
          <a:xfrm>
            <a:off x="2995905" y="5900928"/>
            <a:ext cx="8885920" cy="914400"/>
          </a:xfrm>
          <a:prstGeom prst="roundRect">
            <a:avLst/>
          </a:prstGeom>
          <a:gradFill flip="none" rotWithShape="1">
            <a:gsLst>
              <a:gs pos="0">
                <a:srgbClr val="8A3CA2">
                  <a:shade val="30000"/>
                  <a:satMod val="115000"/>
                </a:srgbClr>
              </a:gs>
              <a:gs pos="50000">
                <a:srgbClr val="8A3CA2">
                  <a:shade val="67500"/>
                  <a:satMod val="115000"/>
                </a:srgbClr>
              </a:gs>
              <a:gs pos="100000">
                <a:srgbClr val="8A3CA2">
                  <a:shade val="100000"/>
                  <a:satMod val="115000"/>
                </a:srgbClr>
              </a:gs>
            </a:gsLst>
            <a:path path="circl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7" name="CuadroTexto 4">
            <a:extLst>
              <a:ext uri="{FF2B5EF4-FFF2-40B4-BE49-F238E27FC236}">
                <a16:creationId xmlns:a16="http://schemas.microsoft.com/office/drawing/2014/main" id="{4CB3EE98-247C-4F61-BF86-8B6275695A74}"/>
              </a:ext>
            </a:extLst>
          </p:cNvPr>
          <p:cNvSpPr txBox="1"/>
          <p:nvPr/>
        </p:nvSpPr>
        <p:spPr>
          <a:xfrm>
            <a:off x="2962656" y="5925531"/>
            <a:ext cx="8906734" cy="861768"/>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r>
              <a:rPr lang="es-ES" sz="4800" dirty="0">
                <a:ln w="22225">
                  <a:noFill/>
                  <a:prstDash val="solid"/>
                </a:ln>
                <a:solidFill>
                  <a:srgbClr val="FFFF00"/>
                </a:solidFill>
                <a:effectLst>
                  <a:outerShdw blurRad="50800" dist="50800" dir="5400000" algn="ctr" rotWithShape="0">
                    <a:schemeClr val="tx1">
                      <a:alpha val="60000"/>
                    </a:schemeClr>
                  </a:outerShdw>
                </a:effectLst>
                <a:latin typeface="Calibri" pitchFamily="34" charset="0"/>
                <a:cs typeface="Calibri" pitchFamily="34" charset="0"/>
              </a:rPr>
              <a:t>L’INIZIO DEL VANGELO</a:t>
            </a:r>
          </a:p>
        </p:txBody>
      </p:sp>
      <p:pic>
        <p:nvPicPr>
          <p:cNvPr id="1026" name="Picture 2" descr="C:\DATOS PC CLAUDIO\IGLESIA\Escuela Sabatica - ppt lecciones\2023\4 TRIMESTRE\leccion 12\Immagine1 - Copia.jpg"/>
          <p:cNvPicPr>
            <a:picLocks noChangeAspect="1" noChangeArrowheads="1"/>
          </p:cNvPicPr>
          <p:nvPr/>
        </p:nvPicPr>
        <p:blipFill>
          <a:blip r:embed="rId3" cstate="email"/>
          <a:srcRect/>
          <a:stretch>
            <a:fillRect/>
          </a:stretch>
        </p:blipFill>
        <p:spPr bwMode="auto">
          <a:xfrm>
            <a:off x="3646583" y="1191382"/>
            <a:ext cx="7689774" cy="4878568"/>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9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A59490-6E6F-250C-A680-A9D1186FD1F0}"/>
              </a:ext>
            </a:extLst>
          </p:cNvPr>
          <p:cNvSpPr txBox="1"/>
          <p:nvPr/>
        </p:nvSpPr>
        <p:spPr>
          <a:xfrm>
            <a:off x="1655233" y="974154"/>
            <a:ext cx="9239746" cy="4832092"/>
          </a:xfrm>
          <a:prstGeom prst="rect">
            <a:avLst/>
          </a:prstGeom>
        </p:spPr>
        <p:txBody>
          <a:bodyPr wrap="square">
            <a:spAutoFit/>
          </a:bodyPr>
          <a:lstStyle>
            <a:defPPr>
              <a:defRPr lang="es-ES"/>
            </a:defPPr>
            <a:lvl1pPr>
              <a:defRPr sz="2800" b="1">
                <a:latin typeface="Constantia" panose="02030602050306030303" pitchFamily="18" charset="0"/>
              </a:defRPr>
            </a:lvl1pPr>
            <a:lvl2pPr>
              <a:defRPr/>
            </a:lvl2pPr>
            <a:lvl3pPr>
              <a:defRPr/>
            </a:lvl3pPr>
            <a:lvl4pPr>
              <a:defRPr/>
            </a:lvl4pPr>
            <a:lvl5pPr>
              <a:defRPr/>
            </a:lvl5pPr>
            <a:lvl6pPr>
              <a:defRPr/>
            </a:lvl6pPr>
            <a:lvl7pPr>
              <a:defRPr/>
            </a:lvl7pPr>
            <a:lvl8pPr>
              <a:defRPr/>
            </a:lvl8pPr>
            <a:lvl9pPr>
              <a:defRPr/>
            </a:lvl9pPr>
          </a:lstStyle>
          <a:p>
            <a:pPr algn="ctr">
              <a:spcBef>
                <a:spcPts val="600"/>
              </a:spcBef>
            </a:pPr>
            <a:r>
              <a:rPr lang="es-ES" dirty="0">
                <a:latin typeface="Comic Sans MS" pitchFamily="66" charset="0"/>
              </a:rPr>
              <a:t>«</a:t>
            </a:r>
            <a:r>
              <a:rPr lang="it-IT" dirty="0">
                <a:latin typeface="Comic Sans MS" pitchFamily="66" charset="0"/>
              </a:rPr>
              <a:t>La gloria che si è posata su Cristo è un pegno dell'amore di Dio per noi. Ci parla del potere della preghiera: come la voce umana può raggiungere l'orecchio di Dio e le nostre richieste possono trovare accoglienza nelle corti celesti...La luce che è stata diffusa dai portali aperti sul capo del nostro Salvatore sarà riversata su di noi quando pregheremo per ricevere aiuto per resistere alla tentazione. La voce che parlò a Gesù dice ad ogni credente: "Questi è il mio figlio prediletto, nel quale mi sono compiaciuto</a:t>
            </a:r>
            <a:r>
              <a:rPr lang="es-ES" dirty="0">
                <a:latin typeface="Comic Sans MS" pitchFamily="66" charset="0"/>
              </a:rPr>
              <a:t>”»</a:t>
            </a:r>
          </a:p>
        </p:txBody>
      </p:sp>
      <p:sp>
        <p:nvSpPr>
          <p:cNvPr id="4" name="CuadroTexto 3">
            <a:extLst>
              <a:ext uri="{FF2B5EF4-FFF2-40B4-BE49-F238E27FC236}">
                <a16:creationId xmlns:a16="http://schemas.microsoft.com/office/drawing/2014/main" id="{72A20A3B-142E-B26E-92A1-9917BA07AA49}"/>
              </a:ext>
            </a:extLst>
          </p:cNvPr>
          <p:cNvSpPr txBox="1"/>
          <p:nvPr/>
        </p:nvSpPr>
        <p:spPr>
          <a:xfrm>
            <a:off x="5368890" y="5883846"/>
            <a:ext cx="5417189" cy="338554"/>
          </a:xfrm>
          <a:prstGeom prst="rect">
            <a:avLst/>
          </a:prstGeom>
          <a:noFill/>
        </p:spPr>
        <p:txBody>
          <a:bodyPr wrap="none" rtlCol="0">
            <a:spAutoFit/>
          </a:bodyPr>
          <a:lstStyle/>
          <a:p>
            <a:pPr algn="r"/>
            <a:r>
              <a:rPr lang="es-ES" sz="1600" b="1" dirty="0"/>
              <a:t>E. G. W. (Nei luoghi celesti - 20 Gennaio – Traduzione libera)</a:t>
            </a:r>
          </a:p>
        </p:txBody>
      </p:sp>
    </p:spTree>
    <p:extLst>
      <p:ext uri="{BB962C8B-B14F-4D97-AF65-F5344CB8AC3E}">
        <p14:creationId xmlns:p14="http://schemas.microsoft.com/office/powerpoint/2010/main" val="41938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2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47989A-592D-E628-6CFA-FA3AEB506419}"/>
              </a:ext>
            </a:extLst>
          </p:cNvPr>
          <p:cNvSpPr txBox="1"/>
          <p:nvPr/>
        </p:nvSpPr>
        <p:spPr>
          <a:xfrm>
            <a:off x="4723160" y="0"/>
            <a:ext cx="7468840" cy="769441"/>
          </a:xfrm>
          <a:prstGeom prst="rect">
            <a:avLst/>
          </a:prstGeom>
          <a:noFill/>
        </p:spPr>
        <p:txBody>
          <a:bodyPr wrap="square">
            <a:spAutoFit/>
          </a:bodyPr>
          <a:lstStyle/>
          <a:p>
            <a:pPr algn="ctr"/>
            <a:r>
              <a:rPr lang="es-ES" sz="4400" b="1" spc="600" dirty="0">
                <a:ln w="10160">
                  <a:solidFill>
                    <a:schemeClr val="accent5"/>
                  </a:solidFill>
                  <a:prstDash val="solid"/>
                </a:ln>
                <a:solidFill>
                  <a:srgbClr val="FFFFFF"/>
                </a:solidFill>
                <a:effectLst>
                  <a:outerShdw blurRad="38100" dist="22860" dir="5400000" algn="tl" rotWithShape="0">
                    <a:srgbClr val="000000"/>
                  </a:outerShdw>
                </a:effectLst>
              </a:rPr>
              <a:t>IL MESSAGGIO</a:t>
            </a:r>
          </a:p>
        </p:txBody>
      </p:sp>
      <p:sp>
        <p:nvSpPr>
          <p:cNvPr id="7" name="CuadroTexto 6">
            <a:extLst>
              <a:ext uri="{FF2B5EF4-FFF2-40B4-BE49-F238E27FC236}">
                <a16:creationId xmlns:a16="http://schemas.microsoft.com/office/drawing/2014/main" id="{305DD055-429B-769C-D6AF-FCC7BAE7BE61}"/>
              </a:ext>
            </a:extLst>
          </p:cNvPr>
          <p:cNvSpPr txBox="1"/>
          <p:nvPr/>
        </p:nvSpPr>
        <p:spPr>
          <a:xfrm>
            <a:off x="4723160" y="637802"/>
            <a:ext cx="7468840" cy="646331"/>
          </a:xfrm>
          <a:prstGeom prst="rect">
            <a:avLst/>
          </a:prstGeom>
          <a:noFill/>
        </p:spPr>
        <p:txBody>
          <a:bodyPr wrap="square">
            <a:spAutoFit/>
          </a:bodyPr>
          <a:lstStyle/>
          <a:p>
            <a:pPr algn="ctr"/>
            <a:r>
              <a:rPr lang="es-ES" b="1" dirty="0">
                <a:solidFill>
                  <a:schemeClr val="accent5">
                    <a:lumMod val="50000"/>
                  </a:schemeClr>
                </a:solidFill>
                <a:latin typeface="Comic Sans MS" panose="030F0702030302020204" pitchFamily="66" charset="0"/>
              </a:rPr>
              <a:t>“</a:t>
            </a:r>
            <a:r>
              <a:rPr lang="it-IT" b="1" dirty="0">
                <a:solidFill>
                  <a:schemeClr val="accent5">
                    <a:lumMod val="50000"/>
                  </a:schemeClr>
                </a:solidFill>
                <a:latin typeface="Comic Sans MS" panose="030F0702030302020204" pitchFamily="66" charset="0"/>
              </a:rPr>
              <a:t>Dopo che Giovanni fu arrestato, Gesù si recò nella Galilea predicando il vangelo di Dio</a:t>
            </a:r>
            <a:r>
              <a:rPr lang="es-ES" b="1" dirty="0">
                <a:solidFill>
                  <a:schemeClr val="accent5">
                    <a:lumMod val="50000"/>
                  </a:schemeClr>
                </a:solidFill>
                <a:latin typeface="Comic Sans MS" panose="030F0702030302020204" pitchFamily="66" charset="0"/>
              </a:rPr>
              <a:t>” </a:t>
            </a:r>
            <a:r>
              <a:rPr lang="es-ES" sz="1400" b="1" dirty="0">
                <a:solidFill>
                  <a:schemeClr val="accent5">
                    <a:lumMod val="50000"/>
                  </a:schemeClr>
                </a:solidFill>
                <a:latin typeface="Comic Sans MS" panose="030F0702030302020204" pitchFamily="66" charset="0"/>
              </a:rPr>
              <a:t>(Marco 1:14)</a:t>
            </a:r>
          </a:p>
        </p:txBody>
      </p:sp>
      <p:graphicFrame>
        <p:nvGraphicFramePr>
          <p:cNvPr id="8" name="Diagrama 7">
            <a:extLst>
              <a:ext uri="{FF2B5EF4-FFF2-40B4-BE49-F238E27FC236}">
                <a16:creationId xmlns:a16="http://schemas.microsoft.com/office/drawing/2014/main" id="{85A9784C-21CE-6687-F6FB-BBE517A586CB}"/>
              </a:ext>
            </a:extLst>
          </p:cNvPr>
          <p:cNvGraphicFramePr/>
          <p:nvPr>
            <p:extLst>
              <p:ext uri="{D42A27DB-BD31-4B8C-83A1-F6EECF244321}">
                <p14:modId xmlns:p14="http://schemas.microsoft.com/office/powerpoint/2010/main" val="2547041370"/>
              </p:ext>
            </p:extLst>
          </p:nvPr>
        </p:nvGraphicFramePr>
        <p:xfrm>
          <a:off x="338667" y="1284133"/>
          <a:ext cx="11514666" cy="178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91359CA-DDBE-1D22-0D0C-2EC17345B566}"/>
              </a:ext>
            </a:extLst>
          </p:cNvPr>
          <p:cNvSpPr txBox="1"/>
          <p:nvPr/>
        </p:nvSpPr>
        <p:spPr>
          <a:xfrm>
            <a:off x="338667" y="3064933"/>
            <a:ext cx="3530600" cy="3631763"/>
          </a:xfrm>
          <a:prstGeom prst="rect">
            <a:avLst/>
          </a:prstGeom>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spcBef>
                <a:spcPts val="600"/>
              </a:spcBef>
            </a:pPr>
            <a:r>
              <a:rPr lang="it-IT" sz="2000" b="1" dirty="0"/>
              <a:t>Un riferimento alla profezia delle 70 settimane (</a:t>
            </a:r>
            <a:r>
              <a:rPr lang="es-ES" sz="2000" b="1" dirty="0"/>
              <a:t>Dn. 9:24).</a:t>
            </a:r>
          </a:p>
          <a:p>
            <a:pPr>
              <a:spcBef>
                <a:spcPts val="600"/>
              </a:spcBef>
            </a:pPr>
            <a:r>
              <a:rPr lang="it-IT" sz="2000" b="1" dirty="0"/>
              <a:t>Dal decreto di Artaserse, nel 457 a.C., all'unzione del Messia, sarebbero passate 69 settimane </a:t>
            </a:r>
            <a:r>
              <a:rPr lang="es-ES" sz="2000" b="1" dirty="0"/>
              <a:t>(v. 25).</a:t>
            </a:r>
          </a:p>
          <a:p>
            <a:pPr>
              <a:spcBef>
                <a:spcPts val="600"/>
              </a:spcBef>
            </a:pPr>
            <a:r>
              <a:rPr lang="it-IT" sz="2000" b="1" dirty="0"/>
              <a:t>Questo si adempì al battesimo di Gesù, nell'anno 27 d.C. Mezza settimana dopo, nell'anno 31, Gesù morì           </a:t>
            </a:r>
            <a:r>
              <a:rPr lang="es-ES" sz="2000" b="1" dirty="0"/>
              <a:t>(v. 27).</a:t>
            </a:r>
          </a:p>
        </p:txBody>
      </p:sp>
      <p:sp>
        <p:nvSpPr>
          <p:cNvPr id="10" name="CuadroTexto 9">
            <a:extLst>
              <a:ext uri="{FF2B5EF4-FFF2-40B4-BE49-F238E27FC236}">
                <a16:creationId xmlns:a16="http://schemas.microsoft.com/office/drawing/2014/main" id="{1CA3F1E5-AE0A-4DCC-8E4B-B4F549F38C2C}"/>
              </a:ext>
            </a:extLst>
          </p:cNvPr>
          <p:cNvSpPr txBox="1"/>
          <p:nvPr/>
        </p:nvSpPr>
        <p:spPr>
          <a:xfrm>
            <a:off x="4330699" y="3064933"/>
            <a:ext cx="3530600" cy="1015663"/>
          </a:xfrm>
          <a:prstGeom prst="rect">
            <a:avLst/>
          </a:prstGeom>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spcBef>
                <a:spcPts val="600"/>
              </a:spcBef>
            </a:pPr>
            <a:r>
              <a:rPr lang="es-ES" sz="2000" b="1" dirty="0"/>
              <a:t>Una promessa che inizia a compiersi nel patto di salvezza.</a:t>
            </a:r>
          </a:p>
        </p:txBody>
      </p:sp>
      <p:sp>
        <p:nvSpPr>
          <p:cNvPr id="11" name="CuadroTexto 10">
            <a:extLst>
              <a:ext uri="{FF2B5EF4-FFF2-40B4-BE49-F238E27FC236}">
                <a16:creationId xmlns:a16="http://schemas.microsoft.com/office/drawing/2014/main" id="{59B8EC21-C970-2ADE-CE87-6D705EC12F31}"/>
              </a:ext>
            </a:extLst>
          </p:cNvPr>
          <p:cNvSpPr txBox="1"/>
          <p:nvPr/>
        </p:nvSpPr>
        <p:spPr>
          <a:xfrm>
            <a:off x="8293099" y="3064933"/>
            <a:ext cx="3530600" cy="1323439"/>
          </a:xfrm>
          <a:prstGeom prst="rect">
            <a:avLst/>
          </a:prstGeom>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ts val="600"/>
              </a:spcBef>
            </a:pPr>
            <a:r>
              <a:rPr lang="it-IT" sz="2000" b="1" dirty="0"/>
              <a:t>Una chiamata a prendere parte attiva al patto, accettando il perdono per fede in Gesù</a:t>
            </a:r>
            <a:r>
              <a:rPr lang="es-ES" sz="2000" b="1" dirty="0"/>
              <a:t>.</a:t>
            </a:r>
          </a:p>
        </p:txBody>
      </p:sp>
      <p:sp>
        <p:nvSpPr>
          <p:cNvPr id="2" name="CuadroTexto 1">
            <a:extLst>
              <a:ext uri="{FF2B5EF4-FFF2-40B4-BE49-F238E27FC236}">
                <a16:creationId xmlns:a16="http://schemas.microsoft.com/office/drawing/2014/main" id="{0A4B1AAB-F954-B1E7-952A-5823C1B1A0C2}"/>
              </a:ext>
            </a:extLst>
          </p:cNvPr>
          <p:cNvSpPr txBox="1"/>
          <p:nvPr/>
        </p:nvSpPr>
        <p:spPr>
          <a:xfrm>
            <a:off x="8934450" y="4450482"/>
            <a:ext cx="2918883" cy="2246769"/>
          </a:xfrm>
          <a:prstGeom prst="rect">
            <a:avLst/>
          </a:prstGeom>
          <a:noFill/>
        </p:spPr>
        <p:txBody>
          <a:bodyPr wrap="square" rtlCol="0">
            <a:spAutoFit/>
          </a:bodyPr>
          <a:lstStyle/>
          <a:p>
            <a:pPr>
              <a:spcBef>
                <a:spcPts val="600"/>
              </a:spcBef>
            </a:pPr>
            <a:r>
              <a:rPr lang="it-IT" sz="2000" b="1" dirty="0"/>
              <a:t>Il nostro messaggio attuale include anche questi tre aspetti: il tempo è compiuto; Gesù viene; e dobbiamo pentirci e credere per poter andare con Lui.</a:t>
            </a:r>
            <a:endParaRPr lang="es-ES" sz="2000" b="1" dirty="0"/>
          </a:p>
        </p:txBody>
      </p:sp>
      <p:pic>
        <p:nvPicPr>
          <p:cNvPr id="12" name="Imagen 11" descr="Un grupo de personas disfrazadas&#10;&#10;Descripción generada automáticamente con confianza media">
            <a:extLst>
              <a:ext uri="{FF2B5EF4-FFF2-40B4-BE49-F238E27FC236}">
                <a16:creationId xmlns:a16="http://schemas.microsoft.com/office/drawing/2014/main" id="{14EDA4F3-D05B-C6E7-BEA3-8466B7A870B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076700" y="4450482"/>
            <a:ext cx="4641850" cy="2295299"/>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grpSp>
        <p:nvGrpSpPr>
          <p:cNvPr id="21" name="Grupo 20">
            <a:extLst>
              <a:ext uri="{FF2B5EF4-FFF2-40B4-BE49-F238E27FC236}">
                <a16:creationId xmlns:a16="http://schemas.microsoft.com/office/drawing/2014/main" id="{6C54BE6C-E70A-3F1E-6D77-9182DCF8EDE8}"/>
              </a:ext>
            </a:extLst>
          </p:cNvPr>
          <p:cNvGrpSpPr/>
          <p:nvPr/>
        </p:nvGrpSpPr>
        <p:grpSpPr>
          <a:xfrm>
            <a:off x="119591" y="94629"/>
            <a:ext cx="4603569" cy="1107857"/>
            <a:chOff x="119591" y="94629"/>
            <a:chExt cx="4603569" cy="1107857"/>
          </a:xfrm>
        </p:grpSpPr>
        <p:pic>
          <p:nvPicPr>
            <p:cNvPr id="5" name="Imagen 4">
              <a:extLst>
                <a:ext uri="{FF2B5EF4-FFF2-40B4-BE49-F238E27FC236}">
                  <a16:creationId xmlns:a16="http://schemas.microsoft.com/office/drawing/2014/main" id="{EBABDD75-9D6A-FC1C-012E-AC100E6A3A4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19591" y="101352"/>
              <a:ext cx="4603569" cy="1101134"/>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5B432EB-E56B-FB2D-79A2-139AC013B09B}"/>
                </a:ext>
              </a:extLst>
            </p:cNvPr>
            <p:cNvSpPr txBox="1"/>
            <p:nvPr/>
          </p:nvSpPr>
          <p:spPr>
            <a:xfrm>
              <a:off x="319617" y="94629"/>
              <a:ext cx="3928533" cy="161583"/>
            </a:xfrm>
            <a:prstGeom prst="rect">
              <a:avLst/>
            </a:prstGeom>
            <a:noFill/>
          </p:spPr>
          <p:txBody>
            <a:bodyPr wrap="square" lIns="0" tIns="0" rIns="0" bIns="0" rtlCol="0" anchor="ctr" anchorCtr="0">
              <a:spAutoFit/>
            </a:bodyPr>
            <a:lstStyle/>
            <a:p>
              <a:pPr algn="ctr"/>
              <a:r>
                <a:rPr lang="es-ES" sz="1050" b="1" dirty="0"/>
                <a:t>70 settimane = 490 anni</a:t>
              </a:r>
            </a:p>
          </p:txBody>
        </p:sp>
        <p:sp>
          <p:nvSpPr>
            <p:cNvPr id="6" name="CuadroTexto 5">
              <a:extLst>
                <a:ext uri="{FF2B5EF4-FFF2-40B4-BE49-F238E27FC236}">
                  <a16:creationId xmlns:a16="http://schemas.microsoft.com/office/drawing/2014/main" id="{CCC13278-9270-722A-806E-5108063702BB}"/>
                </a:ext>
              </a:extLst>
            </p:cNvPr>
            <p:cNvSpPr txBox="1"/>
            <p:nvPr/>
          </p:nvSpPr>
          <p:spPr>
            <a:xfrm>
              <a:off x="291041" y="234959"/>
              <a:ext cx="1242484" cy="161583"/>
            </a:xfrm>
            <a:prstGeom prst="rect">
              <a:avLst/>
            </a:prstGeom>
            <a:noFill/>
          </p:spPr>
          <p:txBody>
            <a:bodyPr wrap="square" lIns="0" tIns="0" rIns="0" bIns="0" rtlCol="0" anchor="ctr" anchorCtr="0">
              <a:spAutoFit/>
            </a:bodyPr>
            <a:lstStyle/>
            <a:p>
              <a:pPr algn="ctr"/>
              <a:r>
                <a:rPr lang="es-ES" sz="1050" b="1" dirty="0"/>
                <a:t>7 settimane</a:t>
              </a:r>
            </a:p>
          </p:txBody>
        </p:sp>
        <p:sp>
          <p:nvSpPr>
            <p:cNvPr id="13" name="CuadroTexto 12">
              <a:extLst>
                <a:ext uri="{FF2B5EF4-FFF2-40B4-BE49-F238E27FC236}">
                  <a16:creationId xmlns:a16="http://schemas.microsoft.com/office/drawing/2014/main" id="{F8F408DB-E87C-84D0-14BD-4849426F6CC9}"/>
                </a:ext>
              </a:extLst>
            </p:cNvPr>
            <p:cNvSpPr txBox="1"/>
            <p:nvPr/>
          </p:nvSpPr>
          <p:spPr>
            <a:xfrm>
              <a:off x="1533524" y="230859"/>
              <a:ext cx="914401" cy="161583"/>
            </a:xfrm>
            <a:prstGeom prst="rect">
              <a:avLst/>
            </a:prstGeom>
            <a:noFill/>
          </p:spPr>
          <p:txBody>
            <a:bodyPr wrap="square" lIns="0" tIns="0" rIns="0" bIns="0" rtlCol="0" anchor="ctr" anchorCtr="0">
              <a:spAutoFit/>
            </a:bodyPr>
            <a:lstStyle/>
            <a:p>
              <a:pPr algn="ctr"/>
              <a:r>
                <a:rPr lang="es-ES" sz="1050" b="1" dirty="0"/>
                <a:t>62 settimane</a:t>
              </a:r>
            </a:p>
          </p:txBody>
        </p:sp>
        <p:sp>
          <p:nvSpPr>
            <p:cNvPr id="14" name="CuadroTexto 13">
              <a:extLst>
                <a:ext uri="{FF2B5EF4-FFF2-40B4-BE49-F238E27FC236}">
                  <a16:creationId xmlns:a16="http://schemas.microsoft.com/office/drawing/2014/main" id="{6D96F8DF-0251-EE7B-2408-98802C3E431A}"/>
                </a:ext>
              </a:extLst>
            </p:cNvPr>
            <p:cNvSpPr txBox="1"/>
            <p:nvPr/>
          </p:nvSpPr>
          <p:spPr>
            <a:xfrm>
              <a:off x="2476500" y="214705"/>
              <a:ext cx="914401" cy="161583"/>
            </a:xfrm>
            <a:prstGeom prst="rect">
              <a:avLst/>
            </a:prstGeom>
            <a:noFill/>
          </p:spPr>
          <p:txBody>
            <a:bodyPr wrap="square" lIns="0" tIns="0" rIns="0" bIns="0" rtlCol="0" anchor="ctr" anchorCtr="0">
              <a:spAutoFit/>
            </a:bodyPr>
            <a:lstStyle/>
            <a:p>
              <a:pPr algn="ctr"/>
              <a:r>
                <a:rPr lang="es-ES" sz="1050" b="1" dirty="0"/>
                <a:t>½ settimana</a:t>
              </a:r>
            </a:p>
          </p:txBody>
        </p:sp>
        <p:sp>
          <p:nvSpPr>
            <p:cNvPr id="15" name="CuadroTexto 14">
              <a:extLst>
                <a:ext uri="{FF2B5EF4-FFF2-40B4-BE49-F238E27FC236}">
                  <a16:creationId xmlns:a16="http://schemas.microsoft.com/office/drawing/2014/main" id="{70EE6818-1824-C2EE-81BF-53AC80D53109}"/>
                </a:ext>
              </a:extLst>
            </p:cNvPr>
            <p:cNvSpPr txBox="1"/>
            <p:nvPr/>
          </p:nvSpPr>
          <p:spPr>
            <a:xfrm>
              <a:off x="3390900" y="231312"/>
              <a:ext cx="857250" cy="161583"/>
            </a:xfrm>
            <a:prstGeom prst="rect">
              <a:avLst/>
            </a:prstGeom>
            <a:noFill/>
          </p:spPr>
          <p:txBody>
            <a:bodyPr wrap="square" lIns="0" tIns="0" rIns="0" bIns="0" rtlCol="0" anchor="ctr" anchorCtr="0">
              <a:spAutoFit/>
            </a:bodyPr>
            <a:lstStyle/>
            <a:p>
              <a:pPr algn="ctr"/>
              <a:r>
                <a:rPr lang="es-ES" sz="1050" b="1" dirty="0"/>
                <a:t>½ settimana</a:t>
              </a:r>
            </a:p>
          </p:txBody>
        </p:sp>
        <p:sp>
          <p:nvSpPr>
            <p:cNvPr id="16" name="CuadroTexto 15">
              <a:extLst>
                <a:ext uri="{FF2B5EF4-FFF2-40B4-BE49-F238E27FC236}">
                  <a16:creationId xmlns:a16="http://schemas.microsoft.com/office/drawing/2014/main" id="{3644CA00-ADBE-0BA9-8444-BABF49FD7808}"/>
                </a:ext>
              </a:extLst>
            </p:cNvPr>
            <p:cNvSpPr txBox="1"/>
            <p:nvPr/>
          </p:nvSpPr>
          <p:spPr>
            <a:xfrm>
              <a:off x="319617" y="389577"/>
              <a:ext cx="1202266" cy="161583"/>
            </a:xfrm>
            <a:prstGeom prst="rect">
              <a:avLst/>
            </a:prstGeom>
            <a:noFill/>
          </p:spPr>
          <p:txBody>
            <a:bodyPr wrap="square" lIns="0" tIns="0" rIns="0" bIns="0" rtlCol="0" anchor="ctr" anchorCtr="0">
              <a:spAutoFit/>
            </a:bodyPr>
            <a:lstStyle/>
            <a:p>
              <a:pPr algn="ctr"/>
              <a:r>
                <a:rPr lang="es-ES" sz="1050" b="1" dirty="0"/>
                <a:t>49 anni</a:t>
              </a:r>
            </a:p>
          </p:txBody>
        </p:sp>
        <p:sp>
          <p:nvSpPr>
            <p:cNvPr id="17" name="CuadroTexto 16">
              <a:extLst>
                <a:ext uri="{FF2B5EF4-FFF2-40B4-BE49-F238E27FC236}">
                  <a16:creationId xmlns:a16="http://schemas.microsoft.com/office/drawing/2014/main" id="{F30E6BCA-18AE-ECF9-F037-16AC55183A8C}"/>
                </a:ext>
              </a:extLst>
            </p:cNvPr>
            <p:cNvSpPr txBox="1"/>
            <p:nvPr/>
          </p:nvSpPr>
          <p:spPr>
            <a:xfrm>
              <a:off x="1562101" y="377860"/>
              <a:ext cx="885824" cy="161583"/>
            </a:xfrm>
            <a:prstGeom prst="rect">
              <a:avLst/>
            </a:prstGeom>
            <a:noFill/>
          </p:spPr>
          <p:txBody>
            <a:bodyPr wrap="square" lIns="0" tIns="0" rIns="0" bIns="0" rtlCol="0" anchor="ctr" anchorCtr="0">
              <a:spAutoFit/>
            </a:bodyPr>
            <a:lstStyle/>
            <a:p>
              <a:pPr algn="ctr"/>
              <a:r>
                <a:rPr lang="es-ES" sz="1050" b="1" dirty="0"/>
                <a:t>434 anni</a:t>
              </a:r>
            </a:p>
          </p:txBody>
        </p:sp>
        <p:sp>
          <p:nvSpPr>
            <p:cNvPr id="18" name="CuadroTexto 17">
              <a:extLst>
                <a:ext uri="{FF2B5EF4-FFF2-40B4-BE49-F238E27FC236}">
                  <a16:creationId xmlns:a16="http://schemas.microsoft.com/office/drawing/2014/main" id="{218A9CC6-758F-A418-8BB9-9B2E1AF359B1}"/>
                </a:ext>
              </a:extLst>
            </p:cNvPr>
            <p:cNvSpPr txBox="1"/>
            <p:nvPr/>
          </p:nvSpPr>
          <p:spPr>
            <a:xfrm>
              <a:off x="2476498" y="376655"/>
              <a:ext cx="1771651" cy="161583"/>
            </a:xfrm>
            <a:prstGeom prst="rect">
              <a:avLst/>
            </a:prstGeom>
            <a:noFill/>
          </p:spPr>
          <p:txBody>
            <a:bodyPr wrap="square" lIns="0" tIns="0" rIns="0" bIns="0" rtlCol="0" anchor="ctr" anchorCtr="0">
              <a:spAutoFit/>
            </a:bodyPr>
            <a:lstStyle/>
            <a:p>
              <a:pPr algn="ctr"/>
              <a:r>
                <a:rPr lang="es-ES" sz="1050" b="1" dirty="0"/>
                <a:t>7 anni</a:t>
              </a:r>
            </a:p>
          </p:txBody>
        </p:sp>
      </p:grpSp>
    </p:spTree>
    <p:extLst>
      <p:ext uri="{BB962C8B-B14F-4D97-AF65-F5344CB8AC3E}">
        <p14:creationId xmlns:p14="http://schemas.microsoft.com/office/powerpoint/2010/main" val="122816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290">
                                          <p:stCondLst>
                                            <p:cond delay="0"/>
                                          </p:stCondLst>
                                        </p:cTn>
                                        <p:tgtEl>
                                          <p:spTgt spid="7"/>
                                        </p:tgtEl>
                                      </p:cBhvr>
                                    </p:animEffect>
                                    <p:anim calcmode="lin" valueType="num">
                                      <p:cBhvr>
                                        <p:cTn id="17"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2" dur="13">
                                          <p:stCondLst>
                                            <p:cond delay="325"/>
                                          </p:stCondLst>
                                        </p:cTn>
                                        <p:tgtEl>
                                          <p:spTgt spid="7"/>
                                        </p:tgtEl>
                                      </p:cBhvr>
                                      <p:to x="100000" y="60000"/>
                                    </p:animScale>
                                    <p:animScale>
                                      <p:cBhvr>
                                        <p:cTn id="23" dur="83" decel="50000">
                                          <p:stCondLst>
                                            <p:cond delay="338"/>
                                          </p:stCondLst>
                                        </p:cTn>
                                        <p:tgtEl>
                                          <p:spTgt spid="7"/>
                                        </p:tgtEl>
                                      </p:cBhvr>
                                      <p:to x="100000" y="100000"/>
                                    </p:animScale>
                                    <p:animScale>
                                      <p:cBhvr>
                                        <p:cTn id="24" dur="13">
                                          <p:stCondLst>
                                            <p:cond delay="656"/>
                                          </p:stCondLst>
                                        </p:cTn>
                                        <p:tgtEl>
                                          <p:spTgt spid="7"/>
                                        </p:tgtEl>
                                      </p:cBhvr>
                                      <p:to x="100000" y="80000"/>
                                    </p:animScale>
                                    <p:animScale>
                                      <p:cBhvr>
                                        <p:cTn id="25" dur="83" decel="50000">
                                          <p:stCondLst>
                                            <p:cond delay="669"/>
                                          </p:stCondLst>
                                        </p:cTn>
                                        <p:tgtEl>
                                          <p:spTgt spid="7"/>
                                        </p:tgtEl>
                                      </p:cBhvr>
                                      <p:to x="100000" y="100000"/>
                                    </p:animScale>
                                    <p:animScale>
                                      <p:cBhvr>
                                        <p:cTn id="26" dur="13">
                                          <p:stCondLst>
                                            <p:cond delay="821"/>
                                          </p:stCondLst>
                                        </p:cTn>
                                        <p:tgtEl>
                                          <p:spTgt spid="7"/>
                                        </p:tgtEl>
                                      </p:cBhvr>
                                      <p:to x="100000" y="90000"/>
                                    </p:animScale>
                                    <p:animScale>
                                      <p:cBhvr>
                                        <p:cTn id="27" dur="83" decel="50000">
                                          <p:stCondLst>
                                            <p:cond delay="834"/>
                                          </p:stCondLst>
                                        </p:cTn>
                                        <p:tgtEl>
                                          <p:spTgt spid="7"/>
                                        </p:tgtEl>
                                      </p:cBhvr>
                                      <p:to x="100000" y="100000"/>
                                    </p:animScale>
                                    <p:animScale>
                                      <p:cBhvr>
                                        <p:cTn id="28" dur="13">
                                          <p:stCondLst>
                                            <p:cond delay="904"/>
                                          </p:stCondLst>
                                        </p:cTn>
                                        <p:tgtEl>
                                          <p:spTgt spid="7"/>
                                        </p:tgtEl>
                                      </p:cBhvr>
                                      <p:to x="100000" y="95000"/>
                                    </p:animScale>
                                    <p:animScale>
                                      <p:cBhvr>
                                        <p:cTn id="29" dur="83" decel="50000">
                                          <p:stCondLst>
                                            <p:cond delay="917"/>
                                          </p:stCondLst>
                                        </p:cTn>
                                        <p:tgtEl>
                                          <p:spTgt spid="7"/>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graphicEl>
                                              <a:dgm id="{E592083E-0D2A-4180-AF8F-5FDD4DBC7755}"/>
                                            </p:graphicEl>
                                          </p:spTgt>
                                        </p:tgtEl>
                                        <p:attrNameLst>
                                          <p:attrName>style.visibility</p:attrName>
                                        </p:attrNameLst>
                                      </p:cBhvr>
                                      <p:to>
                                        <p:strVal val="visible"/>
                                      </p:to>
                                    </p:set>
                                    <p:anim calcmode="lin" valueType="num">
                                      <p:cBhvr>
                                        <p:cTn id="34" dur="500" fill="hold"/>
                                        <p:tgtEl>
                                          <p:spTgt spid="8">
                                            <p:graphicEl>
                                              <a:dgm id="{E592083E-0D2A-4180-AF8F-5FDD4DBC7755}"/>
                                            </p:graphicEl>
                                          </p:spTgt>
                                        </p:tgtEl>
                                        <p:attrNameLst>
                                          <p:attrName>ppt_w</p:attrName>
                                        </p:attrNameLst>
                                      </p:cBhvr>
                                      <p:tavLst>
                                        <p:tav tm="0">
                                          <p:val>
                                            <p:fltVal val="0"/>
                                          </p:val>
                                        </p:tav>
                                        <p:tav tm="100000">
                                          <p:val>
                                            <p:strVal val="#ppt_w"/>
                                          </p:val>
                                        </p:tav>
                                      </p:tavLst>
                                    </p:anim>
                                    <p:anim calcmode="lin" valueType="num">
                                      <p:cBhvr>
                                        <p:cTn id="35" dur="500" fill="hold"/>
                                        <p:tgtEl>
                                          <p:spTgt spid="8">
                                            <p:graphicEl>
                                              <a:dgm id="{E592083E-0D2A-4180-AF8F-5FDD4DBC7755}"/>
                                            </p:graphicEl>
                                          </p:spTgt>
                                        </p:tgtEl>
                                        <p:attrNameLst>
                                          <p:attrName>ppt_h</p:attrName>
                                        </p:attrNameLst>
                                      </p:cBhvr>
                                      <p:tavLst>
                                        <p:tav tm="0">
                                          <p:val>
                                            <p:fltVal val="0"/>
                                          </p:val>
                                        </p:tav>
                                        <p:tav tm="100000">
                                          <p:val>
                                            <p:strVal val="#ppt_h"/>
                                          </p:val>
                                        </p:tav>
                                      </p:tavLst>
                                    </p:anim>
                                    <p:animEffect transition="in" filter="fade">
                                      <p:cBhvr>
                                        <p:cTn id="36" dur="500"/>
                                        <p:tgtEl>
                                          <p:spTgt spid="8">
                                            <p:graphicEl>
                                              <a:dgm id="{E592083E-0D2A-4180-AF8F-5FDD4DBC775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graphicEl>
                                              <a:dgm id="{39A02303-503A-4CAB-9362-EED7D21143A6}"/>
                                            </p:graphicEl>
                                          </p:spTgt>
                                        </p:tgtEl>
                                        <p:attrNameLst>
                                          <p:attrName>style.visibility</p:attrName>
                                        </p:attrNameLst>
                                      </p:cBhvr>
                                      <p:to>
                                        <p:strVal val="visible"/>
                                      </p:to>
                                    </p:set>
                                    <p:animEffect transition="in" filter="fade">
                                      <p:cBhvr>
                                        <p:cTn id="41" dur="1000"/>
                                        <p:tgtEl>
                                          <p:spTgt spid="8">
                                            <p:graphicEl>
                                              <a:dgm id="{39A02303-503A-4CAB-9362-EED7D21143A6}"/>
                                            </p:graphicEl>
                                          </p:spTgt>
                                        </p:tgtEl>
                                      </p:cBhvr>
                                    </p:animEffect>
                                    <p:anim calcmode="lin" valueType="num">
                                      <p:cBhvr>
                                        <p:cTn id="42" dur="1000" fill="hold"/>
                                        <p:tgtEl>
                                          <p:spTgt spid="8">
                                            <p:graphicEl>
                                              <a:dgm id="{39A02303-503A-4CAB-9362-EED7D21143A6}"/>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39A02303-503A-4CAB-9362-EED7D21143A6}"/>
                                            </p:graphic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8">
                                            <p:graphicEl>
                                              <a:dgm id="{7ADE7FB0-1BB0-484D-8649-EA738B4AD872}"/>
                                            </p:graphicEl>
                                          </p:spTgt>
                                        </p:tgtEl>
                                        <p:attrNameLst>
                                          <p:attrName>style.visibility</p:attrName>
                                        </p:attrNameLst>
                                      </p:cBhvr>
                                      <p:to>
                                        <p:strVal val="visible"/>
                                      </p:to>
                                    </p:set>
                                    <p:animEffect transition="in" filter="fade">
                                      <p:cBhvr>
                                        <p:cTn id="46" dur="1000"/>
                                        <p:tgtEl>
                                          <p:spTgt spid="8">
                                            <p:graphicEl>
                                              <a:dgm id="{7ADE7FB0-1BB0-484D-8649-EA738B4AD872}"/>
                                            </p:graphicEl>
                                          </p:spTgt>
                                        </p:tgtEl>
                                      </p:cBhvr>
                                    </p:animEffect>
                                    <p:anim calcmode="lin" valueType="num">
                                      <p:cBhvr>
                                        <p:cTn id="47" dur="1000" fill="hold"/>
                                        <p:tgtEl>
                                          <p:spTgt spid="8">
                                            <p:graphicEl>
                                              <a:dgm id="{7ADE7FB0-1BB0-484D-8649-EA738B4AD872}"/>
                                            </p:graphicEl>
                                          </p:spTgt>
                                        </p:tgtEl>
                                        <p:attrNameLst>
                                          <p:attrName>ppt_x</p:attrName>
                                        </p:attrNameLst>
                                      </p:cBhvr>
                                      <p:tavLst>
                                        <p:tav tm="0">
                                          <p:val>
                                            <p:strVal val="#ppt_x"/>
                                          </p:val>
                                        </p:tav>
                                        <p:tav tm="100000">
                                          <p:val>
                                            <p:strVal val="#ppt_x"/>
                                          </p:val>
                                        </p:tav>
                                      </p:tavLst>
                                    </p:anim>
                                    <p:anim calcmode="lin" valueType="num">
                                      <p:cBhvr>
                                        <p:cTn id="48" dur="1000" fill="hold"/>
                                        <p:tgtEl>
                                          <p:spTgt spid="8">
                                            <p:graphicEl>
                                              <a:dgm id="{7ADE7FB0-1BB0-484D-8649-EA738B4AD872}"/>
                                            </p:graphicEl>
                                          </p:spTgt>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17" presetClass="entr" presetSubtype="1"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ppt_x</p:attrName>
                                        </p:attrNameLst>
                                      </p:cBhvr>
                                      <p:tavLst>
                                        <p:tav tm="0">
                                          <p:val>
                                            <p:strVal val="#ppt_x"/>
                                          </p:val>
                                        </p:tav>
                                        <p:tav tm="100000">
                                          <p:val>
                                            <p:strVal val="#ppt_x"/>
                                          </p:val>
                                        </p:tav>
                                      </p:tavLst>
                                    </p:anim>
                                    <p:anim calcmode="lin" valueType="num">
                                      <p:cBhvr>
                                        <p:cTn id="53" dur="500" fill="hold"/>
                                        <p:tgtEl>
                                          <p:spTgt spid="9"/>
                                        </p:tgtEl>
                                        <p:attrNameLst>
                                          <p:attrName>ppt_y</p:attrName>
                                        </p:attrNameLst>
                                      </p:cBhvr>
                                      <p:tavLst>
                                        <p:tav tm="0">
                                          <p:val>
                                            <p:strVal val="#ppt_y-#ppt_h/2"/>
                                          </p:val>
                                        </p:tav>
                                        <p:tav tm="100000">
                                          <p:val>
                                            <p:strVal val="#ppt_y"/>
                                          </p:val>
                                        </p:tav>
                                      </p:tavLst>
                                    </p:anim>
                                    <p:anim calcmode="lin" valueType="num">
                                      <p:cBhvr>
                                        <p:cTn id="54" dur="500" fill="hold"/>
                                        <p:tgtEl>
                                          <p:spTgt spid="9"/>
                                        </p:tgtEl>
                                        <p:attrNameLst>
                                          <p:attrName>ppt_w</p:attrName>
                                        </p:attrNameLst>
                                      </p:cBhvr>
                                      <p:tavLst>
                                        <p:tav tm="0">
                                          <p:val>
                                            <p:strVal val="#ppt_w"/>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FD297C8C-3E0C-4B0B-A238-1D0B2E81C216}"/>
                                            </p:graphicEl>
                                          </p:spTgt>
                                        </p:tgtEl>
                                        <p:attrNameLst>
                                          <p:attrName>style.visibility</p:attrName>
                                        </p:attrNameLst>
                                      </p:cBhvr>
                                      <p:to>
                                        <p:strVal val="visible"/>
                                      </p:to>
                                    </p:set>
                                    <p:animEffect transition="in" filter="fade">
                                      <p:cBhvr>
                                        <p:cTn id="60" dur="1000"/>
                                        <p:tgtEl>
                                          <p:spTgt spid="8">
                                            <p:graphicEl>
                                              <a:dgm id="{FD297C8C-3E0C-4B0B-A238-1D0B2E81C216}"/>
                                            </p:graphicEl>
                                          </p:spTgt>
                                        </p:tgtEl>
                                      </p:cBhvr>
                                    </p:animEffect>
                                    <p:anim calcmode="lin" valueType="num">
                                      <p:cBhvr>
                                        <p:cTn id="61" dur="1000" fill="hold"/>
                                        <p:tgtEl>
                                          <p:spTgt spid="8">
                                            <p:graphicEl>
                                              <a:dgm id="{FD297C8C-3E0C-4B0B-A238-1D0B2E81C216}"/>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FD297C8C-3E0C-4B0B-A238-1D0B2E81C216}"/>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4070D96E-A326-4513-89BC-9D8C14EADD1A}"/>
                                            </p:graphicEl>
                                          </p:spTgt>
                                        </p:tgtEl>
                                        <p:attrNameLst>
                                          <p:attrName>style.visibility</p:attrName>
                                        </p:attrNameLst>
                                      </p:cBhvr>
                                      <p:to>
                                        <p:strVal val="visible"/>
                                      </p:to>
                                    </p:set>
                                    <p:animEffect transition="in" filter="fade">
                                      <p:cBhvr>
                                        <p:cTn id="65" dur="1000"/>
                                        <p:tgtEl>
                                          <p:spTgt spid="8">
                                            <p:graphicEl>
                                              <a:dgm id="{4070D96E-A326-4513-89BC-9D8C14EADD1A}"/>
                                            </p:graphicEl>
                                          </p:spTgt>
                                        </p:tgtEl>
                                      </p:cBhvr>
                                    </p:animEffect>
                                    <p:anim calcmode="lin" valueType="num">
                                      <p:cBhvr>
                                        <p:cTn id="66" dur="1000" fill="hold"/>
                                        <p:tgtEl>
                                          <p:spTgt spid="8">
                                            <p:graphicEl>
                                              <a:dgm id="{4070D96E-A326-4513-89BC-9D8C14EADD1A}"/>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4070D96E-A326-4513-89BC-9D8C14EADD1A}"/>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7" presetClass="entr" presetSubtype="1"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ppt_x</p:attrName>
                                        </p:attrNameLst>
                                      </p:cBhvr>
                                      <p:tavLst>
                                        <p:tav tm="0">
                                          <p:val>
                                            <p:strVal val="#ppt_x"/>
                                          </p:val>
                                        </p:tav>
                                        <p:tav tm="100000">
                                          <p:val>
                                            <p:strVal val="#ppt_x"/>
                                          </p:val>
                                        </p:tav>
                                      </p:tavLst>
                                    </p:anim>
                                    <p:anim calcmode="lin" valueType="num">
                                      <p:cBhvr>
                                        <p:cTn id="73" dur="500" fill="hold"/>
                                        <p:tgtEl>
                                          <p:spTgt spid="10"/>
                                        </p:tgtEl>
                                        <p:attrNameLst>
                                          <p:attrName>ppt_y</p:attrName>
                                        </p:attrNameLst>
                                      </p:cBhvr>
                                      <p:tavLst>
                                        <p:tav tm="0">
                                          <p:val>
                                            <p:strVal val="#ppt_y-#ppt_h/2"/>
                                          </p:val>
                                        </p:tav>
                                        <p:tav tm="100000">
                                          <p:val>
                                            <p:strVal val="#ppt_y"/>
                                          </p:val>
                                        </p:tav>
                                      </p:tavLst>
                                    </p:anim>
                                    <p:anim calcmode="lin" valueType="num">
                                      <p:cBhvr>
                                        <p:cTn id="74" dur="500" fill="hold"/>
                                        <p:tgtEl>
                                          <p:spTgt spid="10"/>
                                        </p:tgtEl>
                                        <p:attrNameLst>
                                          <p:attrName>ppt_w</p:attrName>
                                        </p:attrNameLst>
                                      </p:cBhvr>
                                      <p:tavLst>
                                        <p:tav tm="0">
                                          <p:val>
                                            <p:strVal val="#ppt_w"/>
                                          </p:val>
                                        </p:tav>
                                        <p:tav tm="100000">
                                          <p:val>
                                            <p:strVal val="#ppt_w"/>
                                          </p:val>
                                        </p:tav>
                                      </p:tavLst>
                                    </p:anim>
                                    <p:anim calcmode="lin" valueType="num">
                                      <p:cBhvr>
                                        <p:cTn id="75"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8">
                                            <p:graphicEl>
                                              <a:dgm id="{16ED3055-E54B-437D-80CF-A06E0BEB8CF1}"/>
                                            </p:graphicEl>
                                          </p:spTgt>
                                        </p:tgtEl>
                                        <p:attrNameLst>
                                          <p:attrName>style.visibility</p:attrName>
                                        </p:attrNameLst>
                                      </p:cBhvr>
                                      <p:to>
                                        <p:strVal val="visible"/>
                                      </p:to>
                                    </p:set>
                                    <p:animEffect transition="in" filter="fade">
                                      <p:cBhvr>
                                        <p:cTn id="80" dur="1000"/>
                                        <p:tgtEl>
                                          <p:spTgt spid="8">
                                            <p:graphicEl>
                                              <a:dgm id="{16ED3055-E54B-437D-80CF-A06E0BEB8CF1}"/>
                                            </p:graphicEl>
                                          </p:spTgt>
                                        </p:tgtEl>
                                      </p:cBhvr>
                                    </p:animEffect>
                                    <p:anim calcmode="lin" valueType="num">
                                      <p:cBhvr>
                                        <p:cTn id="81" dur="1000" fill="hold"/>
                                        <p:tgtEl>
                                          <p:spTgt spid="8">
                                            <p:graphicEl>
                                              <a:dgm id="{16ED3055-E54B-437D-80CF-A06E0BEB8CF1}"/>
                                            </p:graphicEl>
                                          </p:spTgt>
                                        </p:tgtEl>
                                        <p:attrNameLst>
                                          <p:attrName>ppt_x</p:attrName>
                                        </p:attrNameLst>
                                      </p:cBhvr>
                                      <p:tavLst>
                                        <p:tav tm="0">
                                          <p:val>
                                            <p:strVal val="#ppt_x"/>
                                          </p:val>
                                        </p:tav>
                                        <p:tav tm="100000">
                                          <p:val>
                                            <p:strVal val="#ppt_x"/>
                                          </p:val>
                                        </p:tav>
                                      </p:tavLst>
                                    </p:anim>
                                    <p:anim calcmode="lin" valueType="num">
                                      <p:cBhvr>
                                        <p:cTn id="82" dur="1000" fill="hold"/>
                                        <p:tgtEl>
                                          <p:spTgt spid="8">
                                            <p:graphicEl>
                                              <a:dgm id="{16ED3055-E54B-437D-80CF-A06E0BEB8CF1}"/>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8">
                                            <p:graphicEl>
                                              <a:dgm id="{041244A5-612E-419B-9133-B822E114FD91}"/>
                                            </p:graphicEl>
                                          </p:spTgt>
                                        </p:tgtEl>
                                        <p:attrNameLst>
                                          <p:attrName>style.visibility</p:attrName>
                                        </p:attrNameLst>
                                      </p:cBhvr>
                                      <p:to>
                                        <p:strVal val="visible"/>
                                      </p:to>
                                    </p:set>
                                    <p:animEffect transition="in" filter="fade">
                                      <p:cBhvr>
                                        <p:cTn id="85" dur="1000"/>
                                        <p:tgtEl>
                                          <p:spTgt spid="8">
                                            <p:graphicEl>
                                              <a:dgm id="{041244A5-612E-419B-9133-B822E114FD91}"/>
                                            </p:graphicEl>
                                          </p:spTgt>
                                        </p:tgtEl>
                                      </p:cBhvr>
                                    </p:animEffect>
                                    <p:anim calcmode="lin" valueType="num">
                                      <p:cBhvr>
                                        <p:cTn id="86" dur="1000" fill="hold"/>
                                        <p:tgtEl>
                                          <p:spTgt spid="8">
                                            <p:graphicEl>
                                              <a:dgm id="{041244A5-612E-419B-9133-B822E114FD91}"/>
                                            </p:graphicEl>
                                          </p:spTgt>
                                        </p:tgtEl>
                                        <p:attrNameLst>
                                          <p:attrName>ppt_x</p:attrName>
                                        </p:attrNameLst>
                                      </p:cBhvr>
                                      <p:tavLst>
                                        <p:tav tm="0">
                                          <p:val>
                                            <p:strVal val="#ppt_x"/>
                                          </p:val>
                                        </p:tav>
                                        <p:tav tm="100000">
                                          <p:val>
                                            <p:strVal val="#ppt_x"/>
                                          </p:val>
                                        </p:tav>
                                      </p:tavLst>
                                    </p:anim>
                                    <p:anim calcmode="lin" valueType="num">
                                      <p:cBhvr>
                                        <p:cTn id="87" dur="1000" fill="hold"/>
                                        <p:tgtEl>
                                          <p:spTgt spid="8">
                                            <p:graphicEl>
                                              <a:dgm id="{041244A5-612E-419B-9133-B822E114FD91}"/>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7" presetClass="entr" presetSubtype="1"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ppt_x</p:attrName>
                                        </p:attrNameLst>
                                      </p:cBhvr>
                                      <p:tavLst>
                                        <p:tav tm="0">
                                          <p:val>
                                            <p:strVal val="#ppt_x"/>
                                          </p:val>
                                        </p:tav>
                                        <p:tav tm="100000">
                                          <p:val>
                                            <p:strVal val="#ppt_x"/>
                                          </p:val>
                                        </p:tav>
                                      </p:tavLst>
                                    </p:anim>
                                    <p:anim calcmode="lin" valueType="num">
                                      <p:cBhvr>
                                        <p:cTn id="93" dur="500" fill="hold"/>
                                        <p:tgtEl>
                                          <p:spTgt spid="11"/>
                                        </p:tgtEl>
                                        <p:attrNameLst>
                                          <p:attrName>ppt_y</p:attrName>
                                        </p:attrNameLst>
                                      </p:cBhvr>
                                      <p:tavLst>
                                        <p:tav tm="0">
                                          <p:val>
                                            <p:strVal val="#ppt_y-#ppt_h/2"/>
                                          </p:val>
                                        </p:tav>
                                        <p:tav tm="100000">
                                          <p:val>
                                            <p:strVal val="#ppt_y"/>
                                          </p:val>
                                        </p:tav>
                                      </p:tavLst>
                                    </p:anim>
                                    <p:anim calcmode="lin" valueType="num">
                                      <p:cBhvr>
                                        <p:cTn id="94" dur="500" fill="hold"/>
                                        <p:tgtEl>
                                          <p:spTgt spid="11"/>
                                        </p:tgtEl>
                                        <p:attrNameLst>
                                          <p:attrName>ppt_w</p:attrName>
                                        </p:attrNameLst>
                                      </p:cBhvr>
                                      <p:tavLst>
                                        <p:tav tm="0">
                                          <p:val>
                                            <p:strVal val="#ppt_w"/>
                                          </p:val>
                                        </p:tav>
                                        <p:tav tm="100000">
                                          <p:val>
                                            <p:strVal val="#ppt_w"/>
                                          </p:val>
                                        </p:tav>
                                      </p:tavLst>
                                    </p:anim>
                                    <p:anim calcmode="lin" valueType="num">
                                      <p:cBhvr>
                                        <p:cTn id="95"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15" presetClass="entr" presetSubtype="0" fill="hold" nodeType="clickEffect">
                                  <p:stCondLst>
                                    <p:cond delay="0"/>
                                  </p:stCondLst>
                                  <p:childTnLst>
                                    <p:set>
                                      <p:cBhvr>
                                        <p:cTn id="99" dur="1" fill="hold">
                                          <p:stCondLst>
                                            <p:cond delay="0"/>
                                          </p:stCondLst>
                                        </p:cTn>
                                        <p:tgtEl>
                                          <p:spTgt spid="12"/>
                                        </p:tgtEl>
                                        <p:attrNameLst>
                                          <p:attrName>style.visibility</p:attrName>
                                        </p:attrNameLst>
                                      </p:cBhvr>
                                      <p:to>
                                        <p:strVal val="visible"/>
                                      </p:to>
                                    </p:set>
                                    <p:anim calcmode="lin" valueType="num">
                                      <p:cBhvr>
                                        <p:cTn id="100" dur="1000" fill="hold"/>
                                        <p:tgtEl>
                                          <p:spTgt spid="12"/>
                                        </p:tgtEl>
                                        <p:attrNameLst>
                                          <p:attrName>ppt_w</p:attrName>
                                        </p:attrNameLst>
                                      </p:cBhvr>
                                      <p:tavLst>
                                        <p:tav tm="0">
                                          <p:val>
                                            <p:fltVal val="0"/>
                                          </p:val>
                                        </p:tav>
                                        <p:tav tm="100000">
                                          <p:val>
                                            <p:strVal val="#ppt_w"/>
                                          </p:val>
                                        </p:tav>
                                      </p:tavLst>
                                    </p:anim>
                                    <p:anim calcmode="lin" valueType="num">
                                      <p:cBhvr>
                                        <p:cTn id="101" dur="1000" fill="hold"/>
                                        <p:tgtEl>
                                          <p:spTgt spid="12"/>
                                        </p:tgtEl>
                                        <p:attrNameLst>
                                          <p:attrName>ppt_h</p:attrName>
                                        </p:attrNameLst>
                                      </p:cBhvr>
                                      <p:tavLst>
                                        <p:tav tm="0">
                                          <p:val>
                                            <p:fltVal val="0"/>
                                          </p:val>
                                        </p:tav>
                                        <p:tav tm="100000">
                                          <p:val>
                                            <p:strVal val="#ppt_h"/>
                                          </p:val>
                                        </p:tav>
                                      </p:tavLst>
                                    </p:anim>
                                    <p:anim calcmode="lin" valueType="num">
                                      <p:cBhvr>
                                        <p:cTn id="102"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3" dur="1000" fill="hold"/>
                                        <p:tgtEl>
                                          <p:spTgt spid="12"/>
                                        </p:tgtEl>
                                        <p:attrNameLst>
                                          <p:attrName>ppt_y</p:attrName>
                                        </p:attrNameLst>
                                      </p:cBhvr>
                                      <p:tavLst>
                                        <p:tav tm="0" fmla="#ppt_y+(sin(-2*pi*(1-$))*-#ppt_x+cos(-2*pi*(1-$))*(1-#ppt_y))*(1-$)">
                                          <p:val>
                                            <p:fltVal val="0"/>
                                          </p:val>
                                        </p:tav>
                                        <p:tav tm="100000">
                                          <p:val>
                                            <p:fltVal val="1"/>
                                          </p:val>
                                        </p:tav>
                                      </p:tavLst>
                                    </p:anim>
                                  </p:childTnLst>
                                </p:cTn>
                              </p:par>
                              <p:par>
                                <p:cTn id="104" presetID="15" presetClass="entr" presetSubtype="0" fill="hold" grpId="0" nodeType="with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p:cTn id="106" dur="1000" fill="hold"/>
                                        <p:tgtEl>
                                          <p:spTgt spid="2"/>
                                        </p:tgtEl>
                                        <p:attrNameLst>
                                          <p:attrName>ppt_w</p:attrName>
                                        </p:attrNameLst>
                                      </p:cBhvr>
                                      <p:tavLst>
                                        <p:tav tm="0">
                                          <p:val>
                                            <p:fltVal val="0"/>
                                          </p:val>
                                        </p:tav>
                                        <p:tav tm="100000">
                                          <p:val>
                                            <p:strVal val="#ppt_w"/>
                                          </p:val>
                                        </p:tav>
                                      </p:tavLst>
                                    </p:anim>
                                    <p:anim calcmode="lin" valueType="num">
                                      <p:cBhvr>
                                        <p:cTn id="107" dur="1000" fill="hold"/>
                                        <p:tgtEl>
                                          <p:spTgt spid="2"/>
                                        </p:tgtEl>
                                        <p:attrNameLst>
                                          <p:attrName>ppt_h</p:attrName>
                                        </p:attrNameLst>
                                      </p:cBhvr>
                                      <p:tavLst>
                                        <p:tav tm="0">
                                          <p:val>
                                            <p:fltVal val="0"/>
                                          </p:val>
                                        </p:tav>
                                        <p:tav tm="100000">
                                          <p:val>
                                            <p:strVal val="#ppt_h"/>
                                          </p:val>
                                        </p:tav>
                                      </p:tavLst>
                                    </p:anim>
                                    <p:anim calcmode="lin" valueType="num">
                                      <p:cBhvr>
                                        <p:cTn id="10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Graphic spid="8" grpId="0" uiExpand="1">
        <p:bldSub>
          <a:bldDgm bld="one"/>
        </p:bldSub>
      </p:bldGraphic>
      <p:bldP spid="9" grpId="0" uiExpand="1" animBg="1"/>
      <p:bldP spid="10" grpId="0" animBg="1"/>
      <p:bldP spid="11"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9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A59490-6E6F-250C-A680-A9D1186FD1F0}"/>
              </a:ext>
            </a:extLst>
          </p:cNvPr>
          <p:cNvSpPr txBox="1"/>
          <p:nvPr/>
        </p:nvSpPr>
        <p:spPr>
          <a:xfrm>
            <a:off x="1811506" y="1518077"/>
            <a:ext cx="10250792" cy="4478149"/>
          </a:xfrm>
          <a:prstGeom prst="rect">
            <a:avLst/>
          </a:prstGeom>
        </p:spPr>
        <p:txBody>
          <a:bodyPr wrap="square">
            <a:spAutoFit/>
          </a:bodyPr>
          <a:lstStyle>
            <a:defPPr>
              <a:defRPr lang="es-ES"/>
            </a:defPPr>
            <a:lvl1pPr>
              <a:defRPr sz="2800" b="1">
                <a:latin typeface="Constantia" panose="02030602050306030303" pitchFamily="18" charset="0"/>
              </a:defRPr>
            </a:lvl1pPr>
            <a:lvl2pPr>
              <a:defRPr/>
            </a:lvl2pPr>
            <a:lvl3pPr>
              <a:defRPr/>
            </a:lvl3pPr>
            <a:lvl4pPr>
              <a:defRPr/>
            </a:lvl4pPr>
            <a:lvl5pPr>
              <a:defRPr/>
            </a:lvl5pPr>
            <a:lvl6pPr>
              <a:defRPr/>
            </a:lvl6pPr>
            <a:lvl7pPr>
              <a:defRPr/>
            </a:lvl7pPr>
            <a:lvl8pPr>
              <a:defRPr/>
            </a:lvl8pPr>
            <a:lvl9pPr>
              <a:defRPr/>
            </a:lvl9pPr>
          </a:lstStyle>
          <a:p>
            <a:pPr algn="ctr">
              <a:spcBef>
                <a:spcPts val="600"/>
              </a:spcBef>
            </a:pPr>
            <a:r>
              <a:rPr lang="es-ES" dirty="0">
                <a:latin typeface="Comic Sans MS" pitchFamily="66" charset="0"/>
              </a:rPr>
              <a:t>“</a:t>
            </a:r>
            <a:r>
              <a:rPr lang="it-IT" dirty="0">
                <a:latin typeface="Comic Sans MS" pitchFamily="66" charset="0"/>
              </a:rPr>
              <a:t>La nota predominante della predicazione di Cristo era: "Il tempo è compiuto e il regno di Dio è vicino: convertitevi e credete al vangelo". Perciò il messaggio evangelico, dato dal Salvatore stesso, si basava sulle profezie. Il "tempo" che dichiarò compiuto era il periodo fatto conoscere a Daniele dall'angelo Gabriele….</a:t>
            </a:r>
            <a:endParaRPr lang="es-ES" dirty="0">
              <a:latin typeface="Comic Sans MS" pitchFamily="66" charset="0"/>
            </a:endParaRPr>
          </a:p>
          <a:p>
            <a:pPr algn="ctr">
              <a:spcBef>
                <a:spcPts val="600"/>
              </a:spcBef>
            </a:pPr>
            <a:r>
              <a:rPr lang="it-IT" dirty="0">
                <a:latin typeface="Comic Sans MS" pitchFamily="66" charset="0"/>
              </a:rPr>
              <a:t>Come il messaggio del primo avvento di Cristo annunciava il regno della sua grazia, così il messaggio del suo secondo avvento annuncia il regno della sua gloria. Il secondo messaggio, come il primo, si basa sulle profezie</a:t>
            </a:r>
            <a:r>
              <a:rPr lang="es-ES" dirty="0">
                <a:latin typeface="Comic Sans MS" pitchFamily="66" charset="0"/>
              </a:rPr>
              <a:t>”</a:t>
            </a:r>
          </a:p>
        </p:txBody>
      </p:sp>
      <p:sp>
        <p:nvSpPr>
          <p:cNvPr id="4" name="CuadroTexto 3">
            <a:extLst>
              <a:ext uri="{FF2B5EF4-FFF2-40B4-BE49-F238E27FC236}">
                <a16:creationId xmlns:a16="http://schemas.microsoft.com/office/drawing/2014/main" id="{72A20A3B-142E-B26E-92A1-9917BA07AA49}"/>
              </a:ext>
            </a:extLst>
          </p:cNvPr>
          <p:cNvSpPr txBox="1"/>
          <p:nvPr/>
        </p:nvSpPr>
        <p:spPr>
          <a:xfrm>
            <a:off x="7123192" y="6317394"/>
            <a:ext cx="4849661" cy="338554"/>
          </a:xfrm>
          <a:prstGeom prst="rect">
            <a:avLst/>
          </a:prstGeom>
          <a:noFill/>
        </p:spPr>
        <p:txBody>
          <a:bodyPr wrap="none" rtlCol="0">
            <a:spAutoFit/>
          </a:bodyPr>
          <a:lstStyle/>
          <a:p>
            <a:pPr algn="r"/>
            <a:r>
              <a:rPr lang="es-ES" sz="1600" b="1" dirty="0"/>
              <a:t>E. G. W. (La Speranza dell’uomo – Traduzione libera)</a:t>
            </a:r>
          </a:p>
        </p:txBody>
      </p:sp>
    </p:spTree>
    <p:extLst>
      <p:ext uri="{BB962C8B-B14F-4D97-AF65-F5344CB8AC3E}">
        <p14:creationId xmlns:p14="http://schemas.microsoft.com/office/powerpoint/2010/main" val="413169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FA1D11-EC16-678F-2F78-38C5D8002FBB}"/>
              </a:ext>
            </a:extLst>
          </p:cNvPr>
          <p:cNvSpPr txBox="1"/>
          <p:nvPr/>
        </p:nvSpPr>
        <p:spPr>
          <a:xfrm>
            <a:off x="4410075" y="251936"/>
            <a:ext cx="7486650" cy="18466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it-IT"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Dopo che Giovanni fu imprigionato, Gesù venne in Galilea a predicare il vangelo del regno di Dio. Egli disse: Il tempo è compiuto, il regno di Dio è vicino. Pentitevi e credete al Vangelo</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Aptos" panose="02110004020202020204"/>
                <a:ea typeface="+mn-ea"/>
                <a:cs typeface="+mn-cs"/>
              </a:rPr>
              <a:t>             </a:t>
            </a:r>
            <a:r>
              <a:rPr kumimoji="0" lang="es-ES" sz="1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(Marco 1:14, 15)</a:t>
            </a:r>
            <a:endPar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7639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0B9462C-E2FF-EA65-2161-E49F3EF08543}"/>
              </a:ext>
            </a:extLst>
          </p:cNvPr>
          <p:cNvSpPr txBox="1"/>
          <p:nvPr/>
        </p:nvSpPr>
        <p:spPr>
          <a:xfrm>
            <a:off x="7536939" y="3429000"/>
            <a:ext cx="4655061" cy="3323987"/>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s-ES" sz="2000" b="1" dirty="0">
                <a:solidFill>
                  <a:srgbClr val="AD4758"/>
                </a:solidFill>
              </a:rPr>
              <a:t>L'autore del Vangelo:</a:t>
            </a:r>
          </a:p>
          <a:p>
            <a:pPr lvl="1">
              <a:spcBef>
                <a:spcPts val="1200"/>
              </a:spcBef>
            </a:pPr>
            <a:r>
              <a:rPr lang="es-ES" sz="2000" b="1" dirty="0"/>
              <a:t>Missionario fallito.</a:t>
            </a:r>
          </a:p>
          <a:p>
            <a:pPr lvl="1">
              <a:spcBef>
                <a:spcPts val="1200"/>
              </a:spcBef>
            </a:pPr>
            <a:r>
              <a:rPr lang="es-ES" sz="2000" b="1" dirty="0"/>
              <a:t>Utile per il ministero.</a:t>
            </a:r>
          </a:p>
          <a:p>
            <a:pPr>
              <a:spcBef>
                <a:spcPts val="2400"/>
              </a:spcBef>
            </a:pPr>
            <a:r>
              <a:rPr lang="es-ES" sz="2000" b="1" dirty="0">
                <a:solidFill>
                  <a:srgbClr val="C52C9D"/>
                </a:solidFill>
              </a:rPr>
              <a:t>L'inizio del Vangelo:</a:t>
            </a:r>
          </a:p>
          <a:p>
            <a:pPr lvl="1">
              <a:spcBef>
                <a:spcPts val="1200"/>
              </a:spcBef>
            </a:pPr>
            <a:r>
              <a:rPr lang="es-ES" sz="2000" b="1" dirty="0"/>
              <a:t>La preparazione. Marco 1:1-8.</a:t>
            </a:r>
          </a:p>
          <a:p>
            <a:pPr lvl="1">
              <a:spcBef>
                <a:spcPts val="1200"/>
              </a:spcBef>
            </a:pPr>
            <a:r>
              <a:rPr lang="es-ES" sz="2000" b="1" dirty="0"/>
              <a:t>Il battesimo. Marco 1:9-13.</a:t>
            </a:r>
          </a:p>
          <a:p>
            <a:pPr lvl="1">
              <a:spcBef>
                <a:spcPts val="1200"/>
              </a:spcBef>
            </a:pPr>
            <a:r>
              <a:rPr lang="es-ES" sz="2000" b="1" dirty="0"/>
              <a:t>Il messaggio. Marco 1:14-15.</a:t>
            </a:r>
          </a:p>
        </p:txBody>
      </p:sp>
      <p:sp>
        <p:nvSpPr>
          <p:cNvPr id="3" name="CuadroTexto 2">
            <a:extLst>
              <a:ext uri="{FF2B5EF4-FFF2-40B4-BE49-F238E27FC236}">
                <a16:creationId xmlns:a16="http://schemas.microsoft.com/office/drawing/2014/main" id="{F6A67E46-727F-C9AF-01E1-4B37FB3E71C6}"/>
              </a:ext>
            </a:extLst>
          </p:cNvPr>
          <p:cNvSpPr txBox="1"/>
          <p:nvPr/>
        </p:nvSpPr>
        <p:spPr>
          <a:xfrm>
            <a:off x="269507" y="175723"/>
            <a:ext cx="8903369" cy="707886"/>
          </a:xfrm>
          <a:prstGeom prst="rect">
            <a:avLst/>
          </a:prstGeom>
          <a:noFill/>
        </p:spPr>
        <p:txBody>
          <a:bodyPr wrap="square" rtlCol="0">
            <a:spAutoFit/>
          </a:bodyPr>
          <a:lstStyle/>
          <a:p>
            <a:pPr>
              <a:spcBef>
                <a:spcPts val="600"/>
              </a:spcBef>
            </a:pPr>
            <a:r>
              <a:rPr lang="it-IT" sz="2000" b="1" dirty="0"/>
              <a:t>Il Vangelo di Marco è il più breve dei quattro Vangeli che raccontano la vita di Gesù</a:t>
            </a:r>
            <a:r>
              <a:rPr lang="es-ES" sz="2000" b="1" dirty="0"/>
              <a:t>.</a:t>
            </a:r>
          </a:p>
        </p:txBody>
      </p:sp>
      <p:pic>
        <p:nvPicPr>
          <p:cNvPr id="19" name="Imagen 18" descr="Imagen que contiene interior, tabla, pastel, foto&#10;&#10;Descripción generada automáticamente">
            <a:extLst>
              <a:ext uri="{FF2B5EF4-FFF2-40B4-BE49-F238E27FC236}">
                <a16:creationId xmlns:a16="http://schemas.microsoft.com/office/drawing/2014/main" id="{69B08FCD-E97F-0CA1-1AC9-51AC804534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644" y="3300541"/>
            <a:ext cx="6712606" cy="3323986"/>
          </a:xfrm>
          <a:prstGeom prst="rect">
            <a:avLst/>
          </a:prstGeom>
          <a:ln w="38100" cap="sq">
            <a:solidFill>
              <a:schemeClr val="accent1">
                <a:lumMod val="40000"/>
                <a:lumOff val="60000"/>
              </a:schemeClr>
            </a:solidFill>
            <a:prstDash val="solid"/>
            <a:miter lim="800000"/>
          </a:ln>
          <a:effectLst>
            <a:outerShdw blurRad="50800" dist="38100" dir="2700000" algn="tl" rotWithShape="0">
              <a:srgbClr val="000000">
                <a:alpha val="43000"/>
              </a:srgbClr>
            </a:outerShdw>
          </a:effectLst>
        </p:spPr>
      </p:pic>
      <p:pic>
        <p:nvPicPr>
          <p:cNvPr id="21" name="Imagen 20" descr="Imagen que contiene tabla, puesto, café, mujer&#10;&#10;Descripción generada automáticamente">
            <a:extLst>
              <a:ext uri="{FF2B5EF4-FFF2-40B4-BE49-F238E27FC236}">
                <a16:creationId xmlns:a16="http://schemas.microsoft.com/office/drawing/2014/main" id="{081612F1-0E6C-9823-969E-B3FB09BD9A4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48"/>
          <a:stretch/>
        </p:blipFill>
        <p:spPr>
          <a:xfrm>
            <a:off x="9355756" y="92544"/>
            <a:ext cx="2648051" cy="318256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23" name="Imagen 22" descr="Forma, Círculo&#10;&#10;Descripción generada automáticamente">
            <a:extLst>
              <a:ext uri="{FF2B5EF4-FFF2-40B4-BE49-F238E27FC236}">
                <a16:creationId xmlns:a16="http://schemas.microsoft.com/office/drawing/2014/main" id="{0D2E68E2-605E-F1BE-E291-EFA63D63A7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71518" y="5465267"/>
            <a:ext cx="290792" cy="303312"/>
          </a:xfrm>
          <a:prstGeom prst="rect">
            <a:avLst/>
          </a:prstGeom>
          <a:effectLst>
            <a:outerShdw blurRad="63500" sx="102000" sy="102000" algn="ctr" rotWithShape="0">
              <a:prstClr val="black">
                <a:alpha val="40000"/>
              </a:prstClr>
            </a:outerShdw>
          </a:effectLst>
        </p:spPr>
      </p:pic>
      <p:pic>
        <p:nvPicPr>
          <p:cNvPr id="25" name="Imagen 24" descr="Icono&#10;&#10;Descripción generada automáticamente con confianza baja">
            <a:extLst>
              <a:ext uri="{FF2B5EF4-FFF2-40B4-BE49-F238E27FC236}">
                <a16:creationId xmlns:a16="http://schemas.microsoft.com/office/drawing/2014/main" id="{1DBF36C0-97E3-66AA-946A-0812DFBAE104}"/>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672331" y="5920947"/>
            <a:ext cx="290792" cy="303312"/>
          </a:xfrm>
          <a:prstGeom prst="rect">
            <a:avLst/>
          </a:prstGeom>
          <a:effectLst>
            <a:outerShdw blurRad="63500" sx="102000" sy="102000" algn="ctr" rotWithShape="0">
              <a:prstClr val="black">
                <a:alpha val="40000"/>
              </a:prstClr>
            </a:outerShdw>
          </a:effectLst>
        </p:spPr>
      </p:pic>
      <p:pic>
        <p:nvPicPr>
          <p:cNvPr id="29" name="Imagen 28" descr="Círculo&#10;&#10;Descripción generada automáticamente con confianza media">
            <a:extLst>
              <a:ext uri="{FF2B5EF4-FFF2-40B4-BE49-F238E27FC236}">
                <a16:creationId xmlns:a16="http://schemas.microsoft.com/office/drawing/2014/main" id="{B0D0281A-0603-54BA-8BD7-B425EADA944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72331" y="4366153"/>
            <a:ext cx="290792" cy="303312"/>
          </a:xfrm>
          <a:prstGeom prst="rect">
            <a:avLst/>
          </a:prstGeom>
          <a:effectLst>
            <a:outerShdw blurRad="63500" sx="102000" sy="102000" algn="ctr" rotWithShape="0">
              <a:prstClr val="black">
                <a:alpha val="40000"/>
              </a:prstClr>
            </a:outerShdw>
          </a:effectLst>
        </p:spPr>
      </p:pic>
      <p:pic>
        <p:nvPicPr>
          <p:cNvPr id="31" name="Imagen 30" descr="Forma&#10;&#10;Descripción generada automáticamente con confianza media">
            <a:extLst>
              <a:ext uri="{FF2B5EF4-FFF2-40B4-BE49-F238E27FC236}">
                <a16:creationId xmlns:a16="http://schemas.microsoft.com/office/drawing/2014/main" id="{D7B4527F-9525-0938-AFB0-CFE0623BF2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72331" y="6383987"/>
            <a:ext cx="290792" cy="303312"/>
          </a:xfrm>
          <a:prstGeom prst="rect">
            <a:avLst/>
          </a:prstGeom>
          <a:effectLst>
            <a:outerShdw blurRad="63500" sx="102000" sy="102000" algn="ctr" rotWithShape="0">
              <a:prstClr val="black">
                <a:alpha val="40000"/>
              </a:prstClr>
            </a:outerShdw>
          </a:effectLst>
        </p:spPr>
      </p:pic>
      <p:pic>
        <p:nvPicPr>
          <p:cNvPr id="32" name="Imagen 31" descr="Forma, Círculo&#10;&#10;Descripción generada automáticamente">
            <a:extLst>
              <a:ext uri="{FF2B5EF4-FFF2-40B4-BE49-F238E27FC236}">
                <a16:creationId xmlns:a16="http://schemas.microsoft.com/office/drawing/2014/main" id="{4A55B22E-5CD9-2990-EDF5-C5BD6D51E68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72331" y="3943770"/>
            <a:ext cx="290792" cy="303312"/>
          </a:xfrm>
          <a:prstGeom prst="rect">
            <a:avLst/>
          </a:prstGeom>
          <a:effectLst>
            <a:outerShdw blurRad="63500" sx="102000" sy="102000" algn="ctr" rotWithShape="0">
              <a:prstClr val="black">
                <a:alpha val="40000"/>
              </a:prstClr>
            </a:outerShdw>
          </a:effectLst>
        </p:spPr>
      </p:pic>
      <p:pic>
        <p:nvPicPr>
          <p:cNvPr id="33" name="Imagen 32">
            <a:extLst>
              <a:ext uri="{FF2B5EF4-FFF2-40B4-BE49-F238E27FC236}">
                <a16:creationId xmlns:a16="http://schemas.microsoft.com/office/drawing/2014/main" id="{48C54EF5-4E3D-8772-F8F2-662F725335BC}"/>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7207339" y="4927542"/>
            <a:ext cx="379845" cy="479064"/>
          </a:xfrm>
          <a:prstGeom prst="rect">
            <a:avLst/>
          </a:prstGeom>
        </p:spPr>
      </p:pic>
      <p:pic>
        <p:nvPicPr>
          <p:cNvPr id="34" name="Imagen 33" descr="Gráfico&#10;&#10;Descripción generada automáticamente con confianza media">
            <a:extLst>
              <a:ext uri="{FF2B5EF4-FFF2-40B4-BE49-F238E27FC236}">
                <a16:creationId xmlns:a16="http://schemas.microsoft.com/office/drawing/2014/main" id="{3F814A6F-F4E8-7993-D70E-E64F9D2B005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07338" y="3386257"/>
            <a:ext cx="379845" cy="479317"/>
          </a:xfrm>
          <a:prstGeom prst="rect">
            <a:avLst/>
          </a:prstGeom>
        </p:spPr>
      </p:pic>
      <p:sp>
        <p:nvSpPr>
          <p:cNvPr id="5" name="CuadroTexto 4">
            <a:extLst>
              <a:ext uri="{FF2B5EF4-FFF2-40B4-BE49-F238E27FC236}">
                <a16:creationId xmlns:a16="http://schemas.microsoft.com/office/drawing/2014/main" id="{877C648C-2CCB-696F-1616-33EF1A953262}"/>
              </a:ext>
            </a:extLst>
          </p:cNvPr>
          <p:cNvSpPr txBox="1"/>
          <p:nvPr/>
        </p:nvSpPr>
        <p:spPr>
          <a:xfrm>
            <a:off x="269507" y="1883883"/>
            <a:ext cx="8903368" cy="1323439"/>
          </a:xfrm>
          <a:prstGeom prst="rect">
            <a:avLst/>
          </a:prstGeom>
          <a:noFill/>
        </p:spPr>
        <p:txBody>
          <a:bodyPr wrap="square">
            <a:spAutoFit/>
          </a:bodyPr>
          <a:lstStyle/>
          <a:p>
            <a:pPr>
              <a:spcBef>
                <a:spcPts val="600"/>
              </a:spcBef>
            </a:pPr>
            <a:r>
              <a:rPr lang="it-IT" sz="2000" b="1" dirty="0"/>
              <a:t>Insomma, Marco è il vangelo del ventunesimo secolo, dove tutto avviene in fretta e velocemente, quando il tempo è oro. Usiamo questo tempo per imparare ciò che è più prezioso: "Il vangelo di Gesù Cristo, il figlio di Dio".  </a:t>
            </a:r>
            <a:r>
              <a:rPr lang="es-ES" sz="2000" b="1" dirty="0"/>
              <a:t>(Marco 1:1).</a:t>
            </a:r>
          </a:p>
        </p:txBody>
      </p:sp>
      <p:sp>
        <p:nvSpPr>
          <p:cNvPr id="7" name="CuadroTexto 6">
            <a:extLst>
              <a:ext uri="{FF2B5EF4-FFF2-40B4-BE49-F238E27FC236}">
                <a16:creationId xmlns:a16="http://schemas.microsoft.com/office/drawing/2014/main" id="{3BFD32F9-2CE2-63F1-E36F-ADFBD14ED501}"/>
              </a:ext>
            </a:extLst>
          </p:cNvPr>
          <p:cNvSpPr txBox="1"/>
          <p:nvPr/>
        </p:nvSpPr>
        <p:spPr>
          <a:xfrm>
            <a:off x="269506" y="883609"/>
            <a:ext cx="8903367" cy="1015663"/>
          </a:xfrm>
          <a:prstGeom prst="rect">
            <a:avLst/>
          </a:prstGeom>
          <a:noFill/>
        </p:spPr>
        <p:txBody>
          <a:bodyPr wrap="square">
            <a:spAutoFit/>
          </a:bodyPr>
          <a:lstStyle/>
          <a:p>
            <a:pPr>
              <a:spcBef>
                <a:spcPts val="600"/>
              </a:spcBef>
            </a:pPr>
            <a:r>
              <a:rPr lang="it-IT" sz="2000" b="1" dirty="0"/>
              <a:t>È una storia veloce, agile, dinamica, rapida. Le scene passano veloci davanti ai nostri occhi. Non puoi perderti nessun dettaglio, poiché sono inclusi solo quelli veramente importanti</a:t>
            </a:r>
            <a:r>
              <a:rPr lang="es-ES" sz="2000" b="1" dirty="0"/>
              <a:t>.</a:t>
            </a:r>
          </a:p>
        </p:txBody>
      </p:sp>
    </p:spTree>
    <p:extLst>
      <p:ext uri="{BB962C8B-B14F-4D97-AF65-F5344CB8AC3E}">
        <p14:creationId xmlns:p14="http://schemas.microsoft.com/office/powerpoint/2010/main" val="145472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 calcmode="lin" valueType="num">
                                      <p:cBhvr>
                                        <p:cTn id="35" dur="500" fill="hold"/>
                                        <p:tgtEl>
                                          <p:spTgt spid="34"/>
                                        </p:tgtEl>
                                        <p:attrNameLst>
                                          <p:attrName>style.rotation</p:attrName>
                                        </p:attrNameLst>
                                      </p:cBhvr>
                                      <p:tavLst>
                                        <p:tav tm="0">
                                          <p:val>
                                            <p:fltVal val="90"/>
                                          </p:val>
                                        </p:tav>
                                        <p:tav tm="100000">
                                          <p:val>
                                            <p:fltVal val="0"/>
                                          </p:val>
                                        </p:tav>
                                      </p:tavLst>
                                    </p:anim>
                                    <p:animEffect transition="in" filter="fade">
                                      <p:cBhvr>
                                        <p:cTn id="36" dur="500"/>
                                        <p:tgtEl>
                                          <p:spTgt spid="34"/>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 calcmode="lin" valueType="num">
                                      <p:cBhvr>
                                        <p:cTn id="67" dur="500" fill="hold"/>
                                        <p:tgtEl>
                                          <p:spTgt spid="33"/>
                                        </p:tgtEl>
                                        <p:attrNameLst>
                                          <p:attrName>style.rotation</p:attrName>
                                        </p:attrNameLst>
                                      </p:cBhvr>
                                      <p:tavLst>
                                        <p:tav tm="0">
                                          <p:val>
                                            <p:fltVal val="90"/>
                                          </p:val>
                                        </p:tav>
                                        <p:tav tm="100000">
                                          <p:val>
                                            <p:fltVal val="0"/>
                                          </p:val>
                                        </p:tav>
                                      </p:tavLst>
                                    </p:anim>
                                    <p:animEffect transition="in" filter="fade">
                                      <p:cBhvr>
                                        <p:cTn id="68" dur="500"/>
                                        <p:tgtEl>
                                          <p:spTgt spid="33"/>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1000"/>
                            </p:stCondLst>
                            <p:childTnLst>
                              <p:par>
                                <p:cTn id="74" presetID="53" presetClass="entr" presetSubtype="16"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2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53" presetClass="entr" presetSubtype="16"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p:cTn id="96" dur="500" fill="hold"/>
                                        <p:tgtEl>
                                          <p:spTgt spid="31"/>
                                        </p:tgtEl>
                                        <p:attrNameLst>
                                          <p:attrName>ppt_w</p:attrName>
                                        </p:attrNameLst>
                                      </p:cBhvr>
                                      <p:tavLst>
                                        <p:tav tm="0">
                                          <p:val>
                                            <p:fltVal val="0"/>
                                          </p:val>
                                        </p:tav>
                                        <p:tav tm="100000">
                                          <p:val>
                                            <p:strVal val="#ppt_w"/>
                                          </p:val>
                                        </p:tav>
                                      </p:tavLst>
                                    </p:anim>
                                    <p:anim calcmode="lin" valueType="num">
                                      <p:cBhvr>
                                        <p:cTn id="97" dur="500" fill="hold"/>
                                        <p:tgtEl>
                                          <p:spTgt spid="31"/>
                                        </p:tgtEl>
                                        <p:attrNameLst>
                                          <p:attrName>ppt_h</p:attrName>
                                        </p:attrNameLst>
                                      </p:cBhvr>
                                      <p:tavLst>
                                        <p:tav tm="0">
                                          <p:val>
                                            <p:fltVal val="0"/>
                                          </p:val>
                                        </p:tav>
                                        <p:tav tm="100000">
                                          <p:val>
                                            <p:strVal val="#ppt_h"/>
                                          </p:val>
                                        </p:tav>
                                      </p:tavLst>
                                    </p:anim>
                                    <p:animEffect transition="in" filter="fade">
                                      <p:cBhvr>
                                        <p:cTn id="98" dur="500"/>
                                        <p:tgtEl>
                                          <p:spTgt spid="31"/>
                                        </p:tgtEl>
                                      </p:cBhvr>
                                    </p:animEffect>
                                  </p:childTnLst>
                                </p:cTn>
                              </p:par>
                            </p:childTnLst>
                          </p:cTn>
                        </p:par>
                        <p:par>
                          <p:cTn id="99" fill="hold">
                            <p:stCondLst>
                              <p:cond delay="3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E443F2-B03D-C2D8-E4ED-3DE29CDA4ECF}"/>
              </a:ext>
            </a:extLst>
          </p:cNvPr>
          <p:cNvSpPr txBox="1"/>
          <p:nvPr/>
        </p:nvSpPr>
        <p:spPr>
          <a:xfrm>
            <a:off x="0" y="3044279"/>
            <a:ext cx="12192000" cy="923330"/>
          </a:xfrm>
          <a:prstGeom prst="rect">
            <a:avLst/>
          </a:prstGeom>
          <a:noFill/>
        </p:spPr>
        <p:txBody>
          <a:bodyPr wrap="square">
            <a:spAutoFit/>
            <a:scene3d>
              <a:camera prst="orthographicFront"/>
              <a:lightRig rig="threePt" dir="t"/>
            </a:scene3d>
            <a:sp3d extrusionH="57150" contourW="31750">
              <a:bevelT h="25400" prst="softRound"/>
              <a:contourClr>
                <a:srgbClr val="8B0611"/>
              </a:contourClr>
            </a:sp3d>
          </a:bodyPr>
          <a:lstStyle/>
          <a:p>
            <a:pPr algn="ctr"/>
            <a:r>
              <a:rPr lang="es-ES" sz="5400" b="1" dirty="0">
                <a:ln w="22225">
                  <a:solidFill>
                    <a:schemeClr val="bg1"/>
                  </a:solidFill>
                  <a:prstDash val="solid"/>
                </a:ln>
                <a:solidFill>
                  <a:srgbClr val="E8B3C7"/>
                </a:solidFill>
              </a:rPr>
              <a:t>L'AUTORE DEL VANGELO</a:t>
            </a:r>
          </a:p>
        </p:txBody>
      </p:sp>
    </p:spTree>
    <p:extLst>
      <p:ext uri="{BB962C8B-B14F-4D97-AF65-F5344CB8AC3E}">
        <p14:creationId xmlns:p14="http://schemas.microsoft.com/office/powerpoint/2010/main" val="3453316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0DA38A-D8E2-9F86-98F1-E6E3DF896228}"/>
              </a:ext>
            </a:extLst>
          </p:cNvPr>
          <p:cNvSpPr txBox="1"/>
          <p:nvPr/>
        </p:nvSpPr>
        <p:spPr>
          <a:xfrm>
            <a:off x="0" y="-19250"/>
            <a:ext cx="12192000" cy="769441"/>
          </a:xfrm>
          <a:prstGeom prst="rect">
            <a:avLst/>
          </a:prstGeom>
          <a:noFill/>
        </p:spPr>
        <p:txBody>
          <a:bodyPr wrap="square">
            <a:spAutoFit/>
          </a:bodyPr>
          <a:lstStyle/>
          <a:p>
            <a:pPr algn="ctr"/>
            <a:r>
              <a:rPr lang="es-ES" sz="4400" b="1" spc="300" dirty="0">
                <a:ln w="6600">
                  <a:solidFill>
                    <a:schemeClr val="accent6"/>
                  </a:solidFill>
                  <a:prstDash val="solid"/>
                </a:ln>
                <a:solidFill>
                  <a:srgbClr val="FFFFFF"/>
                </a:solidFill>
                <a:effectLst>
                  <a:outerShdw dist="38100" dir="2700000" algn="tl" rotWithShape="0">
                    <a:schemeClr val="accent6"/>
                  </a:outerShdw>
                </a:effectLst>
              </a:rPr>
              <a:t>MISSIONARIO FALLITO</a:t>
            </a:r>
          </a:p>
        </p:txBody>
      </p:sp>
      <p:sp>
        <p:nvSpPr>
          <p:cNvPr id="5" name="CuadroTexto 4">
            <a:extLst>
              <a:ext uri="{FF2B5EF4-FFF2-40B4-BE49-F238E27FC236}">
                <a16:creationId xmlns:a16="http://schemas.microsoft.com/office/drawing/2014/main" id="{30A6D09E-F421-9107-D50E-AD38447A3B13}"/>
              </a:ext>
            </a:extLst>
          </p:cNvPr>
          <p:cNvSpPr txBox="1"/>
          <p:nvPr/>
        </p:nvSpPr>
        <p:spPr>
          <a:xfrm>
            <a:off x="465666" y="685569"/>
            <a:ext cx="11260667"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C00000"/>
                </a:solidFill>
                <a:latin typeface="Comic Sans MS" panose="030F0702030302020204" pitchFamily="66" charset="0"/>
              </a:rPr>
              <a:t>“</a:t>
            </a:r>
            <a:r>
              <a:rPr lang="it-IT" b="1" dirty="0">
                <a:solidFill>
                  <a:srgbClr val="C00000"/>
                </a:solidFill>
                <a:latin typeface="Comic Sans MS" panose="030F0702030302020204" pitchFamily="66" charset="0"/>
              </a:rPr>
              <a:t>Barnaba e Saulo poi, compiuto il loro servizio a Gerusalemme, tornarono prendendo con sé Giovanni, detto Marco</a:t>
            </a:r>
            <a:r>
              <a:rPr lang="es-ES" b="1" dirty="0">
                <a:solidFill>
                  <a:srgbClr val="C00000"/>
                </a:solidFill>
                <a:latin typeface="Comic Sans MS" panose="030F0702030302020204" pitchFamily="66" charset="0"/>
              </a:rPr>
              <a:t>” </a:t>
            </a:r>
            <a:r>
              <a:rPr lang="es-ES" sz="1400" b="1" dirty="0">
                <a:solidFill>
                  <a:srgbClr val="C00000"/>
                </a:solidFill>
                <a:latin typeface="Comic Sans MS" panose="030F0702030302020204" pitchFamily="66" charset="0"/>
              </a:rPr>
              <a:t>(Atti 12:25)</a:t>
            </a:r>
            <a:endParaRPr lang="es-ES" b="1" dirty="0">
              <a:solidFill>
                <a:srgbClr val="C00000"/>
              </a:solidFill>
              <a:latin typeface="Comic Sans MS" panose="030F0702030302020204" pitchFamily="66" charset="0"/>
            </a:endParaRPr>
          </a:p>
        </p:txBody>
      </p:sp>
      <p:sp>
        <p:nvSpPr>
          <p:cNvPr id="6" name="CuadroTexto 5">
            <a:extLst>
              <a:ext uri="{FF2B5EF4-FFF2-40B4-BE49-F238E27FC236}">
                <a16:creationId xmlns:a16="http://schemas.microsoft.com/office/drawing/2014/main" id="{862C0202-1B7D-43A1-962E-6F931C1DB1D1}"/>
              </a:ext>
            </a:extLst>
          </p:cNvPr>
          <p:cNvSpPr txBox="1"/>
          <p:nvPr/>
        </p:nvSpPr>
        <p:spPr>
          <a:xfrm>
            <a:off x="2830217" y="1331900"/>
            <a:ext cx="9361782" cy="1015663"/>
          </a:xfrm>
          <a:prstGeom prst="rect">
            <a:avLst/>
          </a:prstGeom>
          <a:noFill/>
        </p:spPr>
        <p:txBody>
          <a:bodyPr wrap="square" rtlCol="0">
            <a:spAutoFit/>
          </a:bodyPr>
          <a:lstStyle/>
          <a:p>
            <a:pPr>
              <a:spcBef>
                <a:spcPts val="600"/>
              </a:spcBef>
            </a:pPr>
            <a:r>
              <a:rPr lang="it-IT" sz="2000" b="1" dirty="0"/>
              <a:t>Come il resto degli evangelisti, Marco non menziona se stesso per nome. Era un ragazzo quando ebbero luogo gli eventi che racconta, che probabilmente apprese attraverso la sua intima relazione con l'apostolo Pietro</a:t>
            </a:r>
            <a:r>
              <a:rPr lang="es-ES" sz="2000" b="1" dirty="0"/>
              <a:t> (1Pietro 5:13).</a:t>
            </a:r>
          </a:p>
        </p:txBody>
      </p:sp>
      <p:pic>
        <p:nvPicPr>
          <p:cNvPr id="4" name="Imagen 3" descr="Un grupo de personas en un juego de baloncesto&#10;&#10;Descripción generada automáticamente">
            <a:extLst>
              <a:ext uri="{FF2B5EF4-FFF2-40B4-BE49-F238E27FC236}">
                <a16:creationId xmlns:a16="http://schemas.microsoft.com/office/drawing/2014/main" id="{7DBB4958-12F3-EEAD-7968-63385E8FCA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065" y="1331900"/>
            <a:ext cx="2605902" cy="1680807"/>
          </a:xfrm>
          <a:prstGeom prst="round2DiagRect">
            <a:avLst>
              <a:gd name="adj1" fmla="val 16667"/>
              <a:gd name="adj2" fmla="val 0"/>
            </a:avLst>
          </a:prstGeom>
          <a:ln w="28575" cap="sq">
            <a:solidFill>
              <a:schemeClr val="accent6"/>
            </a:solidFill>
            <a:miter lim="800000"/>
          </a:ln>
          <a:effectLst>
            <a:outerShdw blurRad="254000" algn="tl" rotWithShape="0">
              <a:srgbClr val="000000">
                <a:alpha val="43000"/>
              </a:srgbClr>
            </a:outerShdw>
          </a:effectLst>
        </p:spPr>
      </p:pic>
      <p:pic>
        <p:nvPicPr>
          <p:cNvPr id="8" name="Imagen 7" descr="Un grupo de personas haciendo gestos con la cara pintada&#10;&#10;Descripción generada automáticamente con confianza media">
            <a:extLst>
              <a:ext uri="{FF2B5EF4-FFF2-40B4-BE49-F238E27FC236}">
                <a16:creationId xmlns:a16="http://schemas.microsoft.com/office/drawing/2014/main" id="{15AAB535-DF6D-90D4-3A64-5D1203659E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065" y="3135270"/>
            <a:ext cx="1972842" cy="1528170"/>
          </a:xfrm>
          <a:prstGeom prst="round2DiagRect">
            <a:avLst>
              <a:gd name="adj1" fmla="val 16667"/>
              <a:gd name="adj2" fmla="val 11967"/>
            </a:avLst>
          </a:prstGeom>
          <a:ln w="28575" cap="sq">
            <a:solidFill>
              <a:schemeClr val="accent3"/>
            </a:solidFill>
            <a:miter lim="800000"/>
          </a:ln>
          <a:effectLst>
            <a:outerShdw blurRad="254000" algn="tl" rotWithShape="0">
              <a:srgbClr val="000000">
                <a:alpha val="43000"/>
              </a:srgbClr>
            </a:outerShdw>
          </a:effectLst>
        </p:spPr>
      </p:pic>
      <p:pic>
        <p:nvPicPr>
          <p:cNvPr id="10" name="Imagen 9" descr="Un par de personas de pie&#10;&#10;Descripción generada automáticamente con confianza baja">
            <a:extLst>
              <a:ext uri="{FF2B5EF4-FFF2-40B4-BE49-F238E27FC236}">
                <a16:creationId xmlns:a16="http://schemas.microsoft.com/office/drawing/2014/main" id="{227299C4-F133-2C3C-E657-BEE18F50E74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5584" y="4786002"/>
            <a:ext cx="2522483" cy="1968658"/>
          </a:xfrm>
          <a:prstGeom prst="round2DiagRect">
            <a:avLst>
              <a:gd name="adj1" fmla="val 0"/>
              <a:gd name="adj2" fmla="val 15646"/>
            </a:avLst>
          </a:prstGeom>
          <a:ln w="28575" cap="sq">
            <a:solidFill>
              <a:srgbClr val="00B050"/>
            </a:solidFill>
            <a:miter lim="800000"/>
          </a:ln>
          <a:effectLst>
            <a:outerShdw blurRad="254000" algn="tl" rotWithShape="0">
              <a:srgbClr val="000000">
                <a:alpha val="43000"/>
              </a:srgbClr>
            </a:outerShdw>
          </a:effectLst>
        </p:spPr>
      </p:pic>
      <p:pic>
        <p:nvPicPr>
          <p:cNvPr id="14" name="Imagen 13" descr="Imagen que contiene parado, gente, hombre, grupo&#10;&#10;Descripción generada automáticamente">
            <a:extLst>
              <a:ext uri="{FF2B5EF4-FFF2-40B4-BE49-F238E27FC236}">
                <a16:creationId xmlns:a16="http://schemas.microsoft.com/office/drawing/2014/main" id="{D55547B6-85E4-50A1-8FA8-B5CBD2F50C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481885" y="3510164"/>
            <a:ext cx="3576845" cy="2996513"/>
          </a:xfrm>
          <a:prstGeom prst="roundRect">
            <a:avLst>
              <a:gd name="adj" fmla="val 4167"/>
            </a:avLst>
          </a:prstGeom>
          <a:solidFill>
            <a:srgbClr val="FFFFFF"/>
          </a:solidFill>
          <a:ln w="76200" cap="sq">
            <a:solidFill>
              <a:srgbClr val="92A4B9"/>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6" name="CuadroTexto 15">
            <a:extLst>
              <a:ext uri="{FF2B5EF4-FFF2-40B4-BE49-F238E27FC236}">
                <a16:creationId xmlns:a16="http://schemas.microsoft.com/office/drawing/2014/main" id="{84A79C4D-E17D-EEEA-CD8D-819EE3762EDF}"/>
              </a:ext>
            </a:extLst>
          </p:cNvPr>
          <p:cNvSpPr txBox="1"/>
          <p:nvPr/>
        </p:nvSpPr>
        <p:spPr>
          <a:xfrm>
            <a:off x="2300132" y="3347836"/>
            <a:ext cx="6131292" cy="1015663"/>
          </a:xfrm>
          <a:prstGeom prst="rect">
            <a:avLst/>
          </a:prstGeom>
          <a:noFill/>
        </p:spPr>
        <p:txBody>
          <a:bodyPr wrap="square">
            <a:spAutoFit/>
          </a:bodyPr>
          <a:lstStyle/>
          <a:p>
            <a:pPr>
              <a:spcBef>
                <a:spcPts val="600"/>
              </a:spcBef>
            </a:pPr>
            <a:r>
              <a:rPr lang="it-IT" sz="2000" b="1" dirty="0"/>
              <a:t>Poco dopo, Barnaba e Saulo (che si erano recati a Gerusalemme per portare un'offerta) portarono Giovanni Marco ad Antiochia </a:t>
            </a:r>
            <a:r>
              <a:rPr lang="es-ES" sz="2000" b="1" dirty="0"/>
              <a:t>(Atti 12:25).</a:t>
            </a:r>
          </a:p>
        </p:txBody>
      </p:sp>
      <p:sp>
        <p:nvSpPr>
          <p:cNvPr id="18" name="CuadroTexto 17">
            <a:extLst>
              <a:ext uri="{FF2B5EF4-FFF2-40B4-BE49-F238E27FC236}">
                <a16:creationId xmlns:a16="http://schemas.microsoft.com/office/drawing/2014/main" id="{F94FA781-8F76-1ABD-1E69-48A1953FF00A}"/>
              </a:ext>
            </a:extLst>
          </p:cNvPr>
          <p:cNvSpPr txBox="1"/>
          <p:nvPr/>
        </p:nvSpPr>
        <p:spPr>
          <a:xfrm>
            <a:off x="2830217" y="4410777"/>
            <a:ext cx="5479868" cy="1323439"/>
          </a:xfrm>
          <a:prstGeom prst="rect">
            <a:avLst/>
          </a:prstGeom>
          <a:noFill/>
        </p:spPr>
        <p:txBody>
          <a:bodyPr wrap="square">
            <a:spAutoFit/>
          </a:bodyPr>
          <a:lstStyle/>
          <a:p>
            <a:pPr>
              <a:spcBef>
                <a:spcPts val="600"/>
              </a:spcBef>
            </a:pPr>
            <a:r>
              <a:rPr lang="it-IT" sz="2000" b="1" dirty="0"/>
              <a:t>Ad Antiochia, quando lo Spirito Santo chiamò Barnaba e Saulo ad essere missionari tra i Gentili, essi presero Giovanni Marco come collaboratore </a:t>
            </a:r>
            <a:r>
              <a:rPr lang="es-ES" sz="2000" b="1" dirty="0"/>
              <a:t>(Atti 13:2-5).</a:t>
            </a:r>
          </a:p>
        </p:txBody>
      </p:sp>
      <p:sp>
        <p:nvSpPr>
          <p:cNvPr id="7" name="CuadroTexto 6">
            <a:extLst>
              <a:ext uri="{FF2B5EF4-FFF2-40B4-BE49-F238E27FC236}">
                <a16:creationId xmlns:a16="http://schemas.microsoft.com/office/drawing/2014/main" id="{E554C05D-3570-DEB3-4EC8-F88F40DE6E0E}"/>
              </a:ext>
            </a:extLst>
          </p:cNvPr>
          <p:cNvSpPr txBox="1"/>
          <p:nvPr/>
        </p:nvSpPr>
        <p:spPr>
          <a:xfrm>
            <a:off x="2830217" y="2659925"/>
            <a:ext cx="9361782" cy="707886"/>
          </a:xfrm>
          <a:prstGeom prst="rect">
            <a:avLst/>
          </a:prstGeom>
          <a:noFill/>
        </p:spPr>
        <p:txBody>
          <a:bodyPr wrap="square">
            <a:spAutoFit/>
          </a:bodyPr>
          <a:lstStyle/>
          <a:p>
            <a:pPr>
              <a:spcBef>
                <a:spcPts val="600"/>
              </a:spcBef>
            </a:pPr>
            <a:r>
              <a:rPr lang="it-IT" sz="2000" b="1" dirty="0"/>
              <a:t>La madre di Giovanni Marco era la proprietaria della stanza di Gerusalemme dove la chiesa si riuniva per pregare in occasione della prigionia di Pietro</a:t>
            </a:r>
            <a:r>
              <a:rPr lang="es-ES" sz="2000" b="1" dirty="0"/>
              <a:t> (Atti 12:12).</a:t>
            </a:r>
          </a:p>
        </p:txBody>
      </p:sp>
      <p:sp>
        <p:nvSpPr>
          <p:cNvPr id="11" name="CuadroTexto 10">
            <a:extLst>
              <a:ext uri="{FF2B5EF4-FFF2-40B4-BE49-F238E27FC236}">
                <a16:creationId xmlns:a16="http://schemas.microsoft.com/office/drawing/2014/main" id="{AE414751-3945-E443-3D52-C9F920EF6656}"/>
              </a:ext>
            </a:extLst>
          </p:cNvPr>
          <p:cNvSpPr txBox="1"/>
          <p:nvPr/>
        </p:nvSpPr>
        <p:spPr>
          <a:xfrm>
            <a:off x="2830217" y="5770331"/>
            <a:ext cx="5651668" cy="1015663"/>
          </a:xfrm>
          <a:prstGeom prst="rect">
            <a:avLst/>
          </a:prstGeom>
          <a:noFill/>
        </p:spPr>
        <p:txBody>
          <a:bodyPr wrap="square">
            <a:spAutoFit/>
          </a:bodyPr>
          <a:lstStyle/>
          <a:p>
            <a:pPr>
              <a:spcBef>
                <a:spcPts val="600"/>
              </a:spcBef>
            </a:pPr>
            <a:r>
              <a:rPr lang="it-IT" sz="2000" b="1" dirty="0"/>
              <a:t>Ma la vita da missionario si rivelò molto dura per il giovane Marco, che decise di tornare a Gerusalemme </a:t>
            </a:r>
            <a:r>
              <a:rPr lang="es-ES" sz="2000" b="1" dirty="0"/>
              <a:t>(Atti 13:13).</a:t>
            </a:r>
          </a:p>
        </p:txBody>
      </p:sp>
    </p:spTree>
    <p:extLst>
      <p:ext uri="{BB962C8B-B14F-4D97-AF65-F5344CB8AC3E}">
        <p14:creationId xmlns:p14="http://schemas.microsoft.com/office/powerpoint/2010/main" val="312278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out)">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trips(upRight)">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E92C6837-B286-6377-F876-7176E4481F4B}"/>
              </a:ext>
            </a:extLst>
          </p:cNvPr>
          <p:cNvSpPr txBox="1"/>
          <p:nvPr/>
        </p:nvSpPr>
        <p:spPr>
          <a:xfrm>
            <a:off x="3094434" y="2407475"/>
            <a:ext cx="6222820" cy="1631216"/>
          </a:xfrm>
          <a:prstGeom prst="rect">
            <a:avLst/>
          </a:prstGeom>
          <a:noFill/>
        </p:spPr>
        <p:txBody>
          <a:bodyPr wrap="square">
            <a:spAutoFit/>
          </a:bodyPr>
          <a:lstStyle/>
          <a:p>
            <a:pPr>
              <a:spcBef>
                <a:spcPts val="600"/>
              </a:spcBef>
            </a:pPr>
            <a:r>
              <a:rPr lang="it-IT" sz="2000" b="1" dirty="0"/>
              <a:t>Tuttavia, Barnaba era fiducioso che suo nipote Marco avesse abbastanza potenziale per essere un buon missionario. Così lo prese e lo portò con sé a Cipro, mentre Paolo e Sila andarono in Asia (Atti degli Apostoli</a:t>
            </a:r>
            <a:r>
              <a:rPr lang="es-ES" sz="2000" b="1" dirty="0"/>
              <a:t> 15:39-41).</a:t>
            </a:r>
          </a:p>
        </p:txBody>
      </p:sp>
      <p:sp>
        <p:nvSpPr>
          <p:cNvPr id="3" name="CuadroTexto 2">
            <a:extLst>
              <a:ext uri="{FF2B5EF4-FFF2-40B4-BE49-F238E27FC236}">
                <a16:creationId xmlns:a16="http://schemas.microsoft.com/office/drawing/2014/main" id="{2FEFDCCF-6500-0EF8-15AC-1948CCF93F0A}"/>
              </a:ext>
            </a:extLst>
          </p:cNvPr>
          <p:cNvSpPr txBox="1"/>
          <p:nvPr/>
        </p:nvSpPr>
        <p:spPr>
          <a:xfrm>
            <a:off x="0" y="86625"/>
            <a:ext cx="12192000" cy="769441"/>
          </a:xfrm>
          <a:prstGeom prst="rect">
            <a:avLst/>
          </a:prstGeom>
          <a:noFill/>
        </p:spPr>
        <p:txBody>
          <a:bodyPr wrap="square">
            <a:spAutoFit/>
          </a:bodyPr>
          <a:lstStyle/>
          <a:p>
            <a:pPr algn="ctr"/>
            <a:r>
              <a:rPr lang="es-ES" sz="4400" b="1" spc="300" dirty="0">
                <a:ln w="12700"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88900">
                    <a:schemeClr val="accent3">
                      <a:satMod val="175000"/>
                      <a:alpha val="52000"/>
                    </a:schemeClr>
                  </a:glow>
                  <a:innerShdw blurRad="114300">
                    <a:prstClr val="black"/>
                  </a:innerShdw>
                </a:effectLst>
              </a:rPr>
              <a:t>UTILE PER IL MINISTERO</a:t>
            </a:r>
          </a:p>
        </p:txBody>
      </p:sp>
      <p:sp>
        <p:nvSpPr>
          <p:cNvPr id="5" name="CuadroTexto 4">
            <a:extLst>
              <a:ext uri="{FF2B5EF4-FFF2-40B4-BE49-F238E27FC236}">
                <a16:creationId xmlns:a16="http://schemas.microsoft.com/office/drawing/2014/main" id="{06B13A87-C4EC-D7C8-C1F4-A24F564432F7}"/>
              </a:ext>
            </a:extLst>
          </p:cNvPr>
          <p:cNvSpPr txBox="1"/>
          <p:nvPr/>
        </p:nvSpPr>
        <p:spPr>
          <a:xfrm>
            <a:off x="513348" y="700476"/>
            <a:ext cx="11165304" cy="584775"/>
          </a:xfrm>
          <a:prstGeom prst="rect">
            <a:avLst/>
          </a:prstGeom>
          <a:noFill/>
        </p:spPr>
        <p:txBody>
          <a:bodyPr wrap="square">
            <a:spAutoFit/>
          </a:bodyPr>
          <a:lstStyle/>
          <a:p>
            <a:pPr algn="ctr"/>
            <a:r>
              <a:rPr lang="es-ES" b="1" dirty="0">
                <a:solidFill>
                  <a:srgbClr val="002060"/>
                </a:solidFill>
                <a:latin typeface="Comic Sans MS" panose="030F0702030302020204" pitchFamily="66" charset="0"/>
              </a:rPr>
              <a:t>“</a:t>
            </a:r>
            <a:r>
              <a:rPr lang="it-IT" b="1" dirty="0">
                <a:solidFill>
                  <a:srgbClr val="002060"/>
                </a:solidFill>
                <a:latin typeface="Comic Sans MS" panose="030F0702030302020204" pitchFamily="66" charset="0"/>
              </a:rPr>
              <a:t>Solo Luca è con me. Prendi Marco e portalo con te, perché mi sarà utile per il ministero.</a:t>
            </a:r>
            <a:r>
              <a:rPr lang="es-ES" b="1" dirty="0">
                <a:solidFill>
                  <a:srgbClr val="002060"/>
                </a:solidFill>
                <a:latin typeface="Comic Sans MS" panose="030F0702030302020204" pitchFamily="66" charset="0"/>
              </a:rPr>
              <a:t>”       </a:t>
            </a:r>
            <a:r>
              <a:rPr lang="es-ES" sz="1400" b="1" dirty="0">
                <a:solidFill>
                  <a:srgbClr val="002060"/>
                </a:solidFill>
                <a:latin typeface="Comic Sans MS" panose="030F0702030302020204" pitchFamily="66" charset="0"/>
              </a:rPr>
              <a:t>(2ª Timoteo 4:11)</a:t>
            </a:r>
          </a:p>
        </p:txBody>
      </p:sp>
      <p:sp>
        <p:nvSpPr>
          <p:cNvPr id="6" name="CuadroTexto 5">
            <a:extLst>
              <a:ext uri="{FF2B5EF4-FFF2-40B4-BE49-F238E27FC236}">
                <a16:creationId xmlns:a16="http://schemas.microsoft.com/office/drawing/2014/main" id="{562C831D-E196-F453-E6DC-3D41DA4B4DD0}"/>
              </a:ext>
            </a:extLst>
          </p:cNvPr>
          <p:cNvSpPr txBox="1"/>
          <p:nvPr/>
        </p:nvSpPr>
        <p:spPr>
          <a:xfrm>
            <a:off x="92329" y="1391812"/>
            <a:ext cx="9224925" cy="1015663"/>
          </a:xfrm>
          <a:prstGeom prst="rect">
            <a:avLst/>
          </a:prstGeom>
          <a:noFill/>
        </p:spPr>
        <p:txBody>
          <a:bodyPr wrap="square" rtlCol="0">
            <a:spAutoFit/>
          </a:bodyPr>
          <a:lstStyle/>
          <a:p>
            <a:pPr>
              <a:spcBef>
                <a:spcPts val="600"/>
              </a:spcBef>
            </a:pPr>
            <a:r>
              <a:rPr lang="it-IT" sz="2000" b="1" dirty="0"/>
              <a:t>Quando Paolo propose il secondo viaggio missionario, rifiutò di accettare Marco come collaboratore (Atti 15:36-38). Paolo aveva bisogno di aiutanti risoluti, che fossero un sostegno, non un peso. Marco non corrispondeva a questo modello</a:t>
            </a:r>
            <a:r>
              <a:rPr lang="es-ES" sz="2000" b="1" dirty="0"/>
              <a:t>.</a:t>
            </a:r>
          </a:p>
        </p:txBody>
      </p:sp>
      <p:pic>
        <p:nvPicPr>
          <p:cNvPr id="4" name="Imagen 3" descr="Un dibujo de una persona&#10;&#10;Descripción generada automáticamente con confianza baja">
            <a:extLst>
              <a:ext uri="{FF2B5EF4-FFF2-40B4-BE49-F238E27FC236}">
                <a16:creationId xmlns:a16="http://schemas.microsoft.com/office/drawing/2014/main" id="{BDE63B74-4B57-C31F-F40E-F190822405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8064" y="2407475"/>
            <a:ext cx="2897537" cy="3740423"/>
          </a:xfrm>
          <a:prstGeom prst="snip2DiagRect">
            <a:avLst>
              <a:gd name="adj1" fmla="val 14616"/>
              <a:gd name="adj2" fmla="val 0"/>
            </a:avLst>
          </a:prstGeom>
          <a:solidFill>
            <a:srgbClr val="FFFFFF">
              <a:shade val="85000"/>
            </a:srgbClr>
          </a:solidFill>
          <a:ln w="38100" cap="sq">
            <a:solidFill>
              <a:srgbClr val="8C8CB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Descripción generada automáticamente">
            <a:extLst>
              <a:ext uri="{FF2B5EF4-FFF2-40B4-BE49-F238E27FC236}">
                <a16:creationId xmlns:a16="http://schemas.microsoft.com/office/drawing/2014/main" id="{CAB5E913-8F89-CF9D-367A-E648D1EAE1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1367" y="1516048"/>
            <a:ext cx="2634114" cy="1855250"/>
          </a:xfrm>
          <a:prstGeom prst="rect">
            <a:avLst/>
          </a:prstGeom>
          <a:ln>
            <a:noFill/>
          </a:ln>
          <a:effectLst>
            <a:outerShdw blurRad="190500" algn="tl" rotWithShape="0">
              <a:srgbClr val="000000">
                <a:alpha val="70000"/>
              </a:srgbClr>
            </a:outerShdw>
          </a:effectLst>
        </p:spPr>
      </p:pic>
      <p:pic>
        <p:nvPicPr>
          <p:cNvPr id="10" name="Imagen 9" descr="Un dibujo de un hombre&#10;&#10;Descripción generada automáticamente con confianza baja">
            <a:extLst>
              <a:ext uri="{FF2B5EF4-FFF2-40B4-BE49-F238E27FC236}">
                <a16:creationId xmlns:a16="http://schemas.microsoft.com/office/drawing/2014/main" id="{E5035E75-7992-CB8A-87FB-6B91DDEC25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42730" y="4071445"/>
            <a:ext cx="1795029" cy="207645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persona, interior, hombre, viendo&#10;&#10;Descripción generada automáticamente">
            <a:extLst>
              <a:ext uri="{FF2B5EF4-FFF2-40B4-BE49-F238E27FC236}">
                <a16:creationId xmlns:a16="http://schemas.microsoft.com/office/drawing/2014/main" id="{7A97F6EF-A772-75C3-BF33-EDB1954B68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04385" y="5226475"/>
            <a:ext cx="2601096" cy="1453816"/>
          </a:xfrm>
          <a:prstGeom prst="rect">
            <a:avLst/>
          </a:prstGeom>
          <a:solidFill>
            <a:srgbClr val="FFFFFF">
              <a:shade val="85000"/>
            </a:srgbClr>
          </a:solidFill>
          <a:ln w="28575" cap="sq">
            <a:solidFill>
              <a:schemeClr val="accent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086AFF27-1DEC-4049-715C-F6D1E57808D1}"/>
              </a:ext>
            </a:extLst>
          </p:cNvPr>
          <p:cNvSpPr txBox="1"/>
          <p:nvPr/>
        </p:nvSpPr>
        <p:spPr>
          <a:xfrm>
            <a:off x="5008473" y="3980941"/>
            <a:ext cx="4395912" cy="2246769"/>
          </a:xfrm>
          <a:prstGeom prst="rect">
            <a:avLst/>
          </a:prstGeom>
          <a:noFill/>
        </p:spPr>
        <p:txBody>
          <a:bodyPr wrap="square">
            <a:spAutoFit/>
          </a:bodyPr>
          <a:lstStyle/>
          <a:p>
            <a:pPr>
              <a:spcBef>
                <a:spcPts val="600"/>
              </a:spcBef>
            </a:pPr>
            <a:r>
              <a:rPr lang="it-IT" sz="2000" b="1" dirty="0"/>
              <a:t>Non sappiamo cosa sia successo dopo, ma sappiamo che Barnaba aveva ragione. Dai tre riferimenti che  lui fa nelle sue lettere, Paolo giunse a considerare Marco come "utile per il ministero", un collaboratore efficace (Col. 4:10; Fil. 24; 2 Timoteo 4:11).</a:t>
            </a:r>
            <a:endParaRPr lang="es-ES" sz="2000" b="1" dirty="0"/>
          </a:p>
        </p:txBody>
      </p:sp>
      <p:sp>
        <p:nvSpPr>
          <p:cNvPr id="18" name="CuadroTexto 17">
            <a:extLst>
              <a:ext uri="{FF2B5EF4-FFF2-40B4-BE49-F238E27FC236}">
                <a16:creationId xmlns:a16="http://schemas.microsoft.com/office/drawing/2014/main" id="{765406D7-D567-5DF6-7ACC-771665B99285}"/>
              </a:ext>
            </a:extLst>
          </p:cNvPr>
          <p:cNvSpPr txBox="1"/>
          <p:nvPr/>
        </p:nvSpPr>
        <p:spPr>
          <a:xfrm>
            <a:off x="1251284" y="6147898"/>
            <a:ext cx="7940754" cy="707886"/>
          </a:xfrm>
          <a:prstGeom prst="rect">
            <a:avLst/>
          </a:prstGeom>
          <a:noFill/>
        </p:spPr>
        <p:txBody>
          <a:bodyPr wrap="square">
            <a:spAutoFit/>
          </a:bodyPr>
          <a:lstStyle/>
          <a:p>
            <a:pPr>
              <a:spcBef>
                <a:spcPts val="600"/>
              </a:spcBef>
            </a:pPr>
            <a:r>
              <a:rPr lang="it-IT" sz="2000" b="1" dirty="0"/>
              <a:t>Grazie a questa seconda possibilità, possiamo godere oggi dell'emozionante storia del Vangelo di Marco.</a:t>
            </a:r>
            <a:endParaRPr lang="es-ES" sz="2000" b="1" dirty="0"/>
          </a:p>
        </p:txBody>
      </p:sp>
      <p:pic>
        <p:nvPicPr>
          <p:cNvPr id="20" name="Imagen 19">
            <a:extLst>
              <a:ext uri="{FF2B5EF4-FFF2-40B4-BE49-F238E27FC236}">
                <a16:creationId xmlns:a16="http://schemas.microsoft.com/office/drawing/2014/main" id="{593471F1-578E-04E3-6C71-38AB3D6AE17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404384" y="3486704"/>
            <a:ext cx="2571928" cy="1537684"/>
          </a:xfrm>
          <a:prstGeom prst="snip2DiagRect">
            <a:avLst/>
          </a:prstGeom>
          <a:solidFill>
            <a:srgbClr val="FFFFFF">
              <a:shade val="85000"/>
            </a:srgbClr>
          </a:solidFill>
          <a:ln w="38100" cap="sq">
            <a:solidFill>
              <a:srgbClr val="C4B4F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24" name="Conector recto 23">
            <a:extLst>
              <a:ext uri="{FF2B5EF4-FFF2-40B4-BE49-F238E27FC236}">
                <a16:creationId xmlns:a16="http://schemas.microsoft.com/office/drawing/2014/main" id="{07C792F3-ED84-7C0B-76C5-BA649A2B0933}"/>
              </a:ext>
            </a:extLst>
          </p:cNvPr>
          <p:cNvCxnSpPr>
            <a:cxnSpLocks/>
          </p:cNvCxnSpPr>
          <p:nvPr/>
        </p:nvCxnSpPr>
        <p:spPr>
          <a:xfrm>
            <a:off x="0" y="1323751"/>
            <a:ext cx="12192000" cy="19168"/>
          </a:xfrm>
          <a:prstGeom prst="line">
            <a:avLst/>
          </a:prstGeom>
          <a:ln w="57150">
            <a:solidFill>
              <a:srgbClr val="3C2F30"/>
            </a:soli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602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par>
                                <p:cTn id="39" presetID="25"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44" dur="1000" fill="hold"/>
                                        <p:tgtEl>
                                          <p:spTgt spid="2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0"/>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randombar(horizontal)">
                                      <p:cBhvr>
                                        <p:cTn id="57" dur="500"/>
                                        <p:tgtEl>
                                          <p:spTgt spid="10"/>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randombar(horizont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1000" fill="hold"/>
                                        <p:tgtEl>
                                          <p:spTgt spid="12"/>
                                        </p:tgtEl>
                                        <p:attrNameLst>
                                          <p:attrName>ppt_w</p:attrName>
                                        </p:attrNameLst>
                                      </p:cBhvr>
                                      <p:tavLst>
                                        <p:tav tm="0">
                                          <p:val>
                                            <p:fltVal val="0"/>
                                          </p:val>
                                        </p:tav>
                                        <p:tav tm="100000">
                                          <p:val>
                                            <p:strVal val="#ppt_w"/>
                                          </p:val>
                                        </p:tav>
                                      </p:tavLst>
                                    </p:anim>
                                    <p:anim calcmode="lin" valueType="num">
                                      <p:cBhvr>
                                        <p:cTn id="66" dur="1000" fill="hold"/>
                                        <p:tgtEl>
                                          <p:spTgt spid="12"/>
                                        </p:tgtEl>
                                        <p:attrNameLst>
                                          <p:attrName>ppt_h</p:attrName>
                                        </p:attrNameLst>
                                      </p:cBhvr>
                                      <p:tavLst>
                                        <p:tav tm="0">
                                          <p:val>
                                            <p:fltVal val="0"/>
                                          </p:val>
                                        </p:tav>
                                        <p:tav tm="100000">
                                          <p:val>
                                            <p:strVal val="#ppt_h"/>
                                          </p:val>
                                        </p:tav>
                                      </p:tavLst>
                                    </p:anim>
                                    <p:anim calcmode="lin" valueType="num">
                                      <p:cBhvr>
                                        <p:cTn id="67" dur="1000" fill="hold"/>
                                        <p:tgtEl>
                                          <p:spTgt spid="12"/>
                                        </p:tgtEl>
                                        <p:attrNameLst>
                                          <p:attrName>style.rotation</p:attrName>
                                        </p:attrNameLst>
                                      </p:cBhvr>
                                      <p:tavLst>
                                        <p:tav tm="0">
                                          <p:val>
                                            <p:fltVal val="90"/>
                                          </p:val>
                                        </p:tav>
                                        <p:tav tm="100000">
                                          <p:val>
                                            <p:fltVal val="0"/>
                                          </p:val>
                                        </p:tav>
                                      </p:tavLst>
                                    </p:anim>
                                    <p:animEffect transition="in" filter="fade">
                                      <p:cBhvr>
                                        <p:cTn id="68" dur="1000"/>
                                        <p:tgtEl>
                                          <p:spTgt spid="12"/>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5" grpId="0"/>
      <p:bldP spid="6"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E443F2-B03D-C2D8-E4ED-3DE29CDA4ECF}"/>
              </a:ext>
            </a:extLst>
          </p:cNvPr>
          <p:cNvSpPr txBox="1"/>
          <p:nvPr/>
        </p:nvSpPr>
        <p:spPr>
          <a:xfrm>
            <a:off x="0" y="3044279"/>
            <a:ext cx="12192000" cy="923330"/>
          </a:xfrm>
          <a:prstGeom prst="rect">
            <a:avLst/>
          </a:prstGeom>
          <a:noFill/>
        </p:spPr>
        <p:txBody>
          <a:bodyPr wrap="square">
            <a:spAutoFit/>
            <a:scene3d>
              <a:camera prst="orthographicFront"/>
              <a:lightRig rig="threePt" dir="t"/>
            </a:scene3d>
            <a:sp3d extrusionH="57150" contourW="31750">
              <a:bevelT h="25400" prst="softRound"/>
              <a:contourClr>
                <a:srgbClr val="01852A"/>
              </a:contourClr>
            </a:sp3d>
          </a:bodyPr>
          <a:lstStyle/>
          <a:p>
            <a:pPr algn="ctr"/>
            <a:r>
              <a:rPr lang="es-ES" sz="5400" b="1" dirty="0">
                <a:ln w="22225">
                  <a:solidFill>
                    <a:schemeClr val="bg1"/>
                  </a:solidFill>
                  <a:prstDash val="solid"/>
                </a:ln>
                <a:solidFill>
                  <a:srgbClr val="B4E7B3"/>
                </a:solidFill>
              </a:rPr>
              <a:t>L'INIZIO DEL VANGELO</a:t>
            </a:r>
          </a:p>
        </p:txBody>
      </p:sp>
    </p:spTree>
    <p:extLst>
      <p:ext uri="{BB962C8B-B14F-4D97-AF65-F5344CB8AC3E}">
        <p14:creationId xmlns:p14="http://schemas.microsoft.com/office/powerpoint/2010/main" val="33295613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E17CCE-3DE7-6572-EE06-280F8B7269B9}"/>
              </a:ext>
            </a:extLst>
          </p:cNvPr>
          <p:cNvSpPr txBox="1"/>
          <p:nvPr/>
        </p:nvSpPr>
        <p:spPr>
          <a:xfrm>
            <a:off x="999102" y="0"/>
            <a:ext cx="6479728"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s-ES" sz="4400" b="1" spc="50" dirty="0">
                <a:ln w="9525" cmpd="sng">
                  <a:solidFill>
                    <a:srgbClr val="FFFF00"/>
                  </a:solidFill>
                  <a:prstDash val="solid"/>
                </a:ln>
                <a:solidFill>
                  <a:srgbClr val="70AD47">
                    <a:tint val="1000"/>
                  </a:srgbClr>
                </a:solidFill>
                <a:effectLst>
                  <a:glow rad="38100">
                    <a:schemeClr val="accent1">
                      <a:alpha val="40000"/>
                    </a:schemeClr>
                  </a:glow>
                  <a:reflection blurRad="6350" stA="55000" endA="300" endPos="45500" dir="5400000" sy="-100000" algn="bl" rotWithShape="0"/>
                </a:effectLst>
              </a:rPr>
              <a:t>LA PREPARAZIONE</a:t>
            </a:r>
          </a:p>
        </p:txBody>
      </p:sp>
      <p:sp>
        <p:nvSpPr>
          <p:cNvPr id="7" name="CuadroTexto 6">
            <a:extLst>
              <a:ext uri="{FF2B5EF4-FFF2-40B4-BE49-F238E27FC236}">
                <a16:creationId xmlns:a16="http://schemas.microsoft.com/office/drawing/2014/main" id="{46CAED4C-E654-3830-A8C1-1968CDB6C913}"/>
              </a:ext>
            </a:extLst>
          </p:cNvPr>
          <p:cNvSpPr txBox="1"/>
          <p:nvPr/>
        </p:nvSpPr>
        <p:spPr>
          <a:xfrm>
            <a:off x="838683" y="767338"/>
            <a:ext cx="6532950" cy="923330"/>
          </a:xfrm>
          <a:prstGeom prst="rect">
            <a:avLst/>
          </a:prstGeom>
          <a:noFill/>
        </p:spPr>
        <p:txBody>
          <a:bodyPr wrap="square">
            <a:spAutoFit/>
          </a:bodyPr>
          <a:lstStyle/>
          <a:p>
            <a:pPr algn="ctr"/>
            <a:r>
              <a:rPr lang="es-ES"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it-IT" b="1" dirty="0">
                <a:solidFill>
                  <a:srgbClr val="FFFF00"/>
                </a:solidFill>
                <a:effectLst>
                  <a:outerShdw blurRad="38100" dist="38100" dir="2700000" algn="tl">
                    <a:srgbClr val="000000">
                      <a:alpha val="43137"/>
                    </a:srgbClr>
                  </a:outerShdw>
                </a:effectLst>
                <a:latin typeface="Comic Sans MS" panose="030F0702030302020204" pitchFamily="66" charset="0"/>
              </a:rPr>
              <a:t>Alla folla egli annunziava: 'Dopo di me sta per venire colui che è più potente di me; io non sono degno nemmeno di abbassarmi a slacciargli i sandali.</a:t>
            </a:r>
            <a:r>
              <a:rPr lang="es-E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FFFF00"/>
                </a:solidFill>
                <a:effectLst>
                  <a:outerShdw blurRad="38100" dist="38100" dir="2700000" algn="tl">
                    <a:srgbClr val="000000">
                      <a:alpha val="43137"/>
                    </a:srgbClr>
                  </a:outerShdw>
                </a:effectLst>
                <a:latin typeface="Comic Sans MS" panose="030F0702030302020204" pitchFamily="66" charset="0"/>
              </a:rPr>
              <a:t>(Marco 1:7)</a:t>
            </a:r>
          </a:p>
        </p:txBody>
      </p:sp>
      <p:sp>
        <p:nvSpPr>
          <p:cNvPr id="8" name="CuadroTexto 7">
            <a:extLst>
              <a:ext uri="{FF2B5EF4-FFF2-40B4-BE49-F238E27FC236}">
                <a16:creationId xmlns:a16="http://schemas.microsoft.com/office/drawing/2014/main" id="{05B48488-2666-2131-79C3-4125546C748F}"/>
              </a:ext>
            </a:extLst>
          </p:cNvPr>
          <p:cNvSpPr txBox="1"/>
          <p:nvPr/>
        </p:nvSpPr>
        <p:spPr>
          <a:xfrm>
            <a:off x="427523" y="1718752"/>
            <a:ext cx="6747933" cy="1323439"/>
          </a:xfrm>
          <a:prstGeom prst="rect">
            <a:avLst/>
          </a:prstGeom>
          <a:noFill/>
        </p:spPr>
        <p:txBody>
          <a:bodyPr wrap="square" rtlCol="0">
            <a:spAutoFit/>
          </a:bodyPr>
          <a:lstStyle/>
          <a:p>
            <a:pPr>
              <a:spcBef>
                <a:spcPts val="600"/>
              </a:spcBef>
            </a:pPr>
            <a:r>
              <a:rPr lang="it-IT" sz="2000" b="1" dirty="0"/>
              <a:t>Marco inizia presentandoci Dio che si prepara per il viaggio di suo Figlio (Marco 1:1-2; </a:t>
            </a:r>
            <a:r>
              <a:rPr lang="it-IT" sz="2000" b="1" dirty="0" err="1"/>
              <a:t>Malachia</a:t>
            </a:r>
            <a:r>
              <a:rPr lang="it-IT" sz="2000" b="1" dirty="0"/>
              <a:t> 3:1). Un cammino che inizia nelle corti celesti, e che porterà Gesù Cristo sulla croce, per essere accolto di nuovo in Cielo </a:t>
            </a:r>
            <a:r>
              <a:rPr lang="es-ES" sz="2000" b="1" dirty="0"/>
              <a:t>(Mr. 16:19).</a:t>
            </a:r>
          </a:p>
        </p:txBody>
      </p:sp>
      <p:graphicFrame>
        <p:nvGraphicFramePr>
          <p:cNvPr id="2" name="Diagrama 1">
            <a:extLst>
              <a:ext uri="{FF2B5EF4-FFF2-40B4-BE49-F238E27FC236}">
                <a16:creationId xmlns:a16="http://schemas.microsoft.com/office/drawing/2014/main" id="{86D2ABAE-FBA6-393D-A61C-74C8D3556558}"/>
              </a:ext>
            </a:extLst>
          </p:cNvPr>
          <p:cNvGraphicFramePr/>
          <p:nvPr>
            <p:extLst>
              <p:ext uri="{D42A27DB-BD31-4B8C-83A1-F6EECF244321}">
                <p14:modId xmlns:p14="http://schemas.microsoft.com/office/powerpoint/2010/main" val="2321132540"/>
              </p:ext>
            </p:extLst>
          </p:nvPr>
        </p:nvGraphicFramePr>
        <p:xfrm>
          <a:off x="7478830" y="104799"/>
          <a:ext cx="4552750" cy="4351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000DEF1D-CE7F-89D2-E7D1-2003ACA9C486}"/>
              </a:ext>
            </a:extLst>
          </p:cNvPr>
          <p:cNvSpPr txBox="1"/>
          <p:nvPr/>
        </p:nvSpPr>
        <p:spPr>
          <a:xfrm>
            <a:off x="6094396" y="4429488"/>
            <a:ext cx="6097604" cy="1323439"/>
          </a:xfrm>
          <a:prstGeom prst="rect">
            <a:avLst/>
          </a:prstGeom>
          <a:noFill/>
        </p:spPr>
        <p:txBody>
          <a:bodyPr wrap="square">
            <a:spAutoFit/>
          </a:bodyPr>
          <a:lstStyle/>
          <a:p>
            <a:pPr>
              <a:spcBef>
                <a:spcPts val="600"/>
              </a:spcBef>
            </a:pPr>
            <a:r>
              <a:rPr lang="it-IT" sz="2000" b="1" dirty="0"/>
              <a:t>Prima che Gesù iniziasse il suo viaggio per dare la sua vita per noi, Giovanni preparò il cuore delle persone conducendole al pentimento e invitandole a essere battezzate</a:t>
            </a:r>
            <a:r>
              <a:rPr lang="es-ES" sz="2000" b="1" dirty="0"/>
              <a:t> (Mr. 1:4-6).</a:t>
            </a:r>
          </a:p>
        </p:txBody>
      </p:sp>
      <p:pic>
        <p:nvPicPr>
          <p:cNvPr id="11" name="Imagen 10" descr="Un grupo de personas en frente de agua&#10;&#10;Descripción generada automáticamente con confianza media">
            <a:extLst>
              <a:ext uri="{FF2B5EF4-FFF2-40B4-BE49-F238E27FC236}">
                <a16:creationId xmlns:a16="http://schemas.microsoft.com/office/drawing/2014/main" id="{8D45DE79-3BD9-3C57-AE39-8B53387A6D9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5653" y="4194884"/>
            <a:ext cx="2258447"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descr="Grupo de personas junto a un cuerpo de agua&#10;&#10;Descripción generada automáticamente">
            <a:extLst>
              <a:ext uri="{FF2B5EF4-FFF2-40B4-BE49-F238E27FC236}">
                <a16:creationId xmlns:a16="http://schemas.microsoft.com/office/drawing/2014/main" id="{BF5F779C-0A9F-E0D3-CD13-880C492B0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271958" y="4194884"/>
            <a:ext cx="1765042"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Imagen 14" descr="Dibujo de una persona&#10;&#10;Descripción generada automáticamente con confianza baja">
            <a:extLst>
              <a:ext uri="{FF2B5EF4-FFF2-40B4-BE49-F238E27FC236}">
                <a16:creationId xmlns:a16="http://schemas.microsoft.com/office/drawing/2014/main" id="{24978C6A-687A-FEE7-C505-790B741ADC5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984859" y="4194884"/>
            <a:ext cx="2094932"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Imagen 16" descr="Imagen que contiene animal&#10;&#10;Descripción generada automáticamente">
            <a:extLst>
              <a:ext uri="{FF2B5EF4-FFF2-40B4-BE49-F238E27FC236}">
                <a16:creationId xmlns:a16="http://schemas.microsoft.com/office/drawing/2014/main" id="{1A4BC968-06DE-3662-B41A-5936712BCF9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653" y="93588"/>
            <a:ext cx="933449" cy="1656544"/>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D3F2C0D6-F7BC-9C1D-6BF3-DC363931E687}"/>
              </a:ext>
            </a:extLst>
          </p:cNvPr>
          <p:cNvSpPr txBox="1"/>
          <p:nvPr/>
        </p:nvSpPr>
        <p:spPr>
          <a:xfrm>
            <a:off x="427522" y="3349968"/>
            <a:ext cx="6747933" cy="707886"/>
          </a:xfrm>
          <a:prstGeom prst="rect">
            <a:avLst/>
          </a:prstGeom>
          <a:noFill/>
        </p:spPr>
        <p:txBody>
          <a:bodyPr wrap="square">
            <a:spAutoFit/>
          </a:bodyPr>
          <a:lstStyle/>
          <a:p>
            <a:pPr>
              <a:spcBef>
                <a:spcPts val="600"/>
              </a:spcBef>
            </a:pPr>
            <a:r>
              <a:rPr lang="it-IT" sz="2000" b="1" dirty="0"/>
              <a:t>Per preparare questo cammino, Dio sceglie Giovanni Battista, la "voce che grida nel deserto".</a:t>
            </a:r>
            <a:r>
              <a:rPr lang="es-ES" sz="2000" b="1" dirty="0"/>
              <a:t>” (Mr. 1:3; </a:t>
            </a:r>
            <a:r>
              <a:rPr lang="es-ES" sz="2000" b="1" dirty="0" err="1"/>
              <a:t>Is</a:t>
            </a:r>
            <a:r>
              <a:rPr lang="es-ES" sz="2000" b="1" dirty="0"/>
              <a:t>. 40:3).</a:t>
            </a:r>
          </a:p>
        </p:txBody>
      </p:sp>
      <p:sp>
        <p:nvSpPr>
          <p:cNvPr id="10" name="CuadroTexto 9">
            <a:extLst>
              <a:ext uri="{FF2B5EF4-FFF2-40B4-BE49-F238E27FC236}">
                <a16:creationId xmlns:a16="http://schemas.microsoft.com/office/drawing/2014/main" id="{F23E28F4-36E1-505C-1D15-9B86F65382B5}"/>
              </a:ext>
            </a:extLst>
          </p:cNvPr>
          <p:cNvSpPr txBox="1"/>
          <p:nvPr/>
        </p:nvSpPr>
        <p:spPr>
          <a:xfrm>
            <a:off x="6079791" y="5752927"/>
            <a:ext cx="6112209" cy="1015663"/>
          </a:xfrm>
          <a:prstGeom prst="rect">
            <a:avLst/>
          </a:prstGeom>
          <a:noFill/>
        </p:spPr>
        <p:txBody>
          <a:bodyPr wrap="square">
            <a:spAutoFit/>
          </a:bodyPr>
          <a:lstStyle/>
          <a:p>
            <a:pPr>
              <a:spcBef>
                <a:spcPts val="600"/>
              </a:spcBef>
            </a:pPr>
            <a:r>
              <a:rPr lang="it-IT" sz="2000" b="1" dirty="0"/>
              <a:t>Li preparò ad accogliere il Figlio di Dio: più potente dello stesso Giovanni; più dignitoso; e che battezzerà con un battesimo più efficace </a:t>
            </a:r>
            <a:r>
              <a:rPr lang="es-ES" sz="2000" b="1" dirty="0"/>
              <a:t>(Mr. 1:7-8).</a:t>
            </a:r>
          </a:p>
        </p:txBody>
      </p:sp>
    </p:spTree>
    <p:extLst>
      <p:ext uri="{BB962C8B-B14F-4D97-AF65-F5344CB8AC3E}">
        <p14:creationId xmlns:p14="http://schemas.microsoft.com/office/powerpoint/2010/main" val="136131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strVal val="#ppt_w+.3"/>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animEffect transition="in" filter="fade">
                                      <p:cBhvr>
                                        <p:cTn id="18" dur="1000"/>
                                        <p:tgtEl>
                                          <p:spTgt spid="17"/>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graphicEl>
                                              <a:dgm id="{9B205E44-2C78-4E4E-8830-0B68EA3440A8}"/>
                                            </p:graphicEl>
                                          </p:spTgt>
                                        </p:tgtEl>
                                        <p:attrNameLst>
                                          <p:attrName>style.visibility</p:attrName>
                                        </p:attrNameLst>
                                      </p:cBhvr>
                                      <p:to>
                                        <p:strVal val="visible"/>
                                      </p:to>
                                    </p:set>
                                    <p:animEffect transition="in" filter="wipe(up)">
                                      <p:cBhvr>
                                        <p:cTn id="28" dur="500"/>
                                        <p:tgtEl>
                                          <p:spTgt spid="2">
                                            <p:graphicEl>
                                              <a:dgm id="{9B205E44-2C78-4E4E-8830-0B68EA3440A8}"/>
                                            </p:graphicEl>
                                          </p:spTgt>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2">
                                            <p:graphicEl>
                                              <a:dgm id="{FED9ACFD-97FF-401C-8564-E7D0601925C6}"/>
                                            </p:graphicEl>
                                          </p:spTgt>
                                        </p:tgtEl>
                                        <p:attrNameLst>
                                          <p:attrName>style.visibility</p:attrName>
                                        </p:attrNameLst>
                                      </p:cBhvr>
                                      <p:to>
                                        <p:strVal val="visible"/>
                                      </p:to>
                                    </p:set>
                                    <p:animEffect transition="in" filter="wipe(up)">
                                      <p:cBhvr>
                                        <p:cTn id="32" dur="500"/>
                                        <p:tgtEl>
                                          <p:spTgt spid="2">
                                            <p:graphicEl>
                                              <a:dgm id="{FED9ACFD-97FF-401C-8564-E7D0601925C6}"/>
                                            </p:graphic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
                                            <p:graphicEl>
                                              <a:dgm id="{75FC1112-7464-4D47-B6D4-189E733DDFA3}"/>
                                            </p:graphicEl>
                                          </p:spTgt>
                                        </p:tgtEl>
                                        <p:attrNameLst>
                                          <p:attrName>style.visibility</p:attrName>
                                        </p:attrNameLst>
                                      </p:cBhvr>
                                      <p:to>
                                        <p:strVal val="visible"/>
                                      </p:to>
                                    </p:set>
                                    <p:animEffect transition="in" filter="wipe(up)">
                                      <p:cBhvr>
                                        <p:cTn id="35" dur="500"/>
                                        <p:tgtEl>
                                          <p:spTgt spid="2">
                                            <p:graphicEl>
                                              <a:dgm id="{75FC1112-7464-4D47-B6D4-189E733DDFA3}"/>
                                            </p:graphicEl>
                                          </p:spTgt>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2">
                                            <p:graphicEl>
                                              <a:dgm id="{DE843EAD-DEE0-4C85-8D6A-19A036C9CBD7}"/>
                                            </p:graphicEl>
                                          </p:spTgt>
                                        </p:tgtEl>
                                        <p:attrNameLst>
                                          <p:attrName>style.visibility</p:attrName>
                                        </p:attrNameLst>
                                      </p:cBhvr>
                                      <p:to>
                                        <p:strVal val="visible"/>
                                      </p:to>
                                    </p:set>
                                    <p:animEffect transition="in" filter="wipe(up)">
                                      <p:cBhvr>
                                        <p:cTn id="39" dur="500"/>
                                        <p:tgtEl>
                                          <p:spTgt spid="2">
                                            <p:graphicEl>
                                              <a:dgm id="{DE843EAD-DEE0-4C85-8D6A-19A036C9CBD7}"/>
                                            </p:graphic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
                                            <p:graphicEl>
                                              <a:dgm id="{7ACFE278-CA05-4F88-AE25-07AF7ECF2CF3}"/>
                                            </p:graphicEl>
                                          </p:spTgt>
                                        </p:tgtEl>
                                        <p:attrNameLst>
                                          <p:attrName>style.visibility</p:attrName>
                                        </p:attrNameLst>
                                      </p:cBhvr>
                                      <p:to>
                                        <p:strVal val="visible"/>
                                      </p:to>
                                    </p:set>
                                    <p:animEffect transition="in" filter="wipe(up)">
                                      <p:cBhvr>
                                        <p:cTn id="42" dur="500"/>
                                        <p:tgtEl>
                                          <p:spTgt spid="2">
                                            <p:graphicEl>
                                              <a:dgm id="{7ACFE278-CA05-4F88-AE25-07AF7ECF2CF3}"/>
                                            </p:graphicEl>
                                          </p:spTgt>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graphicEl>
                                              <a:dgm id="{F9D65B62-54AE-45DD-ACB8-83A6CECB680A}"/>
                                            </p:graphicEl>
                                          </p:spTgt>
                                        </p:tgtEl>
                                        <p:attrNameLst>
                                          <p:attrName>style.visibility</p:attrName>
                                        </p:attrNameLst>
                                      </p:cBhvr>
                                      <p:to>
                                        <p:strVal val="visible"/>
                                      </p:to>
                                    </p:set>
                                    <p:animEffect transition="in" filter="wipe(left)">
                                      <p:cBhvr>
                                        <p:cTn id="46" dur="500"/>
                                        <p:tgtEl>
                                          <p:spTgt spid="2">
                                            <p:graphicEl>
                                              <a:dgm id="{F9D65B62-54AE-45DD-ACB8-83A6CECB680A}"/>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
                                            <p:graphicEl>
                                              <a:dgm id="{4FE26ACA-0EB8-4E7C-A13D-71B8F9E2E40D}"/>
                                            </p:graphicEl>
                                          </p:spTgt>
                                        </p:tgtEl>
                                        <p:attrNameLst>
                                          <p:attrName>style.visibility</p:attrName>
                                        </p:attrNameLst>
                                      </p:cBhvr>
                                      <p:to>
                                        <p:strVal val="visible"/>
                                      </p:to>
                                    </p:set>
                                    <p:animEffect transition="in" filter="wipe(left)">
                                      <p:cBhvr>
                                        <p:cTn id="49" dur="500"/>
                                        <p:tgtEl>
                                          <p:spTgt spid="2">
                                            <p:graphicEl>
                                              <a:dgm id="{4FE26ACA-0EB8-4E7C-A13D-71B8F9E2E40D}"/>
                                            </p:graphicEl>
                                          </p:spTgt>
                                        </p:tgtEl>
                                      </p:cBhvr>
                                    </p:animEffect>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2">
                                            <p:graphicEl>
                                              <a:dgm id="{3FCDDA1D-473C-418D-9EF4-DCA720F340B1}"/>
                                            </p:graphicEl>
                                          </p:spTgt>
                                        </p:tgtEl>
                                        <p:attrNameLst>
                                          <p:attrName>style.visibility</p:attrName>
                                        </p:attrNameLst>
                                      </p:cBhvr>
                                      <p:to>
                                        <p:strVal val="visible"/>
                                      </p:to>
                                    </p:set>
                                    <p:animEffect transition="in" filter="wipe(down)">
                                      <p:cBhvr>
                                        <p:cTn id="53" dur="500"/>
                                        <p:tgtEl>
                                          <p:spTgt spid="2">
                                            <p:graphicEl>
                                              <a:dgm id="{3FCDDA1D-473C-418D-9EF4-DCA720F340B1}"/>
                                            </p:graphic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
                                            <p:graphicEl>
                                              <a:dgm id="{5555A1BA-5342-4E0B-9E40-01704C9F8CB1}"/>
                                            </p:graphicEl>
                                          </p:spTgt>
                                        </p:tgtEl>
                                        <p:attrNameLst>
                                          <p:attrName>style.visibility</p:attrName>
                                        </p:attrNameLst>
                                      </p:cBhvr>
                                      <p:to>
                                        <p:strVal val="visible"/>
                                      </p:to>
                                    </p:set>
                                    <p:animEffect transition="in" filter="wipe(down)">
                                      <p:cBhvr>
                                        <p:cTn id="56" dur="500"/>
                                        <p:tgtEl>
                                          <p:spTgt spid="2">
                                            <p:graphicEl>
                                              <a:dgm id="{5555A1BA-5342-4E0B-9E40-01704C9F8CB1}"/>
                                            </p:graphicEl>
                                          </p:spTgt>
                                        </p:tgtEl>
                                      </p:cBhvr>
                                    </p:animEffect>
                                  </p:childTnLst>
                                </p:cTn>
                              </p:par>
                            </p:childTnLst>
                          </p:cTn>
                        </p:par>
                        <p:par>
                          <p:cTn id="57" fill="hold">
                            <p:stCondLst>
                              <p:cond delay="2500"/>
                            </p:stCondLst>
                            <p:childTnLst>
                              <p:par>
                                <p:cTn id="58" presetID="22" presetClass="entr" presetSubtype="4" fill="hold" grpId="0" nodeType="afterEffect">
                                  <p:stCondLst>
                                    <p:cond delay="0"/>
                                  </p:stCondLst>
                                  <p:childTnLst>
                                    <p:set>
                                      <p:cBhvr>
                                        <p:cTn id="59" dur="1" fill="hold">
                                          <p:stCondLst>
                                            <p:cond delay="0"/>
                                          </p:stCondLst>
                                        </p:cTn>
                                        <p:tgtEl>
                                          <p:spTgt spid="2">
                                            <p:graphicEl>
                                              <a:dgm id="{12F54906-35E5-4641-A763-8B583D19A4BB}"/>
                                            </p:graphicEl>
                                          </p:spTgt>
                                        </p:tgtEl>
                                        <p:attrNameLst>
                                          <p:attrName>style.visibility</p:attrName>
                                        </p:attrNameLst>
                                      </p:cBhvr>
                                      <p:to>
                                        <p:strVal val="visible"/>
                                      </p:to>
                                    </p:set>
                                    <p:animEffect transition="in" filter="wipe(down)">
                                      <p:cBhvr>
                                        <p:cTn id="60" dur="500"/>
                                        <p:tgtEl>
                                          <p:spTgt spid="2">
                                            <p:graphicEl>
                                              <a:dgm id="{12F54906-35E5-4641-A763-8B583D19A4BB}"/>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
                                            <p:graphicEl>
                                              <a:dgm id="{E267E3EB-69E3-4E3D-9EBA-01B781C697A5}"/>
                                            </p:graphicEl>
                                          </p:spTgt>
                                        </p:tgtEl>
                                        <p:attrNameLst>
                                          <p:attrName>style.visibility</p:attrName>
                                        </p:attrNameLst>
                                      </p:cBhvr>
                                      <p:to>
                                        <p:strVal val="visible"/>
                                      </p:to>
                                    </p:set>
                                    <p:animEffect transition="in" filter="wipe(down)">
                                      <p:cBhvr>
                                        <p:cTn id="63" dur="500"/>
                                        <p:tgtEl>
                                          <p:spTgt spid="2">
                                            <p:graphicEl>
                                              <a:dgm id="{E267E3EB-69E3-4E3D-9EBA-01B781C697A5}"/>
                                            </p:graphicEl>
                                          </p:spTgt>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900" decel="100000" fill="hold"/>
                                        <p:tgtEl>
                                          <p:spTgt spid="13"/>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left)">
                                      <p:cBhvr>
                                        <p:cTn id="91" dur="500"/>
                                        <p:tgtEl>
                                          <p:spTgt spid="5"/>
                                        </p:tgtEl>
                                      </p:cBhvr>
                                    </p:animEffect>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900" decel="100000" fill="hold"/>
                                        <p:tgtEl>
                                          <p:spTgt spid="15"/>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wipe(left)">
                                      <p:cBhvr>
                                        <p:cTn id="10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5"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9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2AD5165-4A43-8646-514D-EC7C67EFED7B}"/>
              </a:ext>
            </a:extLst>
          </p:cNvPr>
          <p:cNvSpPr txBox="1"/>
          <p:nvPr/>
        </p:nvSpPr>
        <p:spPr>
          <a:xfrm>
            <a:off x="0" y="0"/>
            <a:ext cx="7789333" cy="769441"/>
          </a:xfrm>
          <a:prstGeom prst="rect">
            <a:avLst/>
          </a:prstGeom>
          <a:noFill/>
        </p:spPr>
        <p:txBody>
          <a:bodyPr wrap="square">
            <a:spAutoFit/>
          </a:bodyPr>
          <a:lstStyle/>
          <a:p>
            <a:pPr algn="ctr"/>
            <a:r>
              <a:rPr lang="es-ES" sz="4400" b="1" spc="600" dirty="0">
                <a:ln w="10160">
                  <a:solidFill>
                    <a:schemeClr val="accent5"/>
                  </a:solidFill>
                  <a:prstDash val="solid"/>
                </a:ln>
                <a:solidFill>
                  <a:srgbClr val="FFFFFF"/>
                </a:solidFill>
                <a:effectLst>
                  <a:outerShdw blurRad="38100" dist="22860" dir="5400000" algn="tl" rotWithShape="0">
                    <a:srgbClr val="000000">
                      <a:alpha val="88000"/>
                    </a:srgbClr>
                  </a:outerShdw>
                </a:effectLst>
              </a:rPr>
              <a:t>IL BATTESIMO</a:t>
            </a:r>
          </a:p>
        </p:txBody>
      </p:sp>
      <p:sp>
        <p:nvSpPr>
          <p:cNvPr id="5" name="CuadroTexto 4">
            <a:extLst>
              <a:ext uri="{FF2B5EF4-FFF2-40B4-BE49-F238E27FC236}">
                <a16:creationId xmlns:a16="http://schemas.microsoft.com/office/drawing/2014/main" id="{4E0AED1E-8ACB-A44D-2956-144598EFBB11}"/>
              </a:ext>
            </a:extLst>
          </p:cNvPr>
          <p:cNvSpPr txBox="1"/>
          <p:nvPr/>
        </p:nvSpPr>
        <p:spPr>
          <a:xfrm>
            <a:off x="67377" y="669902"/>
            <a:ext cx="7672577"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threePt" dir="t"/>
            </a:scene3d>
            <a:sp3d extrusionH="57150">
              <a:bevelT w="38100" h="38100"/>
            </a:sp3d>
          </a:bodyPr>
          <a:lstStyle/>
          <a:p>
            <a:pPr algn="ctr"/>
            <a:r>
              <a:rPr lang="es-ES" b="1" dirty="0">
                <a:solidFill>
                  <a:schemeClr val="accent6">
                    <a:lumMod val="50000"/>
                  </a:schemeClr>
                </a:solidFill>
                <a:latin typeface="Comic Sans MS" panose="030F0702030302020204" pitchFamily="66" charset="0"/>
              </a:rPr>
              <a:t>“</a:t>
            </a:r>
            <a:r>
              <a:rPr lang="it-IT" b="1" dirty="0">
                <a:solidFill>
                  <a:schemeClr val="accent6">
                    <a:lumMod val="50000"/>
                  </a:schemeClr>
                </a:solidFill>
                <a:latin typeface="Comic Sans MS" panose="030F0702030302020204" pitchFamily="66" charset="0"/>
              </a:rPr>
              <a:t>Ed ecco, in quei giorni, Gesù venne da Nazareth di Galilea e fu battezzato nel Giordano da Giovanni.</a:t>
            </a:r>
            <a:r>
              <a:rPr lang="es-ES" b="1" dirty="0">
                <a:solidFill>
                  <a:schemeClr val="accent6">
                    <a:lumMod val="50000"/>
                  </a:schemeClr>
                </a:solidFill>
                <a:latin typeface="Comic Sans MS" panose="030F0702030302020204" pitchFamily="66" charset="0"/>
              </a:rPr>
              <a:t>” </a:t>
            </a:r>
            <a:r>
              <a:rPr lang="es-ES" sz="1400" b="1" dirty="0">
                <a:solidFill>
                  <a:schemeClr val="accent6">
                    <a:lumMod val="50000"/>
                  </a:schemeClr>
                </a:solidFill>
                <a:latin typeface="Comic Sans MS" panose="030F0702030302020204" pitchFamily="66" charset="0"/>
              </a:rPr>
              <a:t>(Marco 1:9)</a:t>
            </a:r>
          </a:p>
        </p:txBody>
      </p:sp>
      <p:sp>
        <p:nvSpPr>
          <p:cNvPr id="6" name="CuadroTexto 5">
            <a:extLst>
              <a:ext uri="{FF2B5EF4-FFF2-40B4-BE49-F238E27FC236}">
                <a16:creationId xmlns:a16="http://schemas.microsoft.com/office/drawing/2014/main" id="{A7DD173B-A41A-F48D-7FBC-D57B695550BB}"/>
              </a:ext>
            </a:extLst>
          </p:cNvPr>
          <p:cNvSpPr txBox="1"/>
          <p:nvPr/>
        </p:nvSpPr>
        <p:spPr>
          <a:xfrm>
            <a:off x="67377" y="1446175"/>
            <a:ext cx="7672577" cy="1631216"/>
          </a:xfrm>
          <a:prstGeom prst="rect">
            <a:avLst/>
          </a:prstGeom>
          <a:noFill/>
        </p:spPr>
        <p:txBody>
          <a:bodyPr wrap="square" rtlCol="0">
            <a:spAutoFit/>
          </a:bodyPr>
          <a:lstStyle/>
          <a:p>
            <a:pPr>
              <a:spcBef>
                <a:spcPts val="600"/>
              </a:spcBef>
            </a:pPr>
            <a:r>
              <a:rPr lang="it-IT" sz="2000" b="1" dirty="0"/>
              <a:t>Gesù inizia il suo cammino in modo spettacolare: Dio Padre lo presenta come suo Figlio, e lo Spirito Santo manifesta la sua presenza in forma corporea (Mc 1,10-11). Fin dall'inizio, Gesù è presentato come una persona divina, il Figlio di Dio. Ma è anche presentato come una persona umana</a:t>
            </a:r>
            <a:r>
              <a:rPr lang="es-ES" sz="2000" b="1" dirty="0"/>
              <a:t>a:</a:t>
            </a:r>
          </a:p>
        </p:txBody>
      </p:sp>
      <p:graphicFrame>
        <p:nvGraphicFramePr>
          <p:cNvPr id="2" name="Diagrama 1">
            <a:extLst>
              <a:ext uri="{FF2B5EF4-FFF2-40B4-BE49-F238E27FC236}">
                <a16:creationId xmlns:a16="http://schemas.microsoft.com/office/drawing/2014/main" id="{75BF0CCB-5FCA-085E-C11A-390D61AE7DBA}"/>
              </a:ext>
            </a:extLst>
          </p:cNvPr>
          <p:cNvGraphicFramePr/>
          <p:nvPr>
            <p:extLst>
              <p:ext uri="{D42A27DB-BD31-4B8C-83A1-F6EECF244321}">
                <p14:modId xmlns:p14="http://schemas.microsoft.com/office/powerpoint/2010/main" val="3958115128"/>
              </p:ext>
            </p:extLst>
          </p:nvPr>
        </p:nvGraphicFramePr>
        <p:xfrm>
          <a:off x="207432" y="3137837"/>
          <a:ext cx="11569702" cy="2858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DE08C7A5-6F35-FFC0-F2C8-0E2DB308555F}"/>
              </a:ext>
            </a:extLst>
          </p:cNvPr>
          <p:cNvSpPr txBox="1"/>
          <p:nvPr/>
        </p:nvSpPr>
        <p:spPr>
          <a:xfrm>
            <a:off x="207432" y="6150114"/>
            <a:ext cx="11777134" cy="707886"/>
          </a:xfrm>
          <a:prstGeom prst="rect">
            <a:avLst/>
          </a:prstGeom>
          <a:noFill/>
        </p:spPr>
        <p:txBody>
          <a:bodyPr wrap="square" rtlCol="0">
            <a:spAutoFit/>
          </a:bodyPr>
          <a:lstStyle/>
          <a:p>
            <a:pPr>
              <a:spcBef>
                <a:spcPts val="600"/>
              </a:spcBef>
            </a:pPr>
            <a:r>
              <a:rPr lang="it-IT" sz="2000" b="1" dirty="0"/>
              <a:t>È così che Gesù ci viene presentato: pienamente divino e pienamente umano. Egli è allo stesso tempo Salvatore e Fratello, Signore ed Esempio. È la piena rivelazione dell'amore di Dio per l'umanità</a:t>
            </a:r>
            <a:r>
              <a:rPr lang="es-ES" sz="2000" b="1" dirty="0"/>
              <a:t>.</a:t>
            </a:r>
          </a:p>
        </p:txBody>
      </p:sp>
      <p:pic>
        <p:nvPicPr>
          <p:cNvPr id="9" name="Imagen 8" descr="Grupo de personas en el agua&#10;&#10;Descripción generada automáticamente con confianza media">
            <a:extLst>
              <a:ext uri="{FF2B5EF4-FFF2-40B4-BE49-F238E27FC236}">
                <a16:creationId xmlns:a16="http://schemas.microsoft.com/office/drawing/2014/main" id="{75D1C85E-0210-B55E-5451-81072808F13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856710" y="134755"/>
            <a:ext cx="4177236" cy="2942636"/>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5735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1000"/>
                                        <p:tgtEl>
                                          <p:spTgt spid="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2">
                                            <p:graphicEl>
                                              <a:dgm id="{AFD08BFE-87A2-426E-BA6E-8949C193A2D2}"/>
                                            </p:graphicEl>
                                          </p:spTgt>
                                        </p:tgtEl>
                                        <p:attrNameLst>
                                          <p:attrName>style.visibility</p:attrName>
                                        </p:attrNameLst>
                                      </p:cBhvr>
                                      <p:to>
                                        <p:strVal val="visible"/>
                                      </p:to>
                                    </p:set>
                                    <p:anim calcmode="lin" valueType="num">
                                      <p:cBhvr>
                                        <p:cTn id="29" dur="500" fill="hold"/>
                                        <p:tgtEl>
                                          <p:spTgt spid="2">
                                            <p:graphicEl>
                                              <a:dgm id="{AFD08BFE-87A2-426E-BA6E-8949C193A2D2}"/>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AFD08BFE-87A2-426E-BA6E-8949C193A2D2}"/>
                                            </p:graphicEl>
                                          </p:spTgt>
                                        </p:tgtEl>
                                        <p:attrNameLst>
                                          <p:attrName>ppt_h</p:attrName>
                                        </p:attrNameLst>
                                      </p:cBhvr>
                                      <p:tavLst>
                                        <p:tav tm="0">
                                          <p:val>
                                            <p:fltVal val="0"/>
                                          </p:val>
                                        </p:tav>
                                        <p:tav tm="100000">
                                          <p:val>
                                            <p:strVal val="#ppt_h"/>
                                          </p:val>
                                        </p:tav>
                                      </p:tavLst>
                                    </p:anim>
                                    <p:animEffect transition="in" filter="fade">
                                      <p:cBhvr>
                                        <p:cTn id="31" dur="500"/>
                                        <p:tgtEl>
                                          <p:spTgt spid="2">
                                            <p:graphicEl>
                                              <a:dgm id="{AFD08BFE-87A2-426E-BA6E-8949C193A2D2}"/>
                                            </p:graphicEl>
                                          </p:spTgt>
                                        </p:tgtEl>
                                      </p:cBhvr>
                                    </p:animEffect>
                                    <p:anim calcmode="lin" valueType="num">
                                      <p:cBhvr>
                                        <p:cTn id="32" dur="500" fill="hold"/>
                                        <p:tgtEl>
                                          <p:spTgt spid="2">
                                            <p:graphicEl>
                                              <a:dgm id="{AFD08BFE-87A2-426E-BA6E-8949C193A2D2}"/>
                                            </p:graphicEl>
                                          </p:spTgt>
                                        </p:tgtEl>
                                        <p:attrNameLst>
                                          <p:attrName>ppt_x</p:attrName>
                                        </p:attrNameLst>
                                      </p:cBhvr>
                                      <p:tavLst>
                                        <p:tav tm="0">
                                          <p:val>
                                            <p:fltVal val="0.5"/>
                                          </p:val>
                                        </p:tav>
                                        <p:tav tm="100000">
                                          <p:val>
                                            <p:strVal val="#ppt_x"/>
                                          </p:val>
                                        </p:tav>
                                      </p:tavLst>
                                    </p:anim>
                                    <p:anim calcmode="lin" valueType="num">
                                      <p:cBhvr>
                                        <p:cTn id="33" dur="500" fill="hold"/>
                                        <p:tgtEl>
                                          <p:spTgt spid="2">
                                            <p:graphicEl>
                                              <a:dgm id="{AFD08BFE-87A2-426E-BA6E-8949C193A2D2}"/>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2">
                                            <p:graphicEl>
                                              <a:dgm id="{8F087A2C-C04A-4A34-8474-9FC0D560C305}"/>
                                            </p:graphicEl>
                                          </p:spTgt>
                                        </p:tgtEl>
                                        <p:attrNameLst>
                                          <p:attrName>style.visibility</p:attrName>
                                        </p:attrNameLst>
                                      </p:cBhvr>
                                      <p:to>
                                        <p:strVal val="visible"/>
                                      </p:to>
                                    </p:set>
                                    <p:anim calcmode="lin" valueType="num">
                                      <p:cBhvr>
                                        <p:cTn id="36" dur="500" fill="hold"/>
                                        <p:tgtEl>
                                          <p:spTgt spid="2">
                                            <p:graphicEl>
                                              <a:dgm id="{8F087A2C-C04A-4A34-8474-9FC0D560C305}"/>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8F087A2C-C04A-4A34-8474-9FC0D560C305}"/>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8F087A2C-C04A-4A34-8474-9FC0D560C305}"/>
                                            </p:graphicEl>
                                          </p:spTgt>
                                        </p:tgtEl>
                                      </p:cBhvr>
                                    </p:animEffect>
                                    <p:anim calcmode="lin" valueType="num">
                                      <p:cBhvr>
                                        <p:cTn id="39" dur="500" fill="hold"/>
                                        <p:tgtEl>
                                          <p:spTgt spid="2">
                                            <p:graphicEl>
                                              <a:dgm id="{8F087A2C-C04A-4A34-8474-9FC0D560C305}"/>
                                            </p:graphicEl>
                                          </p:spTgt>
                                        </p:tgtEl>
                                        <p:attrNameLst>
                                          <p:attrName>ppt_x</p:attrName>
                                        </p:attrNameLst>
                                      </p:cBhvr>
                                      <p:tavLst>
                                        <p:tav tm="0">
                                          <p:val>
                                            <p:fltVal val="0.5"/>
                                          </p:val>
                                        </p:tav>
                                        <p:tav tm="100000">
                                          <p:val>
                                            <p:strVal val="#ppt_x"/>
                                          </p:val>
                                        </p:tav>
                                      </p:tavLst>
                                    </p:anim>
                                    <p:anim calcmode="lin" valueType="num">
                                      <p:cBhvr>
                                        <p:cTn id="40" dur="500" fill="hold"/>
                                        <p:tgtEl>
                                          <p:spTgt spid="2">
                                            <p:graphicEl>
                                              <a:dgm id="{8F087A2C-C04A-4A34-8474-9FC0D560C305}"/>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2">
                                            <p:graphicEl>
                                              <a:dgm id="{DADC1F86-B4A4-4CCE-AA06-73D7E8E6C588}"/>
                                            </p:graphicEl>
                                          </p:spTgt>
                                        </p:tgtEl>
                                        <p:attrNameLst>
                                          <p:attrName>style.visibility</p:attrName>
                                        </p:attrNameLst>
                                      </p:cBhvr>
                                      <p:to>
                                        <p:strVal val="visible"/>
                                      </p:to>
                                    </p:set>
                                    <p:anim calcmode="lin" valueType="num">
                                      <p:cBhvr>
                                        <p:cTn id="45" dur="500" fill="hold"/>
                                        <p:tgtEl>
                                          <p:spTgt spid="2">
                                            <p:graphicEl>
                                              <a:dgm id="{DADC1F86-B4A4-4CCE-AA06-73D7E8E6C588}"/>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DADC1F86-B4A4-4CCE-AA06-73D7E8E6C588}"/>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DADC1F86-B4A4-4CCE-AA06-73D7E8E6C588}"/>
                                            </p:graphicEl>
                                          </p:spTgt>
                                        </p:tgtEl>
                                      </p:cBhvr>
                                    </p:animEffect>
                                    <p:anim calcmode="lin" valueType="num">
                                      <p:cBhvr>
                                        <p:cTn id="48" dur="500" fill="hold"/>
                                        <p:tgtEl>
                                          <p:spTgt spid="2">
                                            <p:graphicEl>
                                              <a:dgm id="{DADC1F86-B4A4-4CCE-AA06-73D7E8E6C588}"/>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DADC1F86-B4A4-4CCE-AA06-73D7E8E6C588}"/>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2">
                                            <p:graphicEl>
                                              <a:dgm id="{1A7A3C89-FC75-4939-BEF3-42537BAF3987}"/>
                                            </p:graphicEl>
                                          </p:spTgt>
                                        </p:tgtEl>
                                        <p:attrNameLst>
                                          <p:attrName>style.visibility</p:attrName>
                                        </p:attrNameLst>
                                      </p:cBhvr>
                                      <p:to>
                                        <p:strVal val="visible"/>
                                      </p:to>
                                    </p:set>
                                    <p:anim calcmode="lin" valueType="num">
                                      <p:cBhvr>
                                        <p:cTn id="52" dur="500" fill="hold"/>
                                        <p:tgtEl>
                                          <p:spTgt spid="2">
                                            <p:graphicEl>
                                              <a:dgm id="{1A7A3C89-FC75-4939-BEF3-42537BAF3987}"/>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1A7A3C89-FC75-4939-BEF3-42537BAF3987}"/>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1A7A3C89-FC75-4939-BEF3-42537BAF3987}"/>
                                            </p:graphicEl>
                                          </p:spTgt>
                                        </p:tgtEl>
                                      </p:cBhvr>
                                    </p:animEffect>
                                    <p:anim calcmode="lin" valueType="num">
                                      <p:cBhvr>
                                        <p:cTn id="55" dur="500" fill="hold"/>
                                        <p:tgtEl>
                                          <p:spTgt spid="2">
                                            <p:graphicEl>
                                              <a:dgm id="{1A7A3C89-FC75-4939-BEF3-42537BAF3987}"/>
                                            </p:graphicEl>
                                          </p:spTgt>
                                        </p:tgtEl>
                                        <p:attrNameLst>
                                          <p:attrName>ppt_x</p:attrName>
                                        </p:attrNameLst>
                                      </p:cBhvr>
                                      <p:tavLst>
                                        <p:tav tm="0">
                                          <p:val>
                                            <p:fltVal val="0.5"/>
                                          </p:val>
                                        </p:tav>
                                        <p:tav tm="100000">
                                          <p:val>
                                            <p:strVal val="#ppt_x"/>
                                          </p:val>
                                        </p:tav>
                                      </p:tavLst>
                                    </p:anim>
                                    <p:anim calcmode="lin" valueType="num">
                                      <p:cBhvr>
                                        <p:cTn id="56" dur="500" fill="hold"/>
                                        <p:tgtEl>
                                          <p:spTgt spid="2">
                                            <p:graphicEl>
                                              <a:dgm id="{1A7A3C89-FC75-4939-BEF3-42537BAF3987}"/>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2">
                                            <p:graphicEl>
                                              <a:dgm id="{3CE3B9B6-E456-4038-8E9B-FF262F2AB425}"/>
                                            </p:graphicEl>
                                          </p:spTgt>
                                        </p:tgtEl>
                                        <p:attrNameLst>
                                          <p:attrName>style.visibility</p:attrName>
                                        </p:attrNameLst>
                                      </p:cBhvr>
                                      <p:to>
                                        <p:strVal val="visible"/>
                                      </p:to>
                                    </p:set>
                                    <p:anim calcmode="lin" valueType="num">
                                      <p:cBhvr>
                                        <p:cTn id="61" dur="500" fill="hold"/>
                                        <p:tgtEl>
                                          <p:spTgt spid="2">
                                            <p:graphicEl>
                                              <a:dgm id="{3CE3B9B6-E456-4038-8E9B-FF262F2AB425}"/>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3CE3B9B6-E456-4038-8E9B-FF262F2AB425}"/>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3CE3B9B6-E456-4038-8E9B-FF262F2AB425}"/>
                                            </p:graphicEl>
                                          </p:spTgt>
                                        </p:tgtEl>
                                      </p:cBhvr>
                                    </p:animEffect>
                                    <p:anim calcmode="lin" valueType="num">
                                      <p:cBhvr>
                                        <p:cTn id="64" dur="500" fill="hold"/>
                                        <p:tgtEl>
                                          <p:spTgt spid="2">
                                            <p:graphicEl>
                                              <a:dgm id="{3CE3B9B6-E456-4038-8E9B-FF262F2AB425}"/>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3CE3B9B6-E456-4038-8E9B-FF262F2AB425}"/>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
                                            <p:graphicEl>
                                              <a:dgm id="{2F3375B7-8037-46BA-A78E-C7B142A6E98D}"/>
                                            </p:graphicEl>
                                          </p:spTgt>
                                        </p:tgtEl>
                                        <p:attrNameLst>
                                          <p:attrName>style.visibility</p:attrName>
                                        </p:attrNameLst>
                                      </p:cBhvr>
                                      <p:to>
                                        <p:strVal val="visible"/>
                                      </p:to>
                                    </p:set>
                                    <p:anim calcmode="lin" valueType="num">
                                      <p:cBhvr>
                                        <p:cTn id="68" dur="500" fill="hold"/>
                                        <p:tgtEl>
                                          <p:spTgt spid="2">
                                            <p:graphicEl>
                                              <a:dgm id="{2F3375B7-8037-46BA-A78E-C7B142A6E98D}"/>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2F3375B7-8037-46BA-A78E-C7B142A6E98D}"/>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2F3375B7-8037-46BA-A78E-C7B142A6E98D}"/>
                                            </p:graphicEl>
                                          </p:spTgt>
                                        </p:tgtEl>
                                      </p:cBhvr>
                                    </p:animEffect>
                                    <p:anim calcmode="lin" valueType="num">
                                      <p:cBhvr>
                                        <p:cTn id="71" dur="500" fill="hold"/>
                                        <p:tgtEl>
                                          <p:spTgt spid="2">
                                            <p:graphicEl>
                                              <a:dgm id="{2F3375B7-8037-46BA-A78E-C7B142A6E98D}"/>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2F3375B7-8037-46BA-A78E-C7B142A6E98D}"/>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2">
                                            <p:graphicEl>
                                              <a:dgm id="{1C8FA63C-E40A-4902-856E-BE032EE7B664}"/>
                                            </p:graphicEl>
                                          </p:spTgt>
                                        </p:tgtEl>
                                        <p:attrNameLst>
                                          <p:attrName>style.visibility</p:attrName>
                                        </p:attrNameLst>
                                      </p:cBhvr>
                                      <p:to>
                                        <p:strVal val="visible"/>
                                      </p:to>
                                    </p:set>
                                    <p:anim calcmode="lin" valueType="num">
                                      <p:cBhvr>
                                        <p:cTn id="77" dur="500" fill="hold"/>
                                        <p:tgtEl>
                                          <p:spTgt spid="2">
                                            <p:graphicEl>
                                              <a:dgm id="{1C8FA63C-E40A-4902-856E-BE032EE7B664}"/>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C8FA63C-E40A-4902-856E-BE032EE7B664}"/>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C8FA63C-E40A-4902-856E-BE032EE7B664}"/>
                                            </p:graphicEl>
                                          </p:spTgt>
                                        </p:tgtEl>
                                      </p:cBhvr>
                                    </p:animEffect>
                                    <p:anim calcmode="lin" valueType="num">
                                      <p:cBhvr>
                                        <p:cTn id="80" dur="500" fill="hold"/>
                                        <p:tgtEl>
                                          <p:spTgt spid="2">
                                            <p:graphicEl>
                                              <a:dgm id="{1C8FA63C-E40A-4902-856E-BE032EE7B664}"/>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1C8FA63C-E40A-4902-856E-BE032EE7B664}"/>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2">
                                            <p:graphicEl>
                                              <a:dgm id="{6FE47B72-DE27-497B-AB1D-2999A665C265}"/>
                                            </p:graphicEl>
                                          </p:spTgt>
                                        </p:tgtEl>
                                        <p:attrNameLst>
                                          <p:attrName>style.visibility</p:attrName>
                                        </p:attrNameLst>
                                      </p:cBhvr>
                                      <p:to>
                                        <p:strVal val="visible"/>
                                      </p:to>
                                    </p:set>
                                    <p:anim calcmode="lin" valueType="num">
                                      <p:cBhvr>
                                        <p:cTn id="84" dur="500" fill="hold"/>
                                        <p:tgtEl>
                                          <p:spTgt spid="2">
                                            <p:graphicEl>
                                              <a:dgm id="{6FE47B72-DE27-497B-AB1D-2999A665C265}"/>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6FE47B72-DE27-497B-AB1D-2999A665C265}"/>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6FE47B72-DE27-497B-AB1D-2999A665C265}"/>
                                            </p:graphicEl>
                                          </p:spTgt>
                                        </p:tgtEl>
                                      </p:cBhvr>
                                    </p:animEffect>
                                    <p:anim calcmode="lin" valueType="num">
                                      <p:cBhvr>
                                        <p:cTn id="87" dur="500" fill="hold"/>
                                        <p:tgtEl>
                                          <p:spTgt spid="2">
                                            <p:graphicEl>
                                              <a:dgm id="{6FE47B72-DE27-497B-AB1D-2999A665C265}"/>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6FE47B72-DE27-497B-AB1D-2999A665C265}"/>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528" fill="hold" grpId="0" nodeType="clickEffect">
                                  <p:stCondLst>
                                    <p:cond delay="0"/>
                                  </p:stCondLst>
                                  <p:childTnLst>
                                    <p:set>
                                      <p:cBhvr>
                                        <p:cTn id="92" dur="1" fill="hold">
                                          <p:stCondLst>
                                            <p:cond delay="0"/>
                                          </p:stCondLst>
                                        </p:cTn>
                                        <p:tgtEl>
                                          <p:spTgt spid="2">
                                            <p:graphicEl>
                                              <a:dgm id="{CAEDE72E-D226-42C0-91FE-3AC483B7492C}"/>
                                            </p:graphicEl>
                                          </p:spTgt>
                                        </p:tgtEl>
                                        <p:attrNameLst>
                                          <p:attrName>style.visibility</p:attrName>
                                        </p:attrNameLst>
                                      </p:cBhvr>
                                      <p:to>
                                        <p:strVal val="visible"/>
                                      </p:to>
                                    </p:set>
                                    <p:anim calcmode="lin" valueType="num">
                                      <p:cBhvr>
                                        <p:cTn id="93" dur="500" fill="hold"/>
                                        <p:tgtEl>
                                          <p:spTgt spid="2">
                                            <p:graphicEl>
                                              <a:dgm id="{CAEDE72E-D226-42C0-91FE-3AC483B7492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CAEDE72E-D226-42C0-91FE-3AC483B7492C}"/>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CAEDE72E-D226-42C0-91FE-3AC483B7492C}"/>
                                            </p:graphicEl>
                                          </p:spTgt>
                                        </p:tgtEl>
                                      </p:cBhvr>
                                    </p:animEffect>
                                    <p:anim calcmode="lin" valueType="num">
                                      <p:cBhvr>
                                        <p:cTn id="96" dur="500" fill="hold"/>
                                        <p:tgtEl>
                                          <p:spTgt spid="2">
                                            <p:graphicEl>
                                              <a:dgm id="{CAEDE72E-D226-42C0-91FE-3AC483B7492C}"/>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CAEDE72E-D226-42C0-91FE-3AC483B7492C}"/>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75D58F5E-6A99-46F6-8D01-C15F60ADB0E5}"/>
                                            </p:graphicEl>
                                          </p:spTgt>
                                        </p:tgtEl>
                                        <p:attrNameLst>
                                          <p:attrName>style.visibility</p:attrName>
                                        </p:attrNameLst>
                                      </p:cBhvr>
                                      <p:to>
                                        <p:strVal val="visible"/>
                                      </p:to>
                                    </p:set>
                                    <p:anim calcmode="lin" valueType="num">
                                      <p:cBhvr>
                                        <p:cTn id="100" dur="500" fill="hold"/>
                                        <p:tgtEl>
                                          <p:spTgt spid="2">
                                            <p:graphicEl>
                                              <a:dgm id="{75D58F5E-6A99-46F6-8D01-C15F60ADB0E5}"/>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75D58F5E-6A99-46F6-8D01-C15F60ADB0E5}"/>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75D58F5E-6A99-46F6-8D01-C15F60ADB0E5}"/>
                                            </p:graphicEl>
                                          </p:spTgt>
                                        </p:tgtEl>
                                      </p:cBhvr>
                                    </p:animEffect>
                                    <p:anim calcmode="lin" valueType="num">
                                      <p:cBhvr>
                                        <p:cTn id="103" dur="500" fill="hold"/>
                                        <p:tgtEl>
                                          <p:spTgt spid="2">
                                            <p:graphicEl>
                                              <a:dgm id="{75D58F5E-6A99-46F6-8D01-C15F60ADB0E5}"/>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75D58F5E-6A99-46F6-8D01-C15F60ADB0E5}"/>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528" fill="hold" grpId="0" nodeType="clickEffect">
                                  <p:stCondLst>
                                    <p:cond delay="0"/>
                                  </p:stCondLst>
                                  <p:childTnLst>
                                    <p:set>
                                      <p:cBhvr>
                                        <p:cTn id="108" dur="1" fill="hold">
                                          <p:stCondLst>
                                            <p:cond delay="0"/>
                                          </p:stCondLst>
                                        </p:cTn>
                                        <p:tgtEl>
                                          <p:spTgt spid="2">
                                            <p:graphicEl>
                                              <a:dgm id="{400BA75A-6623-4983-A9EA-19357109AFFC}"/>
                                            </p:graphicEl>
                                          </p:spTgt>
                                        </p:tgtEl>
                                        <p:attrNameLst>
                                          <p:attrName>style.visibility</p:attrName>
                                        </p:attrNameLst>
                                      </p:cBhvr>
                                      <p:to>
                                        <p:strVal val="visible"/>
                                      </p:to>
                                    </p:set>
                                    <p:anim calcmode="lin" valueType="num">
                                      <p:cBhvr>
                                        <p:cTn id="109" dur="500" fill="hold"/>
                                        <p:tgtEl>
                                          <p:spTgt spid="2">
                                            <p:graphicEl>
                                              <a:dgm id="{400BA75A-6623-4983-A9EA-19357109AFFC}"/>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400BA75A-6623-4983-A9EA-19357109AFFC}"/>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400BA75A-6623-4983-A9EA-19357109AFFC}"/>
                                            </p:graphicEl>
                                          </p:spTgt>
                                        </p:tgtEl>
                                      </p:cBhvr>
                                    </p:animEffect>
                                    <p:anim calcmode="lin" valueType="num">
                                      <p:cBhvr>
                                        <p:cTn id="112" dur="500" fill="hold"/>
                                        <p:tgtEl>
                                          <p:spTgt spid="2">
                                            <p:graphicEl>
                                              <a:dgm id="{400BA75A-6623-4983-A9EA-19357109AFFC}"/>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400BA75A-6623-4983-A9EA-19357109AFFC}"/>
                                            </p:graphicEl>
                                          </p:spTgt>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2">
                                            <p:graphicEl>
                                              <a:dgm id="{3D238D49-FB47-4E40-BCC3-FDD784F7E495}"/>
                                            </p:graphicEl>
                                          </p:spTgt>
                                        </p:tgtEl>
                                        <p:attrNameLst>
                                          <p:attrName>style.visibility</p:attrName>
                                        </p:attrNameLst>
                                      </p:cBhvr>
                                      <p:to>
                                        <p:strVal val="visible"/>
                                      </p:to>
                                    </p:set>
                                    <p:anim calcmode="lin" valueType="num">
                                      <p:cBhvr>
                                        <p:cTn id="116" dur="500" fill="hold"/>
                                        <p:tgtEl>
                                          <p:spTgt spid="2">
                                            <p:graphicEl>
                                              <a:dgm id="{3D238D49-FB47-4E40-BCC3-FDD784F7E495}"/>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3D238D49-FB47-4E40-BCC3-FDD784F7E495}"/>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3D238D49-FB47-4E40-BCC3-FDD784F7E495}"/>
                                            </p:graphicEl>
                                          </p:spTgt>
                                        </p:tgtEl>
                                      </p:cBhvr>
                                    </p:animEffect>
                                    <p:anim calcmode="lin" valueType="num">
                                      <p:cBhvr>
                                        <p:cTn id="119" dur="500" fill="hold"/>
                                        <p:tgtEl>
                                          <p:spTgt spid="2">
                                            <p:graphicEl>
                                              <a:dgm id="{3D238D49-FB47-4E40-BCC3-FDD784F7E495}"/>
                                            </p:graphicEl>
                                          </p:spTgt>
                                        </p:tgtEl>
                                        <p:attrNameLst>
                                          <p:attrName>ppt_x</p:attrName>
                                        </p:attrNameLst>
                                      </p:cBhvr>
                                      <p:tavLst>
                                        <p:tav tm="0">
                                          <p:val>
                                            <p:fltVal val="0.5"/>
                                          </p:val>
                                        </p:tav>
                                        <p:tav tm="100000">
                                          <p:val>
                                            <p:strVal val="#ppt_x"/>
                                          </p:val>
                                        </p:tav>
                                      </p:tavLst>
                                    </p:anim>
                                    <p:anim calcmode="lin" valueType="num">
                                      <p:cBhvr>
                                        <p:cTn id="120" dur="500" fill="hold"/>
                                        <p:tgtEl>
                                          <p:spTgt spid="2">
                                            <p:graphicEl>
                                              <a:dgm id="{3D238D49-FB47-4E40-BCC3-FDD784F7E495}"/>
                                            </p:graphicEl>
                                          </p:spTgt>
                                        </p:tgtEl>
                                        <p:attrNameLst>
                                          <p:attrName>ppt_y</p:attrName>
                                        </p:attrNameLst>
                                      </p:cBhvr>
                                      <p:tavLst>
                                        <p:tav tm="0">
                                          <p:val>
                                            <p:fltVal val="0.5"/>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8"/>
                                        </p:tgtEl>
                                        <p:attrNameLst>
                                          <p:attrName>style.visibility</p:attrName>
                                        </p:attrNameLst>
                                      </p:cBhvr>
                                      <p:to>
                                        <p:strVal val="visible"/>
                                      </p:to>
                                    </p:set>
                                    <p:animEffect transition="in" filter="wipe(left)">
                                      <p:cBhvr>
                                        <p:cTn id="1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p:bldSub>
          <a:bldDgm bld="one"/>
        </p:bldSub>
      </p:bldGraphic>
      <p:bldP spid="8"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577</TotalTime>
  <Words>1371</Words>
  <Application>Microsoft Office PowerPoint</Application>
  <PresentationFormat>Panorámica</PresentationFormat>
  <Paragraphs>76</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Comic Sans MS</vt:lpstr>
      <vt:lpstr>Aptos Display</vt:lpstr>
      <vt:lpstr>Calibri</vt:lpstr>
      <vt:lpstr>Arial</vt:lpstr>
      <vt:lpstr>Aptos</vt:lpstr>
      <vt:lpstr>Arial Black</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Isabel Laveda</cp:lastModifiedBy>
  <cp:revision>82</cp:revision>
  <dcterms:created xsi:type="dcterms:W3CDTF">2024-06-02T07:04:45Z</dcterms:created>
  <dcterms:modified xsi:type="dcterms:W3CDTF">2024-07-01T19:20:26Z</dcterms:modified>
</cp:coreProperties>
</file>