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4"/>
  </p:notesMasterIdLst>
  <p:sldIdLst>
    <p:sldId id="304" r:id="rId3"/>
    <p:sldId id="302" r:id="rId4"/>
    <p:sldId id="257" r:id="rId5"/>
    <p:sldId id="258" r:id="rId6"/>
    <p:sldId id="259" r:id="rId7"/>
    <p:sldId id="260" r:id="rId8"/>
    <p:sldId id="261" r:id="rId9"/>
    <p:sldId id="262" r:id="rId10"/>
    <p:sldId id="263" r:id="rId11"/>
    <p:sldId id="264" r:id="rId12"/>
    <p:sldId id="303" r:id="rId13"/>
  </p:sldIdLst>
  <p:sldSz cx="12192000" cy="6858000"/>
  <p:notesSz cx="6858000" cy="9144000"/>
  <p:embeddedFontLst>
    <p:embeddedFont>
      <p:font typeface="Arial Black" panose="020B0A04020102020204" pitchFamily="34" charset="0"/>
      <p:bold r:id="rId15"/>
    </p:embeddedFont>
    <p:embeddedFont>
      <p:font typeface="Comic Sans MS" panose="030F0702030302020204" pitchFamily="66" charset="0"/>
      <p:regular r:id="rId16"/>
      <p:bold r:id="rId17"/>
      <p:italic r:id="rId18"/>
      <p:boldItalic r:id="rId19"/>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4800"/>
    <a:srgbClr val="A9D9FD"/>
    <a:srgbClr val="1A8431"/>
    <a:srgbClr val="AC3900"/>
    <a:srgbClr val="056CB9"/>
    <a:srgbClr val="24E424"/>
    <a:srgbClr val="2E2F64"/>
    <a:srgbClr val="0F0E0C"/>
    <a:srgbClr val="818C99"/>
    <a:srgbClr val="83BC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64" autoAdjust="0"/>
    <p:restoredTop sz="94694"/>
  </p:normalViewPr>
  <p:slideViewPr>
    <p:cSldViewPr snapToGrid="0">
      <p:cViewPr varScale="1">
        <p:scale>
          <a:sx n="80" d="100"/>
          <a:sy n="80" d="100"/>
        </p:scale>
        <p:origin x="53" y="211"/>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theme" Target="theme/theme1.xml"/></Relationships>
</file>

<file path=ppt/diagrams/_rels/data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image" Target="../media/image44.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image" Target="../media/image44.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D64FF5-D023-43A1-834A-547DBCF7C8F0}" type="doc">
      <dgm:prSet loTypeId="urn:microsoft.com/office/officeart/2005/8/layout/cycle4#1" loCatId="cycle" qsTypeId="urn:microsoft.com/office/officeart/2005/8/quickstyle/simple5" qsCatId="simple" csTypeId="urn:microsoft.com/office/officeart/2005/8/colors/colorful2" csCatId="colorful" phldr="1"/>
      <dgm:spPr/>
      <dgm:t>
        <a:bodyPr/>
        <a:lstStyle/>
        <a:p>
          <a:endParaRPr lang="es-ES"/>
        </a:p>
      </dgm:t>
    </dgm:pt>
    <dgm:pt modelId="{20846C37-04A6-4B8A-B16E-B6EB8D853C10}">
      <dgm:prSet phldrT="[Texto]"/>
      <dgm:spPr/>
      <dgm:t>
        <a:bodyPr/>
        <a:lstStyle/>
        <a:p>
          <a:r>
            <a:rPr lang="es-ES" b="1" dirty="0">
              <a:effectLst>
                <a:outerShdw blurRad="38100" dist="38100" dir="2700000" algn="tl">
                  <a:srgbClr val="000000">
                    <a:alpha val="43137"/>
                  </a:srgbClr>
                </a:outerShdw>
              </a:effectLst>
            </a:rPr>
            <a:t>Sulla strada</a:t>
          </a:r>
        </a:p>
      </dgm:t>
    </dgm:pt>
    <dgm:pt modelId="{3774BBF1-3812-4404-964F-1FA515F931FB}" type="parTrans" cxnId="{704625B1-4C0E-4F42-984A-5939FB527D8D}">
      <dgm:prSet/>
      <dgm:spPr/>
      <dgm:t>
        <a:bodyPr/>
        <a:lstStyle/>
        <a:p>
          <a:endParaRPr lang="es-ES"/>
        </a:p>
      </dgm:t>
    </dgm:pt>
    <dgm:pt modelId="{CF009D5E-8900-4395-A5C1-8B84C1255086}" type="sibTrans" cxnId="{704625B1-4C0E-4F42-984A-5939FB527D8D}">
      <dgm:prSet/>
      <dgm:spPr/>
      <dgm:t>
        <a:bodyPr/>
        <a:lstStyle/>
        <a:p>
          <a:endParaRPr lang="es-ES"/>
        </a:p>
      </dgm:t>
    </dgm:pt>
    <dgm:pt modelId="{D1C93531-CDE4-4945-9C98-AFA8A4881DD0}">
      <dgm:prSet phldrT="[Texto]" custT="1"/>
      <dgm:spPr>
        <a:solidFill>
          <a:schemeClr val="accent2">
            <a:lumMod val="20000"/>
            <a:lumOff val="80000"/>
            <a:alpha val="90000"/>
          </a:schemeClr>
        </a:solidFill>
      </dgm:spPr>
      <dgm:t>
        <a:bodyPr/>
        <a:lstStyle/>
        <a:p>
          <a:r>
            <a:rPr lang="it-IT" sz="2000" b="1" dirty="0"/>
            <a:t>In pochi giorni, il seme muore </a:t>
          </a:r>
          <a:r>
            <a:rPr lang="es-ES" sz="2000" b="1" dirty="0"/>
            <a:t>(Mr. 4:4)</a:t>
          </a:r>
        </a:p>
      </dgm:t>
    </dgm:pt>
    <dgm:pt modelId="{43AE76F9-01CC-4300-9067-0EB27DC4AA4D}" type="parTrans" cxnId="{70A58C40-EB39-48AC-B64E-4B6F657D948C}">
      <dgm:prSet/>
      <dgm:spPr/>
      <dgm:t>
        <a:bodyPr/>
        <a:lstStyle/>
        <a:p>
          <a:endParaRPr lang="es-ES"/>
        </a:p>
      </dgm:t>
    </dgm:pt>
    <dgm:pt modelId="{B615C345-1E75-425A-9D9F-8EC6274D718B}" type="sibTrans" cxnId="{70A58C40-EB39-48AC-B64E-4B6F657D948C}">
      <dgm:prSet/>
      <dgm:spPr/>
      <dgm:t>
        <a:bodyPr/>
        <a:lstStyle/>
        <a:p>
          <a:endParaRPr lang="es-ES"/>
        </a:p>
      </dgm:t>
    </dgm:pt>
    <dgm:pt modelId="{D5C61811-F1F4-4755-A8C7-F23099945982}">
      <dgm:prSet phldrT="[Texto]"/>
      <dgm:spPr/>
      <dgm:t>
        <a:bodyPr/>
        <a:lstStyle/>
        <a:p>
          <a:r>
            <a:rPr lang="es-ES" b="1" dirty="0">
              <a:effectLst>
                <a:outerShdw blurRad="38100" dist="38100" dir="2700000" algn="tl">
                  <a:srgbClr val="000000">
                    <a:alpha val="43137"/>
                  </a:srgbClr>
                </a:outerShdw>
              </a:effectLst>
            </a:rPr>
            <a:t>Tra le pietre</a:t>
          </a:r>
        </a:p>
      </dgm:t>
    </dgm:pt>
    <dgm:pt modelId="{A6C04D8A-F283-4162-9535-F1DCC3D63BBB}" type="parTrans" cxnId="{A16A7404-3EF1-447C-B4AE-4B16E284D896}">
      <dgm:prSet/>
      <dgm:spPr/>
      <dgm:t>
        <a:bodyPr/>
        <a:lstStyle/>
        <a:p>
          <a:endParaRPr lang="es-ES"/>
        </a:p>
      </dgm:t>
    </dgm:pt>
    <dgm:pt modelId="{5CA0C58B-0DC8-46F7-AABE-6210C6FC7464}" type="sibTrans" cxnId="{A16A7404-3EF1-447C-B4AE-4B16E284D896}">
      <dgm:prSet/>
      <dgm:spPr/>
      <dgm:t>
        <a:bodyPr/>
        <a:lstStyle/>
        <a:p>
          <a:endParaRPr lang="es-ES"/>
        </a:p>
      </dgm:t>
    </dgm:pt>
    <dgm:pt modelId="{39BF136F-DBC0-43B4-915A-2A90A56641D2}">
      <dgm:prSet phldrT="[Texto]" custT="1"/>
      <dgm:spPr>
        <a:solidFill>
          <a:schemeClr val="accent6">
            <a:lumMod val="20000"/>
            <a:lumOff val="80000"/>
            <a:alpha val="90000"/>
          </a:schemeClr>
        </a:solidFill>
      </dgm:spPr>
      <dgm:t>
        <a:bodyPr/>
        <a:lstStyle/>
        <a:p>
          <a:r>
            <a:rPr lang="it-IT" sz="2000" b="1" dirty="0"/>
            <a:t>In poche settimane, il seme muore</a:t>
          </a:r>
          <a:br>
            <a:rPr lang="es-ES" sz="2000" b="1" dirty="0"/>
          </a:br>
          <a:r>
            <a:rPr lang="es-ES" sz="2000" b="1" dirty="0"/>
            <a:t>(Mr. 4:5,6)</a:t>
          </a:r>
        </a:p>
      </dgm:t>
    </dgm:pt>
    <dgm:pt modelId="{61D207ED-45D5-4183-9B95-F7462D40D4BB}" type="parTrans" cxnId="{C2CEAA11-1C0F-4351-8F76-C56DB2710A4F}">
      <dgm:prSet/>
      <dgm:spPr/>
      <dgm:t>
        <a:bodyPr/>
        <a:lstStyle/>
        <a:p>
          <a:endParaRPr lang="es-ES"/>
        </a:p>
      </dgm:t>
    </dgm:pt>
    <dgm:pt modelId="{B1314F41-1E12-4BA2-B844-FFA413BD1AAF}" type="sibTrans" cxnId="{C2CEAA11-1C0F-4351-8F76-C56DB2710A4F}">
      <dgm:prSet/>
      <dgm:spPr/>
      <dgm:t>
        <a:bodyPr/>
        <a:lstStyle/>
        <a:p>
          <a:endParaRPr lang="es-ES"/>
        </a:p>
      </dgm:t>
    </dgm:pt>
    <dgm:pt modelId="{F6C8EDAF-9763-4123-A6B1-2B765321C157}">
      <dgm:prSet phldrT="[Texto]"/>
      <dgm:spPr/>
      <dgm:t>
        <a:bodyPr/>
        <a:lstStyle/>
        <a:p>
          <a:r>
            <a:rPr lang="es-ES" b="1" dirty="0">
              <a:effectLst>
                <a:outerShdw blurRad="38100" dist="38100" dir="2700000" algn="tl">
                  <a:srgbClr val="000000">
                    <a:alpha val="43137"/>
                  </a:srgbClr>
                </a:outerShdw>
              </a:effectLst>
            </a:rPr>
            <a:t>Tra le spine</a:t>
          </a:r>
        </a:p>
      </dgm:t>
    </dgm:pt>
    <dgm:pt modelId="{03537DCA-D7FF-41AB-AE33-B3AEE8E95A24}" type="parTrans" cxnId="{8E3B7B99-9A66-4AA3-A299-E9A0D375F39F}">
      <dgm:prSet/>
      <dgm:spPr/>
      <dgm:t>
        <a:bodyPr/>
        <a:lstStyle/>
        <a:p>
          <a:endParaRPr lang="es-ES"/>
        </a:p>
      </dgm:t>
    </dgm:pt>
    <dgm:pt modelId="{91252F4C-23AF-41FA-AB4B-40C4B23E7FCE}" type="sibTrans" cxnId="{8E3B7B99-9A66-4AA3-A299-E9A0D375F39F}">
      <dgm:prSet/>
      <dgm:spPr/>
      <dgm:t>
        <a:bodyPr/>
        <a:lstStyle/>
        <a:p>
          <a:endParaRPr lang="es-ES"/>
        </a:p>
      </dgm:t>
    </dgm:pt>
    <dgm:pt modelId="{6E2D36C2-0027-4B18-9962-EEE183CFD1EC}">
      <dgm:prSet phldrT="[Texto]" custT="1"/>
      <dgm:spPr>
        <a:solidFill>
          <a:srgbClr val="A9D9FD"/>
        </a:solidFill>
      </dgm:spPr>
      <dgm:t>
        <a:bodyPr tIns="0" bIns="0" anchor="t" anchorCtr="0"/>
        <a:lstStyle/>
        <a:p>
          <a:r>
            <a:rPr lang="it-IT" sz="2000" b="1" dirty="0"/>
            <a:t>In pochi mesi, il seme muore </a:t>
          </a:r>
          <a:r>
            <a:rPr lang="es-ES" sz="2000" b="1" dirty="0"/>
            <a:t>(Mr. 4:7)</a:t>
          </a:r>
        </a:p>
      </dgm:t>
    </dgm:pt>
    <dgm:pt modelId="{7363627D-E1AD-42D8-AD1C-17CA6CA0B942}" type="parTrans" cxnId="{EBD3450C-320A-4635-975F-340934B6CA5E}">
      <dgm:prSet/>
      <dgm:spPr/>
      <dgm:t>
        <a:bodyPr/>
        <a:lstStyle/>
        <a:p>
          <a:endParaRPr lang="es-ES"/>
        </a:p>
      </dgm:t>
    </dgm:pt>
    <dgm:pt modelId="{59BE214B-9C50-457E-9ABF-2509B5EEE913}" type="sibTrans" cxnId="{EBD3450C-320A-4635-975F-340934B6CA5E}">
      <dgm:prSet/>
      <dgm:spPr/>
      <dgm:t>
        <a:bodyPr/>
        <a:lstStyle/>
        <a:p>
          <a:endParaRPr lang="es-ES"/>
        </a:p>
      </dgm:t>
    </dgm:pt>
    <dgm:pt modelId="{F0A3735E-43AB-4C9E-A5E0-2DBFFAC3E484}">
      <dgm:prSet phldrT="[Texto]"/>
      <dgm:spPr/>
      <dgm:t>
        <a:bodyPr/>
        <a:lstStyle/>
        <a:p>
          <a:r>
            <a:rPr lang="es-ES" b="1" dirty="0">
              <a:effectLst>
                <a:outerShdw blurRad="38100" dist="38100" dir="2700000" algn="tl">
                  <a:srgbClr val="000000">
                    <a:alpha val="43137"/>
                  </a:srgbClr>
                </a:outerShdw>
              </a:effectLst>
            </a:rPr>
            <a:t>Su un buon terreno</a:t>
          </a:r>
        </a:p>
      </dgm:t>
    </dgm:pt>
    <dgm:pt modelId="{81D1E67A-BA78-4429-B4B5-C23CD478CEDC}" type="parTrans" cxnId="{D0321693-F322-4599-AD7F-6CD205267125}">
      <dgm:prSet/>
      <dgm:spPr/>
      <dgm:t>
        <a:bodyPr/>
        <a:lstStyle/>
        <a:p>
          <a:endParaRPr lang="es-ES"/>
        </a:p>
      </dgm:t>
    </dgm:pt>
    <dgm:pt modelId="{3FAA5DC6-D3CA-457D-B65D-9E391833DDF8}" type="sibTrans" cxnId="{D0321693-F322-4599-AD7F-6CD205267125}">
      <dgm:prSet/>
      <dgm:spPr/>
      <dgm:t>
        <a:bodyPr/>
        <a:lstStyle/>
        <a:p>
          <a:endParaRPr lang="es-ES"/>
        </a:p>
      </dgm:t>
    </dgm:pt>
    <dgm:pt modelId="{2AF8C730-FBCE-4BD1-8075-13A9A62BF0CE}">
      <dgm:prSet phldrT="[Texto]" custT="1"/>
      <dgm:spPr>
        <a:solidFill>
          <a:schemeClr val="accent3">
            <a:lumMod val="20000"/>
            <a:lumOff val="80000"/>
            <a:alpha val="90000"/>
          </a:schemeClr>
        </a:solidFill>
      </dgm:spPr>
      <dgm:t>
        <a:bodyPr tIns="0" bIns="0"/>
        <a:lstStyle/>
        <a:p>
          <a:r>
            <a:rPr lang="it-IT" sz="2000" b="1" dirty="0"/>
            <a:t>Alla fine della stagione, il seme dà i suoi frutti </a:t>
          </a:r>
          <a:r>
            <a:rPr lang="es-ES" sz="2000" b="1" dirty="0"/>
            <a:t>(Mr. 4:8)</a:t>
          </a:r>
        </a:p>
      </dgm:t>
    </dgm:pt>
    <dgm:pt modelId="{75C7E250-861A-4FC1-B317-BFB1D2A4EF4C}" type="parTrans" cxnId="{985C45ED-60E2-46B9-B72C-5164F1FFF10F}">
      <dgm:prSet/>
      <dgm:spPr/>
      <dgm:t>
        <a:bodyPr/>
        <a:lstStyle/>
        <a:p>
          <a:endParaRPr lang="es-ES"/>
        </a:p>
      </dgm:t>
    </dgm:pt>
    <dgm:pt modelId="{80A425FB-6D49-48F0-A123-569431C50310}" type="sibTrans" cxnId="{985C45ED-60E2-46B9-B72C-5164F1FFF10F}">
      <dgm:prSet/>
      <dgm:spPr/>
      <dgm:t>
        <a:bodyPr/>
        <a:lstStyle/>
        <a:p>
          <a:endParaRPr lang="es-ES"/>
        </a:p>
      </dgm:t>
    </dgm:pt>
    <dgm:pt modelId="{9961C86B-0035-4CDE-9FB4-F303D36DCF08}" type="pres">
      <dgm:prSet presAssocID="{8FD64FF5-D023-43A1-834A-547DBCF7C8F0}" presName="cycleMatrixDiagram" presStyleCnt="0">
        <dgm:presLayoutVars>
          <dgm:chMax val="1"/>
          <dgm:dir/>
          <dgm:animLvl val="lvl"/>
          <dgm:resizeHandles val="exact"/>
        </dgm:presLayoutVars>
      </dgm:prSet>
      <dgm:spPr/>
    </dgm:pt>
    <dgm:pt modelId="{1CE64935-997E-499C-8064-61C291543104}" type="pres">
      <dgm:prSet presAssocID="{8FD64FF5-D023-43A1-834A-547DBCF7C8F0}" presName="children" presStyleCnt="0"/>
      <dgm:spPr/>
    </dgm:pt>
    <dgm:pt modelId="{4DD2EDCE-9AAF-4C89-B6B5-F88DC9056639}" type="pres">
      <dgm:prSet presAssocID="{8FD64FF5-D023-43A1-834A-547DBCF7C8F0}" presName="child1group" presStyleCnt="0"/>
      <dgm:spPr/>
    </dgm:pt>
    <dgm:pt modelId="{5804DF38-08B4-4912-B8B9-426D8DAFB991}" type="pres">
      <dgm:prSet presAssocID="{8FD64FF5-D023-43A1-834A-547DBCF7C8F0}" presName="child1" presStyleLbl="bgAcc1" presStyleIdx="0" presStyleCnt="4" custScaleX="187275" custScaleY="68992" custLinFactNeighborX="-27948" custLinFactNeighborY="-37444"/>
      <dgm:spPr/>
    </dgm:pt>
    <dgm:pt modelId="{2BE6129B-F8B3-43EB-B65B-888A4932433C}" type="pres">
      <dgm:prSet presAssocID="{8FD64FF5-D023-43A1-834A-547DBCF7C8F0}" presName="child1Text" presStyleLbl="bgAcc1" presStyleIdx="0" presStyleCnt="4">
        <dgm:presLayoutVars>
          <dgm:bulletEnabled val="1"/>
        </dgm:presLayoutVars>
      </dgm:prSet>
      <dgm:spPr/>
    </dgm:pt>
    <dgm:pt modelId="{F5DAD1D6-1B9F-4BF5-B19E-DFA1407ED54A}" type="pres">
      <dgm:prSet presAssocID="{8FD64FF5-D023-43A1-834A-547DBCF7C8F0}" presName="child2group" presStyleCnt="0"/>
      <dgm:spPr/>
    </dgm:pt>
    <dgm:pt modelId="{39112137-0F1D-44D8-945A-5202FCF184D6}" type="pres">
      <dgm:prSet presAssocID="{8FD64FF5-D023-43A1-834A-547DBCF7C8F0}" presName="child2" presStyleLbl="bgAcc1" presStyleIdx="1" presStyleCnt="4" custScaleX="187275" custScaleY="68992" custLinFactY="-71724" custLinFactNeighborX="27948" custLinFactNeighborY="-100000"/>
      <dgm:spPr/>
    </dgm:pt>
    <dgm:pt modelId="{F90FA15E-5F1D-4DC3-850B-B39AF9EE93AC}" type="pres">
      <dgm:prSet presAssocID="{8FD64FF5-D023-43A1-834A-547DBCF7C8F0}" presName="child2Text" presStyleLbl="bgAcc1" presStyleIdx="1" presStyleCnt="4">
        <dgm:presLayoutVars>
          <dgm:bulletEnabled val="1"/>
        </dgm:presLayoutVars>
      </dgm:prSet>
      <dgm:spPr/>
    </dgm:pt>
    <dgm:pt modelId="{40981378-7085-4C69-9C71-324D39768F21}" type="pres">
      <dgm:prSet presAssocID="{8FD64FF5-D023-43A1-834A-547DBCF7C8F0}" presName="child3group" presStyleCnt="0"/>
      <dgm:spPr/>
    </dgm:pt>
    <dgm:pt modelId="{5D273B0B-BBFA-4FF4-ACAC-F8A7D0609781}" type="pres">
      <dgm:prSet presAssocID="{8FD64FF5-D023-43A1-834A-547DBCF7C8F0}" presName="child3" presStyleLbl="bgAcc1" presStyleIdx="2" presStyleCnt="4" custScaleX="187275" custScaleY="81924" custLinFactY="97548" custLinFactNeighborX="27948" custLinFactNeighborY="100000"/>
      <dgm:spPr/>
    </dgm:pt>
    <dgm:pt modelId="{1E01F53D-247E-4B34-8174-6C7B2FD8967A}" type="pres">
      <dgm:prSet presAssocID="{8FD64FF5-D023-43A1-834A-547DBCF7C8F0}" presName="child3Text" presStyleLbl="bgAcc1" presStyleIdx="2" presStyleCnt="4">
        <dgm:presLayoutVars>
          <dgm:bulletEnabled val="1"/>
        </dgm:presLayoutVars>
      </dgm:prSet>
      <dgm:spPr/>
    </dgm:pt>
    <dgm:pt modelId="{F37750E1-6851-4C22-A5AA-2494BA797D00}" type="pres">
      <dgm:prSet presAssocID="{8FD64FF5-D023-43A1-834A-547DBCF7C8F0}" presName="child4group" presStyleCnt="0"/>
      <dgm:spPr/>
    </dgm:pt>
    <dgm:pt modelId="{3E21B8AA-6BE1-48BB-9AA7-0F2EFA4E13D4}" type="pres">
      <dgm:prSet presAssocID="{8FD64FF5-D023-43A1-834A-547DBCF7C8F0}" presName="child4" presStyleLbl="bgAcc1" presStyleIdx="3" presStyleCnt="4" custScaleX="187275" custScaleY="81924" custLinFactY="20076" custLinFactNeighborX="-27948" custLinFactNeighborY="100000"/>
      <dgm:spPr/>
    </dgm:pt>
    <dgm:pt modelId="{7577070F-68EE-46BF-94D7-0DD34B6FE624}" type="pres">
      <dgm:prSet presAssocID="{8FD64FF5-D023-43A1-834A-547DBCF7C8F0}" presName="child4Text" presStyleLbl="bgAcc1" presStyleIdx="3" presStyleCnt="4">
        <dgm:presLayoutVars>
          <dgm:bulletEnabled val="1"/>
        </dgm:presLayoutVars>
      </dgm:prSet>
      <dgm:spPr/>
    </dgm:pt>
    <dgm:pt modelId="{2DAB1C1B-55FC-491E-8B43-B13B8391F030}" type="pres">
      <dgm:prSet presAssocID="{8FD64FF5-D023-43A1-834A-547DBCF7C8F0}" presName="childPlaceholder" presStyleCnt="0"/>
      <dgm:spPr/>
    </dgm:pt>
    <dgm:pt modelId="{8A677CF2-0DDC-45AA-975B-EE07D2D50C64}" type="pres">
      <dgm:prSet presAssocID="{8FD64FF5-D023-43A1-834A-547DBCF7C8F0}" presName="circle" presStyleCnt="0"/>
      <dgm:spPr/>
    </dgm:pt>
    <dgm:pt modelId="{E4BC403A-C3ED-4131-9EDB-897F78181761}" type="pres">
      <dgm:prSet presAssocID="{8FD64FF5-D023-43A1-834A-547DBCF7C8F0}" presName="quadrant1" presStyleLbl="node1" presStyleIdx="0" presStyleCnt="4">
        <dgm:presLayoutVars>
          <dgm:chMax val="1"/>
          <dgm:bulletEnabled val="1"/>
        </dgm:presLayoutVars>
      </dgm:prSet>
      <dgm:spPr/>
    </dgm:pt>
    <dgm:pt modelId="{7C2D19D2-3A29-4CC8-812B-7D17A6A5BD12}" type="pres">
      <dgm:prSet presAssocID="{8FD64FF5-D023-43A1-834A-547DBCF7C8F0}" presName="quadrant2" presStyleLbl="node1" presStyleIdx="1" presStyleCnt="4">
        <dgm:presLayoutVars>
          <dgm:chMax val="1"/>
          <dgm:bulletEnabled val="1"/>
        </dgm:presLayoutVars>
      </dgm:prSet>
      <dgm:spPr/>
    </dgm:pt>
    <dgm:pt modelId="{A6F7080D-E7C6-4714-88CE-67A29D69A07B}" type="pres">
      <dgm:prSet presAssocID="{8FD64FF5-D023-43A1-834A-547DBCF7C8F0}" presName="quadrant3" presStyleLbl="node1" presStyleIdx="2" presStyleCnt="4">
        <dgm:presLayoutVars>
          <dgm:chMax val="1"/>
          <dgm:bulletEnabled val="1"/>
        </dgm:presLayoutVars>
      </dgm:prSet>
      <dgm:spPr/>
    </dgm:pt>
    <dgm:pt modelId="{C536AB7B-425C-4E0D-B8D3-38DA9C16A1A0}" type="pres">
      <dgm:prSet presAssocID="{8FD64FF5-D023-43A1-834A-547DBCF7C8F0}" presName="quadrant4" presStyleLbl="node1" presStyleIdx="3" presStyleCnt="4">
        <dgm:presLayoutVars>
          <dgm:chMax val="1"/>
          <dgm:bulletEnabled val="1"/>
        </dgm:presLayoutVars>
      </dgm:prSet>
      <dgm:spPr/>
    </dgm:pt>
    <dgm:pt modelId="{B02448F2-D57F-40EA-A537-25DBF894D38B}" type="pres">
      <dgm:prSet presAssocID="{8FD64FF5-D023-43A1-834A-547DBCF7C8F0}" presName="quadrantPlaceholder" presStyleCnt="0"/>
      <dgm:spPr/>
    </dgm:pt>
    <dgm:pt modelId="{0DCB8363-C161-499C-AA30-118274397EFE}" type="pres">
      <dgm:prSet presAssocID="{8FD64FF5-D023-43A1-834A-547DBCF7C8F0}" presName="center1" presStyleLbl="fgShp" presStyleIdx="0" presStyleCnt="2"/>
      <dgm:spPr/>
    </dgm:pt>
    <dgm:pt modelId="{6CA6D5FA-4612-42E9-B85B-6FC124476DE1}" type="pres">
      <dgm:prSet presAssocID="{8FD64FF5-D023-43A1-834A-547DBCF7C8F0}" presName="center2" presStyleLbl="fgShp" presStyleIdx="1" presStyleCnt="2"/>
      <dgm:spPr/>
    </dgm:pt>
  </dgm:ptLst>
  <dgm:cxnLst>
    <dgm:cxn modelId="{A16A7404-3EF1-447C-B4AE-4B16E284D896}" srcId="{8FD64FF5-D023-43A1-834A-547DBCF7C8F0}" destId="{D5C61811-F1F4-4755-A8C7-F23099945982}" srcOrd="1" destOrd="0" parTransId="{A6C04D8A-F283-4162-9535-F1DCC3D63BBB}" sibTransId="{5CA0C58B-0DC8-46F7-AABE-6210C6FC7464}"/>
    <dgm:cxn modelId="{EBD3450C-320A-4635-975F-340934B6CA5E}" srcId="{F6C8EDAF-9763-4123-A6B1-2B765321C157}" destId="{6E2D36C2-0027-4B18-9962-EEE183CFD1EC}" srcOrd="0" destOrd="0" parTransId="{7363627D-E1AD-42D8-AD1C-17CA6CA0B942}" sibTransId="{59BE214B-9C50-457E-9ABF-2509B5EEE913}"/>
    <dgm:cxn modelId="{C2CEAA11-1C0F-4351-8F76-C56DB2710A4F}" srcId="{D5C61811-F1F4-4755-A8C7-F23099945982}" destId="{39BF136F-DBC0-43B4-915A-2A90A56641D2}" srcOrd="0" destOrd="0" parTransId="{61D207ED-45D5-4183-9B95-F7462D40D4BB}" sibTransId="{B1314F41-1E12-4BA2-B844-FFA413BD1AAF}"/>
    <dgm:cxn modelId="{733AAF1A-E0EE-4BD9-8462-E28527E70B09}" type="presOf" srcId="{8FD64FF5-D023-43A1-834A-547DBCF7C8F0}" destId="{9961C86B-0035-4CDE-9FB4-F303D36DCF08}" srcOrd="0" destOrd="0" presId="urn:microsoft.com/office/officeart/2005/8/layout/cycle4#1"/>
    <dgm:cxn modelId="{7835171D-6B5C-401D-8EF0-16D8AD420544}" type="presOf" srcId="{20846C37-04A6-4B8A-B16E-B6EB8D853C10}" destId="{E4BC403A-C3ED-4131-9EDB-897F78181761}" srcOrd="0" destOrd="0" presId="urn:microsoft.com/office/officeart/2005/8/layout/cycle4#1"/>
    <dgm:cxn modelId="{87E9AE29-8BD9-4DAC-A500-4BC59165737B}" type="presOf" srcId="{2AF8C730-FBCE-4BD1-8075-13A9A62BF0CE}" destId="{7577070F-68EE-46BF-94D7-0DD34B6FE624}" srcOrd="1" destOrd="0" presId="urn:microsoft.com/office/officeart/2005/8/layout/cycle4#1"/>
    <dgm:cxn modelId="{70A58C40-EB39-48AC-B64E-4B6F657D948C}" srcId="{20846C37-04A6-4B8A-B16E-B6EB8D853C10}" destId="{D1C93531-CDE4-4945-9C98-AFA8A4881DD0}" srcOrd="0" destOrd="0" parTransId="{43AE76F9-01CC-4300-9067-0EB27DC4AA4D}" sibTransId="{B615C345-1E75-425A-9D9F-8EC6274D718B}"/>
    <dgm:cxn modelId="{C00BE945-9E68-40DD-BC5D-77AB2723EF6A}" type="presOf" srcId="{39BF136F-DBC0-43B4-915A-2A90A56641D2}" destId="{F90FA15E-5F1D-4DC3-850B-B39AF9EE93AC}" srcOrd="1" destOrd="0" presId="urn:microsoft.com/office/officeart/2005/8/layout/cycle4#1"/>
    <dgm:cxn modelId="{4AF4246C-8D46-4285-A892-F1C7BB423ABD}" type="presOf" srcId="{D1C93531-CDE4-4945-9C98-AFA8A4881DD0}" destId="{2BE6129B-F8B3-43EB-B65B-888A4932433C}" srcOrd="1" destOrd="0" presId="urn:microsoft.com/office/officeart/2005/8/layout/cycle4#1"/>
    <dgm:cxn modelId="{2A52996C-0C74-4071-94AB-49D5854919A4}" type="presOf" srcId="{6E2D36C2-0027-4B18-9962-EEE183CFD1EC}" destId="{5D273B0B-BBFA-4FF4-ACAC-F8A7D0609781}" srcOrd="0" destOrd="0" presId="urn:microsoft.com/office/officeart/2005/8/layout/cycle4#1"/>
    <dgm:cxn modelId="{861C526E-C55B-416C-B74F-5DDC05793812}" type="presOf" srcId="{39BF136F-DBC0-43B4-915A-2A90A56641D2}" destId="{39112137-0F1D-44D8-945A-5202FCF184D6}" srcOrd="0" destOrd="0" presId="urn:microsoft.com/office/officeart/2005/8/layout/cycle4#1"/>
    <dgm:cxn modelId="{23BE1578-0638-4D27-8CB7-39E76848C838}" type="presOf" srcId="{2AF8C730-FBCE-4BD1-8075-13A9A62BF0CE}" destId="{3E21B8AA-6BE1-48BB-9AA7-0F2EFA4E13D4}" srcOrd="0" destOrd="0" presId="urn:microsoft.com/office/officeart/2005/8/layout/cycle4#1"/>
    <dgm:cxn modelId="{339FAF58-8634-4BC4-9D3F-B0F895F336DB}" type="presOf" srcId="{D5C61811-F1F4-4755-A8C7-F23099945982}" destId="{7C2D19D2-3A29-4CC8-812B-7D17A6A5BD12}" srcOrd="0" destOrd="0" presId="urn:microsoft.com/office/officeart/2005/8/layout/cycle4#1"/>
    <dgm:cxn modelId="{053C478A-D95F-484F-B23F-7A63094CB8F6}" type="presOf" srcId="{F6C8EDAF-9763-4123-A6B1-2B765321C157}" destId="{A6F7080D-E7C6-4714-88CE-67A29D69A07B}" srcOrd="0" destOrd="0" presId="urn:microsoft.com/office/officeart/2005/8/layout/cycle4#1"/>
    <dgm:cxn modelId="{D0321693-F322-4599-AD7F-6CD205267125}" srcId="{8FD64FF5-D023-43A1-834A-547DBCF7C8F0}" destId="{F0A3735E-43AB-4C9E-A5E0-2DBFFAC3E484}" srcOrd="3" destOrd="0" parTransId="{81D1E67A-BA78-4429-B4B5-C23CD478CEDC}" sibTransId="{3FAA5DC6-D3CA-457D-B65D-9E391833DDF8}"/>
    <dgm:cxn modelId="{D773B895-52EB-46C0-8A6C-924A6F5ECF86}" type="presOf" srcId="{F0A3735E-43AB-4C9E-A5E0-2DBFFAC3E484}" destId="{C536AB7B-425C-4E0D-B8D3-38DA9C16A1A0}" srcOrd="0" destOrd="0" presId="urn:microsoft.com/office/officeart/2005/8/layout/cycle4#1"/>
    <dgm:cxn modelId="{8E3B7B99-9A66-4AA3-A299-E9A0D375F39F}" srcId="{8FD64FF5-D023-43A1-834A-547DBCF7C8F0}" destId="{F6C8EDAF-9763-4123-A6B1-2B765321C157}" srcOrd="2" destOrd="0" parTransId="{03537DCA-D7FF-41AB-AE33-B3AEE8E95A24}" sibTransId="{91252F4C-23AF-41FA-AB4B-40C4B23E7FCE}"/>
    <dgm:cxn modelId="{704625B1-4C0E-4F42-984A-5939FB527D8D}" srcId="{8FD64FF5-D023-43A1-834A-547DBCF7C8F0}" destId="{20846C37-04A6-4B8A-B16E-B6EB8D853C10}" srcOrd="0" destOrd="0" parTransId="{3774BBF1-3812-4404-964F-1FA515F931FB}" sibTransId="{CF009D5E-8900-4395-A5C1-8B84C1255086}"/>
    <dgm:cxn modelId="{856973D8-4F91-4A1C-8021-8631726368C1}" type="presOf" srcId="{6E2D36C2-0027-4B18-9962-EEE183CFD1EC}" destId="{1E01F53D-247E-4B34-8174-6C7B2FD8967A}" srcOrd="1" destOrd="0" presId="urn:microsoft.com/office/officeart/2005/8/layout/cycle4#1"/>
    <dgm:cxn modelId="{985C45ED-60E2-46B9-B72C-5164F1FFF10F}" srcId="{F0A3735E-43AB-4C9E-A5E0-2DBFFAC3E484}" destId="{2AF8C730-FBCE-4BD1-8075-13A9A62BF0CE}" srcOrd="0" destOrd="0" parTransId="{75C7E250-861A-4FC1-B317-BFB1D2A4EF4C}" sibTransId="{80A425FB-6D49-48F0-A123-569431C50310}"/>
    <dgm:cxn modelId="{66BA4EEE-F7C3-427C-8AE2-F49AFB5ACD18}" type="presOf" srcId="{D1C93531-CDE4-4945-9C98-AFA8A4881DD0}" destId="{5804DF38-08B4-4912-B8B9-426D8DAFB991}" srcOrd="0" destOrd="0" presId="urn:microsoft.com/office/officeart/2005/8/layout/cycle4#1"/>
    <dgm:cxn modelId="{C820054F-E4C8-4104-8AB8-1400452CBE90}" type="presParOf" srcId="{9961C86B-0035-4CDE-9FB4-F303D36DCF08}" destId="{1CE64935-997E-499C-8064-61C291543104}" srcOrd="0" destOrd="0" presId="urn:microsoft.com/office/officeart/2005/8/layout/cycle4#1"/>
    <dgm:cxn modelId="{A7EC4806-F91A-45F2-B34D-44142FEAE32E}" type="presParOf" srcId="{1CE64935-997E-499C-8064-61C291543104}" destId="{4DD2EDCE-9AAF-4C89-B6B5-F88DC9056639}" srcOrd="0" destOrd="0" presId="urn:microsoft.com/office/officeart/2005/8/layout/cycle4#1"/>
    <dgm:cxn modelId="{37F2076D-D9D1-4C35-822C-3B5EBC035B8D}" type="presParOf" srcId="{4DD2EDCE-9AAF-4C89-B6B5-F88DC9056639}" destId="{5804DF38-08B4-4912-B8B9-426D8DAFB991}" srcOrd="0" destOrd="0" presId="urn:microsoft.com/office/officeart/2005/8/layout/cycle4#1"/>
    <dgm:cxn modelId="{18A37788-37A6-4907-A0F7-1A3938D18DDB}" type="presParOf" srcId="{4DD2EDCE-9AAF-4C89-B6B5-F88DC9056639}" destId="{2BE6129B-F8B3-43EB-B65B-888A4932433C}" srcOrd="1" destOrd="0" presId="urn:microsoft.com/office/officeart/2005/8/layout/cycle4#1"/>
    <dgm:cxn modelId="{D318B651-407B-4BC6-9782-2CD8E6BA2A87}" type="presParOf" srcId="{1CE64935-997E-499C-8064-61C291543104}" destId="{F5DAD1D6-1B9F-4BF5-B19E-DFA1407ED54A}" srcOrd="1" destOrd="0" presId="urn:microsoft.com/office/officeart/2005/8/layout/cycle4#1"/>
    <dgm:cxn modelId="{F6DD44C6-83A7-4DA7-974D-C4E11F43B1C5}" type="presParOf" srcId="{F5DAD1D6-1B9F-4BF5-B19E-DFA1407ED54A}" destId="{39112137-0F1D-44D8-945A-5202FCF184D6}" srcOrd="0" destOrd="0" presId="urn:microsoft.com/office/officeart/2005/8/layout/cycle4#1"/>
    <dgm:cxn modelId="{E2880E04-0FCC-4455-BA51-6B96181F94B2}" type="presParOf" srcId="{F5DAD1D6-1B9F-4BF5-B19E-DFA1407ED54A}" destId="{F90FA15E-5F1D-4DC3-850B-B39AF9EE93AC}" srcOrd="1" destOrd="0" presId="urn:microsoft.com/office/officeart/2005/8/layout/cycle4#1"/>
    <dgm:cxn modelId="{5FD4D941-C1CE-4A82-A699-DB09727746AE}" type="presParOf" srcId="{1CE64935-997E-499C-8064-61C291543104}" destId="{40981378-7085-4C69-9C71-324D39768F21}" srcOrd="2" destOrd="0" presId="urn:microsoft.com/office/officeart/2005/8/layout/cycle4#1"/>
    <dgm:cxn modelId="{91EFD92B-309D-4EA5-933C-DA139172AE88}" type="presParOf" srcId="{40981378-7085-4C69-9C71-324D39768F21}" destId="{5D273B0B-BBFA-4FF4-ACAC-F8A7D0609781}" srcOrd="0" destOrd="0" presId="urn:microsoft.com/office/officeart/2005/8/layout/cycle4#1"/>
    <dgm:cxn modelId="{EBC3FB29-52C2-411B-A02D-69C4F0F3D894}" type="presParOf" srcId="{40981378-7085-4C69-9C71-324D39768F21}" destId="{1E01F53D-247E-4B34-8174-6C7B2FD8967A}" srcOrd="1" destOrd="0" presId="urn:microsoft.com/office/officeart/2005/8/layout/cycle4#1"/>
    <dgm:cxn modelId="{460CA47C-8F51-4AC5-8476-7493941646C2}" type="presParOf" srcId="{1CE64935-997E-499C-8064-61C291543104}" destId="{F37750E1-6851-4C22-A5AA-2494BA797D00}" srcOrd="3" destOrd="0" presId="urn:microsoft.com/office/officeart/2005/8/layout/cycle4#1"/>
    <dgm:cxn modelId="{4B759DD3-74C1-4BC9-9DE4-8AC691F47BA6}" type="presParOf" srcId="{F37750E1-6851-4C22-A5AA-2494BA797D00}" destId="{3E21B8AA-6BE1-48BB-9AA7-0F2EFA4E13D4}" srcOrd="0" destOrd="0" presId="urn:microsoft.com/office/officeart/2005/8/layout/cycle4#1"/>
    <dgm:cxn modelId="{DE67A686-4DA1-4AD4-806F-DFEDBEAA33BB}" type="presParOf" srcId="{F37750E1-6851-4C22-A5AA-2494BA797D00}" destId="{7577070F-68EE-46BF-94D7-0DD34B6FE624}" srcOrd="1" destOrd="0" presId="urn:microsoft.com/office/officeart/2005/8/layout/cycle4#1"/>
    <dgm:cxn modelId="{A5930AF3-B3BF-4FB3-82C1-E6D0DD531231}" type="presParOf" srcId="{1CE64935-997E-499C-8064-61C291543104}" destId="{2DAB1C1B-55FC-491E-8B43-B13B8391F030}" srcOrd="4" destOrd="0" presId="urn:microsoft.com/office/officeart/2005/8/layout/cycle4#1"/>
    <dgm:cxn modelId="{1F6C3AAD-307F-43EF-A1BE-37DA678E0FB6}" type="presParOf" srcId="{9961C86B-0035-4CDE-9FB4-F303D36DCF08}" destId="{8A677CF2-0DDC-45AA-975B-EE07D2D50C64}" srcOrd="1" destOrd="0" presId="urn:microsoft.com/office/officeart/2005/8/layout/cycle4#1"/>
    <dgm:cxn modelId="{EBFCCC45-0374-4755-B8AC-A4684B7ED3F5}" type="presParOf" srcId="{8A677CF2-0DDC-45AA-975B-EE07D2D50C64}" destId="{E4BC403A-C3ED-4131-9EDB-897F78181761}" srcOrd="0" destOrd="0" presId="urn:microsoft.com/office/officeart/2005/8/layout/cycle4#1"/>
    <dgm:cxn modelId="{612C7E08-2AC7-41E9-AB68-E1664253540C}" type="presParOf" srcId="{8A677CF2-0DDC-45AA-975B-EE07D2D50C64}" destId="{7C2D19D2-3A29-4CC8-812B-7D17A6A5BD12}" srcOrd="1" destOrd="0" presId="urn:microsoft.com/office/officeart/2005/8/layout/cycle4#1"/>
    <dgm:cxn modelId="{0AE19DAA-7B52-4C49-8AB0-440941921EFE}" type="presParOf" srcId="{8A677CF2-0DDC-45AA-975B-EE07D2D50C64}" destId="{A6F7080D-E7C6-4714-88CE-67A29D69A07B}" srcOrd="2" destOrd="0" presId="urn:microsoft.com/office/officeart/2005/8/layout/cycle4#1"/>
    <dgm:cxn modelId="{79BCC852-DAAB-490D-9B0E-87D468440361}" type="presParOf" srcId="{8A677CF2-0DDC-45AA-975B-EE07D2D50C64}" destId="{C536AB7B-425C-4E0D-B8D3-38DA9C16A1A0}" srcOrd="3" destOrd="0" presId="urn:microsoft.com/office/officeart/2005/8/layout/cycle4#1"/>
    <dgm:cxn modelId="{02CE4DE1-1F0F-49A1-9070-FFDD2D6632D9}" type="presParOf" srcId="{8A677CF2-0DDC-45AA-975B-EE07D2D50C64}" destId="{B02448F2-D57F-40EA-A537-25DBF894D38B}" srcOrd="4" destOrd="0" presId="urn:microsoft.com/office/officeart/2005/8/layout/cycle4#1"/>
    <dgm:cxn modelId="{4F33006B-6445-4743-A89C-D21FBE005826}" type="presParOf" srcId="{9961C86B-0035-4CDE-9FB4-F303D36DCF08}" destId="{0DCB8363-C161-499C-AA30-118274397EFE}" srcOrd="2" destOrd="0" presId="urn:microsoft.com/office/officeart/2005/8/layout/cycle4#1"/>
    <dgm:cxn modelId="{285DC69C-3640-40D6-87B3-5AE11E92A99A}" type="presParOf" srcId="{9961C86B-0035-4CDE-9FB4-F303D36DCF08}" destId="{6CA6D5FA-4612-42E9-B85B-6FC124476DE1}" srcOrd="3" destOrd="0" presId="urn:microsoft.com/office/officeart/2005/8/layout/cycle4#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D64FF5-D023-43A1-834A-547DBCF7C8F0}" type="doc">
      <dgm:prSet loTypeId="urn:microsoft.com/office/officeart/2005/8/layout/cycle4#2" loCatId="cycle" qsTypeId="urn:microsoft.com/office/officeart/2005/8/quickstyle/simple5" qsCatId="simple" csTypeId="urn:microsoft.com/office/officeart/2005/8/colors/colorful2" csCatId="colorful" phldr="1"/>
      <dgm:spPr/>
      <dgm:t>
        <a:bodyPr/>
        <a:lstStyle/>
        <a:p>
          <a:endParaRPr lang="es-ES"/>
        </a:p>
      </dgm:t>
    </dgm:pt>
    <dgm:pt modelId="{20846C37-04A6-4B8A-B16E-B6EB8D853C10}">
      <dgm:prSet phldrT="[Texto]"/>
      <dgm:spPr/>
      <dgm:t>
        <a:bodyPr/>
        <a:lstStyle/>
        <a:p>
          <a:r>
            <a:rPr lang="es-ES" b="1" dirty="0">
              <a:effectLst>
                <a:outerShdw blurRad="38100" dist="38100" dir="2700000" algn="tl">
                  <a:srgbClr val="000000">
                    <a:alpha val="43137"/>
                  </a:srgbClr>
                </a:outerShdw>
              </a:effectLst>
            </a:rPr>
            <a:t>Sulla strada</a:t>
          </a:r>
        </a:p>
      </dgm:t>
    </dgm:pt>
    <dgm:pt modelId="{3774BBF1-3812-4404-964F-1FA515F931FB}" type="parTrans" cxnId="{704625B1-4C0E-4F42-984A-5939FB527D8D}">
      <dgm:prSet/>
      <dgm:spPr/>
      <dgm:t>
        <a:bodyPr/>
        <a:lstStyle/>
        <a:p>
          <a:endParaRPr lang="es-ES"/>
        </a:p>
      </dgm:t>
    </dgm:pt>
    <dgm:pt modelId="{CF009D5E-8900-4395-A5C1-8B84C1255086}" type="sibTrans" cxnId="{704625B1-4C0E-4F42-984A-5939FB527D8D}">
      <dgm:prSet/>
      <dgm:spPr/>
      <dgm:t>
        <a:bodyPr/>
        <a:lstStyle/>
        <a:p>
          <a:endParaRPr lang="es-ES"/>
        </a:p>
      </dgm:t>
    </dgm:pt>
    <dgm:pt modelId="{D1C93531-CDE4-4945-9C98-AFA8A4881DD0}">
      <dgm:prSet phldrT="[Texto]" custT="1"/>
      <dgm:spPr>
        <a:solidFill>
          <a:schemeClr val="accent2">
            <a:lumMod val="20000"/>
            <a:lumOff val="80000"/>
          </a:schemeClr>
        </a:solidFill>
      </dgm:spPr>
      <dgm:t>
        <a:bodyPr/>
        <a:lstStyle/>
        <a:p>
          <a:r>
            <a:rPr lang="it-IT" sz="2000" b="1" dirty="0"/>
            <a:t>Non hanno alcun interesse e Satana li svia </a:t>
          </a:r>
          <a:r>
            <a:rPr lang="es-ES" sz="2000" b="1" dirty="0"/>
            <a:t>(Mr. 4:15)</a:t>
          </a:r>
        </a:p>
      </dgm:t>
    </dgm:pt>
    <dgm:pt modelId="{43AE76F9-01CC-4300-9067-0EB27DC4AA4D}" type="parTrans" cxnId="{70A58C40-EB39-48AC-B64E-4B6F657D948C}">
      <dgm:prSet/>
      <dgm:spPr/>
      <dgm:t>
        <a:bodyPr/>
        <a:lstStyle/>
        <a:p>
          <a:endParaRPr lang="es-ES"/>
        </a:p>
      </dgm:t>
    </dgm:pt>
    <dgm:pt modelId="{B615C345-1E75-425A-9D9F-8EC6274D718B}" type="sibTrans" cxnId="{70A58C40-EB39-48AC-B64E-4B6F657D948C}">
      <dgm:prSet/>
      <dgm:spPr/>
      <dgm:t>
        <a:bodyPr/>
        <a:lstStyle/>
        <a:p>
          <a:endParaRPr lang="es-ES"/>
        </a:p>
      </dgm:t>
    </dgm:pt>
    <dgm:pt modelId="{D5C61811-F1F4-4755-A8C7-F23099945982}">
      <dgm:prSet phldrT="[Texto]"/>
      <dgm:spPr/>
      <dgm:t>
        <a:bodyPr/>
        <a:lstStyle/>
        <a:p>
          <a:r>
            <a:rPr lang="es-ES" b="1" dirty="0" err="1">
              <a:effectLst>
                <a:outerShdw blurRad="38100" dist="38100" dir="2700000" algn="tl">
                  <a:srgbClr val="000000">
                    <a:alpha val="43137"/>
                  </a:srgbClr>
                </a:outerShdw>
              </a:effectLst>
            </a:rPr>
            <a:t>Fra</a:t>
          </a:r>
          <a:r>
            <a:rPr lang="es-ES" b="1" dirty="0">
              <a:effectLst>
                <a:outerShdw blurRad="38100" dist="38100" dir="2700000" algn="tl">
                  <a:srgbClr val="000000">
                    <a:alpha val="43137"/>
                  </a:srgbClr>
                </a:outerShdw>
              </a:effectLst>
            </a:rPr>
            <a:t> le pietre</a:t>
          </a:r>
        </a:p>
      </dgm:t>
    </dgm:pt>
    <dgm:pt modelId="{A6C04D8A-F283-4162-9535-F1DCC3D63BBB}" type="parTrans" cxnId="{A16A7404-3EF1-447C-B4AE-4B16E284D896}">
      <dgm:prSet/>
      <dgm:spPr/>
      <dgm:t>
        <a:bodyPr/>
        <a:lstStyle/>
        <a:p>
          <a:endParaRPr lang="es-ES"/>
        </a:p>
      </dgm:t>
    </dgm:pt>
    <dgm:pt modelId="{5CA0C58B-0DC8-46F7-AABE-6210C6FC7464}" type="sibTrans" cxnId="{A16A7404-3EF1-447C-B4AE-4B16E284D896}">
      <dgm:prSet/>
      <dgm:spPr/>
      <dgm:t>
        <a:bodyPr/>
        <a:lstStyle/>
        <a:p>
          <a:endParaRPr lang="es-ES"/>
        </a:p>
      </dgm:t>
    </dgm:pt>
    <dgm:pt modelId="{39BF136F-DBC0-43B4-915A-2A90A56641D2}">
      <dgm:prSet phldrT="[Texto]" custT="1"/>
      <dgm:spPr>
        <a:solidFill>
          <a:schemeClr val="accent6">
            <a:lumMod val="20000"/>
            <a:lumOff val="80000"/>
            <a:alpha val="90000"/>
          </a:schemeClr>
        </a:solidFill>
      </dgm:spPr>
      <dgm:t>
        <a:bodyPr/>
        <a:lstStyle/>
        <a:p>
          <a:r>
            <a:rPr lang="it-IT" sz="2000" b="1" dirty="0"/>
            <a:t>Ricevono la parola, ma non possono sopportare  le prove </a:t>
          </a:r>
          <a:r>
            <a:rPr lang="es-ES" sz="2000" b="1" dirty="0"/>
            <a:t>(Mr. 4:16,17)</a:t>
          </a:r>
        </a:p>
      </dgm:t>
    </dgm:pt>
    <dgm:pt modelId="{61D207ED-45D5-4183-9B95-F7462D40D4BB}" type="parTrans" cxnId="{C2CEAA11-1C0F-4351-8F76-C56DB2710A4F}">
      <dgm:prSet/>
      <dgm:spPr/>
      <dgm:t>
        <a:bodyPr/>
        <a:lstStyle/>
        <a:p>
          <a:endParaRPr lang="es-ES"/>
        </a:p>
      </dgm:t>
    </dgm:pt>
    <dgm:pt modelId="{B1314F41-1E12-4BA2-B844-FFA413BD1AAF}" type="sibTrans" cxnId="{C2CEAA11-1C0F-4351-8F76-C56DB2710A4F}">
      <dgm:prSet/>
      <dgm:spPr/>
      <dgm:t>
        <a:bodyPr/>
        <a:lstStyle/>
        <a:p>
          <a:endParaRPr lang="es-ES"/>
        </a:p>
      </dgm:t>
    </dgm:pt>
    <dgm:pt modelId="{F6C8EDAF-9763-4123-A6B1-2B765321C157}">
      <dgm:prSet phldrT="[Texto]"/>
      <dgm:spPr/>
      <dgm:t>
        <a:bodyPr/>
        <a:lstStyle/>
        <a:p>
          <a:r>
            <a:rPr lang="es-ES" b="1" dirty="0">
              <a:effectLst>
                <a:outerShdw blurRad="38100" dist="38100" dir="2700000" algn="tl">
                  <a:srgbClr val="000000">
                    <a:alpha val="43137"/>
                  </a:srgbClr>
                </a:outerShdw>
              </a:effectLst>
            </a:rPr>
            <a:t>Tra le spine</a:t>
          </a:r>
        </a:p>
      </dgm:t>
    </dgm:pt>
    <dgm:pt modelId="{03537DCA-D7FF-41AB-AE33-B3AEE8E95A24}" type="parTrans" cxnId="{8E3B7B99-9A66-4AA3-A299-E9A0D375F39F}">
      <dgm:prSet/>
      <dgm:spPr/>
      <dgm:t>
        <a:bodyPr/>
        <a:lstStyle/>
        <a:p>
          <a:endParaRPr lang="es-ES"/>
        </a:p>
      </dgm:t>
    </dgm:pt>
    <dgm:pt modelId="{91252F4C-23AF-41FA-AB4B-40C4B23E7FCE}" type="sibTrans" cxnId="{8E3B7B99-9A66-4AA3-A299-E9A0D375F39F}">
      <dgm:prSet/>
      <dgm:spPr/>
      <dgm:t>
        <a:bodyPr/>
        <a:lstStyle/>
        <a:p>
          <a:endParaRPr lang="es-ES"/>
        </a:p>
      </dgm:t>
    </dgm:pt>
    <dgm:pt modelId="{6E2D36C2-0027-4B18-9962-EEE183CFD1EC}">
      <dgm:prSet phldrT="[Texto]" custT="1"/>
      <dgm:spPr>
        <a:solidFill>
          <a:srgbClr val="A9D9FD">
            <a:alpha val="90000"/>
          </a:srgbClr>
        </a:solidFill>
      </dgm:spPr>
      <dgm:t>
        <a:bodyPr tIns="0" bIns="0" anchor="t" anchorCtr="0"/>
        <a:lstStyle/>
        <a:p>
          <a:r>
            <a:rPr lang="it-IT" sz="2000" b="1" dirty="0"/>
            <a:t>Ricevono la parola, ma si adagiano                   </a:t>
          </a:r>
          <a:r>
            <a:rPr lang="es-ES" sz="2000" b="1" dirty="0"/>
            <a:t>(Mr. 4:18,19)</a:t>
          </a:r>
        </a:p>
      </dgm:t>
    </dgm:pt>
    <dgm:pt modelId="{7363627D-E1AD-42D8-AD1C-17CA6CA0B942}" type="parTrans" cxnId="{EBD3450C-320A-4635-975F-340934B6CA5E}">
      <dgm:prSet/>
      <dgm:spPr/>
      <dgm:t>
        <a:bodyPr/>
        <a:lstStyle/>
        <a:p>
          <a:endParaRPr lang="es-ES"/>
        </a:p>
      </dgm:t>
    </dgm:pt>
    <dgm:pt modelId="{59BE214B-9C50-457E-9ABF-2509B5EEE913}" type="sibTrans" cxnId="{EBD3450C-320A-4635-975F-340934B6CA5E}">
      <dgm:prSet/>
      <dgm:spPr/>
      <dgm:t>
        <a:bodyPr/>
        <a:lstStyle/>
        <a:p>
          <a:endParaRPr lang="es-ES"/>
        </a:p>
      </dgm:t>
    </dgm:pt>
    <dgm:pt modelId="{F0A3735E-43AB-4C9E-A5E0-2DBFFAC3E484}">
      <dgm:prSet phldrT="[Texto]"/>
      <dgm:spPr/>
      <dgm:t>
        <a:bodyPr/>
        <a:lstStyle/>
        <a:p>
          <a:r>
            <a:rPr lang="es-ES" b="1" dirty="0">
              <a:effectLst>
                <a:outerShdw blurRad="38100" dist="38100" dir="2700000" algn="tl">
                  <a:srgbClr val="000000">
                    <a:alpha val="43137"/>
                  </a:srgbClr>
                </a:outerShdw>
              </a:effectLst>
            </a:rPr>
            <a:t>Su un buon terreno</a:t>
          </a:r>
        </a:p>
      </dgm:t>
    </dgm:pt>
    <dgm:pt modelId="{81D1E67A-BA78-4429-B4B5-C23CD478CEDC}" type="parTrans" cxnId="{D0321693-F322-4599-AD7F-6CD205267125}">
      <dgm:prSet/>
      <dgm:spPr/>
      <dgm:t>
        <a:bodyPr/>
        <a:lstStyle/>
        <a:p>
          <a:endParaRPr lang="es-ES"/>
        </a:p>
      </dgm:t>
    </dgm:pt>
    <dgm:pt modelId="{3FAA5DC6-D3CA-457D-B65D-9E391833DDF8}" type="sibTrans" cxnId="{D0321693-F322-4599-AD7F-6CD205267125}">
      <dgm:prSet/>
      <dgm:spPr/>
      <dgm:t>
        <a:bodyPr/>
        <a:lstStyle/>
        <a:p>
          <a:endParaRPr lang="es-ES"/>
        </a:p>
      </dgm:t>
    </dgm:pt>
    <dgm:pt modelId="{2AF8C730-FBCE-4BD1-8075-13A9A62BF0CE}">
      <dgm:prSet phldrT="[Texto]" custT="1"/>
      <dgm:spPr>
        <a:solidFill>
          <a:schemeClr val="accent3">
            <a:lumMod val="20000"/>
            <a:lumOff val="80000"/>
            <a:alpha val="90000"/>
          </a:schemeClr>
        </a:solidFill>
      </dgm:spPr>
      <dgm:t>
        <a:bodyPr tIns="0" bIns="0"/>
        <a:lstStyle/>
        <a:p>
          <a:r>
            <a:rPr lang="it-IT" sz="2000" b="1" dirty="0"/>
            <a:t>Sopportano le prove e non si accontentano. Portano frutto</a:t>
          </a:r>
          <a:r>
            <a:rPr lang="es-ES" sz="2000" b="1" dirty="0"/>
            <a:t> (Mr. 4:20)</a:t>
          </a:r>
        </a:p>
      </dgm:t>
    </dgm:pt>
    <dgm:pt modelId="{75C7E250-861A-4FC1-B317-BFB1D2A4EF4C}" type="parTrans" cxnId="{985C45ED-60E2-46B9-B72C-5164F1FFF10F}">
      <dgm:prSet/>
      <dgm:spPr/>
      <dgm:t>
        <a:bodyPr/>
        <a:lstStyle/>
        <a:p>
          <a:endParaRPr lang="es-ES"/>
        </a:p>
      </dgm:t>
    </dgm:pt>
    <dgm:pt modelId="{80A425FB-6D49-48F0-A123-569431C50310}" type="sibTrans" cxnId="{985C45ED-60E2-46B9-B72C-5164F1FFF10F}">
      <dgm:prSet/>
      <dgm:spPr/>
      <dgm:t>
        <a:bodyPr/>
        <a:lstStyle/>
        <a:p>
          <a:endParaRPr lang="es-ES"/>
        </a:p>
      </dgm:t>
    </dgm:pt>
    <dgm:pt modelId="{9961C86B-0035-4CDE-9FB4-F303D36DCF08}" type="pres">
      <dgm:prSet presAssocID="{8FD64FF5-D023-43A1-834A-547DBCF7C8F0}" presName="cycleMatrixDiagram" presStyleCnt="0">
        <dgm:presLayoutVars>
          <dgm:chMax val="1"/>
          <dgm:dir/>
          <dgm:animLvl val="lvl"/>
          <dgm:resizeHandles val="exact"/>
        </dgm:presLayoutVars>
      </dgm:prSet>
      <dgm:spPr/>
    </dgm:pt>
    <dgm:pt modelId="{1CE64935-997E-499C-8064-61C291543104}" type="pres">
      <dgm:prSet presAssocID="{8FD64FF5-D023-43A1-834A-547DBCF7C8F0}" presName="children" presStyleCnt="0"/>
      <dgm:spPr/>
    </dgm:pt>
    <dgm:pt modelId="{4DD2EDCE-9AAF-4C89-B6B5-F88DC9056639}" type="pres">
      <dgm:prSet presAssocID="{8FD64FF5-D023-43A1-834A-547DBCF7C8F0}" presName="child1group" presStyleCnt="0"/>
      <dgm:spPr/>
    </dgm:pt>
    <dgm:pt modelId="{5804DF38-08B4-4912-B8B9-426D8DAFB991}" type="pres">
      <dgm:prSet presAssocID="{8FD64FF5-D023-43A1-834A-547DBCF7C8F0}" presName="child1" presStyleLbl="bgAcc1" presStyleIdx="0" presStyleCnt="4" custScaleX="187275" custScaleY="68992" custLinFactNeighborX="-27948" custLinFactNeighborY="-37444"/>
      <dgm:spPr/>
    </dgm:pt>
    <dgm:pt modelId="{2BE6129B-F8B3-43EB-B65B-888A4932433C}" type="pres">
      <dgm:prSet presAssocID="{8FD64FF5-D023-43A1-834A-547DBCF7C8F0}" presName="child1Text" presStyleLbl="bgAcc1" presStyleIdx="0" presStyleCnt="4">
        <dgm:presLayoutVars>
          <dgm:bulletEnabled val="1"/>
        </dgm:presLayoutVars>
      </dgm:prSet>
      <dgm:spPr/>
    </dgm:pt>
    <dgm:pt modelId="{F5DAD1D6-1B9F-4BF5-B19E-DFA1407ED54A}" type="pres">
      <dgm:prSet presAssocID="{8FD64FF5-D023-43A1-834A-547DBCF7C8F0}" presName="child2group" presStyleCnt="0"/>
      <dgm:spPr/>
    </dgm:pt>
    <dgm:pt modelId="{39112137-0F1D-44D8-945A-5202FCF184D6}" type="pres">
      <dgm:prSet presAssocID="{8FD64FF5-D023-43A1-834A-547DBCF7C8F0}" presName="child2" presStyleLbl="bgAcc1" presStyleIdx="1" presStyleCnt="4" custScaleX="214390" custScaleY="68992" custLinFactNeighborX="12945" custLinFactNeighborY="-16613"/>
      <dgm:spPr/>
    </dgm:pt>
    <dgm:pt modelId="{F90FA15E-5F1D-4DC3-850B-B39AF9EE93AC}" type="pres">
      <dgm:prSet presAssocID="{8FD64FF5-D023-43A1-834A-547DBCF7C8F0}" presName="child2Text" presStyleLbl="bgAcc1" presStyleIdx="1" presStyleCnt="4">
        <dgm:presLayoutVars>
          <dgm:bulletEnabled val="1"/>
        </dgm:presLayoutVars>
      </dgm:prSet>
      <dgm:spPr/>
    </dgm:pt>
    <dgm:pt modelId="{40981378-7085-4C69-9C71-324D39768F21}" type="pres">
      <dgm:prSet presAssocID="{8FD64FF5-D023-43A1-834A-547DBCF7C8F0}" presName="child3group" presStyleCnt="0"/>
      <dgm:spPr/>
    </dgm:pt>
    <dgm:pt modelId="{5D273B0B-BBFA-4FF4-ACAC-F8A7D0609781}" type="pres">
      <dgm:prSet presAssocID="{8FD64FF5-D023-43A1-834A-547DBCF7C8F0}" presName="child3" presStyleLbl="bgAcc1" presStyleIdx="2" presStyleCnt="4" custScaleX="187275" custScaleY="81924" custLinFactY="97548" custLinFactNeighborX="27948" custLinFactNeighborY="100000"/>
      <dgm:spPr/>
    </dgm:pt>
    <dgm:pt modelId="{1E01F53D-247E-4B34-8174-6C7B2FD8967A}" type="pres">
      <dgm:prSet presAssocID="{8FD64FF5-D023-43A1-834A-547DBCF7C8F0}" presName="child3Text" presStyleLbl="bgAcc1" presStyleIdx="2" presStyleCnt="4">
        <dgm:presLayoutVars>
          <dgm:bulletEnabled val="1"/>
        </dgm:presLayoutVars>
      </dgm:prSet>
      <dgm:spPr/>
    </dgm:pt>
    <dgm:pt modelId="{F37750E1-6851-4C22-A5AA-2494BA797D00}" type="pres">
      <dgm:prSet presAssocID="{8FD64FF5-D023-43A1-834A-547DBCF7C8F0}" presName="child4group" presStyleCnt="0"/>
      <dgm:spPr/>
    </dgm:pt>
    <dgm:pt modelId="{3E21B8AA-6BE1-48BB-9AA7-0F2EFA4E13D4}" type="pres">
      <dgm:prSet presAssocID="{8FD64FF5-D023-43A1-834A-547DBCF7C8F0}" presName="child4" presStyleLbl="bgAcc1" presStyleIdx="3" presStyleCnt="4" custScaleX="203136" custScaleY="81924" custLinFactY="20076" custLinFactNeighborX="-27948" custLinFactNeighborY="100000"/>
      <dgm:spPr/>
    </dgm:pt>
    <dgm:pt modelId="{7577070F-68EE-46BF-94D7-0DD34B6FE624}" type="pres">
      <dgm:prSet presAssocID="{8FD64FF5-D023-43A1-834A-547DBCF7C8F0}" presName="child4Text" presStyleLbl="bgAcc1" presStyleIdx="3" presStyleCnt="4">
        <dgm:presLayoutVars>
          <dgm:bulletEnabled val="1"/>
        </dgm:presLayoutVars>
      </dgm:prSet>
      <dgm:spPr/>
    </dgm:pt>
    <dgm:pt modelId="{2DAB1C1B-55FC-491E-8B43-B13B8391F030}" type="pres">
      <dgm:prSet presAssocID="{8FD64FF5-D023-43A1-834A-547DBCF7C8F0}" presName="childPlaceholder" presStyleCnt="0"/>
      <dgm:spPr/>
    </dgm:pt>
    <dgm:pt modelId="{8A677CF2-0DDC-45AA-975B-EE07D2D50C64}" type="pres">
      <dgm:prSet presAssocID="{8FD64FF5-D023-43A1-834A-547DBCF7C8F0}" presName="circle" presStyleCnt="0"/>
      <dgm:spPr/>
    </dgm:pt>
    <dgm:pt modelId="{E4BC403A-C3ED-4131-9EDB-897F78181761}" type="pres">
      <dgm:prSet presAssocID="{8FD64FF5-D023-43A1-834A-547DBCF7C8F0}" presName="quadrant1" presStyleLbl="node1" presStyleIdx="0" presStyleCnt="4">
        <dgm:presLayoutVars>
          <dgm:chMax val="1"/>
          <dgm:bulletEnabled val="1"/>
        </dgm:presLayoutVars>
      </dgm:prSet>
      <dgm:spPr/>
    </dgm:pt>
    <dgm:pt modelId="{7C2D19D2-3A29-4CC8-812B-7D17A6A5BD12}" type="pres">
      <dgm:prSet presAssocID="{8FD64FF5-D023-43A1-834A-547DBCF7C8F0}" presName="quadrant2" presStyleLbl="node1" presStyleIdx="1" presStyleCnt="4">
        <dgm:presLayoutVars>
          <dgm:chMax val="1"/>
          <dgm:bulletEnabled val="1"/>
        </dgm:presLayoutVars>
      </dgm:prSet>
      <dgm:spPr/>
    </dgm:pt>
    <dgm:pt modelId="{A6F7080D-E7C6-4714-88CE-67A29D69A07B}" type="pres">
      <dgm:prSet presAssocID="{8FD64FF5-D023-43A1-834A-547DBCF7C8F0}" presName="quadrant3" presStyleLbl="node1" presStyleIdx="2" presStyleCnt="4">
        <dgm:presLayoutVars>
          <dgm:chMax val="1"/>
          <dgm:bulletEnabled val="1"/>
        </dgm:presLayoutVars>
      </dgm:prSet>
      <dgm:spPr/>
    </dgm:pt>
    <dgm:pt modelId="{C536AB7B-425C-4E0D-B8D3-38DA9C16A1A0}" type="pres">
      <dgm:prSet presAssocID="{8FD64FF5-D023-43A1-834A-547DBCF7C8F0}" presName="quadrant4" presStyleLbl="node1" presStyleIdx="3" presStyleCnt="4">
        <dgm:presLayoutVars>
          <dgm:chMax val="1"/>
          <dgm:bulletEnabled val="1"/>
        </dgm:presLayoutVars>
      </dgm:prSet>
      <dgm:spPr/>
    </dgm:pt>
    <dgm:pt modelId="{B02448F2-D57F-40EA-A537-25DBF894D38B}" type="pres">
      <dgm:prSet presAssocID="{8FD64FF5-D023-43A1-834A-547DBCF7C8F0}" presName="quadrantPlaceholder" presStyleCnt="0"/>
      <dgm:spPr/>
    </dgm:pt>
    <dgm:pt modelId="{0DCB8363-C161-499C-AA30-118274397EFE}" type="pres">
      <dgm:prSet presAssocID="{8FD64FF5-D023-43A1-834A-547DBCF7C8F0}" presName="center1" presStyleLbl="fgShp" presStyleIdx="0" presStyleCnt="2"/>
      <dgm:spPr/>
    </dgm:pt>
    <dgm:pt modelId="{6CA6D5FA-4612-42E9-B85B-6FC124476DE1}" type="pres">
      <dgm:prSet presAssocID="{8FD64FF5-D023-43A1-834A-547DBCF7C8F0}" presName="center2" presStyleLbl="fgShp" presStyleIdx="1" presStyleCnt="2"/>
      <dgm:spPr/>
    </dgm:pt>
  </dgm:ptLst>
  <dgm:cxnLst>
    <dgm:cxn modelId="{A16A7404-3EF1-447C-B4AE-4B16E284D896}" srcId="{8FD64FF5-D023-43A1-834A-547DBCF7C8F0}" destId="{D5C61811-F1F4-4755-A8C7-F23099945982}" srcOrd="1" destOrd="0" parTransId="{A6C04D8A-F283-4162-9535-F1DCC3D63BBB}" sibTransId="{5CA0C58B-0DC8-46F7-AABE-6210C6FC7464}"/>
    <dgm:cxn modelId="{EBD3450C-320A-4635-975F-340934B6CA5E}" srcId="{F6C8EDAF-9763-4123-A6B1-2B765321C157}" destId="{6E2D36C2-0027-4B18-9962-EEE183CFD1EC}" srcOrd="0" destOrd="0" parTransId="{7363627D-E1AD-42D8-AD1C-17CA6CA0B942}" sibTransId="{59BE214B-9C50-457E-9ABF-2509B5EEE913}"/>
    <dgm:cxn modelId="{C2CEAA11-1C0F-4351-8F76-C56DB2710A4F}" srcId="{D5C61811-F1F4-4755-A8C7-F23099945982}" destId="{39BF136F-DBC0-43B4-915A-2A90A56641D2}" srcOrd="0" destOrd="0" parTransId="{61D207ED-45D5-4183-9B95-F7462D40D4BB}" sibTransId="{B1314F41-1E12-4BA2-B844-FFA413BD1AAF}"/>
    <dgm:cxn modelId="{733AAF1A-E0EE-4BD9-8462-E28527E70B09}" type="presOf" srcId="{8FD64FF5-D023-43A1-834A-547DBCF7C8F0}" destId="{9961C86B-0035-4CDE-9FB4-F303D36DCF08}" srcOrd="0" destOrd="0" presId="urn:microsoft.com/office/officeart/2005/8/layout/cycle4#2"/>
    <dgm:cxn modelId="{7835171D-6B5C-401D-8EF0-16D8AD420544}" type="presOf" srcId="{20846C37-04A6-4B8A-B16E-B6EB8D853C10}" destId="{E4BC403A-C3ED-4131-9EDB-897F78181761}" srcOrd="0" destOrd="0" presId="urn:microsoft.com/office/officeart/2005/8/layout/cycle4#2"/>
    <dgm:cxn modelId="{87E9AE29-8BD9-4DAC-A500-4BC59165737B}" type="presOf" srcId="{2AF8C730-FBCE-4BD1-8075-13A9A62BF0CE}" destId="{7577070F-68EE-46BF-94D7-0DD34B6FE624}" srcOrd="1" destOrd="0" presId="urn:microsoft.com/office/officeart/2005/8/layout/cycle4#2"/>
    <dgm:cxn modelId="{70A58C40-EB39-48AC-B64E-4B6F657D948C}" srcId="{20846C37-04A6-4B8A-B16E-B6EB8D853C10}" destId="{D1C93531-CDE4-4945-9C98-AFA8A4881DD0}" srcOrd="0" destOrd="0" parTransId="{43AE76F9-01CC-4300-9067-0EB27DC4AA4D}" sibTransId="{B615C345-1E75-425A-9D9F-8EC6274D718B}"/>
    <dgm:cxn modelId="{C00BE945-9E68-40DD-BC5D-77AB2723EF6A}" type="presOf" srcId="{39BF136F-DBC0-43B4-915A-2A90A56641D2}" destId="{F90FA15E-5F1D-4DC3-850B-B39AF9EE93AC}" srcOrd="1" destOrd="0" presId="urn:microsoft.com/office/officeart/2005/8/layout/cycle4#2"/>
    <dgm:cxn modelId="{4AF4246C-8D46-4285-A892-F1C7BB423ABD}" type="presOf" srcId="{D1C93531-CDE4-4945-9C98-AFA8A4881DD0}" destId="{2BE6129B-F8B3-43EB-B65B-888A4932433C}" srcOrd="1" destOrd="0" presId="urn:microsoft.com/office/officeart/2005/8/layout/cycle4#2"/>
    <dgm:cxn modelId="{2A52996C-0C74-4071-94AB-49D5854919A4}" type="presOf" srcId="{6E2D36C2-0027-4B18-9962-EEE183CFD1EC}" destId="{5D273B0B-BBFA-4FF4-ACAC-F8A7D0609781}" srcOrd="0" destOrd="0" presId="urn:microsoft.com/office/officeart/2005/8/layout/cycle4#2"/>
    <dgm:cxn modelId="{861C526E-C55B-416C-B74F-5DDC05793812}" type="presOf" srcId="{39BF136F-DBC0-43B4-915A-2A90A56641D2}" destId="{39112137-0F1D-44D8-945A-5202FCF184D6}" srcOrd="0" destOrd="0" presId="urn:microsoft.com/office/officeart/2005/8/layout/cycle4#2"/>
    <dgm:cxn modelId="{23BE1578-0638-4D27-8CB7-39E76848C838}" type="presOf" srcId="{2AF8C730-FBCE-4BD1-8075-13A9A62BF0CE}" destId="{3E21B8AA-6BE1-48BB-9AA7-0F2EFA4E13D4}" srcOrd="0" destOrd="0" presId="urn:microsoft.com/office/officeart/2005/8/layout/cycle4#2"/>
    <dgm:cxn modelId="{339FAF58-8634-4BC4-9D3F-B0F895F336DB}" type="presOf" srcId="{D5C61811-F1F4-4755-A8C7-F23099945982}" destId="{7C2D19D2-3A29-4CC8-812B-7D17A6A5BD12}" srcOrd="0" destOrd="0" presId="urn:microsoft.com/office/officeart/2005/8/layout/cycle4#2"/>
    <dgm:cxn modelId="{053C478A-D95F-484F-B23F-7A63094CB8F6}" type="presOf" srcId="{F6C8EDAF-9763-4123-A6B1-2B765321C157}" destId="{A6F7080D-E7C6-4714-88CE-67A29D69A07B}" srcOrd="0" destOrd="0" presId="urn:microsoft.com/office/officeart/2005/8/layout/cycle4#2"/>
    <dgm:cxn modelId="{D0321693-F322-4599-AD7F-6CD205267125}" srcId="{8FD64FF5-D023-43A1-834A-547DBCF7C8F0}" destId="{F0A3735E-43AB-4C9E-A5E0-2DBFFAC3E484}" srcOrd="3" destOrd="0" parTransId="{81D1E67A-BA78-4429-B4B5-C23CD478CEDC}" sibTransId="{3FAA5DC6-D3CA-457D-B65D-9E391833DDF8}"/>
    <dgm:cxn modelId="{D773B895-52EB-46C0-8A6C-924A6F5ECF86}" type="presOf" srcId="{F0A3735E-43AB-4C9E-A5E0-2DBFFAC3E484}" destId="{C536AB7B-425C-4E0D-B8D3-38DA9C16A1A0}" srcOrd="0" destOrd="0" presId="urn:microsoft.com/office/officeart/2005/8/layout/cycle4#2"/>
    <dgm:cxn modelId="{8E3B7B99-9A66-4AA3-A299-E9A0D375F39F}" srcId="{8FD64FF5-D023-43A1-834A-547DBCF7C8F0}" destId="{F6C8EDAF-9763-4123-A6B1-2B765321C157}" srcOrd="2" destOrd="0" parTransId="{03537DCA-D7FF-41AB-AE33-B3AEE8E95A24}" sibTransId="{91252F4C-23AF-41FA-AB4B-40C4B23E7FCE}"/>
    <dgm:cxn modelId="{704625B1-4C0E-4F42-984A-5939FB527D8D}" srcId="{8FD64FF5-D023-43A1-834A-547DBCF7C8F0}" destId="{20846C37-04A6-4B8A-B16E-B6EB8D853C10}" srcOrd="0" destOrd="0" parTransId="{3774BBF1-3812-4404-964F-1FA515F931FB}" sibTransId="{CF009D5E-8900-4395-A5C1-8B84C1255086}"/>
    <dgm:cxn modelId="{856973D8-4F91-4A1C-8021-8631726368C1}" type="presOf" srcId="{6E2D36C2-0027-4B18-9962-EEE183CFD1EC}" destId="{1E01F53D-247E-4B34-8174-6C7B2FD8967A}" srcOrd="1" destOrd="0" presId="urn:microsoft.com/office/officeart/2005/8/layout/cycle4#2"/>
    <dgm:cxn modelId="{985C45ED-60E2-46B9-B72C-5164F1FFF10F}" srcId="{F0A3735E-43AB-4C9E-A5E0-2DBFFAC3E484}" destId="{2AF8C730-FBCE-4BD1-8075-13A9A62BF0CE}" srcOrd="0" destOrd="0" parTransId="{75C7E250-861A-4FC1-B317-BFB1D2A4EF4C}" sibTransId="{80A425FB-6D49-48F0-A123-569431C50310}"/>
    <dgm:cxn modelId="{66BA4EEE-F7C3-427C-8AE2-F49AFB5ACD18}" type="presOf" srcId="{D1C93531-CDE4-4945-9C98-AFA8A4881DD0}" destId="{5804DF38-08B4-4912-B8B9-426D8DAFB991}" srcOrd="0" destOrd="0" presId="urn:microsoft.com/office/officeart/2005/8/layout/cycle4#2"/>
    <dgm:cxn modelId="{C820054F-E4C8-4104-8AB8-1400452CBE90}" type="presParOf" srcId="{9961C86B-0035-4CDE-9FB4-F303D36DCF08}" destId="{1CE64935-997E-499C-8064-61C291543104}" srcOrd="0" destOrd="0" presId="urn:microsoft.com/office/officeart/2005/8/layout/cycle4#2"/>
    <dgm:cxn modelId="{A7EC4806-F91A-45F2-B34D-44142FEAE32E}" type="presParOf" srcId="{1CE64935-997E-499C-8064-61C291543104}" destId="{4DD2EDCE-9AAF-4C89-B6B5-F88DC9056639}" srcOrd="0" destOrd="0" presId="urn:microsoft.com/office/officeart/2005/8/layout/cycle4#2"/>
    <dgm:cxn modelId="{37F2076D-D9D1-4C35-822C-3B5EBC035B8D}" type="presParOf" srcId="{4DD2EDCE-9AAF-4C89-B6B5-F88DC9056639}" destId="{5804DF38-08B4-4912-B8B9-426D8DAFB991}" srcOrd="0" destOrd="0" presId="urn:microsoft.com/office/officeart/2005/8/layout/cycle4#2"/>
    <dgm:cxn modelId="{18A37788-37A6-4907-A0F7-1A3938D18DDB}" type="presParOf" srcId="{4DD2EDCE-9AAF-4C89-B6B5-F88DC9056639}" destId="{2BE6129B-F8B3-43EB-B65B-888A4932433C}" srcOrd="1" destOrd="0" presId="urn:microsoft.com/office/officeart/2005/8/layout/cycle4#2"/>
    <dgm:cxn modelId="{D318B651-407B-4BC6-9782-2CD8E6BA2A87}" type="presParOf" srcId="{1CE64935-997E-499C-8064-61C291543104}" destId="{F5DAD1D6-1B9F-4BF5-B19E-DFA1407ED54A}" srcOrd="1" destOrd="0" presId="urn:microsoft.com/office/officeart/2005/8/layout/cycle4#2"/>
    <dgm:cxn modelId="{F6DD44C6-83A7-4DA7-974D-C4E11F43B1C5}" type="presParOf" srcId="{F5DAD1D6-1B9F-4BF5-B19E-DFA1407ED54A}" destId="{39112137-0F1D-44D8-945A-5202FCF184D6}" srcOrd="0" destOrd="0" presId="urn:microsoft.com/office/officeart/2005/8/layout/cycle4#2"/>
    <dgm:cxn modelId="{E2880E04-0FCC-4455-BA51-6B96181F94B2}" type="presParOf" srcId="{F5DAD1D6-1B9F-4BF5-B19E-DFA1407ED54A}" destId="{F90FA15E-5F1D-4DC3-850B-B39AF9EE93AC}" srcOrd="1" destOrd="0" presId="urn:microsoft.com/office/officeart/2005/8/layout/cycle4#2"/>
    <dgm:cxn modelId="{5FD4D941-C1CE-4A82-A699-DB09727746AE}" type="presParOf" srcId="{1CE64935-997E-499C-8064-61C291543104}" destId="{40981378-7085-4C69-9C71-324D39768F21}" srcOrd="2" destOrd="0" presId="urn:microsoft.com/office/officeart/2005/8/layout/cycle4#2"/>
    <dgm:cxn modelId="{91EFD92B-309D-4EA5-933C-DA139172AE88}" type="presParOf" srcId="{40981378-7085-4C69-9C71-324D39768F21}" destId="{5D273B0B-BBFA-4FF4-ACAC-F8A7D0609781}" srcOrd="0" destOrd="0" presId="urn:microsoft.com/office/officeart/2005/8/layout/cycle4#2"/>
    <dgm:cxn modelId="{EBC3FB29-52C2-411B-A02D-69C4F0F3D894}" type="presParOf" srcId="{40981378-7085-4C69-9C71-324D39768F21}" destId="{1E01F53D-247E-4B34-8174-6C7B2FD8967A}" srcOrd="1" destOrd="0" presId="urn:microsoft.com/office/officeart/2005/8/layout/cycle4#2"/>
    <dgm:cxn modelId="{460CA47C-8F51-4AC5-8476-7493941646C2}" type="presParOf" srcId="{1CE64935-997E-499C-8064-61C291543104}" destId="{F37750E1-6851-4C22-A5AA-2494BA797D00}" srcOrd="3" destOrd="0" presId="urn:microsoft.com/office/officeart/2005/8/layout/cycle4#2"/>
    <dgm:cxn modelId="{4B759DD3-74C1-4BC9-9DE4-8AC691F47BA6}" type="presParOf" srcId="{F37750E1-6851-4C22-A5AA-2494BA797D00}" destId="{3E21B8AA-6BE1-48BB-9AA7-0F2EFA4E13D4}" srcOrd="0" destOrd="0" presId="urn:microsoft.com/office/officeart/2005/8/layout/cycle4#2"/>
    <dgm:cxn modelId="{DE67A686-4DA1-4AD4-806F-DFEDBEAA33BB}" type="presParOf" srcId="{F37750E1-6851-4C22-A5AA-2494BA797D00}" destId="{7577070F-68EE-46BF-94D7-0DD34B6FE624}" srcOrd="1" destOrd="0" presId="urn:microsoft.com/office/officeart/2005/8/layout/cycle4#2"/>
    <dgm:cxn modelId="{A5930AF3-B3BF-4FB3-82C1-E6D0DD531231}" type="presParOf" srcId="{1CE64935-997E-499C-8064-61C291543104}" destId="{2DAB1C1B-55FC-491E-8B43-B13B8391F030}" srcOrd="4" destOrd="0" presId="urn:microsoft.com/office/officeart/2005/8/layout/cycle4#2"/>
    <dgm:cxn modelId="{1F6C3AAD-307F-43EF-A1BE-37DA678E0FB6}" type="presParOf" srcId="{9961C86B-0035-4CDE-9FB4-F303D36DCF08}" destId="{8A677CF2-0DDC-45AA-975B-EE07D2D50C64}" srcOrd="1" destOrd="0" presId="urn:microsoft.com/office/officeart/2005/8/layout/cycle4#2"/>
    <dgm:cxn modelId="{EBFCCC45-0374-4755-B8AC-A4684B7ED3F5}" type="presParOf" srcId="{8A677CF2-0DDC-45AA-975B-EE07D2D50C64}" destId="{E4BC403A-C3ED-4131-9EDB-897F78181761}" srcOrd="0" destOrd="0" presId="urn:microsoft.com/office/officeart/2005/8/layout/cycle4#2"/>
    <dgm:cxn modelId="{612C7E08-2AC7-41E9-AB68-E1664253540C}" type="presParOf" srcId="{8A677CF2-0DDC-45AA-975B-EE07D2D50C64}" destId="{7C2D19D2-3A29-4CC8-812B-7D17A6A5BD12}" srcOrd="1" destOrd="0" presId="urn:microsoft.com/office/officeart/2005/8/layout/cycle4#2"/>
    <dgm:cxn modelId="{0AE19DAA-7B52-4C49-8AB0-440941921EFE}" type="presParOf" srcId="{8A677CF2-0DDC-45AA-975B-EE07D2D50C64}" destId="{A6F7080D-E7C6-4714-88CE-67A29D69A07B}" srcOrd="2" destOrd="0" presId="urn:microsoft.com/office/officeart/2005/8/layout/cycle4#2"/>
    <dgm:cxn modelId="{79BCC852-DAAB-490D-9B0E-87D468440361}" type="presParOf" srcId="{8A677CF2-0DDC-45AA-975B-EE07D2D50C64}" destId="{C536AB7B-425C-4E0D-B8D3-38DA9C16A1A0}" srcOrd="3" destOrd="0" presId="urn:microsoft.com/office/officeart/2005/8/layout/cycle4#2"/>
    <dgm:cxn modelId="{02CE4DE1-1F0F-49A1-9070-FFDD2D6632D9}" type="presParOf" srcId="{8A677CF2-0DDC-45AA-975B-EE07D2D50C64}" destId="{B02448F2-D57F-40EA-A537-25DBF894D38B}" srcOrd="4" destOrd="0" presId="urn:microsoft.com/office/officeart/2005/8/layout/cycle4#2"/>
    <dgm:cxn modelId="{4F33006B-6445-4743-A89C-D21FBE005826}" type="presParOf" srcId="{9961C86B-0035-4CDE-9FB4-F303D36DCF08}" destId="{0DCB8363-C161-499C-AA30-118274397EFE}" srcOrd="2" destOrd="0" presId="urn:microsoft.com/office/officeart/2005/8/layout/cycle4#2"/>
    <dgm:cxn modelId="{285DC69C-3640-40D6-87B3-5AE11E92A99A}" type="presParOf" srcId="{9961C86B-0035-4CDE-9FB4-F303D36DCF08}" destId="{6CA6D5FA-4612-42E9-B85B-6FC124476DE1}" srcOrd="3" destOrd="0" presId="urn:microsoft.com/office/officeart/2005/8/layout/cycle4#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D68A674-1DE5-4323-B32D-53EED5A67125}" type="doc">
      <dgm:prSet loTypeId="urn:microsoft.com/office/officeart/2005/8/layout/vList3#1" loCatId="list" qsTypeId="urn:microsoft.com/office/officeart/2005/8/quickstyle/3d1" qsCatId="3D" csTypeId="urn:microsoft.com/office/officeart/2005/8/colors/colorful2" csCatId="colorful" phldr="1"/>
      <dgm:spPr/>
      <dgm:t>
        <a:bodyPr/>
        <a:lstStyle/>
        <a:p>
          <a:endParaRPr lang="es-ES"/>
        </a:p>
      </dgm:t>
    </dgm:pt>
    <dgm:pt modelId="{804B93FA-FC50-44D0-9416-F9721707436A}">
      <dgm:prSet custT="1"/>
      <dgm:spPr/>
      <dgm:t>
        <a:bodyPr/>
        <a:lstStyle/>
        <a:p>
          <a:r>
            <a:rPr lang="es-ES" sz="2000" b="1" dirty="0">
              <a:effectLst>
                <a:outerShdw blurRad="38100" dist="38100" dir="2700000" algn="tl">
                  <a:srgbClr val="000000">
                    <a:alpha val="43137"/>
                  </a:srgbClr>
                </a:outerShdw>
              </a:effectLst>
            </a:rPr>
            <a:t>Erba</a:t>
          </a:r>
          <a:endParaRPr lang="es-ES" sz="2000" dirty="0">
            <a:effectLst>
              <a:outerShdw blurRad="38100" dist="38100" dir="2700000" algn="tl">
                <a:srgbClr val="000000">
                  <a:alpha val="43137"/>
                </a:srgbClr>
              </a:outerShdw>
            </a:effectLst>
          </a:endParaRPr>
        </a:p>
      </dgm:t>
    </dgm:pt>
    <dgm:pt modelId="{50E909B0-25B4-47A4-905B-8173D66A3E59}" type="parTrans" cxnId="{FC0D9555-1C2D-414B-B90D-3581AFC27E6E}">
      <dgm:prSet/>
      <dgm:spPr/>
      <dgm:t>
        <a:bodyPr/>
        <a:lstStyle/>
        <a:p>
          <a:endParaRPr lang="es-ES" sz="2000">
            <a:effectLst>
              <a:outerShdw blurRad="38100" dist="38100" dir="2700000" algn="tl">
                <a:srgbClr val="000000">
                  <a:alpha val="43137"/>
                </a:srgbClr>
              </a:outerShdw>
            </a:effectLst>
          </a:endParaRPr>
        </a:p>
      </dgm:t>
    </dgm:pt>
    <dgm:pt modelId="{CE87CF13-5EC2-475E-81C9-61F1723A5C9B}" type="sibTrans" cxnId="{FC0D9555-1C2D-414B-B90D-3581AFC27E6E}">
      <dgm:prSet/>
      <dgm:spPr/>
      <dgm:t>
        <a:bodyPr/>
        <a:lstStyle/>
        <a:p>
          <a:endParaRPr lang="es-ES" sz="2000">
            <a:effectLst>
              <a:outerShdw blurRad="38100" dist="38100" dir="2700000" algn="tl">
                <a:srgbClr val="000000">
                  <a:alpha val="43137"/>
                </a:srgbClr>
              </a:outerShdw>
            </a:effectLst>
          </a:endParaRPr>
        </a:p>
      </dgm:t>
    </dgm:pt>
    <dgm:pt modelId="{5825EADE-16B2-4123-B2A6-E9A2CDA3F6E6}">
      <dgm:prSet custT="1"/>
      <dgm:spPr/>
      <dgm:t>
        <a:bodyPr/>
        <a:lstStyle/>
        <a:p>
          <a:r>
            <a:rPr lang="es-ES" sz="2000" b="1" dirty="0">
              <a:effectLst>
                <a:outerShdw blurRad="38100" dist="38100" dir="2700000" algn="tl">
                  <a:srgbClr val="000000">
                    <a:alpha val="43137"/>
                  </a:srgbClr>
                </a:outerShdw>
              </a:effectLst>
            </a:rPr>
            <a:t>Spiga</a:t>
          </a:r>
          <a:endParaRPr lang="es-ES" sz="2000" dirty="0">
            <a:effectLst>
              <a:outerShdw blurRad="38100" dist="38100" dir="2700000" algn="tl">
                <a:srgbClr val="000000">
                  <a:alpha val="43137"/>
                </a:srgbClr>
              </a:outerShdw>
            </a:effectLst>
          </a:endParaRPr>
        </a:p>
      </dgm:t>
    </dgm:pt>
    <dgm:pt modelId="{CD3E0505-DF9D-420A-8647-4AB2D5890DC2}" type="parTrans" cxnId="{06CE58E4-4956-4923-BC92-53936B5BEAD5}">
      <dgm:prSet/>
      <dgm:spPr/>
      <dgm:t>
        <a:bodyPr/>
        <a:lstStyle/>
        <a:p>
          <a:endParaRPr lang="es-ES" sz="2000">
            <a:effectLst>
              <a:outerShdw blurRad="38100" dist="38100" dir="2700000" algn="tl">
                <a:srgbClr val="000000">
                  <a:alpha val="43137"/>
                </a:srgbClr>
              </a:outerShdw>
            </a:effectLst>
          </a:endParaRPr>
        </a:p>
      </dgm:t>
    </dgm:pt>
    <dgm:pt modelId="{69A4659E-9EF8-4FE9-BE82-8468597C7AC9}" type="sibTrans" cxnId="{06CE58E4-4956-4923-BC92-53936B5BEAD5}">
      <dgm:prSet/>
      <dgm:spPr/>
      <dgm:t>
        <a:bodyPr/>
        <a:lstStyle/>
        <a:p>
          <a:endParaRPr lang="es-ES" sz="2000">
            <a:effectLst>
              <a:outerShdw blurRad="38100" dist="38100" dir="2700000" algn="tl">
                <a:srgbClr val="000000">
                  <a:alpha val="43137"/>
                </a:srgbClr>
              </a:outerShdw>
            </a:effectLst>
          </a:endParaRPr>
        </a:p>
      </dgm:t>
    </dgm:pt>
    <dgm:pt modelId="{C489C699-D891-4663-B36A-CB27D82EAEB4}">
      <dgm:prSet custT="1"/>
      <dgm:spPr/>
      <dgm:t>
        <a:bodyPr/>
        <a:lstStyle/>
        <a:p>
          <a:r>
            <a:rPr lang="es-ES" sz="2000" b="1" dirty="0">
              <a:effectLst>
                <a:outerShdw blurRad="38100" dist="38100" dir="2700000" algn="tl">
                  <a:srgbClr val="000000">
                    <a:alpha val="43137"/>
                  </a:srgbClr>
                </a:outerShdw>
              </a:effectLst>
            </a:rPr>
            <a:t>Grano</a:t>
          </a:r>
          <a:endParaRPr lang="es-ES" sz="2000" dirty="0">
            <a:effectLst>
              <a:outerShdw blurRad="38100" dist="38100" dir="2700000" algn="tl">
                <a:srgbClr val="000000">
                  <a:alpha val="43137"/>
                </a:srgbClr>
              </a:outerShdw>
            </a:effectLst>
          </a:endParaRPr>
        </a:p>
      </dgm:t>
    </dgm:pt>
    <dgm:pt modelId="{028C4B8A-9EBE-46C8-818A-802A7DADFB7C}" type="parTrans" cxnId="{A046C46C-72B5-4460-B00E-086BBCC164AA}">
      <dgm:prSet/>
      <dgm:spPr/>
      <dgm:t>
        <a:bodyPr/>
        <a:lstStyle/>
        <a:p>
          <a:endParaRPr lang="es-ES" sz="2000">
            <a:effectLst>
              <a:outerShdw blurRad="38100" dist="38100" dir="2700000" algn="tl">
                <a:srgbClr val="000000">
                  <a:alpha val="43137"/>
                </a:srgbClr>
              </a:outerShdw>
            </a:effectLst>
          </a:endParaRPr>
        </a:p>
      </dgm:t>
    </dgm:pt>
    <dgm:pt modelId="{149112BE-2428-4B7A-A80F-9A79079CB108}" type="sibTrans" cxnId="{A046C46C-72B5-4460-B00E-086BBCC164AA}">
      <dgm:prSet/>
      <dgm:spPr/>
      <dgm:t>
        <a:bodyPr/>
        <a:lstStyle/>
        <a:p>
          <a:endParaRPr lang="es-ES" sz="2000">
            <a:effectLst>
              <a:outerShdw blurRad="38100" dist="38100" dir="2700000" algn="tl">
                <a:srgbClr val="000000">
                  <a:alpha val="43137"/>
                </a:srgbClr>
              </a:outerShdw>
            </a:effectLst>
          </a:endParaRPr>
        </a:p>
      </dgm:t>
    </dgm:pt>
    <dgm:pt modelId="{8BA70435-5FAD-42E8-9F23-90240F30B4C7}" type="pres">
      <dgm:prSet presAssocID="{1D68A674-1DE5-4323-B32D-53EED5A67125}" presName="linearFlow" presStyleCnt="0">
        <dgm:presLayoutVars>
          <dgm:dir/>
          <dgm:resizeHandles val="exact"/>
        </dgm:presLayoutVars>
      </dgm:prSet>
      <dgm:spPr/>
    </dgm:pt>
    <dgm:pt modelId="{7FAAFE69-1A22-4F50-9954-F168DFBB8BD9}" type="pres">
      <dgm:prSet presAssocID="{804B93FA-FC50-44D0-9416-F9721707436A}" presName="composite" presStyleCnt="0"/>
      <dgm:spPr/>
    </dgm:pt>
    <dgm:pt modelId="{C0B3A958-0776-44B9-B7C7-E8872E090D6B}" type="pres">
      <dgm:prSet presAssocID="{804B93FA-FC50-44D0-9416-F9721707436A}" presName="imgShp" presStyleLbl="fgImgPlace1" presStyleIdx="0" presStyleCnt="3" custLinFactNeighborX="-35848"/>
      <dgm:spPr>
        <a:blipFill>
          <a:blip xmlns:r="http://schemas.openxmlformats.org/officeDocument/2006/relationships" r:embed="rId1" cstate="print">
            <a:duotone>
              <a:schemeClr val="accent2">
                <a:shade val="45000"/>
                <a:satMod val="135000"/>
              </a:schemeClr>
              <a:prstClr val="white"/>
            </a:duotone>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Cuenta atrás de película clásica con el número 1"/>
        </a:ext>
      </dgm:extLst>
    </dgm:pt>
    <dgm:pt modelId="{ABA808DD-1189-44FF-B581-DD7BBCE32F8A}" type="pres">
      <dgm:prSet presAssocID="{804B93FA-FC50-44D0-9416-F9721707436A}" presName="txShp" presStyleLbl="node1" presStyleIdx="0" presStyleCnt="3" custScaleX="127894">
        <dgm:presLayoutVars>
          <dgm:bulletEnabled val="1"/>
        </dgm:presLayoutVars>
      </dgm:prSet>
      <dgm:spPr/>
    </dgm:pt>
    <dgm:pt modelId="{9DC8D688-8A36-45C4-BF41-B031D213D749}" type="pres">
      <dgm:prSet presAssocID="{CE87CF13-5EC2-475E-81C9-61F1723A5C9B}" presName="spacing" presStyleCnt="0"/>
      <dgm:spPr/>
    </dgm:pt>
    <dgm:pt modelId="{683A1D57-D035-4040-8081-45091B2A1D73}" type="pres">
      <dgm:prSet presAssocID="{5825EADE-16B2-4123-B2A6-E9A2CDA3F6E6}" presName="composite" presStyleCnt="0"/>
      <dgm:spPr/>
    </dgm:pt>
    <dgm:pt modelId="{1AC7A243-61B0-4E04-8942-4D8F704535D2}" type="pres">
      <dgm:prSet presAssocID="{5825EADE-16B2-4123-B2A6-E9A2CDA3F6E6}" presName="imgShp" presStyleLbl="fgImgPlace1" presStyleIdx="1" presStyleCnt="3" custLinFactNeighborX="-35848"/>
      <dgm:spPr>
        <a:blipFill>
          <a:blip xmlns:r="http://schemas.openxmlformats.org/officeDocument/2006/relationships" r:embed="rId2" cstate="print">
            <a:duotone>
              <a:schemeClr val="accent6">
                <a:shade val="45000"/>
                <a:satMod val="135000"/>
              </a:schemeClr>
              <a:prstClr val="white"/>
            </a:duotone>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Cuenta atrás de película clásica con el número 2"/>
        </a:ext>
      </dgm:extLst>
    </dgm:pt>
    <dgm:pt modelId="{9AA26D14-39E6-4E82-9B46-13471A44E430}" type="pres">
      <dgm:prSet presAssocID="{5825EADE-16B2-4123-B2A6-E9A2CDA3F6E6}" presName="txShp" presStyleLbl="node1" presStyleIdx="1" presStyleCnt="3" custScaleX="127894">
        <dgm:presLayoutVars>
          <dgm:bulletEnabled val="1"/>
        </dgm:presLayoutVars>
      </dgm:prSet>
      <dgm:spPr/>
    </dgm:pt>
    <dgm:pt modelId="{61FBBEDE-778F-4790-BFD2-0154001AE3CC}" type="pres">
      <dgm:prSet presAssocID="{69A4659E-9EF8-4FE9-BE82-8468597C7AC9}" presName="spacing" presStyleCnt="0"/>
      <dgm:spPr/>
    </dgm:pt>
    <dgm:pt modelId="{64A705E1-D376-4AFA-B88E-133E0119C9A6}" type="pres">
      <dgm:prSet presAssocID="{C489C699-D891-4663-B36A-CB27D82EAEB4}" presName="composite" presStyleCnt="0"/>
      <dgm:spPr/>
    </dgm:pt>
    <dgm:pt modelId="{22BDD43C-4E0C-456C-8FF6-04452655EE07}" type="pres">
      <dgm:prSet presAssocID="{C489C699-D891-4663-B36A-CB27D82EAEB4}" presName="imgShp" presStyleLbl="fgImgPlace1" presStyleIdx="2" presStyleCnt="3" custLinFactNeighborX="-35848"/>
      <dgm:spPr>
        <a:blipFill>
          <a:blip xmlns:r="http://schemas.openxmlformats.org/officeDocument/2006/relationships" r:embed="rId3" cstate="print">
            <a:duotone>
              <a:schemeClr val="accent3">
                <a:shade val="45000"/>
                <a:satMod val="135000"/>
              </a:schemeClr>
              <a:prstClr val="white"/>
            </a:duotone>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Cuenta atrás de película clásica con el número 3"/>
        </a:ext>
      </dgm:extLst>
    </dgm:pt>
    <dgm:pt modelId="{111DDA5F-B481-4D23-8A95-865B9A8A4D1D}" type="pres">
      <dgm:prSet presAssocID="{C489C699-D891-4663-B36A-CB27D82EAEB4}" presName="txShp" presStyleLbl="node1" presStyleIdx="2" presStyleCnt="3" custScaleX="127894">
        <dgm:presLayoutVars>
          <dgm:bulletEnabled val="1"/>
        </dgm:presLayoutVars>
      </dgm:prSet>
      <dgm:spPr/>
    </dgm:pt>
  </dgm:ptLst>
  <dgm:cxnLst>
    <dgm:cxn modelId="{1D50591F-8B32-49C5-86FE-DE090F191C1A}" type="presOf" srcId="{C489C699-D891-4663-B36A-CB27D82EAEB4}" destId="{111DDA5F-B481-4D23-8A95-865B9A8A4D1D}" srcOrd="0" destOrd="0" presId="urn:microsoft.com/office/officeart/2005/8/layout/vList3#1"/>
    <dgm:cxn modelId="{070FD146-EE3D-4F58-8C2C-90551CC6B923}" type="presOf" srcId="{5825EADE-16B2-4123-B2A6-E9A2CDA3F6E6}" destId="{9AA26D14-39E6-4E82-9B46-13471A44E430}" srcOrd="0" destOrd="0" presId="urn:microsoft.com/office/officeart/2005/8/layout/vList3#1"/>
    <dgm:cxn modelId="{A046C46C-72B5-4460-B00E-086BBCC164AA}" srcId="{1D68A674-1DE5-4323-B32D-53EED5A67125}" destId="{C489C699-D891-4663-B36A-CB27D82EAEB4}" srcOrd="2" destOrd="0" parTransId="{028C4B8A-9EBE-46C8-818A-802A7DADFB7C}" sibTransId="{149112BE-2428-4B7A-A80F-9A79079CB108}"/>
    <dgm:cxn modelId="{FC0D9555-1C2D-414B-B90D-3581AFC27E6E}" srcId="{1D68A674-1DE5-4323-B32D-53EED5A67125}" destId="{804B93FA-FC50-44D0-9416-F9721707436A}" srcOrd="0" destOrd="0" parTransId="{50E909B0-25B4-47A4-905B-8173D66A3E59}" sibTransId="{CE87CF13-5EC2-475E-81C9-61F1723A5C9B}"/>
    <dgm:cxn modelId="{E2BD8ABB-A19E-4133-BBB7-52DE170BDDE0}" type="presOf" srcId="{804B93FA-FC50-44D0-9416-F9721707436A}" destId="{ABA808DD-1189-44FF-B581-DD7BBCE32F8A}" srcOrd="0" destOrd="0" presId="urn:microsoft.com/office/officeart/2005/8/layout/vList3#1"/>
    <dgm:cxn modelId="{0AD753D7-2878-4AED-90AD-371B2A785955}" type="presOf" srcId="{1D68A674-1DE5-4323-B32D-53EED5A67125}" destId="{8BA70435-5FAD-42E8-9F23-90240F30B4C7}" srcOrd="0" destOrd="0" presId="urn:microsoft.com/office/officeart/2005/8/layout/vList3#1"/>
    <dgm:cxn modelId="{06CE58E4-4956-4923-BC92-53936B5BEAD5}" srcId="{1D68A674-1DE5-4323-B32D-53EED5A67125}" destId="{5825EADE-16B2-4123-B2A6-E9A2CDA3F6E6}" srcOrd="1" destOrd="0" parTransId="{CD3E0505-DF9D-420A-8647-4AB2D5890DC2}" sibTransId="{69A4659E-9EF8-4FE9-BE82-8468597C7AC9}"/>
    <dgm:cxn modelId="{74627593-17BD-4299-ADFA-0177717E1693}" type="presParOf" srcId="{8BA70435-5FAD-42E8-9F23-90240F30B4C7}" destId="{7FAAFE69-1A22-4F50-9954-F168DFBB8BD9}" srcOrd="0" destOrd="0" presId="urn:microsoft.com/office/officeart/2005/8/layout/vList3#1"/>
    <dgm:cxn modelId="{81CB2D54-B393-466B-92A9-E6495341534B}" type="presParOf" srcId="{7FAAFE69-1A22-4F50-9954-F168DFBB8BD9}" destId="{C0B3A958-0776-44B9-B7C7-E8872E090D6B}" srcOrd="0" destOrd="0" presId="urn:microsoft.com/office/officeart/2005/8/layout/vList3#1"/>
    <dgm:cxn modelId="{85B79684-2890-494A-9CE7-6C5E3018CDC9}" type="presParOf" srcId="{7FAAFE69-1A22-4F50-9954-F168DFBB8BD9}" destId="{ABA808DD-1189-44FF-B581-DD7BBCE32F8A}" srcOrd="1" destOrd="0" presId="urn:microsoft.com/office/officeart/2005/8/layout/vList3#1"/>
    <dgm:cxn modelId="{DAEA2875-7FE1-407F-ACCE-4506309D0B0C}" type="presParOf" srcId="{8BA70435-5FAD-42E8-9F23-90240F30B4C7}" destId="{9DC8D688-8A36-45C4-BF41-B031D213D749}" srcOrd="1" destOrd="0" presId="urn:microsoft.com/office/officeart/2005/8/layout/vList3#1"/>
    <dgm:cxn modelId="{03E32E70-6150-4BAA-AE79-72298E2C650E}" type="presParOf" srcId="{8BA70435-5FAD-42E8-9F23-90240F30B4C7}" destId="{683A1D57-D035-4040-8081-45091B2A1D73}" srcOrd="2" destOrd="0" presId="urn:microsoft.com/office/officeart/2005/8/layout/vList3#1"/>
    <dgm:cxn modelId="{24EE5F70-5B26-46B2-8C08-6BC3BE31671B}" type="presParOf" srcId="{683A1D57-D035-4040-8081-45091B2A1D73}" destId="{1AC7A243-61B0-4E04-8942-4D8F704535D2}" srcOrd="0" destOrd="0" presId="urn:microsoft.com/office/officeart/2005/8/layout/vList3#1"/>
    <dgm:cxn modelId="{BE6FE939-9A9B-4EF3-A717-3AC1E96C6DB9}" type="presParOf" srcId="{683A1D57-D035-4040-8081-45091B2A1D73}" destId="{9AA26D14-39E6-4E82-9B46-13471A44E430}" srcOrd="1" destOrd="0" presId="urn:microsoft.com/office/officeart/2005/8/layout/vList3#1"/>
    <dgm:cxn modelId="{E7512C63-2E07-4C76-BC7A-1F61C9D5B8CB}" type="presParOf" srcId="{8BA70435-5FAD-42E8-9F23-90240F30B4C7}" destId="{61FBBEDE-778F-4790-BFD2-0154001AE3CC}" srcOrd="3" destOrd="0" presId="urn:microsoft.com/office/officeart/2005/8/layout/vList3#1"/>
    <dgm:cxn modelId="{068B26E7-12E6-4007-B228-B13FA564972D}" type="presParOf" srcId="{8BA70435-5FAD-42E8-9F23-90240F30B4C7}" destId="{64A705E1-D376-4AFA-B88E-133E0119C9A6}" srcOrd="4" destOrd="0" presId="urn:microsoft.com/office/officeart/2005/8/layout/vList3#1"/>
    <dgm:cxn modelId="{3A14FAB2-A712-4808-BD34-DDFDD5377CC8}" type="presParOf" srcId="{64A705E1-D376-4AFA-B88E-133E0119C9A6}" destId="{22BDD43C-4E0C-456C-8FF6-04452655EE07}" srcOrd="0" destOrd="0" presId="urn:microsoft.com/office/officeart/2005/8/layout/vList3#1"/>
    <dgm:cxn modelId="{20550378-F570-4D42-B58A-48F2122929F7}" type="presParOf" srcId="{64A705E1-D376-4AFA-B88E-133E0119C9A6}" destId="{111DDA5F-B481-4D23-8A95-865B9A8A4D1D}" srcOrd="1" destOrd="0" presId="urn:microsoft.com/office/officeart/2005/8/layout/vList3#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273B0B-BBFA-4FF4-ACAC-F8A7D0609781}">
      <dsp:nvSpPr>
        <dsp:cNvPr id="0" name=""/>
        <dsp:cNvSpPr/>
      </dsp:nvSpPr>
      <dsp:spPr>
        <a:xfrm>
          <a:off x="4989482" y="3402058"/>
          <a:ext cx="4265642" cy="1208756"/>
        </a:xfrm>
        <a:prstGeom prst="roundRect">
          <a:avLst>
            <a:gd name="adj" fmla="val 10000"/>
          </a:avLst>
        </a:prstGeom>
        <a:solidFill>
          <a:srgbClr val="A9D9FD"/>
        </a:solidFill>
        <a:ln w="9525" cap="flat" cmpd="sng" algn="ctr">
          <a:solidFill>
            <a:schemeClr val="accent2">
              <a:hueOff val="9450020"/>
              <a:satOff val="0"/>
              <a:lumOff val="-9935"/>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6200" tIns="0" rIns="76200" bIns="0" numCol="1" spcCol="1270" anchor="t" anchorCtr="0">
          <a:noAutofit/>
        </a:bodyPr>
        <a:lstStyle/>
        <a:p>
          <a:pPr marL="228600" lvl="1" indent="-228600" algn="l" defTabSz="889000">
            <a:lnSpc>
              <a:spcPct val="90000"/>
            </a:lnSpc>
            <a:spcBef>
              <a:spcPct val="0"/>
            </a:spcBef>
            <a:spcAft>
              <a:spcPct val="15000"/>
            </a:spcAft>
            <a:buChar char="•"/>
          </a:pPr>
          <a:r>
            <a:rPr lang="it-IT" sz="2000" b="1" kern="1200" dirty="0"/>
            <a:t>In pochi mesi, il seme muore </a:t>
          </a:r>
          <a:r>
            <a:rPr lang="es-ES" sz="2000" b="1" kern="1200" dirty="0"/>
            <a:t>(Mr. 4:7)</a:t>
          </a:r>
        </a:p>
      </dsp:txBody>
      <dsp:txXfrm>
        <a:off x="6295727" y="3730799"/>
        <a:ext cx="2932845" cy="853463"/>
      </dsp:txXfrm>
    </dsp:sp>
    <dsp:sp modelId="{3E21B8AA-6BE1-48BB-9AA7-0F2EFA4E13D4}">
      <dsp:nvSpPr>
        <dsp:cNvPr id="0" name=""/>
        <dsp:cNvSpPr/>
      </dsp:nvSpPr>
      <dsp:spPr>
        <a:xfrm>
          <a:off x="0" y="3402058"/>
          <a:ext cx="4265642" cy="1208756"/>
        </a:xfrm>
        <a:prstGeom prst="roundRect">
          <a:avLst>
            <a:gd name="adj" fmla="val 10000"/>
          </a:avLst>
        </a:prstGeom>
        <a:solidFill>
          <a:schemeClr val="accent3">
            <a:lumMod val="20000"/>
            <a:lumOff val="80000"/>
            <a:alpha val="90000"/>
          </a:schemeClr>
        </a:solidFill>
        <a:ln w="9525" cap="flat" cmpd="sng" algn="ctr">
          <a:solidFill>
            <a:schemeClr val="accent2">
              <a:hueOff val="14175029"/>
              <a:satOff val="0"/>
              <a:lumOff val="-14902"/>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6200" tIns="0" rIns="76200" bIns="0" numCol="1" spcCol="1270" anchor="t" anchorCtr="0">
          <a:noAutofit/>
        </a:bodyPr>
        <a:lstStyle/>
        <a:p>
          <a:pPr marL="228600" lvl="1" indent="-228600" algn="l" defTabSz="889000">
            <a:lnSpc>
              <a:spcPct val="90000"/>
            </a:lnSpc>
            <a:spcBef>
              <a:spcPct val="0"/>
            </a:spcBef>
            <a:spcAft>
              <a:spcPct val="15000"/>
            </a:spcAft>
            <a:buChar char="•"/>
          </a:pPr>
          <a:r>
            <a:rPr lang="it-IT" sz="2000" b="1" kern="1200" dirty="0"/>
            <a:t>Alla fine della stagione, il seme dà i suoi frutti </a:t>
          </a:r>
          <a:r>
            <a:rPr lang="es-ES" sz="2000" b="1" kern="1200" dirty="0"/>
            <a:t>(Mr. 4:8)</a:t>
          </a:r>
        </a:p>
      </dsp:txBody>
      <dsp:txXfrm>
        <a:off x="26552" y="3730799"/>
        <a:ext cx="2932845" cy="853463"/>
      </dsp:txXfrm>
    </dsp:sp>
    <dsp:sp modelId="{39112137-0F1D-44D8-945A-5202FCF184D6}">
      <dsp:nvSpPr>
        <dsp:cNvPr id="0" name=""/>
        <dsp:cNvSpPr/>
      </dsp:nvSpPr>
      <dsp:spPr>
        <a:xfrm>
          <a:off x="4989482" y="0"/>
          <a:ext cx="4265642" cy="1017949"/>
        </a:xfrm>
        <a:prstGeom prst="roundRect">
          <a:avLst>
            <a:gd name="adj" fmla="val 10000"/>
          </a:avLst>
        </a:prstGeom>
        <a:solidFill>
          <a:schemeClr val="accent6">
            <a:lumMod val="20000"/>
            <a:lumOff val="80000"/>
            <a:alpha val="90000"/>
          </a:schemeClr>
        </a:solidFill>
        <a:ln w="9525" cap="flat" cmpd="sng" algn="ctr">
          <a:solidFill>
            <a:schemeClr val="accent2">
              <a:hueOff val="4725010"/>
              <a:satOff val="0"/>
              <a:lumOff val="-4967"/>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t" anchorCtr="0">
          <a:noAutofit/>
        </a:bodyPr>
        <a:lstStyle/>
        <a:p>
          <a:pPr marL="228600" lvl="1" indent="-228600" algn="l" defTabSz="889000">
            <a:lnSpc>
              <a:spcPct val="90000"/>
            </a:lnSpc>
            <a:spcBef>
              <a:spcPct val="0"/>
            </a:spcBef>
            <a:spcAft>
              <a:spcPct val="15000"/>
            </a:spcAft>
            <a:buChar char="•"/>
          </a:pPr>
          <a:r>
            <a:rPr lang="it-IT" sz="2000" b="1" kern="1200" dirty="0"/>
            <a:t>In poche settimane, il seme muore</a:t>
          </a:r>
          <a:br>
            <a:rPr lang="es-ES" sz="2000" b="1" kern="1200" dirty="0"/>
          </a:br>
          <a:r>
            <a:rPr lang="es-ES" sz="2000" b="1" kern="1200" dirty="0"/>
            <a:t>(Mr. 4:5,6)</a:t>
          </a:r>
        </a:p>
      </dsp:txBody>
      <dsp:txXfrm>
        <a:off x="6291536" y="22361"/>
        <a:ext cx="2941227" cy="718740"/>
      </dsp:txXfrm>
    </dsp:sp>
    <dsp:sp modelId="{5804DF38-08B4-4912-B8B9-426D8DAFB991}">
      <dsp:nvSpPr>
        <dsp:cNvPr id="0" name=""/>
        <dsp:cNvSpPr/>
      </dsp:nvSpPr>
      <dsp:spPr>
        <a:xfrm>
          <a:off x="0" y="0"/>
          <a:ext cx="4265642" cy="1017949"/>
        </a:xfrm>
        <a:prstGeom prst="roundRect">
          <a:avLst>
            <a:gd name="adj" fmla="val 10000"/>
          </a:avLst>
        </a:prstGeom>
        <a:solidFill>
          <a:schemeClr val="accent2">
            <a:lumMod val="20000"/>
            <a:lumOff val="80000"/>
            <a:alpha val="9000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t" anchorCtr="0">
          <a:noAutofit/>
        </a:bodyPr>
        <a:lstStyle/>
        <a:p>
          <a:pPr marL="228600" lvl="1" indent="-228600" algn="l" defTabSz="889000">
            <a:lnSpc>
              <a:spcPct val="90000"/>
            </a:lnSpc>
            <a:spcBef>
              <a:spcPct val="0"/>
            </a:spcBef>
            <a:spcAft>
              <a:spcPct val="15000"/>
            </a:spcAft>
            <a:buChar char="•"/>
          </a:pPr>
          <a:r>
            <a:rPr lang="it-IT" sz="2000" b="1" kern="1200" dirty="0"/>
            <a:t>In pochi giorni, il seme muore </a:t>
          </a:r>
          <a:r>
            <a:rPr lang="es-ES" sz="2000" b="1" kern="1200" dirty="0"/>
            <a:t>(Mr. 4:4)</a:t>
          </a:r>
        </a:p>
      </dsp:txBody>
      <dsp:txXfrm>
        <a:off x="22361" y="22361"/>
        <a:ext cx="2941227" cy="718740"/>
      </dsp:txXfrm>
    </dsp:sp>
    <dsp:sp modelId="{E4BC403A-C3ED-4131-9EDB-897F78181761}">
      <dsp:nvSpPr>
        <dsp:cNvPr id="0" name=""/>
        <dsp:cNvSpPr/>
      </dsp:nvSpPr>
      <dsp:spPr>
        <a:xfrm>
          <a:off x="2584971" y="262816"/>
          <a:ext cx="1996482" cy="1996482"/>
        </a:xfrm>
        <a:prstGeom prst="pieWedg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s-ES" sz="2400" b="1" kern="1200" dirty="0">
              <a:effectLst>
                <a:outerShdw blurRad="38100" dist="38100" dir="2700000" algn="tl">
                  <a:srgbClr val="000000">
                    <a:alpha val="43137"/>
                  </a:srgbClr>
                </a:outerShdw>
              </a:effectLst>
            </a:rPr>
            <a:t>Sulla strada</a:t>
          </a:r>
        </a:p>
      </dsp:txBody>
      <dsp:txXfrm>
        <a:off x="3169727" y="847572"/>
        <a:ext cx="1411726" cy="1411726"/>
      </dsp:txXfrm>
    </dsp:sp>
    <dsp:sp modelId="{7C2D19D2-3A29-4CC8-812B-7D17A6A5BD12}">
      <dsp:nvSpPr>
        <dsp:cNvPr id="0" name=""/>
        <dsp:cNvSpPr/>
      </dsp:nvSpPr>
      <dsp:spPr>
        <a:xfrm rot="5400000">
          <a:off x="4673670" y="262816"/>
          <a:ext cx="1996482" cy="1996482"/>
        </a:xfrm>
        <a:prstGeom prst="pieWedge">
          <a:avLst/>
        </a:prstGeom>
        <a:gradFill rotWithShape="0">
          <a:gsLst>
            <a:gs pos="0">
              <a:schemeClr val="accent2">
                <a:hueOff val="4725010"/>
                <a:satOff val="0"/>
                <a:lumOff val="-4967"/>
                <a:alphaOff val="0"/>
                <a:shade val="51000"/>
                <a:satMod val="130000"/>
              </a:schemeClr>
            </a:gs>
            <a:gs pos="80000">
              <a:schemeClr val="accent2">
                <a:hueOff val="4725010"/>
                <a:satOff val="0"/>
                <a:lumOff val="-4967"/>
                <a:alphaOff val="0"/>
                <a:shade val="93000"/>
                <a:satMod val="130000"/>
              </a:schemeClr>
            </a:gs>
            <a:gs pos="100000">
              <a:schemeClr val="accent2">
                <a:hueOff val="4725010"/>
                <a:satOff val="0"/>
                <a:lumOff val="-496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s-ES" sz="2400" b="1" kern="1200" dirty="0">
              <a:effectLst>
                <a:outerShdw blurRad="38100" dist="38100" dir="2700000" algn="tl">
                  <a:srgbClr val="000000">
                    <a:alpha val="43137"/>
                  </a:srgbClr>
                </a:outerShdw>
              </a:effectLst>
            </a:rPr>
            <a:t>Tra le pietre</a:t>
          </a:r>
        </a:p>
      </dsp:txBody>
      <dsp:txXfrm rot="-5400000">
        <a:off x="4673670" y="847572"/>
        <a:ext cx="1411726" cy="1411726"/>
      </dsp:txXfrm>
    </dsp:sp>
    <dsp:sp modelId="{A6F7080D-E7C6-4714-88CE-67A29D69A07B}">
      <dsp:nvSpPr>
        <dsp:cNvPr id="0" name=""/>
        <dsp:cNvSpPr/>
      </dsp:nvSpPr>
      <dsp:spPr>
        <a:xfrm rot="10800000">
          <a:off x="4673670" y="2351515"/>
          <a:ext cx="1996482" cy="1996482"/>
        </a:xfrm>
        <a:prstGeom prst="pieWedge">
          <a:avLst/>
        </a:prstGeom>
        <a:gradFill rotWithShape="0">
          <a:gsLst>
            <a:gs pos="0">
              <a:schemeClr val="accent2">
                <a:hueOff val="9450020"/>
                <a:satOff val="0"/>
                <a:lumOff val="-9935"/>
                <a:alphaOff val="0"/>
                <a:shade val="51000"/>
                <a:satMod val="130000"/>
              </a:schemeClr>
            </a:gs>
            <a:gs pos="80000">
              <a:schemeClr val="accent2">
                <a:hueOff val="9450020"/>
                <a:satOff val="0"/>
                <a:lumOff val="-9935"/>
                <a:alphaOff val="0"/>
                <a:shade val="93000"/>
                <a:satMod val="130000"/>
              </a:schemeClr>
            </a:gs>
            <a:gs pos="100000">
              <a:schemeClr val="accent2">
                <a:hueOff val="9450020"/>
                <a:satOff val="0"/>
                <a:lumOff val="-993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s-ES" sz="2400" b="1" kern="1200" dirty="0">
              <a:effectLst>
                <a:outerShdw blurRad="38100" dist="38100" dir="2700000" algn="tl">
                  <a:srgbClr val="000000">
                    <a:alpha val="43137"/>
                  </a:srgbClr>
                </a:outerShdw>
              </a:effectLst>
            </a:rPr>
            <a:t>Tra le spine</a:t>
          </a:r>
        </a:p>
      </dsp:txBody>
      <dsp:txXfrm rot="10800000">
        <a:off x="4673670" y="2351515"/>
        <a:ext cx="1411726" cy="1411726"/>
      </dsp:txXfrm>
    </dsp:sp>
    <dsp:sp modelId="{C536AB7B-425C-4E0D-B8D3-38DA9C16A1A0}">
      <dsp:nvSpPr>
        <dsp:cNvPr id="0" name=""/>
        <dsp:cNvSpPr/>
      </dsp:nvSpPr>
      <dsp:spPr>
        <a:xfrm rot="16200000">
          <a:off x="2584971" y="2351515"/>
          <a:ext cx="1996482" cy="1996482"/>
        </a:xfrm>
        <a:prstGeom prst="pieWedge">
          <a:avLst/>
        </a:prstGeom>
        <a:gradFill rotWithShape="0">
          <a:gsLst>
            <a:gs pos="0">
              <a:schemeClr val="accent2">
                <a:hueOff val="14175029"/>
                <a:satOff val="0"/>
                <a:lumOff val="-14902"/>
                <a:alphaOff val="0"/>
                <a:shade val="51000"/>
                <a:satMod val="130000"/>
              </a:schemeClr>
            </a:gs>
            <a:gs pos="80000">
              <a:schemeClr val="accent2">
                <a:hueOff val="14175029"/>
                <a:satOff val="0"/>
                <a:lumOff val="-14902"/>
                <a:alphaOff val="0"/>
                <a:shade val="93000"/>
                <a:satMod val="130000"/>
              </a:schemeClr>
            </a:gs>
            <a:gs pos="100000">
              <a:schemeClr val="accent2">
                <a:hueOff val="14175029"/>
                <a:satOff val="0"/>
                <a:lumOff val="-1490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s-ES" sz="2400" b="1" kern="1200" dirty="0">
              <a:effectLst>
                <a:outerShdw blurRad="38100" dist="38100" dir="2700000" algn="tl">
                  <a:srgbClr val="000000">
                    <a:alpha val="43137"/>
                  </a:srgbClr>
                </a:outerShdw>
              </a:effectLst>
            </a:rPr>
            <a:t>Su un buon terreno</a:t>
          </a:r>
        </a:p>
      </dsp:txBody>
      <dsp:txXfrm rot="5400000">
        <a:off x="3169727" y="2351515"/>
        <a:ext cx="1411726" cy="1411726"/>
      </dsp:txXfrm>
    </dsp:sp>
    <dsp:sp modelId="{0DCB8363-C161-499C-AA30-118274397EFE}">
      <dsp:nvSpPr>
        <dsp:cNvPr id="0" name=""/>
        <dsp:cNvSpPr/>
      </dsp:nvSpPr>
      <dsp:spPr>
        <a:xfrm>
          <a:off x="4282904" y="1890434"/>
          <a:ext cx="689316" cy="599405"/>
        </a:xfrm>
        <a:prstGeom prst="circularArrow">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sp>
    <dsp:sp modelId="{6CA6D5FA-4612-42E9-B85B-6FC124476DE1}">
      <dsp:nvSpPr>
        <dsp:cNvPr id="0" name=""/>
        <dsp:cNvSpPr/>
      </dsp:nvSpPr>
      <dsp:spPr>
        <a:xfrm rot="10800000">
          <a:off x="4282904" y="2120974"/>
          <a:ext cx="689316" cy="599405"/>
        </a:xfrm>
        <a:prstGeom prst="circularArrow">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273B0B-BBFA-4FF4-ACAC-F8A7D0609781}">
      <dsp:nvSpPr>
        <dsp:cNvPr id="0" name=""/>
        <dsp:cNvSpPr/>
      </dsp:nvSpPr>
      <dsp:spPr>
        <a:xfrm>
          <a:off x="4925398" y="3402058"/>
          <a:ext cx="4265642" cy="1208756"/>
        </a:xfrm>
        <a:prstGeom prst="roundRect">
          <a:avLst>
            <a:gd name="adj" fmla="val 10000"/>
          </a:avLst>
        </a:prstGeom>
        <a:solidFill>
          <a:srgbClr val="A9D9FD">
            <a:alpha val="90000"/>
          </a:srgbClr>
        </a:solidFill>
        <a:ln w="9525" cap="flat" cmpd="sng" algn="ctr">
          <a:solidFill>
            <a:schemeClr val="accent2">
              <a:hueOff val="9450020"/>
              <a:satOff val="0"/>
              <a:lumOff val="-9935"/>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6200" tIns="0" rIns="76200" bIns="0" numCol="1" spcCol="1270" anchor="t" anchorCtr="0">
          <a:noAutofit/>
        </a:bodyPr>
        <a:lstStyle/>
        <a:p>
          <a:pPr marL="228600" lvl="1" indent="-228600" algn="l" defTabSz="889000">
            <a:lnSpc>
              <a:spcPct val="90000"/>
            </a:lnSpc>
            <a:spcBef>
              <a:spcPct val="0"/>
            </a:spcBef>
            <a:spcAft>
              <a:spcPct val="15000"/>
            </a:spcAft>
            <a:buChar char="•"/>
          </a:pPr>
          <a:r>
            <a:rPr lang="it-IT" sz="2000" b="1" kern="1200" dirty="0"/>
            <a:t>Ricevono la parola, ma si adagiano                   </a:t>
          </a:r>
          <a:r>
            <a:rPr lang="es-ES" sz="2000" b="1" kern="1200" dirty="0"/>
            <a:t>(Mr. 4:18,19)</a:t>
          </a:r>
        </a:p>
      </dsp:txBody>
      <dsp:txXfrm>
        <a:off x="6231643" y="3730799"/>
        <a:ext cx="2932845" cy="853463"/>
      </dsp:txXfrm>
    </dsp:sp>
    <dsp:sp modelId="{3E21B8AA-6BE1-48BB-9AA7-0F2EFA4E13D4}">
      <dsp:nvSpPr>
        <dsp:cNvPr id="0" name=""/>
        <dsp:cNvSpPr/>
      </dsp:nvSpPr>
      <dsp:spPr>
        <a:xfrm>
          <a:off x="0" y="3402058"/>
          <a:ext cx="4626915" cy="1208756"/>
        </a:xfrm>
        <a:prstGeom prst="roundRect">
          <a:avLst>
            <a:gd name="adj" fmla="val 10000"/>
          </a:avLst>
        </a:prstGeom>
        <a:solidFill>
          <a:schemeClr val="accent3">
            <a:lumMod val="20000"/>
            <a:lumOff val="80000"/>
            <a:alpha val="90000"/>
          </a:schemeClr>
        </a:solidFill>
        <a:ln w="9525" cap="flat" cmpd="sng" algn="ctr">
          <a:solidFill>
            <a:schemeClr val="accent2">
              <a:hueOff val="14175029"/>
              <a:satOff val="0"/>
              <a:lumOff val="-14902"/>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6200" tIns="0" rIns="76200" bIns="0" numCol="1" spcCol="1270" anchor="t" anchorCtr="0">
          <a:noAutofit/>
        </a:bodyPr>
        <a:lstStyle/>
        <a:p>
          <a:pPr marL="228600" lvl="1" indent="-228600" algn="l" defTabSz="889000">
            <a:lnSpc>
              <a:spcPct val="90000"/>
            </a:lnSpc>
            <a:spcBef>
              <a:spcPct val="0"/>
            </a:spcBef>
            <a:spcAft>
              <a:spcPct val="15000"/>
            </a:spcAft>
            <a:buChar char="•"/>
          </a:pPr>
          <a:r>
            <a:rPr lang="it-IT" sz="2000" b="1" kern="1200" dirty="0"/>
            <a:t>Sopportano le prove e non si accontentano. Portano frutto</a:t>
          </a:r>
          <a:r>
            <a:rPr lang="es-ES" sz="2000" b="1" kern="1200" dirty="0"/>
            <a:t> (Mr. 4:20)</a:t>
          </a:r>
        </a:p>
      </dsp:txBody>
      <dsp:txXfrm>
        <a:off x="26552" y="3730799"/>
        <a:ext cx="3185736" cy="853463"/>
      </dsp:txXfrm>
    </dsp:sp>
    <dsp:sp modelId="{39112137-0F1D-44D8-945A-5202FCF184D6}">
      <dsp:nvSpPr>
        <dsp:cNvPr id="0" name=""/>
        <dsp:cNvSpPr/>
      </dsp:nvSpPr>
      <dsp:spPr>
        <a:xfrm>
          <a:off x="4274864" y="0"/>
          <a:ext cx="4883252" cy="1017949"/>
        </a:xfrm>
        <a:prstGeom prst="roundRect">
          <a:avLst>
            <a:gd name="adj" fmla="val 10000"/>
          </a:avLst>
        </a:prstGeom>
        <a:solidFill>
          <a:schemeClr val="accent6">
            <a:lumMod val="20000"/>
            <a:lumOff val="80000"/>
            <a:alpha val="90000"/>
          </a:schemeClr>
        </a:solidFill>
        <a:ln w="9525" cap="flat" cmpd="sng" algn="ctr">
          <a:solidFill>
            <a:schemeClr val="accent2">
              <a:hueOff val="4725010"/>
              <a:satOff val="0"/>
              <a:lumOff val="-4967"/>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t" anchorCtr="0">
          <a:noAutofit/>
        </a:bodyPr>
        <a:lstStyle/>
        <a:p>
          <a:pPr marL="228600" lvl="1" indent="-228600" algn="l" defTabSz="889000">
            <a:lnSpc>
              <a:spcPct val="90000"/>
            </a:lnSpc>
            <a:spcBef>
              <a:spcPct val="0"/>
            </a:spcBef>
            <a:spcAft>
              <a:spcPct val="15000"/>
            </a:spcAft>
            <a:buChar char="•"/>
          </a:pPr>
          <a:r>
            <a:rPr lang="it-IT" sz="2000" b="1" kern="1200" dirty="0"/>
            <a:t>Ricevono la parola, ma non possono sopportare  le prove </a:t>
          </a:r>
          <a:r>
            <a:rPr lang="es-ES" sz="2000" b="1" kern="1200" dirty="0"/>
            <a:t>(Mr. 4:16,17)</a:t>
          </a:r>
        </a:p>
      </dsp:txBody>
      <dsp:txXfrm>
        <a:off x="5762200" y="22361"/>
        <a:ext cx="3373554" cy="718740"/>
      </dsp:txXfrm>
    </dsp:sp>
    <dsp:sp modelId="{5804DF38-08B4-4912-B8B9-426D8DAFB991}">
      <dsp:nvSpPr>
        <dsp:cNvPr id="0" name=""/>
        <dsp:cNvSpPr/>
      </dsp:nvSpPr>
      <dsp:spPr>
        <a:xfrm>
          <a:off x="0" y="0"/>
          <a:ext cx="4265642" cy="1017949"/>
        </a:xfrm>
        <a:prstGeom prst="roundRect">
          <a:avLst>
            <a:gd name="adj" fmla="val 10000"/>
          </a:avLst>
        </a:prstGeom>
        <a:solidFill>
          <a:schemeClr val="accent2">
            <a:lumMod val="20000"/>
            <a:lumOff val="8000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t" anchorCtr="0">
          <a:noAutofit/>
        </a:bodyPr>
        <a:lstStyle/>
        <a:p>
          <a:pPr marL="228600" lvl="1" indent="-228600" algn="l" defTabSz="889000">
            <a:lnSpc>
              <a:spcPct val="90000"/>
            </a:lnSpc>
            <a:spcBef>
              <a:spcPct val="0"/>
            </a:spcBef>
            <a:spcAft>
              <a:spcPct val="15000"/>
            </a:spcAft>
            <a:buChar char="•"/>
          </a:pPr>
          <a:r>
            <a:rPr lang="it-IT" sz="2000" b="1" kern="1200" dirty="0"/>
            <a:t>Non hanno alcun interesse e Satana li svia </a:t>
          </a:r>
          <a:r>
            <a:rPr lang="es-ES" sz="2000" b="1" kern="1200" dirty="0"/>
            <a:t>(Mr. 4:15)</a:t>
          </a:r>
        </a:p>
      </dsp:txBody>
      <dsp:txXfrm>
        <a:off x="22361" y="22361"/>
        <a:ext cx="2941227" cy="718740"/>
      </dsp:txXfrm>
    </dsp:sp>
    <dsp:sp modelId="{E4BC403A-C3ED-4131-9EDB-897F78181761}">
      <dsp:nvSpPr>
        <dsp:cNvPr id="0" name=""/>
        <dsp:cNvSpPr/>
      </dsp:nvSpPr>
      <dsp:spPr>
        <a:xfrm>
          <a:off x="2584971" y="262816"/>
          <a:ext cx="1996482" cy="1996482"/>
        </a:xfrm>
        <a:prstGeom prst="pieWedg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s-ES" sz="2400" b="1" kern="1200" dirty="0">
              <a:effectLst>
                <a:outerShdw blurRad="38100" dist="38100" dir="2700000" algn="tl">
                  <a:srgbClr val="000000">
                    <a:alpha val="43137"/>
                  </a:srgbClr>
                </a:outerShdw>
              </a:effectLst>
            </a:rPr>
            <a:t>Sulla strada</a:t>
          </a:r>
        </a:p>
      </dsp:txBody>
      <dsp:txXfrm>
        <a:off x="3169727" y="847572"/>
        <a:ext cx="1411726" cy="1411726"/>
      </dsp:txXfrm>
    </dsp:sp>
    <dsp:sp modelId="{7C2D19D2-3A29-4CC8-812B-7D17A6A5BD12}">
      <dsp:nvSpPr>
        <dsp:cNvPr id="0" name=""/>
        <dsp:cNvSpPr/>
      </dsp:nvSpPr>
      <dsp:spPr>
        <a:xfrm rot="5400000">
          <a:off x="4673670" y="262816"/>
          <a:ext cx="1996482" cy="1996482"/>
        </a:xfrm>
        <a:prstGeom prst="pieWedge">
          <a:avLst/>
        </a:prstGeom>
        <a:gradFill rotWithShape="0">
          <a:gsLst>
            <a:gs pos="0">
              <a:schemeClr val="accent2">
                <a:hueOff val="4725010"/>
                <a:satOff val="0"/>
                <a:lumOff val="-4967"/>
                <a:alphaOff val="0"/>
                <a:shade val="51000"/>
                <a:satMod val="130000"/>
              </a:schemeClr>
            </a:gs>
            <a:gs pos="80000">
              <a:schemeClr val="accent2">
                <a:hueOff val="4725010"/>
                <a:satOff val="0"/>
                <a:lumOff val="-4967"/>
                <a:alphaOff val="0"/>
                <a:shade val="93000"/>
                <a:satMod val="130000"/>
              </a:schemeClr>
            </a:gs>
            <a:gs pos="100000">
              <a:schemeClr val="accent2">
                <a:hueOff val="4725010"/>
                <a:satOff val="0"/>
                <a:lumOff val="-496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s-ES" sz="2400" b="1" kern="1200" dirty="0" err="1">
              <a:effectLst>
                <a:outerShdw blurRad="38100" dist="38100" dir="2700000" algn="tl">
                  <a:srgbClr val="000000">
                    <a:alpha val="43137"/>
                  </a:srgbClr>
                </a:outerShdw>
              </a:effectLst>
            </a:rPr>
            <a:t>Fra</a:t>
          </a:r>
          <a:r>
            <a:rPr lang="es-ES" sz="2400" b="1" kern="1200" dirty="0">
              <a:effectLst>
                <a:outerShdw blurRad="38100" dist="38100" dir="2700000" algn="tl">
                  <a:srgbClr val="000000">
                    <a:alpha val="43137"/>
                  </a:srgbClr>
                </a:outerShdw>
              </a:effectLst>
            </a:rPr>
            <a:t> le pietre</a:t>
          </a:r>
        </a:p>
      </dsp:txBody>
      <dsp:txXfrm rot="-5400000">
        <a:off x="4673670" y="847572"/>
        <a:ext cx="1411726" cy="1411726"/>
      </dsp:txXfrm>
    </dsp:sp>
    <dsp:sp modelId="{A6F7080D-E7C6-4714-88CE-67A29D69A07B}">
      <dsp:nvSpPr>
        <dsp:cNvPr id="0" name=""/>
        <dsp:cNvSpPr/>
      </dsp:nvSpPr>
      <dsp:spPr>
        <a:xfrm rot="10800000">
          <a:off x="4673670" y="2351515"/>
          <a:ext cx="1996482" cy="1996482"/>
        </a:xfrm>
        <a:prstGeom prst="pieWedge">
          <a:avLst/>
        </a:prstGeom>
        <a:gradFill rotWithShape="0">
          <a:gsLst>
            <a:gs pos="0">
              <a:schemeClr val="accent2">
                <a:hueOff val="9450020"/>
                <a:satOff val="0"/>
                <a:lumOff val="-9935"/>
                <a:alphaOff val="0"/>
                <a:shade val="51000"/>
                <a:satMod val="130000"/>
              </a:schemeClr>
            </a:gs>
            <a:gs pos="80000">
              <a:schemeClr val="accent2">
                <a:hueOff val="9450020"/>
                <a:satOff val="0"/>
                <a:lumOff val="-9935"/>
                <a:alphaOff val="0"/>
                <a:shade val="93000"/>
                <a:satMod val="130000"/>
              </a:schemeClr>
            </a:gs>
            <a:gs pos="100000">
              <a:schemeClr val="accent2">
                <a:hueOff val="9450020"/>
                <a:satOff val="0"/>
                <a:lumOff val="-993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s-ES" sz="2400" b="1" kern="1200" dirty="0">
              <a:effectLst>
                <a:outerShdw blurRad="38100" dist="38100" dir="2700000" algn="tl">
                  <a:srgbClr val="000000">
                    <a:alpha val="43137"/>
                  </a:srgbClr>
                </a:outerShdw>
              </a:effectLst>
            </a:rPr>
            <a:t>Tra le spine</a:t>
          </a:r>
        </a:p>
      </dsp:txBody>
      <dsp:txXfrm rot="10800000">
        <a:off x="4673670" y="2351515"/>
        <a:ext cx="1411726" cy="1411726"/>
      </dsp:txXfrm>
    </dsp:sp>
    <dsp:sp modelId="{C536AB7B-425C-4E0D-B8D3-38DA9C16A1A0}">
      <dsp:nvSpPr>
        <dsp:cNvPr id="0" name=""/>
        <dsp:cNvSpPr/>
      </dsp:nvSpPr>
      <dsp:spPr>
        <a:xfrm rot="16200000">
          <a:off x="2584971" y="2351515"/>
          <a:ext cx="1996482" cy="1996482"/>
        </a:xfrm>
        <a:prstGeom prst="pieWedge">
          <a:avLst/>
        </a:prstGeom>
        <a:gradFill rotWithShape="0">
          <a:gsLst>
            <a:gs pos="0">
              <a:schemeClr val="accent2">
                <a:hueOff val="14175029"/>
                <a:satOff val="0"/>
                <a:lumOff val="-14902"/>
                <a:alphaOff val="0"/>
                <a:shade val="51000"/>
                <a:satMod val="130000"/>
              </a:schemeClr>
            </a:gs>
            <a:gs pos="80000">
              <a:schemeClr val="accent2">
                <a:hueOff val="14175029"/>
                <a:satOff val="0"/>
                <a:lumOff val="-14902"/>
                <a:alphaOff val="0"/>
                <a:shade val="93000"/>
                <a:satMod val="130000"/>
              </a:schemeClr>
            </a:gs>
            <a:gs pos="100000">
              <a:schemeClr val="accent2">
                <a:hueOff val="14175029"/>
                <a:satOff val="0"/>
                <a:lumOff val="-1490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s-ES" sz="2400" b="1" kern="1200" dirty="0">
              <a:effectLst>
                <a:outerShdw blurRad="38100" dist="38100" dir="2700000" algn="tl">
                  <a:srgbClr val="000000">
                    <a:alpha val="43137"/>
                  </a:srgbClr>
                </a:outerShdw>
              </a:effectLst>
            </a:rPr>
            <a:t>Su un buon terreno</a:t>
          </a:r>
        </a:p>
      </dsp:txBody>
      <dsp:txXfrm rot="5400000">
        <a:off x="3169727" y="2351515"/>
        <a:ext cx="1411726" cy="1411726"/>
      </dsp:txXfrm>
    </dsp:sp>
    <dsp:sp modelId="{0DCB8363-C161-499C-AA30-118274397EFE}">
      <dsp:nvSpPr>
        <dsp:cNvPr id="0" name=""/>
        <dsp:cNvSpPr/>
      </dsp:nvSpPr>
      <dsp:spPr>
        <a:xfrm>
          <a:off x="4282904" y="1890434"/>
          <a:ext cx="689316" cy="599405"/>
        </a:xfrm>
        <a:prstGeom prst="circularArrow">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sp>
    <dsp:sp modelId="{6CA6D5FA-4612-42E9-B85B-6FC124476DE1}">
      <dsp:nvSpPr>
        <dsp:cNvPr id="0" name=""/>
        <dsp:cNvSpPr/>
      </dsp:nvSpPr>
      <dsp:spPr>
        <a:xfrm rot="10800000">
          <a:off x="4282904" y="2120974"/>
          <a:ext cx="689316" cy="599405"/>
        </a:xfrm>
        <a:prstGeom prst="circularArrow">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A808DD-1189-44FF-B581-DD7BBCE32F8A}">
      <dsp:nvSpPr>
        <dsp:cNvPr id="0" name=""/>
        <dsp:cNvSpPr/>
      </dsp:nvSpPr>
      <dsp:spPr>
        <a:xfrm rot="10800000">
          <a:off x="142808" y="376"/>
          <a:ext cx="1596854" cy="358102"/>
        </a:xfrm>
        <a:prstGeom prst="homePlat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7913" tIns="76200" rIns="14224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a:effectLst>
                <a:outerShdw blurRad="38100" dist="38100" dir="2700000" algn="tl">
                  <a:srgbClr val="000000">
                    <a:alpha val="43137"/>
                  </a:srgbClr>
                </a:outerShdw>
              </a:effectLst>
            </a:rPr>
            <a:t>Erba</a:t>
          </a:r>
          <a:endParaRPr lang="es-ES" sz="2000" kern="1200" dirty="0">
            <a:effectLst>
              <a:outerShdw blurRad="38100" dist="38100" dir="2700000" algn="tl">
                <a:srgbClr val="000000">
                  <a:alpha val="43137"/>
                </a:srgbClr>
              </a:outerShdw>
            </a:effectLst>
          </a:endParaRPr>
        </a:p>
      </dsp:txBody>
      <dsp:txXfrm rot="10800000">
        <a:off x="232333" y="376"/>
        <a:ext cx="1507329" cy="358102"/>
      </dsp:txXfrm>
    </dsp:sp>
    <dsp:sp modelId="{C0B3A958-0776-44B9-B7C7-E8872E090D6B}">
      <dsp:nvSpPr>
        <dsp:cNvPr id="0" name=""/>
        <dsp:cNvSpPr/>
      </dsp:nvSpPr>
      <dsp:spPr>
        <a:xfrm>
          <a:off x="9523" y="376"/>
          <a:ext cx="358102" cy="358102"/>
        </a:xfrm>
        <a:prstGeom prst="ellipse">
          <a:avLst/>
        </a:prstGeom>
        <a:blipFill>
          <a:blip xmlns:r="http://schemas.openxmlformats.org/officeDocument/2006/relationships" r:embed="rId1" cstate="print">
            <a:duotone>
              <a:schemeClr val="accent2">
                <a:shade val="45000"/>
                <a:satMod val="135000"/>
              </a:schemeClr>
              <a:prstClr val="white"/>
            </a:duotone>
            <a:extLst>
              <a:ext uri="{28A0092B-C50C-407E-A947-70E740481C1C}">
                <a14:useLocalDpi xmlns:a14="http://schemas.microsoft.com/office/drawing/2010/main"/>
              </a:ext>
            </a:extLst>
          </a:blip>
          <a:srcRect/>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9AA26D14-39E6-4E82-9B46-13471A44E430}">
      <dsp:nvSpPr>
        <dsp:cNvPr id="0" name=""/>
        <dsp:cNvSpPr/>
      </dsp:nvSpPr>
      <dsp:spPr>
        <a:xfrm rot="10800000">
          <a:off x="142808" y="465374"/>
          <a:ext cx="1596854" cy="358102"/>
        </a:xfrm>
        <a:prstGeom prst="homePlate">
          <a:avLst/>
        </a:prstGeom>
        <a:gradFill rotWithShape="0">
          <a:gsLst>
            <a:gs pos="0">
              <a:schemeClr val="accent2">
                <a:hueOff val="7087515"/>
                <a:satOff val="0"/>
                <a:lumOff val="-7451"/>
                <a:alphaOff val="0"/>
                <a:shade val="51000"/>
                <a:satMod val="130000"/>
              </a:schemeClr>
            </a:gs>
            <a:gs pos="80000">
              <a:schemeClr val="accent2">
                <a:hueOff val="7087515"/>
                <a:satOff val="0"/>
                <a:lumOff val="-7451"/>
                <a:alphaOff val="0"/>
                <a:shade val="93000"/>
                <a:satMod val="130000"/>
              </a:schemeClr>
            </a:gs>
            <a:gs pos="100000">
              <a:schemeClr val="accent2">
                <a:hueOff val="7087515"/>
                <a:satOff val="0"/>
                <a:lumOff val="-745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7913" tIns="76200" rIns="14224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a:effectLst>
                <a:outerShdw blurRad="38100" dist="38100" dir="2700000" algn="tl">
                  <a:srgbClr val="000000">
                    <a:alpha val="43137"/>
                  </a:srgbClr>
                </a:outerShdw>
              </a:effectLst>
            </a:rPr>
            <a:t>Spiga</a:t>
          </a:r>
          <a:endParaRPr lang="es-ES" sz="2000" kern="1200" dirty="0">
            <a:effectLst>
              <a:outerShdw blurRad="38100" dist="38100" dir="2700000" algn="tl">
                <a:srgbClr val="000000">
                  <a:alpha val="43137"/>
                </a:srgbClr>
              </a:outerShdw>
            </a:effectLst>
          </a:endParaRPr>
        </a:p>
      </dsp:txBody>
      <dsp:txXfrm rot="10800000">
        <a:off x="232333" y="465374"/>
        <a:ext cx="1507329" cy="358102"/>
      </dsp:txXfrm>
    </dsp:sp>
    <dsp:sp modelId="{1AC7A243-61B0-4E04-8942-4D8F704535D2}">
      <dsp:nvSpPr>
        <dsp:cNvPr id="0" name=""/>
        <dsp:cNvSpPr/>
      </dsp:nvSpPr>
      <dsp:spPr>
        <a:xfrm>
          <a:off x="9523" y="465374"/>
          <a:ext cx="358102" cy="358102"/>
        </a:xfrm>
        <a:prstGeom prst="ellipse">
          <a:avLst/>
        </a:prstGeom>
        <a:blipFill>
          <a:blip xmlns:r="http://schemas.openxmlformats.org/officeDocument/2006/relationships" r:embed="rId2" cstate="print">
            <a:duotone>
              <a:schemeClr val="accent6">
                <a:shade val="45000"/>
                <a:satMod val="135000"/>
              </a:schemeClr>
              <a:prstClr val="white"/>
            </a:duotone>
            <a:extLst>
              <a:ext uri="{28A0092B-C50C-407E-A947-70E740481C1C}">
                <a14:useLocalDpi xmlns:a14="http://schemas.microsoft.com/office/drawing/2010/main"/>
              </a:ext>
            </a:extLst>
          </a:blip>
          <a:srcRect/>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111DDA5F-B481-4D23-8A95-865B9A8A4D1D}">
      <dsp:nvSpPr>
        <dsp:cNvPr id="0" name=""/>
        <dsp:cNvSpPr/>
      </dsp:nvSpPr>
      <dsp:spPr>
        <a:xfrm rot="10800000">
          <a:off x="142808" y="930373"/>
          <a:ext cx="1596854" cy="358102"/>
        </a:xfrm>
        <a:prstGeom prst="homePlate">
          <a:avLst/>
        </a:prstGeom>
        <a:gradFill rotWithShape="0">
          <a:gsLst>
            <a:gs pos="0">
              <a:schemeClr val="accent2">
                <a:hueOff val="14175029"/>
                <a:satOff val="0"/>
                <a:lumOff val="-14902"/>
                <a:alphaOff val="0"/>
                <a:shade val="51000"/>
                <a:satMod val="130000"/>
              </a:schemeClr>
            </a:gs>
            <a:gs pos="80000">
              <a:schemeClr val="accent2">
                <a:hueOff val="14175029"/>
                <a:satOff val="0"/>
                <a:lumOff val="-14902"/>
                <a:alphaOff val="0"/>
                <a:shade val="93000"/>
                <a:satMod val="130000"/>
              </a:schemeClr>
            </a:gs>
            <a:gs pos="100000">
              <a:schemeClr val="accent2">
                <a:hueOff val="14175029"/>
                <a:satOff val="0"/>
                <a:lumOff val="-1490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7913" tIns="76200" rIns="14224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a:effectLst>
                <a:outerShdw blurRad="38100" dist="38100" dir="2700000" algn="tl">
                  <a:srgbClr val="000000">
                    <a:alpha val="43137"/>
                  </a:srgbClr>
                </a:outerShdw>
              </a:effectLst>
            </a:rPr>
            <a:t>Grano</a:t>
          </a:r>
          <a:endParaRPr lang="es-ES" sz="2000" kern="1200" dirty="0">
            <a:effectLst>
              <a:outerShdw blurRad="38100" dist="38100" dir="2700000" algn="tl">
                <a:srgbClr val="000000">
                  <a:alpha val="43137"/>
                </a:srgbClr>
              </a:outerShdw>
            </a:effectLst>
          </a:endParaRPr>
        </a:p>
      </dsp:txBody>
      <dsp:txXfrm rot="10800000">
        <a:off x="232333" y="930373"/>
        <a:ext cx="1507329" cy="358102"/>
      </dsp:txXfrm>
    </dsp:sp>
    <dsp:sp modelId="{22BDD43C-4E0C-456C-8FF6-04452655EE07}">
      <dsp:nvSpPr>
        <dsp:cNvPr id="0" name=""/>
        <dsp:cNvSpPr/>
      </dsp:nvSpPr>
      <dsp:spPr>
        <a:xfrm>
          <a:off x="9523" y="930373"/>
          <a:ext cx="358102" cy="358102"/>
        </a:xfrm>
        <a:prstGeom prst="ellipse">
          <a:avLst/>
        </a:prstGeom>
        <a:blipFill>
          <a:blip xmlns:r="http://schemas.openxmlformats.org/officeDocument/2006/relationships" r:embed="rId3" cstate="print">
            <a:duotone>
              <a:schemeClr val="accent3">
                <a:shade val="45000"/>
                <a:satMod val="135000"/>
              </a:schemeClr>
              <a:prstClr val="white"/>
            </a:duotone>
            <a:extLst>
              <a:ext uri="{28A0092B-C50C-407E-A947-70E740481C1C}">
                <a14:useLocalDpi xmlns:a14="http://schemas.microsoft.com/office/drawing/2010/main"/>
              </a:ext>
            </a:extLst>
          </a:blip>
          <a:srcRect/>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cycle4#2">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3.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5BC017-21D1-4603-8DDA-F0CCFD6B99B1}" type="datetimeFigureOut">
              <a:rPr lang="es-ES" smtClean="0"/>
              <a:pPr/>
              <a:t>25/07/2024</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7D2432-C65C-4967-AC8B-A6F7478A5871}" type="slidenum">
              <a:rPr lang="es-ES" smtClean="0"/>
              <a:pPr/>
              <a:t>‹Nº›</a:t>
            </a:fld>
            <a:endParaRPr lang="es-ES"/>
          </a:p>
        </p:txBody>
      </p:sp>
    </p:spTree>
    <p:extLst>
      <p:ext uri="{BB962C8B-B14F-4D97-AF65-F5344CB8AC3E}">
        <p14:creationId xmlns:p14="http://schemas.microsoft.com/office/powerpoint/2010/main" val="3393748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E7D2432-C65C-4967-AC8B-A6F7478A5871}" type="slidenum">
              <a:rPr lang="es-ES" smtClean="0"/>
              <a:pPr/>
              <a:t>6</a:t>
            </a:fld>
            <a:endParaRPr lang="es-ES"/>
          </a:p>
        </p:txBody>
      </p:sp>
    </p:spTree>
    <p:extLst>
      <p:ext uri="{BB962C8B-B14F-4D97-AF65-F5344CB8AC3E}">
        <p14:creationId xmlns:p14="http://schemas.microsoft.com/office/powerpoint/2010/main" val="3678056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4E7D2432-C65C-4967-AC8B-A6F7478A5871}" type="slidenum">
              <a:rPr lang="es-ES" smtClean="0"/>
              <a:pPr/>
              <a:t>10</a:t>
            </a:fld>
            <a:endParaRPr lang="es-ES"/>
          </a:p>
        </p:txBody>
      </p:sp>
    </p:spTree>
    <p:extLst>
      <p:ext uri="{BB962C8B-B14F-4D97-AF65-F5344CB8AC3E}">
        <p14:creationId xmlns:p14="http://schemas.microsoft.com/office/powerpoint/2010/main" val="3516805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32431B-1EB7-F00B-43A4-82F6C316596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9224720-258D-2A71-6F2A-7B023599DE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1CBCA337-5DF3-D4C5-41A6-CB4F2A39FD6F}"/>
              </a:ext>
            </a:extLst>
          </p:cNvPr>
          <p:cNvSpPr>
            <a:spLocks noGrp="1"/>
          </p:cNvSpPr>
          <p:nvPr>
            <p:ph type="dt" sz="half" idx="10"/>
          </p:nvPr>
        </p:nvSpPr>
        <p:spPr/>
        <p:txBody>
          <a:bodyPr/>
          <a:lstStyle/>
          <a:p>
            <a:fld id="{B83F3C6C-ABC7-40AF-8981-6784D4F800DF}" type="datetimeFigureOut">
              <a:rPr lang="es-ES" smtClean="0"/>
              <a:pPr/>
              <a:t>25/07/2024</a:t>
            </a:fld>
            <a:endParaRPr lang="es-ES"/>
          </a:p>
        </p:txBody>
      </p:sp>
      <p:sp>
        <p:nvSpPr>
          <p:cNvPr id="5" name="Marcador de pie de página 4">
            <a:extLst>
              <a:ext uri="{FF2B5EF4-FFF2-40B4-BE49-F238E27FC236}">
                <a16:creationId xmlns:a16="http://schemas.microsoft.com/office/drawing/2014/main" id="{6E147193-F216-87A4-6CC0-DDF6008FAF9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7230795-B7A8-7770-97BC-FAD8BA4E506F}"/>
              </a:ext>
            </a:extLst>
          </p:cNvPr>
          <p:cNvSpPr>
            <a:spLocks noGrp="1"/>
          </p:cNvSpPr>
          <p:nvPr>
            <p:ph type="sldNum" sz="quarter" idx="12"/>
          </p:nvPr>
        </p:nvSpPr>
        <p:spPr/>
        <p:txBody>
          <a:bodyPr/>
          <a:lstStyle/>
          <a:p>
            <a:fld id="{B87E46DF-C07B-4FCE-A9C6-46C3A1B6B0D9}" type="slidenum">
              <a:rPr lang="es-ES" smtClean="0"/>
              <a:pPr/>
              <a:t>‹Nº›</a:t>
            </a:fld>
            <a:endParaRPr lang="es-ES"/>
          </a:p>
        </p:txBody>
      </p:sp>
    </p:spTree>
    <p:extLst>
      <p:ext uri="{BB962C8B-B14F-4D97-AF65-F5344CB8AC3E}">
        <p14:creationId xmlns:p14="http://schemas.microsoft.com/office/powerpoint/2010/main" val="1797502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8858E0-65D4-40F5-0C5D-DD5966EB6BB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AAFBB28C-9EBC-7E54-82F3-18A8C1C66243}"/>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D51A7F6-7CF9-362E-3553-F9D3231AF5AD}"/>
              </a:ext>
            </a:extLst>
          </p:cNvPr>
          <p:cNvSpPr>
            <a:spLocks noGrp="1"/>
          </p:cNvSpPr>
          <p:nvPr>
            <p:ph type="dt" sz="half" idx="10"/>
          </p:nvPr>
        </p:nvSpPr>
        <p:spPr/>
        <p:txBody>
          <a:bodyPr/>
          <a:lstStyle/>
          <a:p>
            <a:fld id="{B83F3C6C-ABC7-40AF-8981-6784D4F800DF}" type="datetimeFigureOut">
              <a:rPr lang="es-ES" smtClean="0"/>
              <a:pPr/>
              <a:t>25/07/2024</a:t>
            </a:fld>
            <a:endParaRPr lang="es-ES"/>
          </a:p>
        </p:txBody>
      </p:sp>
      <p:sp>
        <p:nvSpPr>
          <p:cNvPr id="5" name="Marcador de pie de página 4">
            <a:extLst>
              <a:ext uri="{FF2B5EF4-FFF2-40B4-BE49-F238E27FC236}">
                <a16:creationId xmlns:a16="http://schemas.microsoft.com/office/drawing/2014/main" id="{9C128D42-7CFD-2788-88AD-7E983012893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FE1D1AF-501C-883F-CCE5-D55EEB255C8B}"/>
              </a:ext>
            </a:extLst>
          </p:cNvPr>
          <p:cNvSpPr>
            <a:spLocks noGrp="1"/>
          </p:cNvSpPr>
          <p:nvPr>
            <p:ph type="sldNum" sz="quarter" idx="12"/>
          </p:nvPr>
        </p:nvSpPr>
        <p:spPr/>
        <p:txBody>
          <a:bodyPr/>
          <a:lstStyle/>
          <a:p>
            <a:fld id="{B87E46DF-C07B-4FCE-A9C6-46C3A1B6B0D9}" type="slidenum">
              <a:rPr lang="es-ES" smtClean="0"/>
              <a:pPr/>
              <a:t>‹Nº›</a:t>
            </a:fld>
            <a:endParaRPr lang="es-ES"/>
          </a:p>
        </p:txBody>
      </p:sp>
    </p:spTree>
    <p:extLst>
      <p:ext uri="{BB962C8B-B14F-4D97-AF65-F5344CB8AC3E}">
        <p14:creationId xmlns:p14="http://schemas.microsoft.com/office/powerpoint/2010/main" val="3956567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D033C02-79F0-34BD-93E0-3ACFE238DED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74F05AD-CCD7-628F-77E0-D54526BD246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7655AAE-6062-60EC-8137-9A55ADAE6894}"/>
              </a:ext>
            </a:extLst>
          </p:cNvPr>
          <p:cNvSpPr>
            <a:spLocks noGrp="1"/>
          </p:cNvSpPr>
          <p:nvPr>
            <p:ph type="dt" sz="half" idx="10"/>
          </p:nvPr>
        </p:nvSpPr>
        <p:spPr/>
        <p:txBody>
          <a:bodyPr/>
          <a:lstStyle/>
          <a:p>
            <a:fld id="{B83F3C6C-ABC7-40AF-8981-6784D4F800DF}" type="datetimeFigureOut">
              <a:rPr lang="es-ES" smtClean="0"/>
              <a:pPr/>
              <a:t>25/07/2024</a:t>
            </a:fld>
            <a:endParaRPr lang="es-ES"/>
          </a:p>
        </p:txBody>
      </p:sp>
      <p:sp>
        <p:nvSpPr>
          <p:cNvPr id="5" name="Marcador de pie de página 4">
            <a:extLst>
              <a:ext uri="{FF2B5EF4-FFF2-40B4-BE49-F238E27FC236}">
                <a16:creationId xmlns:a16="http://schemas.microsoft.com/office/drawing/2014/main" id="{13D69D5E-E045-96B4-58AA-0C0E209543E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4853F5A-51B6-A212-C0A2-1284E5DEFCCD}"/>
              </a:ext>
            </a:extLst>
          </p:cNvPr>
          <p:cNvSpPr>
            <a:spLocks noGrp="1"/>
          </p:cNvSpPr>
          <p:nvPr>
            <p:ph type="sldNum" sz="quarter" idx="12"/>
          </p:nvPr>
        </p:nvSpPr>
        <p:spPr/>
        <p:txBody>
          <a:bodyPr/>
          <a:lstStyle/>
          <a:p>
            <a:fld id="{B87E46DF-C07B-4FCE-A9C6-46C3A1B6B0D9}" type="slidenum">
              <a:rPr lang="es-ES" smtClean="0"/>
              <a:pPr/>
              <a:t>‹Nº›</a:t>
            </a:fld>
            <a:endParaRPr lang="es-ES"/>
          </a:p>
        </p:txBody>
      </p:sp>
    </p:spTree>
    <p:extLst>
      <p:ext uri="{BB962C8B-B14F-4D97-AF65-F5344CB8AC3E}">
        <p14:creationId xmlns:p14="http://schemas.microsoft.com/office/powerpoint/2010/main" val="766857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4076B9-AA1F-57BE-4346-0DE369874E2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3B9288E-ED52-1745-CD2C-CCC497C94A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C7CBA6D1-C877-4FF4-F1B7-67873D95296C}"/>
              </a:ext>
            </a:extLst>
          </p:cNvPr>
          <p:cNvSpPr>
            <a:spLocks noGrp="1"/>
          </p:cNvSpPr>
          <p:nvPr>
            <p:ph type="dt" sz="half" idx="10"/>
          </p:nvPr>
        </p:nvSpPr>
        <p:spPr/>
        <p:txBody>
          <a:bodyPr/>
          <a:lstStyle/>
          <a:p>
            <a:fld id="{D2B69537-2A60-420C-B346-C175C25B0EDD}" type="datetimeFigureOut">
              <a:rPr lang="es-ES" smtClean="0"/>
              <a:pPr/>
              <a:t>25/07/2024</a:t>
            </a:fld>
            <a:endParaRPr lang="es-ES"/>
          </a:p>
        </p:txBody>
      </p:sp>
      <p:sp>
        <p:nvSpPr>
          <p:cNvPr id="5" name="Marcador de pie de página 4">
            <a:extLst>
              <a:ext uri="{FF2B5EF4-FFF2-40B4-BE49-F238E27FC236}">
                <a16:creationId xmlns:a16="http://schemas.microsoft.com/office/drawing/2014/main" id="{6B281BE3-7902-AE38-2061-B63DDAB9F9A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052C288-C04F-CC89-234E-87166CC1E454}"/>
              </a:ext>
            </a:extLst>
          </p:cNvPr>
          <p:cNvSpPr>
            <a:spLocks noGrp="1"/>
          </p:cNvSpPr>
          <p:nvPr>
            <p:ph type="sldNum" sz="quarter" idx="12"/>
          </p:nvPr>
        </p:nvSpPr>
        <p:spPr/>
        <p:txBody>
          <a:bodyPr/>
          <a:lstStyle/>
          <a:p>
            <a:fld id="{67A71755-5112-4934-9115-8982FC6A3E0A}" type="slidenum">
              <a:rPr lang="es-ES" smtClean="0"/>
              <a:pPr/>
              <a:t>‹Nº›</a:t>
            </a:fld>
            <a:endParaRPr lang="es-ES"/>
          </a:p>
        </p:txBody>
      </p:sp>
    </p:spTree>
    <p:extLst>
      <p:ext uri="{BB962C8B-B14F-4D97-AF65-F5344CB8AC3E}">
        <p14:creationId xmlns:p14="http://schemas.microsoft.com/office/powerpoint/2010/main" val="2410640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B1AA88-D769-8B7C-C88F-E4E9268BBB2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33D2E40-04F4-868F-2A65-6A4317FFAF3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D54A09A-237E-2D47-7F40-F34C7ACE4A17}"/>
              </a:ext>
            </a:extLst>
          </p:cNvPr>
          <p:cNvSpPr>
            <a:spLocks noGrp="1"/>
          </p:cNvSpPr>
          <p:nvPr>
            <p:ph type="dt" sz="half" idx="10"/>
          </p:nvPr>
        </p:nvSpPr>
        <p:spPr/>
        <p:txBody>
          <a:bodyPr/>
          <a:lstStyle/>
          <a:p>
            <a:fld id="{D2B69537-2A60-420C-B346-C175C25B0EDD}" type="datetimeFigureOut">
              <a:rPr lang="es-ES" smtClean="0"/>
              <a:pPr/>
              <a:t>25/07/2024</a:t>
            </a:fld>
            <a:endParaRPr lang="es-ES"/>
          </a:p>
        </p:txBody>
      </p:sp>
      <p:sp>
        <p:nvSpPr>
          <p:cNvPr id="5" name="Marcador de pie de página 4">
            <a:extLst>
              <a:ext uri="{FF2B5EF4-FFF2-40B4-BE49-F238E27FC236}">
                <a16:creationId xmlns:a16="http://schemas.microsoft.com/office/drawing/2014/main" id="{E1CB1DB9-C0BE-F348-DAD1-8131F717AF2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791E4B9-21E8-44C6-2A16-79A472611611}"/>
              </a:ext>
            </a:extLst>
          </p:cNvPr>
          <p:cNvSpPr>
            <a:spLocks noGrp="1"/>
          </p:cNvSpPr>
          <p:nvPr>
            <p:ph type="sldNum" sz="quarter" idx="12"/>
          </p:nvPr>
        </p:nvSpPr>
        <p:spPr/>
        <p:txBody>
          <a:bodyPr/>
          <a:lstStyle/>
          <a:p>
            <a:fld id="{67A71755-5112-4934-9115-8982FC6A3E0A}" type="slidenum">
              <a:rPr lang="es-ES" smtClean="0"/>
              <a:pPr/>
              <a:t>‹Nº›</a:t>
            </a:fld>
            <a:endParaRPr lang="es-ES"/>
          </a:p>
        </p:txBody>
      </p:sp>
    </p:spTree>
    <p:extLst>
      <p:ext uri="{BB962C8B-B14F-4D97-AF65-F5344CB8AC3E}">
        <p14:creationId xmlns:p14="http://schemas.microsoft.com/office/powerpoint/2010/main" val="3114289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0C0FB3-4A24-6B76-C871-0D4B354FBBC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F7F557B-8627-F052-BB1A-47B11FA04A6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21A86CE-1719-0699-629D-4F061CC08B1C}"/>
              </a:ext>
            </a:extLst>
          </p:cNvPr>
          <p:cNvSpPr>
            <a:spLocks noGrp="1"/>
          </p:cNvSpPr>
          <p:nvPr>
            <p:ph type="dt" sz="half" idx="10"/>
          </p:nvPr>
        </p:nvSpPr>
        <p:spPr/>
        <p:txBody>
          <a:bodyPr/>
          <a:lstStyle/>
          <a:p>
            <a:fld id="{D2B69537-2A60-420C-B346-C175C25B0EDD}" type="datetimeFigureOut">
              <a:rPr lang="es-ES" smtClean="0"/>
              <a:pPr/>
              <a:t>25/07/2024</a:t>
            </a:fld>
            <a:endParaRPr lang="es-ES"/>
          </a:p>
        </p:txBody>
      </p:sp>
      <p:sp>
        <p:nvSpPr>
          <p:cNvPr id="5" name="Marcador de pie de página 4">
            <a:extLst>
              <a:ext uri="{FF2B5EF4-FFF2-40B4-BE49-F238E27FC236}">
                <a16:creationId xmlns:a16="http://schemas.microsoft.com/office/drawing/2014/main" id="{EB7E4CC3-0ED3-BF67-13EF-56C74BE9A13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46552A5-150B-E587-0CDC-FF37C0C62B59}"/>
              </a:ext>
            </a:extLst>
          </p:cNvPr>
          <p:cNvSpPr>
            <a:spLocks noGrp="1"/>
          </p:cNvSpPr>
          <p:nvPr>
            <p:ph type="sldNum" sz="quarter" idx="12"/>
          </p:nvPr>
        </p:nvSpPr>
        <p:spPr/>
        <p:txBody>
          <a:bodyPr/>
          <a:lstStyle/>
          <a:p>
            <a:fld id="{67A71755-5112-4934-9115-8982FC6A3E0A}" type="slidenum">
              <a:rPr lang="es-ES" smtClean="0"/>
              <a:pPr/>
              <a:t>‹Nº›</a:t>
            </a:fld>
            <a:endParaRPr lang="es-ES"/>
          </a:p>
        </p:txBody>
      </p:sp>
    </p:spTree>
    <p:extLst>
      <p:ext uri="{BB962C8B-B14F-4D97-AF65-F5344CB8AC3E}">
        <p14:creationId xmlns:p14="http://schemas.microsoft.com/office/powerpoint/2010/main" val="3472037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1A93DE-D0F6-D8AA-D24D-09DFE8BF820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BDD8601-3122-DB8A-8E6C-1268D1BE623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F5136963-E6E5-4174-778F-BA4BA373049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FB9E0D3-CA83-BA40-ABD3-DC0C3367BD06}"/>
              </a:ext>
            </a:extLst>
          </p:cNvPr>
          <p:cNvSpPr>
            <a:spLocks noGrp="1"/>
          </p:cNvSpPr>
          <p:nvPr>
            <p:ph type="dt" sz="half" idx="10"/>
          </p:nvPr>
        </p:nvSpPr>
        <p:spPr/>
        <p:txBody>
          <a:bodyPr/>
          <a:lstStyle/>
          <a:p>
            <a:fld id="{D2B69537-2A60-420C-B346-C175C25B0EDD}" type="datetimeFigureOut">
              <a:rPr lang="es-ES" smtClean="0"/>
              <a:pPr/>
              <a:t>25/07/2024</a:t>
            </a:fld>
            <a:endParaRPr lang="es-ES"/>
          </a:p>
        </p:txBody>
      </p:sp>
      <p:sp>
        <p:nvSpPr>
          <p:cNvPr id="6" name="Marcador de pie de página 5">
            <a:extLst>
              <a:ext uri="{FF2B5EF4-FFF2-40B4-BE49-F238E27FC236}">
                <a16:creationId xmlns:a16="http://schemas.microsoft.com/office/drawing/2014/main" id="{D5757614-CC4E-FAB0-0A55-1217A37B543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874CB4E-3543-655C-DA82-C5916C6F497D}"/>
              </a:ext>
            </a:extLst>
          </p:cNvPr>
          <p:cNvSpPr>
            <a:spLocks noGrp="1"/>
          </p:cNvSpPr>
          <p:nvPr>
            <p:ph type="sldNum" sz="quarter" idx="12"/>
          </p:nvPr>
        </p:nvSpPr>
        <p:spPr/>
        <p:txBody>
          <a:bodyPr/>
          <a:lstStyle/>
          <a:p>
            <a:fld id="{67A71755-5112-4934-9115-8982FC6A3E0A}" type="slidenum">
              <a:rPr lang="es-ES" smtClean="0"/>
              <a:pPr/>
              <a:t>‹Nº›</a:t>
            </a:fld>
            <a:endParaRPr lang="es-ES"/>
          </a:p>
        </p:txBody>
      </p:sp>
    </p:spTree>
    <p:extLst>
      <p:ext uri="{BB962C8B-B14F-4D97-AF65-F5344CB8AC3E}">
        <p14:creationId xmlns:p14="http://schemas.microsoft.com/office/powerpoint/2010/main" val="243570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B3FA7C-275B-88E6-0C87-2F4FC6A8DA4A}"/>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4906DD9-765D-81E6-6531-36194D41C3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F5367A9-AEFC-0B63-AE4D-DAB26257DA9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CDD44CC-C91A-CD63-1666-A089C3C05A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57DA93C-3956-4984-3EF7-35D69A8B6A2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26AE86A2-5DAD-E1A8-E274-373B61641335}"/>
              </a:ext>
            </a:extLst>
          </p:cNvPr>
          <p:cNvSpPr>
            <a:spLocks noGrp="1"/>
          </p:cNvSpPr>
          <p:nvPr>
            <p:ph type="dt" sz="half" idx="10"/>
          </p:nvPr>
        </p:nvSpPr>
        <p:spPr/>
        <p:txBody>
          <a:bodyPr/>
          <a:lstStyle/>
          <a:p>
            <a:fld id="{D2B69537-2A60-420C-B346-C175C25B0EDD}" type="datetimeFigureOut">
              <a:rPr lang="es-ES" smtClean="0"/>
              <a:pPr/>
              <a:t>25/07/2024</a:t>
            </a:fld>
            <a:endParaRPr lang="es-ES"/>
          </a:p>
        </p:txBody>
      </p:sp>
      <p:sp>
        <p:nvSpPr>
          <p:cNvPr id="8" name="Marcador de pie de página 7">
            <a:extLst>
              <a:ext uri="{FF2B5EF4-FFF2-40B4-BE49-F238E27FC236}">
                <a16:creationId xmlns:a16="http://schemas.microsoft.com/office/drawing/2014/main" id="{712B4FC8-7935-6340-7896-2532DA81319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E9CE2D8-30F7-AB3A-1043-3D3FBB2795A8}"/>
              </a:ext>
            </a:extLst>
          </p:cNvPr>
          <p:cNvSpPr>
            <a:spLocks noGrp="1"/>
          </p:cNvSpPr>
          <p:nvPr>
            <p:ph type="sldNum" sz="quarter" idx="12"/>
          </p:nvPr>
        </p:nvSpPr>
        <p:spPr/>
        <p:txBody>
          <a:bodyPr/>
          <a:lstStyle/>
          <a:p>
            <a:fld id="{67A71755-5112-4934-9115-8982FC6A3E0A}" type="slidenum">
              <a:rPr lang="es-ES" smtClean="0"/>
              <a:pPr/>
              <a:t>‹Nº›</a:t>
            </a:fld>
            <a:endParaRPr lang="es-ES"/>
          </a:p>
        </p:txBody>
      </p:sp>
    </p:spTree>
    <p:extLst>
      <p:ext uri="{BB962C8B-B14F-4D97-AF65-F5344CB8AC3E}">
        <p14:creationId xmlns:p14="http://schemas.microsoft.com/office/powerpoint/2010/main" val="2327231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3BC96D-1C0A-5B1A-ACC5-607477EC59D2}"/>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ED5AD98-C188-1336-425B-07F8A0306AB1}"/>
              </a:ext>
            </a:extLst>
          </p:cNvPr>
          <p:cNvSpPr>
            <a:spLocks noGrp="1"/>
          </p:cNvSpPr>
          <p:nvPr>
            <p:ph type="dt" sz="half" idx="10"/>
          </p:nvPr>
        </p:nvSpPr>
        <p:spPr/>
        <p:txBody>
          <a:bodyPr/>
          <a:lstStyle/>
          <a:p>
            <a:fld id="{D2B69537-2A60-420C-B346-C175C25B0EDD}" type="datetimeFigureOut">
              <a:rPr lang="es-ES" smtClean="0"/>
              <a:pPr/>
              <a:t>25/07/2024</a:t>
            </a:fld>
            <a:endParaRPr lang="es-ES"/>
          </a:p>
        </p:txBody>
      </p:sp>
      <p:sp>
        <p:nvSpPr>
          <p:cNvPr id="4" name="Marcador de pie de página 3">
            <a:extLst>
              <a:ext uri="{FF2B5EF4-FFF2-40B4-BE49-F238E27FC236}">
                <a16:creationId xmlns:a16="http://schemas.microsoft.com/office/drawing/2014/main" id="{A37ACA97-004C-056F-1B16-227FF9EB7D07}"/>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3B4DF93-D33A-9AC9-D1F8-00FFED992376}"/>
              </a:ext>
            </a:extLst>
          </p:cNvPr>
          <p:cNvSpPr>
            <a:spLocks noGrp="1"/>
          </p:cNvSpPr>
          <p:nvPr>
            <p:ph type="sldNum" sz="quarter" idx="12"/>
          </p:nvPr>
        </p:nvSpPr>
        <p:spPr/>
        <p:txBody>
          <a:bodyPr/>
          <a:lstStyle/>
          <a:p>
            <a:fld id="{67A71755-5112-4934-9115-8982FC6A3E0A}" type="slidenum">
              <a:rPr lang="es-ES" smtClean="0"/>
              <a:pPr/>
              <a:t>‹Nº›</a:t>
            </a:fld>
            <a:endParaRPr lang="es-ES"/>
          </a:p>
        </p:txBody>
      </p:sp>
    </p:spTree>
    <p:extLst>
      <p:ext uri="{BB962C8B-B14F-4D97-AF65-F5344CB8AC3E}">
        <p14:creationId xmlns:p14="http://schemas.microsoft.com/office/powerpoint/2010/main" val="2868269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D7D4E99-B280-704B-02BE-D9CE660D9E84}"/>
              </a:ext>
            </a:extLst>
          </p:cNvPr>
          <p:cNvSpPr>
            <a:spLocks noGrp="1"/>
          </p:cNvSpPr>
          <p:nvPr>
            <p:ph type="dt" sz="half" idx="10"/>
          </p:nvPr>
        </p:nvSpPr>
        <p:spPr/>
        <p:txBody>
          <a:bodyPr/>
          <a:lstStyle/>
          <a:p>
            <a:fld id="{D2B69537-2A60-420C-B346-C175C25B0EDD}" type="datetimeFigureOut">
              <a:rPr lang="es-ES" smtClean="0"/>
              <a:pPr/>
              <a:t>25/07/2024</a:t>
            </a:fld>
            <a:endParaRPr lang="es-ES"/>
          </a:p>
        </p:txBody>
      </p:sp>
      <p:sp>
        <p:nvSpPr>
          <p:cNvPr id="3" name="Marcador de pie de página 2">
            <a:extLst>
              <a:ext uri="{FF2B5EF4-FFF2-40B4-BE49-F238E27FC236}">
                <a16:creationId xmlns:a16="http://schemas.microsoft.com/office/drawing/2014/main" id="{F5A35C18-50D1-5E74-95A0-9FF07D16FA8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8452C3-3562-6298-9A67-C34109A3FA71}"/>
              </a:ext>
            </a:extLst>
          </p:cNvPr>
          <p:cNvSpPr>
            <a:spLocks noGrp="1"/>
          </p:cNvSpPr>
          <p:nvPr>
            <p:ph type="sldNum" sz="quarter" idx="12"/>
          </p:nvPr>
        </p:nvSpPr>
        <p:spPr/>
        <p:txBody>
          <a:bodyPr/>
          <a:lstStyle/>
          <a:p>
            <a:fld id="{67A71755-5112-4934-9115-8982FC6A3E0A}" type="slidenum">
              <a:rPr lang="es-ES" smtClean="0"/>
              <a:pPr/>
              <a:t>‹Nº›</a:t>
            </a:fld>
            <a:endParaRPr lang="es-ES"/>
          </a:p>
        </p:txBody>
      </p:sp>
    </p:spTree>
    <p:extLst>
      <p:ext uri="{BB962C8B-B14F-4D97-AF65-F5344CB8AC3E}">
        <p14:creationId xmlns:p14="http://schemas.microsoft.com/office/powerpoint/2010/main" val="484630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BE0FDF-B258-39F8-52AD-238C80A0138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F1E3773-9DFF-434B-3E44-466C4A7A3A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BC020041-6F53-72D0-BF4C-E798356E10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E391CBD-33C9-8BFB-D2F4-9FD8BB2DEDCA}"/>
              </a:ext>
            </a:extLst>
          </p:cNvPr>
          <p:cNvSpPr>
            <a:spLocks noGrp="1"/>
          </p:cNvSpPr>
          <p:nvPr>
            <p:ph type="dt" sz="half" idx="10"/>
          </p:nvPr>
        </p:nvSpPr>
        <p:spPr/>
        <p:txBody>
          <a:bodyPr/>
          <a:lstStyle/>
          <a:p>
            <a:fld id="{D2B69537-2A60-420C-B346-C175C25B0EDD}" type="datetimeFigureOut">
              <a:rPr lang="es-ES" smtClean="0"/>
              <a:pPr/>
              <a:t>25/07/2024</a:t>
            </a:fld>
            <a:endParaRPr lang="es-ES"/>
          </a:p>
        </p:txBody>
      </p:sp>
      <p:sp>
        <p:nvSpPr>
          <p:cNvPr id="6" name="Marcador de pie de página 5">
            <a:extLst>
              <a:ext uri="{FF2B5EF4-FFF2-40B4-BE49-F238E27FC236}">
                <a16:creationId xmlns:a16="http://schemas.microsoft.com/office/drawing/2014/main" id="{0CF2FF16-8368-F593-F2BD-569AE354DE6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34D55B9-C953-7792-3854-138101F3E2E1}"/>
              </a:ext>
            </a:extLst>
          </p:cNvPr>
          <p:cNvSpPr>
            <a:spLocks noGrp="1"/>
          </p:cNvSpPr>
          <p:nvPr>
            <p:ph type="sldNum" sz="quarter" idx="12"/>
          </p:nvPr>
        </p:nvSpPr>
        <p:spPr/>
        <p:txBody>
          <a:bodyPr/>
          <a:lstStyle/>
          <a:p>
            <a:fld id="{67A71755-5112-4934-9115-8982FC6A3E0A}" type="slidenum">
              <a:rPr lang="es-ES" smtClean="0"/>
              <a:pPr/>
              <a:t>‹Nº›</a:t>
            </a:fld>
            <a:endParaRPr lang="es-ES"/>
          </a:p>
        </p:txBody>
      </p:sp>
    </p:spTree>
    <p:extLst>
      <p:ext uri="{BB962C8B-B14F-4D97-AF65-F5344CB8AC3E}">
        <p14:creationId xmlns:p14="http://schemas.microsoft.com/office/powerpoint/2010/main" val="2905896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BCC953-E709-374B-2365-56FA4D73677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9482EDB-4824-AA59-6FF4-D9E74DBE8F1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30B9E7E-8C6F-8632-E944-244352F1A573}"/>
              </a:ext>
            </a:extLst>
          </p:cNvPr>
          <p:cNvSpPr>
            <a:spLocks noGrp="1"/>
          </p:cNvSpPr>
          <p:nvPr>
            <p:ph type="dt" sz="half" idx="10"/>
          </p:nvPr>
        </p:nvSpPr>
        <p:spPr/>
        <p:txBody>
          <a:bodyPr/>
          <a:lstStyle/>
          <a:p>
            <a:fld id="{B83F3C6C-ABC7-40AF-8981-6784D4F800DF}" type="datetimeFigureOut">
              <a:rPr lang="es-ES" smtClean="0"/>
              <a:pPr/>
              <a:t>25/07/2024</a:t>
            </a:fld>
            <a:endParaRPr lang="es-ES"/>
          </a:p>
        </p:txBody>
      </p:sp>
      <p:sp>
        <p:nvSpPr>
          <p:cNvPr id="5" name="Marcador de pie de página 4">
            <a:extLst>
              <a:ext uri="{FF2B5EF4-FFF2-40B4-BE49-F238E27FC236}">
                <a16:creationId xmlns:a16="http://schemas.microsoft.com/office/drawing/2014/main" id="{4E40406D-BB8E-4A3E-635E-1FDE4B8CAA7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C25D7D7-37B9-DEDB-47C1-E1513991A97B}"/>
              </a:ext>
            </a:extLst>
          </p:cNvPr>
          <p:cNvSpPr>
            <a:spLocks noGrp="1"/>
          </p:cNvSpPr>
          <p:nvPr>
            <p:ph type="sldNum" sz="quarter" idx="12"/>
          </p:nvPr>
        </p:nvSpPr>
        <p:spPr/>
        <p:txBody>
          <a:bodyPr/>
          <a:lstStyle/>
          <a:p>
            <a:fld id="{B87E46DF-C07B-4FCE-A9C6-46C3A1B6B0D9}" type="slidenum">
              <a:rPr lang="es-ES" smtClean="0"/>
              <a:pPr/>
              <a:t>‹Nº›</a:t>
            </a:fld>
            <a:endParaRPr lang="es-ES"/>
          </a:p>
        </p:txBody>
      </p:sp>
    </p:spTree>
    <p:extLst>
      <p:ext uri="{BB962C8B-B14F-4D97-AF65-F5344CB8AC3E}">
        <p14:creationId xmlns:p14="http://schemas.microsoft.com/office/powerpoint/2010/main" val="33875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498947-8126-9F2D-EB07-7CE9769DAA2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0C36EED-2D0C-12B0-7273-547E76EB26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8D79059-433B-BE57-B63A-57EE49DB33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B9C3F7B-651E-C966-2EE5-1A4C7AB8EAAF}"/>
              </a:ext>
            </a:extLst>
          </p:cNvPr>
          <p:cNvSpPr>
            <a:spLocks noGrp="1"/>
          </p:cNvSpPr>
          <p:nvPr>
            <p:ph type="dt" sz="half" idx="10"/>
          </p:nvPr>
        </p:nvSpPr>
        <p:spPr/>
        <p:txBody>
          <a:bodyPr/>
          <a:lstStyle/>
          <a:p>
            <a:fld id="{D2B69537-2A60-420C-B346-C175C25B0EDD}" type="datetimeFigureOut">
              <a:rPr lang="es-ES" smtClean="0"/>
              <a:pPr/>
              <a:t>25/07/2024</a:t>
            </a:fld>
            <a:endParaRPr lang="es-ES"/>
          </a:p>
        </p:txBody>
      </p:sp>
      <p:sp>
        <p:nvSpPr>
          <p:cNvPr id="6" name="Marcador de pie de página 5">
            <a:extLst>
              <a:ext uri="{FF2B5EF4-FFF2-40B4-BE49-F238E27FC236}">
                <a16:creationId xmlns:a16="http://schemas.microsoft.com/office/drawing/2014/main" id="{B8C4F5B0-4980-1575-421E-C32655FDBCD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58CA49A-9352-D500-AA6A-8CE2EE860BBE}"/>
              </a:ext>
            </a:extLst>
          </p:cNvPr>
          <p:cNvSpPr>
            <a:spLocks noGrp="1"/>
          </p:cNvSpPr>
          <p:nvPr>
            <p:ph type="sldNum" sz="quarter" idx="12"/>
          </p:nvPr>
        </p:nvSpPr>
        <p:spPr/>
        <p:txBody>
          <a:bodyPr/>
          <a:lstStyle/>
          <a:p>
            <a:fld id="{67A71755-5112-4934-9115-8982FC6A3E0A}" type="slidenum">
              <a:rPr lang="es-ES" smtClean="0"/>
              <a:pPr/>
              <a:t>‹Nº›</a:t>
            </a:fld>
            <a:endParaRPr lang="es-ES"/>
          </a:p>
        </p:txBody>
      </p:sp>
    </p:spTree>
    <p:extLst>
      <p:ext uri="{BB962C8B-B14F-4D97-AF65-F5344CB8AC3E}">
        <p14:creationId xmlns:p14="http://schemas.microsoft.com/office/powerpoint/2010/main" val="1847791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001080-93BE-4BFD-39E3-D843E874EABC}"/>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F23016D-39C1-D67E-70CF-B7E52C9C497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FA2B100-9825-FD98-5D53-1C3F03176B5D}"/>
              </a:ext>
            </a:extLst>
          </p:cNvPr>
          <p:cNvSpPr>
            <a:spLocks noGrp="1"/>
          </p:cNvSpPr>
          <p:nvPr>
            <p:ph type="dt" sz="half" idx="10"/>
          </p:nvPr>
        </p:nvSpPr>
        <p:spPr/>
        <p:txBody>
          <a:bodyPr/>
          <a:lstStyle/>
          <a:p>
            <a:fld id="{D2B69537-2A60-420C-B346-C175C25B0EDD}" type="datetimeFigureOut">
              <a:rPr lang="es-ES" smtClean="0"/>
              <a:pPr/>
              <a:t>25/07/2024</a:t>
            </a:fld>
            <a:endParaRPr lang="es-ES"/>
          </a:p>
        </p:txBody>
      </p:sp>
      <p:sp>
        <p:nvSpPr>
          <p:cNvPr id="5" name="Marcador de pie de página 4">
            <a:extLst>
              <a:ext uri="{FF2B5EF4-FFF2-40B4-BE49-F238E27FC236}">
                <a16:creationId xmlns:a16="http://schemas.microsoft.com/office/drawing/2014/main" id="{4146A79D-02BE-7EE0-F05D-C65F4862970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452C801-3F1E-857A-096F-F40650F04E6D}"/>
              </a:ext>
            </a:extLst>
          </p:cNvPr>
          <p:cNvSpPr>
            <a:spLocks noGrp="1"/>
          </p:cNvSpPr>
          <p:nvPr>
            <p:ph type="sldNum" sz="quarter" idx="12"/>
          </p:nvPr>
        </p:nvSpPr>
        <p:spPr/>
        <p:txBody>
          <a:bodyPr/>
          <a:lstStyle/>
          <a:p>
            <a:fld id="{67A71755-5112-4934-9115-8982FC6A3E0A}" type="slidenum">
              <a:rPr lang="es-ES" smtClean="0"/>
              <a:pPr/>
              <a:t>‹Nº›</a:t>
            </a:fld>
            <a:endParaRPr lang="es-ES"/>
          </a:p>
        </p:txBody>
      </p:sp>
    </p:spTree>
    <p:extLst>
      <p:ext uri="{BB962C8B-B14F-4D97-AF65-F5344CB8AC3E}">
        <p14:creationId xmlns:p14="http://schemas.microsoft.com/office/powerpoint/2010/main" val="549231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E13D976-1673-3D62-76D7-49D08CC7EFB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18DEF73-1ACA-BE1B-BF02-4CC964EBD91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BBDE29F-1A00-D0A4-4F21-A0A4E2B3A22E}"/>
              </a:ext>
            </a:extLst>
          </p:cNvPr>
          <p:cNvSpPr>
            <a:spLocks noGrp="1"/>
          </p:cNvSpPr>
          <p:nvPr>
            <p:ph type="dt" sz="half" idx="10"/>
          </p:nvPr>
        </p:nvSpPr>
        <p:spPr/>
        <p:txBody>
          <a:bodyPr/>
          <a:lstStyle/>
          <a:p>
            <a:fld id="{D2B69537-2A60-420C-B346-C175C25B0EDD}" type="datetimeFigureOut">
              <a:rPr lang="es-ES" smtClean="0"/>
              <a:pPr/>
              <a:t>25/07/2024</a:t>
            </a:fld>
            <a:endParaRPr lang="es-ES"/>
          </a:p>
        </p:txBody>
      </p:sp>
      <p:sp>
        <p:nvSpPr>
          <p:cNvPr id="5" name="Marcador de pie de página 4">
            <a:extLst>
              <a:ext uri="{FF2B5EF4-FFF2-40B4-BE49-F238E27FC236}">
                <a16:creationId xmlns:a16="http://schemas.microsoft.com/office/drawing/2014/main" id="{D4520558-414B-9874-45D2-A57A1AD7468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7B9583C-1033-86B7-798F-6DC0AA1F85A7}"/>
              </a:ext>
            </a:extLst>
          </p:cNvPr>
          <p:cNvSpPr>
            <a:spLocks noGrp="1"/>
          </p:cNvSpPr>
          <p:nvPr>
            <p:ph type="sldNum" sz="quarter" idx="12"/>
          </p:nvPr>
        </p:nvSpPr>
        <p:spPr/>
        <p:txBody>
          <a:bodyPr/>
          <a:lstStyle/>
          <a:p>
            <a:fld id="{67A71755-5112-4934-9115-8982FC6A3E0A}" type="slidenum">
              <a:rPr lang="es-ES" smtClean="0"/>
              <a:pPr/>
              <a:t>‹Nº›</a:t>
            </a:fld>
            <a:endParaRPr lang="es-ES"/>
          </a:p>
        </p:txBody>
      </p:sp>
    </p:spTree>
    <p:extLst>
      <p:ext uri="{BB962C8B-B14F-4D97-AF65-F5344CB8AC3E}">
        <p14:creationId xmlns:p14="http://schemas.microsoft.com/office/powerpoint/2010/main" val="1162034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8E1854-9053-B88D-77E6-12927D1EE6D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045A6D7-E0AD-1E01-3CBA-8F2661C260F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43AB49CB-F2DE-5045-4B4A-DF767574FE22}"/>
              </a:ext>
            </a:extLst>
          </p:cNvPr>
          <p:cNvSpPr>
            <a:spLocks noGrp="1"/>
          </p:cNvSpPr>
          <p:nvPr>
            <p:ph type="dt" sz="half" idx="10"/>
          </p:nvPr>
        </p:nvSpPr>
        <p:spPr/>
        <p:txBody>
          <a:bodyPr/>
          <a:lstStyle/>
          <a:p>
            <a:fld id="{B83F3C6C-ABC7-40AF-8981-6784D4F800DF}" type="datetimeFigureOut">
              <a:rPr lang="es-ES" smtClean="0"/>
              <a:pPr/>
              <a:t>25/07/2024</a:t>
            </a:fld>
            <a:endParaRPr lang="es-ES"/>
          </a:p>
        </p:txBody>
      </p:sp>
      <p:sp>
        <p:nvSpPr>
          <p:cNvPr id="5" name="Marcador de pie de página 4">
            <a:extLst>
              <a:ext uri="{FF2B5EF4-FFF2-40B4-BE49-F238E27FC236}">
                <a16:creationId xmlns:a16="http://schemas.microsoft.com/office/drawing/2014/main" id="{E2E87A74-D691-F45E-AF6E-DF8318B4722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6D3D429-1056-3233-4091-044CC1F12A34}"/>
              </a:ext>
            </a:extLst>
          </p:cNvPr>
          <p:cNvSpPr>
            <a:spLocks noGrp="1"/>
          </p:cNvSpPr>
          <p:nvPr>
            <p:ph type="sldNum" sz="quarter" idx="12"/>
          </p:nvPr>
        </p:nvSpPr>
        <p:spPr/>
        <p:txBody>
          <a:bodyPr/>
          <a:lstStyle/>
          <a:p>
            <a:fld id="{B87E46DF-C07B-4FCE-A9C6-46C3A1B6B0D9}" type="slidenum">
              <a:rPr lang="es-ES" smtClean="0"/>
              <a:pPr/>
              <a:t>‹Nº›</a:t>
            </a:fld>
            <a:endParaRPr lang="es-ES"/>
          </a:p>
        </p:txBody>
      </p:sp>
    </p:spTree>
    <p:extLst>
      <p:ext uri="{BB962C8B-B14F-4D97-AF65-F5344CB8AC3E}">
        <p14:creationId xmlns:p14="http://schemas.microsoft.com/office/powerpoint/2010/main" val="1957705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DC17DD-B2E9-D96A-763A-542FBE3BFC5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7535A7C-269E-0AFE-19BE-1ED78E2B9B2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F86126C8-323A-83D1-3FD0-8B75B1CAE3BB}"/>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0EFADCD1-4E23-058E-7C88-72C7347EA474}"/>
              </a:ext>
            </a:extLst>
          </p:cNvPr>
          <p:cNvSpPr>
            <a:spLocks noGrp="1"/>
          </p:cNvSpPr>
          <p:nvPr>
            <p:ph type="dt" sz="half" idx="10"/>
          </p:nvPr>
        </p:nvSpPr>
        <p:spPr/>
        <p:txBody>
          <a:bodyPr/>
          <a:lstStyle/>
          <a:p>
            <a:fld id="{B83F3C6C-ABC7-40AF-8981-6784D4F800DF}" type="datetimeFigureOut">
              <a:rPr lang="es-ES" smtClean="0"/>
              <a:pPr/>
              <a:t>25/07/2024</a:t>
            </a:fld>
            <a:endParaRPr lang="es-ES"/>
          </a:p>
        </p:txBody>
      </p:sp>
      <p:sp>
        <p:nvSpPr>
          <p:cNvPr id="6" name="Marcador de pie de página 5">
            <a:extLst>
              <a:ext uri="{FF2B5EF4-FFF2-40B4-BE49-F238E27FC236}">
                <a16:creationId xmlns:a16="http://schemas.microsoft.com/office/drawing/2014/main" id="{F7B63B27-094E-ACFA-FEF4-945566E8F6B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401A431-2AED-F499-B830-496863AFF279}"/>
              </a:ext>
            </a:extLst>
          </p:cNvPr>
          <p:cNvSpPr>
            <a:spLocks noGrp="1"/>
          </p:cNvSpPr>
          <p:nvPr>
            <p:ph type="sldNum" sz="quarter" idx="12"/>
          </p:nvPr>
        </p:nvSpPr>
        <p:spPr/>
        <p:txBody>
          <a:bodyPr/>
          <a:lstStyle/>
          <a:p>
            <a:fld id="{B87E46DF-C07B-4FCE-A9C6-46C3A1B6B0D9}" type="slidenum">
              <a:rPr lang="es-ES" smtClean="0"/>
              <a:pPr/>
              <a:t>‹Nº›</a:t>
            </a:fld>
            <a:endParaRPr lang="es-ES"/>
          </a:p>
        </p:txBody>
      </p:sp>
    </p:spTree>
    <p:extLst>
      <p:ext uri="{BB962C8B-B14F-4D97-AF65-F5344CB8AC3E}">
        <p14:creationId xmlns:p14="http://schemas.microsoft.com/office/powerpoint/2010/main" val="3950751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13C281-7C09-8869-A6FB-5756AAC83451}"/>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084629B-F1CD-21EC-8036-BB9F2B321D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0C346B5-FF33-AC5E-9B3F-D5E1D5C78E2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2915671B-3D11-886F-4EF4-5BA38E82FB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925FD56-A2AC-8AA2-C393-C8216D6236D6}"/>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E9A3448F-6773-F3A4-8485-6800A771CB3E}"/>
              </a:ext>
            </a:extLst>
          </p:cNvPr>
          <p:cNvSpPr>
            <a:spLocks noGrp="1"/>
          </p:cNvSpPr>
          <p:nvPr>
            <p:ph type="dt" sz="half" idx="10"/>
          </p:nvPr>
        </p:nvSpPr>
        <p:spPr/>
        <p:txBody>
          <a:bodyPr/>
          <a:lstStyle/>
          <a:p>
            <a:fld id="{B83F3C6C-ABC7-40AF-8981-6784D4F800DF}" type="datetimeFigureOut">
              <a:rPr lang="es-ES" smtClean="0"/>
              <a:pPr/>
              <a:t>25/07/2024</a:t>
            </a:fld>
            <a:endParaRPr lang="es-ES"/>
          </a:p>
        </p:txBody>
      </p:sp>
      <p:sp>
        <p:nvSpPr>
          <p:cNvPr id="8" name="Marcador de pie de página 7">
            <a:extLst>
              <a:ext uri="{FF2B5EF4-FFF2-40B4-BE49-F238E27FC236}">
                <a16:creationId xmlns:a16="http://schemas.microsoft.com/office/drawing/2014/main" id="{01C63226-2A76-3746-A27A-AB80AAB93156}"/>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CAB9363B-F98E-6F6D-43C1-EA257A38A98C}"/>
              </a:ext>
            </a:extLst>
          </p:cNvPr>
          <p:cNvSpPr>
            <a:spLocks noGrp="1"/>
          </p:cNvSpPr>
          <p:nvPr>
            <p:ph type="sldNum" sz="quarter" idx="12"/>
          </p:nvPr>
        </p:nvSpPr>
        <p:spPr/>
        <p:txBody>
          <a:bodyPr/>
          <a:lstStyle/>
          <a:p>
            <a:fld id="{B87E46DF-C07B-4FCE-A9C6-46C3A1B6B0D9}" type="slidenum">
              <a:rPr lang="es-ES" smtClean="0"/>
              <a:pPr/>
              <a:t>‹Nº›</a:t>
            </a:fld>
            <a:endParaRPr lang="es-ES"/>
          </a:p>
        </p:txBody>
      </p:sp>
    </p:spTree>
    <p:extLst>
      <p:ext uri="{BB962C8B-B14F-4D97-AF65-F5344CB8AC3E}">
        <p14:creationId xmlns:p14="http://schemas.microsoft.com/office/powerpoint/2010/main" val="3771293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278331-7434-F473-3533-B69530ED3FA7}"/>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8D46C762-36CD-6820-A2C0-504E0A3044C4}"/>
              </a:ext>
            </a:extLst>
          </p:cNvPr>
          <p:cNvSpPr>
            <a:spLocks noGrp="1"/>
          </p:cNvSpPr>
          <p:nvPr>
            <p:ph type="dt" sz="half" idx="10"/>
          </p:nvPr>
        </p:nvSpPr>
        <p:spPr/>
        <p:txBody>
          <a:bodyPr/>
          <a:lstStyle/>
          <a:p>
            <a:fld id="{B83F3C6C-ABC7-40AF-8981-6784D4F800DF}" type="datetimeFigureOut">
              <a:rPr lang="es-ES" smtClean="0"/>
              <a:pPr/>
              <a:t>25/07/2024</a:t>
            </a:fld>
            <a:endParaRPr lang="es-ES"/>
          </a:p>
        </p:txBody>
      </p:sp>
      <p:sp>
        <p:nvSpPr>
          <p:cNvPr id="4" name="Marcador de pie de página 3">
            <a:extLst>
              <a:ext uri="{FF2B5EF4-FFF2-40B4-BE49-F238E27FC236}">
                <a16:creationId xmlns:a16="http://schemas.microsoft.com/office/drawing/2014/main" id="{C6F36B82-709A-B5D6-129D-DDF91D219FE4}"/>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6EA9A60-62E7-77E0-5260-F5C5FCF34863}"/>
              </a:ext>
            </a:extLst>
          </p:cNvPr>
          <p:cNvSpPr>
            <a:spLocks noGrp="1"/>
          </p:cNvSpPr>
          <p:nvPr>
            <p:ph type="sldNum" sz="quarter" idx="12"/>
          </p:nvPr>
        </p:nvSpPr>
        <p:spPr/>
        <p:txBody>
          <a:bodyPr/>
          <a:lstStyle/>
          <a:p>
            <a:fld id="{B87E46DF-C07B-4FCE-A9C6-46C3A1B6B0D9}" type="slidenum">
              <a:rPr lang="es-ES" smtClean="0"/>
              <a:pPr/>
              <a:t>‹Nº›</a:t>
            </a:fld>
            <a:endParaRPr lang="es-ES"/>
          </a:p>
        </p:txBody>
      </p:sp>
    </p:spTree>
    <p:extLst>
      <p:ext uri="{BB962C8B-B14F-4D97-AF65-F5344CB8AC3E}">
        <p14:creationId xmlns:p14="http://schemas.microsoft.com/office/powerpoint/2010/main" val="3134419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1E25FCA5-129F-A028-6847-B0614C645522}"/>
              </a:ext>
            </a:extLst>
          </p:cNvPr>
          <p:cNvSpPr>
            <a:spLocks noGrp="1"/>
          </p:cNvSpPr>
          <p:nvPr>
            <p:ph type="dt" sz="half" idx="10"/>
          </p:nvPr>
        </p:nvSpPr>
        <p:spPr/>
        <p:txBody>
          <a:bodyPr/>
          <a:lstStyle/>
          <a:p>
            <a:fld id="{B83F3C6C-ABC7-40AF-8981-6784D4F800DF}" type="datetimeFigureOut">
              <a:rPr lang="es-ES" smtClean="0"/>
              <a:pPr/>
              <a:t>25/07/2024</a:t>
            </a:fld>
            <a:endParaRPr lang="es-ES"/>
          </a:p>
        </p:txBody>
      </p:sp>
      <p:sp>
        <p:nvSpPr>
          <p:cNvPr id="3" name="Marcador de pie de página 2">
            <a:extLst>
              <a:ext uri="{FF2B5EF4-FFF2-40B4-BE49-F238E27FC236}">
                <a16:creationId xmlns:a16="http://schemas.microsoft.com/office/drawing/2014/main" id="{37362C6C-FD46-D6B6-656D-99333DC73817}"/>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A37C43A4-4D65-8495-CA42-5483F9B3B68C}"/>
              </a:ext>
            </a:extLst>
          </p:cNvPr>
          <p:cNvSpPr>
            <a:spLocks noGrp="1"/>
          </p:cNvSpPr>
          <p:nvPr>
            <p:ph type="sldNum" sz="quarter" idx="12"/>
          </p:nvPr>
        </p:nvSpPr>
        <p:spPr/>
        <p:txBody>
          <a:bodyPr/>
          <a:lstStyle/>
          <a:p>
            <a:fld id="{B87E46DF-C07B-4FCE-A9C6-46C3A1B6B0D9}" type="slidenum">
              <a:rPr lang="es-ES" smtClean="0"/>
              <a:pPr/>
              <a:t>‹Nº›</a:t>
            </a:fld>
            <a:endParaRPr lang="es-ES"/>
          </a:p>
        </p:txBody>
      </p:sp>
    </p:spTree>
    <p:extLst>
      <p:ext uri="{BB962C8B-B14F-4D97-AF65-F5344CB8AC3E}">
        <p14:creationId xmlns:p14="http://schemas.microsoft.com/office/powerpoint/2010/main" val="1129902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65BADC-ED79-30A4-3D79-5CF16BBE11B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5EA37E7-0BE7-8BF8-67F4-119F86D6AC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61054B89-28A2-A125-306B-6990488363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7AC0811-46D8-DBE8-261C-830F1E93F453}"/>
              </a:ext>
            </a:extLst>
          </p:cNvPr>
          <p:cNvSpPr>
            <a:spLocks noGrp="1"/>
          </p:cNvSpPr>
          <p:nvPr>
            <p:ph type="dt" sz="half" idx="10"/>
          </p:nvPr>
        </p:nvSpPr>
        <p:spPr/>
        <p:txBody>
          <a:bodyPr/>
          <a:lstStyle/>
          <a:p>
            <a:fld id="{B83F3C6C-ABC7-40AF-8981-6784D4F800DF}" type="datetimeFigureOut">
              <a:rPr lang="es-ES" smtClean="0"/>
              <a:pPr/>
              <a:t>25/07/2024</a:t>
            </a:fld>
            <a:endParaRPr lang="es-ES"/>
          </a:p>
        </p:txBody>
      </p:sp>
      <p:sp>
        <p:nvSpPr>
          <p:cNvPr id="6" name="Marcador de pie de página 5">
            <a:extLst>
              <a:ext uri="{FF2B5EF4-FFF2-40B4-BE49-F238E27FC236}">
                <a16:creationId xmlns:a16="http://schemas.microsoft.com/office/drawing/2014/main" id="{35C89B8E-8E6E-E31B-C261-2B541B081F7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7AB2093-BC89-D65F-24A6-5F68C6B6387A}"/>
              </a:ext>
            </a:extLst>
          </p:cNvPr>
          <p:cNvSpPr>
            <a:spLocks noGrp="1"/>
          </p:cNvSpPr>
          <p:nvPr>
            <p:ph type="sldNum" sz="quarter" idx="12"/>
          </p:nvPr>
        </p:nvSpPr>
        <p:spPr/>
        <p:txBody>
          <a:bodyPr/>
          <a:lstStyle/>
          <a:p>
            <a:fld id="{B87E46DF-C07B-4FCE-A9C6-46C3A1B6B0D9}" type="slidenum">
              <a:rPr lang="es-ES" smtClean="0"/>
              <a:pPr/>
              <a:t>‹Nº›</a:t>
            </a:fld>
            <a:endParaRPr lang="es-ES"/>
          </a:p>
        </p:txBody>
      </p:sp>
    </p:spTree>
    <p:extLst>
      <p:ext uri="{BB962C8B-B14F-4D97-AF65-F5344CB8AC3E}">
        <p14:creationId xmlns:p14="http://schemas.microsoft.com/office/powerpoint/2010/main" val="3070578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9CC500-F119-570A-718F-E63118799E2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4BC43199-765C-6C6E-072D-07AA15175C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C2B6C37-9A9D-02E9-F6EB-3294E69E68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C0F6D76-F2B7-8799-96DF-C578209A9A87}"/>
              </a:ext>
            </a:extLst>
          </p:cNvPr>
          <p:cNvSpPr>
            <a:spLocks noGrp="1"/>
          </p:cNvSpPr>
          <p:nvPr>
            <p:ph type="dt" sz="half" idx="10"/>
          </p:nvPr>
        </p:nvSpPr>
        <p:spPr/>
        <p:txBody>
          <a:bodyPr/>
          <a:lstStyle/>
          <a:p>
            <a:fld id="{B83F3C6C-ABC7-40AF-8981-6784D4F800DF}" type="datetimeFigureOut">
              <a:rPr lang="es-ES" smtClean="0"/>
              <a:pPr/>
              <a:t>25/07/2024</a:t>
            </a:fld>
            <a:endParaRPr lang="es-ES"/>
          </a:p>
        </p:txBody>
      </p:sp>
      <p:sp>
        <p:nvSpPr>
          <p:cNvPr id="6" name="Marcador de pie de página 5">
            <a:extLst>
              <a:ext uri="{FF2B5EF4-FFF2-40B4-BE49-F238E27FC236}">
                <a16:creationId xmlns:a16="http://schemas.microsoft.com/office/drawing/2014/main" id="{8767E960-44EA-2B95-FCA6-575C656BCED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81ADAD6-D353-2E30-898A-32E323A7E1E1}"/>
              </a:ext>
            </a:extLst>
          </p:cNvPr>
          <p:cNvSpPr>
            <a:spLocks noGrp="1"/>
          </p:cNvSpPr>
          <p:nvPr>
            <p:ph type="sldNum" sz="quarter" idx="12"/>
          </p:nvPr>
        </p:nvSpPr>
        <p:spPr/>
        <p:txBody>
          <a:bodyPr/>
          <a:lstStyle/>
          <a:p>
            <a:fld id="{B87E46DF-C07B-4FCE-A9C6-46C3A1B6B0D9}" type="slidenum">
              <a:rPr lang="es-ES" smtClean="0"/>
              <a:pPr/>
              <a:t>‹Nº›</a:t>
            </a:fld>
            <a:endParaRPr lang="es-ES"/>
          </a:p>
        </p:txBody>
      </p:sp>
    </p:spTree>
    <p:extLst>
      <p:ext uri="{BB962C8B-B14F-4D97-AF65-F5344CB8AC3E}">
        <p14:creationId xmlns:p14="http://schemas.microsoft.com/office/powerpoint/2010/main" val="3083966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AE9C715-1C13-2014-7369-5DC65227E0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0AC1F11-E218-F4B6-1A6D-C163402558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E7D46E0-18A1-834C-C908-7FC3134D21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83F3C6C-ABC7-40AF-8981-6784D4F800DF}" type="datetimeFigureOut">
              <a:rPr lang="es-ES" smtClean="0"/>
              <a:pPr/>
              <a:t>25/07/2024</a:t>
            </a:fld>
            <a:endParaRPr lang="es-ES"/>
          </a:p>
        </p:txBody>
      </p:sp>
      <p:sp>
        <p:nvSpPr>
          <p:cNvPr id="5" name="Marcador de pie de página 4">
            <a:extLst>
              <a:ext uri="{FF2B5EF4-FFF2-40B4-BE49-F238E27FC236}">
                <a16:creationId xmlns:a16="http://schemas.microsoft.com/office/drawing/2014/main" id="{943AD431-2022-2D6F-250B-AB896A366A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99CD201F-7B7A-D8F1-55EF-F522376893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87E46DF-C07B-4FCE-A9C6-46C3A1B6B0D9}" type="slidenum">
              <a:rPr lang="es-ES" smtClean="0"/>
              <a:pPr/>
              <a:t>‹Nº›</a:t>
            </a:fld>
            <a:endParaRPr lang="es-ES"/>
          </a:p>
        </p:txBody>
      </p:sp>
    </p:spTree>
    <p:extLst>
      <p:ext uri="{BB962C8B-B14F-4D97-AF65-F5344CB8AC3E}">
        <p14:creationId xmlns:p14="http://schemas.microsoft.com/office/powerpoint/2010/main" val="34292018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40F11C9-13A8-93A8-C73D-E42F81408B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E4FF496-4F85-B2C7-51D7-B8DFB1A3DE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CF02DEA-760D-E7CE-7005-E4886B735F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2B69537-2A60-420C-B346-C175C25B0EDD}" type="datetimeFigureOut">
              <a:rPr lang="es-ES" smtClean="0"/>
              <a:pPr/>
              <a:t>25/07/2024</a:t>
            </a:fld>
            <a:endParaRPr lang="es-ES"/>
          </a:p>
        </p:txBody>
      </p:sp>
      <p:sp>
        <p:nvSpPr>
          <p:cNvPr id="5" name="Marcador de pie de página 4">
            <a:extLst>
              <a:ext uri="{FF2B5EF4-FFF2-40B4-BE49-F238E27FC236}">
                <a16:creationId xmlns:a16="http://schemas.microsoft.com/office/drawing/2014/main" id="{E37A6CEE-D222-86B9-7710-53AAAF405A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96F79E5-6C87-06F2-B208-32ACE5DA81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7A71755-5112-4934-9115-8982FC6A3E0A}" type="slidenum">
              <a:rPr lang="es-ES" smtClean="0"/>
              <a:pPr/>
              <a:t>‹Nº›</a:t>
            </a:fld>
            <a:endParaRPr lang="es-ES"/>
          </a:p>
        </p:txBody>
      </p:sp>
    </p:spTree>
    <p:extLst>
      <p:ext uri="{BB962C8B-B14F-4D97-AF65-F5344CB8AC3E}">
        <p14:creationId xmlns:p14="http://schemas.microsoft.com/office/powerpoint/2010/main" val="7450289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42.jpeg"/><Relationship Id="rId7" Type="http://schemas.openxmlformats.org/officeDocument/2006/relationships/diagramLayout" Target="../diagrams/layout3.xml"/><Relationship Id="rId12" Type="http://schemas.openxmlformats.org/officeDocument/2006/relationships/image" Target="../media/image4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Data" Target="../diagrams/data3.xml"/><Relationship Id="rId11" Type="http://schemas.openxmlformats.org/officeDocument/2006/relationships/image" Target="../media/image47.png"/><Relationship Id="rId5" Type="http://schemas.openxmlformats.org/officeDocument/2006/relationships/image" Target="../media/image43.png"/><Relationship Id="rId10" Type="http://schemas.microsoft.com/office/2007/relationships/diagramDrawing" Target="../diagrams/drawing3.xml"/><Relationship Id="rId4" Type="http://schemas.openxmlformats.org/officeDocument/2006/relationships/image" Target="../media/image38.jpeg"/><Relationship Id="rId9" Type="http://schemas.openxmlformats.org/officeDocument/2006/relationships/diagramColors" Target="../diagrams/colors3.xml"/></Relationships>
</file>

<file path=ppt/slides/_rels/slide1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8.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jpe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1.xml"/><Relationship Id="rId13" Type="http://schemas.openxmlformats.org/officeDocument/2006/relationships/image" Target="../media/image26.png"/><Relationship Id="rId3" Type="http://schemas.openxmlformats.org/officeDocument/2006/relationships/image" Target="../media/image21.jpeg"/><Relationship Id="rId7" Type="http://schemas.openxmlformats.org/officeDocument/2006/relationships/image" Target="../media/image25.jpeg"/><Relationship Id="rId12" Type="http://schemas.microsoft.com/office/2007/relationships/diagramDrawing" Target="../diagrams/drawing1.xml"/><Relationship Id="rId17" Type="http://schemas.openxmlformats.org/officeDocument/2006/relationships/image" Target="../media/image30.png"/><Relationship Id="rId2" Type="http://schemas.openxmlformats.org/officeDocument/2006/relationships/notesSlide" Target="../notesSlides/notesSlide1.xml"/><Relationship Id="rId16"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24.jpeg"/><Relationship Id="rId11" Type="http://schemas.openxmlformats.org/officeDocument/2006/relationships/diagramColors" Target="../diagrams/colors1.xml"/><Relationship Id="rId5" Type="http://schemas.openxmlformats.org/officeDocument/2006/relationships/image" Target="../media/image23.jpeg"/><Relationship Id="rId15" Type="http://schemas.openxmlformats.org/officeDocument/2006/relationships/image" Target="../media/image28.png"/><Relationship Id="rId10" Type="http://schemas.openxmlformats.org/officeDocument/2006/relationships/diagramQuickStyle" Target="../diagrams/quickStyle1.xml"/><Relationship Id="rId4" Type="http://schemas.openxmlformats.org/officeDocument/2006/relationships/image" Target="../media/image22.jpeg"/><Relationship Id="rId9" Type="http://schemas.openxmlformats.org/officeDocument/2006/relationships/diagramLayout" Target="../diagrams/layout1.xml"/><Relationship Id="rId14" Type="http://schemas.openxmlformats.org/officeDocument/2006/relationships/image" Target="../media/image27.svg"/></Relationships>
</file>

<file path=ppt/slides/_rels/slide7.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27.sv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26.png"/><Relationship Id="rId2" Type="http://schemas.openxmlformats.org/officeDocument/2006/relationships/image" Target="../media/image31.jpeg"/><Relationship Id="rId16"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image" Target="../media/image35.png"/><Relationship Id="rId5" Type="http://schemas.openxmlformats.org/officeDocument/2006/relationships/diagramQuickStyle" Target="../diagrams/quickStyle2.xml"/><Relationship Id="rId1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diagramLayout" Target="../diagrams/layout2.xml"/><Relationship Id="rId9" Type="http://schemas.openxmlformats.org/officeDocument/2006/relationships/image" Target="../media/image33.png"/><Relationship Id="rId14" Type="http://schemas.openxmlformats.org/officeDocument/2006/relationships/image" Target="../media/image28.png"/></Relationships>
</file>

<file path=ppt/slides/_rels/slide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6" Type="http://schemas.openxmlformats.org/officeDocument/2006/relationships/image" Target="../media/image41.jpeg"/><Relationship Id="rId5" Type="http://schemas.openxmlformats.org/officeDocument/2006/relationships/image" Target="../media/image40.png"/><Relationship Id="rId4" Type="http://schemas.openxmlformats.org/officeDocument/2006/relationships/image" Target="../media/image3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ATOS PC CLAUDIO\IGLESIA\Escuela Sabatica - ppt lecciones\2022\maschera presentacion.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p:spPr>
      </p:pic>
      <p:sp>
        <p:nvSpPr>
          <p:cNvPr id="3" name="Text Box 6">
            <a:extLst>
              <a:ext uri="{FF2B5EF4-FFF2-40B4-BE49-F238E27FC236}">
                <a16:creationId xmlns:a16="http://schemas.microsoft.com/office/drawing/2014/main" id="{33F071EE-DB6D-4343-AA24-70F660CE40D8}"/>
              </a:ext>
            </a:extLst>
          </p:cNvPr>
          <p:cNvSpPr txBox="1">
            <a:spLocks noChangeArrowheads="1"/>
          </p:cNvSpPr>
          <p:nvPr/>
        </p:nvSpPr>
        <p:spPr bwMode="auto">
          <a:xfrm>
            <a:off x="3" y="6337882"/>
            <a:ext cx="2919843" cy="415492"/>
          </a:xfrm>
          <a:prstGeom prst="rect">
            <a:avLst/>
          </a:prstGeom>
          <a:noFill/>
          <a:ln w="9525">
            <a:noFill/>
            <a:miter lim="800000"/>
            <a:headEnd/>
            <a:tailEnd/>
          </a:ln>
          <a:effectLst/>
        </p:spPr>
        <p:txBody>
          <a:bodyPr wrap="square" lIns="121914" tIns="60957" rIns="121914" bIns="60957">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spcBef>
                <a:spcPct val="50000"/>
              </a:spcBef>
            </a:pPr>
            <a:r>
              <a:rPr lang="it-IT" altLang="es-ES" sz="1900" b="1" dirty="0">
                <a:solidFill>
                  <a:srgbClr val="FFFFCC"/>
                </a:solidFill>
                <a:effectLst>
                  <a:outerShdw blurRad="38100" dist="38100" dir="2700000" algn="tl">
                    <a:srgbClr val="C0C0C0"/>
                  </a:outerShdw>
                </a:effectLst>
                <a:latin typeface="Comic Sans MS" panose="030F0702030302020204" pitchFamily="66" charset="0"/>
              </a:rPr>
              <a:t>27 LUGLIO 2024</a:t>
            </a:r>
          </a:p>
        </p:txBody>
      </p:sp>
      <p:sp>
        <p:nvSpPr>
          <p:cNvPr id="4" name="CasellaDiTesto 3"/>
          <p:cNvSpPr txBox="1"/>
          <p:nvPr/>
        </p:nvSpPr>
        <p:spPr>
          <a:xfrm>
            <a:off x="932918" y="1359702"/>
            <a:ext cx="1187940" cy="369332"/>
          </a:xfrm>
          <a:prstGeom prst="rect">
            <a:avLst/>
          </a:prstGeom>
          <a:solidFill>
            <a:srgbClr val="760BC7"/>
          </a:solidFill>
          <a:scene3d>
            <a:camera prst="orthographicFront"/>
            <a:lightRig rig="threePt" dir="t"/>
          </a:scene3d>
          <a:sp3d>
            <a:bevelT/>
          </a:sp3d>
        </p:spPr>
        <p:txBody>
          <a:bodyPr wrap="square" lIns="121914" tIns="60957" rIns="121914" bIns="60957" rtlCol="0">
            <a:spAutoFit/>
          </a:bodyPr>
          <a:lstStyle/>
          <a:p>
            <a:pPr algn="ctr"/>
            <a:r>
              <a:rPr lang="es-ES" sz="800" b="1" dirty="0">
                <a:solidFill>
                  <a:schemeClr val="accent4">
                    <a:lumMod val="60000"/>
                    <a:lumOff val="40000"/>
                  </a:schemeClr>
                </a:solidFill>
                <a:latin typeface="Arial Black" pitchFamily="34" charset="0"/>
              </a:rPr>
              <a:t>3 TRIMESTRE 2024</a:t>
            </a:r>
            <a:endParaRPr lang="it-IT" sz="800" b="1" dirty="0">
              <a:solidFill>
                <a:schemeClr val="accent4">
                  <a:lumMod val="60000"/>
                  <a:lumOff val="40000"/>
                </a:schemeClr>
              </a:solidFill>
              <a:latin typeface="Arial Black" pitchFamily="34" charset="0"/>
            </a:endParaRPr>
          </a:p>
        </p:txBody>
      </p:sp>
      <p:sp>
        <p:nvSpPr>
          <p:cNvPr id="5" name="Text Box 5">
            <a:extLst>
              <a:ext uri="{FF2B5EF4-FFF2-40B4-BE49-F238E27FC236}">
                <a16:creationId xmlns:a16="http://schemas.microsoft.com/office/drawing/2014/main" id="{E88B29BE-9242-473D-A56B-64D155C91C84}"/>
              </a:ext>
            </a:extLst>
          </p:cNvPr>
          <p:cNvSpPr txBox="1">
            <a:spLocks noChangeArrowheads="1"/>
          </p:cNvSpPr>
          <p:nvPr/>
        </p:nvSpPr>
        <p:spPr bwMode="auto">
          <a:xfrm>
            <a:off x="1637766" y="507752"/>
            <a:ext cx="10118281" cy="677105"/>
          </a:xfrm>
          <a:prstGeom prst="rect">
            <a:avLst/>
          </a:prstGeom>
          <a:noFill/>
          <a:ln w="9525">
            <a:noFill/>
            <a:miter lim="800000"/>
            <a:headEnd/>
            <a:tailEnd/>
          </a:ln>
          <a:effectLst/>
        </p:spPr>
        <p:txBody>
          <a:bodyPr wrap="square" lIns="121914" tIns="60957" rIns="121914" bIns="60957">
            <a:spAutoFit/>
          </a:bodyPr>
          <a:lstStyle/>
          <a:p>
            <a:pPr>
              <a:spcBef>
                <a:spcPct val="50000"/>
              </a:spcBef>
              <a:defRPr/>
            </a:pPr>
            <a:r>
              <a:rPr lang="it-IT" sz="3600" b="1" dirty="0">
                <a:solidFill>
                  <a:srgbClr val="FFFF99"/>
                </a:solidFill>
                <a:effectLst>
                  <a:outerShdw blurRad="38100" dist="38100" dir="2700000" algn="tl">
                    <a:srgbClr val="C0C0C0"/>
                  </a:outerShdw>
                </a:effectLst>
                <a:latin typeface="Comic Sans MS" pitchFamily="66" charset="0"/>
                <a:cs typeface="Arial" charset="0"/>
              </a:rPr>
              <a:t>LEZIONE 4 DELLA SCUOLA DEL SABATO</a:t>
            </a:r>
          </a:p>
        </p:txBody>
      </p:sp>
      <p:sp>
        <p:nvSpPr>
          <p:cNvPr id="6" name="Rettangolo arrotondato 5"/>
          <p:cNvSpPr/>
          <p:nvPr/>
        </p:nvSpPr>
        <p:spPr>
          <a:xfrm>
            <a:off x="2995905" y="5900928"/>
            <a:ext cx="8885920" cy="914400"/>
          </a:xfrm>
          <a:prstGeom prst="roundRect">
            <a:avLst/>
          </a:prstGeom>
          <a:gradFill flip="none" rotWithShape="1">
            <a:gsLst>
              <a:gs pos="0">
                <a:srgbClr val="8A3CA2">
                  <a:shade val="30000"/>
                  <a:satMod val="115000"/>
                </a:srgbClr>
              </a:gs>
              <a:gs pos="50000">
                <a:srgbClr val="8A3CA2">
                  <a:shade val="67500"/>
                  <a:satMod val="115000"/>
                </a:srgbClr>
              </a:gs>
              <a:gs pos="100000">
                <a:srgbClr val="8A3CA2">
                  <a:shade val="100000"/>
                  <a:satMod val="115000"/>
                </a:srgbClr>
              </a:gs>
            </a:gsLst>
            <a:path path="circle">
              <a:fillToRect l="50000" t="50000" r="50000" b="50000"/>
            </a:path>
            <a:tileRect/>
          </a:gradFill>
          <a:ln>
            <a:noFill/>
          </a:ln>
          <a:scene3d>
            <a:camera prst="orthographicFront"/>
            <a:lightRig rig="threePt" dir="t"/>
          </a:scene3d>
          <a:sp3d>
            <a:bevelT w="165100" prst="coolSlant"/>
          </a:sp3d>
        </p:spPr>
        <p:style>
          <a:lnRef idx="2">
            <a:schemeClr val="accent6">
              <a:shade val="50000"/>
            </a:schemeClr>
          </a:lnRef>
          <a:fillRef idx="1">
            <a:schemeClr val="accent6"/>
          </a:fillRef>
          <a:effectRef idx="0">
            <a:schemeClr val="accent6"/>
          </a:effectRef>
          <a:fontRef idx="minor">
            <a:schemeClr val="lt1"/>
          </a:fontRef>
        </p:style>
        <p:txBody>
          <a:bodyPr lIns="121914" tIns="60957" rIns="121914" bIns="60957" rtlCol="0" anchor="ctr"/>
          <a:lstStyle/>
          <a:p>
            <a:pPr algn="ctr"/>
            <a:endParaRPr lang="it-IT" sz="2700" dirty="0"/>
          </a:p>
        </p:txBody>
      </p:sp>
      <p:sp>
        <p:nvSpPr>
          <p:cNvPr id="7" name="CuadroTexto 4">
            <a:extLst>
              <a:ext uri="{FF2B5EF4-FFF2-40B4-BE49-F238E27FC236}">
                <a16:creationId xmlns:a16="http://schemas.microsoft.com/office/drawing/2014/main" id="{4CB3EE98-247C-4F61-BF86-8B6275695A74}"/>
              </a:ext>
            </a:extLst>
          </p:cNvPr>
          <p:cNvSpPr txBox="1"/>
          <p:nvPr/>
        </p:nvSpPr>
        <p:spPr>
          <a:xfrm>
            <a:off x="2962656" y="5925531"/>
            <a:ext cx="8906734" cy="800213"/>
          </a:xfrm>
          <a:prstGeom prst="rect">
            <a:avLst/>
          </a:prstGeom>
          <a:noFill/>
        </p:spPr>
        <p:txBody>
          <a:bodyPr wrap="square" lIns="121914" tIns="60957" rIns="121914" bIns="60957" rtlCol="0">
            <a:spAutoFit/>
            <a:scene3d>
              <a:camera prst="orthographicFront"/>
              <a:lightRig rig="flat" dir="tl">
                <a:rot lat="0" lon="0" rev="6600000"/>
              </a:lightRig>
            </a:scene3d>
            <a:sp3d extrusionH="25400" contourW="8890">
              <a:bevelT w="38100" h="31750" prst="convex"/>
              <a:contourClr>
                <a:schemeClr val="accent6">
                  <a:lumMod val="50000"/>
                </a:schemeClr>
              </a:contourClr>
            </a:sp3d>
          </a:bodyPr>
          <a:lstStyle>
            <a:defPPr>
              <a:defRPr lang="es-ES"/>
            </a:defPPr>
            <a:lvl1pPr algn="ctr" defTabSz="914400">
              <a:defRPr sz="44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defRPr>
            </a:lvl1pPr>
            <a:lvl2pPr defTabSz="914400"/>
            <a:lvl3pPr defTabSz="914400"/>
            <a:lvl4pPr defTabSz="914400"/>
            <a:lvl5pPr defTabSz="914400"/>
            <a:lvl6pPr defTabSz="914400"/>
            <a:lvl7pPr defTabSz="914400"/>
            <a:lvl8pPr defTabSz="914400"/>
            <a:lvl9pPr defTabSz="914400"/>
          </a:lstStyle>
          <a:p>
            <a:r>
              <a:rPr lang="es-ES" dirty="0">
                <a:ln w="22225">
                  <a:noFill/>
                  <a:prstDash val="solid"/>
                </a:ln>
                <a:solidFill>
                  <a:srgbClr val="FFFF00"/>
                </a:solidFill>
                <a:effectLst>
                  <a:outerShdw blurRad="50800" dist="50800" dir="5400000" algn="ctr" rotWithShape="0">
                    <a:schemeClr val="tx1">
                      <a:alpha val="60000"/>
                    </a:schemeClr>
                  </a:outerShdw>
                </a:effectLst>
                <a:latin typeface="Calibri" pitchFamily="34" charset="0"/>
                <a:cs typeface="Calibri" pitchFamily="34" charset="0"/>
              </a:rPr>
              <a:t>LE PARABOLE</a:t>
            </a:r>
          </a:p>
        </p:txBody>
      </p:sp>
      <p:pic>
        <p:nvPicPr>
          <p:cNvPr id="1026" name="Picture 2" descr="C:\DATOS PC CLAUDIO\IGLESIA\Escuela Sabatica - ppt lecciones\2023\4 TRIMESTRE\leccion 12\Immagine1 - Copia.jpg"/>
          <p:cNvPicPr>
            <a:picLocks noChangeAspect="1" noChangeArrowheads="1"/>
          </p:cNvPicPr>
          <p:nvPr/>
        </p:nvPicPr>
        <p:blipFill>
          <a:blip r:embed="rId3" cstate="email"/>
          <a:stretch>
            <a:fillRect/>
          </a:stretch>
        </p:blipFill>
        <p:spPr bwMode="auto">
          <a:xfrm>
            <a:off x="3121225" y="1186542"/>
            <a:ext cx="8582535" cy="4822371"/>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Bottom)">
                                      <p:cBhvr>
                                        <p:cTn id="7" dur="10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6A49F356-FC7D-D4D0-DB76-C58EF6659726}"/>
              </a:ext>
            </a:extLst>
          </p:cNvPr>
          <p:cNvSpPr>
            <a:spLocks noGrp="1" noRot="1" noMove="1" noResize="1" noEditPoints="1" noAdjustHandles="1" noChangeArrowheads="1" noChangeShapeType="1"/>
          </p:cNvSpPr>
          <p:nvPr/>
        </p:nvSpPr>
        <p:spPr>
          <a:xfrm>
            <a:off x="0" y="0"/>
            <a:ext cx="12191999" cy="625077"/>
          </a:xfrm>
          <a:prstGeom prst="rect">
            <a:avLst/>
          </a:prstGeom>
          <a:blipFill dpi="0" rotWithShape="1">
            <a:blip r:embed="rId4"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2" name="Imagen 21" descr="Dibujo en blanco y negro&#10;&#10;Descripción generada automáticamente con confianza baja">
            <a:extLst>
              <a:ext uri="{FF2B5EF4-FFF2-40B4-BE49-F238E27FC236}">
                <a16:creationId xmlns:a16="http://schemas.microsoft.com/office/drawing/2014/main" id="{4B245EE1-9557-849B-8D9C-9CD97985D00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159215" y="2120630"/>
            <a:ext cx="3822485" cy="1482358"/>
          </a:xfrm>
          <a:prstGeom prst="rect">
            <a:avLst/>
          </a:prstGeom>
          <a:ln w="12700" cap="sq">
            <a:solidFill>
              <a:schemeClr val="accent6">
                <a:lumMod val="60000"/>
                <a:lumOff val="40000"/>
              </a:schemeClr>
            </a:solidFill>
            <a:prstDash val="solid"/>
            <a:miter lim="800000"/>
          </a:ln>
          <a:effectLst>
            <a:outerShdw blurRad="50800" dist="38100" dir="2700000" algn="tl" rotWithShape="0">
              <a:srgbClr val="000000">
                <a:alpha val="43000"/>
              </a:srgbClr>
            </a:outerShdw>
          </a:effectLst>
        </p:spPr>
      </p:pic>
      <p:sp>
        <p:nvSpPr>
          <p:cNvPr id="3" name="CuadroTexto 2">
            <a:extLst>
              <a:ext uri="{FF2B5EF4-FFF2-40B4-BE49-F238E27FC236}">
                <a16:creationId xmlns:a16="http://schemas.microsoft.com/office/drawing/2014/main" id="{76679582-5A52-079D-D1B8-3AE458804CFD}"/>
              </a:ext>
            </a:extLst>
          </p:cNvPr>
          <p:cNvSpPr txBox="1"/>
          <p:nvPr/>
        </p:nvSpPr>
        <p:spPr>
          <a:xfrm>
            <a:off x="0" y="-57150"/>
            <a:ext cx="12191999" cy="769441"/>
          </a:xfrm>
          <a:prstGeom prst="rect">
            <a:avLst/>
          </a:prstGeom>
          <a:noFill/>
        </p:spPr>
        <p:txBody>
          <a:bodyPr wrap="square">
            <a:spAutoFit/>
            <a:scene3d>
              <a:camera prst="orthographicFront"/>
              <a:lightRig rig="threePt" dir="t"/>
            </a:scene3d>
            <a:sp3d extrusionH="57150">
              <a:bevelT w="69850" h="38100" prst="cross"/>
            </a:sp3d>
          </a:bodyPr>
          <a:lstStyle>
            <a:defPPr>
              <a:defRPr lang="es-ES"/>
            </a:defPPr>
            <a:lvl1pPr algn="ctr">
              <a:defRPr sz="4400" b="1">
                <a:ln w="22225">
                  <a:solidFill>
                    <a:schemeClr val="accent2"/>
                  </a:solidFill>
                  <a:prstDash val="solid"/>
                </a:ln>
                <a:solidFill>
                  <a:schemeClr val="accent2">
                    <a:lumMod val="40000"/>
                    <a:lumOff val="60000"/>
                  </a:schemeClr>
                </a:solidFill>
              </a:defRPr>
            </a:lvl1pPr>
          </a:lstStyle>
          <a:p>
            <a:r>
              <a:rPr lang="es-ES" dirty="0">
                <a:ln w="22225">
                  <a:solidFill>
                    <a:schemeClr val="bg2">
                      <a:lumMod val="90000"/>
                    </a:schemeClr>
                  </a:solidFill>
                  <a:prstDash val="solid"/>
                </a:ln>
                <a:solidFill>
                  <a:schemeClr val="bg2">
                    <a:lumMod val="90000"/>
                  </a:schemeClr>
                </a:solidFill>
              </a:rPr>
              <a:t>CRESCITA E SENAPE</a:t>
            </a:r>
          </a:p>
        </p:txBody>
      </p:sp>
      <p:sp>
        <p:nvSpPr>
          <p:cNvPr id="4" name="CuadroTexto 3">
            <a:extLst>
              <a:ext uri="{FF2B5EF4-FFF2-40B4-BE49-F238E27FC236}">
                <a16:creationId xmlns:a16="http://schemas.microsoft.com/office/drawing/2014/main" id="{9133E214-DE09-4FD1-DD9B-01595DBFB045}"/>
              </a:ext>
            </a:extLst>
          </p:cNvPr>
          <p:cNvSpPr txBox="1"/>
          <p:nvPr/>
        </p:nvSpPr>
        <p:spPr>
          <a:xfrm>
            <a:off x="114300" y="729852"/>
            <a:ext cx="5867400" cy="861774"/>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es-ES" b="1" dirty="0">
                <a:effectLst>
                  <a:outerShdw blurRad="38100" dist="38100" dir="2700000" algn="tl">
                    <a:srgbClr val="000000">
                      <a:alpha val="43137"/>
                    </a:srgbClr>
                  </a:outerShdw>
                </a:effectLst>
                <a:latin typeface="Comic Sans MS" panose="030F0702030302020204" pitchFamily="66" charset="0"/>
              </a:rPr>
              <a:t>“</a:t>
            </a:r>
            <a:r>
              <a:rPr lang="it-IT" b="1" dirty="0">
                <a:effectLst>
                  <a:outerShdw blurRad="38100" dist="38100" dir="2700000" algn="tl">
                    <a:srgbClr val="000000">
                      <a:alpha val="43137"/>
                    </a:srgbClr>
                  </a:outerShdw>
                </a:effectLst>
                <a:latin typeface="Comic Sans MS" panose="030F0702030302020204" pitchFamily="66" charset="0"/>
              </a:rPr>
              <a:t>Disse ancora: Il regno di Dio è come un uomo che getta il seme in terra</a:t>
            </a:r>
            <a:r>
              <a:rPr lang="es-ES" b="1" dirty="0">
                <a:effectLst>
                  <a:outerShdw blurRad="38100" dist="38100" dir="2700000" algn="tl">
                    <a:srgbClr val="000000">
                      <a:alpha val="43137"/>
                    </a:srgbClr>
                  </a:outerShdw>
                </a:effectLst>
                <a:latin typeface="Comic Sans MS" panose="030F0702030302020204" pitchFamily="66" charset="0"/>
              </a:rPr>
              <a:t>”</a:t>
            </a:r>
            <a:br>
              <a:rPr lang="es-ES" b="1" dirty="0">
                <a:effectLst>
                  <a:outerShdw blurRad="38100" dist="38100" dir="2700000" algn="tl">
                    <a:srgbClr val="000000">
                      <a:alpha val="43137"/>
                    </a:srgbClr>
                  </a:outerShdw>
                </a:effectLst>
                <a:latin typeface="Comic Sans MS" panose="030F0702030302020204" pitchFamily="66" charset="0"/>
              </a:rPr>
            </a:br>
            <a:r>
              <a:rPr lang="es-ES" sz="1400" b="1" dirty="0">
                <a:effectLst>
                  <a:outerShdw blurRad="38100" dist="38100" dir="2700000" algn="tl">
                    <a:srgbClr val="000000">
                      <a:alpha val="43137"/>
                    </a:srgbClr>
                  </a:outerShdw>
                </a:effectLst>
                <a:latin typeface="Comic Sans MS" panose="030F0702030302020204" pitchFamily="66" charset="0"/>
              </a:rPr>
              <a:t>(Marco 4:26)</a:t>
            </a:r>
            <a:endParaRPr lang="es-ES" sz="1100" b="1" dirty="0">
              <a:effectLst>
                <a:outerShdw blurRad="38100" dist="38100" dir="2700000" algn="tl">
                  <a:srgbClr val="000000">
                    <a:alpha val="43137"/>
                  </a:srgbClr>
                </a:outerShdw>
              </a:effectLst>
              <a:latin typeface="Comic Sans MS" panose="030F0702030302020204" pitchFamily="66" charset="0"/>
            </a:endParaRPr>
          </a:p>
        </p:txBody>
      </p:sp>
      <p:sp>
        <p:nvSpPr>
          <p:cNvPr id="5" name="CuadroTexto 4">
            <a:extLst>
              <a:ext uri="{FF2B5EF4-FFF2-40B4-BE49-F238E27FC236}">
                <a16:creationId xmlns:a16="http://schemas.microsoft.com/office/drawing/2014/main" id="{56F3F5AE-BA46-9096-8B17-5EB7F22E9EE6}"/>
              </a:ext>
            </a:extLst>
          </p:cNvPr>
          <p:cNvSpPr txBox="1"/>
          <p:nvPr/>
        </p:nvSpPr>
        <p:spPr>
          <a:xfrm>
            <a:off x="114299" y="1639394"/>
            <a:ext cx="5800721" cy="707886"/>
          </a:xfrm>
          <a:prstGeom prst="rect">
            <a:avLst/>
          </a:prstGeom>
          <a:noFill/>
        </p:spPr>
        <p:txBody>
          <a:bodyPr wrap="square" rtlCol="0">
            <a:spAutoFit/>
          </a:bodyPr>
          <a:lstStyle/>
          <a:p>
            <a:pPr>
              <a:spcBef>
                <a:spcPts val="600"/>
              </a:spcBef>
            </a:pPr>
            <a:r>
              <a:rPr lang="it-IT" sz="2000" b="1" dirty="0"/>
              <a:t>Gesù ricorda il ciclo della crescita del grano          </a:t>
            </a:r>
            <a:r>
              <a:rPr lang="es-ES" sz="2000" b="1" dirty="0"/>
              <a:t>(Mr. 4:28):</a:t>
            </a:r>
          </a:p>
        </p:txBody>
      </p:sp>
      <p:graphicFrame>
        <p:nvGraphicFramePr>
          <p:cNvPr id="2" name="Diagrama 1">
            <a:extLst>
              <a:ext uri="{FF2B5EF4-FFF2-40B4-BE49-F238E27FC236}">
                <a16:creationId xmlns:a16="http://schemas.microsoft.com/office/drawing/2014/main" id="{56C01E1E-25E5-1284-D800-8714ED0F1336}"/>
              </a:ext>
            </a:extLst>
          </p:cNvPr>
          <p:cNvGraphicFramePr/>
          <p:nvPr>
            <p:extLst>
              <p:ext uri="{D42A27DB-BD31-4B8C-83A1-F6EECF244321}">
                <p14:modId xmlns:p14="http://schemas.microsoft.com/office/powerpoint/2010/main" val="3243657746"/>
              </p:ext>
            </p:extLst>
          </p:nvPr>
        </p:nvGraphicFramePr>
        <p:xfrm>
          <a:off x="209547" y="2347281"/>
          <a:ext cx="1877559" cy="128885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7" name="CuadroTexto 6">
            <a:extLst>
              <a:ext uri="{FF2B5EF4-FFF2-40B4-BE49-F238E27FC236}">
                <a16:creationId xmlns:a16="http://schemas.microsoft.com/office/drawing/2014/main" id="{2A5515E3-ABF8-648A-766D-5ECFFAD27B7B}"/>
              </a:ext>
            </a:extLst>
          </p:cNvPr>
          <p:cNvSpPr txBox="1"/>
          <p:nvPr/>
        </p:nvSpPr>
        <p:spPr>
          <a:xfrm>
            <a:off x="95238" y="3636133"/>
            <a:ext cx="5800722" cy="707886"/>
          </a:xfrm>
          <a:prstGeom prst="rect">
            <a:avLst/>
          </a:prstGeom>
          <a:noFill/>
        </p:spPr>
        <p:txBody>
          <a:bodyPr wrap="square" rtlCol="0">
            <a:spAutoFit/>
          </a:bodyPr>
          <a:lstStyle/>
          <a:p>
            <a:pPr>
              <a:spcBef>
                <a:spcPts val="600"/>
              </a:spcBef>
            </a:pPr>
            <a:r>
              <a:rPr lang="it-IT" sz="2000" b="1" dirty="0"/>
              <a:t>È un processo che dipende da Dio, non dall'uomo </a:t>
            </a:r>
            <a:r>
              <a:rPr lang="es-ES" sz="2000" b="1" dirty="0"/>
              <a:t>(Mr. 4:27).</a:t>
            </a:r>
          </a:p>
        </p:txBody>
      </p:sp>
      <p:sp>
        <p:nvSpPr>
          <p:cNvPr id="8" name="CuadroTexto 7">
            <a:extLst>
              <a:ext uri="{FF2B5EF4-FFF2-40B4-BE49-F238E27FC236}">
                <a16:creationId xmlns:a16="http://schemas.microsoft.com/office/drawing/2014/main" id="{5C74D90A-619A-87EE-8492-E24BD32D941B}"/>
              </a:ext>
            </a:extLst>
          </p:cNvPr>
          <p:cNvSpPr txBox="1"/>
          <p:nvPr/>
        </p:nvSpPr>
        <p:spPr>
          <a:xfrm>
            <a:off x="6210300" y="729852"/>
            <a:ext cx="5867400" cy="923330"/>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es-ES" b="1" dirty="0">
                <a:effectLst>
                  <a:outerShdw blurRad="38100" dist="38100" dir="2700000" algn="tl">
                    <a:srgbClr val="000000">
                      <a:alpha val="43137"/>
                    </a:srgbClr>
                  </a:outerShdw>
                </a:effectLst>
                <a:latin typeface="Comic Sans MS" panose="030F0702030302020204" pitchFamily="66" charset="0"/>
              </a:rPr>
              <a:t>“</a:t>
            </a:r>
            <a:r>
              <a:rPr lang="it-IT" b="1" dirty="0">
                <a:effectLst>
                  <a:outerShdw blurRad="38100" dist="38100" dir="2700000" algn="tl">
                    <a:srgbClr val="000000">
                      <a:alpha val="43137"/>
                    </a:srgbClr>
                  </a:outerShdw>
                </a:effectLst>
                <a:latin typeface="Comic Sans MS" panose="030F0702030302020204" pitchFamily="66" charset="0"/>
              </a:rPr>
              <a:t>Esso è simile a un granello di senape che, quando è seminato in terra, è il più piccolo di tutti i semi che sono sulla terra</a:t>
            </a:r>
            <a:r>
              <a:rPr lang="es-ES" b="1" dirty="0">
                <a:effectLst>
                  <a:outerShdw blurRad="38100" dist="38100" dir="2700000" algn="tl">
                    <a:srgbClr val="000000">
                      <a:alpha val="43137"/>
                    </a:srgbClr>
                  </a:outerShdw>
                </a:effectLst>
                <a:latin typeface="Comic Sans MS" panose="030F0702030302020204" pitchFamily="66" charset="0"/>
              </a:rPr>
              <a:t>” </a:t>
            </a:r>
            <a:r>
              <a:rPr lang="es-ES" sz="1400" b="1" dirty="0">
                <a:effectLst>
                  <a:outerShdw blurRad="38100" dist="38100" dir="2700000" algn="tl">
                    <a:srgbClr val="000000">
                      <a:alpha val="43137"/>
                    </a:srgbClr>
                  </a:outerShdw>
                </a:effectLst>
                <a:latin typeface="Comic Sans MS" panose="030F0702030302020204" pitchFamily="66" charset="0"/>
              </a:rPr>
              <a:t>(Marco 4:31)</a:t>
            </a:r>
            <a:endParaRPr lang="es-ES" sz="1000" b="1" dirty="0">
              <a:effectLst>
                <a:outerShdw blurRad="38100" dist="38100" dir="2700000" algn="tl">
                  <a:srgbClr val="000000">
                    <a:alpha val="43137"/>
                  </a:srgbClr>
                </a:outerShdw>
              </a:effectLst>
              <a:latin typeface="Comic Sans MS" panose="030F0702030302020204" pitchFamily="66" charset="0"/>
            </a:endParaRPr>
          </a:p>
        </p:txBody>
      </p:sp>
      <p:sp>
        <p:nvSpPr>
          <p:cNvPr id="9" name="CuadroTexto 8">
            <a:extLst>
              <a:ext uri="{FF2B5EF4-FFF2-40B4-BE49-F238E27FC236}">
                <a16:creationId xmlns:a16="http://schemas.microsoft.com/office/drawing/2014/main" id="{FDB81604-DD2D-F704-DB39-3349C9671274}"/>
              </a:ext>
            </a:extLst>
          </p:cNvPr>
          <p:cNvSpPr txBox="1"/>
          <p:nvPr/>
        </p:nvSpPr>
        <p:spPr>
          <a:xfrm>
            <a:off x="6162680" y="2997429"/>
            <a:ext cx="3324883" cy="1938992"/>
          </a:xfrm>
          <a:prstGeom prst="rect">
            <a:avLst/>
          </a:prstGeom>
          <a:noFill/>
        </p:spPr>
        <p:txBody>
          <a:bodyPr wrap="square" rtlCol="0">
            <a:spAutoFit/>
          </a:bodyPr>
          <a:lstStyle/>
          <a:p>
            <a:pPr>
              <a:spcBef>
                <a:spcPts val="600"/>
              </a:spcBef>
            </a:pPr>
            <a:r>
              <a:rPr lang="it-IT" sz="2000" b="1" dirty="0"/>
              <a:t>Dopo 50 giorni di semina, la senape raggiunge i 30-40 cm di altezza ed è già in grado di produrre frutti raccoglibili. Può crescere fino a 7 m di altezza</a:t>
            </a:r>
            <a:r>
              <a:rPr lang="es-ES" sz="2000" b="1" dirty="0"/>
              <a:t>.</a:t>
            </a:r>
          </a:p>
        </p:txBody>
      </p:sp>
      <p:cxnSp>
        <p:nvCxnSpPr>
          <p:cNvPr id="12" name="Conector recto 11">
            <a:extLst>
              <a:ext uri="{FF2B5EF4-FFF2-40B4-BE49-F238E27FC236}">
                <a16:creationId xmlns:a16="http://schemas.microsoft.com/office/drawing/2014/main" id="{5DA2ED06-56A0-49F9-68DB-3E63646D14A4}"/>
              </a:ext>
            </a:extLst>
          </p:cNvPr>
          <p:cNvCxnSpPr>
            <a:cxnSpLocks/>
          </p:cNvCxnSpPr>
          <p:nvPr/>
        </p:nvCxnSpPr>
        <p:spPr>
          <a:xfrm>
            <a:off x="6096000" y="740866"/>
            <a:ext cx="0" cy="6026847"/>
          </a:xfrm>
          <a:prstGeom prst="line">
            <a:avLst/>
          </a:prstGeom>
        </p:spPr>
        <p:style>
          <a:lnRef idx="3">
            <a:schemeClr val="dk1"/>
          </a:lnRef>
          <a:fillRef idx="0">
            <a:schemeClr val="dk1"/>
          </a:fillRef>
          <a:effectRef idx="2">
            <a:schemeClr val="dk1"/>
          </a:effectRef>
          <a:fontRef idx="minor">
            <a:schemeClr val="tx1"/>
          </a:fontRef>
        </p:style>
      </p:cxnSp>
      <p:pic>
        <p:nvPicPr>
          <p:cNvPr id="14" name="Imagen 13" descr="Un dibujo de una persona&#10;&#10;Descripción generada automáticamente con confianza baja">
            <a:extLst>
              <a:ext uri="{FF2B5EF4-FFF2-40B4-BE49-F238E27FC236}">
                <a16:creationId xmlns:a16="http://schemas.microsoft.com/office/drawing/2014/main" id="{EA4DB86F-5B4E-8784-24CE-C5F41FEDA89D}"/>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554242" y="1882154"/>
            <a:ext cx="2495550" cy="2817337"/>
          </a:xfrm>
          <a:prstGeom prst="rect">
            <a:avLst/>
          </a:prstGeom>
          <a:ln w="38100" cap="sq">
            <a:solidFill>
              <a:srgbClr val="00B0F0"/>
            </a:solidFill>
            <a:prstDash val="solid"/>
            <a:miter lim="800000"/>
          </a:ln>
          <a:effectLst>
            <a:outerShdw blurRad="50800" dist="38100" dir="2700000" algn="tl" rotWithShape="0">
              <a:srgbClr val="000000">
                <a:alpha val="43000"/>
              </a:srgbClr>
            </a:outerShdw>
          </a:effectLst>
        </p:spPr>
      </p:pic>
      <p:pic>
        <p:nvPicPr>
          <p:cNvPr id="16" name="Imagen 15" descr="Imagen que contiene persona, exterior, mujer, hombre&#10;&#10;Descripción generada automáticamente">
            <a:extLst>
              <a:ext uri="{FF2B5EF4-FFF2-40B4-BE49-F238E27FC236}">
                <a16:creationId xmlns:a16="http://schemas.microsoft.com/office/drawing/2014/main" id="{8C9D9AD6-0C2D-5C2F-77C2-EC1F271BF31E}"/>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3596123" y="4342925"/>
            <a:ext cx="2358736" cy="2358736"/>
          </a:xfrm>
          <a:prstGeom prst="rect">
            <a:avLst/>
          </a:prstGeom>
          <a:solidFill>
            <a:srgbClr val="FFFFFF">
              <a:shade val="85000"/>
            </a:srgbClr>
          </a:solidFill>
          <a:ln w="88900" cap="sq">
            <a:solidFill>
              <a:schemeClr val="accent2">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4" name="CuadroTexto 23">
            <a:extLst>
              <a:ext uri="{FF2B5EF4-FFF2-40B4-BE49-F238E27FC236}">
                <a16:creationId xmlns:a16="http://schemas.microsoft.com/office/drawing/2014/main" id="{CE22B2D3-3591-86E5-CA8F-CC70D6D7F7B3}"/>
              </a:ext>
            </a:extLst>
          </p:cNvPr>
          <p:cNvSpPr txBox="1"/>
          <p:nvPr/>
        </p:nvSpPr>
        <p:spPr>
          <a:xfrm>
            <a:off x="100011" y="4237051"/>
            <a:ext cx="3462339" cy="1015663"/>
          </a:xfrm>
          <a:prstGeom prst="rect">
            <a:avLst/>
          </a:prstGeom>
          <a:noFill/>
        </p:spPr>
        <p:txBody>
          <a:bodyPr wrap="square">
            <a:spAutoFit/>
          </a:bodyPr>
          <a:lstStyle/>
          <a:p>
            <a:pPr>
              <a:spcBef>
                <a:spcPts val="600"/>
              </a:spcBef>
            </a:pPr>
            <a:r>
              <a:rPr lang="it-IT" sz="2000" b="1" dirty="0"/>
              <a:t>Tale è il seme del Vangelo piantato nel terreno fertile del credente.</a:t>
            </a:r>
            <a:endParaRPr lang="es-ES" sz="2000" b="1" dirty="0"/>
          </a:p>
        </p:txBody>
      </p:sp>
      <p:sp>
        <p:nvSpPr>
          <p:cNvPr id="26" name="CuadroTexto 25">
            <a:extLst>
              <a:ext uri="{FF2B5EF4-FFF2-40B4-BE49-F238E27FC236}">
                <a16:creationId xmlns:a16="http://schemas.microsoft.com/office/drawing/2014/main" id="{0896F7DA-969D-8457-DA5F-32F5268133E0}"/>
              </a:ext>
            </a:extLst>
          </p:cNvPr>
          <p:cNvSpPr txBox="1"/>
          <p:nvPr/>
        </p:nvSpPr>
        <p:spPr>
          <a:xfrm>
            <a:off x="6135838" y="4884395"/>
            <a:ext cx="6056161" cy="707886"/>
          </a:xfrm>
          <a:prstGeom prst="rect">
            <a:avLst/>
          </a:prstGeom>
          <a:noFill/>
        </p:spPr>
        <p:txBody>
          <a:bodyPr wrap="square">
            <a:spAutoFit/>
          </a:bodyPr>
          <a:lstStyle/>
          <a:p>
            <a:pPr>
              <a:spcBef>
                <a:spcPts val="600"/>
              </a:spcBef>
            </a:pPr>
            <a:r>
              <a:rPr lang="it-IT" sz="2000" b="1" dirty="0"/>
              <a:t>Piccolo, naturalmente, è stato l'inizio: 120 persone «incolte" nascoste in una stanza a Gerusalemme</a:t>
            </a:r>
            <a:r>
              <a:rPr lang="es-ES" sz="2000" b="1" dirty="0"/>
              <a:t>.</a:t>
            </a:r>
          </a:p>
        </p:txBody>
      </p:sp>
      <p:sp>
        <p:nvSpPr>
          <p:cNvPr id="28" name="CuadroTexto 27">
            <a:extLst>
              <a:ext uri="{FF2B5EF4-FFF2-40B4-BE49-F238E27FC236}">
                <a16:creationId xmlns:a16="http://schemas.microsoft.com/office/drawing/2014/main" id="{CD957CFA-C2FB-A3FA-61DE-8DC062159A25}"/>
              </a:ext>
            </a:extLst>
          </p:cNvPr>
          <p:cNvSpPr txBox="1"/>
          <p:nvPr/>
        </p:nvSpPr>
        <p:spPr>
          <a:xfrm>
            <a:off x="6162680" y="1727418"/>
            <a:ext cx="3252775" cy="1323439"/>
          </a:xfrm>
          <a:prstGeom prst="rect">
            <a:avLst/>
          </a:prstGeom>
          <a:noFill/>
        </p:spPr>
        <p:txBody>
          <a:bodyPr wrap="square">
            <a:spAutoFit/>
          </a:bodyPr>
          <a:lstStyle/>
          <a:p>
            <a:pPr>
              <a:spcBef>
                <a:spcPts val="600"/>
              </a:spcBef>
            </a:pPr>
            <a:r>
              <a:rPr lang="it-IT" sz="2000" b="1" dirty="0"/>
              <a:t>Il Regno dei Cieli è paragonabile a un minuscolo granello di senape</a:t>
            </a:r>
            <a:r>
              <a:rPr lang="es-ES" sz="2000" b="1" dirty="0"/>
              <a:t> (Mr. 4:30,31).</a:t>
            </a:r>
          </a:p>
        </p:txBody>
      </p:sp>
      <p:sp>
        <p:nvSpPr>
          <p:cNvPr id="30" name="CuadroTexto 29">
            <a:extLst>
              <a:ext uri="{FF2B5EF4-FFF2-40B4-BE49-F238E27FC236}">
                <a16:creationId xmlns:a16="http://schemas.microsoft.com/office/drawing/2014/main" id="{F519F5FB-6051-0E07-9319-FF08FA4499B3}"/>
              </a:ext>
            </a:extLst>
          </p:cNvPr>
          <p:cNvSpPr txBox="1"/>
          <p:nvPr/>
        </p:nvSpPr>
        <p:spPr>
          <a:xfrm>
            <a:off x="6155113" y="5570794"/>
            <a:ext cx="5894679" cy="1015663"/>
          </a:xfrm>
          <a:prstGeom prst="rect">
            <a:avLst/>
          </a:prstGeom>
          <a:noFill/>
        </p:spPr>
        <p:txBody>
          <a:bodyPr wrap="square">
            <a:spAutoFit/>
          </a:bodyPr>
          <a:lstStyle/>
          <a:p>
            <a:pPr>
              <a:spcBef>
                <a:spcPts val="600"/>
              </a:spcBef>
            </a:pPr>
            <a:r>
              <a:rPr lang="it-IT" sz="2000" b="1" dirty="0"/>
              <a:t>Ma la sua espansione ha raggiunto tutto il mondo, divenendo la religione col maggior numero di credenti.</a:t>
            </a:r>
            <a:endParaRPr lang="es-ES" sz="2000" dirty="0"/>
          </a:p>
        </p:txBody>
      </p:sp>
      <p:sp>
        <p:nvSpPr>
          <p:cNvPr id="13" name="CuadroTexto 12">
            <a:extLst>
              <a:ext uri="{FF2B5EF4-FFF2-40B4-BE49-F238E27FC236}">
                <a16:creationId xmlns:a16="http://schemas.microsoft.com/office/drawing/2014/main" id="{BB501A1F-FE54-8CA2-748A-928CE1284882}"/>
              </a:ext>
            </a:extLst>
          </p:cNvPr>
          <p:cNvSpPr txBox="1"/>
          <p:nvPr/>
        </p:nvSpPr>
        <p:spPr>
          <a:xfrm>
            <a:off x="95238" y="5184954"/>
            <a:ext cx="3462339" cy="1631216"/>
          </a:xfrm>
          <a:prstGeom prst="rect">
            <a:avLst/>
          </a:prstGeom>
          <a:noFill/>
        </p:spPr>
        <p:txBody>
          <a:bodyPr wrap="square">
            <a:spAutoFit/>
          </a:bodyPr>
          <a:lstStyle/>
          <a:p>
            <a:pPr>
              <a:spcBef>
                <a:spcPts val="600"/>
              </a:spcBef>
            </a:pPr>
            <a:r>
              <a:rPr lang="it-IT" sz="2000" b="1" dirty="0"/>
              <a:t>Per l'azione dello Spirito Santo cresciamo sempre più nella verità... fino a quando Gesù verrà </a:t>
            </a:r>
            <a:r>
              <a:rPr lang="es-ES" sz="2000" b="1" dirty="0"/>
              <a:t>(Mr. 4:29; Mt. 13:39).</a:t>
            </a:r>
          </a:p>
        </p:txBody>
      </p:sp>
    </p:spTree>
    <p:extLst>
      <p:ext uri="{BB962C8B-B14F-4D97-AF65-F5344CB8AC3E}">
        <p14:creationId xmlns:p14="http://schemas.microsoft.com/office/powerpoint/2010/main" val="1245601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par>
                          <p:cTn id="24" fill="hold">
                            <p:stCondLst>
                              <p:cond delay="500"/>
                            </p:stCondLst>
                            <p:childTnLst>
                              <p:par>
                                <p:cTn id="25" presetID="22" presetClass="entr" presetSubtype="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left)">
                                      <p:cBhvr>
                                        <p:cTn id="27" dur="20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2">
                                            <p:graphicEl>
                                              <a:dgm id="{C0B3A958-0776-44B9-B7C7-E8872E090D6B}"/>
                                            </p:graphicEl>
                                          </p:spTgt>
                                        </p:tgtEl>
                                        <p:attrNameLst>
                                          <p:attrName>style.visibility</p:attrName>
                                        </p:attrNameLst>
                                      </p:cBhvr>
                                      <p:to>
                                        <p:strVal val="visible"/>
                                      </p:to>
                                    </p:set>
                                    <p:anim calcmode="lin" valueType="num">
                                      <p:cBhvr>
                                        <p:cTn id="32" dur="500" fill="hold"/>
                                        <p:tgtEl>
                                          <p:spTgt spid="2">
                                            <p:graphicEl>
                                              <a:dgm id="{C0B3A958-0776-44B9-B7C7-E8872E090D6B}"/>
                                            </p:graphicEl>
                                          </p:spTgt>
                                        </p:tgtEl>
                                        <p:attrNameLst>
                                          <p:attrName>ppt_w</p:attrName>
                                        </p:attrNameLst>
                                      </p:cBhvr>
                                      <p:tavLst>
                                        <p:tav tm="0">
                                          <p:val>
                                            <p:fltVal val="0"/>
                                          </p:val>
                                        </p:tav>
                                        <p:tav tm="100000">
                                          <p:val>
                                            <p:strVal val="#ppt_w"/>
                                          </p:val>
                                        </p:tav>
                                      </p:tavLst>
                                    </p:anim>
                                    <p:anim calcmode="lin" valueType="num">
                                      <p:cBhvr>
                                        <p:cTn id="33" dur="500" fill="hold"/>
                                        <p:tgtEl>
                                          <p:spTgt spid="2">
                                            <p:graphicEl>
                                              <a:dgm id="{C0B3A958-0776-44B9-B7C7-E8872E090D6B}"/>
                                            </p:graphicEl>
                                          </p:spTgt>
                                        </p:tgtEl>
                                        <p:attrNameLst>
                                          <p:attrName>ppt_h</p:attrName>
                                        </p:attrNameLst>
                                      </p:cBhvr>
                                      <p:tavLst>
                                        <p:tav tm="0">
                                          <p:val>
                                            <p:fltVal val="0"/>
                                          </p:val>
                                        </p:tav>
                                        <p:tav tm="100000">
                                          <p:val>
                                            <p:strVal val="#ppt_h"/>
                                          </p:val>
                                        </p:tav>
                                      </p:tavLst>
                                    </p:anim>
                                    <p:animEffect transition="in" filter="fade">
                                      <p:cBhvr>
                                        <p:cTn id="34" dur="500"/>
                                        <p:tgtEl>
                                          <p:spTgt spid="2">
                                            <p:graphicEl>
                                              <a:dgm id="{C0B3A958-0776-44B9-B7C7-E8872E090D6B}"/>
                                            </p:graphicEl>
                                          </p:spTgt>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2">
                                            <p:graphicEl>
                                              <a:dgm id="{ABA808DD-1189-44FF-B581-DD7BBCE32F8A}"/>
                                            </p:graphicEl>
                                          </p:spTgt>
                                        </p:tgtEl>
                                        <p:attrNameLst>
                                          <p:attrName>style.visibility</p:attrName>
                                        </p:attrNameLst>
                                      </p:cBhvr>
                                      <p:to>
                                        <p:strVal val="visible"/>
                                      </p:to>
                                    </p:set>
                                    <p:animEffect transition="in" filter="wipe(left)">
                                      <p:cBhvr>
                                        <p:cTn id="38" dur="500"/>
                                        <p:tgtEl>
                                          <p:spTgt spid="2">
                                            <p:graphicEl>
                                              <a:dgm id="{ABA808DD-1189-44FF-B581-DD7BBCE32F8A}"/>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2">
                                            <p:graphicEl>
                                              <a:dgm id="{1AC7A243-61B0-4E04-8942-4D8F704535D2}"/>
                                            </p:graphicEl>
                                          </p:spTgt>
                                        </p:tgtEl>
                                        <p:attrNameLst>
                                          <p:attrName>style.visibility</p:attrName>
                                        </p:attrNameLst>
                                      </p:cBhvr>
                                      <p:to>
                                        <p:strVal val="visible"/>
                                      </p:to>
                                    </p:set>
                                    <p:anim calcmode="lin" valueType="num">
                                      <p:cBhvr>
                                        <p:cTn id="43" dur="500" fill="hold"/>
                                        <p:tgtEl>
                                          <p:spTgt spid="2">
                                            <p:graphicEl>
                                              <a:dgm id="{1AC7A243-61B0-4E04-8942-4D8F704535D2}"/>
                                            </p:graphicEl>
                                          </p:spTgt>
                                        </p:tgtEl>
                                        <p:attrNameLst>
                                          <p:attrName>ppt_w</p:attrName>
                                        </p:attrNameLst>
                                      </p:cBhvr>
                                      <p:tavLst>
                                        <p:tav tm="0">
                                          <p:val>
                                            <p:fltVal val="0"/>
                                          </p:val>
                                        </p:tav>
                                        <p:tav tm="100000">
                                          <p:val>
                                            <p:strVal val="#ppt_w"/>
                                          </p:val>
                                        </p:tav>
                                      </p:tavLst>
                                    </p:anim>
                                    <p:anim calcmode="lin" valueType="num">
                                      <p:cBhvr>
                                        <p:cTn id="44" dur="500" fill="hold"/>
                                        <p:tgtEl>
                                          <p:spTgt spid="2">
                                            <p:graphicEl>
                                              <a:dgm id="{1AC7A243-61B0-4E04-8942-4D8F704535D2}"/>
                                            </p:graphicEl>
                                          </p:spTgt>
                                        </p:tgtEl>
                                        <p:attrNameLst>
                                          <p:attrName>ppt_h</p:attrName>
                                        </p:attrNameLst>
                                      </p:cBhvr>
                                      <p:tavLst>
                                        <p:tav tm="0">
                                          <p:val>
                                            <p:fltVal val="0"/>
                                          </p:val>
                                        </p:tav>
                                        <p:tav tm="100000">
                                          <p:val>
                                            <p:strVal val="#ppt_h"/>
                                          </p:val>
                                        </p:tav>
                                      </p:tavLst>
                                    </p:anim>
                                    <p:animEffect transition="in" filter="fade">
                                      <p:cBhvr>
                                        <p:cTn id="45" dur="500"/>
                                        <p:tgtEl>
                                          <p:spTgt spid="2">
                                            <p:graphicEl>
                                              <a:dgm id="{1AC7A243-61B0-4E04-8942-4D8F704535D2}"/>
                                            </p:graphicEl>
                                          </p:spTgt>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2">
                                            <p:graphicEl>
                                              <a:dgm id="{9AA26D14-39E6-4E82-9B46-13471A44E430}"/>
                                            </p:graphicEl>
                                          </p:spTgt>
                                        </p:tgtEl>
                                        <p:attrNameLst>
                                          <p:attrName>style.visibility</p:attrName>
                                        </p:attrNameLst>
                                      </p:cBhvr>
                                      <p:to>
                                        <p:strVal val="visible"/>
                                      </p:to>
                                    </p:set>
                                    <p:animEffect transition="in" filter="wipe(left)">
                                      <p:cBhvr>
                                        <p:cTn id="49" dur="500"/>
                                        <p:tgtEl>
                                          <p:spTgt spid="2">
                                            <p:graphicEl>
                                              <a:dgm id="{9AA26D14-39E6-4E82-9B46-13471A44E430}"/>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2">
                                            <p:graphicEl>
                                              <a:dgm id="{22BDD43C-4E0C-456C-8FF6-04452655EE07}"/>
                                            </p:graphicEl>
                                          </p:spTgt>
                                        </p:tgtEl>
                                        <p:attrNameLst>
                                          <p:attrName>style.visibility</p:attrName>
                                        </p:attrNameLst>
                                      </p:cBhvr>
                                      <p:to>
                                        <p:strVal val="visible"/>
                                      </p:to>
                                    </p:set>
                                    <p:anim calcmode="lin" valueType="num">
                                      <p:cBhvr>
                                        <p:cTn id="54" dur="500" fill="hold"/>
                                        <p:tgtEl>
                                          <p:spTgt spid="2">
                                            <p:graphicEl>
                                              <a:dgm id="{22BDD43C-4E0C-456C-8FF6-04452655EE07}"/>
                                            </p:graphicEl>
                                          </p:spTgt>
                                        </p:tgtEl>
                                        <p:attrNameLst>
                                          <p:attrName>ppt_w</p:attrName>
                                        </p:attrNameLst>
                                      </p:cBhvr>
                                      <p:tavLst>
                                        <p:tav tm="0">
                                          <p:val>
                                            <p:fltVal val="0"/>
                                          </p:val>
                                        </p:tav>
                                        <p:tav tm="100000">
                                          <p:val>
                                            <p:strVal val="#ppt_w"/>
                                          </p:val>
                                        </p:tav>
                                      </p:tavLst>
                                    </p:anim>
                                    <p:anim calcmode="lin" valueType="num">
                                      <p:cBhvr>
                                        <p:cTn id="55" dur="500" fill="hold"/>
                                        <p:tgtEl>
                                          <p:spTgt spid="2">
                                            <p:graphicEl>
                                              <a:dgm id="{22BDD43C-4E0C-456C-8FF6-04452655EE07}"/>
                                            </p:graphicEl>
                                          </p:spTgt>
                                        </p:tgtEl>
                                        <p:attrNameLst>
                                          <p:attrName>ppt_h</p:attrName>
                                        </p:attrNameLst>
                                      </p:cBhvr>
                                      <p:tavLst>
                                        <p:tav tm="0">
                                          <p:val>
                                            <p:fltVal val="0"/>
                                          </p:val>
                                        </p:tav>
                                        <p:tav tm="100000">
                                          <p:val>
                                            <p:strVal val="#ppt_h"/>
                                          </p:val>
                                        </p:tav>
                                      </p:tavLst>
                                    </p:anim>
                                    <p:animEffect transition="in" filter="fade">
                                      <p:cBhvr>
                                        <p:cTn id="56" dur="500"/>
                                        <p:tgtEl>
                                          <p:spTgt spid="2">
                                            <p:graphicEl>
                                              <a:dgm id="{22BDD43C-4E0C-456C-8FF6-04452655EE07}"/>
                                            </p:graphicEl>
                                          </p:spTgt>
                                        </p:tgtEl>
                                      </p:cBhvr>
                                    </p:animEffect>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2">
                                            <p:graphicEl>
                                              <a:dgm id="{111DDA5F-B481-4D23-8A95-865B9A8A4D1D}"/>
                                            </p:graphicEl>
                                          </p:spTgt>
                                        </p:tgtEl>
                                        <p:attrNameLst>
                                          <p:attrName>style.visibility</p:attrName>
                                        </p:attrNameLst>
                                      </p:cBhvr>
                                      <p:to>
                                        <p:strVal val="visible"/>
                                      </p:to>
                                    </p:set>
                                    <p:animEffect transition="in" filter="wipe(left)">
                                      <p:cBhvr>
                                        <p:cTn id="60" dur="500"/>
                                        <p:tgtEl>
                                          <p:spTgt spid="2">
                                            <p:graphicEl>
                                              <a:dgm id="{111DDA5F-B481-4D23-8A95-865B9A8A4D1D}"/>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31" presetClass="entr" presetSubtype="0" fill="hold" nodeType="click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1000" fill="hold"/>
                                        <p:tgtEl>
                                          <p:spTgt spid="16"/>
                                        </p:tgtEl>
                                        <p:attrNameLst>
                                          <p:attrName>ppt_w</p:attrName>
                                        </p:attrNameLst>
                                      </p:cBhvr>
                                      <p:tavLst>
                                        <p:tav tm="0">
                                          <p:val>
                                            <p:fltVal val="0"/>
                                          </p:val>
                                        </p:tav>
                                        <p:tav tm="100000">
                                          <p:val>
                                            <p:strVal val="#ppt_w"/>
                                          </p:val>
                                        </p:tav>
                                      </p:tavLst>
                                    </p:anim>
                                    <p:anim calcmode="lin" valueType="num">
                                      <p:cBhvr>
                                        <p:cTn id="66" dur="1000" fill="hold"/>
                                        <p:tgtEl>
                                          <p:spTgt spid="16"/>
                                        </p:tgtEl>
                                        <p:attrNameLst>
                                          <p:attrName>ppt_h</p:attrName>
                                        </p:attrNameLst>
                                      </p:cBhvr>
                                      <p:tavLst>
                                        <p:tav tm="0">
                                          <p:val>
                                            <p:fltVal val="0"/>
                                          </p:val>
                                        </p:tav>
                                        <p:tav tm="100000">
                                          <p:val>
                                            <p:strVal val="#ppt_h"/>
                                          </p:val>
                                        </p:tav>
                                      </p:tavLst>
                                    </p:anim>
                                    <p:anim calcmode="lin" valueType="num">
                                      <p:cBhvr>
                                        <p:cTn id="67" dur="1000" fill="hold"/>
                                        <p:tgtEl>
                                          <p:spTgt spid="16"/>
                                        </p:tgtEl>
                                        <p:attrNameLst>
                                          <p:attrName>style.rotation</p:attrName>
                                        </p:attrNameLst>
                                      </p:cBhvr>
                                      <p:tavLst>
                                        <p:tav tm="0">
                                          <p:val>
                                            <p:fltVal val="90"/>
                                          </p:val>
                                        </p:tav>
                                        <p:tav tm="100000">
                                          <p:val>
                                            <p:fltVal val="0"/>
                                          </p:val>
                                        </p:tav>
                                      </p:tavLst>
                                    </p:anim>
                                    <p:animEffect transition="in" filter="fade">
                                      <p:cBhvr>
                                        <p:cTn id="68" dur="1000"/>
                                        <p:tgtEl>
                                          <p:spTgt spid="16"/>
                                        </p:tgtEl>
                                      </p:cBhvr>
                                    </p:animEffect>
                                  </p:childTnLst>
                                </p:cTn>
                              </p:par>
                            </p:childTnLst>
                          </p:cTn>
                        </p:par>
                        <p:par>
                          <p:cTn id="69" fill="hold">
                            <p:stCondLst>
                              <p:cond delay="1000"/>
                            </p:stCondLst>
                            <p:childTnLst>
                              <p:par>
                                <p:cTn id="70" presetID="22" presetClass="entr" presetSubtype="8" fill="hold" grpId="0" nodeType="afterEffect">
                                  <p:stCondLst>
                                    <p:cond delay="0"/>
                                  </p:stCondLst>
                                  <p:childTnLst>
                                    <p:set>
                                      <p:cBhvr>
                                        <p:cTn id="71" dur="1" fill="hold">
                                          <p:stCondLst>
                                            <p:cond delay="0"/>
                                          </p:stCondLst>
                                        </p:cTn>
                                        <p:tgtEl>
                                          <p:spTgt spid="7"/>
                                        </p:tgtEl>
                                        <p:attrNameLst>
                                          <p:attrName>style.visibility</p:attrName>
                                        </p:attrNameLst>
                                      </p:cBhvr>
                                      <p:to>
                                        <p:strVal val="visible"/>
                                      </p:to>
                                    </p:set>
                                    <p:animEffect transition="in" filter="wipe(left)">
                                      <p:cBhvr>
                                        <p:cTn id="72" dur="500"/>
                                        <p:tgtEl>
                                          <p:spTgt spid="7"/>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wipe(left)">
                                      <p:cBhvr>
                                        <p:cTn id="77" dur="500"/>
                                        <p:tgtEl>
                                          <p:spTgt spid="24"/>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13"/>
                                        </p:tgtEl>
                                        <p:attrNameLst>
                                          <p:attrName>style.visibility</p:attrName>
                                        </p:attrNameLst>
                                      </p:cBhvr>
                                      <p:to>
                                        <p:strVal val="visible"/>
                                      </p:to>
                                    </p:set>
                                    <p:animEffect transition="in" filter="wipe(left)">
                                      <p:cBhvr>
                                        <p:cTn id="82" dur="500"/>
                                        <p:tgtEl>
                                          <p:spTgt spid="13"/>
                                        </p:tgtEl>
                                      </p:cBhvr>
                                    </p:animEffect>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grpId="0" nodeType="clickEffect">
                                  <p:stCondLst>
                                    <p:cond delay="0"/>
                                  </p:stCondLst>
                                  <p:childTnLst>
                                    <p:set>
                                      <p:cBhvr>
                                        <p:cTn id="86" dur="1" fill="hold">
                                          <p:stCondLst>
                                            <p:cond delay="0"/>
                                          </p:stCondLst>
                                        </p:cTn>
                                        <p:tgtEl>
                                          <p:spTgt spid="8"/>
                                        </p:tgtEl>
                                        <p:attrNameLst>
                                          <p:attrName>style.visibility</p:attrName>
                                        </p:attrNameLst>
                                      </p:cBhvr>
                                      <p:to>
                                        <p:strVal val="visible"/>
                                      </p:to>
                                    </p:set>
                                    <p:animEffect transition="in" filter="fade">
                                      <p:cBhvr>
                                        <p:cTn id="87" dur="1000"/>
                                        <p:tgtEl>
                                          <p:spTgt spid="8"/>
                                        </p:tgtEl>
                                      </p:cBhvr>
                                    </p:animEffect>
                                    <p:anim calcmode="lin" valueType="num">
                                      <p:cBhvr>
                                        <p:cTn id="88" dur="1000" fill="hold"/>
                                        <p:tgtEl>
                                          <p:spTgt spid="8"/>
                                        </p:tgtEl>
                                        <p:attrNameLst>
                                          <p:attrName>ppt_x</p:attrName>
                                        </p:attrNameLst>
                                      </p:cBhvr>
                                      <p:tavLst>
                                        <p:tav tm="0">
                                          <p:val>
                                            <p:strVal val="#ppt_x"/>
                                          </p:val>
                                        </p:tav>
                                        <p:tav tm="100000">
                                          <p:val>
                                            <p:strVal val="#ppt_x"/>
                                          </p:val>
                                        </p:tav>
                                      </p:tavLst>
                                    </p:anim>
                                    <p:anim calcmode="lin" valueType="num">
                                      <p:cBhvr>
                                        <p:cTn id="89" dur="1000" fill="hold"/>
                                        <p:tgtEl>
                                          <p:spTgt spid="8"/>
                                        </p:tgtEl>
                                        <p:attrNameLst>
                                          <p:attrName>ppt_y</p:attrName>
                                        </p:attrNameLst>
                                      </p:cBhvr>
                                      <p:tavLst>
                                        <p:tav tm="0">
                                          <p:val>
                                            <p:strVal val="#ppt_y+.1"/>
                                          </p:val>
                                        </p:tav>
                                        <p:tav tm="100000">
                                          <p:val>
                                            <p:strVal val="#ppt_y"/>
                                          </p:val>
                                        </p:tav>
                                      </p:tavLst>
                                    </p:anim>
                                  </p:childTnLst>
                                </p:cTn>
                              </p:par>
                              <p:par>
                                <p:cTn id="90" presetID="42" presetClass="entr" presetSubtype="0" fill="hold" nodeType="withEffect">
                                  <p:stCondLst>
                                    <p:cond delay="0"/>
                                  </p:stCondLst>
                                  <p:childTnLst>
                                    <p:set>
                                      <p:cBhvr>
                                        <p:cTn id="91" dur="1" fill="hold">
                                          <p:stCondLst>
                                            <p:cond delay="0"/>
                                          </p:stCondLst>
                                        </p:cTn>
                                        <p:tgtEl>
                                          <p:spTgt spid="14"/>
                                        </p:tgtEl>
                                        <p:attrNameLst>
                                          <p:attrName>style.visibility</p:attrName>
                                        </p:attrNameLst>
                                      </p:cBhvr>
                                      <p:to>
                                        <p:strVal val="visible"/>
                                      </p:to>
                                    </p:set>
                                    <p:animEffect transition="in" filter="fade">
                                      <p:cBhvr>
                                        <p:cTn id="92" dur="1000"/>
                                        <p:tgtEl>
                                          <p:spTgt spid="14"/>
                                        </p:tgtEl>
                                      </p:cBhvr>
                                    </p:animEffect>
                                    <p:anim calcmode="lin" valueType="num">
                                      <p:cBhvr>
                                        <p:cTn id="93" dur="1000" fill="hold"/>
                                        <p:tgtEl>
                                          <p:spTgt spid="14"/>
                                        </p:tgtEl>
                                        <p:attrNameLst>
                                          <p:attrName>ppt_x</p:attrName>
                                        </p:attrNameLst>
                                      </p:cBhvr>
                                      <p:tavLst>
                                        <p:tav tm="0">
                                          <p:val>
                                            <p:strVal val="#ppt_x"/>
                                          </p:val>
                                        </p:tav>
                                        <p:tav tm="100000">
                                          <p:val>
                                            <p:strVal val="#ppt_x"/>
                                          </p:val>
                                        </p:tav>
                                      </p:tavLst>
                                    </p:anim>
                                    <p:anim calcmode="lin" valueType="num">
                                      <p:cBhvr>
                                        <p:cTn id="9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grpId="0" nodeType="clickEffect">
                                  <p:stCondLst>
                                    <p:cond delay="0"/>
                                  </p:stCondLst>
                                  <p:childTnLst>
                                    <p:set>
                                      <p:cBhvr>
                                        <p:cTn id="98" dur="1" fill="hold">
                                          <p:stCondLst>
                                            <p:cond delay="0"/>
                                          </p:stCondLst>
                                        </p:cTn>
                                        <p:tgtEl>
                                          <p:spTgt spid="28"/>
                                        </p:tgtEl>
                                        <p:attrNameLst>
                                          <p:attrName>style.visibility</p:attrName>
                                        </p:attrNameLst>
                                      </p:cBhvr>
                                      <p:to>
                                        <p:strVal val="visible"/>
                                      </p:to>
                                    </p:set>
                                    <p:animEffect transition="in" filter="wipe(left)">
                                      <p:cBhvr>
                                        <p:cTn id="99" dur="500"/>
                                        <p:tgtEl>
                                          <p:spTgt spid="28"/>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grpId="0" nodeType="clickEffect">
                                  <p:stCondLst>
                                    <p:cond delay="0"/>
                                  </p:stCondLst>
                                  <p:childTnLst>
                                    <p:set>
                                      <p:cBhvr>
                                        <p:cTn id="103" dur="1" fill="hold">
                                          <p:stCondLst>
                                            <p:cond delay="0"/>
                                          </p:stCondLst>
                                        </p:cTn>
                                        <p:tgtEl>
                                          <p:spTgt spid="9"/>
                                        </p:tgtEl>
                                        <p:attrNameLst>
                                          <p:attrName>style.visibility</p:attrName>
                                        </p:attrNameLst>
                                      </p:cBhvr>
                                      <p:to>
                                        <p:strVal val="visible"/>
                                      </p:to>
                                    </p:set>
                                    <p:animEffect transition="in" filter="wipe(left)">
                                      <p:cBhvr>
                                        <p:cTn id="104" dur="500"/>
                                        <p:tgtEl>
                                          <p:spTgt spid="9"/>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wipe(left)">
                                      <p:cBhvr>
                                        <p:cTn id="109" dur="500"/>
                                        <p:tgtEl>
                                          <p:spTgt spid="26"/>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grpId="0" nodeType="clickEffect">
                                  <p:stCondLst>
                                    <p:cond delay="0"/>
                                  </p:stCondLst>
                                  <p:childTnLst>
                                    <p:set>
                                      <p:cBhvr>
                                        <p:cTn id="113" dur="1" fill="hold">
                                          <p:stCondLst>
                                            <p:cond delay="0"/>
                                          </p:stCondLst>
                                        </p:cTn>
                                        <p:tgtEl>
                                          <p:spTgt spid="30"/>
                                        </p:tgtEl>
                                        <p:attrNameLst>
                                          <p:attrName>style.visibility</p:attrName>
                                        </p:attrNameLst>
                                      </p:cBhvr>
                                      <p:to>
                                        <p:strVal val="visible"/>
                                      </p:to>
                                    </p:set>
                                    <p:animEffect transition="in" filter="wipe(left)">
                                      <p:cBhvr>
                                        <p:cTn id="11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Graphic spid="2" grpId="0" uiExpand="1">
        <p:bldSub>
          <a:bldDgm bld="one"/>
        </p:bldSub>
      </p:bldGraphic>
      <p:bldP spid="7" grpId="0"/>
      <p:bldP spid="8" grpId="0" animBg="1"/>
      <p:bldP spid="9" grpId="0"/>
      <p:bldP spid="24" grpId="0"/>
      <p:bldP spid="26" grpId="0"/>
      <p:bldP spid="28" grpId="0"/>
      <p:bldP spid="30"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4639694-5BEF-CF76-0265-637437A0C8DF}"/>
              </a:ext>
            </a:extLst>
          </p:cNvPr>
          <p:cNvSpPr txBox="1"/>
          <p:nvPr/>
        </p:nvSpPr>
        <p:spPr>
          <a:xfrm>
            <a:off x="957945" y="707578"/>
            <a:ext cx="10069284" cy="4893647"/>
          </a:xfrm>
          <a:prstGeom prst="rect">
            <a:avLst/>
          </a:prstGeom>
          <a:noFill/>
        </p:spPr>
        <p:txBody>
          <a:bodyPr wrap="square">
            <a:spAutoFit/>
          </a:bodyPr>
          <a:lstStyle/>
          <a:p>
            <a:pPr algn="ctr">
              <a:spcBef>
                <a:spcPts val="600"/>
              </a:spcBef>
            </a:pPr>
            <a:r>
              <a:rPr lang="es-ES" sz="2400" b="1" dirty="0">
                <a:solidFill>
                  <a:srgbClr val="354800"/>
                </a:solidFill>
                <a:latin typeface="Comic Sans MS" pitchFamily="66" charset="0"/>
              </a:rPr>
              <a:t>“</a:t>
            </a:r>
            <a:r>
              <a:rPr lang="it-IT" sz="2400" b="1" dirty="0">
                <a:solidFill>
                  <a:srgbClr val="354800"/>
                </a:solidFill>
                <a:latin typeface="Comic Sans MS" pitchFamily="66" charset="0"/>
              </a:rPr>
              <a:t>Attraverso parabole e paragoni, [Gesù] trovò il metodo migliore per comunicare la verità divina. Con un linguaggio semplice, usando figure e illustrazioni tratte dal mondo naturale, egli aprì la verità spirituale ai suoi ascoltatori e diede espressione a meravigliosi principi, che sarebbero passati per la loro mente e avrebbero lasciato a malapena una traccia, se non avesse collegato le sue parole a scene commoventi di vita, di esperienza o con la natura. In questo modo suscitò il loro interesse, promosse uno spirito di indagine e, quando ebbe la loro attenzione, impresse decisamente su di loro la testimonianza della verità. In questo modo egli poté imprimere debitamente il cuore, in modo che, in futuro, i suoi ascoltatori potessero guardare le cose che egli aveva collegato con la lezione, e ricordare le parole del divino Maestro</a:t>
            </a:r>
            <a:r>
              <a:rPr lang="es-ES" sz="2400" b="1" dirty="0">
                <a:solidFill>
                  <a:srgbClr val="354800"/>
                </a:solidFill>
                <a:latin typeface="Comic Sans MS" pitchFamily="66" charset="0"/>
              </a:rPr>
              <a:t>”</a:t>
            </a:r>
          </a:p>
        </p:txBody>
      </p:sp>
      <p:sp>
        <p:nvSpPr>
          <p:cNvPr id="4" name="CuadroTexto 3">
            <a:extLst>
              <a:ext uri="{FF2B5EF4-FFF2-40B4-BE49-F238E27FC236}">
                <a16:creationId xmlns:a16="http://schemas.microsoft.com/office/drawing/2014/main" id="{93387825-029F-6CD4-E069-AAC21188EC30}"/>
              </a:ext>
            </a:extLst>
          </p:cNvPr>
          <p:cNvSpPr txBox="1"/>
          <p:nvPr/>
        </p:nvSpPr>
        <p:spPr>
          <a:xfrm>
            <a:off x="5010322" y="6012649"/>
            <a:ext cx="5957785" cy="338554"/>
          </a:xfrm>
          <a:prstGeom prst="rect">
            <a:avLst/>
          </a:prstGeom>
          <a:noFill/>
        </p:spPr>
        <p:txBody>
          <a:bodyPr wrap="none" rtlCol="0">
            <a:spAutoFit/>
          </a:bodyPr>
          <a:lstStyle/>
          <a:p>
            <a:pPr algn="r"/>
            <a:r>
              <a:rPr lang="es-ES" sz="1600" b="1" dirty="0">
                <a:solidFill>
                  <a:srgbClr val="354800"/>
                </a:solidFill>
              </a:rPr>
              <a:t>(E.G. White, </a:t>
            </a:r>
            <a:r>
              <a:rPr lang="en-US" sz="1600" b="1" i="1" dirty="0">
                <a:solidFill>
                  <a:srgbClr val="354800"/>
                </a:solidFill>
              </a:rPr>
              <a:t>Principi di </a:t>
            </a:r>
            <a:r>
              <a:rPr lang="en-US" sz="1600" b="1" i="1" dirty="0" err="1">
                <a:solidFill>
                  <a:srgbClr val="354800"/>
                </a:solidFill>
              </a:rPr>
              <a:t>educazione</a:t>
            </a:r>
            <a:r>
              <a:rPr lang="en-US" sz="1600" b="1" i="1" dirty="0">
                <a:solidFill>
                  <a:srgbClr val="354800"/>
                </a:solidFill>
              </a:rPr>
              <a:t> </a:t>
            </a:r>
            <a:r>
              <a:rPr lang="en-US" sz="1600" b="1" i="1" dirty="0" err="1">
                <a:solidFill>
                  <a:srgbClr val="354800"/>
                </a:solidFill>
              </a:rPr>
              <a:t>cristiana</a:t>
            </a:r>
            <a:r>
              <a:rPr lang="en-US" sz="1600" b="1" dirty="0">
                <a:solidFill>
                  <a:srgbClr val="354800"/>
                </a:solidFill>
              </a:rPr>
              <a:t>, libera </a:t>
            </a:r>
            <a:r>
              <a:rPr lang="en-US" sz="1600" b="1" dirty="0" err="1">
                <a:solidFill>
                  <a:srgbClr val="354800"/>
                </a:solidFill>
              </a:rPr>
              <a:t>traduzione</a:t>
            </a:r>
            <a:r>
              <a:rPr lang="en-US" sz="1600" b="1" dirty="0">
                <a:solidFill>
                  <a:srgbClr val="354800"/>
                </a:solidFill>
              </a:rPr>
              <a:t>)</a:t>
            </a:r>
            <a:endParaRPr lang="es-ES" sz="1600" b="1" dirty="0">
              <a:solidFill>
                <a:srgbClr val="354800"/>
              </a:solidFill>
            </a:endParaRPr>
          </a:p>
        </p:txBody>
      </p:sp>
    </p:spTree>
    <p:extLst>
      <p:ext uri="{BB962C8B-B14F-4D97-AF65-F5344CB8AC3E}">
        <p14:creationId xmlns:p14="http://schemas.microsoft.com/office/powerpoint/2010/main" val="3694421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C29C59CE-9D5A-4E64-9F64-161998AB2D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Imagen 4">
            <a:extLst>
              <a:ext uri="{FF2B5EF4-FFF2-40B4-BE49-F238E27FC236}">
                <a16:creationId xmlns:a16="http://schemas.microsoft.com/office/drawing/2014/main" id="{CE68F091-164F-4E23-76B4-27AC8BC7CBFD}"/>
              </a:ext>
            </a:extLst>
          </p:cNvPr>
          <p:cNvPicPr>
            <a:picLocks noGrp="1" noRot="1" noChangeAspect="1" noMove="1" noResize="1" noEditPoints="1" noAdjustHandles="1" noChangeArrowheads="1" noChangeShapeType="1" noCrop="1"/>
          </p:cNvPicPr>
          <p:nvPr/>
        </p:nvPicPr>
        <p:blipFill rotWithShape="1">
          <a:blip r:embed="rId2" cstate="email">
            <a:extLst>
              <a:ext uri="{28A0092B-C50C-407E-A947-70E740481C1C}">
                <a14:useLocalDpi xmlns:a14="http://schemas.microsoft.com/office/drawing/2010/main"/>
              </a:ext>
            </a:extLst>
          </a:blip>
          <a:srcRect/>
          <a:stretch/>
        </p:blipFill>
        <p:spPr>
          <a:xfrm>
            <a:off x="2" y="2"/>
            <a:ext cx="3326945" cy="4002913"/>
          </a:xfrm>
          <a:custGeom>
            <a:avLst/>
            <a:gdLst/>
            <a:ahLst/>
            <a:cxnLst/>
            <a:rect l="l" t="t" r="r" b="b"/>
            <a:pathLst>
              <a:path w="2873113" h="2520153">
                <a:moveTo>
                  <a:pt x="0" y="0"/>
                </a:moveTo>
                <a:lnTo>
                  <a:pt x="2863050" y="0"/>
                </a:lnTo>
                <a:lnTo>
                  <a:pt x="2860357" y="23417"/>
                </a:lnTo>
                <a:cubicBezTo>
                  <a:pt x="2854714" y="58297"/>
                  <a:pt x="2848787" y="93209"/>
                  <a:pt x="2846577" y="128562"/>
                </a:cubicBezTo>
                <a:cubicBezTo>
                  <a:pt x="2835325" y="313204"/>
                  <a:pt x="2844701" y="497594"/>
                  <a:pt x="2857292" y="681606"/>
                </a:cubicBezTo>
                <a:cubicBezTo>
                  <a:pt x="2874974" y="930009"/>
                  <a:pt x="2873501" y="1179283"/>
                  <a:pt x="2852872" y="1427485"/>
                </a:cubicBezTo>
                <a:cubicBezTo>
                  <a:pt x="2831655" y="1647555"/>
                  <a:pt x="2835660" y="1869138"/>
                  <a:pt x="2864794" y="2088415"/>
                </a:cubicBezTo>
                <a:cubicBezTo>
                  <a:pt x="2882609" y="2212685"/>
                  <a:pt x="2866535" y="2338091"/>
                  <a:pt x="2864794" y="2462992"/>
                </a:cubicBezTo>
                <a:lnTo>
                  <a:pt x="2863832" y="2503401"/>
                </a:lnTo>
                <a:lnTo>
                  <a:pt x="2759379" y="2506812"/>
                </a:lnTo>
                <a:cubicBezTo>
                  <a:pt x="2718815" y="2505399"/>
                  <a:pt x="2678327" y="2501250"/>
                  <a:pt x="2638141" y="2494371"/>
                </a:cubicBezTo>
                <a:cubicBezTo>
                  <a:pt x="2542898" y="2477013"/>
                  <a:pt x="2447655" y="2484775"/>
                  <a:pt x="2352412" y="2491125"/>
                </a:cubicBezTo>
                <a:cubicBezTo>
                  <a:pt x="2090938" y="2508483"/>
                  <a:pt x="1829464" y="2529652"/>
                  <a:pt x="1567101" y="2515539"/>
                </a:cubicBezTo>
                <a:cubicBezTo>
                  <a:pt x="1511098" y="2512576"/>
                  <a:pt x="1456492" y="2499593"/>
                  <a:pt x="1400871" y="2494229"/>
                </a:cubicBezTo>
                <a:cubicBezTo>
                  <a:pt x="1239211" y="2478564"/>
                  <a:pt x="1078187" y="2496912"/>
                  <a:pt x="916909" y="2504391"/>
                </a:cubicBezTo>
                <a:cubicBezTo>
                  <a:pt x="738423" y="2515144"/>
                  <a:pt x="559493" y="2512971"/>
                  <a:pt x="381262" y="2497899"/>
                </a:cubicBezTo>
                <a:cubicBezTo>
                  <a:pt x="284495" y="2488444"/>
                  <a:pt x="187601" y="2485233"/>
                  <a:pt x="90675" y="2486397"/>
                </a:cubicBezTo>
                <a:lnTo>
                  <a:pt x="0" y="2490996"/>
                </a:lnTo>
                <a:close/>
              </a:path>
            </a:pathLst>
          </a:custGeom>
          <a:effectLst>
            <a:outerShdw blurRad="50800" dist="38100" dir="2700000" algn="tl" rotWithShape="0">
              <a:prstClr val="black">
                <a:alpha val="40000"/>
              </a:prstClr>
            </a:outerShdw>
          </a:effectLst>
        </p:spPr>
      </p:pic>
      <p:pic>
        <p:nvPicPr>
          <p:cNvPr id="2" name="Imagen 1" descr="Un grupo de personas con paraguas en la calle&#10;&#10;Descripción generada automáticamente">
            <a:extLst>
              <a:ext uri="{FF2B5EF4-FFF2-40B4-BE49-F238E27FC236}">
                <a16:creationId xmlns:a16="http://schemas.microsoft.com/office/drawing/2014/main" id="{8EB88AA6-7C66-FB7C-E53A-6D1F0994885D}"/>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a:stretch/>
        </p:blipFill>
        <p:spPr>
          <a:xfrm>
            <a:off x="3479536" y="0"/>
            <a:ext cx="3292739" cy="4010015"/>
          </a:xfrm>
          <a:custGeom>
            <a:avLst/>
            <a:gdLst/>
            <a:ahLst/>
            <a:cxnLst/>
            <a:rect l="l" t="t" r="r" b="b"/>
            <a:pathLst>
              <a:path w="2843573" h="2524634">
                <a:moveTo>
                  <a:pt x="26682" y="0"/>
                </a:moveTo>
                <a:lnTo>
                  <a:pt x="2822452" y="0"/>
                </a:lnTo>
                <a:lnTo>
                  <a:pt x="2820993" y="10824"/>
                </a:lnTo>
                <a:cubicBezTo>
                  <a:pt x="2808235" y="122326"/>
                  <a:pt x="2818697" y="233190"/>
                  <a:pt x="2829285" y="343799"/>
                </a:cubicBezTo>
                <a:cubicBezTo>
                  <a:pt x="2840997" y="479092"/>
                  <a:pt x="2837348" y="615270"/>
                  <a:pt x="2818441" y="749749"/>
                </a:cubicBezTo>
                <a:cubicBezTo>
                  <a:pt x="2807788" y="840800"/>
                  <a:pt x="2808044" y="932796"/>
                  <a:pt x="2819207" y="1023783"/>
                </a:cubicBezTo>
                <a:cubicBezTo>
                  <a:pt x="2837578" y="1193205"/>
                  <a:pt x="2863349" y="1363775"/>
                  <a:pt x="2819207" y="1534090"/>
                </a:cubicBezTo>
                <a:cubicBezTo>
                  <a:pt x="2800453" y="1606554"/>
                  <a:pt x="2806449" y="1682589"/>
                  <a:pt x="2816911" y="1756456"/>
                </a:cubicBezTo>
                <a:cubicBezTo>
                  <a:pt x="2833853" y="1883025"/>
                  <a:pt x="2834796" y="2011227"/>
                  <a:pt x="2819717" y="2138038"/>
                </a:cubicBezTo>
                <a:cubicBezTo>
                  <a:pt x="2811335" y="2205118"/>
                  <a:pt x="2811679" y="2273002"/>
                  <a:pt x="2820738" y="2339992"/>
                </a:cubicBezTo>
                <a:cubicBezTo>
                  <a:pt x="2827117" y="2381582"/>
                  <a:pt x="2826415" y="2423364"/>
                  <a:pt x="2825315" y="2465177"/>
                </a:cubicBezTo>
                <a:lnTo>
                  <a:pt x="2825058" y="2479654"/>
                </a:lnTo>
                <a:lnTo>
                  <a:pt x="2679762" y="2483128"/>
                </a:lnTo>
                <a:cubicBezTo>
                  <a:pt x="2618897" y="2485860"/>
                  <a:pt x="2558084" y="2490067"/>
                  <a:pt x="2497351" y="2496347"/>
                </a:cubicBezTo>
                <a:cubicBezTo>
                  <a:pt x="2332771" y="2513422"/>
                  <a:pt x="2168953" y="2506649"/>
                  <a:pt x="2004501" y="2503544"/>
                </a:cubicBezTo>
                <a:cubicBezTo>
                  <a:pt x="1819728" y="2500017"/>
                  <a:pt x="1634831" y="2501710"/>
                  <a:pt x="1450058" y="2501710"/>
                </a:cubicBezTo>
                <a:cubicBezTo>
                  <a:pt x="1369673" y="2501992"/>
                  <a:pt x="1289796" y="2497193"/>
                  <a:pt x="1209792" y="2489009"/>
                </a:cubicBezTo>
                <a:cubicBezTo>
                  <a:pt x="1093723" y="2477295"/>
                  <a:pt x="978288" y="2491407"/>
                  <a:pt x="863997" y="2510177"/>
                </a:cubicBezTo>
                <a:cubicBezTo>
                  <a:pt x="784361" y="2521298"/>
                  <a:pt x="704102" y="2526010"/>
                  <a:pt x="623857" y="2524289"/>
                </a:cubicBezTo>
                <a:cubicBezTo>
                  <a:pt x="427783" y="2524430"/>
                  <a:pt x="232091" y="2514693"/>
                  <a:pt x="36524" y="2497052"/>
                </a:cubicBezTo>
                <a:lnTo>
                  <a:pt x="13350" y="2496674"/>
                </a:lnTo>
                <a:lnTo>
                  <a:pt x="17533" y="2292198"/>
                </a:lnTo>
                <a:cubicBezTo>
                  <a:pt x="19808" y="2209062"/>
                  <a:pt x="21290" y="2125926"/>
                  <a:pt x="17874" y="2042789"/>
                </a:cubicBezTo>
                <a:cubicBezTo>
                  <a:pt x="8899" y="1823109"/>
                  <a:pt x="-1415" y="1603430"/>
                  <a:pt x="13052" y="1383876"/>
                </a:cubicBezTo>
                <a:cubicBezTo>
                  <a:pt x="22963" y="1233390"/>
                  <a:pt x="35957" y="1082147"/>
                  <a:pt x="31938" y="930905"/>
                </a:cubicBezTo>
                <a:cubicBezTo>
                  <a:pt x="27652" y="775629"/>
                  <a:pt x="13587" y="620983"/>
                  <a:pt x="3274" y="466086"/>
                </a:cubicBezTo>
                <a:cubicBezTo>
                  <a:pt x="-4187" y="352451"/>
                  <a:pt x="1117" y="238378"/>
                  <a:pt x="19079" y="125790"/>
                </a:cubicBezTo>
                <a:cubicBezTo>
                  <a:pt x="25442" y="85647"/>
                  <a:pt x="27250" y="45378"/>
                  <a:pt x="26899" y="5094"/>
                </a:cubicBezTo>
                <a:close/>
              </a:path>
            </a:pathLst>
          </a:custGeom>
          <a:effectLst>
            <a:outerShdw blurRad="50800" dist="38100" dir="2700000" algn="tl" rotWithShape="0">
              <a:prstClr val="black">
                <a:alpha val="40000"/>
              </a:prstClr>
            </a:outerShdw>
          </a:effectLst>
        </p:spPr>
      </p:pic>
      <p:sp>
        <p:nvSpPr>
          <p:cNvPr id="6" name="sketch line">
            <a:extLst>
              <a:ext uri="{FF2B5EF4-FFF2-40B4-BE49-F238E27FC236}">
                <a16:creationId xmlns:a16="http://schemas.microsoft.com/office/drawing/2014/main" id="{21D3D9F9-59C8-7816-EE36-EFAE51048D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flipV="1">
            <a:off x="6924863" y="6642834"/>
            <a:ext cx="5105211" cy="45719"/>
          </a:xfrm>
          <a:custGeom>
            <a:avLst/>
            <a:gdLst>
              <a:gd name="connsiteX0" fmla="*/ 0 w 5105211"/>
              <a:gd name="connsiteY0" fmla="*/ 0 h 45719"/>
              <a:gd name="connsiteX1" fmla="*/ 484995 w 5105211"/>
              <a:gd name="connsiteY1" fmla="*/ 0 h 45719"/>
              <a:gd name="connsiteX2" fmla="*/ 1225251 w 5105211"/>
              <a:gd name="connsiteY2" fmla="*/ 0 h 45719"/>
              <a:gd name="connsiteX3" fmla="*/ 1761298 w 5105211"/>
              <a:gd name="connsiteY3" fmla="*/ 0 h 45719"/>
              <a:gd name="connsiteX4" fmla="*/ 2297345 w 5105211"/>
              <a:gd name="connsiteY4" fmla="*/ 0 h 45719"/>
              <a:gd name="connsiteX5" fmla="*/ 2986548 w 5105211"/>
              <a:gd name="connsiteY5" fmla="*/ 0 h 45719"/>
              <a:gd name="connsiteX6" fmla="*/ 3675752 w 5105211"/>
              <a:gd name="connsiteY6" fmla="*/ 0 h 45719"/>
              <a:gd name="connsiteX7" fmla="*/ 4262851 w 5105211"/>
              <a:gd name="connsiteY7" fmla="*/ 0 h 45719"/>
              <a:gd name="connsiteX8" fmla="*/ 5105211 w 5105211"/>
              <a:gd name="connsiteY8" fmla="*/ 0 h 45719"/>
              <a:gd name="connsiteX9" fmla="*/ 5105211 w 5105211"/>
              <a:gd name="connsiteY9" fmla="*/ 45719 h 45719"/>
              <a:gd name="connsiteX10" fmla="*/ 4467060 w 5105211"/>
              <a:gd name="connsiteY10" fmla="*/ 45719 h 45719"/>
              <a:gd name="connsiteX11" fmla="*/ 3726804 w 5105211"/>
              <a:gd name="connsiteY11" fmla="*/ 45719 h 45719"/>
              <a:gd name="connsiteX12" fmla="*/ 3241809 w 5105211"/>
              <a:gd name="connsiteY12" fmla="*/ 45719 h 45719"/>
              <a:gd name="connsiteX13" fmla="*/ 2552606 w 5105211"/>
              <a:gd name="connsiteY13" fmla="*/ 45719 h 45719"/>
              <a:gd name="connsiteX14" fmla="*/ 1965506 w 5105211"/>
              <a:gd name="connsiteY14" fmla="*/ 45719 h 45719"/>
              <a:gd name="connsiteX15" fmla="*/ 1378407 w 5105211"/>
              <a:gd name="connsiteY15" fmla="*/ 45719 h 45719"/>
              <a:gd name="connsiteX16" fmla="*/ 740256 w 5105211"/>
              <a:gd name="connsiteY16" fmla="*/ 45719 h 45719"/>
              <a:gd name="connsiteX17" fmla="*/ 0 w 5105211"/>
              <a:gd name="connsiteY17" fmla="*/ 45719 h 45719"/>
              <a:gd name="connsiteX18" fmla="*/ 0 w 5105211"/>
              <a:gd name="connsiteY18" fmla="*/ 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105211" h="45719" fill="none" extrusionOk="0">
                <a:moveTo>
                  <a:pt x="0" y="0"/>
                </a:moveTo>
                <a:cubicBezTo>
                  <a:pt x="191823" y="-23276"/>
                  <a:pt x="343356" y="13302"/>
                  <a:pt x="484995" y="0"/>
                </a:cubicBezTo>
                <a:cubicBezTo>
                  <a:pt x="626635" y="-13302"/>
                  <a:pt x="1052468" y="1619"/>
                  <a:pt x="1225251" y="0"/>
                </a:cubicBezTo>
                <a:cubicBezTo>
                  <a:pt x="1398034" y="-1619"/>
                  <a:pt x="1652694" y="-4708"/>
                  <a:pt x="1761298" y="0"/>
                </a:cubicBezTo>
                <a:cubicBezTo>
                  <a:pt x="1869902" y="4708"/>
                  <a:pt x="2177745" y="2309"/>
                  <a:pt x="2297345" y="0"/>
                </a:cubicBezTo>
                <a:cubicBezTo>
                  <a:pt x="2416945" y="-2309"/>
                  <a:pt x="2841854" y="34042"/>
                  <a:pt x="2986548" y="0"/>
                </a:cubicBezTo>
                <a:cubicBezTo>
                  <a:pt x="3131242" y="-34042"/>
                  <a:pt x="3366092" y="-8692"/>
                  <a:pt x="3675752" y="0"/>
                </a:cubicBezTo>
                <a:cubicBezTo>
                  <a:pt x="3985412" y="8692"/>
                  <a:pt x="4057249" y="24248"/>
                  <a:pt x="4262851" y="0"/>
                </a:cubicBezTo>
                <a:cubicBezTo>
                  <a:pt x="4468453" y="-24248"/>
                  <a:pt x="4830020" y="21843"/>
                  <a:pt x="5105211" y="0"/>
                </a:cubicBezTo>
                <a:cubicBezTo>
                  <a:pt x="5103055" y="20072"/>
                  <a:pt x="5104321" y="35540"/>
                  <a:pt x="5105211" y="45719"/>
                </a:cubicBezTo>
                <a:cubicBezTo>
                  <a:pt x="4841484" y="54573"/>
                  <a:pt x="4621052" y="52639"/>
                  <a:pt x="4467060" y="45719"/>
                </a:cubicBezTo>
                <a:cubicBezTo>
                  <a:pt x="4313068" y="38799"/>
                  <a:pt x="3884992" y="33672"/>
                  <a:pt x="3726804" y="45719"/>
                </a:cubicBezTo>
                <a:cubicBezTo>
                  <a:pt x="3568616" y="57766"/>
                  <a:pt x="3425364" y="63391"/>
                  <a:pt x="3241809" y="45719"/>
                </a:cubicBezTo>
                <a:cubicBezTo>
                  <a:pt x="3058255" y="28047"/>
                  <a:pt x="2767867" y="57778"/>
                  <a:pt x="2552606" y="45719"/>
                </a:cubicBezTo>
                <a:cubicBezTo>
                  <a:pt x="2337345" y="33660"/>
                  <a:pt x="2087914" y="26810"/>
                  <a:pt x="1965506" y="45719"/>
                </a:cubicBezTo>
                <a:cubicBezTo>
                  <a:pt x="1843098" y="64628"/>
                  <a:pt x="1522767" y="27451"/>
                  <a:pt x="1378407" y="45719"/>
                </a:cubicBezTo>
                <a:cubicBezTo>
                  <a:pt x="1234047" y="63987"/>
                  <a:pt x="940136" y="52375"/>
                  <a:pt x="740256" y="45719"/>
                </a:cubicBezTo>
                <a:cubicBezTo>
                  <a:pt x="540376" y="39063"/>
                  <a:pt x="260268" y="37927"/>
                  <a:pt x="0" y="45719"/>
                </a:cubicBezTo>
                <a:cubicBezTo>
                  <a:pt x="-643" y="23557"/>
                  <a:pt x="7" y="11076"/>
                  <a:pt x="0" y="0"/>
                </a:cubicBezTo>
                <a:close/>
              </a:path>
              <a:path w="5105211" h="45719" stroke="0" extrusionOk="0">
                <a:moveTo>
                  <a:pt x="0" y="0"/>
                </a:moveTo>
                <a:cubicBezTo>
                  <a:pt x="217079" y="7439"/>
                  <a:pt x="343592" y="26093"/>
                  <a:pt x="536047" y="0"/>
                </a:cubicBezTo>
                <a:cubicBezTo>
                  <a:pt x="728502" y="-26093"/>
                  <a:pt x="903251" y="134"/>
                  <a:pt x="1021042" y="0"/>
                </a:cubicBezTo>
                <a:cubicBezTo>
                  <a:pt x="1138833" y="-134"/>
                  <a:pt x="1410348" y="18660"/>
                  <a:pt x="1557089" y="0"/>
                </a:cubicBezTo>
                <a:cubicBezTo>
                  <a:pt x="1703830" y="-18660"/>
                  <a:pt x="1940804" y="-4804"/>
                  <a:pt x="2195241" y="0"/>
                </a:cubicBezTo>
                <a:cubicBezTo>
                  <a:pt x="2449678" y="4804"/>
                  <a:pt x="2677326" y="-33733"/>
                  <a:pt x="2884444" y="0"/>
                </a:cubicBezTo>
                <a:cubicBezTo>
                  <a:pt x="3091562" y="33733"/>
                  <a:pt x="3367989" y="-15618"/>
                  <a:pt x="3624700" y="0"/>
                </a:cubicBezTo>
                <a:cubicBezTo>
                  <a:pt x="3881411" y="15618"/>
                  <a:pt x="4011881" y="2143"/>
                  <a:pt x="4364955" y="0"/>
                </a:cubicBezTo>
                <a:cubicBezTo>
                  <a:pt x="4718030" y="-2143"/>
                  <a:pt x="4828272" y="-9407"/>
                  <a:pt x="5105211" y="0"/>
                </a:cubicBezTo>
                <a:cubicBezTo>
                  <a:pt x="5104608" y="18075"/>
                  <a:pt x="5105464" y="26055"/>
                  <a:pt x="5105211" y="45719"/>
                </a:cubicBezTo>
                <a:cubicBezTo>
                  <a:pt x="4854086" y="22647"/>
                  <a:pt x="4835266" y="57359"/>
                  <a:pt x="4569164" y="45719"/>
                </a:cubicBezTo>
                <a:cubicBezTo>
                  <a:pt x="4303062" y="34079"/>
                  <a:pt x="4059627" y="74956"/>
                  <a:pt x="3828908" y="45719"/>
                </a:cubicBezTo>
                <a:cubicBezTo>
                  <a:pt x="3598189" y="16482"/>
                  <a:pt x="3482253" y="50398"/>
                  <a:pt x="3343913" y="45719"/>
                </a:cubicBezTo>
                <a:cubicBezTo>
                  <a:pt x="3205573" y="41040"/>
                  <a:pt x="2851247" y="50689"/>
                  <a:pt x="2654710" y="45719"/>
                </a:cubicBezTo>
                <a:cubicBezTo>
                  <a:pt x="2458173" y="40749"/>
                  <a:pt x="2332969" y="50608"/>
                  <a:pt x="2067610" y="45719"/>
                </a:cubicBezTo>
                <a:cubicBezTo>
                  <a:pt x="1802251" y="40830"/>
                  <a:pt x="1748862" y="28083"/>
                  <a:pt x="1480511" y="45719"/>
                </a:cubicBezTo>
                <a:cubicBezTo>
                  <a:pt x="1212160" y="63355"/>
                  <a:pt x="998552" y="16628"/>
                  <a:pt x="740256" y="45719"/>
                </a:cubicBezTo>
                <a:cubicBezTo>
                  <a:pt x="481961" y="74810"/>
                  <a:pt x="242952" y="67895"/>
                  <a:pt x="0" y="45719"/>
                </a:cubicBezTo>
                <a:cubicBezTo>
                  <a:pt x="-1836" y="28927"/>
                  <a:pt x="-1676" y="12102"/>
                  <a:pt x="0" y="0"/>
                </a:cubicBezTo>
                <a:close/>
              </a:path>
            </a:pathLst>
          </a:custGeom>
          <a:solidFill>
            <a:srgbClr val="684E31"/>
          </a:solidFill>
          <a:ln w="41275" cap="rnd">
            <a:solidFill>
              <a:srgbClr val="684E31"/>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9" name="sketch line">
            <a:extLst>
              <a:ext uri="{FF2B5EF4-FFF2-40B4-BE49-F238E27FC236}">
                <a16:creationId xmlns:a16="http://schemas.microsoft.com/office/drawing/2014/main" id="{2EA3E16E-E32B-4992-ADBC-EA9C33A6FE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6924864" y="169447"/>
            <a:ext cx="5105211" cy="45719"/>
          </a:xfrm>
          <a:custGeom>
            <a:avLst/>
            <a:gdLst>
              <a:gd name="connsiteX0" fmla="*/ 0 w 5105211"/>
              <a:gd name="connsiteY0" fmla="*/ 0 h 45719"/>
              <a:gd name="connsiteX1" fmla="*/ 484995 w 5105211"/>
              <a:gd name="connsiteY1" fmla="*/ 0 h 45719"/>
              <a:gd name="connsiteX2" fmla="*/ 1225251 w 5105211"/>
              <a:gd name="connsiteY2" fmla="*/ 0 h 45719"/>
              <a:gd name="connsiteX3" fmla="*/ 1761298 w 5105211"/>
              <a:gd name="connsiteY3" fmla="*/ 0 h 45719"/>
              <a:gd name="connsiteX4" fmla="*/ 2297345 w 5105211"/>
              <a:gd name="connsiteY4" fmla="*/ 0 h 45719"/>
              <a:gd name="connsiteX5" fmla="*/ 2986548 w 5105211"/>
              <a:gd name="connsiteY5" fmla="*/ 0 h 45719"/>
              <a:gd name="connsiteX6" fmla="*/ 3675752 w 5105211"/>
              <a:gd name="connsiteY6" fmla="*/ 0 h 45719"/>
              <a:gd name="connsiteX7" fmla="*/ 4262851 w 5105211"/>
              <a:gd name="connsiteY7" fmla="*/ 0 h 45719"/>
              <a:gd name="connsiteX8" fmla="*/ 5105211 w 5105211"/>
              <a:gd name="connsiteY8" fmla="*/ 0 h 45719"/>
              <a:gd name="connsiteX9" fmla="*/ 5105211 w 5105211"/>
              <a:gd name="connsiteY9" fmla="*/ 45719 h 45719"/>
              <a:gd name="connsiteX10" fmla="*/ 4467060 w 5105211"/>
              <a:gd name="connsiteY10" fmla="*/ 45719 h 45719"/>
              <a:gd name="connsiteX11" fmla="*/ 3726804 w 5105211"/>
              <a:gd name="connsiteY11" fmla="*/ 45719 h 45719"/>
              <a:gd name="connsiteX12" fmla="*/ 3241809 w 5105211"/>
              <a:gd name="connsiteY12" fmla="*/ 45719 h 45719"/>
              <a:gd name="connsiteX13" fmla="*/ 2552606 w 5105211"/>
              <a:gd name="connsiteY13" fmla="*/ 45719 h 45719"/>
              <a:gd name="connsiteX14" fmla="*/ 1965506 w 5105211"/>
              <a:gd name="connsiteY14" fmla="*/ 45719 h 45719"/>
              <a:gd name="connsiteX15" fmla="*/ 1378407 w 5105211"/>
              <a:gd name="connsiteY15" fmla="*/ 45719 h 45719"/>
              <a:gd name="connsiteX16" fmla="*/ 740256 w 5105211"/>
              <a:gd name="connsiteY16" fmla="*/ 45719 h 45719"/>
              <a:gd name="connsiteX17" fmla="*/ 0 w 5105211"/>
              <a:gd name="connsiteY17" fmla="*/ 45719 h 45719"/>
              <a:gd name="connsiteX18" fmla="*/ 0 w 5105211"/>
              <a:gd name="connsiteY18" fmla="*/ 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105211" h="45719" fill="none" extrusionOk="0">
                <a:moveTo>
                  <a:pt x="0" y="0"/>
                </a:moveTo>
                <a:cubicBezTo>
                  <a:pt x="191823" y="-23276"/>
                  <a:pt x="343356" y="13302"/>
                  <a:pt x="484995" y="0"/>
                </a:cubicBezTo>
                <a:cubicBezTo>
                  <a:pt x="626635" y="-13302"/>
                  <a:pt x="1052468" y="1619"/>
                  <a:pt x="1225251" y="0"/>
                </a:cubicBezTo>
                <a:cubicBezTo>
                  <a:pt x="1398034" y="-1619"/>
                  <a:pt x="1652694" y="-4708"/>
                  <a:pt x="1761298" y="0"/>
                </a:cubicBezTo>
                <a:cubicBezTo>
                  <a:pt x="1869902" y="4708"/>
                  <a:pt x="2177745" y="2309"/>
                  <a:pt x="2297345" y="0"/>
                </a:cubicBezTo>
                <a:cubicBezTo>
                  <a:pt x="2416945" y="-2309"/>
                  <a:pt x="2841854" y="34042"/>
                  <a:pt x="2986548" y="0"/>
                </a:cubicBezTo>
                <a:cubicBezTo>
                  <a:pt x="3131242" y="-34042"/>
                  <a:pt x="3366092" y="-8692"/>
                  <a:pt x="3675752" y="0"/>
                </a:cubicBezTo>
                <a:cubicBezTo>
                  <a:pt x="3985412" y="8692"/>
                  <a:pt x="4057249" y="24248"/>
                  <a:pt x="4262851" y="0"/>
                </a:cubicBezTo>
                <a:cubicBezTo>
                  <a:pt x="4468453" y="-24248"/>
                  <a:pt x="4830020" y="21843"/>
                  <a:pt x="5105211" y="0"/>
                </a:cubicBezTo>
                <a:cubicBezTo>
                  <a:pt x="5103055" y="20072"/>
                  <a:pt x="5104321" y="35540"/>
                  <a:pt x="5105211" y="45719"/>
                </a:cubicBezTo>
                <a:cubicBezTo>
                  <a:pt x="4841484" y="54573"/>
                  <a:pt x="4621052" y="52639"/>
                  <a:pt x="4467060" y="45719"/>
                </a:cubicBezTo>
                <a:cubicBezTo>
                  <a:pt x="4313068" y="38799"/>
                  <a:pt x="3884992" y="33672"/>
                  <a:pt x="3726804" y="45719"/>
                </a:cubicBezTo>
                <a:cubicBezTo>
                  <a:pt x="3568616" y="57766"/>
                  <a:pt x="3425364" y="63391"/>
                  <a:pt x="3241809" y="45719"/>
                </a:cubicBezTo>
                <a:cubicBezTo>
                  <a:pt x="3058255" y="28047"/>
                  <a:pt x="2767867" y="57778"/>
                  <a:pt x="2552606" y="45719"/>
                </a:cubicBezTo>
                <a:cubicBezTo>
                  <a:pt x="2337345" y="33660"/>
                  <a:pt x="2087914" y="26810"/>
                  <a:pt x="1965506" y="45719"/>
                </a:cubicBezTo>
                <a:cubicBezTo>
                  <a:pt x="1843098" y="64628"/>
                  <a:pt x="1522767" y="27451"/>
                  <a:pt x="1378407" y="45719"/>
                </a:cubicBezTo>
                <a:cubicBezTo>
                  <a:pt x="1234047" y="63987"/>
                  <a:pt x="940136" y="52375"/>
                  <a:pt x="740256" y="45719"/>
                </a:cubicBezTo>
                <a:cubicBezTo>
                  <a:pt x="540376" y="39063"/>
                  <a:pt x="260268" y="37927"/>
                  <a:pt x="0" y="45719"/>
                </a:cubicBezTo>
                <a:cubicBezTo>
                  <a:pt x="-643" y="23557"/>
                  <a:pt x="7" y="11076"/>
                  <a:pt x="0" y="0"/>
                </a:cubicBezTo>
                <a:close/>
              </a:path>
              <a:path w="5105211" h="45719" stroke="0" extrusionOk="0">
                <a:moveTo>
                  <a:pt x="0" y="0"/>
                </a:moveTo>
                <a:cubicBezTo>
                  <a:pt x="217079" y="7439"/>
                  <a:pt x="343592" y="26093"/>
                  <a:pt x="536047" y="0"/>
                </a:cubicBezTo>
                <a:cubicBezTo>
                  <a:pt x="728502" y="-26093"/>
                  <a:pt x="903251" y="134"/>
                  <a:pt x="1021042" y="0"/>
                </a:cubicBezTo>
                <a:cubicBezTo>
                  <a:pt x="1138833" y="-134"/>
                  <a:pt x="1410348" y="18660"/>
                  <a:pt x="1557089" y="0"/>
                </a:cubicBezTo>
                <a:cubicBezTo>
                  <a:pt x="1703830" y="-18660"/>
                  <a:pt x="1940804" y="-4804"/>
                  <a:pt x="2195241" y="0"/>
                </a:cubicBezTo>
                <a:cubicBezTo>
                  <a:pt x="2449678" y="4804"/>
                  <a:pt x="2677326" y="-33733"/>
                  <a:pt x="2884444" y="0"/>
                </a:cubicBezTo>
                <a:cubicBezTo>
                  <a:pt x="3091562" y="33733"/>
                  <a:pt x="3367989" y="-15618"/>
                  <a:pt x="3624700" y="0"/>
                </a:cubicBezTo>
                <a:cubicBezTo>
                  <a:pt x="3881411" y="15618"/>
                  <a:pt x="4011881" y="2143"/>
                  <a:pt x="4364955" y="0"/>
                </a:cubicBezTo>
                <a:cubicBezTo>
                  <a:pt x="4718030" y="-2143"/>
                  <a:pt x="4828272" y="-9407"/>
                  <a:pt x="5105211" y="0"/>
                </a:cubicBezTo>
                <a:cubicBezTo>
                  <a:pt x="5104608" y="18075"/>
                  <a:pt x="5105464" y="26055"/>
                  <a:pt x="5105211" y="45719"/>
                </a:cubicBezTo>
                <a:cubicBezTo>
                  <a:pt x="4854086" y="22647"/>
                  <a:pt x="4835266" y="57359"/>
                  <a:pt x="4569164" y="45719"/>
                </a:cubicBezTo>
                <a:cubicBezTo>
                  <a:pt x="4303062" y="34079"/>
                  <a:pt x="4059627" y="74956"/>
                  <a:pt x="3828908" y="45719"/>
                </a:cubicBezTo>
                <a:cubicBezTo>
                  <a:pt x="3598189" y="16482"/>
                  <a:pt x="3482253" y="50398"/>
                  <a:pt x="3343913" y="45719"/>
                </a:cubicBezTo>
                <a:cubicBezTo>
                  <a:pt x="3205573" y="41040"/>
                  <a:pt x="2851247" y="50689"/>
                  <a:pt x="2654710" y="45719"/>
                </a:cubicBezTo>
                <a:cubicBezTo>
                  <a:pt x="2458173" y="40749"/>
                  <a:pt x="2332969" y="50608"/>
                  <a:pt x="2067610" y="45719"/>
                </a:cubicBezTo>
                <a:cubicBezTo>
                  <a:pt x="1802251" y="40830"/>
                  <a:pt x="1748862" y="28083"/>
                  <a:pt x="1480511" y="45719"/>
                </a:cubicBezTo>
                <a:cubicBezTo>
                  <a:pt x="1212160" y="63355"/>
                  <a:pt x="998552" y="16628"/>
                  <a:pt x="740256" y="45719"/>
                </a:cubicBezTo>
                <a:cubicBezTo>
                  <a:pt x="481961" y="74810"/>
                  <a:pt x="242952" y="67895"/>
                  <a:pt x="0" y="45719"/>
                </a:cubicBezTo>
                <a:cubicBezTo>
                  <a:pt x="-1836" y="28927"/>
                  <a:pt x="-1676" y="12102"/>
                  <a:pt x="0" y="0"/>
                </a:cubicBezTo>
                <a:close/>
              </a:path>
            </a:pathLst>
          </a:custGeom>
          <a:solidFill>
            <a:srgbClr val="684E31"/>
          </a:solidFill>
          <a:ln w="41275" cap="rnd">
            <a:solidFill>
              <a:srgbClr val="684E31"/>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Imagen 3">
            <a:extLst>
              <a:ext uri="{FF2B5EF4-FFF2-40B4-BE49-F238E27FC236}">
                <a16:creationId xmlns:a16="http://schemas.microsoft.com/office/drawing/2014/main" id="{A139D524-80B8-6788-7205-7F9A18A04CF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1"/>
          <a:stretch/>
        </p:blipFill>
        <p:spPr>
          <a:xfrm>
            <a:off x="1" y="4105274"/>
            <a:ext cx="6772274" cy="2752723"/>
          </a:xfrm>
          <a:custGeom>
            <a:avLst/>
            <a:gdLst/>
            <a:ahLst/>
            <a:cxnLst/>
            <a:rect l="l" t="t" r="r" b="b"/>
            <a:pathLst>
              <a:path w="5909625" h="4141924">
                <a:moveTo>
                  <a:pt x="1823444" y="1329"/>
                </a:moveTo>
                <a:cubicBezTo>
                  <a:pt x="1893960" y="3895"/>
                  <a:pt x="1964367" y="10183"/>
                  <a:pt x="2034428" y="20181"/>
                </a:cubicBezTo>
                <a:cubicBezTo>
                  <a:pt x="2139449" y="36834"/>
                  <a:pt x="2245360" y="26532"/>
                  <a:pt x="2350889" y="19476"/>
                </a:cubicBezTo>
                <a:cubicBezTo>
                  <a:pt x="2478642" y="10867"/>
                  <a:pt x="2606268" y="6210"/>
                  <a:pt x="2734275" y="20323"/>
                </a:cubicBezTo>
                <a:cubicBezTo>
                  <a:pt x="2825326" y="30483"/>
                  <a:pt x="2916886" y="21029"/>
                  <a:pt x="3008193" y="15383"/>
                </a:cubicBezTo>
                <a:cubicBezTo>
                  <a:pt x="3103486" y="8045"/>
                  <a:pt x="3199137" y="8045"/>
                  <a:pt x="3294430" y="15383"/>
                </a:cubicBezTo>
                <a:cubicBezTo>
                  <a:pt x="3381546" y="22750"/>
                  <a:pt x="3469080" y="21000"/>
                  <a:pt x="3555904" y="10161"/>
                </a:cubicBezTo>
                <a:cubicBezTo>
                  <a:pt x="3657497" y="-1693"/>
                  <a:pt x="3759089" y="7480"/>
                  <a:pt x="3860682" y="16089"/>
                </a:cubicBezTo>
                <a:cubicBezTo>
                  <a:pt x="4039485" y="31472"/>
                  <a:pt x="4218161" y="24557"/>
                  <a:pt x="4396583" y="13266"/>
                </a:cubicBezTo>
                <a:cubicBezTo>
                  <a:pt x="4519422" y="6041"/>
                  <a:pt x="4642589" y="10007"/>
                  <a:pt x="4764856" y="25121"/>
                </a:cubicBezTo>
                <a:cubicBezTo>
                  <a:pt x="4813493" y="30483"/>
                  <a:pt x="4862258" y="29496"/>
                  <a:pt x="4911023" y="30483"/>
                </a:cubicBezTo>
                <a:cubicBezTo>
                  <a:pt x="4915721" y="30625"/>
                  <a:pt x="4920801" y="29108"/>
                  <a:pt x="4925690" y="28984"/>
                </a:cubicBezTo>
                <a:lnTo>
                  <a:pt x="4927821" y="30065"/>
                </a:lnTo>
                <a:lnTo>
                  <a:pt x="4960258" y="27641"/>
                </a:lnTo>
                <a:lnTo>
                  <a:pt x="4964870" y="27986"/>
                </a:lnTo>
                <a:lnTo>
                  <a:pt x="4964882" y="27978"/>
                </a:lnTo>
                <a:cubicBezTo>
                  <a:pt x="4969755" y="27908"/>
                  <a:pt x="4974899" y="29284"/>
                  <a:pt x="4979471" y="28790"/>
                </a:cubicBezTo>
                <a:cubicBezTo>
                  <a:pt x="5154578" y="12123"/>
                  <a:pt x="5330536" y="9611"/>
                  <a:pt x="5505974" y="21310"/>
                </a:cubicBezTo>
                <a:cubicBezTo>
                  <a:pt x="5586740" y="25614"/>
                  <a:pt x="5667442" y="25544"/>
                  <a:pt x="5748129" y="23092"/>
                </a:cubicBezTo>
                <a:lnTo>
                  <a:pt x="5892006" y="15658"/>
                </a:lnTo>
                <a:lnTo>
                  <a:pt x="5894187" y="91357"/>
                </a:lnTo>
                <a:cubicBezTo>
                  <a:pt x="5891252" y="119679"/>
                  <a:pt x="5887042" y="148001"/>
                  <a:pt x="5881429" y="176068"/>
                </a:cubicBezTo>
                <a:cubicBezTo>
                  <a:pt x="5868671" y="240494"/>
                  <a:pt x="5878112" y="303645"/>
                  <a:pt x="5888063" y="367433"/>
                </a:cubicBezTo>
                <a:cubicBezTo>
                  <a:pt x="5896291" y="414790"/>
                  <a:pt x="5896291" y="463218"/>
                  <a:pt x="5888063" y="510574"/>
                </a:cubicBezTo>
                <a:cubicBezTo>
                  <a:pt x="5868926" y="612636"/>
                  <a:pt x="5879515" y="714697"/>
                  <a:pt x="5889083" y="815610"/>
                </a:cubicBezTo>
                <a:cubicBezTo>
                  <a:pt x="5901841" y="951224"/>
                  <a:pt x="5908220" y="1085690"/>
                  <a:pt x="5876326" y="1220284"/>
                </a:cubicBezTo>
                <a:cubicBezTo>
                  <a:pt x="5856296" y="1304994"/>
                  <a:pt x="5872754" y="1390981"/>
                  <a:pt x="5883342" y="1475437"/>
                </a:cubicBezTo>
                <a:cubicBezTo>
                  <a:pt x="5891354" y="1538243"/>
                  <a:pt x="5892298" y="1601751"/>
                  <a:pt x="5886149" y="1664761"/>
                </a:cubicBezTo>
                <a:cubicBezTo>
                  <a:pt x="5876836" y="1760329"/>
                  <a:pt x="5880140" y="1856713"/>
                  <a:pt x="5895972" y="1951426"/>
                </a:cubicBezTo>
                <a:cubicBezTo>
                  <a:pt x="5905362" y="2004791"/>
                  <a:pt x="5901727" y="2059623"/>
                  <a:pt x="5885384" y="2111279"/>
                </a:cubicBezTo>
                <a:cubicBezTo>
                  <a:pt x="5861527" y="2185401"/>
                  <a:pt x="5875943" y="2261054"/>
                  <a:pt x="5885384" y="2335942"/>
                </a:cubicBezTo>
                <a:cubicBezTo>
                  <a:pt x="5899545" y="2453440"/>
                  <a:pt x="5916513" y="2570683"/>
                  <a:pt x="5906434" y="2689584"/>
                </a:cubicBezTo>
                <a:cubicBezTo>
                  <a:pt x="5904839" y="2722155"/>
                  <a:pt x="5900310" y="2754521"/>
                  <a:pt x="5892910" y="2786288"/>
                </a:cubicBezTo>
                <a:cubicBezTo>
                  <a:pt x="5859473" y="2908978"/>
                  <a:pt x="5857980" y="3038188"/>
                  <a:pt x="5888573" y="3161618"/>
                </a:cubicBezTo>
                <a:cubicBezTo>
                  <a:pt x="5920978" y="3294426"/>
                  <a:pt x="5914089" y="3426468"/>
                  <a:pt x="5880791" y="3558127"/>
                </a:cubicBezTo>
                <a:cubicBezTo>
                  <a:pt x="5844074" y="3697862"/>
                  <a:pt x="5840847" y="3844294"/>
                  <a:pt x="5871350" y="3985509"/>
                </a:cubicBezTo>
                <a:lnTo>
                  <a:pt x="5884107" y="4141924"/>
                </a:lnTo>
                <a:lnTo>
                  <a:pt x="0" y="4141924"/>
                </a:lnTo>
                <a:lnTo>
                  <a:pt x="0" y="18996"/>
                </a:lnTo>
                <a:lnTo>
                  <a:pt x="114789" y="16636"/>
                </a:lnTo>
                <a:cubicBezTo>
                  <a:pt x="229350" y="12949"/>
                  <a:pt x="343737" y="7904"/>
                  <a:pt x="457838" y="9315"/>
                </a:cubicBezTo>
                <a:cubicBezTo>
                  <a:pt x="553081" y="10444"/>
                  <a:pt x="648070" y="31612"/>
                  <a:pt x="743567" y="27661"/>
                </a:cubicBezTo>
                <a:cubicBezTo>
                  <a:pt x="1032979" y="16089"/>
                  <a:pt x="1322518" y="19899"/>
                  <a:pt x="1611803" y="4799"/>
                </a:cubicBezTo>
                <a:cubicBezTo>
                  <a:pt x="1682301" y="-85"/>
                  <a:pt x="1752927" y="-1238"/>
                  <a:pt x="1823444" y="1329"/>
                </a:cubicBezTo>
                <a:close/>
              </a:path>
            </a:pathLst>
          </a:custGeom>
          <a:effectLst>
            <a:outerShdw blurRad="50800" dist="38100" dir="2700000" algn="tl" rotWithShape="0">
              <a:prstClr val="black">
                <a:alpha val="40000"/>
              </a:prstClr>
            </a:outerShdw>
          </a:effectLst>
        </p:spPr>
      </p:pic>
      <p:sp>
        <p:nvSpPr>
          <p:cNvPr id="7" name="CuadroTexto 6">
            <a:extLst>
              <a:ext uri="{FF2B5EF4-FFF2-40B4-BE49-F238E27FC236}">
                <a16:creationId xmlns:a16="http://schemas.microsoft.com/office/drawing/2014/main" id="{84C2E976-D658-63CD-BFF1-C173FAF02370}"/>
              </a:ext>
            </a:extLst>
          </p:cNvPr>
          <p:cNvSpPr txBox="1"/>
          <p:nvPr/>
        </p:nvSpPr>
        <p:spPr>
          <a:xfrm>
            <a:off x="6772276" y="215166"/>
            <a:ext cx="5316988" cy="6771084"/>
          </a:xfrm>
          <a:prstGeom prst="rect">
            <a:avLst/>
          </a:prstGeom>
          <a:noFill/>
        </p:spPr>
        <p:txBody>
          <a:bodyPr wrap="square">
            <a:spAutoFit/>
            <a:scene3d>
              <a:camera prst="orthographicFront"/>
              <a:lightRig rig="soft" dir="t">
                <a:rot lat="0" lon="0" rev="15600000"/>
              </a:lightRig>
            </a:scene3d>
            <a:sp3d extrusionH="57150" contourW="12700" prstMaterial="softEdge">
              <a:bevelT w="25400" h="38100"/>
              <a:contourClr>
                <a:schemeClr val="accent4">
                  <a:lumMod val="50000"/>
                </a:schemeClr>
              </a:contourClr>
            </a:sp3d>
          </a:bodyPr>
          <a:lstStyle/>
          <a:p>
            <a:pPr lvl="0" algn="ctr">
              <a:defRPr/>
            </a:pPr>
            <a:r>
              <a:rPr lang="it-IT" sz="3600" b="1" dirty="0">
                <a:ln/>
                <a:solidFill>
                  <a:srgbClr val="FFCE33"/>
                </a:solidFill>
                <a:latin typeface="Comic Sans MS" panose="030F0702030302020204" pitchFamily="66" charset="0"/>
              </a:rPr>
              <a:t>«Disse loro ancora: </a:t>
            </a:r>
            <a:r>
              <a:rPr lang="es-ES" sz="3600" b="1" dirty="0">
                <a:ln/>
                <a:solidFill>
                  <a:srgbClr val="FFCE33"/>
                </a:solidFill>
                <a:latin typeface="Comic Sans MS" panose="030F0702030302020204" pitchFamily="66" charset="0"/>
              </a:rPr>
              <a:t>“</a:t>
            </a:r>
            <a:r>
              <a:rPr lang="it-IT" sz="3600" b="1" dirty="0">
                <a:ln/>
                <a:solidFill>
                  <a:srgbClr val="FFCE33"/>
                </a:solidFill>
                <a:latin typeface="Comic Sans MS" panose="030F0702030302020204" pitchFamily="66" charset="0"/>
              </a:rPr>
              <a:t>Fate attenzione a ciò che udite. Con la stessa misura con cui misurate, sarà misurato a voi; e a voi che udite sarà dato di più. Poiché a chi ha, sarà dato; ma a chi non ha, gli sarà tolto anche quello che ha</a:t>
            </a:r>
            <a:r>
              <a:rPr lang="es-ES" sz="3600" b="1" dirty="0">
                <a:ln/>
                <a:solidFill>
                  <a:srgbClr val="FFCE33"/>
                </a:solidFill>
                <a:latin typeface="Comic Sans MS" panose="030F0702030302020204" pitchFamily="66" charset="0"/>
              </a:rPr>
              <a:t>”</a:t>
            </a:r>
            <a:r>
              <a:rPr lang="it-IT" sz="3600" b="1" dirty="0">
                <a:ln/>
                <a:solidFill>
                  <a:srgbClr val="FFCE33"/>
                </a:solidFill>
                <a:latin typeface="Comic Sans MS" panose="030F0702030302020204" pitchFamily="66" charset="0"/>
              </a:rPr>
              <a:t>»</a:t>
            </a:r>
            <a:r>
              <a:rPr lang="es-ES" sz="3600" b="1" dirty="0">
                <a:ln/>
                <a:solidFill>
                  <a:srgbClr val="FFCE33"/>
                </a:solidFill>
                <a:latin typeface="Comic Sans MS" panose="030F0702030302020204" pitchFamily="66" charset="0"/>
              </a:rPr>
              <a:t> </a:t>
            </a:r>
            <a:r>
              <a:rPr kumimoji="0" lang="es-ES" sz="2400" b="1" i="0" u="none" strike="noStrike" kern="1200" cap="none" spc="0" normalizeH="0" baseline="0" noProof="0" dirty="0">
                <a:ln/>
                <a:solidFill>
                  <a:srgbClr val="FFCE33"/>
                </a:solidFill>
                <a:effectLst/>
                <a:uLnTx/>
                <a:uFillTx/>
                <a:latin typeface="Comic Sans MS" panose="030F0702030302020204" pitchFamily="66" charset="0"/>
                <a:ea typeface="+mn-ea"/>
                <a:cs typeface="+mn-cs"/>
              </a:rPr>
              <a:t>(Marco 4:24,25).</a:t>
            </a:r>
          </a:p>
        </p:txBody>
      </p:sp>
    </p:spTree>
    <p:extLst>
      <p:ext uri="{BB962C8B-B14F-4D97-AF65-F5344CB8AC3E}">
        <p14:creationId xmlns:p14="http://schemas.microsoft.com/office/powerpoint/2010/main" val="330286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F00118D5-D531-B1AA-8703-B9665B9AC90B}"/>
              </a:ext>
            </a:extLst>
          </p:cNvPr>
          <p:cNvSpPr txBox="1"/>
          <p:nvPr/>
        </p:nvSpPr>
        <p:spPr>
          <a:xfrm>
            <a:off x="5791200" y="3714750"/>
            <a:ext cx="6400800" cy="3016210"/>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it-IT" sz="2000" b="1" dirty="0">
                <a:solidFill>
                  <a:schemeClr val="accent1">
                    <a:lumMod val="75000"/>
                  </a:schemeClr>
                </a:solidFill>
              </a:rPr>
              <a:t>La ragion d'essere delle parabole</a:t>
            </a:r>
            <a:r>
              <a:rPr lang="es-ES" sz="2000" b="1" dirty="0">
                <a:solidFill>
                  <a:schemeClr val="accent1">
                    <a:lumMod val="75000"/>
                  </a:schemeClr>
                </a:solidFill>
              </a:rPr>
              <a:t>. Marco 4:10-12.</a:t>
            </a:r>
          </a:p>
          <a:p>
            <a:pPr>
              <a:spcBef>
                <a:spcPts val="1800"/>
              </a:spcBef>
            </a:pPr>
            <a:r>
              <a:rPr lang="es-ES" sz="2000" b="1" dirty="0">
                <a:solidFill>
                  <a:schemeClr val="accent6">
                    <a:lumMod val="75000"/>
                  </a:schemeClr>
                </a:solidFill>
              </a:rPr>
              <a:t>La parabola del seminatore:</a:t>
            </a:r>
          </a:p>
          <a:p>
            <a:pPr lvl="1">
              <a:spcBef>
                <a:spcPts val="600"/>
              </a:spcBef>
            </a:pPr>
            <a:r>
              <a:rPr lang="it-IT" sz="2000" b="1" dirty="0"/>
              <a:t>Il seminatore uscì a seminare</a:t>
            </a:r>
            <a:r>
              <a:rPr lang="es-ES" sz="2000" b="1" dirty="0"/>
              <a:t>… Marco 4:1-9.</a:t>
            </a:r>
          </a:p>
          <a:p>
            <a:pPr lvl="1">
              <a:spcBef>
                <a:spcPts val="600"/>
              </a:spcBef>
            </a:pPr>
            <a:r>
              <a:rPr lang="es-ES" sz="2000" b="1" dirty="0"/>
              <a:t>La spiegazione della parabola. Marco 4:13-20.</a:t>
            </a:r>
          </a:p>
          <a:p>
            <a:pPr>
              <a:spcBef>
                <a:spcPts val="1800"/>
              </a:spcBef>
            </a:pPr>
            <a:r>
              <a:rPr lang="es-ES" sz="2000" b="1" dirty="0">
                <a:solidFill>
                  <a:srgbClr val="9A0000"/>
                </a:solidFill>
              </a:rPr>
              <a:t>Altre parabole:</a:t>
            </a:r>
          </a:p>
          <a:p>
            <a:pPr lvl="1">
              <a:spcBef>
                <a:spcPts val="600"/>
              </a:spcBef>
            </a:pPr>
            <a:r>
              <a:rPr lang="it-IT" sz="2000" b="1" dirty="0"/>
              <a:t>La lampada e la misura</a:t>
            </a:r>
            <a:r>
              <a:rPr lang="es-ES" sz="2000" b="1" dirty="0"/>
              <a:t>. Marco 4:21-25.</a:t>
            </a:r>
          </a:p>
          <a:p>
            <a:pPr lvl="1">
              <a:spcBef>
                <a:spcPts val="600"/>
              </a:spcBef>
            </a:pPr>
            <a:r>
              <a:rPr lang="es-ES" sz="2000" b="1" dirty="0"/>
              <a:t>Crescita e senape. Marco 4:26-32.</a:t>
            </a:r>
          </a:p>
        </p:txBody>
      </p:sp>
      <p:sp>
        <p:nvSpPr>
          <p:cNvPr id="3" name="CuadroTexto 2">
            <a:extLst>
              <a:ext uri="{FF2B5EF4-FFF2-40B4-BE49-F238E27FC236}">
                <a16:creationId xmlns:a16="http://schemas.microsoft.com/office/drawing/2014/main" id="{597D8419-FA75-1E8E-7216-070D9C41090B}"/>
              </a:ext>
            </a:extLst>
          </p:cNvPr>
          <p:cNvSpPr txBox="1"/>
          <p:nvPr/>
        </p:nvSpPr>
        <p:spPr>
          <a:xfrm>
            <a:off x="333375" y="152638"/>
            <a:ext cx="6097389" cy="1323439"/>
          </a:xfrm>
          <a:prstGeom prst="rect">
            <a:avLst/>
          </a:prstGeom>
          <a:noFill/>
        </p:spPr>
        <p:txBody>
          <a:bodyPr wrap="square" rtlCol="0">
            <a:spAutoFit/>
          </a:bodyPr>
          <a:lstStyle/>
          <a:p>
            <a:pPr>
              <a:spcBef>
                <a:spcPts val="600"/>
              </a:spcBef>
            </a:pPr>
            <a:r>
              <a:rPr lang="it-IT" sz="2000" b="1" dirty="0"/>
              <a:t>Una parabola è la narrazione di un evento simulato (basato o meno su eventi reali) da cui si deduce un'importante verità o insegnamento morale per confronto o somiglianza.</a:t>
            </a:r>
            <a:endParaRPr lang="es-ES" sz="2000" b="1" dirty="0"/>
          </a:p>
        </p:txBody>
      </p:sp>
      <p:pic>
        <p:nvPicPr>
          <p:cNvPr id="5" name="Imagen 4" descr="Un hombre sentado en un jardín&#10;&#10;Descripción generada automáticamente con confianza media">
            <a:extLst>
              <a:ext uri="{FF2B5EF4-FFF2-40B4-BE49-F238E27FC236}">
                <a16:creationId xmlns:a16="http://schemas.microsoft.com/office/drawing/2014/main" id="{B903B922-2890-ABBA-1539-0080C2D9226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161"/>
          <a:stretch/>
        </p:blipFill>
        <p:spPr>
          <a:xfrm>
            <a:off x="6439301" y="127040"/>
            <a:ext cx="5590774" cy="3429781"/>
          </a:xfrm>
          <a:prstGeom prst="roundRect">
            <a:avLst>
              <a:gd name="adj" fmla="val 9169"/>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Imagen 8" descr="Calendario&#10;&#10;Descripción generada automáticamente con confianza baja">
            <a:extLst>
              <a:ext uri="{FF2B5EF4-FFF2-40B4-BE49-F238E27FC236}">
                <a16:creationId xmlns:a16="http://schemas.microsoft.com/office/drawing/2014/main" id="{5140B138-724F-F36C-ED28-F5A89FE2C5D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0493" y="3843341"/>
            <a:ext cx="4509537" cy="2923409"/>
          </a:xfrm>
          <a:prstGeom prst="rect">
            <a:avLst/>
          </a:prstGeom>
          <a:effectLst>
            <a:innerShdw blurRad="114300">
              <a:prstClr val="black"/>
            </a:innerShdw>
          </a:effectLst>
        </p:spPr>
      </p:pic>
      <p:pic>
        <p:nvPicPr>
          <p:cNvPr id="11" name="Imagen 10" descr="Icono&#10;&#10;Descripción generada automáticamente">
            <a:extLst>
              <a:ext uri="{FF2B5EF4-FFF2-40B4-BE49-F238E27FC236}">
                <a16:creationId xmlns:a16="http://schemas.microsoft.com/office/drawing/2014/main" id="{584CCF5C-FD8D-ECA2-2826-44EEA6DF8A8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488048" y="5600700"/>
            <a:ext cx="304384" cy="304800"/>
          </a:xfrm>
          <a:prstGeom prst="rect">
            <a:avLst/>
          </a:prstGeom>
          <a:effectLst>
            <a:outerShdw blurRad="50800" dist="38100" dir="8100000" algn="tr" rotWithShape="0">
              <a:prstClr val="black">
                <a:alpha val="40000"/>
              </a:prstClr>
            </a:outerShdw>
          </a:effectLst>
        </p:spPr>
      </p:pic>
      <p:pic>
        <p:nvPicPr>
          <p:cNvPr id="12" name="Imagen 11" descr="Icono&#10;&#10;Descripción generada automáticamente">
            <a:extLst>
              <a:ext uri="{FF2B5EF4-FFF2-40B4-BE49-F238E27FC236}">
                <a16:creationId xmlns:a16="http://schemas.microsoft.com/office/drawing/2014/main" id="{A13F9B59-F6CB-35D6-932B-62C256C41A5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488048" y="4295775"/>
            <a:ext cx="304384" cy="304800"/>
          </a:xfrm>
          <a:prstGeom prst="rect">
            <a:avLst/>
          </a:prstGeom>
          <a:effectLst>
            <a:outerShdw blurRad="50800" dist="38100" dir="8100000" algn="tr" rotWithShape="0">
              <a:prstClr val="black">
                <a:alpha val="40000"/>
              </a:prstClr>
            </a:outerShdw>
          </a:effectLst>
        </p:spPr>
      </p:pic>
      <p:pic>
        <p:nvPicPr>
          <p:cNvPr id="14" name="Imagen 13" descr="Icono&#10;&#10;Descripción generada automáticamente">
            <a:extLst>
              <a:ext uri="{FF2B5EF4-FFF2-40B4-BE49-F238E27FC236}">
                <a16:creationId xmlns:a16="http://schemas.microsoft.com/office/drawing/2014/main" id="{76F12835-900D-41E6-5D78-81DBFE26D9F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488048" y="3776662"/>
            <a:ext cx="304384" cy="304800"/>
          </a:xfrm>
          <a:prstGeom prst="rect">
            <a:avLst/>
          </a:prstGeom>
          <a:effectLst>
            <a:outerShdw blurRad="50800" dist="38100" dir="8100000" algn="tr" rotWithShape="0">
              <a:prstClr val="black">
                <a:alpha val="40000"/>
              </a:prstClr>
            </a:outerShdw>
          </a:effectLst>
        </p:spPr>
      </p:pic>
      <p:pic>
        <p:nvPicPr>
          <p:cNvPr id="24" name="Imagen 23" descr="Imagen en blanco y negro&#10;&#10;Descripción generada automáticamente con confianza media">
            <a:extLst>
              <a:ext uri="{FF2B5EF4-FFF2-40B4-BE49-F238E27FC236}">
                <a16:creationId xmlns:a16="http://schemas.microsoft.com/office/drawing/2014/main" id="{F012210F-4D8F-8F1D-AAF2-AE16B11C838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811530" y="6376262"/>
            <a:ext cx="400051" cy="279195"/>
          </a:xfrm>
          <a:prstGeom prst="rect">
            <a:avLst/>
          </a:prstGeom>
          <a:effectLst>
            <a:outerShdw blurRad="50800" dist="38100" dir="8100000" algn="tr" rotWithShape="0">
              <a:prstClr val="black">
                <a:alpha val="40000"/>
              </a:prstClr>
            </a:outerShdw>
          </a:effectLst>
        </p:spPr>
      </p:pic>
      <p:pic>
        <p:nvPicPr>
          <p:cNvPr id="25" name="Imagen 24" descr="Forma&#10;&#10;Descripción generada automáticamente">
            <a:extLst>
              <a:ext uri="{FF2B5EF4-FFF2-40B4-BE49-F238E27FC236}">
                <a16:creationId xmlns:a16="http://schemas.microsoft.com/office/drawing/2014/main" id="{362E1954-9FA2-009B-123A-84C70CE83F9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811530" y="5990813"/>
            <a:ext cx="400051" cy="279195"/>
          </a:xfrm>
          <a:prstGeom prst="rect">
            <a:avLst/>
          </a:prstGeom>
          <a:effectLst>
            <a:outerShdw blurRad="50800" dist="38100" dir="8100000" algn="tr" rotWithShape="0">
              <a:prstClr val="black">
                <a:alpha val="40000"/>
              </a:prstClr>
            </a:outerShdw>
          </a:effectLst>
        </p:spPr>
      </p:pic>
      <p:pic>
        <p:nvPicPr>
          <p:cNvPr id="27" name="Imagen 26" descr="Dibujo en blanco y negro&#10;&#10;Descripción generada automáticamente con confianza baja">
            <a:extLst>
              <a:ext uri="{FF2B5EF4-FFF2-40B4-BE49-F238E27FC236}">
                <a16:creationId xmlns:a16="http://schemas.microsoft.com/office/drawing/2014/main" id="{28EBA96E-04DF-8143-D77C-9589333F8B02}"/>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811530" y="4694033"/>
            <a:ext cx="400051" cy="279195"/>
          </a:xfrm>
          <a:prstGeom prst="rect">
            <a:avLst/>
          </a:prstGeom>
          <a:effectLst>
            <a:outerShdw blurRad="50800" dist="38100" dir="8100000" algn="tr" rotWithShape="0">
              <a:prstClr val="black">
                <a:alpha val="40000"/>
              </a:prstClr>
            </a:outerShdw>
          </a:effectLst>
        </p:spPr>
      </p:pic>
      <p:pic>
        <p:nvPicPr>
          <p:cNvPr id="28" name="Imagen 27" descr="Imagen que contiene Icono&#10;&#10;Descripción generada automáticamente">
            <a:extLst>
              <a:ext uri="{FF2B5EF4-FFF2-40B4-BE49-F238E27FC236}">
                <a16:creationId xmlns:a16="http://schemas.microsoft.com/office/drawing/2014/main" id="{209B390E-A409-7D75-8330-944197362B04}"/>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811530" y="5061436"/>
            <a:ext cx="400051" cy="279195"/>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CB8B6EA5-A2FF-5A46-59EE-2383EB1BA754}"/>
              </a:ext>
            </a:extLst>
          </p:cNvPr>
          <p:cNvSpPr txBox="1"/>
          <p:nvPr/>
        </p:nvSpPr>
        <p:spPr>
          <a:xfrm>
            <a:off x="333375" y="2845448"/>
            <a:ext cx="6105926" cy="1015663"/>
          </a:xfrm>
          <a:prstGeom prst="rect">
            <a:avLst/>
          </a:prstGeom>
          <a:noFill/>
        </p:spPr>
        <p:txBody>
          <a:bodyPr wrap="square">
            <a:spAutoFit/>
          </a:bodyPr>
          <a:lstStyle/>
          <a:p>
            <a:pPr>
              <a:spcBef>
                <a:spcPts val="600"/>
              </a:spcBef>
            </a:pPr>
            <a:r>
              <a:rPr lang="it-IT" sz="2000" b="1" dirty="0"/>
              <a:t>Quando i suoi ascoltatori tornavano a casa, condividevano ciò che avevano imparato con la famiglia e gli amici</a:t>
            </a:r>
            <a:r>
              <a:rPr lang="es-ES" sz="2000" b="1" dirty="0"/>
              <a:t>.</a:t>
            </a:r>
          </a:p>
        </p:txBody>
      </p:sp>
      <p:sp>
        <p:nvSpPr>
          <p:cNvPr id="8" name="CuadroTexto 7">
            <a:extLst>
              <a:ext uri="{FF2B5EF4-FFF2-40B4-BE49-F238E27FC236}">
                <a16:creationId xmlns:a16="http://schemas.microsoft.com/office/drawing/2014/main" id="{CEC94589-3A47-6DC0-95B7-C81FDEAF1DE2}"/>
              </a:ext>
            </a:extLst>
          </p:cNvPr>
          <p:cNvSpPr txBox="1"/>
          <p:nvPr/>
        </p:nvSpPr>
        <p:spPr>
          <a:xfrm>
            <a:off x="333375" y="1336270"/>
            <a:ext cx="6096000" cy="1323439"/>
          </a:xfrm>
          <a:prstGeom prst="rect">
            <a:avLst/>
          </a:prstGeom>
          <a:noFill/>
        </p:spPr>
        <p:txBody>
          <a:bodyPr wrap="square">
            <a:spAutoFit/>
          </a:bodyPr>
          <a:lstStyle/>
          <a:p>
            <a:pPr>
              <a:spcBef>
                <a:spcPts val="600"/>
              </a:spcBef>
            </a:pPr>
            <a:r>
              <a:rPr lang="it-IT" sz="2000" b="1" dirty="0"/>
              <a:t>Questo è il sistema che Gesù usò principalmente nei suoi insegnamenti (Marco 4:34). Le sue parabole erano generalmente tratte dalla vita di tutti i giorni e, quindi, facili da ricordare e applicare</a:t>
            </a:r>
            <a:r>
              <a:rPr lang="es-ES" sz="2000" b="1" dirty="0"/>
              <a:t>.</a:t>
            </a:r>
          </a:p>
        </p:txBody>
      </p:sp>
    </p:spTree>
    <p:extLst>
      <p:ext uri="{BB962C8B-B14F-4D97-AF65-F5344CB8AC3E}">
        <p14:creationId xmlns:p14="http://schemas.microsoft.com/office/powerpoint/2010/main" val="3254798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1000"/>
                                        <p:tgtEl>
                                          <p:spTgt spid="9"/>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8" presetClass="entr" presetSubtype="32"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amond(out)">
                                      <p:cBhvr>
                                        <p:cTn id="16" dur="1000"/>
                                        <p:tgtEl>
                                          <p:spTgt spid="5"/>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down)">
                                      <p:cBhvr>
                                        <p:cTn id="30" dur="145">
                                          <p:stCondLst>
                                            <p:cond delay="0"/>
                                          </p:stCondLst>
                                        </p:cTn>
                                        <p:tgtEl>
                                          <p:spTgt spid="14"/>
                                        </p:tgtEl>
                                      </p:cBhvr>
                                    </p:animEffect>
                                    <p:anim calcmode="lin" valueType="num">
                                      <p:cBhvr>
                                        <p:cTn id="31" dur="456"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32" dur="166"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33" dur="166" tmFilter="0, 0; 0.125,0.2665; 0.25,0.4; 0.375,0.465; 0.5,0.5;  0.625,0.535; 0.75,0.6; 0.875,0.7335; 1,1">
                                          <p:stCondLst>
                                            <p:cond delay="166"/>
                                          </p:stCondLst>
                                        </p:cTn>
                                        <p:tgtEl>
                                          <p:spTgt spid="14"/>
                                        </p:tgtEl>
                                        <p:attrNameLst>
                                          <p:attrName>ppt_y</p:attrName>
                                        </p:attrNameLst>
                                      </p:cBhvr>
                                      <p:tavLst>
                                        <p:tav tm="0" fmla="#ppt_y-sin(pi*$)/9">
                                          <p:val>
                                            <p:fltVal val="0"/>
                                          </p:val>
                                        </p:tav>
                                        <p:tav tm="100000">
                                          <p:val>
                                            <p:fltVal val="1"/>
                                          </p:val>
                                        </p:tav>
                                      </p:tavLst>
                                    </p:anim>
                                    <p:anim calcmode="lin" valueType="num">
                                      <p:cBhvr>
                                        <p:cTn id="34" dur="83" tmFilter="0, 0; 0.125,0.2665; 0.25,0.4; 0.375,0.465; 0.5,0.5;  0.625,0.535; 0.75,0.6; 0.875,0.7335; 1,1">
                                          <p:stCondLst>
                                            <p:cond delay="331"/>
                                          </p:stCondLst>
                                        </p:cTn>
                                        <p:tgtEl>
                                          <p:spTgt spid="14"/>
                                        </p:tgtEl>
                                        <p:attrNameLst>
                                          <p:attrName>ppt_y</p:attrName>
                                        </p:attrNameLst>
                                      </p:cBhvr>
                                      <p:tavLst>
                                        <p:tav tm="0" fmla="#ppt_y-sin(pi*$)/27">
                                          <p:val>
                                            <p:fltVal val="0"/>
                                          </p:val>
                                        </p:tav>
                                        <p:tav tm="100000">
                                          <p:val>
                                            <p:fltVal val="1"/>
                                          </p:val>
                                        </p:tav>
                                      </p:tavLst>
                                    </p:anim>
                                    <p:anim calcmode="lin" valueType="num">
                                      <p:cBhvr>
                                        <p:cTn id="35" dur="41" tmFilter="0, 0; 0.125,0.2665; 0.25,0.4; 0.375,0.465; 0.5,0.5;  0.625,0.535; 0.75,0.6; 0.875,0.7335; 1,1">
                                          <p:stCondLst>
                                            <p:cond delay="414"/>
                                          </p:stCondLst>
                                        </p:cTn>
                                        <p:tgtEl>
                                          <p:spTgt spid="14"/>
                                        </p:tgtEl>
                                        <p:attrNameLst>
                                          <p:attrName>ppt_y</p:attrName>
                                        </p:attrNameLst>
                                      </p:cBhvr>
                                      <p:tavLst>
                                        <p:tav tm="0" fmla="#ppt_y-sin(pi*$)/81">
                                          <p:val>
                                            <p:fltVal val="0"/>
                                          </p:val>
                                        </p:tav>
                                        <p:tav tm="100000">
                                          <p:val>
                                            <p:fltVal val="1"/>
                                          </p:val>
                                        </p:tav>
                                      </p:tavLst>
                                    </p:anim>
                                    <p:animScale>
                                      <p:cBhvr>
                                        <p:cTn id="36" dur="7">
                                          <p:stCondLst>
                                            <p:cond delay="162"/>
                                          </p:stCondLst>
                                        </p:cTn>
                                        <p:tgtEl>
                                          <p:spTgt spid="14"/>
                                        </p:tgtEl>
                                      </p:cBhvr>
                                      <p:to x="100000" y="60000"/>
                                    </p:animScale>
                                    <p:animScale>
                                      <p:cBhvr>
                                        <p:cTn id="37" dur="41" decel="50000">
                                          <p:stCondLst>
                                            <p:cond delay="169"/>
                                          </p:stCondLst>
                                        </p:cTn>
                                        <p:tgtEl>
                                          <p:spTgt spid="14"/>
                                        </p:tgtEl>
                                      </p:cBhvr>
                                      <p:to x="100000" y="100000"/>
                                    </p:animScale>
                                    <p:animScale>
                                      <p:cBhvr>
                                        <p:cTn id="38" dur="7">
                                          <p:stCondLst>
                                            <p:cond delay="328"/>
                                          </p:stCondLst>
                                        </p:cTn>
                                        <p:tgtEl>
                                          <p:spTgt spid="14"/>
                                        </p:tgtEl>
                                      </p:cBhvr>
                                      <p:to x="100000" y="80000"/>
                                    </p:animScale>
                                    <p:animScale>
                                      <p:cBhvr>
                                        <p:cTn id="39" dur="41" decel="50000">
                                          <p:stCondLst>
                                            <p:cond delay="335"/>
                                          </p:stCondLst>
                                        </p:cTn>
                                        <p:tgtEl>
                                          <p:spTgt spid="14"/>
                                        </p:tgtEl>
                                      </p:cBhvr>
                                      <p:to x="100000" y="100000"/>
                                    </p:animScale>
                                    <p:animScale>
                                      <p:cBhvr>
                                        <p:cTn id="40" dur="7">
                                          <p:stCondLst>
                                            <p:cond delay="410"/>
                                          </p:stCondLst>
                                        </p:cTn>
                                        <p:tgtEl>
                                          <p:spTgt spid="14"/>
                                        </p:tgtEl>
                                      </p:cBhvr>
                                      <p:to x="100000" y="90000"/>
                                    </p:animScale>
                                    <p:animScale>
                                      <p:cBhvr>
                                        <p:cTn id="41" dur="41" decel="50000">
                                          <p:stCondLst>
                                            <p:cond delay="417"/>
                                          </p:stCondLst>
                                        </p:cTn>
                                        <p:tgtEl>
                                          <p:spTgt spid="14"/>
                                        </p:tgtEl>
                                      </p:cBhvr>
                                      <p:to x="100000" y="100000"/>
                                    </p:animScale>
                                    <p:animScale>
                                      <p:cBhvr>
                                        <p:cTn id="42" dur="7">
                                          <p:stCondLst>
                                            <p:cond delay="452"/>
                                          </p:stCondLst>
                                        </p:cTn>
                                        <p:tgtEl>
                                          <p:spTgt spid="14"/>
                                        </p:tgtEl>
                                      </p:cBhvr>
                                      <p:to x="100000" y="95000"/>
                                    </p:animScale>
                                    <p:animScale>
                                      <p:cBhvr>
                                        <p:cTn id="43" dur="41" decel="50000">
                                          <p:stCondLst>
                                            <p:cond delay="459"/>
                                          </p:stCondLst>
                                        </p:cTn>
                                        <p:tgtEl>
                                          <p:spTgt spid="14"/>
                                        </p:tgtEl>
                                      </p:cBhvr>
                                      <p:to x="100000" y="100000"/>
                                    </p:animScale>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2">
                                            <p:txEl>
                                              <p:pRg st="0" end="0"/>
                                            </p:txEl>
                                          </p:spTgt>
                                        </p:tgtEl>
                                        <p:attrNameLst>
                                          <p:attrName>style.visibility</p:attrName>
                                        </p:attrNameLst>
                                      </p:cBhvr>
                                      <p:to>
                                        <p:strVal val="visible"/>
                                      </p:to>
                                    </p:set>
                                    <p:animEffect transition="in" filter="wipe(left)">
                                      <p:cBhvr>
                                        <p:cTn id="47" dur="500"/>
                                        <p:tgtEl>
                                          <p:spTgt spid="2">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6" presetClass="entr" presetSubtype="0" fill="hold"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down)">
                                      <p:cBhvr>
                                        <p:cTn id="52" dur="145">
                                          <p:stCondLst>
                                            <p:cond delay="0"/>
                                          </p:stCondLst>
                                        </p:cTn>
                                        <p:tgtEl>
                                          <p:spTgt spid="12"/>
                                        </p:tgtEl>
                                      </p:cBhvr>
                                    </p:animEffect>
                                    <p:anim calcmode="lin" valueType="num">
                                      <p:cBhvr>
                                        <p:cTn id="53" dur="456"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54" dur="166"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55" dur="166" tmFilter="0, 0; 0.125,0.2665; 0.25,0.4; 0.375,0.465; 0.5,0.5;  0.625,0.535; 0.75,0.6; 0.875,0.7335; 1,1">
                                          <p:stCondLst>
                                            <p:cond delay="166"/>
                                          </p:stCondLst>
                                        </p:cTn>
                                        <p:tgtEl>
                                          <p:spTgt spid="12"/>
                                        </p:tgtEl>
                                        <p:attrNameLst>
                                          <p:attrName>ppt_y</p:attrName>
                                        </p:attrNameLst>
                                      </p:cBhvr>
                                      <p:tavLst>
                                        <p:tav tm="0" fmla="#ppt_y-sin(pi*$)/9">
                                          <p:val>
                                            <p:fltVal val="0"/>
                                          </p:val>
                                        </p:tav>
                                        <p:tav tm="100000">
                                          <p:val>
                                            <p:fltVal val="1"/>
                                          </p:val>
                                        </p:tav>
                                      </p:tavLst>
                                    </p:anim>
                                    <p:anim calcmode="lin" valueType="num">
                                      <p:cBhvr>
                                        <p:cTn id="56" dur="83" tmFilter="0, 0; 0.125,0.2665; 0.25,0.4; 0.375,0.465; 0.5,0.5;  0.625,0.535; 0.75,0.6; 0.875,0.7335; 1,1">
                                          <p:stCondLst>
                                            <p:cond delay="331"/>
                                          </p:stCondLst>
                                        </p:cTn>
                                        <p:tgtEl>
                                          <p:spTgt spid="12"/>
                                        </p:tgtEl>
                                        <p:attrNameLst>
                                          <p:attrName>ppt_y</p:attrName>
                                        </p:attrNameLst>
                                      </p:cBhvr>
                                      <p:tavLst>
                                        <p:tav tm="0" fmla="#ppt_y-sin(pi*$)/27">
                                          <p:val>
                                            <p:fltVal val="0"/>
                                          </p:val>
                                        </p:tav>
                                        <p:tav tm="100000">
                                          <p:val>
                                            <p:fltVal val="1"/>
                                          </p:val>
                                        </p:tav>
                                      </p:tavLst>
                                    </p:anim>
                                    <p:anim calcmode="lin" valueType="num">
                                      <p:cBhvr>
                                        <p:cTn id="57" dur="41" tmFilter="0, 0; 0.125,0.2665; 0.25,0.4; 0.375,0.465; 0.5,0.5;  0.625,0.535; 0.75,0.6; 0.875,0.7335; 1,1">
                                          <p:stCondLst>
                                            <p:cond delay="414"/>
                                          </p:stCondLst>
                                        </p:cTn>
                                        <p:tgtEl>
                                          <p:spTgt spid="12"/>
                                        </p:tgtEl>
                                        <p:attrNameLst>
                                          <p:attrName>ppt_y</p:attrName>
                                        </p:attrNameLst>
                                      </p:cBhvr>
                                      <p:tavLst>
                                        <p:tav tm="0" fmla="#ppt_y-sin(pi*$)/81">
                                          <p:val>
                                            <p:fltVal val="0"/>
                                          </p:val>
                                        </p:tav>
                                        <p:tav tm="100000">
                                          <p:val>
                                            <p:fltVal val="1"/>
                                          </p:val>
                                        </p:tav>
                                      </p:tavLst>
                                    </p:anim>
                                    <p:animScale>
                                      <p:cBhvr>
                                        <p:cTn id="58" dur="7">
                                          <p:stCondLst>
                                            <p:cond delay="162"/>
                                          </p:stCondLst>
                                        </p:cTn>
                                        <p:tgtEl>
                                          <p:spTgt spid="12"/>
                                        </p:tgtEl>
                                      </p:cBhvr>
                                      <p:to x="100000" y="60000"/>
                                    </p:animScale>
                                    <p:animScale>
                                      <p:cBhvr>
                                        <p:cTn id="59" dur="41" decel="50000">
                                          <p:stCondLst>
                                            <p:cond delay="169"/>
                                          </p:stCondLst>
                                        </p:cTn>
                                        <p:tgtEl>
                                          <p:spTgt spid="12"/>
                                        </p:tgtEl>
                                      </p:cBhvr>
                                      <p:to x="100000" y="100000"/>
                                    </p:animScale>
                                    <p:animScale>
                                      <p:cBhvr>
                                        <p:cTn id="60" dur="7">
                                          <p:stCondLst>
                                            <p:cond delay="328"/>
                                          </p:stCondLst>
                                        </p:cTn>
                                        <p:tgtEl>
                                          <p:spTgt spid="12"/>
                                        </p:tgtEl>
                                      </p:cBhvr>
                                      <p:to x="100000" y="80000"/>
                                    </p:animScale>
                                    <p:animScale>
                                      <p:cBhvr>
                                        <p:cTn id="61" dur="41" decel="50000">
                                          <p:stCondLst>
                                            <p:cond delay="335"/>
                                          </p:stCondLst>
                                        </p:cTn>
                                        <p:tgtEl>
                                          <p:spTgt spid="12"/>
                                        </p:tgtEl>
                                      </p:cBhvr>
                                      <p:to x="100000" y="100000"/>
                                    </p:animScale>
                                    <p:animScale>
                                      <p:cBhvr>
                                        <p:cTn id="62" dur="7">
                                          <p:stCondLst>
                                            <p:cond delay="410"/>
                                          </p:stCondLst>
                                        </p:cTn>
                                        <p:tgtEl>
                                          <p:spTgt spid="12"/>
                                        </p:tgtEl>
                                      </p:cBhvr>
                                      <p:to x="100000" y="90000"/>
                                    </p:animScale>
                                    <p:animScale>
                                      <p:cBhvr>
                                        <p:cTn id="63" dur="41" decel="50000">
                                          <p:stCondLst>
                                            <p:cond delay="417"/>
                                          </p:stCondLst>
                                        </p:cTn>
                                        <p:tgtEl>
                                          <p:spTgt spid="12"/>
                                        </p:tgtEl>
                                      </p:cBhvr>
                                      <p:to x="100000" y="100000"/>
                                    </p:animScale>
                                    <p:animScale>
                                      <p:cBhvr>
                                        <p:cTn id="64" dur="7">
                                          <p:stCondLst>
                                            <p:cond delay="452"/>
                                          </p:stCondLst>
                                        </p:cTn>
                                        <p:tgtEl>
                                          <p:spTgt spid="12"/>
                                        </p:tgtEl>
                                      </p:cBhvr>
                                      <p:to x="100000" y="95000"/>
                                    </p:animScale>
                                    <p:animScale>
                                      <p:cBhvr>
                                        <p:cTn id="65" dur="41" decel="50000">
                                          <p:stCondLst>
                                            <p:cond delay="459"/>
                                          </p:stCondLst>
                                        </p:cTn>
                                        <p:tgtEl>
                                          <p:spTgt spid="12"/>
                                        </p:tgtEl>
                                      </p:cBhvr>
                                      <p:to x="100000" y="100000"/>
                                    </p:animScale>
                                  </p:childTnLst>
                                </p:cTn>
                              </p:par>
                            </p:childTnLst>
                          </p:cTn>
                        </p:par>
                        <p:par>
                          <p:cTn id="66" fill="hold">
                            <p:stCondLst>
                              <p:cond delay="500"/>
                            </p:stCondLst>
                            <p:childTnLst>
                              <p:par>
                                <p:cTn id="67" presetID="22" presetClass="entr" presetSubtype="8" fill="hold" grpId="0" nodeType="afterEffect">
                                  <p:stCondLst>
                                    <p:cond delay="0"/>
                                  </p:stCondLst>
                                  <p:childTnLst>
                                    <p:set>
                                      <p:cBhvr>
                                        <p:cTn id="68" dur="1" fill="hold">
                                          <p:stCondLst>
                                            <p:cond delay="0"/>
                                          </p:stCondLst>
                                        </p:cTn>
                                        <p:tgtEl>
                                          <p:spTgt spid="2">
                                            <p:txEl>
                                              <p:pRg st="1" end="1"/>
                                            </p:txEl>
                                          </p:spTgt>
                                        </p:tgtEl>
                                        <p:attrNameLst>
                                          <p:attrName>style.visibility</p:attrName>
                                        </p:attrNameLst>
                                      </p:cBhvr>
                                      <p:to>
                                        <p:strVal val="visible"/>
                                      </p:to>
                                    </p:set>
                                    <p:animEffect transition="in" filter="wipe(left)">
                                      <p:cBhvr>
                                        <p:cTn id="69" dur="500"/>
                                        <p:tgtEl>
                                          <p:spTgt spid="2">
                                            <p:txEl>
                                              <p:pRg st="1" end="1"/>
                                            </p:txEl>
                                          </p:spTgt>
                                        </p:tgtEl>
                                      </p:cBhvr>
                                    </p:animEffect>
                                  </p:childTnLst>
                                </p:cTn>
                              </p:par>
                            </p:childTnLst>
                          </p:cTn>
                        </p:par>
                        <p:par>
                          <p:cTn id="70" fill="hold">
                            <p:stCondLst>
                              <p:cond delay="1000"/>
                            </p:stCondLst>
                            <p:childTnLst>
                              <p:par>
                                <p:cTn id="71" presetID="14" presetClass="entr" presetSubtype="10" fill="hold"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randombar(horizontal)">
                                      <p:cBhvr>
                                        <p:cTn id="73" dur="500"/>
                                        <p:tgtEl>
                                          <p:spTgt spid="27"/>
                                        </p:tgtEl>
                                      </p:cBhvr>
                                    </p:animEffect>
                                  </p:childTnLst>
                                </p:cTn>
                              </p:par>
                            </p:childTnLst>
                          </p:cTn>
                        </p:par>
                        <p:par>
                          <p:cTn id="74" fill="hold">
                            <p:stCondLst>
                              <p:cond delay="1500"/>
                            </p:stCondLst>
                            <p:childTnLst>
                              <p:par>
                                <p:cTn id="75" presetID="22" presetClass="entr" presetSubtype="8" fill="hold" grpId="0" nodeType="afterEffect">
                                  <p:stCondLst>
                                    <p:cond delay="0"/>
                                  </p:stCondLst>
                                  <p:childTnLst>
                                    <p:set>
                                      <p:cBhvr>
                                        <p:cTn id="76" dur="1" fill="hold">
                                          <p:stCondLst>
                                            <p:cond delay="0"/>
                                          </p:stCondLst>
                                        </p:cTn>
                                        <p:tgtEl>
                                          <p:spTgt spid="2">
                                            <p:txEl>
                                              <p:pRg st="2" end="2"/>
                                            </p:txEl>
                                          </p:spTgt>
                                        </p:tgtEl>
                                        <p:attrNameLst>
                                          <p:attrName>style.visibility</p:attrName>
                                        </p:attrNameLst>
                                      </p:cBhvr>
                                      <p:to>
                                        <p:strVal val="visible"/>
                                      </p:to>
                                    </p:set>
                                    <p:animEffect transition="in" filter="wipe(left)">
                                      <p:cBhvr>
                                        <p:cTn id="77" dur="500"/>
                                        <p:tgtEl>
                                          <p:spTgt spid="2">
                                            <p:txEl>
                                              <p:pRg st="2" end="2"/>
                                            </p:txEl>
                                          </p:spTgt>
                                        </p:tgtEl>
                                      </p:cBhvr>
                                    </p:animEffect>
                                  </p:childTnLst>
                                </p:cTn>
                              </p:par>
                            </p:childTnLst>
                          </p:cTn>
                        </p:par>
                        <p:par>
                          <p:cTn id="78" fill="hold">
                            <p:stCondLst>
                              <p:cond delay="2000"/>
                            </p:stCondLst>
                            <p:childTnLst>
                              <p:par>
                                <p:cTn id="79" presetID="14" presetClass="entr" presetSubtype="10" fill="hold"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randombar(horizontal)">
                                      <p:cBhvr>
                                        <p:cTn id="81" dur="500"/>
                                        <p:tgtEl>
                                          <p:spTgt spid="28"/>
                                        </p:tgtEl>
                                      </p:cBhvr>
                                    </p:animEffect>
                                  </p:childTnLst>
                                </p:cTn>
                              </p:par>
                            </p:childTnLst>
                          </p:cTn>
                        </p:par>
                        <p:par>
                          <p:cTn id="82" fill="hold">
                            <p:stCondLst>
                              <p:cond delay="2500"/>
                            </p:stCondLst>
                            <p:childTnLst>
                              <p:par>
                                <p:cTn id="83" presetID="22" presetClass="entr" presetSubtype="8" fill="hold" grpId="0" nodeType="afterEffect">
                                  <p:stCondLst>
                                    <p:cond delay="0"/>
                                  </p:stCondLst>
                                  <p:childTnLst>
                                    <p:set>
                                      <p:cBhvr>
                                        <p:cTn id="84" dur="1" fill="hold">
                                          <p:stCondLst>
                                            <p:cond delay="0"/>
                                          </p:stCondLst>
                                        </p:cTn>
                                        <p:tgtEl>
                                          <p:spTgt spid="2">
                                            <p:txEl>
                                              <p:pRg st="3" end="3"/>
                                            </p:txEl>
                                          </p:spTgt>
                                        </p:tgtEl>
                                        <p:attrNameLst>
                                          <p:attrName>style.visibility</p:attrName>
                                        </p:attrNameLst>
                                      </p:cBhvr>
                                      <p:to>
                                        <p:strVal val="visible"/>
                                      </p:to>
                                    </p:set>
                                    <p:animEffect transition="in" filter="wipe(left)">
                                      <p:cBhvr>
                                        <p:cTn id="85" dur="500"/>
                                        <p:tgtEl>
                                          <p:spTgt spid="2">
                                            <p:txEl>
                                              <p:pRg st="3" end="3"/>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26" presetClass="entr" presetSubtype="0" fill="hold" nodeType="clickEffect">
                                  <p:stCondLst>
                                    <p:cond delay="0"/>
                                  </p:stCondLst>
                                  <p:childTnLst>
                                    <p:set>
                                      <p:cBhvr>
                                        <p:cTn id="89" dur="1" fill="hold">
                                          <p:stCondLst>
                                            <p:cond delay="0"/>
                                          </p:stCondLst>
                                        </p:cTn>
                                        <p:tgtEl>
                                          <p:spTgt spid="11"/>
                                        </p:tgtEl>
                                        <p:attrNameLst>
                                          <p:attrName>style.visibility</p:attrName>
                                        </p:attrNameLst>
                                      </p:cBhvr>
                                      <p:to>
                                        <p:strVal val="visible"/>
                                      </p:to>
                                    </p:set>
                                    <p:animEffect transition="in" filter="wipe(down)">
                                      <p:cBhvr>
                                        <p:cTn id="90" dur="145">
                                          <p:stCondLst>
                                            <p:cond delay="0"/>
                                          </p:stCondLst>
                                        </p:cTn>
                                        <p:tgtEl>
                                          <p:spTgt spid="11"/>
                                        </p:tgtEl>
                                      </p:cBhvr>
                                    </p:animEffect>
                                    <p:anim calcmode="lin" valueType="num">
                                      <p:cBhvr>
                                        <p:cTn id="91" dur="456"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2" dur="166"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93" dur="166" tmFilter="0, 0; 0.125,0.2665; 0.25,0.4; 0.375,0.465; 0.5,0.5;  0.625,0.535; 0.75,0.6; 0.875,0.7335; 1,1">
                                          <p:stCondLst>
                                            <p:cond delay="166"/>
                                          </p:stCondLst>
                                        </p:cTn>
                                        <p:tgtEl>
                                          <p:spTgt spid="11"/>
                                        </p:tgtEl>
                                        <p:attrNameLst>
                                          <p:attrName>ppt_y</p:attrName>
                                        </p:attrNameLst>
                                      </p:cBhvr>
                                      <p:tavLst>
                                        <p:tav tm="0" fmla="#ppt_y-sin(pi*$)/9">
                                          <p:val>
                                            <p:fltVal val="0"/>
                                          </p:val>
                                        </p:tav>
                                        <p:tav tm="100000">
                                          <p:val>
                                            <p:fltVal val="1"/>
                                          </p:val>
                                        </p:tav>
                                      </p:tavLst>
                                    </p:anim>
                                    <p:anim calcmode="lin" valueType="num">
                                      <p:cBhvr>
                                        <p:cTn id="94" dur="83" tmFilter="0, 0; 0.125,0.2665; 0.25,0.4; 0.375,0.465; 0.5,0.5;  0.625,0.535; 0.75,0.6; 0.875,0.7335; 1,1">
                                          <p:stCondLst>
                                            <p:cond delay="331"/>
                                          </p:stCondLst>
                                        </p:cTn>
                                        <p:tgtEl>
                                          <p:spTgt spid="11"/>
                                        </p:tgtEl>
                                        <p:attrNameLst>
                                          <p:attrName>ppt_y</p:attrName>
                                        </p:attrNameLst>
                                      </p:cBhvr>
                                      <p:tavLst>
                                        <p:tav tm="0" fmla="#ppt_y-sin(pi*$)/27">
                                          <p:val>
                                            <p:fltVal val="0"/>
                                          </p:val>
                                        </p:tav>
                                        <p:tav tm="100000">
                                          <p:val>
                                            <p:fltVal val="1"/>
                                          </p:val>
                                        </p:tav>
                                      </p:tavLst>
                                    </p:anim>
                                    <p:anim calcmode="lin" valueType="num">
                                      <p:cBhvr>
                                        <p:cTn id="95" dur="41" tmFilter="0, 0; 0.125,0.2665; 0.25,0.4; 0.375,0.465; 0.5,0.5;  0.625,0.535; 0.75,0.6; 0.875,0.7335; 1,1">
                                          <p:stCondLst>
                                            <p:cond delay="414"/>
                                          </p:stCondLst>
                                        </p:cTn>
                                        <p:tgtEl>
                                          <p:spTgt spid="11"/>
                                        </p:tgtEl>
                                        <p:attrNameLst>
                                          <p:attrName>ppt_y</p:attrName>
                                        </p:attrNameLst>
                                      </p:cBhvr>
                                      <p:tavLst>
                                        <p:tav tm="0" fmla="#ppt_y-sin(pi*$)/81">
                                          <p:val>
                                            <p:fltVal val="0"/>
                                          </p:val>
                                        </p:tav>
                                        <p:tav tm="100000">
                                          <p:val>
                                            <p:fltVal val="1"/>
                                          </p:val>
                                        </p:tav>
                                      </p:tavLst>
                                    </p:anim>
                                    <p:animScale>
                                      <p:cBhvr>
                                        <p:cTn id="96" dur="7">
                                          <p:stCondLst>
                                            <p:cond delay="162"/>
                                          </p:stCondLst>
                                        </p:cTn>
                                        <p:tgtEl>
                                          <p:spTgt spid="11"/>
                                        </p:tgtEl>
                                      </p:cBhvr>
                                      <p:to x="100000" y="60000"/>
                                    </p:animScale>
                                    <p:animScale>
                                      <p:cBhvr>
                                        <p:cTn id="97" dur="41" decel="50000">
                                          <p:stCondLst>
                                            <p:cond delay="169"/>
                                          </p:stCondLst>
                                        </p:cTn>
                                        <p:tgtEl>
                                          <p:spTgt spid="11"/>
                                        </p:tgtEl>
                                      </p:cBhvr>
                                      <p:to x="100000" y="100000"/>
                                    </p:animScale>
                                    <p:animScale>
                                      <p:cBhvr>
                                        <p:cTn id="98" dur="7">
                                          <p:stCondLst>
                                            <p:cond delay="328"/>
                                          </p:stCondLst>
                                        </p:cTn>
                                        <p:tgtEl>
                                          <p:spTgt spid="11"/>
                                        </p:tgtEl>
                                      </p:cBhvr>
                                      <p:to x="100000" y="80000"/>
                                    </p:animScale>
                                    <p:animScale>
                                      <p:cBhvr>
                                        <p:cTn id="99" dur="41" decel="50000">
                                          <p:stCondLst>
                                            <p:cond delay="335"/>
                                          </p:stCondLst>
                                        </p:cTn>
                                        <p:tgtEl>
                                          <p:spTgt spid="11"/>
                                        </p:tgtEl>
                                      </p:cBhvr>
                                      <p:to x="100000" y="100000"/>
                                    </p:animScale>
                                    <p:animScale>
                                      <p:cBhvr>
                                        <p:cTn id="100" dur="7">
                                          <p:stCondLst>
                                            <p:cond delay="410"/>
                                          </p:stCondLst>
                                        </p:cTn>
                                        <p:tgtEl>
                                          <p:spTgt spid="11"/>
                                        </p:tgtEl>
                                      </p:cBhvr>
                                      <p:to x="100000" y="90000"/>
                                    </p:animScale>
                                    <p:animScale>
                                      <p:cBhvr>
                                        <p:cTn id="101" dur="41" decel="50000">
                                          <p:stCondLst>
                                            <p:cond delay="417"/>
                                          </p:stCondLst>
                                        </p:cTn>
                                        <p:tgtEl>
                                          <p:spTgt spid="11"/>
                                        </p:tgtEl>
                                      </p:cBhvr>
                                      <p:to x="100000" y="100000"/>
                                    </p:animScale>
                                    <p:animScale>
                                      <p:cBhvr>
                                        <p:cTn id="102" dur="7">
                                          <p:stCondLst>
                                            <p:cond delay="452"/>
                                          </p:stCondLst>
                                        </p:cTn>
                                        <p:tgtEl>
                                          <p:spTgt spid="11"/>
                                        </p:tgtEl>
                                      </p:cBhvr>
                                      <p:to x="100000" y="95000"/>
                                    </p:animScale>
                                    <p:animScale>
                                      <p:cBhvr>
                                        <p:cTn id="103" dur="41" decel="50000">
                                          <p:stCondLst>
                                            <p:cond delay="459"/>
                                          </p:stCondLst>
                                        </p:cTn>
                                        <p:tgtEl>
                                          <p:spTgt spid="11"/>
                                        </p:tgtEl>
                                      </p:cBhvr>
                                      <p:to x="100000" y="100000"/>
                                    </p:animScale>
                                  </p:childTnLst>
                                </p:cTn>
                              </p:par>
                            </p:childTnLst>
                          </p:cTn>
                        </p:par>
                        <p:par>
                          <p:cTn id="104" fill="hold">
                            <p:stCondLst>
                              <p:cond delay="500"/>
                            </p:stCondLst>
                            <p:childTnLst>
                              <p:par>
                                <p:cTn id="105" presetID="22" presetClass="entr" presetSubtype="8" fill="hold" grpId="0" nodeType="afterEffect">
                                  <p:stCondLst>
                                    <p:cond delay="0"/>
                                  </p:stCondLst>
                                  <p:childTnLst>
                                    <p:set>
                                      <p:cBhvr>
                                        <p:cTn id="106" dur="1" fill="hold">
                                          <p:stCondLst>
                                            <p:cond delay="0"/>
                                          </p:stCondLst>
                                        </p:cTn>
                                        <p:tgtEl>
                                          <p:spTgt spid="2">
                                            <p:txEl>
                                              <p:pRg st="4" end="4"/>
                                            </p:txEl>
                                          </p:spTgt>
                                        </p:tgtEl>
                                        <p:attrNameLst>
                                          <p:attrName>style.visibility</p:attrName>
                                        </p:attrNameLst>
                                      </p:cBhvr>
                                      <p:to>
                                        <p:strVal val="visible"/>
                                      </p:to>
                                    </p:set>
                                    <p:animEffect transition="in" filter="wipe(left)">
                                      <p:cBhvr>
                                        <p:cTn id="107" dur="500"/>
                                        <p:tgtEl>
                                          <p:spTgt spid="2">
                                            <p:txEl>
                                              <p:pRg st="4" end="4"/>
                                            </p:txEl>
                                          </p:spTgt>
                                        </p:tgtEl>
                                      </p:cBhvr>
                                    </p:animEffect>
                                  </p:childTnLst>
                                </p:cTn>
                              </p:par>
                            </p:childTnLst>
                          </p:cTn>
                        </p:par>
                        <p:par>
                          <p:cTn id="108" fill="hold">
                            <p:stCondLst>
                              <p:cond delay="1000"/>
                            </p:stCondLst>
                            <p:childTnLst>
                              <p:par>
                                <p:cTn id="109" presetID="14" presetClass="entr" presetSubtype="10" fill="hold" nodeType="afterEffect">
                                  <p:stCondLst>
                                    <p:cond delay="0"/>
                                  </p:stCondLst>
                                  <p:childTnLst>
                                    <p:set>
                                      <p:cBhvr>
                                        <p:cTn id="110" dur="1" fill="hold">
                                          <p:stCondLst>
                                            <p:cond delay="0"/>
                                          </p:stCondLst>
                                        </p:cTn>
                                        <p:tgtEl>
                                          <p:spTgt spid="25"/>
                                        </p:tgtEl>
                                        <p:attrNameLst>
                                          <p:attrName>style.visibility</p:attrName>
                                        </p:attrNameLst>
                                      </p:cBhvr>
                                      <p:to>
                                        <p:strVal val="visible"/>
                                      </p:to>
                                    </p:set>
                                    <p:animEffect transition="in" filter="randombar(horizontal)">
                                      <p:cBhvr>
                                        <p:cTn id="111" dur="500"/>
                                        <p:tgtEl>
                                          <p:spTgt spid="25"/>
                                        </p:tgtEl>
                                      </p:cBhvr>
                                    </p:animEffect>
                                  </p:childTnLst>
                                </p:cTn>
                              </p:par>
                            </p:childTnLst>
                          </p:cTn>
                        </p:par>
                        <p:par>
                          <p:cTn id="112" fill="hold">
                            <p:stCondLst>
                              <p:cond delay="1500"/>
                            </p:stCondLst>
                            <p:childTnLst>
                              <p:par>
                                <p:cTn id="113" presetID="22" presetClass="entr" presetSubtype="8" fill="hold" grpId="0" nodeType="afterEffect">
                                  <p:stCondLst>
                                    <p:cond delay="0"/>
                                  </p:stCondLst>
                                  <p:childTnLst>
                                    <p:set>
                                      <p:cBhvr>
                                        <p:cTn id="114" dur="1" fill="hold">
                                          <p:stCondLst>
                                            <p:cond delay="0"/>
                                          </p:stCondLst>
                                        </p:cTn>
                                        <p:tgtEl>
                                          <p:spTgt spid="2">
                                            <p:txEl>
                                              <p:pRg st="5" end="5"/>
                                            </p:txEl>
                                          </p:spTgt>
                                        </p:tgtEl>
                                        <p:attrNameLst>
                                          <p:attrName>style.visibility</p:attrName>
                                        </p:attrNameLst>
                                      </p:cBhvr>
                                      <p:to>
                                        <p:strVal val="visible"/>
                                      </p:to>
                                    </p:set>
                                    <p:animEffect transition="in" filter="wipe(left)">
                                      <p:cBhvr>
                                        <p:cTn id="115" dur="500"/>
                                        <p:tgtEl>
                                          <p:spTgt spid="2">
                                            <p:txEl>
                                              <p:pRg st="5" end="5"/>
                                            </p:txEl>
                                          </p:spTgt>
                                        </p:tgtEl>
                                      </p:cBhvr>
                                    </p:animEffect>
                                  </p:childTnLst>
                                </p:cTn>
                              </p:par>
                            </p:childTnLst>
                          </p:cTn>
                        </p:par>
                        <p:par>
                          <p:cTn id="116" fill="hold">
                            <p:stCondLst>
                              <p:cond delay="2000"/>
                            </p:stCondLst>
                            <p:childTnLst>
                              <p:par>
                                <p:cTn id="117" presetID="14" presetClass="entr" presetSubtype="10" fill="hold" nodeType="afterEffect">
                                  <p:stCondLst>
                                    <p:cond delay="0"/>
                                  </p:stCondLst>
                                  <p:childTnLst>
                                    <p:set>
                                      <p:cBhvr>
                                        <p:cTn id="118" dur="1" fill="hold">
                                          <p:stCondLst>
                                            <p:cond delay="0"/>
                                          </p:stCondLst>
                                        </p:cTn>
                                        <p:tgtEl>
                                          <p:spTgt spid="24"/>
                                        </p:tgtEl>
                                        <p:attrNameLst>
                                          <p:attrName>style.visibility</p:attrName>
                                        </p:attrNameLst>
                                      </p:cBhvr>
                                      <p:to>
                                        <p:strVal val="visible"/>
                                      </p:to>
                                    </p:set>
                                    <p:animEffect transition="in" filter="randombar(horizontal)">
                                      <p:cBhvr>
                                        <p:cTn id="119" dur="500"/>
                                        <p:tgtEl>
                                          <p:spTgt spid="24"/>
                                        </p:tgtEl>
                                      </p:cBhvr>
                                    </p:animEffect>
                                  </p:childTnLst>
                                </p:cTn>
                              </p:par>
                            </p:childTnLst>
                          </p:cTn>
                        </p:par>
                        <p:par>
                          <p:cTn id="120" fill="hold">
                            <p:stCondLst>
                              <p:cond delay="2500"/>
                            </p:stCondLst>
                            <p:childTnLst>
                              <p:par>
                                <p:cTn id="121" presetID="22" presetClass="entr" presetSubtype="8" fill="hold" grpId="0" nodeType="afterEffect">
                                  <p:stCondLst>
                                    <p:cond delay="0"/>
                                  </p:stCondLst>
                                  <p:childTnLst>
                                    <p:set>
                                      <p:cBhvr>
                                        <p:cTn id="122" dur="1" fill="hold">
                                          <p:stCondLst>
                                            <p:cond delay="0"/>
                                          </p:stCondLst>
                                        </p:cTn>
                                        <p:tgtEl>
                                          <p:spTgt spid="2">
                                            <p:txEl>
                                              <p:pRg st="6" end="6"/>
                                            </p:txEl>
                                          </p:spTgt>
                                        </p:tgtEl>
                                        <p:attrNameLst>
                                          <p:attrName>style.visibility</p:attrName>
                                        </p:attrNameLst>
                                      </p:cBhvr>
                                      <p:to>
                                        <p:strVal val="visible"/>
                                      </p:to>
                                    </p:set>
                                    <p:animEffect transition="in" filter="wipe(left)">
                                      <p:cBhvr>
                                        <p:cTn id="123"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721A1AA8-5D92-1326-F54C-1622D6C66F9B}"/>
              </a:ext>
            </a:extLst>
          </p:cNvPr>
          <p:cNvSpPr>
            <a:spLocks noGrp="1" noRot="1" noMove="1" noResize="1" noEditPoints="1" noAdjustHandles="1" noChangeArrowheads="1" noChangeShapeType="1"/>
          </p:cNvSpPr>
          <p:nvPr/>
        </p:nvSpPr>
        <p:spPr>
          <a:xfrm>
            <a:off x="0" y="0"/>
            <a:ext cx="12191999" cy="1317425"/>
          </a:xfrm>
          <a:prstGeom prst="rect">
            <a:avLst/>
          </a:prstGeom>
          <a:blipFill>
            <a:blip r:embed="rId3" cstate="email"/>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30938B93-E921-4A0F-403B-35AAD12F3D38}"/>
              </a:ext>
            </a:extLst>
          </p:cNvPr>
          <p:cNvSpPr txBox="1"/>
          <p:nvPr/>
        </p:nvSpPr>
        <p:spPr>
          <a:xfrm>
            <a:off x="0" y="0"/>
            <a:ext cx="12191999"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it-IT" sz="4400" b="1" dirty="0">
                <a:ln/>
                <a:solidFill>
                  <a:schemeClr val="accent4"/>
                </a:solidFill>
              </a:rPr>
              <a:t>LA RAGION D'ESSERE DELLE PARABOLE</a:t>
            </a:r>
            <a:endParaRPr lang="es-ES" sz="4400" b="1" dirty="0">
              <a:ln/>
              <a:solidFill>
                <a:schemeClr val="accent4"/>
              </a:solidFill>
            </a:endParaRPr>
          </a:p>
        </p:txBody>
      </p:sp>
      <p:sp>
        <p:nvSpPr>
          <p:cNvPr id="5" name="CuadroTexto 4">
            <a:extLst>
              <a:ext uri="{FF2B5EF4-FFF2-40B4-BE49-F238E27FC236}">
                <a16:creationId xmlns:a16="http://schemas.microsoft.com/office/drawing/2014/main" id="{5B1BAD2D-4A51-478A-9139-427AB1BE5263}"/>
              </a:ext>
            </a:extLst>
          </p:cNvPr>
          <p:cNvSpPr txBox="1"/>
          <p:nvPr/>
        </p:nvSpPr>
        <p:spPr>
          <a:xfrm>
            <a:off x="1228725" y="628947"/>
            <a:ext cx="9686925" cy="646331"/>
          </a:xfrm>
          <a:prstGeom prst="rect">
            <a:avLst/>
          </a:prstGeom>
          <a:noFill/>
        </p:spPr>
        <p:txBody>
          <a:bodyPr wrap="square">
            <a:spAutoFit/>
          </a:bodyPr>
          <a:lstStyle/>
          <a:p>
            <a:pPr algn="ctr"/>
            <a:r>
              <a:rPr lang="es-ES"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it-IT"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Affinché: Vedendo, vedano ma non intendano; udendo, odano ma non comprendano, che talora non si convertano e i peccati non siano loro perdonati</a:t>
            </a:r>
            <a:r>
              <a:rPr lang="es-ES"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s-ES" sz="14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(Marco 4:12)</a:t>
            </a:r>
          </a:p>
        </p:txBody>
      </p:sp>
      <p:sp>
        <p:nvSpPr>
          <p:cNvPr id="6" name="CuadroTexto 5">
            <a:extLst>
              <a:ext uri="{FF2B5EF4-FFF2-40B4-BE49-F238E27FC236}">
                <a16:creationId xmlns:a16="http://schemas.microsoft.com/office/drawing/2014/main" id="{7E9DC13B-167C-9F4E-99BC-F2EFA47E8433}"/>
              </a:ext>
            </a:extLst>
          </p:cNvPr>
          <p:cNvSpPr txBox="1"/>
          <p:nvPr/>
        </p:nvSpPr>
        <p:spPr>
          <a:xfrm>
            <a:off x="4175393" y="1334153"/>
            <a:ext cx="8016607" cy="1015663"/>
          </a:xfrm>
          <a:prstGeom prst="rect">
            <a:avLst/>
          </a:prstGeom>
          <a:noFill/>
        </p:spPr>
        <p:txBody>
          <a:bodyPr wrap="square" rtlCol="0">
            <a:spAutoFit/>
          </a:bodyPr>
          <a:lstStyle/>
          <a:p>
            <a:pPr>
              <a:spcBef>
                <a:spcPts val="600"/>
              </a:spcBef>
            </a:pPr>
            <a:r>
              <a:rPr lang="it-IT" sz="2000" b="1" dirty="0"/>
              <a:t>La predicazione di Gesù ruotava attorno al Regno dei Cieli </a:t>
            </a:r>
            <a:r>
              <a:rPr lang="it-IT" sz="2000" b="1"/>
              <a:t>(Mr. </a:t>
            </a:r>
            <a:r>
              <a:rPr lang="it-IT" sz="2000" b="1" dirty="0"/>
              <a:t>1:14,15). Raccontò molte delle sue parabole per spiegare la natura di quel Regno </a:t>
            </a:r>
            <a:r>
              <a:rPr lang="es-ES" sz="2000" b="1" dirty="0"/>
              <a:t>(Mr. 4:30).</a:t>
            </a:r>
          </a:p>
        </p:txBody>
      </p:sp>
      <p:pic>
        <p:nvPicPr>
          <p:cNvPr id="2" name="Imagen 1">
            <a:extLst>
              <a:ext uri="{FF2B5EF4-FFF2-40B4-BE49-F238E27FC236}">
                <a16:creationId xmlns:a16="http://schemas.microsoft.com/office/drawing/2014/main" id="{4B7E5676-F35C-E7B5-A7D4-48A6524B3C41}"/>
              </a:ext>
            </a:extLst>
          </p:cNvPr>
          <p:cNvPicPr>
            <a:picLocks noChangeAspect="1"/>
          </p:cNvPicPr>
          <p:nvPr/>
        </p:nvPicPr>
        <p:blipFill>
          <a:blip r:embed="rId4" cstate="email"/>
          <a:stretch>
            <a:fillRect/>
          </a:stretch>
        </p:blipFill>
        <p:spPr>
          <a:xfrm>
            <a:off x="152399" y="1465063"/>
            <a:ext cx="3934985" cy="2952701"/>
          </a:xfrm>
          <a:prstGeom prst="rect">
            <a:avLst/>
          </a:prstGeom>
          <a:ln w="38100" cap="sq">
            <a:solidFill>
              <a:schemeClr val="accent2">
                <a:lumMod val="60000"/>
                <a:lumOff val="40000"/>
              </a:schemeClr>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9684E6B5-B6A5-5F6B-D1A7-138A293BBF9C}"/>
              </a:ext>
            </a:extLst>
          </p:cNvPr>
          <p:cNvSpPr txBox="1"/>
          <p:nvPr/>
        </p:nvSpPr>
        <p:spPr>
          <a:xfrm>
            <a:off x="0" y="4493722"/>
            <a:ext cx="12192000" cy="1015663"/>
          </a:xfrm>
          <a:prstGeom prst="rect">
            <a:avLst/>
          </a:prstGeom>
          <a:noFill/>
        </p:spPr>
        <p:txBody>
          <a:bodyPr wrap="square">
            <a:spAutoFit/>
          </a:bodyPr>
          <a:lstStyle/>
          <a:p>
            <a:pPr>
              <a:spcBef>
                <a:spcPts val="600"/>
              </a:spcBef>
            </a:pPr>
            <a:r>
              <a:rPr lang="es-ES" sz="2000" b="1" dirty="0" err="1"/>
              <a:t>ma</a:t>
            </a:r>
            <a:r>
              <a:rPr lang="es-ES" sz="2000" b="1" dirty="0"/>
              <a:t> per </a:t>
            </a:r>
            <a:r>
              <a:rPr lang="es-ES" sz="2000" b="1" dirty="0" err="1"/>
              <a:t>esprimere</a:t>
            </a:r>
            <a:r>
              <a:rPr lang="es-ES" sz="2000" b="1" dirty="0"/>
              <a:t> </a:t>
            </a:r>
            <a:r>
              <a:rPr lang="es-ES" sz="2000" b="1" dirty="0" err="1"/>
              <a:t>il</a:t>
            </a:r>
            <a:r>
              <a:rPr lang="es-ES" sz="2000" b="1" dirty="0"/>
              <a:t> </a:t>
            </a:r>
            <a:r>
              <a:rPr lang="es-ES" sz="2000" b="1" dirty="0" err="1"/>
              <a:t>risultato</a:t>
            </a:r>
            <a:r>
              <a:rPr lang="es-ES" sz="2000" b="1" dirty="0"/>
              <a:t> </a:t>
            </a:r>
            <a:r>
              <a:rPr lang="es-ES" sz="2000" b="1" dirty="0" err="1"/>
              <a:t>della</a:t>
            </a:r>
            <a:r>
              <a:rPr lang="es-ES" sz="2000" b="1" dirty="0"/>
              <a:t> </a:t>
            </a:r>
            <a:r>
              <a:rPr lang="es-ES" sz="2000" b="1" dirty="0" err="1"/>
              <a:t>cecità</a:t>
            </a:r>
            <a:r>
              <a:rPr lang="es-ES" sz="2000" b="1" dirty="0"/>
              <a:t> </a:t>
            </a:r>
            <a:r>
              <a:rPr lang="es-ES" sz="2000" b="1" dirty="0" err="1"/>
              <a:t>ostinata</a:t>
            </a:r>
            <a:r>
              <a:rPr lang="es-ES" sz="2000" b="1" dirty="0"/>
              <a:t> di chi </a:t>
            </a:r>
            <a:r>
              <a:rPr lang="es-ES" sz="2000" b="1" dirty="0" err="1"/>
              <a:t>aveva</a:t>
            </a:r>
            <a:r>
              <a:rPr lang="es-ES" sz="2000" b="1" dirty="0"/>
              <a:t> </a:t>
            </a:r>
            <a:r>
              <a:rPr lang="es-ES" sz="2000" b="1" dirty="0" err="1"/>
              <a:t>rifiutato</a:t>
            </a:r>
            <a:r>
              <a:rPr lang="es-ES" sz="2000" b="1" dirty="0"/>
              <a:t> </a:t>
            </a:r>
            <a:r>
              <a:rPr lang="es-ES" sz="2000" b="1" dirty="0" err="1"/>
              <a:t>Gesù</a:t>
            </a:r>
            <a:r>
              <a:rPr lang="es-ES" sz="2000" b="1" dirty="0"/>
              <a:t>, e </a:t>
            </a:r>
            <a:r>
              <a:rPr lang="es-ES" sz="2000" b="1" dirty="0" err="1"/>
              <a:t>l’accettazione</a:t>
            </a:r>
            <a:r>
              <a:rPr lang="es-ES" sz="2000" b="1" dirty="0"/>
              <a:t> di un </a:t>
            </a:r>
            <a:r>
              <a:rPr lang="es-ES" sz="2000" b="1" dirty="0" err="1"/>
              <a:t>risultato</a:t>
            </a:r>
            <a:r>
              <a:rPr lang="es-ES" sz="2000" b="1" dirty="0"/>
              <a:t> previsto </a:t>
            </a:r>
            <a:r>
              <a:rPr lang="es-ES" sz="2000" b="1" dirty="0" err="1"/>
              <a:t>espressa</a:t>
            </a:r>
            <a:r>
              <a:rPr lang="es-ES" sz="2000" b="1" dirty="0"/>
              <a:t>, </a:t>
            </a:r>
            <a:r>
              <a:rPr lang="es-ES" sz="2000" b="1" dirty="0" err="1"/>
              <a:t>nella</a:t>
            </a:r>
            <a:r>
              <a:rPr lang="es-ES" sz="2000" b="1" dirty="0"/>
              <a:t> forma di </a:t>
            </a:r>
            <a:r>
              <a:rPr lang="es-ES" sz="2000" b="1" dirty="0" err="1"/>
              <a:t>pensiero</a:t>
            </a:r>
            <a:r>
              <a:rPr lang="es-ES" sz="2000" b="1" dirty="0"/>
              <a:t> </a:t>
            </a:r>
            <a:r>
              <a:rPr lang="es-ES" sz="2000" b="1" dirty="0" err="1"/>
              <a:t>ebraico</a:t>
            </a:r>
            <a:r>
              <a:rPr lang="es-ES" sz="2000" b="1" dirty="0"/>
              <a:t>, come </a:t>
            </a:r>
            <a:r>
              <a:rPr lang="es-ES" sz="2000" b="1" dirty="0" err="1"/>
              <a:t>attuazione</a:t>
            </a:r>
            <a:r>
              <a:rPr lang="es-ES" sz="2000" b="1" dirty="0"/>
              <a:t> di </a:t>
            </a:r>
            <a:r>
              <a:rPr lang="es-ES" sz="2000" b="1" dirty="0" err="1"/>
              <a:t>un’intenzione</a:t>
            </a:r>
            <a:r>
              <a:rPr lang="es-ES" sz="2000" b="1" dirty="0"/>
              <a:t> (ved. anche Mt. 13:14).</a:t>
            </a:r>
            <a:endParaRPr lang="it-IT" sz="2000" b="1" dirty="0"/>
          </a:p>
        </p:txBody>
      </p:sp>
      <p:pic>
        <p:nvPicPr>
          <p:cNvPr id="10" name="Imagen 9">
            <a:extLst>
              <a:ext uri="{FF2B5EF4-FFF2-40B4-BE49-F238E27FC236}">
                <a16:creationId xmlns:a16="http://schemas.microsoft.com/office/drawing/2014/main" id="{CA52D370-EF77-64B3-7282-BB949583076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982159" y="5295366"/>
            <a:ext cx="6007173" cy="1461766"/>
          </a:xfrm>
          <a:prstGeom prst="rect">
            <a:avLst/>
          </a:prstGeom>
          <a:ln w="38100" cap="sq">
            <a:solidFill>
              <a:schemeClr val="accent4">
                <a:lumMod val="40000"/>
                <a:lumOff val="60000"/>
              </a:schemeClr>
            </a:solidFill>
            <a:prstDash val="solid"/>
            <a:miter lim="800000"/>
          </a:ln>
          <a:effectLst>
            <a:outerShdw blurRad="50800" dist="38100" dir="2700000" algn="tl" rotWithShape="0">
              <a:srgbClr val="000000">
                <a:alpha val="43000"/>
              </a:srgbClr>
            </a:outerShdw>
          </a:effectLst>
        </p:spPr>
      </p:pic>
      <p:sp>
        <p:nvSpPr>
          <p:cNvPr id="12" name="CuadroTexto 11">
            <a:extLst>
              <a:ext uri="{FF2B5EF4-FFF2-40B4-BE49-F238E27FC236}">
                <a16:creationId xmlns:a16="http://schemas.microsoft.com/office/drawing/2014/main" id="{38B09EA4-10DA-B6CB-4403-712EFABD7A46}"/>
              </a:ext>
            </a:extLst>
          </p:cNvPr>
          <p:cNvSpPr txBox="1"/>
          <p:nvPr/>
        </p:nvSpPr>
        <p:spPr>
          <a:xfrm>
            <a:off x="4175393" y="2289513"/>
            <a:ext cx="8016607" cy="2323713"/>
          </a:xfrm>
          <a:prstGeom prst="rect">
            <a:avLst/>
          </a:prstGeom>
          <a:noFill/>
        </p:spPr>
        <p:txBody>
          <a:bodyPr wrap="square">
            <a:spAutoFit/>
          </a:bodyPr>
          <a:lstStyle/>
          <a:p>
            <a:pPr>
              <a:spcBef>
                <a:spcPts val="600"/>
              </a:spcBef>
            </a:pPr>
            <a:r>
              <a:rPr lang="it-IT" sz="2000" b="1" dirty="0"/>
              <a:t>È sorprendente leggere Mr. 4:12: in modo che non capiscano, né convertano, né siano perdonati</a:t>
            </a:r>
            <a:r>
              <a:rPr lang="es-ES" sz="2000" b="1" dirty="0"/>
              <a:t>! </a:t>
            </a:r>
            <a:r>
              <a:rPr lang="es-ES" sz="2000" b="1" dirty="0" err="1"/>
              <a:t>Vengono</a:t>
            </a:r>
            <a:r>
              <a:rPr lang="es-ES" sz="2000" b="1" dirty="0"/>
              <a:t> </a:t>
            </a:r>
            <a:r>
              <a:rPr lang="es-ES" sz="2000" b="1" dirty="0" err="1"/>
              <a:t>alla</a:t>
            </a:r>
            <a:r>
              <a:rPr lang="es-ES" sz="2000" b="1" dirty="0"/>
              <a:t> mente le </a:t>
            </a:r>
            <a:r>
              <a:rPr lang="es-ES" sz="2000" b="1" dirty="0" err="1"/>
              <a:t>parole</a:t>
            </a:r>
            <a:r>
              <a:rPr lang="es-ES" sz="2000" b="1" dirty="0"/>
              <a:t> di </a:t>
            </a:r>
            <a:r>
              <a:rPr lang="es-ES" sz="2000" b="1" dirty="0" err="1"/>
              <a:t>Isaia</a:t>
            </a:r>
            <a:r>
              <a:rPr lang="es-ES" sz="2000" b="1" dirty="0"/>
              <a:t>; </a:t>
            </a:r>
            <a:r>
              <a:rPr lang="es-ES" sz="2000" b="1" dirty="0" err="1"/>
              <a:t>quando</a:t>
            </a:r>
            <a:r>
              <a:rPr lang="es-ES" sz="2000" b="1" dirty="0"/>
              <a:t> fu mandato a predicare, </a:t>
            </a:r>
            <a:r>
              <a:rPr lang="it-IT" sz="2000" b="1" dirty="0"/>
              <a:t>Dio disse</a:t>
            </a:r>
            <a:r>
              <a:rPr lang="es-ES" sz="2000" b="1" dirty="0"/>
              <a:t>: “</a:t>
            </a:r>
            <a:r>
              <a:rPr lang="it-IT" sz="2000" b="1" dirty="0"/>
              <a:t>Ascoltate bene e non comprendete; vedete di certo, ma non capite</a:t>
            </a:r>
            <a:r>
              <a:rPr lang="es-ES" sz="2000" b="1" dirty="0"/>
              <a:t>. […]</a:t>
            </a:r>
            <a:r>
              <a:rPr lang="it-IT" sz="2000" b="1" dirty="0"/>
              <a:t> affinché non veda con i suoi occhi, né oda con i suoi orecchi né intenda con il suo cuore, e così si converta e sia guarito</a:t>
            </a:r>
            <a:r>
              <a:rPr lang="es-ES" sz="2000" b="1" dirty="0"/>
              <a:t>” (</a:t>
            </a:r>
            <a:r>
              <a:rPr lang="es-ES" sz="2000" b="1" dirty="0" err="1"/>
              <a:t>Is</a:t>
            </a:r>
            <a:r>
              <a:rPr lang="es-ES" sz="2000" b="1" dirty="0"/>
              <a:t>. 6:9,10).</a:t>
            </a:r>
            <a:endParaRPr lang="it-IT" sz="2000" b="1" dirty="0"/>
          </a:p>
          <a:p>
            <a:pPr>
              <a:spcBef>
                <a:spcPts val="600"/>
              </a:spcBef>
            </a:pPr>
            <a:r>
              <a:rPr lang="es-ES" sz="2000" b="1" dirty="0"/>
              <a:t>In Marco 4:12, le </a:t>
            </a:r>
            <a:r>
              <a:rPr lang="es-ES" sz="2000" b="1" dirty="0" err="1"/>
              <a:t>parole</a:t>
            </a:r>
            <a:r>
              <a:rPr lang="es-ES" sz="2000" b="1" dirty="0"/>
              <a:t> di </a:t>
            </a:r>
            <a:r>
              <a:rPr lang="es-ES" sz="2000" b="1" dirty="0" err="1"/>
              <a:t>Isaia</a:t>
            </a:r>
            <a:r>
              <a:rPr lang="es-ES" sz="2000" b="1" dirty="0"/>
              <a:t> </a:t>
            </a:r>
            <a:r>
              <a:rPr lang="es-ES" sz="2000" b="1" dirty="0" err="1"/>
              <a:t>sono</a:t>
            </a:r>
            <a:r>
              <a:rPr lang="es-ES" sz="2000" b="1" dirty="0"/>
              <a:t> </a:t>
            </a:r>
            <a:r>
              <a:rPr lang="es-ES" sz="2000" b="1" dirty="0" err="1"/>
              <a:t>riportate</a:t>
            </a:r>
            <a:r>
              <a:rPr lang="es-ES" sz="2000" b="1" dirty="0"/>
              <a:t> non come </a:t>
            </a:r>
            <a:r>
              <a:rPr lang="es-ES" sz="2000" b="1" dirty="0" err="1"/>
              <a:t>citazione</a:t>
            </a:r>
            <a:endParaRPr lang="es-ES" sz="2000" b="1" dirty="0"/>
          </a:p>
        </p:txBody>
      </p:sp>
      <p:sp>
        <p:nvSpPr>
          <p:cNvPr id="9" name="CasellaDiTesto 8">
            <a:extLst>
              <a:ext uri="{FF2B5EF4-FFF2-40B4-BE49-F238E27FC236}">
                <a16:creationId xmlns:a16="http://schemas.microsoft.com/office/drawing/2014/main" id="{68508534-D08D-3C8D-683D-C48781991DF5}"/>
              </a:ext>
            </a:extLst>
          </p:cNvPr>
          <p:cNvSpPr txBox="1"/>
          <p:nvPr/>
        </p:nvSpPr>
        <p:spPr>
          <a:xfrm>
            <a:off x="1" y="5478607"/>
            <a:ext cx="5982158" cy="1600438"/>
          </a:xfrm>
          <a:prstGeom prst="rect">
            <a:avLst/>
          </a:prstGeom>
          <a:noFill/>
        </p:spPr>
        <p:txBody>
          <a:bodyPr wrap="square" rtlCol="0">
            <a:spAutoFit/>
          </a:bodyPr>
          <a:lstStyle/>
          <a:p>
            <a:r>
              <a:rPr lang="it-IT" sz="2000" b="1" dirty="0"/>
              <a:t>Chi ha fame della Parola di Dio udrà la verità e si rallegrerà. Ma chi non vuole ascoltare, per quanto semplice possa essere questa verità, si rifiuterà di capire, di cambiare e di raggiungere la salvezza</a:t>
            </a:r>
            <a:r>
              <a:rPr lang="es-ES" sz="2000" b="1" dirty="0"/>
              <a:t>.</a:t>
            </a:r>
          </a:p>
          <a:p>
            <a:endParaRPr lang="it-IT" dirty="0"/>
          </a:p>
        </p:txBody>
      </p:sp>
    </p:spTree>
    <p:extLst>
      <p:ext uri="{BB962C8B-B14F-4D97-AF65-F5344CB8AC3E}">
        <p14:creationId xmlns:p14="http://schemas.microsoft.com/office/powerpoint/2010/main" val="1656565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heel(1)">
                                      <p:cBhvr>
                                        <p:cTn id="24" dur="1000"/>
                                        <p:tgtEl>
                                          <p:spTgt spid="2"/>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0-#ppt_w/2"/>
                                          </p:val>
                                        </p:tav>
                                        <p:tav tm="100000">
                                          <p:val>
                                            <p:strVal val="#ppt_x"/>
                                          </p:val>
                                        </p:tav>
                                      </p:tavLst>
                                    </p:anim>
                                    <p:anim calcmode="lin" valueType="num">
                                      <p:cBhvr additive="base">
                                        <p:cTn id="39" dur="500" fill="hold"/>
                                        <p:tgtEl>
                                          <p:spTgt spid="7"/>
                                        </p:tgtEl>
                                        <p:attrNameLst>
                                          <p:attrName>ppt_y</p:attrName>
                                        </p:attrNameLst>
                                      </p:cBhvr>
                                      <p:tavLst>
                                        <p:tav tm="0">
                                          <p:val>
                                            <p:strVal val="#ppt_y"/>
                                          </p:val>
                                        </p:tav>
                                        <p:tav tm="100000">
                                          <p:val>
                                            <p:strVal val="#ppt_y"/>
                                          </p:val>
                                        </p:tav>
                                      </p:tavLst>
                                    </p:anim>
                                  </p:childTnLst>
                                </p:cTn>
                              </p:par>
                              <p:par>
                                <p:cTn id="40" presetID="2" presetClass="entr" presetSubtype="8" fill="hold" nodeType="with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fill="hold"/>
                                        <p:tgtEl>
                                          <p:spTgt spid="10"/>
                                        </p:tgtEl>
                                        <p:attrNameLst>
                                          <p:attrName>ppt_x</p:attrName>
                                        </p:attrNameLst>
                                      </p:cBhvr>
                                      <p:tavLst>
                                        <p:tav tm="0">
                                          <p:val>
                                            <p:strVal val="0-#ppt_w/2"/>
                                          </p:val>
                                        </p:tav>
                                        <p:tav tm="100000">
                                          <p:val>
                                            <p:strVal val="#ppt_x"/>
                                          </p:val>
                                        </p:tav>
                                      </p:tavLst>
                                    </p:anim>
                                    <p:anim calcmode="lin" valueType="num">
                                      <p:cBhvr additive="base">
                                        <p:cTn id="43"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08098D2-9E3E-6DB6-9B56-A50754F2CA13}"/>
              </a:ext>
            </a:extLst>
          </p:cNvPr>
          <p:cNvSpPr txBox="1"/>
          <p:nvPr/>
        </p:nvSpPr>
        <p:spPr>
          <a:xfrm>
            <a:off x="295275" y="301079"/>
            <a:ext cx="6076950" cy="1938992"/>
          </a:xfrm>
          <a:prstGeom prst="rect">
            <a:avLst/>
          </a:prstGeom>
          <a:noFill/>
        </p:spPr>
        <p:txBody>
          <a:bodyPr wrap="square">
            <a:spAutoFit/>
          </a:bodyPr>
          <a:lstStyle/>
          <a:p>
            <a:pPr algn="ctr"/>
            <a:r>
              <a:rPr lang="es-ES" sz="6000" dirty="0">
                <a:ln w="0"/>
                <a:solidFill>
                  <a:srgbClr val="2E2F64"/>
                </a:solidFill>
                <a:effectLst>
                  <a:outerShdw blurRad="38100" dist="19050" dir="2700000" algn="tl" rotWithShape="0">
                    <a:schemeClr val="dk1">
                      <a:alpha val="40000"/>
                    </a:schemeClr>
                  </a:outerShdw>
                </a:effectLst>
              </a:rPr>
              <a:t>LA PARABOLA DEL SEMINATORE</a:t>
            </a:r>
          </a:p>
        </p:txBody>
      </p:sp>
    </p:spTree>
    <p:extLst>
      <p:ext uri="{BB962C8B-B14F-4D97-AF65-F5344CB8AC3E}">
        <p14:creationId xmlns:p14="http://schemas.microsoft.com/office/powerpoint/2010/main" val="275136747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Imagen 3" descr="Un pájaro parado en una rama&#10;&#10;Descripción generada automáticamente">
            <a:extLst>
              <a:ext uri="{FF2B5EF4-FFF2-40B4-BE49-F238E27FC236}">
                <a16:creationId xmlns:a16="http://schemas.microsoft.com/office/drawing/2014/main" id="{1F354F21-AA79-B092-4B5C-5A74421263D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294116" y="2550191"/>
            <a:ext cx="1623414" cy="2059134"/>
          </a:xfrm>
          <a:prstGeom prst="roundRect">
            <a:avLst>
              <a:gd name="adj" fmla="val 4167"/>
            </a:avLst>
          </a:prstGeom>
          <a:solidFill>
            <a:srgbClr val="FFFFFF"/>
          </a:solidFill>
          <a:ln w="76200" cap="sq">
            <a:solidFill>
              <a:schemeClr val="accent5">
                <a:lumMod val="20000"/>
                <a:lumOff val="8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9" name="Imagen 8" descr="Un dibujo animado&#10;&#10;Descripción generada automáticamente con confianza baja">
            <a:extLst>
              <a:ext uri="{FF2B5EF4-FFF2-40B4-BE49-F238E27FC236}">
                <a16:creationId xmlns:a16="http://schemas.microsoft.com/office/drawing/2014/main" id="{31000B1C-D046-9C51-7CB6-709A18431B9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374512" y="2546498"/>
            <a:ext cx="1523372" cy="2059135"/>
          </a:xfrm>
          <a:prstGeom prst="roundRect">
            <a:avLst>
              <a:gd name="adj" fmla="val 4167"/>
            </a:avLst>
          </a:prstGeom>
          <a:solidFill>
            <a:srgbClr val="FFFFFF"/>
          </a:solidFill>
          <a:ln w="76200" cap="sq">
            <a:solidFill>
              <a:schemeClr val="accent6">
                <a:lumMod val="20000"/>
                <a:lumOff val="8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1" name="Imagen 10" descr="Imagen que contiene Diagrama&#10;&#10;Descripción generada automáticamente">
            <a:extLst>
              <a:ext uri="{FF2B5EF4-FFF2-40B4-BE49-F238E27FC236}">
                <a16:creationId xmlns:a16="http://schemas.microsoft.com/office/drawing/2014/main" id="{5B9E9A3B-4CD5-38BD-40F5-C29EF46F195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164185" y="2546500"/>
            <a:ext cx="1523373" cy="2059135"/>
          </a:xfrm>
          <a:prstGeom prst="roundRect">
            <a:avLst>
              <a:gd name="adj" fmla="val 4167"/>
            </a:avLst>
          </a:prstGeom>
          <a:solidFill>
            <a:srgbClr val="FFFFFF"/>
          </a:solidFill>
          <a:ln w="76200" cap="sq">
            <a:solidFill>
              <a:srgbClr val="A9D9FD"/>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5" name="Imagen 14" descr="Vista de una montaña&#10;&#10;Descripción generada automáticamente con confianza media">
            <a:extLst>
              <a:ext uri="{FF2B5EF4-FFF2-40B4-BE49-F238E27FC236}">
                <a16:creationId xmlns:a16="http://schemas.microsoft.com/office/drawing/2014/main" id="{20FF4DE0-A254-0063-AFEA-E17C429FF4CA}"/>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04437" y="2546500"/>
            <a:ext cx="1623414" cy="2062825"/>
          </a:xfrm>
          <a:prstGeom prst="roundRect">
            <a:avLst>
              <a:gd name="adj" fmla="val 4167"/>
            </a:avLst>
          </a:prstGeom>
          <a:solidFill>
            <a:srgbClr val="FFFFFF"/>
          </a:solidFill>
          <a:ln w="76200" cap="sq">
            <a:solidFill>
              <a:schemeClr val="accent3">
                <a:lumMod val="20000"/>
                <a:lumOff val="8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graphicFrame>
        <p:nvGraphicFramePr>
          <p:cNvPr id="7" name="Diagrama 6">
            <a:extLst>
              <a:ext uri="{FF2B5EF4-FFF2-40B4-BE49-F238E27FC236}">
                <a16:creationId xmlns:a16="http://schemas.microsoft.com/office/drawing/2014/main" id="{A8BB7585-14F7-A6F0-EE86-A74D0F3F75F2}"/>
              </a:ext>
            </a:extLst>
          </p:cNvPr>
          <p:cNvGraphicFramePr/>
          <p:nvPr>
            <p:extLst>
              <p:ext uri="{D42A27DB-BD31-4B8C-83A1-F6EECF244321}">
                <p14:modId xmlns:p14="http://schemas.microsoft.com/office/powerpoint/2010/main" val="858074396"/>
              </p:ext>
            </p:extLst>
          </p:nvPr>
        </p:nvGraphicFramePr>
        <p:xfrm>
          <a:off x="1468435" y="1388863"/>
          <a:ext cx="9255125" cy="461081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CuadroTexto 2">
            <a:extLst>
              <a:ext uri="{FF2B5EF4-FFF2-40B4-BE49-F238E27FC236}">
                <a16:creationId xmlns:a16="http://schemas.microsoft.com/office/drawing/2014/main" id="{20A5C0E5-A48C-25AF-2D38-C4340D10C59A}"/>
              </a:ext>
            </a:extLst>
          </p:cNvPr>
          <p:cNvSpPr txBox="1"/>
          <p:nvPr/>
        </p:nvSpPr>
        <p:spPr>
          <a:xfrm>
            <a:off x="0" y="0"/>
            <a:ext cx="12191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it-IT" sz="4400" b="1" dirty="0">
                <a:ln/>
                <a:solidFill>
                  <a:srgbClr val="AC3900"/>
                </a:solidFill>
              </a:rPr>
              <a:t>IL SEMINATORE USCÌ A SEMINARE</a:t>
            </a:r>
            <a:r>
              <a:rPr lang="es-ES" sz="4400" b="1" dirty="0">
                <a:ln/>
                <a:solidFill>
                  <a:srgbClr val="AC3900"/>
                </a:solidFill>
              </a:rPr>
              <a:t>…</a:t>
            </a:r>
          </a:p>
        </p:txBody>
      </p:sp>
      <p:sp>
        <p:nvSpPr>
          <p:cNvPr id="5" name="CuadroTexto 4">
            <a:extLst>
              <a:ext uri="{FF2B5EF4-FFF2-40B4-BE49-F238E27FC236}">
                <a16:creationId xmlns:a16="http://schemas.microsoft.com/office/drawing/2014/main" id="{7CEE9F9B-995B-2908-AB35-7CDD7C60DF4D}"/>
              </a:ext>
            </a:extLst>
          </p:cNvPr>
          <p:cNvSpPr txBox="1"/>
          <p:nvPr/>
        </p:nvSpPr>
        <p:spPr>
          <a:xfrm>
            <a:off x="1468436" y="695622"/>
            <a:ext cx="9255124" cy="646331"/>
          </a:xfrm>
          <a:prstGeom prst="rect">
            <a:avLst/>
          </a:prstGeom>
          <a:noFill/>
        </p:spPr>
        <p:txBody>
          <a:bodyPr wrap="square">
            <a:spAutoFit/>
            <a:scene3d>
              <a:camera prst="orthographicFront"/>
              <a:lightRig rig="threePt" dir="t"/>
            </a:scene3d>
            <a:sp3d extrusionH="57150">
              <a:bevelT w="38100" h="38100"/>
            </a:sp3d>
          </a:bodyPr>
          <a:lstStyle/>
          <a:p>
            <a:pPr algn="ctr"/>
            <a:r>
              <a:rPr lang="es-ES" b="1" dirty="0">
                <a:solidFill>
                  <a:schemeClr val="accent2">
                    <a:lumMod val="50000"/>
                  </a:schemeClr>
                </a:solidFill>
                <a:latin typeface="Comic Sans MS" panose="030F0702030302020204" pitchFamily="66" charset="0"/>
              </a:rPr>
              <a:t>“</a:t>
            </a:r>
            <a:r>
              <a:rPr lang="it-IT" b="1" dirty="0">
                <a:solidFill>
                  <a:schemeClr val="accent2">
                    <a:lumMod val="50000"/>
                  </a:schemeClr>
                </a:solidFill>
                <a:latin typeface="Comic Sans MS" panose="030F0702030302020204" pitchFamily="66" charset="0"/>
              </a:rPr>
              <a:t>Ed egli insegnava loro molte cose in parabole, e diceva loro nel suo insegnamento: Ascoltate! Ecco, il seminatore uscì a seminare</a:t>
            </a:r>
            <a:r>
              <a:rPr lang="es-ES" b="1" dirty="0">
                <a:solidFill>
                  <a:schemeClr val="accent2">
                    <a:lumMod val="50000"/>
                  </a:schemeClr>
                </a:solidFill>
                <a:latin typeface="Comic Sans MS" panose="030F0702030302020204" pitchFamily="66" charset="0"/>
              </a:rPr>
              <a:t>” </a:t>
            </a:r>
            <a:r>
              <a:rPr lang="es-ES" sz="1400" b="1" dirty="0">
                <a:solidFill>
                  <a:schemeClr val="accent2">
                    <a:lumMod val="50000"/>
                  </a:schemeClr>
                </a:solidFill>
                <a:latin typeface="Comic Sans MS" panose="030F0702030302020204" pitchFamily="66" charset="0"/>
              </a:rPr>
              <a:t>(Marco 4:2-3)</a:t>
            </a:r>
          </a:p>
        </p:txBody>
      </p:sp>
      <p:sp>
        <p:nvSpPr>
          <p:cNvPr id="6" name="CuadroTexto 5">
            <a:extLst>
              <a:ext uri="{FF2B5EF4-FFF2-40B4-BE49-F238E27FC236}">
                <a16:creationId xmlns:a16="http://schemas.microsoft.com/office/drawing/2014/main" id="{FCFD19A0-0722-C187-5441-B6269B30C333}"/>
              </a:ext>
            </a:extLst>
          </p:cNvPr>
          <p:cNvSpPr txBox="1"/>
          <p:nvPr/>
        </p:nvSpPr>
        <p:spPr>
          <a:xfrm>
            <a:off x="409573" y="6056828"/>
            <a:ext cx="11372850" cy="707886"/>
          </a:xfrm>
          <a:prstGeom prst="rect">
            <a:avLst/>
          </a:prstGeom>
          <a:noFill/>
        </p:spPr>
        <p:txBody>
          <a:bodyPr wrap="square" rtlCol="0">
            <a:spAutoFit/>
          </a:bodyPr>
          <a:lstStyle/>
          <a:p>
            <a:pPr algn="ctr">
              <a:spcBef>
                <a:spcPts val="600"/>
              </a:spcBef>
            </a:pPr>
            <a:r>
              <a:rPr lang="it-IT" sz="2000" b="1" dirty="0"/>
              <a:t>Il seminatore e il seme non cambiano. Tuttavia, il risultato è totalmente diverso per ciascuno dei quattro terreni. Tutto dipende dal modo in cui il seme viene ricevuto</a:t>
            </a:r>
            <a:r>
              <a:rPr lang="es-ES" sz="2000" b="1" dirty="0"/>
              <a:t>.</a:t>
            </a:r>
          </a:p>
        </p:txBody>
      </p:sp>
      <p:pic>
        <p:nvPicPr>
          <p:cNvPr id="17" name="Gráfico 16" descr="Dirigir dos pines por un camino con relleno sólido">
            <a:extLst>
              <a:ext uri="{FF2B5EF4-FFF2-40B4-BE49-F238E27FC236}">
                <a16:creationId xmlns:a16="http://schemas.microsoft.com/office/drawing/2014/main" id="{67EE71EF-3268-9A8F-02CB-52FD5D47DD8E}"/>
              </a:ext>
            </a:extLst>
          </p:cNvPr>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5298910" y="1780396"/>
            <a:ext cx="686574" cy="686574"/>
          </a:xfrm>
          <a:prstGeom prst="rect">
            <a:avLst/>
          </a:prstGeom>
        </p:spPr>
      </p:pic>
      <p:pic>
        <p:nvPicPr>
          <p:cNvPr id="21" name="Imagen 20" descr="Forma&#10;&#10;Descripción generada automáticamente con confianza baja">
            <a:extLst>
              <a:ext uri="{FF2B5EF4-FFF2-40B4-BE49-F238E27FC236}">
                <a16:creationId xmlns:a16="http://schemas.microsoft.com/office/drawing/2014/main" id="{6AC56A99-2C57-509A-95AA-4007E6D03197}"/>
              </a:ext>
            </a:extLst>
          </p:cNvPr>
          <p:cNvPicPr>
            <a:picLocks noChangeAspect="1"/>
          </p:cNvPicPr>
          <p:nvPr/>
        </p:nvPicPr>
        <p:blipFill>
          <a:blip r:embed="rId15"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6206517" y="1780396"/>
            <a:ext cx="686573" cy="686573"/>
          </a:xfrm>
          <a:prstGeom prst="rect">
            <a:avLst/>
          </a:prstGeom>
        </p:spPr>
      </p:pic>
      <p:pic>
        <p:nvPicPr>
          <p:cNvPr id="23" name="Imagen 22" descr="Forma&#10;&#10;Descripción generada automáticamente con confianza baja">
            <a:extLst>
              <a:ext uri="{FF2B5EF4-FFF2-40B4-BE49-F238E27FC236}">
                <a16:creationId xmlns:a16="http://schemas.microsoft.com/office/drawing/2014/main" id="{E279235F-70D4-68E7-B61F-120A7648585C}"/>
              </a:ext>
            </a:extLst>
          </p:cNvPr>
          <p:cNvPicPr>
            <a:picLocks noChangeAspect="1"/>
          </p:cNvPicPr>
          <p:nvPr/>
        </p:nvPicPr>
        <p:blipFill>
          <a:blip r:embed="rId16"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6206518" y="4791489"/>
            <a:ext cx="735007" cy="735007"/>
          </a:xfrm>
          <a:prstGeom prst="rect">
            <a:avLst/>
          </a:prstGeom>
        </p:spPr>
      </p:pic>
      <p:pic>
        <p:nvPicPr>
          <p:cNvPr id="25" name="Imagen 24" descr="Forma&#10;&#10;Descripción generada automáticamente con confianza baja">
            <a:extLst>
              <a:ext uri="{FF2B5EF4-FFF2-40B4-BE49-F238E27FC236}">
                <a16:creationId xmlns:a16="http://schemas.microsoft.com/office/drawing/2014/main" id="{4967BE8D-CD04-8518-A91A-D7838EA6B38C}"/>
              </a:ext>
            </a:extLst>
          </p:cNvPr>
          <p:cNvPicPr>
            <a:picLocks noChangeAspect="1"/>
          </p:cNvPicPr>
          <p:nvPr/>
        </p:nvPicPr>
        <p:blipFill>
          <a:blip r:embed="rId17"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5323698" y="4935266"/>
            <a:ext cx="591021" cy="591021"/>
          </a:xfrm>
          <a:prstGeom prst="rect">
            <a:avLst/>
          </a:prstGeom>
        </p:spPr>
      </p:pic>
    </p:spTree>
    <p:extLst>
      <p:ext uri="{BB962C8B-B14F-4D97-AF65-F5344CB8AC3E}">
        <p14:creationId xmlns:p14="http://schemas.microsoft.com/office/powerpoint/2010/main" val="1986954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7">
                                            <p:graphicEl>
                                              <a:dgm id="{6CA6D5FA-4612-42E9-B85B-6FC124476DE1}"/>
                                            </p:graphicEl>
                                          </p:spTgt>
                                        </p:tgtEl>
                                        <p:attrNameLst>
                                          <p:attrName>style.visibility</p:attrName>
                                        </p:attrNameLst>
                                      </p:cBhvr>
                                      <p:to>
                                        <p:strVal val="visible"/>
                                      </p:to>
                                    </p:set>
                                    <p:animEffect transition="in" filter="randombar(horizontal)">
                                      <p:cBhvr>
                                        <p:cTn id="23" dur="10"/>
                                        <p:tgtEl>
                                          <p:spTgt spid="7">
                                            <p:graphicEl>
                                              <a:dgm id="{6CA6D5FA-4612-42E9-B85B-6FC124476DE1}"/>
                                            </p:graphicEl>
                                          </p:spTgt>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7">
                                            <p:graphicEl>
                                              <a:dgm id="{0DCB8363-C161-499C-AA30-118274397EFE}"/>
                                            </p:graphicEl>
                                          </p:spTgt>
                                        </p:tgtEl>
                                        <p:attrNameLst>
                                          <p:attrName>style.visibility</p:attrName>
                                        </p:attrNameLst>
                                      </p:cBhvr>
                                      <p:to>
                                        <p:strVal val="visible"/>
                                      </p:to>
                                    </p:set>
                                    <p:animEffect transition="in" filter="randombar(horizontal)">
                                      <p:cBhvr>
                                        <p:cTn id="26" dur="10"/>
                                        <p:tgtEl>
                                          <p:spTgt spid="7">
                                            <p:graphicEl>
                                              <a:dgm id="{0DCB8363-C161-499C-AA30-118274397EFE}"/>
                                            </p:graphicEl>
                                          </p:spTgt>
                                        </p:tgtEl>
                                      </p:cBhvr>
                                    </p:animEffect>
                                  </p:childTnLst>
                                </p:cTn>
                              </p:par>
                            </p:childTnLst>
                          </p:cTn>
                        </p:par>
                        <p:par>
                          <p:cTn id="27" fill="hold">
                            <p:stCondLst>
                              <p:cond delay="10"/>
                            </p:stCondLst>
                            <p:childTnLst>
                              <p:par>
                                <p:cTn id="28" presetID="37" presetClass="entr" presetSubtype="0"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900" decel="100000" fill="hold"/>
                                        <p:tgtEl>
                                          <p:spTgt spid="4"/>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34" fill="hold">
                            <p:stCondLst>
                              <p:cond delay="1010"/>
                            </p:stCondLst>
                            <p:childTnLst>
                              <p:par>
                                <p:cTn id="35" presetID="18" presetClass="entr" presetSubtype="9" fill="hold" grpId="0" nodeType="afterEffect">
                                  <p:stCondLst>
                                    <p:cond delay="0"/>
                                  </p:stCondLst>
                                  <p:childTnLst>
                                    <p:set>
                                      <p:cBhvr>
                                        <p:cTn id="36" dur="1" fill="hold">
                                          <p:stCondLst>
                                            <p:cond delay="0"/>
                                          </p:stCondLst>
                                        </p:cTn>
                                        <p:tgtEl>
                                          <p:spTgt spid="7">
                                            <p:graphicEl>
                                              <a:dgm id="{E4BC403A-C3ED-4131-9EDB-897F78181761}"/>
                                            </p:graphicEl>
                                          </p:spTgt>
                                        </p:tgtEl>
                                        <p:attrNameLst>
                                          <p:attrName>style.visibility</p:attrName>
                                        </p:attrNameLst>
                                      </p:cBhvr>
                                      <p:to>
                                        <p:strVal val="visible"/>
                                      </p:to>
                                    </p:set>
                                    <p:animEffect transition="in" filter="strips(upLeft)">
                                      <p:cBhvr>
                                        <p:cTn id="37" dur="500"/>
                                        <p:tgtEl>
                                          <p:spTgt spid="7">
                                            <p:graphicEl>
                                              <a:dgm id="{E4BC403A-C3ED-4131-9EDB-897F78181761}"/>
                                            </p:graphicEl>
                                          </p:spTgt>
                                        </p:tgtEl>
                                      </p:cBhvr>
                                    </p:animEffect>
                                  </p:childTnLst>
                                </p:cTn>
                              </p:par>
                            </p:childTnLst>
                          </p:cTn>
                        </p:par>
                        <p:par>
                          <p:cTn id="38" fill="hold">
                            <p:stCondLst>
                              <p:cond delay="1510"/>
                            </p:stCondLst>
                            <p:childTnLst>
                              <p:par>
                                <p:cTn id="39" presetID="14" presetClass="entr" presetSubtype="10" fill="hold"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randombar(horizontal)">
                                      <p:cBhvr>
                                        <p:cTn id="41" dur="1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2" fill="hold" grpId="0" nodeType="clickEffect">
                                  <p:stCondLst>
                                    <p:cond delay="0"/>
                                  </p:stCondLst>
                                  <p:childTnLst>
                                    <p:set>
                                      <p:cBhvr>
                                        <p:cTn id="45" dur="1" fill="hold">
                                          <p:stCondLst>
                                            <p:cond delay="0"/>
                                          </p:stCondLst>
                                        </p:cTn>
                                        <p:tgtEl>
                                          <p:spTgt spid="7">
                                            <p:graphicEl>
                                              <a:dgm id="{5804DF38-08B4-4912-B8B9-426D8DAFB991}"/>
                                            </p:graphicEl>
                                          </p:spTgt>
                                        </p:tgtEl>
                                        <p:attrNameLst>
                                          <p:attrName>style.visibility</p:attrName>
                                        </p:attrNameLst>
                                      </p:cBhvr>
                                      <p:to>
                                        <p:strVal val="visible"/>
                                      </p:to>
                                    </p:set>
                                    <p:animEffect transition="in" filter="wipe(right)">
                                      <p:cBhvr>
                                        <p:cTn id="46" dur="500"/>
                                        <p:tgtEl>
                                          <p:spTgt spid="7">
                                            <p:graphicEl>
                                              <a:dgm id="{5804DF38-08B4-4912-B8B9-426D8DAFB991}"/>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37" presetClass="entr" presetSubtype="0" fill="hold" nodeType="click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1000"/>
                                        <p:tgtEl>
                                          <p:spTgt spid="9"/>
                                        </p:tgtEl>
                                      </p:cBhvr>
                                    </p:animEffect>
                                    <p:anim calcmode="lin" valueType="num">
                                      <p:cBhvr>
                                        <p:cTn id="52" dur="1000" fill="hold"/>
                                        <p:tgtEl>
                                          <p:spTgt spid="9"/>
                                        </p:tgtEl>
                                        <p:attrNameLst>
                                          <p:attrName>ppt_x</p:attrName>
                                        </p:attrNameLst>
                                      </p:cBhvr>
                                      <p:tavLst>
                                        <p:tav tm="0">
                                          <p:val>
                                            <p:strVal val="#ppt_x"/>
                                          </p:val>
                                        </p:tav>
                                        <p:tav tm="100000">
                                          <p:val>
                                            <p:strVal val="#ppt_x"/>
                                          </p:val>
                                        </p:tav>
                                      </p:tavLst>
                                    </p:anim>
                                    <p:anim calcmode="lin" valueType="num">
                                      <p:cBhvr>
                                        <p:cTn id="53" dur="900" decel="100000" fill="hold"/>
                                        <p:tgtEl>
                                          <p:spTgt spid="9"/>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55" fill="hold">
                            <p:stCondLst>
                              <p:cond delay="1000"/>
                            </p:stCondLst>
                            <p:childTnLst>
                              <p:par>
                                <p:cTn id="56" presetID="18" presetClass="entr" presetSubtype="3" fill="hold" grpId="0" nodeType="afterEffect">
                                  <p:stCondLst>
                                    <p:cond delay="0"/>
                                  </p:stCondLst>
                                  <p:childTnLst>
                                    <p:set>
                                      <p:cBhvr>
                                        <p:cTn id="57" dur="1" fill="hold">
                                          <p:stCondLst>
                                            <p:cond delay="0"/>
                                          </p:stCondLst>
                                        </p:cTn>
                                        <p:tgtEl>
                                          <p:spTgt spid="7">
                                            <p:graphicEl>
                                              <a:dgm id="{7C2D19D2-3A29-4CC8-812B-7D17A6A5BD12}"/>
                                            </p:graphicEl>
                                          </p:spTgt>
                                        </p:tgtEl>
                                        <p:attrNameLst>
                                          <p:attrName>style.visibility</p:attrName>
                                        </p:attrNameLst>
                                      </p:cBhvr>
                                      <p:to>
                                        <p:strVal val="visible"/>
                                      </p:to>
                                    </p:set>
                                    <p:animEffect transition="in" filter="strips(upRight)">
                                      <p:cBhvr>
                                        <p:cTn id="58" dur="500"/>
                                        <p:tgtEl>
                                          <p:spTgt spid="7">
                                            <p:graphicEl>
                                              <a:dgm id="{7C2D19D2-3A29-4CC8-812B-7D17A6A5BD12}"/>
                                            </p:graphicEl>
                                          </p:spTgt>
                                        </p:tgtEl>
                                      </p:cBhvr>
                                    </p:animEffect>
                                  </p:childTnLst>
                                </p:cTn>
                              </p:par>
                            </p:childTnLst>
                          </p:cTn>
                        </p:par>
                        <p:par>
                          <p:cTn id="59" fill="hold">
                            <p:stCondLst>
                              <p:cond delay="1500"/>
                            </p:stCondLst>
                            <p:childTnLst>
                              <p:par>
                                <p:cTn id="60" presetID="14" presetClass="entr" presetSubtype="1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randombar(horizontal)">
                                      <p:cBhvr>
                                        <p:cTn id="62" dur="10"/>
                                        <p:tgtEl>
                                          <p:spTgt spid="21"/>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7">
                                            <p:graphicEl>
                                              <a:dgm id="{39112137-0F1D-44D8-945A-5202FCF184D6}"/>
                                            </p:graphicEl>
                                          </p:spTgt>
                                        </p:tgtEl>
                                        <p:attrNameLst>
                                          <p:attrName>style.visibility</p:attrName>
                                        </p:attrNameLst>
                                      </p:cBhvr>
                                      <p:to>
                                        <p:strVal val="visible"/>
                                      </p:to>
                                    </p:set>
                                    <p:animEffect transition="in" filter="wipe(left)">
                                      <p:cBhvr>
                                        <p:cTn id="67" dur="500"/>
                                        <p:tgtEl>
                                          <p:spTgt spid="7">
                                            <p:graphicEl>
                                              <a:dgm id="{39112137-0F1D-44D8-945A-5202FCF184D6}"/>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37" presetClass="entr" presetSubtype="0" fill="hold" nodeType="click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fade">
                                      <p:cBhvr>
                                        <p:cTn id="72" dur="1000"/>
                                        <p:tgtEl>
                                          <p:spTgt spid="11"/>
                                        </p:tgtEl>
                                      </p:cBhvr>
                                    </p:animEffect>
                                    <p:anim calcmode="lin" valueType="num">
                                      <p:cBhvr>
                                        <p:cTn id="73" dur="1000" fill="hold"/>
                                        <p:tgtEl>
                                          <p:spTgt spid="11"/>
                                        </p:tgtEl>
                                        <p:attrNameLst>
                                          <p:attrName>ppt_x</p:attrName>
                                        </p:attrNameLst>
                                      </p:cBhvr>
                                      <p:tavLst>
                                        <p:tav tm="0">
                                          <p:val>
                                            <p:strVal val="#ppt_x"/>
                                          </p:val>
                                        </p:tav>
                                        <p:tav tm="100000">
                                          <p:val>
                                            <p:strVal val="#ppt_x"/>
                                          </p:val>
                                        </p:tav>
                                      </p:tavLst>
                                    </p:anim>
                                    <p:anim calcmode="lin" valueType="num">
                                      <p:cBhvr>
                                        <p:cTn id="74" dur="900" decel="100000" fill="hold"/>
                                        <p:tgtEl>
                                          <p:spTgt spid="11"/>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76" fill="hold">
                            <p:stCondLst>
                              <p:cond delay="1000"/>
                            </p:stCondLst>
                            <p:childTnLst>
                              <p:par>
                                <p:cTn id="77" presetID="18" presetClass="entr" presetSubtype="6" fill="hold" grpId="0" nodeType="afterEffect">
                                  <p:stCondLst>
                                    <p:cond delay="0"/>
                                  </p:stCondLst>
                                  <p:childTnLst>
                                    <p:set>
                                      <p:cBhvr>
                                        <p:cTn id="78" dur="1" fill="hold">
                                          <p:stCondLst>
                                            <p:cond delay="0"/>
                                          </p:stCondLst>
                                        </p:cTn>
                                        <p:tgtEl>
                                          <p:spTgt spid="7">
                                            <p:graphicEl>
                                              <a:dgm id="{A6F7080D-E7C6-4714-88CE-67A29D69A07B}"/>
                                            </p:graphicEl>
                                          </p:spTgt>
                                        </p:tgtEl>
                                        <p:attrNameLst>
                                          <p:attrName>style.visibility</p:attrName>
                                        </p:attrNameLst>
                                      </p:cBhvr>
                                      <p:to>
                                        <p:strVal val="visible"/>
                                      </p:to>
                                    </p:set>
                                    <p:animEffect transition="in" filter="strips(downRight)">
                                      <p:cBhvr>
                                        <p:cTn id="79" dur="500"/>
                                        <p:tgtEl>
                                          <p:spTgt spid="7">
                                            <p:graphicEl>
                                              <a:dgm id="{A6F7080D-E7C6-4714-88CE-67A29D69A07B}"/>
                                            </p:graphicEl>
                                          </p:spTgt>
                                        </p:tgtEl>
                                      </p:cBhvr>
                                    </p:animEffect>
                                  </p:childTnLst>
                                </p:cTn>
                              </p:par>
                            </p:childTnLst>
                          </p:cTn>
                        </p:par>
                        <p:par>
                          <p:cTn id="80" fill="hold">
                            <p:stCondLst>
                              <p:cond delay="1500"/>
                            </p:stCondLst>
                            <p:childTnLst>
                              <p:par>
                                <p:cTn id="81" presetID="14" presetClass="entr" presetSubtype="10" fill="hold" nodeType="afterEffect">
                                  <p:stCondLst>
                                    <p:cond delay="0"/>
                                  </p:stCondLst>
                                  <p:childTnLst>
                                    <p:set>
                                      <p:cBhvr>
                                        <p:cTn id="82" dur="1" fill="hold">
                                          <p:stCondLst>
                                            <p:cond delay="0"/>
                                          </p:stCondLst>
                                        </p:cTn>
                                        <p:tgtEl>
                                          <p:spTgt spid="23"/>
                                        </p:tgtEl>
                                        <p:attrNameLst>
                                          <p:attrName>style.visibility</p:attrName>
                                        </p:attrNameLst>
                                      </p:cBhvr>
                                      <p:to>
                                        <p:strVal val="visible"/>
                                      </p:to>
                                    </p:set>
                                    <p:animEffect transition="in" filter="randombar(horizontal)">
                                      <p:cBhvr>
                                        <p:cTn id="83" dur="10"/>
                                        <p:tgtEl>
                                          <p:spTgt spid="23"/>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7">
                                            <p:graphicEl>
                                              <a:dgm id="{5D273B0B-BBFA-4FF4-ACAC-F8A7D0609781}"/>
                                            </p:graphicEl>
                                          </p:spTgt>
                                        </p:tgtEl>
                                        <p:attrNameLst>
                                          <p:attrName>style.visibility</p:attrName>
                                        </p:attrNameLst>
                                      </p:cBhvr>
                                      <p:to>
                                        <p:strVal val="visible"/>
                                      </p:to>
                                    </p:set>
                                    <p:animEffect transition="in" filter="wipe(left)">
                                      <p:cBhvr>
                                        <p:cTn id="88" dur="500"/>
                                        <p:tgtEl>
                                          <p:spTgt spid="7">
                                            <p:graphicEl>
                                              <a:dgm id="{5D273B0B-BBFA-4FF4-ACAC-F8A7D0609781}"/>
                                            </p:graphicEl>
                                          </p:spTgt>
                                        </p:tgtEl>
                                      </p:cBhvr>
                                    </p:animEffect>
                                  </p:childTnLst>
                                </p:cTn>
                              </p:par>
                            </p:childTnLst>
                          </p:cTn>
                        </p:par>
                      </p:childTnLst>
                    </p:cTn>
                  </p:par>
                  <p:par>
                    <p:cTn id="89" fill="hold">
                      <p:stCondLst>
                        <p:cond delay="indefinite"/>
                      </p:stCondLst>
                      <p:childTnLst>
                        <p:par>
                          <p:cTn id="90" fill="hold">
                            <p:stCondLst>
                              <p:cond delay="0"/>
                            </p:stCondLst>
                            <p:childTnLst>
                              <p:par>
                                <p:cTn id="91" presetID="37" presetClass="entr" presetSubtype="0" fill="hold" nodeType="clickEffect">
                                  <p:stCondLst>
                                    <p:cond delay="0"/>
                                  </p:stCondLst>
                                  <p:childTnLst>
                                    <p:set>
                                      <p:cBhvr>
                                        <p:cTn id="92" dur="1" fill="hold">
                                          <p:stCondLst>
                                            <p:cond delay="0"/>
                                          </p:stCondLst>
                                        </p:cTn>
                                        <p:tgtEl>
                                          <p:spTgt spid="15"/>
                                        </p:tgtEl>
                                        <p:attrNameLst>
                                          <p:attrName>style.visibility</p:attrName>
                                        </p:attrNameLst>
                                      </p:cBhvr>
                                      <p:to>
                                        <p:strVal val="visible"/>
                                      </p:to>
                                    </p:set>
                                    <p:animEffect transition="in" filter="fade">
                                      <p:cBhvr>
                                        <p:cTn id="93" dur="1000"/>
                                        <p:tgtEl>
                                          <p:spTgt spid="15"/>
                                        </p:tgtEl>
                                      </p:cBhvr>
                                    </p:animEffect>
                                    <p:anim calcmode="lin" valueType="num">
                                      <p:cBhvr>
                                        <p:cTn id="94" dur="1000" fill="hold"/>
                                        <p:tgtEl>
                                          <p:spTgt spid="15"/>
                                        </p:tgtEl>
                                        <p:attrNameLst>
                                          <p:attrName>ppt_x</p:attrName>
                                        </p:attrNameLst>
                                      </p:cBhvr>
                                      <p:tavLst>
                                        <p:tav tm="0">
                                          <p:val>
                                            <p:strVal val="#ppt_x"/>
                                          </p:val>
                                        </p:tav>
                                        <p:tav tm="100000">
                                          <p:val>
                                            <p:strVal val="#ppt_x"/>
                                          </p:val>
                                        </p:tav>
                                      </p:tavLst>
                                    </p:anim>
                                    <p:anim calcmode="lin" valueType="num">
                                      <p:cBhvr>
                                        <p:cTn id="95" dur="900" decel="100000" fill="hold"/>
                                        <p:tgtEl>
                                          <p:spTgt spid="15"/>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97" fill="hold">
                            <p:stCondLst>
                              <p:cond delay="1000"/>
                            </p:stCondLst>
                            <p:childTnLst>
                              <p:par>
                                <p:cTn id="98" presetID="18" presetClass="entr" presetSubtype="12" fill="hold" grpId="0" nodeType="afterEffect">
                                  <p:stCondLst>
                                    <p:cond delay="0"/>
                                  </p:stCondLst>
                                  <p:childTnLst>
                                    <p:set>
                                      <p:cBhvr>
                                        <p:cTn id="99" dur="1" fill="hold">
                                          <p:stCondLst>
                                            <p:cond delay="0"/>
                                          </p:stCondLst>
                                        </p:cTn>
                                        <p:tgtEl>
                                          <p:spTgt spid="7">
                                            <p:graphicEl>
                                              <a:dgm id="{C536AB7B-425C-4E0D-B8D3-38DA9C16A1A0}"/>
                                            </p:graphicEl>
                                          </p:spTgt>
                                        </p:tgtEl>
                                        <p:attrNameLst>
                                          <p:attrName>style.visibility</p:attrName>
                                        </p:attrNameLst>
                                      </p:cBhvr>
                                      <p:to>
                                        <p:strVal val="visible"/>
                                      </p:to>
                                    </p:set>
                                    <p:animEffect transition="in" filter="strips(downLeft)">
                                      <p:cBhvr>
                                        <p:cTn id="100" dur="500"/>
                                        <p:tgtEl>
                                          <p:spTgt spid="7">
                                            <p:graphicEl>
                                              <a:dgm id="{C536AB7B-425C-4E0D-B8D3-38DA9C16A1A0}"/>
                                            </p:graphicEl>
                                          </p:spTgt>
                                        </p:tgtEl>
                                      </p:cBhvr>
                                    </p:animEffect>
                                  </p:childTnLst>
                                </p:cTn>
                              </p:par>
                            </p:childTnLst>
                          </p:cTn>
                        </p:par>
                        <p:par>
                          <p:cTn id="101" fill="hold">
                            <p:stCondLst>
                              <p:cond delay="1500"/>
                            </p:stCondLst>
                            <p:childTnLst>
                              <p:par>
                                <p:cTn id="102" presetID="14" presetClass="entr" presetSubtype="10" fill="hold" nodeType="afterEffect">
                                  <p:stCondLst>
                                    <p:cond delay="0"/>
                                  </p:stCondLst>
                                  <p:childTnLst>
                                    <p:set>
                                      <p:cBhvr>
                                        <p:cTn id="103" dur="1" fill="hold">
                                          <p:stCondLst>
                                            <p:cond delay="0"/>
                                          </p:stCondLst>
                                        </p:cTn>
                                        <p:tgtEl>
                                          <p:spTgt spid="25"/>
                                        </p:tgtEl>
                                        <p:attrNameLst>
                                          <p:attrName>style.visibility</p:attrName>
                                        </p:attrNameLst>
                                      </p:cBhvr>
                                      <p:to>
                                        <p:strVal val="visible"/>
                                      </p:to>
                                    </p:set>
                                    <p:animEffect transition="in" filter="randombar(horizontal)">
                                      <p:cBhvr>
                                        <p:cTn id="104" dur="10"/>
                                        <p:tgtEl>
                                          <p:spTgt spid="25"/>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2" fill="hold" grpId="0" nodeType="clickEffect">
                                  <p:stCondLst>
                                    <p:cond delay="0"/>
                                  </p:stCondLst>
                                  <p:childTnLst>
                                    <p:set>
                                      <p:cBhvr>
                                        <p:cTn id="108" dur="1" fill="hold">
                                          <p:stCondLst>
                                            <p:cond delay="0"/>
                                          </p:stCondLst>
                                        </p:cTn>
                                        <p:tgtEl>
                                          <p:spTgt spid="7">
                                            <p:graphicEl>
                                              <a:dgm id="{3E21B8AA-6BE1-48BB-9AA7-0F2EFA4E13D4}"/>
                                            </p:graphicEl>
                                          </p:spTgt>
                                        </p:tgtEl>
                                        <p:attrNameLst>
                                          <p:attrName>style.visibility</p:attrName>
                                        </p:attrNameLst>
                                      </p:cBhvr>
                                      <p:to>
                                        <p:strVal val="visible"/>
                                      </p:to>
                                    </p:set>
                                    <p:animEffect transition="in" filter="wipe(right)">
                                      <p:cBhvr>
                                        <p:cTn id="109" dur="500"/>
                                        <p:tgtEl>
                                          <p:spTgt spid="7">
                                            <p:graphicEl>
                                              <a:dgm id="{3E21B8AA-6BE1-48BB-9AA7-0F2EFA4E13D4}"/>
                                            </p:graphicEl>
                                          </p:spTgt>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grpId="0" nodeType="clickEffect">
                                  <p:stCondLst>
                                    <p:cond delay="0"/>
                                  </p:stCondLst>
                                  <p:childTnLst>
                                    <p:set>
                                      <p:cBhvr>
                                        <p:cTn id="113" dur="1" fill="hold">
                                          <p:stCondLst>
                                            <p:cond delay="0"/>
                                          </p:stCondLst>
                                        </p:cTn>
                                        <p:tgtEl>
                                          <p:spTgt spid="6"/>
                                        </p:tgtEl>
                                        <p:attrNameLst>
                                          <p:attrName>style.visibility</p:attrName>
                                        </p:attrNameLst>
                                      </p:cBhvr>
                                      <p:to>
                                        <p:strVal val="visible"/>
                                      </p:to>
                                    </p:set>
                                    <p:animEffect transition="in" filter="wipe(left)">
                                      <p:cBhvr>
                                        <p:cTn id="1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P spid="3"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duotone>
              <a:schemeClr val="accent1">
                <a:shade val="45000"/>
                <a:satMod val="135000"/>
              </a:schemeClr>
              <a:prstClr val="white"/>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27AF03F-C226-E8D3-4951-A7A4AE92C028}"/>
              </a:ext>
            </a:extLst>
          </p:cNvPr>
          <p:cNvSpPr txBox="1"/>
          <p:nvPr/>
        </p:nvSpPr>
        <p:spPr>
          <a:xfrm>
            <a:off x="0" y="0"/>
            <a:ext cx="12191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4400" b="1" dirty="0">
                <a:ln/>
                <a:solidFill>
                  <a:srgbClr val="C00000"/>
                </a:solidFill>
              </a:rPr>
              <a:t>LA SPIEGAZIONE DELLA PARABOLA</a:t>
            </a:r>
          </a:p>
        </p:txBody>
      </p:sp>
      <p:sp>
        <p:nvSpPr>
          <p:cNvPr id="4" name="CuadroTexto 3">
            <a:extLst>
              <a:ext uri="{FF2B5EF4-FFF2-40B4-BE49-F238E27FC236}">
                <a16:creationId xmlns:a16="http://schemas.microsoft.com/office/drawing/2014/main" id="{B436B0F3-BD9B-029B-D2F1-CC20E6F53806}"/>
              </a:ext>
            </a:extLst>
          </p:cNvPr>
          <p:cNvSpPr txBox="1"/>
          <p:nvPr/>
        </p:nvSpPr>
        <p:spPr>
          <a:xfrm>
            <a:off x="409573" y="6247328"/>
            <a:ext cx="11372850" cy="400110"/>
          </a:xfrm>
          <a:prstGeom prst="rect">
            <a:avLst/>
          </a:prstGeom>
          <a:noFill/>
        </p:spPr>
        <p:txBody>
          <a:bodyPr wrap="square" rtlCol="0">
            <a:spAutoFit/>
          </a:bodyPr>
          <a:lstStyle/>
          <a:p>
            <a:pPr algn="ctr">
              <a:spcBef>
                <a:spcPts val="600"/>
              </a:spcBef>
            </a:pPr>
            <a:r>
              <a:rPr lang="it-IT" sz="2000" b="1" dirty="0"/>
              <a:t>Che tipo di terreno sono? Che cosa devo fare per essere fruttifero?</a:t>
            </a:r>
            <a:endParaRPr lang="es-ES" sz="2000" b="1" dirty="0"/>
          </a:p>
        </p:txBody>
      </p:sp>
      <p:sp>
        <p:nvSpPr>
          <p:cNvPr id="7" name="CuadroTexto 6">
            <a:extLst>
              <a:ext uri="{FF2B5EF4-FFF2-40B4-BE49-F238E27FC236}">
                <a16:creationId xmlns:a16="http://schemas.microsoft.com/office/drawing/2014/main" id="{740A6050-130E-635B-9077-283CBFA6B179}"/>
              </a:ext>
            </a:extLst>
          </p:cNvPr>
          <p:cNvSpPr txBox="1"/>
          <p:nvPr/>
        </p:nvSpPr>
        <p:spPr>
          <a:xfrm>
            <a:off x="2047872" y="718125"/>
            <a:ext cx="8096250" cy="369332"/>
          </a:xfrm>
          <a:prstGeom prst="rect">
            <a:avLst/>
          </a:prstGeom>
          <a:noFill/>
        </p:spPr>
        <p:txBody>
          <a:bodyPr wrap="square">
            <a:spAutoFit/>
            <a:scene3d>
              <a:camera prst="orthographicFront"/>
              <a:lightRig rig="threePt" dir="t"/>
            </a:scene3d>
            <a:sp3d extrusionH="57150">
              <a:bevelT w="38100" h="38100"/>
            </a:sp3d>
          </a:bodyPr>
          <a:lstStyle/>
          <a:p>
            <a:pPr algn="ctr"/>
            <a:r>
              <a:rPr lang="es-ES" b="1" i="0" u="none" strike="noStrike" baseline="0" dirty="0">
                <a:solidFill>
                  <a:srgbClr val="7030A0"/>
                </a:solidFill>
                <a:latin typeface="Comic Sans MS" panose="030F0702030302020204" pitchFamily="66" charset="0"/>
              </a:rPr>
              <a:t>“</a:t>
            </a:r>
            <a:r>
              <a:rPr lang="it-IT" b="1" dirty="0">
                <a:solidFill>
                  <a:srgbClr val="7030A0"/>
                </a:solidFill>
                <a:latin typeface="Comic Sans MS" panose="030F0702030302020204" pitchFamily="66" charset="0"/>
              </a:rPr>
              <a:t>Il seminatore è colui che semina la parola</a:t>
            </a:r>
            <a:r>
              <a:rPr lang="es-ES" b="1" i="0" u="none" strike="noStrike" baseline="0" dirty="0">
                <a:solidFill>
                  <a:srgbClr val="7030A0"/>
                </a:solidFill>
                <a:latin typeface="Comic Sans MS" panose="030F0702030302020204" pitchFamily="66" charset="0"/>
              </a:rPr>
              <a:t>” </a:t>
            </a:r>
            <a:r>
              <a:rPr lang="es-ES" sz="1400" b="1" i="0" u="none" strike="noStrike" baseline="0" dirty="0">
                <a:solidFill>
                  <a:srgbClr val="7030A0"/>
                </a:solidFill>
                <a:latin typeface="Comic Sans MS" panose="030F0702030302020204" pitchFamily="66" charset="0"/>
              </a:rPr>
              <a:t>(Marco 4:14)</a:t>
            </a:r>
          </a:p>
        </p:txBody>
      </p:sp>
      <p:sp>
        <p:nvSpPr>
          <p:cNvPr id="8" name="CuadroTexto 7">
            <a:extLst>
              <a:ext uri="{FF2B5EF4-FFF2-40B4-BE49-F238E27FC236}">
                <a16:creationId xmlns:a16="http://schemas.microsoft.com/office/drawing/2014/main" id="{E069CBF6-16CA-AF9D-CCA0-F8D385BAD90A}"/>
              </a:ext>
            </a:extLst>
          </p:cNvPr>
          <p:cNvSpPr txBox="1"/>
          <p:nvPr/>
        </p:nvSpPr>
        <p:spPr>
          <a:xfrm>
            <a:off x="409572" y="1087307"/>
            <a:ext cx="11372850" cy="400110"/>
          </a:xfrm>
          <a:prstGeom prst="rect">
            <a:avLst/>
          </a:prstGeom>
          <a:noFill/>
        </p:spPr>
        <p:txBody>
          <a:bodyPr wrap="square" rtlCol="0">
            <a:spAutoFit/>
          </a:bodyPr>
          <a:lstStyle/>
          <a:p>
            <a:pPr algn="ctr">
              <a:spcBef>
                <a:spcPts val="600"/>
              </a:spcBef>
            </a:pPr>
            <a:r>
              <a:rPr lang="it-IT" sz="2000" b="1" dirty="0"/>
              <a:t>Il seme è la Parola di Dio, e il seminatore è chiunque la trasmette</a:t>
            </a:r>
            <a:r>
              <a:rPr lang="es-ES" sz="2000" b="1" dirty="0"/>
              <a:t>.</a:t>
            </a:r>
          </a:p>
        </p:txBody>
      </p:sp>
      <p:graphicFrame>
        <p:nvGraphicFramePr>
          <p:cNvPr id="9" name="Diagrama 8">
            <a:extLst>
              <a:ext uri="{FF2B5EF4-FFF2-40B4-BE49-F238E27FC236}">
                <a16:creationId xmlns:a16="http://schemas.microsoft.com/office/drawing/2014/main" id="{C6033CD9-B99D-360B-F02F-348DC7CC090E}"/>
              </a:ext>
            </a:extLst>
          </p:cNvPr>
          <p:cNvGraphicFramePr/>
          <p:nvPr>
            <p:extLst>
              <p:ext uri="{D42A27DB-BD31-4B8C-83A1-F6EECF244321}">
                <p14:modId xmlns:p14="http://schemas.microsoft.com/office/powerpoint/2010/main" val="3409598134"/>
              </p:ext>
            </p:extLst>
          </p:nvPr>
        </p:nvGraphicFramePr>
        <p:xfrm>
          <a:off x="1468435" y="1484113"/>
          <a:ext cx="9255125" cy="46108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n 4" descr="Imagen que contiene interior, tazón, tabla, oscuro&#10;&#10;Descripción generada automáticamente">
            <a:extLst>
              <a:ext uri="{FF2B5EF4-FFF2-40B4-BE49-F238E27FC236}">
                <a16:creationId xmlns:a16="http://schemas.microsoft.com/office/drawing/2014/main" id="{029FF061-5CDF-E2A6-0A8C-DB0A9CD20B6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066922" y="2864791"/>
            <a:ext cx="1899388" cy="1899388"/>
          </a:xfrm>
          <a:prstGeom prst="rect">
            <a:avLst/>
          </a:prstGeom>
          <a:effectLst>
            <a:glow rad="101600">
              <a:schemeClr val="accent2">
                <a:satMod val="175000"/>
                <a:alpha val="40000"/>
              </a:schemeClr>
            </a:glow>
          </a:effectLst>
        </p:spPr>
      </p:pic>
      <p:pic>
        <p:nvPicPr>
          <p:cNvPr id="10" name="Imagen 9" descr="Imagen que contiene plátano, tabla, plato, pequeño&#10;&#10;Descripción generada automáticamente">
            <a:extLst>
              <a:ext uri="{FF2B5EF4-FFF2-40B4-BE49-F238E27FC236}">
                <a16:creationId xmlns:a16="http://schemas.microsoft.com/office/drawing/2014/main" id="{D617C30C-2A74-68EC-467B-98F196A3E08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212829" y="2828843"/>
            <a:ext cx="1896783" cy="1896783"/>
          </a:xfrm>
          <a:prstGeom prst="rect">
            <a:avLst/>
          </a:prstGeom>
          <a:effectLst>
            <a:glow rad="101600">
              <a:schemeClr val="accent6">
                <a:satMod val="175000"/>
                <a:alpha val="40000"/>
              </a:schemeClr>
            </a:glow>
          </a:effectLst>
        </p:spPr>
      </p:pic>
      <p:pic>
        <p:nvPicPr>
          <p:cNvPr id="12" name="Imagen 11" descr="Imagen que contiene interior, tabla, viendo, lentes&#10;&#10;Descripción generada automáticamente">
            <a:extLst>
              <a:ext uri="{FF2B5EF4-FFF2-40B4-BE49-F238E27FC236}">
                <a16:creationId xmlns:a16="http://schemas.microsoft.com/office/drawing/2014/main" id="{1E32C271-7BDD-8577-F5A4-5A6FB11E0E89}"/>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0188416" y="2839826"/>
            <a:ext cx="1902569" cy="1899388"/>
          </a:xfrm>
          <a:prstGeom prst="rect">
            <a:avLst/>
          </a:prstGeom>
          <a:effectLst>
            <a:glow rad="101600">
              <a:srgbClr val="A9D9FD">
                <a:alpha val="60000"/>
              </a:srgbClr>
            </a:glow>
          </a:effectLst>
        </p:spPr>
      </p:pic>
      <p:pic>
        <p:nvPicPr>
          <p:cNvPr id="14" name="Imagen 13" descr="Imagen que contiene tabla, taza, pequeño, mitad&#10;&#10;Descripción generada automáticamente">
            <a:extLst>
              <a:ext uri="{FF2B5EF4-FFF2-40B4-BE49-F238E27FC236}">
                <a16:creationId xmlns:a16="http://schemas.microsoft.com/office/drawing/2014/main" id="{3A9A6606-48B0-55B2-D18F-9DD94E0DB70C}"/>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1334" y="2868778"/>
            <a:ext cx="1899388" cy="1906384"/>
          </a:xfrm>
          <a:prstGeom prst="rect">
            <a:avLst/>
          </a:prstGeom>
          <a:effectLst>
            <a:glow rad="101600">
              <a:schemeClr val="accent3">
                <a:satMod val="175000"/>
                <a:alpha val="40000"/>
              </a:schemeClr>
            </a:glow>
          </a:effectLst>
        </p:spPr>
      </p:pic>
      <p:pic>
        <p:nvPicPr>
          <p:cNvPr id="19" name="Gráfico 18" descr="Dirigir dos pines por un camino con relleno sólido">
            <a:extLst>
              <a:ext uri="{FF2B5EF4-FFF2-40B4-BE49-F238E27FC236}">
                <a16:creationId xmlns:a16="http://schemas.microsoft.com/office/drawing/2014/main" id="{281E8AAA-BCC9-D8AB-A67F-DA6CD39F6BAA}"/>
              </a:ext>
            </a:extLst>
          </p:cNvPr>
          <p:cNvPicPr>
            <a:picLocks noChangeAspect="1"/>
          </p:cNvPicPr>
          <p:nvPr/>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5298910" y="1894696"/>
            <a:ext cx="686574" cy="686574"/>
          </a:xfrm>
          <a:prstGeom prst="rect">
            <a:avLst/>
          </a:prstGeom>
        </p:spPr>
      </p:pic>
      <p:pic>
        <p:nvPicPr>
          <p:cNvPr id="20" name="Imagen 19" descr="Forma&#10;&#10;Descripción generada automáticamente con confianza baja">
            <a:extLst>
              <a:ext uri="{FF2B5EF4-FFF2-40B4-BE49-F238E27FC236}">
                <a16:creationId xmlns:a16="http://schemas.microsoft.com/office/drawing/2014/main" id="{8E17B9F9-86DA-D85E-B1AB-E0EEF6E95D9C}"/>
              </a:ext>
            </a:extLst>
          </p:cNvPr>
          <p:cNvPicPr>
            <a:picLocks noChangeAspect="1"/>
          </p:cNvPicPr>
          <p:nvPr/>
        </p:nvPicPr>
        <p:blipFill>
          <a:blip r:embed="rId14"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6206517" y="1894696"/>
            <a:ext cx="686573" cy="686573"/>
          </a:xfrm>
          <a:prstGeom prst="rect">
            <a:avLst/>
          </a:prstGeom>
        </p:spPr>
      </p:pic>
      <p:pic>
        <p:nvPicPr>
          <p:cNvPr id="21" name="Imagen 20" descr="Forma&#10;&#10;Descripción generada automáticamente con confianza baja">
            <a:extLst>
              <a:ext uri="{FF2B5EF4-FFF2-40B4-BE49-F238E27FC236}">
                <a16:creationId xmlns:a16="http://schemas.microsoft.com/office/drawing/2014/main" id="{EE16C8E8-AF94-8007-17F7-848EFE4191F4}"/>
              </a:ext>
            </a:extLst>
          </p:cNvPr>
          <p:cNvPicPr>
            <a:picLocks noChangeAspect="1"/>
          </p:cNvPicPr>
          <p:nvPr/>
        </p:nvPicPr>
        <p:blipFill>
          <a:blip r:embed="rId15"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6206518" y="4905789"/>
            <a:ext cx="735007" cy="735007"/>
          </a:xfrm>
          <a:prstGeom prst="rect">
            <a:avLst/>
          </a:prstGeom>
        </p:spPr>
      </p:pic>
      <p:pic>
        <p:nvPicPr>
          <p:cNvPr id="22" name="Imagen 21" descr="Forma&#10;&#10;Descripción generada automáticamente con confianza baja">
            <a:extLst>
              <a:ext uri="{FF2B5EF4-FFF2-40B4-BE49-F238E27FC236}">
                <a16:creationId xmlns:a16="http://schemas.microsoft.com/office/drawing/2014/main" id="{C7247EE0-8890-B5FC-5D87-4E1B0E61341C}"/>
              </a:ext>
            </a:extLst>
          </p:cNvPr>
          <p:cNvPicPr>
            <a:picLocks noChangeAspect="1"/>
          </p:cNvPicPr>
          <p:nvPr/>
        </p:nvPicPr>
        <p:blipFill>
          <a:blip r:embed="rId16"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5323698" y="5049566"/>
            <a:ext cx="591021" cy="591021"/>
          </a:xfrm>
          <a:prstGeom prst="rect">
            <a:avLst/>
          </a:prstGeom>
        </p:spPr>
      </p:pic>
    </p:spTree>
    <p:extLst>
      <p:ext uri="{BB962C8B-B14F-4D97-AF65-F5344CB8AC3E}">
        <p14:creationId xmlns:p14="http://schemas.microsoft.com/office/powerpoint/2010/main" val="1405130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5"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26" dur="1000" fill="hold"/>
                                        <p:tgtEl>
                                          <p:spTgt spid="8"/>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anim calcmode="lin" valueType="num">
                                      <p:cBhvr>
                                        <p:cTn id="37" dur="500" fill="hold"/>
                                        <p:tgtEl>
                                          <p:spTgt spid="5"/>
                                        </p:tgtEl>
                                        <p:attrNameLst>
                                          <p:attrName>style.rotation</p:attrName>
                                        </p:attrNameLst>
                                      </p:cBhvr>
                                      <p:tavLst>
                                        <p:tav tm="0">
                                          <p:val>
                                            <p:fltVal val="90"/>
                                          </p:val>
                                        </p:tav>
                                        <p:tav tm="100000">
                                          <p:val>
                                            <p:fltVal val="0"/>
                                          </p:val>
                                        </p:tav>
                                      </p:tavLst>
                                    </p:anim>
                                    <p:animEffect transition="in" filter="fade">
                                      <p:cBhvr>
                                        <p:cTn id="38" dur="500"/>
                                        <p:tgtEl>
                                          <p:spTgt spid="5"/>
                                        </p:tgtEl>
                                      </p:cBhvr>
                                    </p:animEffect>
                                  </p:childTnLst>
                                </p:cTn>
                              </p:par>
                            </p:childTnLst>
                          </p:cTn>
                        </p:par>
                        <p:par>
                          <p:cTn id="39" fill="hold">
                            <p:stCondLst>
                              <p:cond delay="500"/>
                            </p:stCondLst>
                            <p:childTnLst>
                              <p:par>
                                <p:cTn id="40" presetID="14" presetClass="entr" presetSubtype="10" fill="hold" grpId="0" nodeType="afterEffect">
                                  <p:stCondLst>
                                    <p:cond delay="0"/>
                                  </p:stCondLst>
                                  <p:childTnLst>
                                    <p:set>
                                      <p:cBhvr>
                                        <p:cTn id="41" dur="1" fill="hold">
                                          <p:stCondLst>
                                            <p:cond delay="0"/>
                                          </p:stCondLst>
                                        </p:cTn>
                                        <p:tgtEl>
                                          <p:spTgt spid="9">
                                            <p:graphicEl>
                                              <a:dgm id="{6CA6D5FA-4612-42E9-B85B-6FC124476DE1}"/>
                                            </p:graphicEl>
                                          </p:spTgt>
                                        </p:tgtEl>
                                        <p:attrNameLst>
                                          <p:attrName>style.visibility</p:attrName>
                                        </p:attrNameLst>
                                      </p:cBhvr>
                                      <p:to>
                                        <p:strVal val="visible"/>
                                      </p:to>
                                    </p:set>
                                    <p:animEffect transition="in" filter="randombar(horizontal)">
                                      <p:cBhvr>
                                        <p:cTn id="42" dur="10"/>
                                        <p:tgtEl>
                                          <p:spTgt spid="9">
                                            <p:graphicEl>
                                              <a:dgm id="{6CA6D5FA-4612-42E9-B85B-6FC124476DE1}"/>
                                            </p:graphicEl>
                                          </p:spTgt>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9">
                                            <p:graphicEl>
                                              <a:dgm id="{0DCB8363-C161-499C-AA30-118274397EFE}"/>
                                            </p:graphicEl>
                                          </p:spTgt>
                                        </p:tgtEl>
                                        <p:attrNameLst>
                                          <p:attrName>style.visibility</p:attrName>
                                        </p:attrNameLst>
                                      </p:cBhvr>
                                      <p:to>
                                        <p:strVal val="visible"/>
                                      </p:to>
                                    </p:set>
                                    <p:animEffect transition="in" filter="randombar(horizontal)">
                                      <p:cBhvr>
                                        <p:cTn id="45" dur="10"/>
                                        <p:tgtEl>
                                          <p:spTgt spid="9">
                                            <p:graphicEl>
                                              <a:dgm id="{0DCB8363-C161-499C-AA30-118274397EFE}"/>
                                            </p:graphicEl>
                                          </p:spTgt>
                                        </p:tgtEl>
                                      </p:cBhvr>
                                    </p:animEffect>
                                  </p:childTnLst>
                                </p:cTn>
                              </p:par>
                            </p:childTnLst>
                          </p:cTn>
                        </p:par>
                        <p:par>
                          <p:cTn id="46" fill="hold">
                            <p:stCondLst>
                              <p:cond delay="510"/>
                            </p:stCondLst>
                            <p:childTnLst>
                              <p:par>
                                <p:cTn id="47" presetID="18" presetClass="entr" presetSubtype="9" fill="hold" grpId="0" nodeType="afterEffect">
                                  <p:stCondLst>
                                    <p:cond delay="0"/>
                                  </p:stCondLst>
                                  <p:childTnLst>
                                    <p:set>
                                      <p:cBhvr>
                                        <p:cTn id="48" dur="1" fill="hold">
                                          <p:stCondLst>
                                            <p:cond delay="0"/>
                                          </p:stCondLst>
                                        </p:cTn>
                                        <p:tgtEl>
                                          <p:spTgt spid="9">
                                            <p:graphicEl>
                                              <a:dgm id="{E4BC403A-C3ED-4131-9EDB-897F78181761}"/>
                                            </p:graphicEl>
                                          </p:spTgt>
                                        </p:tgtEl>
                                        <p:attrNameLst>
                                          <p:attrName>style.visibility</p:attrName>
                                        </p:attrNameLst>
                                      </p:cBhvr>
                                      <p:to>
                                        <p:strVal val="visible"/>
                                      </p:to>
                                    </p:set>
                                    <p:animEffect transition="in" filter="strips(upLeft)">
                                      <p:cBhvr>
                                        <p:cTn id="49" dur="500"/>
                                        <p:tgtEl>
                                          <p:spTgt spid="9">
                                            <p:graphicEl>
                                              <a:dgm id="{E4BC403A-C3ED-4131-9EDB-897F78181761}"/>
                                            </p:graphicEl>
                                          </p:spTgt>
                                        </p:tgtEl>
                                      </p:cBhvr>
                                    </p:animEffect>
                                  </p:childTnLst>
                                </p:cTn>
                              </p:par>
                            </p:childTnLst>
                          </p:cTn>
                        </p:par>
                        <p:par>
                          <p:cTn id="50" fill="hold">
                            <p:stCondLst>
                              <p:cond delay="1010"/>
                            </p:stCondLst>
                            <p:childTnLst>
                              <p:par>
                                <p:cTn id="51" presetID="14" presetClass="entr" presetSubtype="10" fill="hold" nodeType="after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randombar(horizontal)">
                                      <p:cBhvr>
                                        <p:cTn id="53" dur="10"/>
                                        <p:tgtEl>
                                          <p:spTgt spid="19"/>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2" fill="hold" grpId="0" nodeType="clickEffect">
                                  <p:stCondLst>
                                    <p:cond delay="0"/>
                                  </p:stCondLst>
                                  <p:childTnLst>
                                    <p:set>
                                      <p:cBhvr>
                                        <p:cTn id="57" dur="1" fill="hold">
                                          <p:stCondLst>
                                            <p:cond delay="0"/>
                                          </p:stCondLst>
                                        </p:cTn>
                                        <p:tgtEl>
                                          <p:spTgt spid="9">
                                            <p:graphicEl>
                                              <a:dgm id="{5804DF38-08B4-4912-B8B9-426D8DAFB991}"/>
                                            </p:graphicEl>
                                          </p:spTgt>
                                        </p:tgtEl>
                                        <p:attrNameLst>
                                          <p:attrName>style.visibility</p:attrName>
                                        </p:attrNameLst>
                                      </p:cBhvr>
                                      <p:to>
                                        <p:strVal val="visible"/>
                                      </p:to>
                                    </p:set>
                                    <p:animEffect transition="in" filter="wipe(right)">
                                      <p:cBhvr>
                                        <p:cTn id="58" dur="500"/>
                                        <p:tgtEl>
                                          <p:spTgt spid="9">
                                            <p:graphicEl>
                                              <a:dgm id="{5804DF38-08B4-4912-B8B9-426D8DAFB991}"/>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nodeType="click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p:cTn id="63" dur="500" fill="hold"/>
                                        <p:tgtEl>
                                          <p:spTgt spid="10"/>
                                        </p:tgtEl>
                                        <p:attrNameLst>
                                          <p:attrName>ppt_w</p:attrName>
                                        </p:attrNameLst>
                                      </p:cBhvr>
                                      <p:tavLst>
                                        <p:tav tm="0">
                                          <p:val>
                                            <p:fltVal val="0"/>
                                          </p:val>
                                        </p:tav>
                                        <p:tav tm="100000">
                                          <p:val>
                                            <p:strVal val="#ppt_w"/>
                                          </p:val>
                                        </p:tav>
                                      </p:tavLst>
                                    </p:anim>
                                    <p:anim calcmode="lin" valueType="num">
                                      <p:cBhvr>
                                        <p:cTn id="64" dur="500" fill="hold"/>
                                        <p:tgtEl>
                                          <p:spTgt spid="10"/>
                                        </p:tgtEl>
                                        <p:attrNameLst>
                                          <p:attrName>ppt_h</p:attrName>
                                        </p:attrNameLst>
                                      </p:cBhvr>
                                      <p:tavLst>
                                        <p:tav tm="0">
                                          <p:val>
                                            <p:fltVal val="0"/>
                                          </p:val>
                                        </p:tav>
                                        <p:tav tm="100000">
                                          <p:val>
                                            <p:strVal val="#ppt_h"/>
                                          </p:val>
                                        </p:tav>
                                      </p:tavLst>
                                    </p:anim>
                                    <p:anim calcmode="lin" valueType="num">
                                      <p:cBhvr>
                                        <p:cTn id="65" dur="500" fill="hold"/>
                                        <p:tgtEl>
                                          <p:spTgt spid="10"/>
                                        </p:tgtEl>
                                        <p:attrNameLst>
                                          <p:attrName>style.rotation</p:attrName>
                                        </p:attrNameLst>
                                      </p:cBhvr>
                                      <p:tavLst>
                                        <p:tav tm="0">
                                          <p:val>
                                            <p:fltVal val="90"/>
                                          </p:val>
                                        </p:tav>
                                        <p:tav tm="100000">
                                          <p:val>
                                            <p:fltVal val="0"/>
                                          </p:val>
                                        </p:tav>
                                      </p:tavLst>
                                    </p:anim>
                                    <p:animEffect transition="in" filter="fade">
                                      <p:cBhvr>
                                        <p:cTn id="66" dur="500"/>
                                        <p:tgtEl>
                                          <p:spTgt spid="10"/>
                                        </p:tgtEl>
                                      </p:cBhvr>
                                    </p:animEffect>
                                  </p:childTnLst>
                                </p:cTn>
                              </p:par>
                            </p:childTnLst>
                          </p:cTn>
                        </p:par>
                        <p:par>
                          <p:cTn id="67" fill="hold">
                            <p:stCondLst>
                              <p:cond delay="500"/>
                            </p:stCondLst>
                            <p:childTnLst>
                              <p:par>
                                <p:cTn id="68" presetID="18" presetClass="entr" presetSubtype="3" fill="hold" grpId="0" nodeType="afterEffect">
                                  <p:stCondLst>
                                    <p:cond delay="0"/>
                                  </p:stCondLst>
                                  <p:childTnLst>
                                    <p:set>
                                      <p:cBhvr>
                                        <p:cTn id="69" dur="1" fill="hold">
                                          <p:stCondLst>
                                            <p:cond delay="0"/>
                                          </p:stCondLst>
                                        </p:cTn>
                                        <p:tgtEl>
                                          <p:spTgt spid="9">
                                            <p:graphicEl>
                                              <a:dgm id="{7C2D19D2-3A29-4CC8-812B-7D17A6A5BD12}"/>
                                            </p:graphicEl>
                                          </p:spTgt>
                                        </p:tgtEl>
                                        <p:attrNameLst>
                                          <p:attrName>style.visibility</p:attrName>
                                        </p:attrNameLst>
                                      </p:cBhvr>
                                      <p:to>
                                        <p:strVal val="visible"/>
                                      </p:to>
                                    </p:set>
                                    <p:animEffect transition="in" filter="strips(upRight)">
                                      <p:cBhvr>
                                        <p:cTn id="70" dur="500"/>
                                        <p:tgtEl>
                                          <p:spTgt spid="9">
                                            <p:graphicEl>
                                              <a:dgm id="{7C2D19D2-3A29-4CC8-812B-7D17A6A5BD12}"/>
                                            </p:graphicEl>
                                          </p:spTgt>
                                        </p:tgtEl>
                                      </p:cBhvr>
                                    </p:animEffect>
                                  </p:childTnLst>
                                </p:cTn>
                              </p:par>
                            </p:childTnLst>
                          </p:cTn>
                        </p:par>
                        <p:par>
                          <p:cTn id="71" fill="hold">
                            <p:stCondLst>
                              <p:cond delay="1000"/>
                            </p:stCondLst>
                            <p:childTnLst>
                              <p:par>
                                <p:cTn id="72" presetID="14" presetClass="entr" presetSubtype="10"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randombar(horizontal)">
                                      <p:cBhvr>
                                        <p:cTn id="74" dur="10"/>
                                        <p:tgtEl>
                                          <p:spTgt spid="20"/>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9">
                                            <p:graphicEl>
                                              <a:dgm id="{39112137-0F1D-44D8-945A-5202FCF184D6}"/>
                                            </p:graphicEl>
                                          </p:spTgt>
                                        </p:tgtEl>
                                        <p:attrNameLst>
                                          <p:attrName>style.visibility</p:attrName>
                                        </p:attrNameLst>
                                      </p:cBhvr>
                                      <p:to>
                                        <p:strVal val="visible"/>
                                      </p:to>
                                    </p:set>
                                    <p:animEffect transition="in" filter="wipe(left)">
                                      <p:cBhvr>
                                        <p:cTn id="79" dur="500"/>
                                        <p:tgtEl>
                                          <p:spTgt spid="9">
                                            <p:graphicEl>
                                              <a:dgm id="{39112137-0F1D-44D8-945A-5202FCF184D6}"/>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31" presetClass="entr" presetSubtype="0" fill="hold" nodeType="clickEffect">
                                  <p:stCondLst>
                                    <p:cond delay="0"/>
                                  </p:stCondLst>
                                  <p:childTnLst>
                                    <p:set>
                                      <p:cBhvr>
                                        <p:cTn id="83" dur="1" fill="hold">
                                          <p:stCondLst>
                                            <p:cond delay="0"/>
                                          </p:stCondLst>
                                        </p:cTn>
                                        <p:tgtEl>
                                          <p:spTgt spid="12"/>
                                        </p:tgtEl>
                                        <p:attrNameLst>
                                          <p:attrName>style.visibility</p:attrName>
                                        </p:attrNameLst>
                                      </p:cBhvr>
                                      <p:to>
                                        <p:strVal val="visible"/>
                                      </p:to>
                                    </p:set>
                                    <p:anim calcmode="lin" valueType="num">
                                      <p:cBhvr>
                                        <p:cTn id="84" dur="500" fill="hold"/>
                                        <p:tgtEl>
                                          <p:spTgt spid="12"/>
                                        </p:tgtEl>
                                        <p:attrNameLst>
                                          <p:attrName>ppt_w</p:attrName>
                                        </p:attrNameLst>
                                      </p:cBhvr>
                                      <p:tavLst>
                                        <p:tav tm="0">
                                          <p:val>
                                            <p:fltVal val="0"/>
                                          </p:val>
                                        </p:tav>
                                        <p:tav tm="100000">
                                          <p:val>
                                            <p:strVal val="#ppt_w"/>
                                          </p:val>
                                        </p:tav>
                                      </p:tavLst>
                                    </p:anim>
                                    <p:anim calcmode="lin" valueType="num">
                                      <p:cBhvr>
                                        <p:cTn id="85" dur="500" fill="hold"/>
                                        <p:tgtEl>
                                          <p:spTgt spid="12"/>
                                        </p:tgtEl>
                                        <p:attrNameLst>
                                          <p:attrName>ppt_h</p:attrName>
                                        </p:attrNameLst>
                                      </p:cBhvr>
                                      <p:tavLst>
                                        <p:tav tm="0">
                                          <p:val>
                                            <p:fltVal val="0"/>
                                          </p:val>
                                        </p:tav>
                                        <p:tav tm="100000">
                                          <p:val>
                                            <p:strVal val="#ppt_h"/>
                                          </p:val>
                                        </p:tav>
                                      </p:tavLst>
                                    </p:anim>
                                    <p:anim calcmode="lin" valueType="num">
                                      <p:cBhvr>
                                        <p:cTn id="86" dur="500" fill="hold"/>
                                        <p:tgtEl>
                                          <p:spTgt spid="12"/>
                                        </p:tgtEl>
                                        <p:attrNameLst>
                                          <p:attrName>style.rotation</p:attrName>
                                        </p:attrNameLst>
                                      </p:cBhvr>
                                      <p:tavLst>
                                        <p:tav tm="0">
                                          <p:val>
                                            <p:fltVal val="90"/>
                                          </p:val>
                                        </p:tav>
                                        <p:tav tm="100000">
                                          <p:val>
                                            <p:fltVal val="0"/>
                                          </p:val>
                                        </p:tav>
                                      </p:tavLst>
                                    </p:anim>
                                    <p:animEffect transition="in" filter="fade">
                                      <p:cBhvr>
                                        <p:cTn id="87" dur="500"/>
                                        <p:tgtEl>
                                          <p:spTgt spid="12"/>
                                        </p:tgtEl>
                                      </p:cBhvr>
                                    </p:animEffect>
                                  </p:childTnLst>
                                </p:cTn>
                              </p:par>
                            </p:childTnLst>
                          </p:cTn>
                        </p:par>
                        <p:par>
                          <p:cTn id="88" fill="hold">
                            <p:stCondLst>
                              <p:cond delay="500"/>
                            </p:stCondLst>
                            <p:childTnLst>
                              <p:par>
                                <p:cTn id="89" presetID="18" presetClass="entr" presetSubtype="6" fill="hold" grpId="0" nodeType="afterEffect">
                                  <p:stCondLst>
                                    <p:cond delay="0"/>
                                  </p:stCondLst>
                                  <p:childTnLst>
                                    <p:set>
                                      <p:cBhvr>
                                        <p:cTn id="90" dur="1" fill="hold">
                                          <p:stCondLst>
                                            <p:cond delay="0"/>
                                          </p:stCondLst>
                                        </p:cTn>
                                        <p:tgtEl>
                                          <p:spTgt spid="9">
                                            <p:graphicEl>
                                              <a:dgm id="{A6F7080D-E7C6-4714-88CE-67A29D69A07B}"/>
                                            </p:graphicEl>
                                          </p:spTgt>
                                        </p:tgtEl>
                                        <p:attrNameLst>
                                          <p:attrName>style.visibility</p:attrName>
                                        </p:attrNameLst>
                                      </p:cBhvr>
                                      <p:to>
                                        <p:strVal val="visible"/>
                                      </p:to>
                                    </p:set>
                                    <p:animEffect transition="in" filter="strips(downRight)">
                                      <p:cBhvr>
                                        <p:cTn id="91" dur="500"/>
                                        <p:tgtEl>
                                          <p:spTgt spid="9">
                                            <p:graphicEl>
                                              <a:dgm id="{A6F7080D-E7C6-4714-88CE-67A29D69A07B}"/>
                                            </p:graphicEl>
                                          </p:spTgt>
                                        </p:tgtEl>
                                      </p:cBhvr>
                                    </p:animEffect>
                                  </p:childTnLst>
                                </p:cTn>
                              </p:par>
                            </p:childTnLst>
                          </p:cTn>
                        </p:par>
                        <p:par>
                          <p:cTn id="92" fill="hold">
                            <p:stCondLst>
                              <p:cond delay="1000"/>
                            </p:stCondLst>
                            <p:childTnLst>
                              <p:par>
                                <p:cTn id="93" presetID="14" presetClass="entr" presetSubtype="10" fill="hold"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randombar(horizontal)">
                                      <p:cBhvr>
                                        <p:cTn id="95" dur="10"/>
                                        <p:tgtEl>
                                          <p:spTgt spid="21"/>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grpId="0" nodeType="clickEffect">
                                  <p:stCondLst>
                                    <p:cond delay="0"/>
                                  </p:stCondLst>
                                  <p:childTnLst>
                                    <p:set>
                                      <p:cBhvr>
                                        <p:cTn id="99" dur="1" fill="hold">
                                          <p:stCondLst>
                                            <p:cond delay="0"/>
                                          </p:stCondLst>
                                        </p:cTn>
                                        <p:tgtEl>
                                          <p:spTgt spid="9">
                                            <p:graphicEl>
                                              <a:dgm id="{5D273B0B-BBFA-4FF4-ACAC-F8A7D0609781}"/>
                                            </p:graphicEl>
                                          </p:spTgt>
                                        </p:tgtEl>
                                        <p:attrNameLst>
                                          <p:attrName>style.visibility</p:attrName>
                                        </p:attrNameLst>
                                      </p:cBhvr>
                                      <p:to>
                                        <p:strVal val="visible"/>
                                      </p:to>
                                    </p:set>
                                    <p:animEffect transition="in" filter="wipe(left)">
                                      <p:cBhvr>
                                        <p:cTn id="100" dur="500"/>
                                        <p:tgtEl>
                                          <p:spTgt spid="9">
                                            <p:graphicEl>
                                              <a:dgm id="{5D273B0B-BBFA-4FF4-ACAC-F8A7D0609781}"/>
                                            </p:graphicEl>
                                          </p:spTgt>
                                        </p:tgtEl>
                                      </p:cBhvr>
                                    </p:animEffect>
                                  </p:childTnLst>
                                </p:cTn>
                              </p:par>
                            </p:childTnLst>
                          </p:cTn>
                        </p:par>
                      </p:childTnLst>
                    </p:cTn>
                  </p:par>
                  <p:par>
                    <p:cTn id="101" fill="hold">
                      <p:stCondLst>
                        <p:cond delay="indefinite"/>
                      </p:stCondLst>
                      <p:childTnLst>
                        <p:par>
                          <p:cTn id="102" fill="hold">
                            <p:stCondLst>
                              <p:cond delay="0"/>
                            </p:stCondLst>
                            <p:childTnLst>
                              <p:par>
                                <p:cTn id="103" presetID="31" presetClass="entr" presetSubtype="0" fill="hold" nodeType="clickEffect">
                                  <p:stCondLst>
                                    <p:cond delay="0"/>
                                  </p:stCondLst>
                                  <p:childTnLst>
                                    <p:set>
                                      <p:cBhvr>
                                        <p:cTn id="104" dur="1" fill="hold">
                                          <p:stCondLst>
                                            <p:cond delay="0"/>
                                          </p:stCondLst>
                                        </p:cTn>
                                        <p:tgtEl>
                                          <p:spTgt spid="14"/>
                                        </p:tgtEl>
                                        <p:attrNameLst>
                                          <p:attrName>style.visibility</p:attrName>
                                        </p:attrNameLst>
                                      </p:cBhvr>
                                      <p:to>
                                        <p:strVal val="visible"/>
                                      </p:to>
                                    </p:set>
                                    <p:anim calcmode="lin" valueType="num">
                                      <p:cBhvr>
                                        <p:cTn id="105" dur="500" fill="hold"/>
                                        <p:tgtEl>
                                          <p:spTgt spid="14"/>
                                        </p:tgtEl>
                                        <p:attrNameLst>
                                          <p:attrName>ppt_w</p:attrName>
                                        </p:attrNameLst>
                                      </p:cBhvr>
                                      <p:tavLst>
                                        <p:tav tm="0">
                                          <p:val>
                                            <p:fltVal val="0"/>
                                          </p:val>
                                        </p:tav>
                                        <p:tav tm="100000">
                                          <p:val>
                                            <p:strVal val="#ppt_w"/>
                                          </p:val>
                                        </p:tav>
                                      </p:tavLst>
                                    </p:anim>
                                    <p:anim calcmode="lin" valueType="num">
                                      <p:cBhvr>
                                        <p:cTn id="106" dur="500" fill="hold"/>
                                        <p:tgtEl>
                                          <p:spTgt spid="14"/>
                                        </p:tgtEl>
                                        <p:attrNameLst>
                                          <p:attrName>ppt_h</p:attrName>
                                        </p:attrNameLst>
                                      </p:cBhvr>
                                      <p:tavLst>
                                        <p:tav tm="0">
                                          <p:val>
                                            <p:fltVal val="0"/>
                                          </p:val>
                                        </p:tav>
                                        <p:tav tm="100000">
                                          <p:val>
                                            <p:strVal val="#ppt_h"/>
                                          </p:val>
                                        </p:tav>
                                      </p:tavLst>
                                    </p:anim>
                                    <p:anim calcmode="lin" valueType="num">
                                      <p:cBhvr>
                                        <p:cTn id="107" dur="500" fill="hold"/>
                                        <p:tgtEl>
                                          <p:spTgt spid="14"/>
                                        </p:tgtEl>
                                        <p:attrNameLst>
                                          <p:attrName>style.rotation</p:attrName>
                                        </p:attrNameLst>
                                      </p:cBhvr>
                                      <p:tavLst>
                                        <p:tav tm="0">
                                          <p:val>
                                            <p:fltVal val="90"/>
                                          </p:val>
                                        </p:tav>
                                        <p:tav tm="100000">
                                          <p:val>
                                            <p:fltVal val="0"/>
                                          </p:val>
                                        </p:tav>
                                      </p:tavLst>
                                    </p:anim>
                                    <p:animEffect transition="in" filter="fade">
                                      <p:cBhvr>
                                        <p:cTn id="108" dur="500"/>
                                        <p:tgtEl>
                                          <p:spTgt spid="14"/>
                                        </p:tgtEl>
                                      </p:cBhvr>
                                    </p:animEffect>
                                  </p:childTnLst>
                                </p:cTn>
                              </p:par>
                            </p:childTnLst>
                          </p:cTn>
                        </p:par>
                        <p:par>
                          <p:cTn id="109" fill="hold">
                            <p:stCondLst>
                              <p:cond delay="500"/>
                            </p:stCondLst>
                            <p:childTnLst>
                              <p:par>
                                <p:cTn id="110" presetID="18" presetClass="entr" presetSubtype="12" fill="hold" grpId="0" nodeType="afterEffect">
                                  <p:stCondLst>
                                    <p:cond delay="0"/>
                                  </p:stCondLst>
                                  <p:childTnLst>
                                    <p:set>
                                      <p:cBhvr>
                                        <p:cTn id="111" dur="1" fill="hold">
                                          <p:stCondLst>
                                            <p:cond delay="0"/>
                                          </p:stCondLst>
                                        </p:cTn>
                                        <p:tgtEl>
                                          <p:spTgt spid="9">
                                            <p:graphicEl>
                                              <a:dgm id="{C536AB7B-425C-4E0D-B8D3-38DA9C16A1A0}"/>
                                            </p:graphicEl>
                                          </p:spTgt>
                                        </p:tgtEl>
                                        <p:attrNameLst>
                                          <p:attrName>style.visibility</p:attrName>
                                        </p:attrNameLst>
                                      </p:cBhvr>
                                      <p:to>
                                        <p:strVal val="visible"/>
                                      </p:to>
                                    </p:set>
                                    <p:animEffect transition="in" filter="strips(downLeft)">
                                      <p:cBhvr>
                                        <p:cTn id="112" dur="500"/>
                                        <p:tgtEl>
                                          <p:spTgt spid="9">
                                            <p:graphicEl>
                                              <a:dgm id="{C536AB7B-425C-4E0D-B8D3-38DA9C16A1A0}"/>
                                            </p:graphicEl>
                                          </p:spTgt>
                                        </p:tgtEl>
                                      </p:cBhvr>
                                    </p:animEffect>
                                  </p:childTnLst>
                                </p:cTn>
                              </p:par>
                            </p:childTnLst>
                          </p:cTn>
                        </p:par>
                        <p:par>
                          <p:cTn id="113" fill="hold">
                            <p:stCondLst>
                              <p:cond delay="1000"/>
                            </p:stCondLst>
                            <p:childTnLst>
                              <p:par>
                                <p:cTn id="114" presetID="14" presetClass="entr" presetSubtype="10" fill="hold" nodeType="afterEffect">
                                  <p:stCondLst>
                                    <p:cond delay="0"/>
                                  </p:stCondLst>
                                  <p:childTnLst>
                                    <p:set>
                                      <p:cBhvr>
                                        <p:cTn id="115" dur="1" fill="hold">
                                          <p:stCondLst>
                                            <p:cond delay="0"/>
                                          </p:stCondLst>
                                        </p:cTn>
                                        <p:tgtEl>
                                          <p:spTgt spid="22"/>
                                        </p:tgtEl>
                                        <p:attrNameLst>
                                          <p:attrName>style.visibility</p:attrName>
                                        </p:attrNameLst>
                                      </p:cBhvr>
                                      <p:to>
                                        <p:strVal val="visible"/>
                                      </p:to>
                                    </p:set>
                                    <p:animEffect transition="in" filter="randombar(horizontal)">
                                      <p:cBhvr>
                                        <p:cTn id="116" dur="10"/>
                                        <p:tgtEl>
                                          <p:spTgt spid="22"/>
                                        </p:tgtEl>
                                      </p:cBhvr>
                                    </p:animEffect>
                                  </p:childTnLst>
                                </p:cTn>
                              </p:par>
                            </p:childTnLst>
                          </p:cTn>
                        </p:par>
                      </p:childTnLst>
                    </p:cTn>
                  </p:par>
                  <p:par>
                    <p:cTn id="117" fill="hold">
                      <p:stCondLst>
                        <p:cond delay="indefinite"/>
                      </p:stCondLst>
                      <p:childTnLst>
                        <p:par>
                          <p:cTn id="118" fill="hold">
                            <p:stCondLst>
                              <p:cond delay="0"/>
                            </p:stCondLst>
                            <p:childTnLst>
                              <p:par>
                                <p:cTn id="119" presetID="22" presetClass="entr" presetSubtype="2" fill="hold" grpId="0" nodeType="clickEffect">
                                  <p:stCondLst>
                                    <p:cond delay="0"/>
                                  </p:stCondLst>
                                  <p:childTnLst>
                                    <p:set>
                                      <p:cBhvr>
                                        <p:cTn id="120" dur="1" fill="hold">
                                          <p:stCondLst>
                                            <p:cond delay="0"/>
                                          </p:stCondLst>
                                        </p:cTn>
                                        <p:tgtEl>
                                          <p:spTgt spid="9">
                                            <p:graphicEl>
                                              <a:dgm id="{3E21B8AA-6BE1-48BB-9AA7-0F2EFA4E13D4}"/>
                                            </p:graphicEl>
                                          </p:spTgt>
                                        </p:tgtEl>
                                        <p:attrNameLst>
                                          <p:attrName>style.visibility</p:attrName>
                                        </p:attrNameLst>
                                      </p:cBhvr>
                                      <p:to>
                                        <p:strVal val="visible"/>
                                      </p:to>
                                    </p:set>
                                    <p:animEffect transition="in" filter="wipe(right)">
                                      <p:cBhvr>
                                        <p:cTn id="121" dur="500"/>
                                        <p:tgtEl>
                                          <p:spTgt spid="9">
                                            <p:graphicEl>
                                              <a:dgm id="{3E21B8AA-6BE1-48BB-9AA7-0F2EFA4E13D4}"/>
                                            </p:graphicEl>
                                          </p:spTgt>
                                        </p:tgtEl>
                                      </p:cBhvr>
                                    </p:animEffect>
                                  </p:childTnLst>
                                </p:cTn>
                              </p:par>
                            </p:childTnLst>
                          </p:cTn>
                        </p:par>
                      </p:childTnLst>
                    </p:cTn>
                  </p:par>
                  <p:par>
                    <p:cTn id="122" fill="hold">
                      <p:stCondLst>
                        <p:cond delay="indefinite"/>
                      </p:stCondLst>
                      <p:childTnLst>
                        <p:par>
                          <p:cTn id="123" fill="hold">
                            <p:stCondLst>
                              <p:cond delay="0"/>
                            </p:stCondLst>
                            <p:childTnLst>
                              <p:par>
                                <p:cTn id="124" presetID="16" presetClass="entr" presetSubtype="37" fill="hold" grpId="0" nodeType="click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barn(outVertical)">
                                      <p:cBhvr>
                                        <p:cTn id="1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P spid="8" grpId="0"/>
      <p:bldGraphic spid="9" grpId="0" uiExpand="1">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17B0699-0CFE-95E0-ADD2-A1FF6E420566}"/>
              </a:ext>
            </a:extLst>
          </p:cNvPr>
          <p:cNvSpPr txBox="1"/>
          <p:nvPr/>
        </p:nvSpPr>
        <p:spPr>
          <a:xfrm>
            <a:off x="96252" y="596354"/>
            <a:ext cx="5832909" cy="2308324"/>
          </a:xfrm>
          <a:prstGeom prst="rect">
            <a:avLst/>
          </a:prstGeom>
          <a:noFill/>
        </p:spPr>
        <p:txBody>
          <a:bodyPr wrap="square">
            <a:spAutoFit/>
            <a:scene3d>
              <a:camera prst="orthographicFront"/>
              <a:lightRig rig="threePt" dir="t"/>
            </a:scene3d>
            <a:sp3d extrusionH="57150">
              <a:bevelT h="25400" prst="softRound"/>
            </a:sp3d>
          </a:bodyPr>
          <a:lstStyle/>
          <a:p>
            <a:pPr algn="ctr"/>
            <a:r>
              <a:rPr lang="es-ES" sz="7200" b="1" dirty="0">
                <a:ln w="6600">
                  <a:solidFill>
                    <a:schemeClr val="accent2"/>
                  </a:solidFill>
                  <a:prstDash val="solid"/>
                </a:ln>
                <a:solidFill>
                  <a:schemeClr val="accent5">
                    <a:lumMod val="75000"/>
                  </a:schemeClr>
                </a:solidFill>
                <a:effectLst>
                  <a:outerShdw dist="38100" dir="2700000" algn="tl" rotWithShape="0">
                    <a:schemeClr val="accent2"/>
                  </a:outerShdw>
                </a:effectLst>
              </a:rPr>
              <a:t>ALTRE PARABOLE</a:t>
            </a:r>
          </a:p>
        </p:txBody>
      </p:sp>
    </p:spTree>
    <p:extLst>
      <p:ext uri="{BB962C8B-B14F-4D97-AF65-F5344CB8AC3E}">
        <p14:creationId xmlns:p14="http://schemas.microsoft.com/office/powerpoint/2010/main" val="42401724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7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1" name="Rectángulo 20">
            <a:extLst>
              <a:ext uri="{FF2B5EF4-FFF2-40B4-BE49-F238E27FC236}">
                <a16:creationId xmlns:a16="http://schemas.microsoft.com/office/drawing/2014/main" id="{07D14CFC-D55C-67EE-2B62-8ACAA31BD388}"/>
              </a:ext>
            </a:extLst>
          </p:cNvPr>
          <p:cNvSpPr>
            <a:spLocks noGrp="1" noRot="1" noMove="1" noResize="1" noEditPoints="1" noAdjustHandles="1" noChangeArrowheads="1" noChangeShapeType="1"/>
          </p:cNvSpPr>
          <p:nvPr/>
        </p:nvSpPr>
        <p:spPr>
          <a:xfrm>
            <a:off x="0" y="0"/>
            <a:ext cx="12191999" cy="625077"/>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descr="Una caja de madera&#10;&#10;Descripción generada automáticamente con confianza baja">
            <a:extLst>
              <a:ext uri="{FF2B5EF4-FFF2-40B4-BE49-F238E27FC236}">
                <a16:creationId xmlns:a16="http://schemas.microsoft.com/office/drawing/2014/main" id="{E7F8DDF5-1F8B-9EFC-4E79-ACB659A3A64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544055" y="1901207"/>
            <a:ext cx="2493803" cy="1826061"/>
          </a:xfrm>
          <a:prstGeom prst="rect">
            <a:avLst/>
          </a:prstGeom>
          <a:ln w="5715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3" name="CuadroTexto 2">
            <a:extLst>
              <a:ext uri="{FF2B5EF4-FFF2-40B4-BE49-F238E27FC236}">
                <a16:creationId xmlns:a16="http://schemas.microsoft.com/office/drawing/2014/main" id="{B8DF8A58-665A-3086-9C28-87836B9B73D1}"/>
              </a:ext>
            </a:extLst>
          </p:cNvPr>
          <p:cNvSpPr txBox="1"/>
          <p:nvPr/>
        </p:nvSpPr>
        <p:spPr>
          <a:xfrm>
            <a:off x="0" y="-38912"/>
            <a:ext cx="12191999" cy="769441"/>
          </a:xfrm>
          <a:prstGeom prst="rect">
            <a:avLst/>
          </a:prstGeom>
          <a:noFill/>
        </p:spPr>
        <p:txBody>
          <a:bodyPr wrap="square">
            <a:spAutoFit/>
            <a:scene3d>
              <a:camera prst="orthographicFront"/>
              <a:lightRig rig="threePt" dir="t"/>
            </a:scene3d>
            <a:sp3d extrusionH="57150">
              <a:bevelT w="69850" h="38100" prst="cross"/>
            </a:sp3d>
          </a:bodyPr>
          <a:lstStyle/>
          <a:p>
            <a:pPr algn="ctr"/>
            <a:r>
              <a:rPr lang="it-IT" sz="4400" b="1" dirty="0">
                <a:ln w="22225">
                  <a:solidFill>
                    <a:schemeClr val="accent2"/>
                  </a:solidFill>
                  <a:prstDash val="solid"/>
                </a:ln>
                <a:solidFill>
                  <a:schemeClr val="accent2">
                    <a:lumMod val="40000"/>
                    <a:lumOff val="60000"/>
                  </a:schemeClr>
                </a:solidFill>
              </a:rPr>
              <a:t>LA LAMPADA E LA MISURA</a:t>
            </a:r>
            <a:endParaRPr lang="es-ES" sz="4400" b="1" dirty="0">
              <a:ln w="22225">
                <a:solidFill>
                  <a:schemeClr val="accent2"/>
                </a:solidFill>
                <a:prstDash val="solid"/>
              </a:ln>
              <a:solidFill>
                <a:schemeClr val="accent2">
                  <a:lumMod val="40000"/>
                  <a:lumOff val="60000"/>
                </a:schemeClr>
              </a:solidFill>
            </a:endParaRPr>
          </a:p>
        </p:txBody>
      </p:sp>
      <p:cxnSp>
        <p:nvCxnSpPr>
          <p:cNvPr id="4" name="Conector recto 3">
            <a:extLst>
              <a:ext uri="{FF2B5EF4-FFF2-40B4-BE49-F238E27FC236}">
                <a16:creationId xmlns:a16="http://schemas.microsoft.com/office/drawing/2014/main" id="{BA148308-BA77-7DBA-DA67-FC99B1E56490}"/>
              </a:ext>
            </a:extLst>
          </p:cNvPr>
          <p:cNvCxnSpPr>
            <a:cxnSpLocks/>
          </p:cNvCxnSpPr>
          <p:nvPr/>
        </p:nvCxnSpPr>
        <p:spPr>
          <a:xfrm>
            <a:off x="6096000" y="740866"/>
            <a:ext cx="0" cy="6026847"/>
          </a:xfrm>
          <a:prstGeom prst="line">
            <a:avLst/>
          </a:prstGeom>
        </p:spPr>
        <p:style>
          <a:lnRef idx="3">
            <a:schemeClr val="dk1"/>
          </a:lnRef>
          <a:fillRef idx="0">
            <a:schemeClr val="dk1"/>
          </a:fillRef>
          <a:effectRef idx="2">
            <a:schemeClr val="dk1"/>
          </a:effectRef>
          <a:fontRef idx="minor">
            <a:schemeClr val="tx1"/>
          </a:fontRef>
        </p:style>
      </p:cxnSp>
      <p:sp>
        <p:nvSpPr>
          <p:cNvPr id="7" name="CuadroTexto 6">
            <a:extLst>
              <a:ext uri="{FF2B5EF4-FFF2-40B4-BE49-F238E27FC236}">
                <a16:creationId xmlns:a16="http://schemas.microsoft.com/office/drawing/2014/main" id="{4606C458-DCBD-65BD-58BA-1F4DDA9CF8B6}"/>
              </a:ext>
            </a:extLst>
          </p:cNvPr>
          <p:cNvSpPr txBox="1"/>
          <p:nvPr/>
        </p:nvSpPr>
        <p:spPr>
          <a:xfrm>
            <a:off x="0" y="712626"/>
            <a:ext cx="5981700" cy="923330"/>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ctr"/>
            <a:r>
              <a:rPr lang="es-ES" b="1" dirty="0">
                <a:effectLst>
                  <a:outerShdw blurRad="38100" dist="38100" dir="2700000" algn="tl">
                    <a:srgbClr val="000000">
                      <a:alpha val="43137"/>
                    </a:srgbClr>
                  </a:outerShdw>
                </a:effectLst>
                <a:latin typeface="Comic Sans MS" panose="030F0702030302020204" pitchFamily="66" charset="0"/>
              </a:rPr>
              <a:t>“</a:t>
            </a:r>
            <a:r>
              <a:rPr lang="it-IT" b="1" dirty="0">
                <a:effectLst>
                  <a:outerShdw blurRad="38100" dist="38100" dir="2700000" algn="tl">
                    <a:srgbClr val="000000">
                      <a:alpha val="43137"/>
                    </a:srgbClr>
                  </a:outerShdw>
                </a:effectLst>
                <a:latin typeface="Comic Sans MS" panose="030F0702030302020204" pitchFamily="66" charset="0"/>
              </a:rPr>
              <a:t>Disse loro ancora: Si prende forse la lampada per metterla sotto il moggio o sotto il letto? Non la si mette piuttosto sopra il candeliere?</a:t>
            </a:r>
            <a:r>
              <a:rPr lang="es-ES" b="1" dirty="0">
                <a:effectLst>
                  <a:outerShdw blurRad="38100" dist="38100" dir="2700000" algn="tl">
                    <a:srgbClr val="000000">
                      <a:alpha val="43137"/>
                    </a:srgbClr>
                  </a:outerShdw>
                </a:effectLst>
                <a:latin typeface="Comic Sans MS" panose="030F0702030302020204" pitchFamily="66" charset="0"/>
              </a:rPr>
              <a:t>” </a:t>
            </a:r>
            <a:r>
              <a:rPr lang="es-ES" sz="1400" b="1" dirty="0">
                <a:effectLst>
                  <a:outerShdw blurRad="38100" dist="38100" dir="2700000" algn="tl">
                    <a:srgbClr val="000000">
                      <a:alpha val="43137"/>
                    </a:srgbClr>
                  </a:outerShdw>
                </a:effectLst>
                <a:latin typeface="Comic Sans MS" panose="030F0702030302020204" pitchFamily="66" charset="0"/>
              </a:rPr>
              <a:t>(Marco 4:21)</a:t>
            </a:r>
          </a:p>
        </p:txBody>
      </p:sp>
      <p:sp>
        <p:nvSpPr>
          <p:cNvPr id="8" name="CuadroTexto 7">
            <a:extLst>
              <a:ext uri="{FF2B5EF4-FFF2-40B4-BE49-F238E27FC236}">
                <a16:creationId xmlns:a16="http://schemas.microsoft.com/office/drawing/2014/main" id="{2BB3AF9D-0FED-DD17-1D2A-58C40BB35FC9}"/>
              </a:ext>
            </a:extLst>
          </p:cNvPr>
          <p:cNvSpPr txBox="1"/>
          <p:nvPr/>
        </p:nvSpPr>
        <p:spPr>
          <a:xfrm>
            <a:off x="142872" y="1729826"/>
            <a:ext cx="5867395" cy="707886"/>
          </a:xfrm>
          <a:prstGeom prst="rect">
            <a:avLst/>
          </a:prstGeom>
          <a:noFill/>
        </p:spPr>
        <p:txBody>
          <a:bodyPr wrap="square" rtlCol="0">
            <a:spAutoFit/>
          </a:bodyPr>
          <a:lstStyle/>
          <a:p>
            <a:pPr>
              <a:spcBef>
                <a:spcPts val="600"/>
              </a:spcBef>
            </a:pPr>
            <a:r>
              <a:rPr lang="it-IT" sz="2000" b="1" dirty="0"/>
              <a:t>Visualizza la conversazione: "Forse...?" "No!"; "Non è vero...?" "Certo!"</a:t>
            </a:r>
            <a:endParaRPr lang="es-ES" sz="2000" b="1" dirty="0"/>
          </a:p>
        </p:txBody>
      </p:sp>
      <p:sp>
        <p:nvSpPr>
          <p:cNvPr id="10" name="CuadroTexto 9">
            <a:extLst>
              <a:ext uri="{FF2B5EF4-FFF2-40B4-BE49-F238E27FC236}">
                <a16:creationId xmlns:a16="http://schemas.microsoft.com/office/drawing/2014/main" id="{459A9F4F-C26F-09A3-3618-13C7AB2AE337}"/>
              </a:ext>
            </a:extLst>
          </p:cNvPr>
          <p:cNvSpPr txBox="1"/>
          <p:nvPr/>
        </p:nvSpPr>
        <p:spPr>
          <a:xfrm>
            <a:off x="6057897" y="742379"/>
            <a:ext cx="6150632" cy="923330"/>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ctr"/>
            <a:r>
              <a:rPr lang="es-ES" b="1" dirty="0">
                <a:effectLst>
                  <a:outerShdw blurRad="38100" dist="38100" dir="2700000" algn="tl">
                    <a:srgbClr val="000000">
                      <a:alpha val="43137"/>
                    </a:srgbClr>
                  </a:outerShdw>
                </a:effectLst>
                <a:latin typeface="Comic Sans MS" panose="030F0702030302020204" pitchFamily="66" charset="0"/>
              </a:rPr>
              <a:t>“</a:t>
            </a:r>
            <a:r>
              <a:rPr lang="it-IT" b="1" dirty="0">
                <a:effectLst>
                  <a:outerShdw blurRad="38100" dist="38100" dir="2700000" algn="tl">
                    <a:srgbClr val="000000">
                      <a:alpha val="43137"/>
                    </a:srgbClr>
                  </a:outerShdw>
                </a:effectLst>
                <a:latin typeface="Comic Sans MS" panose="030F0702030302020204" pitchFamily="66" charset="0"/>
              </a:rPr>
              <a:t>Disse loro ancora: Fate attenzione a ciò che udite. Con la stessa misura con cui misurate, sarà misurato a voi; e a voi che udite sarà dato di più</a:t>
            </a:r>
            <a:r>
              <a:rPr lang="es-ES" b="1" dirty="0">
                <a:effectLst>
                  <a:outerShdw blurRad="38100" dist="38100" dir="2700000" algn="tl">
                    <a:srgbClr val="000000">
                      <a:alpha val="43137"/>
                    </a:srgbClr>
                  </a:outerShdw>
                </a:effectLst>
                <a:latin typeface="Comic Sans MS" panose="030F0702030302020204" pitchFamily="66" charset="0"/>
              </a:rPr>
              <a:t>” </a:t>
            </a:r>
            <a:r>
              <a:rPr lang="es-ES" sz="1400" b="1" dirty="0">
                <a:effectLst>
                  <a:outerShdw blurRad="38100" dist="38100" dir="2700000" algn="tl">
                    <a:srgbClr val="000000">
                      <a:alpha val="43137"/>
                    </a:srgbClr>
                  </a:outerShdw>
                </a:effectLst>
                <a:latin typeface="Comic Sans MS" panose="030F0702030302020204" pitchFamily="66" charset="0"/>
              </a:rPr>
              <a:t>(Marco 4:24)</a:t>
            </a:r>
          </a:p>
        </p:txBody>
      </p:sp>
      <p:sp>
        <p:nvSpPr>
          <p:cNvPr id="11" name="CuadroTexto 10">
            <a:extLst>
              <a:ext uri="{FF2B5EF4-FFF2-40B4-BE49-F238E27FC236}">
                <a16:creationId xmlns:a16="http://schemas.microsoft.com/office/drawing/2014/main" id="{DA85D2AB-D8F0-33DA-3F2C-E1C64617E14B}"/>
              </a:ext>
            </a:extLst>
          </p:cNvPr>
          <p:cNvSpPr txBox="1"/>
          <p:nvPr/>
        </p:nvSpPr>
        <p:spPr>
          <a:xfrm>
            <a:off x="6219831" y="1679156"/>
            <a:ext cx="3200394" cy="1938992"/>
          </a:xfrm>
          <a:prstGeom prst="rect">
            <a:avLst/>
          </a:prstGeom>
          <a:noFill/>
        </p:spPr>
        <p:txBody>
          <a:bodyPr wrap="square" rtlCol="0">
            <a:spAutoFit/>
          </a:bodyPr>
          <a:lstStyle/>
          <a:p>
            <a:pPr>
              <a:spcBef>
                <a:spcPts val="600"/>
              </a:spcBef>
            </a:pPr>
            <a:r>
              <a:rPr lang="it-IT" sz="2000" b="1" dirty="0"/>
              <a:t>Per le strade della città, i mercanti vendevano i loro prodotti utilizzando misure più o meno standard per le merci chieste dal cliente.</a:t>
            </a:r>
            <a:endParaRPr lang="es-ES" sz="2000" b="1" dirty="0"/>
          </a:p>
        </p:txBody>
      </p:sp>
      <p:sp>
        <p:nvSpPr>
          <p:cNvPr id="5" name="CuadroTexto 4">
            <a:extLst>
              <a:ext uri="{FF2B5EF4-FFF2-40B4-BE49-F238E27FC236}">
                <a16:creationId xmlns:a16="http://schemas.microsoft.com/office/drawing/2014/main" id="{4B1AB147-A543-111B-4C35-12F2BAC17877}"/>
              </a:ext>
            </a:extLst>
          </p:cNvPr>
          <p:cNvSpPr txBox="1"/>
          <p:nvPr/>
        </p:nvSpPr>
        <p:spPr>
          <a:xfrm>
            <a:off x="114299" y="3284814"/>
            <a:ext cx="5893777" cy="400110"/>
          </a:xfrm>
          <a:prstGeom prst="rect">
            <a:avLst/>
          </a:prstGeom>
          <a:noFill/>
        </p:spPr>
        <p:txBody>
          <a:bodyPr wrap="square">
            <a:spAutoFit/>
          </a:bodyPr>
          <a:lstStyle/>
          <a:p>
            <a:pPr>
              <a:spcBef>
                <a:spcPts val="600"/>
              </a:spcBef>
            </a:pPr>
            <a:r>
              <a:rPr lang="it-IT" sz="2000" b="1" dirty="0"/>
              <a:t>A poco a poco, Gesù stava rivelando la verità del</a:t>
            </a:r>
            <a:endParaRPr lang="es-ES" sz="2000" b="1" dirty="0"/>
          </a:p>
        </p:txBody>
      </p:sp>
      <p:pic>
        <p:nvPicPr>
          <p:cNvPr id="9" name="Imagen 8" descr="Imagen que contiene colorido, tabla, celular, brillando&#10;&#10;Descripción generada automáticamente">
            <a:extLst>
              <a:ext uri="{FF2B5EF4-FFF2-40B4-BE49-F238E27FC236}">
                <a16:creationId xmlns:a16="http://schemas.microsoft.com/office/drawing/2014/main" id="{2676346F-5477-9A75-85FE-8582C63FBE6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2873" y="3727268"/>
            <a:ext cx="2533235" cy="29221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Imagen 12" descr="Imagen que contiene persona, hombre, foto, joven&#10;&#10;Descripción generada automáticamente">
            <a:extLst>
              <a:ext uri="{FF2B5EF4-FFF2-40B4-BE49-F238E27FC236}">
                <a16:creationId xmlns:a16="http://schemas.microsoft.com/office/drawing/2014/main" id="{0DEA6F82-B82E-E1DA-5843-C327E79FB1B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210297" y="4076434"/>
            <a:ext cx="2539353" cy="2539353"/>
          </a:xfrm>
          <a:prstGeom prst="rect">
            <a:avLst/>
          </a:prstGeom>
          <a:ln>
            <a:noFill/>
          </a:ln>
          <a:effectLst>
            <a:outerShdw blurRad="190500" algn="tl" rotWithShape="0">
              <a:srgbClr val="000000">
                <a:alpha val="70000"/>
              </a:srgbClr>
            </a:outerShdw>
          </a:effectLst>
        </p:spPr>
      </p:pic>
      <p:sp>
        <p:nvSpPr>
          <p:cNvPr id="17" name="CuadroTexto 16">
            <a:extLst>
              <a:ext uri="{FF2B5EF4-FFF2-40B4-BE49-F238E27FC236}">
                <a16:creationId xmlns:a16="http://schemas.microsoft.com/office/drawing/2014/main" id="{8701380D-5D9A-63DE-2C59-38330944E519}"/>
              </a:ext>
            </a:extLst>
          </p:cNvPr>
          <p:cNvSpPr txBox="1"/>
          <p:nvPr/>
        </p:nvSpPr>
        <p:spPr>
          <a:xfrm>
            <a:off x="8837569" y="3857022"/>
            <a:ext cx="3370960" cy="1323439"/>
          </a:xfrm>
          <a:prstGeom prst="rect">
            <a:avLst/>
          </a:prstGeom>
          <a:noFill/>
        </p:spPr>
        <p:txBody>
          <a:bodyPr wrap="square">
            <a:spAutoFit/>
          </a:bodyPr>
          <a:lstStyle/>
          <a:p>
            <a:pPr>
              <a:spcBef>
                <a:spcPts val="600"/>
              </a:spcBef>
            </a:pPr>
            <a:r>
              <a:rPr lang="it-IT" sz="2000" b="1" dirty="0"/>
              <a:t>Volendo soddisfare i propri clienti, i bravi venditori aggiungevano un po' più di prodotto.</a:t>
            </a:r>
            <a:endParaRPr lang="es-ES" sz="2000" b="1" dirty="0"/>
          </a:p>
        </p:txBody>
      </p:sp>
      <p:sp>
        <p:nvSpPr>
          <p:cNvPr id="6" name="CuadroTexto 5">
            <a:extLst>
              <a:ext uri="{FF2B5EF4-FFF2-40B4-BE49-F238E27FC236}">
                <a16:creationId xmlns:a16="http://schemas.microsoft.com/office/drawing/2014/main" id="{FE2E53C5-6134-C2AC-CED8-7DD882C47974}"/>
              </a:ext>
            </a:extLst>
          </p:cNvPr>
          <p:cNvSpPr txBox="1"/>
          <p:nvPr/>
        </p:nvSpPr>
        <p:spPr>
          <a:xfrm>
            <a:off x="114300" y="2363298"/>
            <a:ext cx="6019802" cy="1015663"/>
          </a:xfrm>
          <a:prstGeom prst="rect">
            <a:avLst/>
          </a:prstGeom>
          <a:noFill/>
        </p:spPr>
        <p:txBody>
          <a:bodyPr wrap="square">
            <a:spAutoFit/>
          </a:bodyPr>
          <a:lstStyle/>
          <a:p>
            <a:pPr>
              <a:spcBef>
                <a:spcPts val="600"/>
              </a:spcBef>
            </a:pPr>
            <a:r>
              <a:rPr lang="it-IT" sz="2000" b="1" dirty="0"/>
              <a:t>Gesù sapeva come attirare l'attenzione del suo uditorio. Ora erano pronti a ricevere la lezione spirituale</a:t>
            </a:r>
            <a:r>
              <a:rPr lang="es-ES" sz="2000" b="1" dirty="0"/>
              <a:t>.</a:t>
            </a:r>
          </a:p>
        </p:txBody>
      </p:sp>
      <p:sp>
        <p:nvSpPr>
          <p:cNvPr id="14" name="CuadroTexto 13">
            <a:extLst>
              <a:ext uri="{FF2B5EF4-FFF2-40B4-BE49-F238E27FC236}">
                <a16:creationId xmlns:a16="http://schemas.microsoft.com/office/drawing/2014/main" id="{D4948954-0F78-A9B1-5CF7-006A18699235}"/>
              </a:ext>
            </a:extLst>
          </p:cNvPr>
          <p:cNvSpPr txBox="1"/>
          <p:nvPr/>
        </p:nvSpPr>
        <p:spPr>
          <a:xfrm>
            <a:off x="2790404" y="4599195"/>
            <a:ext cx="3085117" cy="2246769"/>
          </a:xfrm>
          <a:prstGeom prst="rect">
            <a:avLst/>
          </a:prstGeom>
          <a:noFill/>
        </p:spPr>
        <p:txBody>
          <a:bodyPr wrap="square">
            <a:spAutoFit/>
          </a:bodyPr>
          <a:lstStyle/>
          <a:p>
            <a:pPr>
              <a:spcBef>
                <a:spcPts val="600"/>
              </a:spcBef>
            </a:pPr>
            <a:r>
              <a:rPr lang="it-IT" sz="2000" b="1" dirty="0"/>
              <a:t>Quella sera, nell’ accendere le lampade di casa, "quelli che hanno orecchi per intendere" (Marco 4:23) senza dubbio ricordarono la lezione.</a:t>
            </a:r>
            <a:endParaRPr lang="es-ES" sz="2000" b="1" dirty="0"/>
          </a:p>
        </p:txBody>
      </p:sp>
      <p:sp>
        <p:nvSpPr>
          <p:cNvPr id="18" name="CuadroTexto 17">
            <a:extLst>
              <a:ext uri="{FF2B5EF4-FFF2-40B4-BE49-F238E27FC236}">
                <a16:creationId xmlns:a16="http://schemas.microsoft.com/office/drawing/2014/main" id="{F36EE333-43BF-8385-07BF-FE11176A779F}"/>
              </a:ext>
            </a:extLst>
          </p:cNvPr>
          <p:cNvSpPr txBox="1"/>
          <p:nvPr/>
        </p:nvSpPr>
        <p:spPr>
          <a:xfrm>
            <a:off x="8837569" y="5178844"/>
            <a:ext cx="3354430" cy="1631216"/>
          </a:xfrm>
          <a:prstGeom prst="rect">
            <a:avLst/>
          </a:prstGeom>
          <a:noFill/>
        </p:spPr>
        <p:txBody>
          <a:bodyPr wrap="square">
            <a:spAutoFit/>
          </a:bodyPr>
          <a:lstStyle/>
          <a:p>
            <a:pPr>
              <a:spcBef>
                <a:spcPts val="600"/>
              </a:spcBef>
            </a:pPr>
            <a:r>
              <a:rPr lang="it-IT" sz="2000" b="1" dirty="0"/>
              <a:t>Se qualcuno è ricettivo alla verità, otterrà ancora di più. Ma se la rifiuta, anche la verità che ha andrà perduta</a:t>
            </a:r>
            <a:r>
              <a:rPr lang="es-ES" sz="2000" b="1" dirty="0"/>
              <a:t> (Mr. 4:25).</a:t>
            </a:r>
          </a:p>
        </p:txBody>
      </p:sp>
      <p:sp>
        <p:nvSpPr>
          <p:cNvPr id="2" name="CasellaDiTesto 1">
            <a:extLst>
              <a:ext uri="{FF2B5EF4-FFF2-40B4-BE49-F238E27FC236}">
                <a16:creationId xmlns:a16="http://schemas.microsoft.com/office/drawing/2014/main" id="{A3968585-DABB-9DDF-572F-D1B6271464A0}"/>
              </a:ext>
            </a:extLst>
          </p:cNvPr>
          <p:cNvSpPr txBox="1"/>
          <p:nvPr/>
        </p:nvSpPr>
        <p:spPr>
          <a:xfrm>
            <a:off x="2762469" y="3569548"/>
            <a:ext cx="3245603" cy="1292662"/>
          </a:xfrm>
          <a:prstGeom prst="rect">
            <a:avLst/>
          </a:prstGeom>
          <a:noFill/>
        </p:spPr>
        <p:txBody>
          <a:bodyPr wrap="square" rtlCol="0">
            <a:spAutoFit/>
          </a:bodyPr>
          <a:lstStyle/>
          <a:p>
            <a:r>
              <a:rPr lang="it-IT" sz="2000" b="1" dirty="0"/>
              <a:t>Vangelo in modo che fosse conosciuta da tutti</a:t>
            </a:r>
            <a:br>
              <a:rPr lang="es-ES" sz="2000" b="1" dirty="0"/>
            </a:br>
            <a:r>
              <a:rPr lang="es-ES" sz="2000" b="1" dirty="0"/>
              <a:t>(Mr. 4:22).</a:t>
            </a:r>
          </a:p>
          <a:p>
            <a:endParaRPr lang="it-IT" dirty="0"/>
          </a:p>
        </p:txBody>
      </p:sp>
    </p:spTree>
    <p:extLst>
      <p:ext uri="{BB962C8B-B14F-4D97-AF65-F5344CB8AC3E}">
        <p14:creationId xmlns:p14="http://schemas.microsoft.com/office/powerpoint/2010/main" val="3441887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10" presetClass="entr" presetSubtype="0"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left)">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childTnLst>
                          </p:cTn>
                        </p:par>
                        <p:par>
                          <p:cTn id="50" fill="hold">
                            <p:stCondLst>
                              <p:cond delay="1000"/>
                            </p:stCondLst>
                            <p:childTnLst>
                              <p:par>
                                <p:cTn id="51" presetID="17" presetClass="entr" presetSubtype="4" fill="hold" nodeType="after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p:cTn id="53" dur="500" fill="hold"/>
                                        <p:tgtEl>
                                          <p:spTgt spid="15"/>
                                        </p:tgtEl>
                                        <p:attrNameLst>
                                          <p:attrName>ppt_x</p:attrName>
                                        </p:attrNameLst>
                                      </p:cBhvr>
                                      <p:tavLst>
                                        <p:tav tm="0">
                                          <p:val>
                                            <p:strVal val="#ppt_x"/>
                                          </p:val>
                                        </p:tav>
                                        <p:tav tm="100000">
                                          <p:val>
                                            <p:strVal val="#ppt_x"/>
                                          </p:val>
                                        </p:tav>
                                      </p:tavLst>
                                    </p:anim>
                                    <p:anim calcmode="lin" valueType="num">
                                      <p:cBhvr>
                                        <p:cTn id="54" dur="500" fill="hold"/>
                                        <p:tgtEl>
                                          <p:spTgt spid="15"/>
                                        </p:tgtEl>
                                        <p:attrNameLst>
                                          <p:attrName>ppt_y</p:attrName>
                                        </p:attrNameLst>
                                      </p:cBhvr>
                                      <p:tavLst>
                                        <p:tav tm="0">
                                          <p:val>
                                            <p:strVal val="#ppt_y+#ppt_h/2"/>
                                          </p:val>
                                        </p:tav>
                                        <p:tav tm="100000">
                                          <p:val>
                                            <p:strVal val="#ppt_y"/>
                                          </p:val>
                                        </p:tav>
                                      </p:tavLst>
                                    </p:anim>
                                    <p:anim calcmode="lin" valueType="num">
                                      <p:cBhvr>
                                        <p:cTn id="55" dur="500" fill="hold"/>
                                        <p:tgtEl>
                                          <p:spTgt spid="15"/>
                                        </p:tgtEl>
                                        <p:attrNameLst>
                                          <p:attrName>ppt_w</p:attrName>
                                        </p:attrNameLst>
                                      </p:cBhvr>
                                      <p:tavLst>
                                        <p:tav tm="0">
                                          <p:val>
                                            <p:strVal val="#ppt_w"/>
                                          </p:val>
                                        </p:tav>
                                        <p:tav tm="100000">
                                          <p:val>
                                            <p:strVal val="#ppt_w"/>
                                          </p:val>
                                        </p:tav>
                                      </p:tavLst>
                                    </p:anim>
                                    <p:anim calcmode="lin" valueType="num">
                                      <p:cBhvr>
                                        <p:cTn id="56"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wipe(left)">
                                      <p:cBhvr>
                                        <p:cTn id="61" dur="500"/>
                                        <p:tgtEl>
                                          <p:spTgt spid="11"/>
                                        </p:tgtEl>
                                      </p:cBhvr>
                                    </p:animEffect>
                                  </p:childTnLst>
                                </p:cTn>
                              </p:par>
                            </p:childTnLst>
                          </p:cTn>
                        </p:par>
                      </p:childTnLst>
                    </p:cTn>
                  </p:par>
                  <p:par>
                    <p:cTn id="62" fill="hold">
                      <p:stCondLst>
                        <p:cond delay="indefinite"/>
                      </p:stCondLst>
                      <p:childTnLst>
                        <p:par>
                          <p:cTn id="63" fill="hold">
                            <p:stCondLst>
                              <p:cond delay="0"/>
                            </p:stCondLst>
                            <p:childTnLst>
                              <p:par>
                                <p:cTn id="64" presetID="31" presetClass="entr" presetSubtype="0" fill="hold" nodeType="click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1000" fill="hold"/>
                                        <p:tgtEl>
                                          <p:spTgt spid="13"/>
                                        </p:tgtEl>
                                        <p:attrNameLst>
                                          <p:attrName>ppt_w</p:attrName>
                                        </p:attrNameLst>
                                      </p:cBhvr>
                                      <p:tavLst>
                                        <p:tav tm="0">
                                          <p:val>
                                            <p:fltVal val="0"/>
                                          </p:val>
                                        </p:tav>
                                        <p:tav tm="100000">
                                          <p:val>
                                            <p:strVal val="#ppt_w"/>
                                          </p:val>
                                        </p:tav>
                                      </p:tavLst>
                                    </p:anim>
                                    <p:anim calcmode="lin" valueType="num">
                                      <p:cBhvr>
                                        <p:cTn id="67" dur="1000" fill="hold"/>
                                        <p:tgtEl>
                                          <p:spTgt spid="13"/>
                                        </p:tgtEl>
                                        <p:attrNameLst>
                                          <p:attrName>ppt_h</p:attrName>
                                        </p:attrNameLst>
                                      </p:cBhvr>
                                      <p:tavLst>
                                        <p:tav tm="0">
                                          <p:val>
                                            <p:fltVal val="0"/>
                                          </p:val>
                                        </p:tav>
                                        <p:tav tm="100000">
                                          <p:val>
                                            <p:strVal val="#ppt_h"/>
                                          </p:val>
                                        </p:tav>
                                      </p:tavLst>
                                    </p:anim>
                                    <p:anim calcmode="lin" valueType="num">
                                      <p:cBhvr>
                                        <p:cTn id="68" dur="1000" fill="hold"/>
                                        <p:tgtEl>
                                          <p:spTgt spid="13"/>
                                        </p:tgtEl>
                                        <p:attrNameLst>
                                          <p:attrName>style.rotation</p:attrName>
                                        </p:attrNameLst>
                                      </p:cBhvr>
                                      <p:tavLst>
                                        <p:tav tm="0">
                                          <p:val>
                                            <p:fltVal val="90"/>
                                          </p:val>
                                        </p:tav>
                                        <p:tav tm="100000">
                                          <p:val>
                                            <p:fltVal val="0"/>
                                          </p:val>
                                        </p:tav>
                                      </p:tavLst>
                                    </p:anim>
                                    <p:animEffect transition="in" filter="fade">
                                      <p:cBhvr>
                                        <p:cTn id="69" dur="1000"/>
                                        <p:tgtEl>
                                          <p:spTgt spid="13"/>
                                        </p:tgtEl>
                                      </p:cBhvr>
                                    </p:animEffect>
                                  </p:childTnLst>
                                </p:cTn>
                              </p:par>
                            </p:childTnLst>
                          </p:cTn>
                        </p:par>
                        <p:par>
                          <p:cTn id="70" fill="hold">
                            <p:stCondLst>
                              <p:cond delay="1000"/>
                            </p:stCondLst>
                            <p:childTnLst>
                              <p:par>
                                <p:cTn id="71" presetID="2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18"/>
                                        </p:tgtEl>
                                        <p:attrNameLst>
                                          <p:attrName>style.visibility</p:attrName>
                                        </p:attrNameLst>
                                      </p:cBhvr>
                                      <p:to>
                                        <p:strVal val="visible"/>
                                      </p:to>
                                    </p:set>
                                    <p:animEffect transition="in" filter="wipe(left)">
                                      <p:cBhvr>
                                        <p:cTn id="7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8" grpId="0"/>
      <p:bldP spid="10" grpId="0" animBg="1"/>
      <p:bldP spid="11" grpId="0"/>
      <p:bldP spid="5" grpId="0"/>
      <p:bldP spid="17" grpId="0"/>
      <p:bldP spid="6" grpId="0"/>
      <p:bldP spid="14" grpId="0"/>
      <p:bldP spid="18" grpId="0"/>
    </p:bldLst>
  </p:timing>
</p:sld>
</file>

<file path=ppt/theme/theme1.xml><?xml version="1.0" encoding="utf-8"?>
<a:theme xmlns:a="http://schemas.openxmlformats.org/drawingml/2006/main" name="Tema de Office">
  <a:themeElements>
    <a:clrScheme name="Personalizado 8">
      <a:dk1>
        <a:sysClr val="windowText" lastClr="000000"/>
      </a:dk1>
      <a:lt1>
        <a:sysClr val="window" lastClr="FFFFFF"/>
      </a:lt1>
      <a:dk2>
        <a:srgbClr val="4E507A"/>
      </a:dk2>
      <a:lt2>
        <a:srgbClr val="F4B2E7"/>
      </a:lt2>
      <a:accent1>
        <a:srgbClr val="000099"/>
      </a:accent1>
      <a:accent2>
        <a:srgbClr val="CC9900"/>
      </a:accent2>
      <a:accent3>
        <a:srgbClr val="580080"/>
      </a:accent3>
      <a:accent4>
        <a:srgbClr val="FFFF01"/>
      </a:accent4>
      <a:accent5>
        <a:srgbClr val="993300"/>
      </a:accent5>
      <a:accent6>
        <a:srgbClr val="177329"/>
      </a:accent6>
      <a:hlink>
        <a:srgbClr val="0563C1"/>
      </a:hlink>
      <a:folHlink>
        <a:srgbClr val="954F72"/>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Personalizado 1">
      <a:dk1>
        <a:sysClr val="windowText" lastClr="000000"/>
      </a:dk1>
      <a:lt1>
        <a:sysClr val="window" lastClr="FFFFFF"/>
      </a:lt1>
      <a:dk2>
        <a:srgbClr val="44546A"/>
      </a:dk2>
      <a:lt2>
        <a:srgbClr val="33CCCC"/>
      </a:lt2>
      <a:accent1>
        <a:srgbClr val="339966"/>
      </a:accent1>
      <a:accent2>
        <a:srgbClr val="9900CC"/>
      </a:accent2>
      <a:accent3>
        <a:srgbClr val="FF3300"/>
      </a:accent3>
      <a:accent4>
        <a:srgbClr val="FFC000"/>
      </a:accent4>
      <a:accent5>
        <a:srgbClr val="0033CC"/>
      </a:accent5>
      <a:accent6>
        <a:srgbClr val="F5F010"/>
      </a:accent6>
      <a:hlink>
        <a:srgbClr val="0563C1"/>
      </a:hlink>
      <a:folHlink>
        <a:srgbClr val="954F72"/>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6710</TotalTime>
  <Words>1351</Words>
  <Application>Microsoft Office PowerPoint</Application>
  <PresentationFormat>Panorámica</PresentationFormat>
  <Paragraphs>76</Paragraphs>
  <Slides>11</Slides>
  <Notes>2</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11</vt:i4>
      </vt:variant>
    </vt:vector>
  </HeadingPairs>
  <TitlesOfParts>
    <vt:vector size="19" baseType="lpstr">
      <vt:lpstr>Comic Sans MS</vt:lpstr>
      <vt:lpstr>Aptos Display</vt:lpstr>
      <vt:lpstr>Calibri</vt:lpstr>
      <vt:lpstr>Arial</vt:lpstr>
      <vt:lpstr>Aptos</vt:lpstr>
      <vt:lpstr>Arial Black</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Sergio</dc:creator>
  <cp:lastModifiedBy>Sergio Fustero Carreras</cp:lastModifiedBy>
  <cp:revision>97</cp:revision>
  <dcterms:created xsi:type="dcterms:W3CDTF">2024-06-23T07:23:14Z</dcterms:created>
  <dcterms:modified xsi:type="dcterms:W3CDTF">2024-07-25T09:34:18Z</dcterms:modified>
</cp:coreProperties>
</file>