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21" r:id="rId2"/>
    <p:sldId id="314" r:id="rId3"/>
    <p:sldId id="257" r:id="rId4"/>
    <p:sldId id="322" r:id="rId5"/>
    <p:sldId id="259" r:id="rId6"/>
    <p:sldId id="260" r:id="rId7"/>
    <p:sldId id="323" r:id="rId8"/>
    <p:sldId id="265" r:id="rId9"/>
    <p:sldId id="320" r:id="rId10"/>
    <p:sldId id="266" r:id="rId11"/>
    <p:sldId id="324" r:id="rId12"/>
    <p:sldId id="315" r:id="rId13"/>
    <p:sldId id="316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088"/>
    <a:srgbClr val="BC41B6"/>
    <a:srgbClr val="C06000"/>
    <a:srgbClr val="EA7500"/>
    <a:srgbClr val="AB3B39"/>
    <a:srgbClr val="960000"/>
    <a:srgbClr val="21B288"/>
    <a:srgbClr val="186662"/>
    <a:srgbClr val="2AB2AC"/>
    <a:srgbClr val="77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6" Type="http://schemas.openxmlformats.org/officeDocument/2006/relationships/image" Target="../media/image51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6" Type="http://schemas.openxmlformats.org/officeDocument/2006/relationships/image" Target="../media/image51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B1F7F-102A-46E7-9437-B5007FEA2C28}" type="doc">
      <dgm:prSet loTypeId="urn:microsoft.com/office/officeart/2005/8/layout/vList3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9644AA8-C858-43AD-986C-2E120F5D3D8C}">
      <dgm:prSet custT="1"/>
      <dgm:spPr/>
      <dgm:t>
        <a:bodyPr/>
        <a:lstStyle/>
        <a:p>
          <a:pPr algn="ctr"/>
          <a:r>
            <a:rPr lang="es-ES" sz="1600" b="1" dirty="0"/>
            <a:t>Paolo si diresse in Frigia (6a)</a:t>
          </a:r>
          <a:endParaRPr lang="es-ES" sz="1600" dirty="0"/>
        </a:p>
      </dgm:t>
    </dgm:pt>
    <dgm:pt modelId="{E14815B2-A80B-424E-B45D-9E3E0DB7B112}" type="parTrans" cxnId="{74393175-FD49-4BF9-98EA-C4D41ED58E95}">
      <dgm:prSet/>
      <dgm:spPr/>
      <dgm:t>
        <a:bodyPr/>
        <a:lstStyle/>
        <a:p>
          <a:pPr algn="ctr"/>
          <a:endParaRPr lang="es-ES" sz="2000"/>
        </a:p>
      </dgm:t>
    </dgm:pt>
    <dgm:pt modelId="{2F4F9C11-CAA9-4FB8-A4F1-A734878886F1}" type="sibTrans" cxnId="{74393175-FD49-4BF9-98EA-C4D41ED58E95}">
      <dgm:prSet/>
      <dgm:spPr/>
      <dgm:t>
        <a:bodyPr/>
        <a:lstStyle/>
        <a:p>
          <a:pPr algn="ctr"/>
          <a:endParaRPr lang="es-ES" sz="2000"/>
        </a:p>
      </dgm:t>
    </dgm:pt>
    <dgm:pt modelId="{95819641-CFF0-4D33-9212-2CB2BAAE6EA6}">
      <dgm:prSet custT="1"/>
      <dgm:spPr/>
      <dgm:t>
        <a:bodyPr/>
        <a:lstStyle/>
        <a:p>
          <a:pPr algn="ctr"/>
          <a:r>
            <a:rPr lang="es-ES" sz="1600" b="1" dirty="0"/>
            <a:t>Non </a:t>
          </a:r>
          <a:r>
            <a:rPr lang="es-ES" sz="1600" b="1" dirty="0" err="1"/>
            <a:t>potè</a:t>
          </a:r>
          <a:r>
            <a:rPr lang="es-ES" sz="1600" b="1" dirty="0"/>
            <a:t> predicare </a:t>
          </a:r>
          <a:r>
            <a:rPr lang="es-ES" sz="1600" b="1" dirty="0" err="1"/>
            <a:t>nè</a:t>
          </a:r>
          <a:r>
            <a:rPr lang="es-ES" sz="1600" b="1" dirty="0"/>
            <a:t> in Frigia </a:t>
          </a:r>
          <a:r>
            <a:rPr lang="es-ES" sz="1600" b="1" dirty="0" err="1"/>
            <a:t>nè</a:t>
          </a:r>
          <a:r>
            <a:rPr lang="es-ES" sz="1600" b="1" dirty="0"/>
            <a:t> in </a:t>
          </a:r>
          <a:r>
            <a:rPr lang="es-ES" sz="1600" b="1" dirty="0" err="1"/>
            <a:t>Galazia</a:t>
          </a:r>
          <a:r>
            <a:rPr lang="es-ES" sz="1600" b="1" dirty="0"/>
            <a:t> (6b)</a:t>
          </a:r>
          <a:endParaRPr lang="es-ES" sz="1600" dirty="0"/>
        </a:p>
      </dgm:t>
    </dgm:pt>
    <dgm:pt modelId="{80458DC3-CA8D-4DB5-9B7A-609AD3A3CF1B}" type="parTrans" cxnId="{6C355274-E051-417B-9FAE-ED31C591AC86}">
      <dgm:prSet/>
      <dgm:spPr/>
      <dgm:t>
        <a:bodyPr/>
        <a:lstStyle/>
        <a:p>
          <a:pPr algn="ctr"/>
          <a:endParaRPr lang="es-ES" sz="2000"/>
        </a:p>
      </dgm:t>
    </dgm:pt>
    <dgm:pt modelId="{987BEE23-D1FF-4A96-82FF-46532FECF7DE}" type="sibTrans" cxnId="{6C355274-E051-417B-9FAE-ED31C591AC86}">
      <dgm:prSet/>
      <dgm:spPr/>
      <dgm:t>
        <a:bodyPr/>
        <a:lstStyle/>
        <a:p>
          <a:pPr algn="ctr"/>
          <a:endParaRPr lang="es-ES" sz="2000"/>
        </a:p>
      </dgm:t>
    </dgm:pt>
    <dgm:pt modelId="{BE61F851-6AAD-4D19-BC4A-A2736B276C37}">
      <dgm:prSet custT="1"/>
      <dgm:spPr/>
      <dgm:t>
        <a:bodyPr/>
        <a:lstStyle/>
        <a:p>
          <a:pPr algn="ctr"/>
          <a:r>
            <a:rPr lang="es-ES" sz="1600" b="1" dirty="0"/>
            <a:t>Arrivò in Misia (7a)</a:t>
          </a:r>
          <a:endParaRPr lang="es-ES" sz="1600" dirty="0"/>
        </a:p>
      </dgm:t>
    </dgm:pt>
    <dgm:pt modelId="{0F7036D2-1CD3-4B70-9782-C4663295DA98}" type="parTrans" cxnId="{F4F59889-3222-4686-9598-5115388EA300}">
      <dgm:prSet/>
      <dgm:spPr/>
      <dgm:t>
        <a:bodyPr/>
        <a:lstStyle/>
        <a:p>
          <a:pPr algn="ctr"/>
          <a:endParaRPr lang="es-ES" sz="2000"/>
        </a:p>
      </dgm:t>
    </dgm:pt>
    <dgm:pt modelId="{E89FF70A-A546-477D-868B-78221B850002}" type="sibTrans" cxnId="{F4F59889-3222-4686-9598-5115388EA300}">
      <dgm:prSet/>
      <dgm:spPr/>
      <dgm:t>
        <a:bodyPr/>
        <a:lstStyle/>
        <a:p>
          <a:pPr algn="ctr"/>
          <a:endParaRPr lang="es-ES" sz="2000"/>
        </a:p>
      </dgm:t>
    </dgm:pt>
    <dgm:pt modelId="{0ABC2024-A36A-423C-84FE-8BE5262252BE}">
      <dgm:prSet custT="1"/>
      <dgm:spPr/>
      <dgm:t>
        <a:bodyPr/>
        <a:lstStyle/>
        <a:p>
          <a:pPr algn="ctr"/>
          <a:r>
            <a:rPr lang="es-ES" sz="1600" b="1" dirty="0"/>
            <a:t>Tentò di andare in Bitinia, ma non potè (7b)</a:t>
          </a:r>
          <a:endParaRPr lang="es-ES" sz="1600" dirty="0"/>
        </a:p>
      </dgm:t>
    </dgm:pt>
    <dgm:pt modelId="{E975F663-ECE1-44B8-84C0-05F0C2C828BF}" type="parTrans" cxnId="{CD78BBE9-E45D-460C-BE10-658B3D014CE4}">
      <dgm:prSet/>
      <dgm:spPr/>
      <dgm:t>
        <a:bodyPr/>
        <a:lstStyle/>
        <a:p>
          <a:pPr algn="ctr"/>
          <a:endParaRPr lang="es-ES" sz="2000"/>
        </a:p>
      </dgm:t>
    </dgm:pt>
    <dgm:pt modelId="{6931F7BB-658A-44AB-B2F4-C4D9EAECD112}" type="sibTrans" cxnId="{CD78BBE9-E45D-460C-BE10-658B3D014CE4}">
      <dgm:prSet/>
      <dgm:spPr/>
      <dgm:t>
        <a:bodyPr/>
        <a:lstStyle/>
        <a:p>
          <a:pPr algn="ctr"/>
          <a:endParaRPr lang="es-ES" sz="2000"/>
        </a:p>
      </dgm:t>
    </dgm:pt>
    <dgm:pt modelId="{EC517308-D860-427D-8767-C644F3C60ED2}">
      <dgm:prSet custT="1"/>
      <dgm:spPr/>
      <dgm:t>
        <a:bodyPr/>
        <a:lstStyle/>
        <a:p>
          <a:pPr algn="ctr"/>
          <a:r>
            <a:rPr lang="es-ES" sz="1600" b="1" dirty="0"/>
            <a:t>Andò a Troia dove ebbe una visione (8-10)</a:t>
          </a:r>
          <a:endParaRPr lang="es-ES" sz="1600" dirty="0"/>
        </a:p>
      </dgm:t>
    </dgm:pt>
    <dgm:pt modelId="{8B6ECB95-0AC1-43AA-91D7-63CEBF3AF775}" type="parTrans" cxnId="{3E74B0CD-9B14-4D15-AC23-14B0195070CE}">
      <dgm:prSet/>
      <dgm:spPr/>
      <dgm:t>
        <a:bodyPr/>
        <a:lstStyle/>
        <a:p>
          <a:pPr algn="ctr"/>
          <a:endParaRPr lang="es-ES" sz="2000"/>
        </a:p>
      </dgm:t>
    </dgm:pt>
    <dgm:pt modelId="{F4CE2B25-DC9B-466B-B1ED-3DD6D6957D39}" type="sibTrans" cxnId="{3E74B0CD-9B14-4D15-AC23-14B0195070CE}">
      <dgm:prSet/>
      <dgm:spPr/>
      <dgm:t>
        <a:bodyPr/>
        <a:lstStyle/>
        <a:p>
          <a:pPr algn="ctr"/>
          <a:endParaRPr lang="es-ES" sz="2000"/>
        </a:p>
      </dgm:t>
    </dgm:pt>
    <dgm:pt modelId="{E3C4F9FB-6B09-46CF-AAA6-AD5ABE63F875}">
      <dgm:prSet custT="1"/>
      <dgm:spPr/>
      <dgm:t>
        <a:bodyPr/>
        <a:lstStyle/>
        <a:p>
          <a:pPr algn="ctr"/>
          <a:r>
            <a:rPr lang="es-ES" sz="1600" b="1" dirty="0"/>
            <a:t>Salpò per la Samotracia (11a)</a:t>
          </a:r>
          <a:endParaRPr lang="es-ES" sz="1600" dirty="0"/>
        </a:p>
      </dgm:t>
    </dgm:pt>
    <dgm:pt modelId="{FA697291-B1F1-4AA2-ADFB-B99773202641}" type="parTrans" cxnId="{37EBB4CB-442A-4D2D-878F-3524113139B8}">
      <dgm:prSet/>
      <dgm:spPr/>
      <dgm:t>
        <a:bodyPr/>
        <a:lstStyle/>
        <a:p>
          <a:pPr algn="ctr"/>
          <a:endParaRPr lang="es-ES" sz="2000"/>
        </a:p>
      </dgm:t>
    </dgm:pt>
    <dgm:pt modelId="{18792DC7-287E-412B-9650-3BB2953F6EFA}" type="sibTrans" cxnId="{37EBB4CB-442A-4D2D-878F-3524113139B8}">
      <dgm:prSet/>
      <dgm:spPr/>
      <dgm:t>
        <a:bodyPr/>
        <a:lstStyle/>
        <a:p>
          <a:pPr algn="ctr"/>
          <a:endParaRPr lang="es-ES" sz="2000"/>
        </a:p>
      </dgm:t>
    </dgm:pt>
    <dgm:pt modelId="{504445A5-2B1C-4EF5-BA7C-B4F1D8ABAF1D}">
      <dgm:prSet custT="1"/>
      <dgm:spPr/>
      <dgm:t>
        <a:bodyPr/>
        <a:lstStyle/>
        <a:p>
          <a:pPr algn="ctr"/>
          <a:r>
            <a:rPr lang="es-ES" sz="1600" b="1" dirty="0"/>
            <a:t>Da lì a Neapolis (11b)</a:t>
          </a:r>
          <a:endParaRPr lang="es-ES" sz="1600" dirty="0"/>
        </a:p>
      </dgm:t>
    </dgm:pt>
    <dgm:pt modelId="{E9C6F0F4-2A4F-4E82-84B7-C782A4951A7C}" type="parTrans" cxnId="{AD84675A-FE41-4DC6-869D-F53EF0B7EC78}">
      <dgm:prSet/>
      <dgm:spPr/>
      <dgm:t>
        <a:bodyPr/>
        <a:lstStyle/>
        <a:p>
          <a:pPr algn="ctr"/>
          <a:endParaRPr lang="es-ES" sz="2000"/>
        </a:p>
      </dgm:t>
    </dgm:pt>
    <dgm:pt modelId="{E5F73AC5-4272-4114-AAA6-19F2FE604FF1}" type="sibTrans" cxnId="{AD84675A-FE41-4DC6-869D-F53EF0B7EC78}">
      <dgm:prSet/>
      <dgm:spPr/>
      <dgm:t>
        <a:bodyPr/>
        <a:lstStyle/>
        <a:p>
          <a:pPr algn="ctr"/>
          <a:endParaRPr lang="es-ES" sz="2000"/>
        </a:p>
      </dgm:t>
    </dgm:pt>
    <dgm:pt modelId="{DBFC28D9-9115-44C9-BF29-75084248EFA8}">
      <dgm:prSet custT="1"/>
      <dgm:spPr/>
      <dgm:t>
        <a:bodyPr/>
        <a:lstStyle/>
        <a:p>
          <a:pPr algn="ctr"/>
          <a:r>
            <a:rPr lang="es-ES" sz="1600" b="1" dirty="0"/>
            <a:t>Finalmente, arrivò a Filippi (12)</a:t>
          </a:r>
          <a:endParaRPr lang="es-ES" sz="1600" dirty="0"/>
        </a:p>
      </dgm:t>
    </dgm:pt>
    <dgm:pt modelId="{62E51FD1-84DA-4532-931C-AFF86E8A094C}" type="parTrans" cxnId="{671F7D38-96CB-44E5-8171-FD8815E632F7}">
      <dgm:prSet/>
      <dgm:spPr/>
      <dgm:t>
        <a:bodyPr/>
        <a:lstStyle/>
        <a:p>
          <a:pPr algn="ctr"/>
          <a:endParaRPr lang="es-ES" sz="2000"/>
        </a:p>
      </dgm:t>
    </dgm:pt>
    <dgm:pt modelId="{59971058-B528-4C7A-81D2-F198DE5B4887}" type="sibTrans" cxnId="{671F7D38-96CB-44E5-8171-FD8815E632F7}">
      <dgm:prSet/>
      <dgm:spPr/>
      <dgm:t>
        <a:bodyPr/>
        <a:lstStyle/>
        <a:p>
          <a:pPr algn="ctr"/>
          <a:endParaRPr lang="es-ES" sz="2000"/>
        </a:p>
      </dgm:t>
    </dgm:pt>
    <dgm:pt modelId="{18F1D112-AB1C-4987-A2C0-2F5F1AD0F1EE}" type="pres">
      <dgm:prSet presAssocID="{363B1F7F-102A-46E7-9437-B5007FEA2C28}" presName="linearFlow" presStyleCnt="0">
        <dgm:presLayoutVars>
          <dgm:dir/>
          <dgm:resizeHandles val="exact"/>
        </dgm:presLayoutVars>
      </dgm:prSet>
      <dgm:spPr/>
    </dgm:pt>
    <dgm:pt modelId="{C54EA585-9133-4EE6-A0E6-6CDA76CFB87E}" type="pres">
      <dgm:prSet presAssocID="{A9644AA8-C858-43AD-986C-2E120F5D3D8C}" presName="composite" presStyleCnt="0"/>
      <dgm:spPr/>
    </dgm:pt>
    <dgm:pt modelId="{A0854987-322C-46BC-BC7F-82CD3A59358A}" type="pres">
      <dgm:prSet presAssocID="{A9644AA8-C858-43AD-986C-2E120F5D3D8C}" presName="imgShp" presStyleLbl="fgImgPlace1" presStyleIdx="0" presStyleCnt="8" custLinFactX="-228360" custLinFactNeighborX="-3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46808286-686E-444E-A847-0D4849916CBF}" type="pres">
      <dgm:prSet presAssocID="{A9644AA8-C858-43AD-986C-2E120F5D3D8C}" presName="txShp" presStyleLbl="node1" presStyleIdx="0" presStyleCnt="8" custScaleX="148444">
        <dgm:presLayoutVars>
          <dgm:bulletEnabled val="1"/>
        </dgm:presLayoutVars>
      </dgm:prSet>
      <dgm:spPr/>
    </dgm:pt>
    <dgm:pt modelId="{99A5C80B-0145-442A-8855-843B5A4CB92E}" type="pres">
      <dgm:prSet presAssocID="{2F4F9C11-CAA9-4FB8-A4F1-A734878886F1}" presName="spacing" presStyleCnt="0"/>
      <dgm:spPr/>
    </dgm:pt>
    <dgm:pt modelId="{FE8F3EF8-AF7D-4A88-8581-72804687F4B3}" type="pres">
      <dgm:prSet presAssocID="{95819641-CFF0-4D33-9212-2CB2BAAE6EA6}" presName="composite" presStyleCnt="0"/>
      <dgm:spPr/>
    </dgm:pt>
    <dgm:pt modelId="{8C3C36EB-75BF-45F7-9BA4-AB84F5DEB128}" type="pres">
      <dgm:prSet presAssocID="{95819641-CFF0-4D33-9212-2CB2BAAE6EA6}" presName="imgShp" presStyleLbl="fgImgPlace1" presStyleIdx="1" presStyleCnt="8" custLinFactX="-228360" custLinFactNeighborX="-3000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A22F4DF3-2788-49C2-B7FE-39D8B4133F13}" type="pres">
      <dgm:prSet presAssocID="{95819641-CFF0-4D33-9212-2CB2BAAE6EA6}" presName="txShp" presStyleLbl="node1" presStyleIdx="1" presStyleCnt="8" custScaleX="148444">
        <dgm:presLayoutVars>
          <dgm:bulletEnabled val="1"/>
        </dgm:presLayoutVars>
      </dgm:prSet>
      <dgm:spPr/>
    </dgm:pt>
    <dgm:pt modelId="{34EA729D-E4C4-416F-BE71-91D1EC296D78}" type="pres">
      <dgm:prSet presAssocID="{987BEE23-D1FF-4A96-82FF-46532FECF7DE}" presName="spacing" presStyleCnt="0"/>
      <dgm:spPr/>
    </dgm:pt>
    <dgm:pt modelId="{8504A3A1-705B-4D65-837D-481430979C55}" type="pres">
      <dgm:prSet presAssocID="{BE61F851-6AAD-4D19-BC4A-A2736B276C37}" presName="composite" presStyleCnt="0"/>
      <dgm:spPr/>
    </dgm:pt>
    <dgm:pt modelId="{65ADFB6D-90B4-43DA-B097-484378D600D2}" type="pres">
      <dgm:prSet presAssocID="{BE61F851-6AAD-4D19-BC4A-A2736B276C37}" presName="imgShp" presStyleLbl="fgImgPlace1" presStyleIdx="2" presStyleCnt="8" custLinFactX="-228360" custLinFactNeighborX="-300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2C71E711-5045-4BAB-B9C0-45C8BBA0D72C}" type="pres">
      <dgm:prSet presAssocID="{BE61F851-6AAD-4D19-BC4A-A2736B276C37}" presName="txShp" presStyleLbl="node1" presStyleIdx="2" presStyleCnt="8" custScaleX="148444">
        <dgm:presLayoutVars>
          <dgm:bulletEnabled val="1"/>
        </dgm:presLayoutVars>
      </dgm:prSet>
      <dgm:spPr/>
    </dgm:pt>
    <dgm:pt modelId="{FA0E5738-FCE3-489A-9B3B-7FD6F8ADFDB6}" type="pres">
      <dgm:prSet presAssocID="{E89FF70A-A546-477D-868B-78221B850002}" presName="spacing" presStyleCnt="0"/>
      <dgm:spPr/>
    </dgm:pt>
    <dgm:pt modelId="{BC1F5BF8-FF95-463B-B641-183E5FCB5EC8}" type="pres">
      <dgm:prSet presAssocID="{0ABC2024-A36A-423C-84FE-8BE5262252BE}" presName="composite" presStyleCnt="0"/>
      <dgm:spPr/>
    </dgm:pt>
    <dgm:pt modelId="{D074A911-3636-4D08-AA99-C91393CD2BF3}" type="pres">
      <dgm:prSet presAssocID="{0ABC2024-A36A-423C-84FE-8BE5262252BE}" presName="imgShp" presStyleLbl="fgImgPlace1" presStyleIdx="3" presStyleCnt="8" custLinFactX="-228360" custLinFactNeighborX="-30000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61BB4526-D997-4E0D-A80E-5AC0CCE5A690}" type="pres">
      <dgm:prSet presAssocID="{0ABC2024-A36A-423C-84FE-8BE5262252BE}" presName="txShp" presStyleLbl="node1" presStyleIdx="3" presStyleCnt="8" custScaleX="148444">
        <dgm:presLayoutVars>
          <dgm:bulletEnabled val="1"/>
        </dgm:presLayoutVars>
      </dgm:prSet>
      <dgm:spPr/>
    </dgm:pt>
    <dgm:pt modelId="{05105223-E569-440B-B7E9-9DDF16523A7E}" type="pres">
      <dgm:prSet presAssocID="{6931F7BB-658A-44AB-B2F4-C4D9EAECD112}" presName="spacing" presStyleCnt="0"/>
      <dgm:spPr/>
    </dgm:pt>
    <dgm:pt modelId="{50C75CA1-5134-4153-AA5E-5D9F792B5283}" type="pres">
      <dgm:prSet presAssocID="{EC517308-D860-427D-8767-C644F3C60ED2}" presName="composite" presStyleCnt="0"/>
      <dgm:spPr/>
    </dgm:pt>
    <dgm:pt modelId="{1CEEE802-798D-482C-8D07-EC1949A2019B}" type="pres">
      <dgm:prSet presAssocID="{EC517308-D860-427D-8767-C644F3C60ED2}" presName="imgShp" presStyleLbl="fgImgPlace1" presStyleIdx="4" presStyleCnt="8" custLinFactX="-228360" custLinFactNeighborX="-300000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88E31877-E92C-4DCE-8A98-034A809D0229}" type="pres">
      <dgm:prSet presAssocID="{EC517308-D860-427D-8767-C644F3C60ED2}" presName="txShp" presStyleLbl="node1" presStyleIdx="4" presStyleCnt="8" custScaleX="148444">
        <dgm:presLayoutVars>
          <dgm:bulletEnabled val="1"/>
        </dgm:presLayoutVars>
      </dgm:prSet>
      <dgm:spPr/>
    </dgm:pt>
    <dgm:pt modelId="{54068619-EE32-4BC7-9D17-683E1F0F7C7A}" type="pres">
      <dgm:prSet presAssocID="{F4CE2B25-DC9B-466B-B1ED-3DD6D6957D39}" presName="spacing" presStyleCnt="0"/>
      <dgm:spPr/>
    </dgm:pt>
    <dgm:pt modelId="{75181827-EA38-4210-A3D4-0670C7586232}" type="pres">
      <dgm:prSet presAssocID="{E3C4F9FB-6B09-46CF-AAA6-AD5ABE63F875}" presName="composite" presStyleCnt="0"/>
      <dgm:spPr/>
    </dgm:pt>
    <dgm:pt modelId="{E5C48B8B-7B82-4879-8D72-0CE5587C3F02}" type="pres">
      <dgm:prSet presAssocID="{E3C4F9FB-6B09-46CF-AAA6-AD5ABE63F875}" presName="imgShp" presStyleLbl="fgImgPlace1" presStyleIdx="5" presStyleCnt="8" custLinFactX="-228360" custLinFactNeighborX="-300000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56FA6D5B-A321-4931-8ECF-0BE1C0131565}" type="pres">
      <dgm:prSet presAssocID="{E3C4F9FB-6B09-46CF-AAA6-AD5ABE63F875}" presName="txShp" presStyleLbl="node1" presStyleIdx="5" presStyleCnt="8" custScaleX="148444">
        <dgm:presLayoutVars>
          <dgm:bulletEnabled val="1"/>
        </dgm:presLayoutVars>
      </dgm:prSet>
      <dgm:spPr/>
    </dgm:pt>
    <dgm:pt modelId="{4B6B6CEA-D2BD-41FC-92D8-BC39B5FF8709}" type="pres">
      <dgm:prSet presAssocID="{18792DC7-287E-412B-9650-3BB2953F6EFA}" presName="spacing" presStyleCnt="0"/>
      <dgm:spPr/>
    </dgm:pt>
    <dgm:pt modelId="{2788F40E-6F25-4BDA-AD52-0A6FA9BF5BB8}" type="pres">
      <dgm:prSet presAssocID="{504445A5-2B1C-4EF5-BA7C-B4F1D8ABAF1D}" presName="composite" presStyleCnt="0"/>
      <dgm:spPr/>
    </dgm:pt>
    <dgm:pt modelId="{0BD0DFE4-7DE3-42AF-B776-CCC2CA146D7A}" type="pres">
      <dgm:prSet presAssocID="{504445A5-2B1C-4EF5-BA7C-B4F1D8ABAF1D}" presName="imgShp" presStyleLbl="fgImgPlace1" presStyleIdx="6" presStyleCnt="8" custLinFactX="-228360" custLinFactNeighborX="-300000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extLst>
        <a:ext uri="{E40237B7-FDA0-4F09-8148-C483321AD2D9}">
          <dgm14:cNvPr xmlns:dgm14="http://schemas.microsoft.com/office/drawing/2010/diagram" id="0" name="" descr="Insignia 7 con relleno sólido"/>
        </a:ext>
      </dgm:extLst>
    </dgm:pt>
    <dgm:pt modelId="{4B2548AF-96E4-4E1E-9B71-068CAC30AA42}" type="pres">
      <dgm:prSet presAssocID="{504445A5-2B1C-4EF5-BA7C-B4F1D8ABAF1D}" presName="txShp" presStyleLbl="node1" presStyleIdx="6" presStyleCnt="8" custScaleX="148444">
        <dgm:presLayoutVars>
          <dgm:bulletEnabled val="1"/>
        </dgm:presLayoutVars>
      </dgm:prSet>
      <dgm:spPr/>
    </dgm:pt>
    <dgm:pt modelId="{28F79317-B761-41AA-AE3E-324D708D8CEE}" type="pres">
      <dgm:prSet presAssocID="{E5F73AC5-4272-4114-AAA6-19F2FE604FF1}" presName="spacing" presStyleCnt="0"/>
      <dgm:spPr/>
    </dgm:pt>
    <dgm:pt modelId="{13C4BA55-6AE9-4778-A8E6-E6F91F87812F}" type="pres">
      <dgm:prSet presAssocID="{DBFC28D9-9115-44C9-BF29-75084248EFA8}" presName="composite" presStyleCnt="0"/>
      <dgm:spPr/>
    </dgm:pt>
    <dgm:pt modelId="{045BBDD4-F320-47D6-8617-B9CCADCF75BB}" type="pres">
      <dgm:prSet presAssocID="{DBFC28D9-9115-44C9-BF29-75084248EFA8}" presName="imgShp" presStyleLbl="fgImgPlace1" presStyleIdx="7" presStyleCnt="8" custLinFactX="-228360" custLinFactNeighborX="-300000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extLst>
        <a:ext uri="{E40237B7-FDA0-4F09-8148-C483321AD2D9}">
          <dgm14:cNvPr xmlns:dgm14="http://schemas.microsoft.com/office/drawing/2010/diagram" id="0" name="" descr="Insignia 8 con relleno sólido"/>
        </a:ext>
      </dgm:extLst>
    </dgm:pt>
    <dgm:pt modelId="{A5087E31-B246-48B6-BC89-5B63CCB67007}" type="pres">
      <dgm:prSet presAssocID="{DBFC28D9-9115-44C9-BF29-75084248EFA8}" presName="txShp" presStyleLbl="node1" presStyleIdx="7" presStyleCnt="8" custScaleX="148444">
        <dgm:presLayoutVars>
          <dgm:bulletEnabled val="1"/>
        </dgm:presLayoutVars>
      </dgm:prSet>
      <dgm:spPr/>
    </dgm:pt>
  </dgm:ptLst>
  <dgm:cxnLst>
    <dgm:cxn modelId="{1A442E04-2C89-4B22-8544-B7D89403EA77}" type="presOf" srcId="{504445A5-2B1C-4EF5-BA7C-B4F1D8ABAF1D}" destId="{4B2548AF-96E4-4E1E-9B71-068CAC30AA42}" srcOrd="0" destOrd="0" presId="urn:microsoft.com/office/officeart/2005/8/layout/vList3#1"/>
    <dgm:cxn modelId="{0BE69D06-F05F-421A-8766-83D7B279E17F}" type="presOf" srcId="{BE61F851-6AAD-4D19-BC4A-A2736B276C37}" destId="{2C71E711-5045-4BAB-B9C0-45C8BBA0D72C}" srcOrd="0" destOrd="0" presId="urn:microsoft.com/office/officeart/2005/8/layout/vList3#1"/>
    <dgm:cxn modelId="{FC13A919-0683-4698-8C31-6CD27617A1DC}" type="presOf" srcId="{E3C4F9FB-6B09-46CF-AAA6-AD5ABE63F875}" destId="{56FA6D5B-A321-4931-8ECF-0BE1C0131565}" srcOrd="0" destOrd="0" presId="urn:microsoft.com/office/officeart/2005/8/layout/vList3#1"/>
    <dgm:cxn modelId="{671F7D38-96CB-44E5-8171-FD8815E632F7}" srcId="{363B1F7F-102A-46E7-9437-B5007FEA2C28}" destId="{DBFC28D9-9115-44C9-BF29-75084248EFA8}" srcOrd="7" destOrd="0" parTransId="{62E51FD1-84DA-4532-931C-AFF86E8A094C}" sibTransId="{59971058-B528-4C7A-81D2-F198DE5B4887}"/>
    <dgm:cxn modelId="{6C355274-E051-417B-9FAE-ED31C591AC86}" srcId="{363B1F7F-102A-46E7-9437-B5007FEA2C28}" destId="{95819641-CFF0-4D33-9212-2CB2BAAE6EA6}" srcOrd="1" destOrd="0" parTransId="{80458DC3-CA8D-4DB5-9B7A-609AD3A3CF1B}" sibTransId="{987BEE23-D1FF-4A96-82FF-46532FECF7DE}"/>
    <dgm:cxn modelId="{74393175-FD49-4BF9-98EA-C4D41ED58E95}" srcId="{363B1F7F-102A-46E7-9437-B5007FEA2C28}" destId="{A9644AA8-C858-43AD-986C-2E120F5D3D8C}" srcOrd="0" destOrd="0" parTransId="{E14815B2-A80B-424E-B45D-9E3E0DB7B112}" sibTransId="{2F4F9C11-CAA9-4FB8-A4F1-A734878886F1}"/>
    <dgm:cxn modelId="{AD84675A-FE41-4DC6-869D-F53EF0B7EC78}" srcId="{363B1F7F-102A-46E7-9437-B5007FEA2C28}" destId="{504445A5-2B1C-4EF5-BA7C-B4F1D8ABAF1D}" srcOrd="6" destOrd="0" parTransId="{E9C6F0F4-2A4F-4E82-84B7-C782A4951A7C}" sibTransId="{E5F73AC5-4272-4114-AAA6-19F2FE604FF1}"/>
    <dgm:cxn modelId="{61BC667C-17C3-4D59-B97F-7E78D1E3F816}" type="presOf" srcId="{363B1F7F-102A-46E7-9437-B5007FEA2C28}" destId="{18F1D112-AB1C-4987-A2C0-2F5F1AD0F1EE}" srcOrd="0" destOrd="0" presId="urn:microsoft.com/office/officeart/2005/8/layout/vList3#1"/>
    <dgm:cxn modelId="{F4F59889-3222-4686-9598-5115388EA300}" srcId="{363B1F7F-102A-46E7-9437-B5007FEA2C28}" destId="{BE61F851-6AAD-4D19-BC4A-A2736B276C37}" srcOrd="2" destOrd="0" parTransId="{0F7036D2-1CD3-4B70-9782-C4663295DA98}" sibTransId="{E89FF70A-A546-477D-868B-78221B850002}"/>
    <dgm:cxn modelId="{2E4B6D95-692C-45DB-99FC-581FEB57F552}" type="presOf" srcId="{DBFC28D9-9115-44C9-BF29-75084248EFA8}" destId="{A5087E31-B246-48B6-BC89-5B63CCB67007}" srcOrd="0" destOrd="0" presId="urn:microsoft.com/office/officeart/2005/8/layout/vList3#1"/>
    <dgm:cxn modelId="{126F9EA1-867F-44C9-99F7-24EF1453894D}" type="presOf" srcId="{A9644AA8-C858-43AD-986C-2E120F5D3D8C}" destId="{46808286-686E-444E-A847-0D4849916CBF}" srcOrd="0" destOrd="0" presId="urn:microsoft.com/office/officeart/2005/8/layout/vList3#1"/>
    <dgm:cxn modelId="{37EBB4CB-442A-4D2D-878F-3524113139B8}" srcId="{363B1F7F-102A-46E7-9437-B5007FEA2C28}" destId="{E3C4F9FB-6B09-46CF-AAA6-AD5ABE63F875}" srcOrd="5" destOrd="0" parTransId="{FA697291-B1F1-4AA2-ADFB-B99773202641}" sibTransId="{18792DC7-287E-412B-9650-3BB2953F6EFA}"/>
    <dgm:cxn modelId="{3E74B0CD-9B14-4D15-AC23-14B0195070CE}" srcId="{363B1F7F-102A-46E7-9437-B5007FEA2C28}" destId="{EC517308-D860-427D-8767-C644F3C60ED2}" srcOrd="4" destOrd="0" parTransId="{8B6ECB95-0AC1-43AA-91D7-63CEBF3AF775}" sibTransId="{F4CE2B25-DC9B-466B-B1ED-3DD6D6957D39}"/>
    <dgm:cxn modelId="{EE4E4AE7-0BB7-47F6-87D4-49FAB417A0C0}" type="presOf" srcId="{EC517308-D860-427D-8767-C644F3C60ED2}" destId="{88E31877-E92C-4DCE-8A98-034A809D0229}" srcOrd="0" destOrd="0" presId="urn:microsoft.com/office/officeart/2005/8/layout/vList3#1"/>
    <dgm:cxn modelId="{CD78BBE9-E45D-460C-BE10-658B3D014CE4}" srcId="{363B1F7F-102A-46E7-9437-B5007FEA2C28}" destId="{0ABC2024-A36A-423C-84FE-8BE5262252BE}" srcOrd="3" destOrd="0" parTransId="{E975F663-ECE1-44B8-84C0-05F0C2C828BF}" sibTransId="{6931F7BB-658A-44AB-B2F4-C4D9EAECD112}"/>
    <dgm:cxn modelId="{B73606FA-A549-4E67-B8BC-2550971E809D}" type="presOf" srcId="{0ABC2024-A36A-423C-84FE-8BE5262252BE}" destId="{61BB4526-D997-4E0D-A80E-5AC0CCE5A690}" srcOrd="0" destOrd="0" presId="urn:microsoft.com/office/officeart/2005/8/layout/vList3#1"/>
    <dgm:cxn modelId="{B43277FB-260E-4E1F-ADD2-C26917528677}" type="presOf" srcId="{95819641-CFF0-4D33-9212-2CB2BAAE6EA6}" destId="{A22F4DF3-2788-49C2-B7FE-39D8B4133F13}" srcOrd="0" destOrd="0" presId="urn:microsoft.com/office/officeart/2005/8/layout/vList3#1"/>
    <dgm:cxn modelId="{76A2D876-FB6F-459C-B1BE-3E6B55D73694}" type="presParOf" srcId="{18F1D112-AB1C-4987-A2C0-2F5F1AD0F1EE}" destId="{C54EA585-9133-4EE6-A0E6-6CDA76CFB87E}" srcOrd="0" destOrd="0" presId="urn:microsoft.com/office/officeart/2005/8/layout/vList3#1"/>
    <dgm:cxn modelId="{578BD8F5-F6DE-472F-BD01-DEFEA05736D6}" type="presParOf" srcId="{C54EA585-9133-4EE6-A0E6-6CDA76CFB87E}" destId="{A0854987-322C-46BC-BC7F-82CD3A59358A}" srcOrd="0" destOrd="0" presId="urn:microsoft.com/office/officeart/2005/8/layout/vList3#1"/>
    <dgm:cxn modelId="{FBE3F0D9-01E5-4922-B1BC-E9322C5EB8A2}" type="presParOf" srcId="{C54EA585-9133-4EE6-A0E6-6CDA76CFB87E}" destId="{46808286-686E-444E-A847-0D4849916CBF}" srcOrd="1" destOrd="0" presId="urn:microsoft.com/office/officeart/2005/8/layout/vList3#1"/>
    <dgm:cxn modelId="{CBC9EF31-7FBC-40BA-A257-30C08B0630EF}" type="presParOf" srcId="{18F1D112-AB1C-4987-A2C0-2F5F1AD0F1EE}" destId="{99A5C80B-0145-442A-8855-843B5A4CB92E}" srcOrd="1" destOrd="0" presId="urn:microsoft.com/office/officeart/2005/8/layout/vList3#1"/>
    <dgm:cxn modelId="{D4B81B60-798D-4C0B-8FFF-5253DC7E4DEB}" type="presParOf" srcId="{18F1D112-AB1C-4987-A2C0-2F5F1AD0F1EE}" destId="{FE8F3EF8-AF7D-4A88-8581-72804687F4B3}" srcOrd="2" destOrd="0" presId="urn:microsoft.com/office/officeart/2005/8/layout/vList3#1"/>
    <dgm:cxn modelId="{D159D59B-2A7A-468C-AE13-D261B74F97FB}" type="presParOf" srcId="{FE8F3EF8-AF7D-4A88-8581-72804687F4B3}" destId="{8C3C36EB-75BF-45F7-9BA4-AB84F5DEB128}" srcOrd="0" destOrd="0" presId="urn:microsoft.com/office/officeart/2005/8/layout/vList3#1"/>
    <dgm:cxn modelId="{E78FD85D-C710-43F2-92D9-A1F7679E7E36}" type="presParOf" srcId="{FE8F3EF8-AF7D-4A88-8581-72804687F4B3}" destId="{A22F4DF3-2788-49C2-B7FE-39D8B4133F13}" srcOrd="1" destOrd="0" presId="urn:microsoft.com/office/officeart/2005/8/layout/vList3#1"/>
    <dgm:cxn modelId="{5103F5B2-BBF5-43A3-8783-568935B02574}" type="presParOf" srcId="{18F1D112-AB1C-4987-A2C0-2F5F1AD0F1EE}" destId="{34EA729D-E4C4-416F-BE71-91D1EC296D78}" srcOrd="3" destOrd="0" presId="urn:microsoft.com/office/officeart/2005/8/layout/vList3#1"/>
    <dgm:cxn modelId="{370AB0EF-8FB5-4724-8D17-D6A2AB0323BD}" type="presParOf" srcId="{18F1D112-AB1C-4987-A2C0-2F5F1AD0F1EE}" destId="{8504A3A1-705B-4D65-837D-481430979C55}" srcOrd="4" destOrd="0" presId="urn:microsoft.com/office/officeart/2005/8/layout/vList3#1"/>
    <dgm:cxn modelId="{D5CC7B77-B90E-4829-9996-2E0FB33E901B}" type="presParOf" srcId="{8504A3A1-705B-4D65-837D-481430979C55}" destId="{65ADFB6D-90B4-43DA-B097-484378D600D2}" srcOrd="0" destOrd="0" presId="urn:microsoft.com/office/officeart/2005/8/layout/vList3#1"/>
    <dgm:cxn modelId="{972D784B-A1A7-4A76-BDA4-CF0DEDFCF025}" type="presParOf" srcId="{8504A3A1-705B-4D65-837D-481430979C55}" destId="{2C71E711-5045-4BAB-B9C0-45C8BBA0D72C}" srcOrd="1" destOrd="0" presId="urn:microsoft.com/office/officeart/2005/8/layout/vList3#1"/>
    <dgm:cxn modelId="{C7617138-358B-460F-9F7D-B54C69A92828}" type="presParOf" srcId="{18F1D112-AB1C-4987-A2C0-2F5F1AD0F1EE}" destId="{FA0E5738-FCE3-489A-9B3B-7FD6F8ADFDB6}" srcOrd="5" destOrd="0" presId="urn:microsoft.com/office/officeart/2005/8/layout/vList3#1"/>
    <dgm:cxn modelId="{4FF16DA9-B21C-4E83-AA94-E3C227D136DC}" type="presParOf" srcId="{18F1D112-AB1C-4987-A2C0-2F5F1AD0F1EE}" destId="{BC1F5BF8-FF95-463B-B641-183E5FCB5EC8}" srcOrd="6" destOrd="0" presId="urn:microsoft.com/office/officeart/2005/8/layout/vList3#1"/>
    <dgm:cxn modelId="{CFFB5648-7610-4959-9DF7-F8B946C01031}" type="presParOf" srcId="{BC1F5BF8-FF95-463B-B641-183E5FCB5EC8}" destId="{D074A911-3636-4D08-AA99-C91393CD2BF3}" srcOrd="0" destOrd="0" presId="urn:microsoft.com/office/officeart/2005/8/layout/vList3#1"/>
    <dgm:cxn modelId="{67093730-B728-4F46-B19B-4741F98FFDD3}" type="presParOf" srcId="{BC1F5BF8-FF95-463B-B641-183E5FCB5EC8}" destId="{61BB4526-D997-4E0D-A80E-5AC0CCE5A690}" srcOrd="1" destOrd="0" presId="urn:microsoft.com/office/officeart/2005/8/layout/vList3#1"/>
    <dgm:cxn modelId="{23C6E153-D6A5-40A2-A6DF-D41B3ACDBC1A}" type="presParOf" srcId="{18F1D112-AB1C-4987-A2C0-2F5F1AD0F1EE}" destId="{05105223-E569-440B-B7E9-9DDF16523A7E}" srcOrd="7" destOrd="0" presId="urn:microsoft.com/office/officeart/2005/8/layout/vList3#1"/>
    <dgm:cxn modelId="{695BB498-D8D5-4496-BCC5-A0D70ECBF0AF}" type="presParOf" srcId="{18F1D112-AB1C-4987-A2C0-2F5F1AD0F1EE}" destId="{50C75CA1-5134-4153-AA5E-5D9F792B5283}" srcOrd="8" destOrd="0" presId="urn:microsoft.com/office/officeart/2005/8/layout/vList3#1"/>
    <dgm:cxn modelId="{D9A6EBC6-463A-4938-81CE-E4C949AD5997}" type="presParOf" srcId="{50C75CA1-5134-4153-AA5E-5D9F792B5283}" destId="{1CEEE802-798D-482C-8D07-EC1949A2019B}" srcOrd="0" destOrd="0" presId="urn:microsoft.com/office/officeart/2005/8/layout/vList3#1"/>
    <dgm:cxn modelId="{0055E6A7-7B5D-41A8-8823-578E1354442F}" type="presParOf" srcId="{50C75CA1-5134-4153-AA5E-5D9F792B5283}" destId="{88E31877-E92C-4DCE-8A98-034A809D0229}" srcOrd="1" destOrd="0" presId="urn:microsoft.com/office/officeart/2005/8/layout/vList3#1"/>
    <dgm:cxn modelId="{C8F9E3F9-E019-4E82-A843-58B4B7EFAEB1}" type="presParOf" srcId="{18F1D112-AB1C-4987-A2C0-2F5F1AD0F1EE}" destId="{54068619-EE32-4BC7-9D17-683E1F0F7C7A}" srcOrd="9" destOrd="0" presId="urn:microsoft.com/office/officeart/2005/8/layout/vList3#1"/>
    <dgm:cxn modelId="{8DBF7461-8F3B-48EF-9B79-DA1AB99EF122}" type="presParOf" srcId="{18F1D112-AB1C-4987-A2C0-2F5F1AD0F1EE}" destId="{75181827-EA38-4210-A3D4-0670C7586232}" srcOrd="10" destOrd="0" presId="urn:microsoft.com/office/officeart/2005/8/layout/vList3#1"/>
    <dgm:cxn modelId="{EE1588F9-3187-48D6-94E2-2CB45FBEF0AB}" type="presParOf" srcId="{75181827-EA38-4210-A3D4-0670C7586232}" destId="{E5C48B8B-7B82-4879-8D72-0CE5587C3F02}" srcOrd="0" destOrd="0" presId="urn:microsoft.com/office/officeart/2005/8/layout/vList3#1"/>
    <dgm:cxn modelId="{7CD36E8A-02F6-40E1-BC4B-4BE5CA3935FA}" type="presParOf" srcId="{75181827-EA38-4210-A3D4-0670C7586232}" destId="{56FA6D5B-A321-4931-8ECF-0BE1C0131565}" srcOrd="1" destOrd="0" presId="urn:microsoft.com/office/officeart/2005/8/layout/vList3#1"/>
    <dgm:cxn modelId="{B74DE6B7-5F03-4546-94A9-6AB933FB7FC4}" type="presParOf" srcId="{18F1D112-AB1C-4987-A2C0-2F5F1AD0F1EE}" destId="{4B6B6CEA-D2BD-41FC-92D8-BC39B5FF8709}" srcOrd="11" destOrd="0" presId="urn:microsoft.com/office/officeart/2005/8/layout/vList3#1"/>
    <dgm:cxn modelId="{CCC92FDF-A4A3-41D8-9FF4-37F6C8D66A44}" type="presParOf" srcId="{18F1D112-AB1C-4987-A2C0-2F5F1AD0F1EE}" destId="{2788F40E-6F25-4BDA-AD52-0A6FA9BF5BB8}" srcOrd="12" destOrd="0" presId="urn:microsoft.com/office/officeart/2005/8/layout/vList3#1"/>
    <dgm:cxn modelId="{CAF29A8C-2772-4338-9537-BF12D3043ACB}" type="presParOf" srcId="{2788F40E-6F25-4BDA-AD52-0A6FA9BF5BB8}" destId="{0BD0DFE4-7DE3-42AF-B776-CCC2CA146D7A}" srcOrd="0" destOrd="0" presId="urn:microsoft.com/office/officeart/2005/8/layout/vList3#1"/>
    <dgm:cxn modelId="{B588A9ED-0015-489C-A4CE-E320338F4930}" type="presParOf" srcId="{2788F40E-6F25-4BDA-AD52-0A6FA9BF5BB8}" destId="{4B2548AF-96E4-4E1E-9B71-068CAC30AA42}" srcOrd="1" destOrd="0" presId="urn:microsoft.com/office/officeart/2005/8/layout/vList3#1"/>
    <dgm:cxn modelId="{EFDA5745-32F0-479D-BF92-5D0E8779F2B3}" type="presParOf" srcId="{18F1D112-AB1C-4987-A2C0-2F5F1AD0F1EE}" destId="{28F79317-B761-41AA-AE3E-324D708D8CEE}" srcOrd="13" destOrd="0" presId="urn:microsoft.com/office/officeart/2005/8/layout/vList3#1"/>
    <dgm:cxn modelId="{08772938-34A5-4484-BF66-C16E6DF7A8E0}" type="presParOf" srcId="{18F1D112-AB1C-4987-A2C0-2F5F1AD0F1EE}" destId="{13C4BA55-6AE9-4778-A8E6-E6F91F87812F}" srcOrd="14" destOrd="0" presId="urn:microsoft.com/office/officeart/2005/8/layout/vList3#1"/>
    <dgm:cxn modelId="{8C3E8401-A805-4842-8858-B6A134A788E2}" type="presParOf" srcId="{13C4BA55-6AE9-4778-A8E6-E6F91F87812F}" destId="{045BBDD4-F320-47D6-8617-B9CCADCF75BB}" srcOrd="0" destOrd="0" presId="urn:microsoft.com/office/officeart/2005/8/layout/vList3#1"/>
    <dgm:cxn modelId="{97D402AF-F68B-4505-938C-3BE9B6F3E855}" type="presParOf" srcId="{13C4BA55-6AE9-4778-A8E6-E6F91F87812F}" destId="{A5087E31-B246-48B6-BC89-5B63CCB6700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661F4-BA23-41D5-ACE0-7AB5401602B5}" type="doc">
      <dgm:prSet loTypeId="urn:microsoft.com/office/officeart/2005/8/layout/orgChart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6162F403-2879-4C53-8A6F-0C219119AC7F}">
      <dgm:prSet custT="1"/>
      <dgm:spPr>
        <a:solidFill>
          <a:schemeClr val="tx2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L’introduzione delle lettere ai filippesi e ai colossesi, molto simili, ci mostrano due aspetti importanti (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1:1; Cl 1:1,2)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8E9451-8765-4B9B-B17F-EF87707D6972}" type="parTrans" cxnId="{D4775825-677B-4338-8B6F-15BE704D4401}">
      <dgm:prSet/>
      <dgm:spPr/>
      <dgm:t>
        <a:bodyPr/>
        <a:lstStyle/>
        <a:p>
          <a:endParaRPr lang="es-ES" sz="2000"/>
        </a:p>
      </dgm:t>
    </dgm:pt>
    <dgm:pt modelId="{FE8B4515-8184-4E2C-A575-5EA135468694}" type="sibTrans" cxnId="{D4775825-677B-4338-8B6F-15BE704D4401}">
      <dgm:prSet/>
      <dgm:spPr/>
      <dgm:t>
        <a:bodyPr/>
        <a:lstStyle/>
        <a:p>
          <a:endParaRPr lang="es-ES" sz="2000"/>
        </a:p>
      </dgm:t>
    </dgm:pt>
    <dgm:pt modelId="{4918162D-FAA6-419B-8623-D1C992FADC8B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+mj-lt"/>
            <a:buAutoNum type="arabicPeriod"/>
          </a:pP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Dio, i membri di chiesa sono santi e fedeli, nonostante i loro errori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B6E260-59EF-4223-915B-7879963BC25A}" type="parTrans" cxnId="{D6530628-BF60-4D7F-8755-F630CF8B4927}">
      <dgm:prSet/>
      <dgm:spPr/>
      <dgm:t>
        <a:bodyPr/>
        <a:lstStyle/>
        <a:p>
          <a:endParaRPr lang="es-ES" sz="2000"/>
        </a:p>
      </dgm:t>
    </dgm:pt>
    <dgm:pt modelId="{83312141-28CB-47AF-B918-6EA8C3F433B2}" type="sibTrans" cxnId="{D6530628-BF60-4D7F-8755-F630CF8B4927}">
      <dgm:prSet/>
      <dgm:spPr/>
      <dgm:t>
        <a:bodyPr/>
        <a:lstStyle/>
        <a:p>
          <a:endParaRPr lang="es-ES" sz="2000"/>
        </a:p>
      </dgm:t>
    </dgm:pt>
    <dgm:pt modelId="{1009504B-231B-4E09-B557-9305FD3A18C6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Nella chiesa esiste un ordine, dove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alcuni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membri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ricevono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più autorità e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responsabilità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rispetto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altri:</a:t>
          </a:r>
        </a:p>
      </dgm:t>
    </dgm:pt>
    <dgm:pt modelId="{EB85F508-3D5C-4B8E-9D85-9E33BE76562B}" type="parTrans" cxnId="{D5179C1F-3C86-48D2-8DAB-8DEACDD28C0D}">
      <dgm:prSet/>
      <dgm:spPr/>
      <dgm:t>
        <a:bodyPr/>
        <a:lstStyle/>
        <a:p>
          <a:endParaRPr lang="es-ES" sz="2000"/>
        </a:p>
      </dgm:t>
    </dgm:pt>
    <dgm:pt modelId="{4F5EC8A6-C5D8-4AD2-8EA3-253CFC360C9B}" type="sibTrans" cxnId="{D5179C1F-3C86-48D2-8DAB-8DEACDD28C0D}">
      <dgm:prSet/>
      <dgm:spPr/>
      <dgm:t>
        <a:bodyPr/>
        <a:lstStyle/>
        <a:p>
          <a:endParaRPr lang="es-ES" sz="2000"/>
        </a:p>
      </dgm:t>
    </dgm:pt>
    <dgm:pt modelId="{593ECD42-0879-41A3-9FE1-3A452497C67C}">
      <dgm:prSet custT="1"/>
      <dgm:spPr>
        <a:solidFill>
          <a:schemeClr val="accent5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Paolo è apóstolo, dirigente del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più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alto livello</a:t>
          </a:r>
        </a:p>
      </dgm:t>
    </dgm:pt>
    <dgm:pt modelId="{BFB56846-E230-47B8-82E0-E1456B7A41D5}" type="parTrans" cxnId="{DA431CB0-ACB9-4B4A-A0D0-688ED487430C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 sz="2000"/>
        </a:p>
      </dgm:t>
    </dgm:pt>
    <dgm:pt modelId="{8B54B153-0F52-41F4-A42D-B1E3A7418C10}" type="sibTrans" cxnId="{DA431CB0-ACB9-4B4A-A0D0-688ED487430C}">
      <dgm:prSet/>
      <dgm:spPr/>
      <dgm:t>
        <a:bodyPr/>
        <a:lstStyle/>
        <a:p>
          <a:endParaRPr lang="es-ES" sz="2000"/>
        </a:p>
      </dgm:t>
    </dgm:pt>
    <dgm:pt modelId="{AEBCDE75-0604-4663-9A67-F6586791FEEA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Timoteo è il suo collaboratore (pastore)</a:t>
          </a:r>
        </a:p>
      </dgm:t>
    </dgm:pt>
    <dgm:pt modelId="{F910F510-5664-44A5-927E-7115EC82E629}" type="parTrans" cxnId="{6CB2D6C9-8A45-4CAE-8837-87E1EAF7AAF5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14A76-1342-42A8-8024-5CB4ACFD86D5}" type="sibTrans" cxnId="{6CB2D6C9-8A45-4CAE-8837-87E1EAF7AAF5}">
      <dgm:prSet/>
      <dgm:spPr/>
      <dgm:t>
        <a:bodyPr/>
        <a:lstStyle/>
        <a:p>
          <a:endParaRPr lang="es-ES" sz="2000"/>
        </a:p>
      </dgm:t>
    </dgm:pt>
    <dgm:pt modelId="{63DE8352-4FCF-4EBE-8B9A-A22F7957700E}">
      <dgm:prSet custT="1"/>
      <dgm:spPr>
        <a:solidFill>
          <a:srgbClr val="C06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vescovi sono dirigenti locali (anziani)</a:t>
          </a:r>
        </a:p>
      </dgm:t>
    </dgm:pt>
    <dgm:pt modelId="{80520652-BFFD-4DFB-A3B8-4F85076628A7}" type="parTrans" cxnId="{4D25E9C4-3138-483F-865B-C2B35643106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 sz="2000"/>
        </a:p>
      </dgm:t>
    </dgm:pt>
    <dgm:pt modelId="{07221733-F412-444C-B68F-60E8C47766CC}" type="sibTrans" cxnId="{4D25E9C4-3138-483F-865B-C2B35643106A}">
      <dgm:prSet/>
      <dgm:spPr/>
      <dgm:t>
        <a:bodyPr/>
        <a:lstStyle/>
        <a:p>
          <a:endParaRPr lang="es-ES" sz="2000"/>
        </a:p>
      </dgm:t>
    </dgm:pt>
    <dgm:pt modelId="{625A0CFA-C5F1-40D9-99FA-0BFA8CF24D77}">
      <dgm:prSet custT="1"/>
      <dgm:spPr>
        <a:solidFill>
          <a:srgbClr val="EA75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diaconi amministrano la chiesa</a:t>
          </a:r>
        </a:p>
      </dgm:t>
    </dgm:pt>
    <dgm:pt modelId="{A4DC711B-9338-46E8-B019-EE9FB2B29643}" type="parTrans" cxnId="{D9284465-BEF8-4BB8-A740-58123FF66E5D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ES" sz="2000"/>
        </a:p>
      </dgm:t>
    </dgm:pt>
    <dgm:pt modelId="{BA53E223-2C56-4AC2-82B6-AB5215051147}" type="sibTrans" cxnId="{D9284465-BEF8-4BB8-A740-58123FF66E5D}">
      <dgm:prSet/>
      <dgm:spPr/>
      <dgm:t>
        <a:bodyPr/>
        <a:lstStyle/>
        <a:p>
          <a:endParaRPr lang="es-ES" sz="2000"/>
        </a:p>
      </dgm:t>
    </dgm:pt>
    <dgm:pt modelId="{C00AA5FD-47BD-45ED-ACA8-3C877921D45C}" type="pres">
      <dgm:prSet presAssocID="{665661F4-BA23-41D5-ACE0-7AB5401602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EBF5F5-D115-451D-A435-C9C857792829}" type="pres">
      <dgm:prSet presAssocID="{6162F403-2879-4C53-8A6F-0C219119AC7F}" presName="hierRoot1" presStyleCnt="0">
        <dgm:presLayoutVars>
          <dgm:hierBranch val="init"/>
        </dgm:presLayoutVars>
      </dgm:prSet>
      <dgm:spPr/>
    </dgm:pt>
    <dgm:pt modelId="{1A278554-77FA-4253-905B-40328C64529E}" type="pres">
      <dgm:prSet presAssocID="{6162F403-2879-4C53-8A6F-0C219119AC7F}" presName="rootComposite1" presStyleCnt="0"/>
      <dgm:spPr/>
    </dgm:pt>
    <dgm:pt modelId="{A634F59B-8FBC-40AF-85C7-A61FDCFF6263}" type="pres">
      <dgm:prSet presAssocID="{6162F403-2879-4C53-8A6F-0C219119AC7F}" presName="rootText1" presStyleLbl="node0" presStyleIdx="0" presStyleCnt="1" custScaleX="1158691" custScaleY="194934" custLinFactY="-2301" custLinFactNeighborY="-100000">
        <dgm:presLayoutVars>
          <dgm:chPref val="3"/>
        </dgm:presLayoutVars>
      </dgm:prSet>
      <dgm:spPr/>
    </dgm:pt>
    <dgm:pt modelId="{DE209465-CAD1-440D-8114-683602C87A2E}" type="pres">
      <dgm:prSet presAssocID="{6162F403-2879-4C53-8A6F-0C219119AC7F}" presName="rootConnector1" presStyleLbl="node1" presStyleIdx="0" presStyleCnt="0"/>
      <dgm:spPr/>
    </dgm:pt>
    <dgm:pt modelId="{252F04B7-0DA0-4B20-B59C-6D76C6458F45}" type="pres">
      <dgm:prSet presAssocID="{6162F403-2879-4C53-8A6F-0C219119AC7F}" presName="hierChild2" presStyleCnt="0"/>
      <dgm:spPr/>
    </dgm:pt>
    <dgm:pt modelId="{8F9C26B5-5676-4250-9563-EEFB14D1810F}" type="pres">
      <dgm:prSet presAssocID="{60B6E260-59EF-4223-915B-7879963BC25A}" presName="Name37" presStyleLbl="parChTrans1D2" presStyleIdx="0" presStyleCnt="2"/>
      <dgm:spPr/>
    </dgm:pt>
    <dgm:pt modelId="{A9B6394C-A690-4CFC-BD80-B19C3149C07C}" type="pres">
      <dgm:prSet presAssocID="{4918162D-FAA6-419B-8623-D1C992FADC8B}" presName="hierRoot2" presStyleCnt="0">
        <dgm:presLayoutVars>
          <dgm:hierBranch val="init"/>
        </dgm:presLayoutVars>
      </dgm:prSet>
      <dgm:spPr/>
    </dgm:pt>
    <dgm:pt modelId="{E81F434F-4F0D-45D0-B4BC-85A1B0C5F5CC}" type="pres">
      <dgm:prSet presAssocID="{4918162D-FAA6-419B-8623-D1C992FADC8B}" presName="rootComposite" presStyleCnt="0"/>
      <dgm:spPr/>
    </dgm:pt>
    <dgm:pt modelId="{F9AE677E-BA85-49CB-9D3B-953F8417212C}" type="pres">
      <dgm:prSet presAssocID="{4918162D-FAA6-419B-8623-D1C992FADC8B}" presName="rootText" presStyleLbl="node2" presStyleIdx="0" presStyleCnt="2" custScaleX="597867" custScaleY="180972" custLinFactNeighborY="-35949">
        <dgm:presLayoutVars>
          <dgm:chPref val="3"/>
        </dgm:presLayoutVars>
      </dgm:prSet>
      <dgm:spPr/>
    </dgm:pt>
    <dgm:pt modelId="{5267C970-1DE2-48A0-9A4A-63A4C4C11A6A}" type="pres">
      <dgm:prSet presAssocID="{4918162D-FAA6-419B-8623-D1C992FADC8B}" presName="rootConnector" presStyleLbl="node2" presStyleIdx="0" presStyleCnt="2"/>
      <dgm:spPr/>
    </dgm:pt>
    <dgm:pt modelId="{A7504574-191A-4BA9-A662-A5FF03A15C3B}" type="pres">
      <dgm:prSet presAssocID="{4918162D-FAA6-419B-8623-D1C992FADC8B}" presName="hierChild4" presStyleCnt="0"/>
      <dgm:spPr/>
    </dgm:pt>
    <dgm:pt modelId="{4F0BBAB0-6D21-46C8-AFA3-343D350585B2}" type="pres">
      <dgm:prSet presAssocID="{4918162D-FAA6-419B-8623-D1C992FADC8B}" presName="hierChild5" presStyleCnt="0"/>
      <dgm:spPr/>
    </dgm:pt>
    <dgm:pt modelId="{04329610-E81E-400D-A680-468C4326725D}" type="pres">
      <dgm:prSet presAssocID="{EB85F508-3D5C-4B8E-9D85-9E33BE76562B}" presName="Name37" presStyleLbl="parChTrans1D2" presStyleIdx="1" presStyleCnt="2"/>
      <dgm:spPr/>
    </dgm:pt>
    <dgm:pt modelId="{C6DA919C-4F53-4B9F-9207-18A170BF1D23}" type="pres">
      <dgm:prSet presAssocID="{1009504B-231B-4E09-B557-9305FD3A18C6}" presName="hierRoot2" presStyleCnt="0">
        <dgm:presLayoutVars>
          <dgm:hierBranch val="init"/>
        </dgm:presLayoutVars>
      </dgm:prSet>
      <dgm:spPr/>
    </dgm:pt>
    <dgm:pt modelId="{5501347C-E226-4806-830F-D843604E62C9}" type="pres">
      <dgm:prSet presAssocID="{1009504B-231B-4E09-B557-9305FD3A18C6}" presName="rootComposite" presStyleCnt="0"/>
      <dgm:spPr/>
    </dgm:pt>
    <dgm:pt modelId="{EA48EA70-2FFB-4370-BD91-D187F270BA36}" type="pres">
      <dgm:prSet presAssocID="{1009504B-231B-4E09-B557-9305FD3A18C6}" presName="rootText" presStyleLbl="node2" presStyleIdx="1" presStyleCnt="2" custScaleX="946003" custScaleY="175448" custLinFactNeighborY="-35949">
        <dgm:presLayoutVars>
          <dgm:chPref val="3"/>
        </dgm:presLayoutVars>
      </dgm:prSet>
      <dgm:spPr/>
    </dgm:pt>
    <dgm:pt modelId="{F7128A4C-B4B2-4608-B017-A078444B8DAC}" type="pres">
      <dgm:prSet presAssocID="{1009504B-231B-4E09-B557-9305FD3A18C6}" presName="rootConnector" presStyleLbl="node2" presStyleIdx="1" presStyleCnt="2"/>
      <dgm:spPr/>
    </dgm:pt>
    <dgm:pt modelId="{6B8F3313-F13A-46AE-80D7-E0AC5186CF9F}" type="pres">
      <dgm:prSet presAssocID="{1009504B-231B-4E09-B557-9305FD3A18C6}" presName="hierChild4" presStyleCnt="0"/>
      <dgm:spPr/>
    </dgm:pt>
    <dgm:pt modelId="{04AA7B01-2A1A-4B2F-A6DB-CC317FC61E4B}" type="pres">
      <dgm:prSet presAssocID="{BFB56846-E230-47B8-82E0-E1456B7A41D5}" presName="Name37" presStyleLbl="parChTrans1D3" presStyleIdx="0" presStyleCnt="4"/>
      <dgm:spPr/>
    </dgm:pt>
    <dgm:pt modelId="{00F2EAC1-84D6-412E-9443-E7F0B5863AD8}" type="pres">
      <dgm:prSet presAssocID="{593ECD42-0879-41A3-9FE1-3A452497C67C}" presName="hierRoot2" presStyleCnt="0">
        <dgm:presLayoutVars>
          <dgm:hierBranch val="init"/>
        </dgm:presLayoutVars>
      </dgm:prSet>
      <dgm:spPr/>
    </dgm:pt>
    <dgm:pt modelId="{393AA7D2-CC3D-4960-9B40-B1014078BFF2}" type="pres">
      <dgm:prSet presAssocID="{593ECD42-0879-41A3-9FE1-3A452497C67C}" presName="rootComposite" presStyleCnt="0"/>
      <dgm:spPr/>
    </dgm:pt>
    <dgm:pt modelId="{51582FC8-24F4-4E65-BCC8-1BF7E8A4CD5F}" type="pres">
      <dgm:prSet presAssocID="{593ECD42-0879-41A3-9FE1-3A452497C67C}" presName="rootText" presStyleLbl="node3" presStyleIdx="0" presStyleCnt="4" custScaleX="713097" custLinFactNeighborX="-64646" custLinFactNeighborY="-45507">
        <dgm:presLayoutVars>
          <dgm:chPref val="3"/>
        </dgm:presLayoutVars>
      </dgm:prSet>
      <dgm:spPr/>
    </dgm:pt>
    <dgm:pt modelId="{777AD1BD-2037-4AED-90DA-57CDC49E105C}" type="pres">
      <dgm:prSet presAssocID="{593ECD42-0879-41A3-9FE1-3A452497C67C}" presName="rootConnector" presStyleLbl="node3" presStyleIdx="0" presStyleCnt="4"/>
      <dgm:spPr/>
    </dgm:pt>
    <dgm:pt modelId="{15D0FDF7-B8FE-4690-A8DC-C712D1A581B5}" type="pres">
      <dgm:prSet presAssocID="{593ECD42-0879-41A3-9FE1-3A452497C67C}" presName="hierChild4" presStyleCnt="0"/>
      <dgm:spPr/>
    </dgm:pt>
    <dgm:pt modelId="{4F6E3549-424D-4AD1-84F9-623F48D8699A}" type="pres">
      <dgm:prSet presAssocID="{593ECD42-0879-41A3-9FE1-3A452497C67C}" presName="hierChild5" presStyleCnt="0"/>
      <dgm:spPr/>
    </dgm:pt>
    <dgm:pt modelId="{06FE9D2A-A18D-474F-9C83-21F89489D17A}" type="pres">
      <dgm:prSet presAssocID="{F910F510-5664-44A5-927E-7115EC82E629}" presName="Name37" presStyleLbl="parChTrans1D3" presStyleIdx="1" presStyleCnt="4"/>
      <dgm:spPr/>
    </dgm:pt>
    <dgm:pt modelId="{D9B7E001-8AC8-466F-B4C0-29C063298872}" type="pres">
      <dgm:prSet presAssocID="{AEBCDE75-0604-4663-9A67-F6586791FEEA}" presName="hierRoot2" presStyleCnt="0">
        <dgm:presLayoutVars>
          <dgm:hierBranch val="init"/>
        </dgm:presLayoutVars>
      </dgm:prSet>
      <dgm:spPr/>
    </dgm:pt>
    <dgm:pt modelId="{3C2E63D2-AF64-4D3F-8A77-AE3159EADF4F}" type="pres">
      <dgm:prSet presAssocID="{AEBCDE75-0604-4663-9A67-F6586791FEEA}" presName="rootComposite" presStyleCnt="0"/>
      <dgm:spPr/>
    </dgm:pt>
    <dgm:pt modelId="{428C67BA-E862-48DD-9CD9-BBA0A0D7B395}" type="pres">
      <dgm:prSet presAssocID="{AEBCDE75-0604-4663-9A67-F6586791FEEA}" presName="rootText" presStyleLbl="node3" presStyleIdx="1" presStyleCnt="4" custScaleX="713097" custLinFactNeighborX="-64646" custLinFactNeighborY="-45507">
        <dgm:presLayoutVars>
          <dgm:chPref val="3"/>
        </dgm:presLayoutVars>
      </dgm:prSet>
      <dgm:spPr/>
    </dgm:pt>
    <dgm:pt modelId="{3873DA12-D629-42F1-B0AF-FE566D69973B}" type="pres">
      <dgm:prSet presAssocID="{AEBCDE75-0604-4663-9A67-F6586791FEEA}" presName="rootConnector" presStyleLbl="node3" presStyleIdx="1" presStyleCnt="4"/>
      <dgm:spPr/>
    </dgm:pt>
    <dgm:pt modelId="{ECE68604-EDC3-4BF8-B427-32600A381455}" type="pres">
      <dgm:prSet presAssocID="{AEBCDE75-0604-4663-9A67-F6586791FEEA}" presName="hierChild4" presStyleCnt="0"/>
      <dgm:spPr/>
    </dgm:pt>
    <dgm:pt modelId="{9A38A86C-7D67-437B-8EFD-FDF74C9E7013}" type="pres">
      <dgm:prSet presAssocID="{AEBCDE75-0604-4663-9A67-F6586791FEEA}" presName="hierChild5" presStyleCnt="0"/>
      <dgm:spPr/>
    </dgm:pt>
    <dgm:pt modelId="{ADBE852E-1828-4F28-AFC8-2B3FA2170FDA}" type="pres">
      <dgm:prSet presAssocID="{80520652-BFFD-4DFB-A3B8-4F85076628A7}" presName="Name37" presStyleLbl="parChTrans1D3" presStyleIdx="2" presStyleCnt="4"/>
      <dgm:spPr/>
    </dgm:pt>
    <dgm:pt modelId="{1669AC07-10F8-49FD-9D7E-27615AB012B6}" type="pres">
      <dgm:prSet presAssocID="{63DE8352-4FCF-4EBE-8B9A-A22F7957700E}" presName="hierRoot2" presStyleCnt="0">
        <dgm:presLayoutVars>
          <dgm:hierBranch val="init"/>
        </dgm:presLayoutVars>
      </dgm:prSet>
      <dgm:spPr/>
    </dgm:pt>
    <dgm:pt modelId="{28FD84BC-84FD-4E3F-85E2-384CBE3A18EC}" type="pres">
      <dgm:prSet presAssocID="{63DE8352-4FCF-4EBE-8B9A-A22F7957700E}" presName="rootComposite" presStyleCnt="0"/>
      <dgm:spPr/>
    </dgm:pt>
    <dgm:pt modelId="{BE6EF37F-EF03-4052-934A-E646F749B2C0}" type="pres">
      <dgm:prSet presAssocID="{63DE8352-4FCF-4EBE-8B9A-A22F7957700E}" presName="rootText" presStyleLbl="node3" presStyleIdx="2" presStyleCnt="4" custScaleX="713097" custLinFactNeighborX="-64646" custLinFactNeighborY="-45507">
        <dgm:presLayoutVars>
          <dgm:chPref val="3"/>
        </dgm:presLayoutVars>
      </dgm:prSet>
      <dgm:spPr/>
    </dgm:pt>
    <dgm:pt modelId="{4E221172-D826-4D15-B7C9-CCBE39A12EB8}" type="pres">
      <dgm:prSet presAssocID="{63DE8352-4FCF-4EBE-8B9A-A22F7957700E}" presName="rootConnector" presStyleLbl="node3" presStyleIdx="2" presStyleCnt="4"/>
      <dgm:spPr/>
    </dgm:pt>
    <dgm:pt modelId="{CD5A0356-D7FF-4FA4-9207-4976EF415366}" type="pres">
      <dgm:prSet presAssocID="{63DE8352-4FCF-4EBE-8B9A-A22F7957700E}" presName="hierChild4" presStyleCnt="0"/>
      <dgm:spPr/>
    </dgm:pt>
    <dgm:pt modelId="{A405CFC5-65FF-4733-BD99-E4668A747665}" type="pres">
      <dgm:prSet presAssocID="{63DE8352-4FCF-4EBE-8B9A-A22F7957700E}" presName="hierChild5" presStyleCnt="0"/>
      <dgm:spPr/>
    </dgm:pt>
    <dgm:pt modelId="{9AEC58B0-87B9-4EB4-98F3-31896FD5577F}" type="pres">
      <dgm:prSet presAssocID="{A4DC711B-9338-46E8-B019-EE9FB2B29643}" presName="Name37" presStyleLbl="parChTrans1D3" presStyleIdx="3" presStyleCnt="4"/>
      <dgm:spPr/>
    </dgm:pt>
    <dgm:pt modelId="{3E8A3831-C8A8-40EF-B70A-4D9D9BA72CD6}" type="pres">
      <dgm:prSet presAssocID="{625A0CFA-C5F1-40D9-99FA-0BFA8CF24D77}" presName="hierRoot2" presStyleCnt="0">
        <dgm:presLayoutVars>
          <dgm:hierBranch val="init"/>
        </dgm:presLayoutVars>
      </dgm:prSet>
      <dgm:spPr/>
    </dgm:pt>
    <dgm:pt modelId="{10999066-DC9B-4C9D-9A99-3F3C02613892}" type="pres">
      <dgm:prSet presAssocID="{625A0CFA-C5F1-40D9-99FA-0BFA8CF24D77}" presName="rootComposite" presStyleCnt="0"/>
      <dgm:spPr/>
    </dgm:pt>
    <dgm:pt modelId="{9B3CE791-AD26-43CE-82AE-A54337EA1F93}" type="pres">
      <dgm:prSet presAssocID="{625A0CFA-C5F1-40D9-99FA-0BFA8CF24D77}" presName="rootText" presStyleLbl="node3" presStyleIdx="3" presStyleCnt="4" custScaleX="713097" custLinFactNeighborX="-64646" custLinFactNeighborY="-45507">
        <dgm:presLayoutVars>
          <dgm:chPref val="3"/>
        </dgm:presLayoutVars>
      </dgm:prSet>
      <dgm:spPr/>
    </dgm:pt>
    <dgm:pt modelId="{72EBFCB8-6CBF-46B6-8630-256B0BFF33F6}" type="pres">
      <dgm:prSet presAssocID="{625A0CFA-C5F1-40D9-99FA-0BFA8CF24D77}" presName="rootConnector" presStyleLbl="node3" presStyleIdx="3" presStyleCnt="4"/>
      <dgm:spPr/>
    </dgm:pt>
    <dgm:pt modelId="{185A9E29-F46A-46B8-BA10-3D82E2CB5E62}" type="pres">
      <dgm:prSet presAssocID="{625A0CFA-C5F1-40D9-99FA-0BFA8CF24D77}" presName="hierChild4" presStyleCnt="0"/>
      <dgm:spPr/>
    </dgm:pt>
    <dgm:pt modelId="{E2EF09FD-D049-40A7-879C-0FF824D334E0}" type="pres">
      <dgm:prSet presAssocID="{625A0CFA-C5F1-40D9-99FA-0BFA8CF24D77}" presName="hierChild5" presStyleCnt="0"/>
      <dgm:spPr/>
    </dgm:pt>
    <dgm:pt modelId="{FBE766E9-15D2-4DD7-A422-0DD460D27FC6}" type="pres">
      <dgm:prSet presAssocID="{1009504B-231B-4E09-B557-9305FD3A18C6}" presName="hierChild5" presStyleCnt="0"/>
      <dgm:spPr/>
    </dgm:pt>
    <dgm:pt modelId="{159A0927-E1A6-4AD7-A670-1B8B3EC10556}" type="pres">
      <dgm:prSet presAssocID="{6162F403-2879-4C53-8A6F-0C219119AC7F}" presName="hierChild3" presStyleCnt="0"/>
      <dgm:spPr/>
    </dgm:pt>
  </dgm:ptLst>
  <dgm:cxnLst>
    <dgm:cxn modelId="{FC203E01-79D3-4E9A-A24A-DC9ADB2E9828}" type="presOf" srcId="{593ECD42-0879-41A3-9FE1-3A452497C67C}" destId="{51582FC8-24F4-4E65-BCC8-1BF7E8A4CD5F}" srcOrd="0" destOrd="0" presId="urn:microsoft.com/office/officeart/2005/8/layout/orgChart1"/>
    <dgm:cxn modelId="{123BA604-9435-412E-A7A5-1C0CB612D62C}" type="presOf" srcId="{A4DC711B-9338-46E8-B019-EE9FB2B29643}" destId="{9AEC58B0-87B9-4EB4-98F3-31896FD5577F}" srcOrd="0" destOrd="0" presId="urn:microsoft.com/office/officeart/2005/8/layout/orgChart1"/>
    <dgm:cxn modelId="{CC12A707-5B7C-4892-9CC7-731AC722930F}" type="presOf" srcId="{63DE8352-4FCF-4EBE-8B9A-A22F7957700E}" destId="{BE6EF37F-EF03-4052-934A-E646F749B2C0}" srcOrd="0" destOrd="0" presId="urn:microsoft.com/office/officeart/2005/8/layout/orgChart1"/>
    <dgm:cxn modelId="{B0EBA80F-889D-4E48-87FB-9A689EA67E32}" type="presOf" srcId="{F910F510-5664-44A5-927E-7115EC82E629}" destId="{06FE9D2A-A18D-474F-9C83-21F89489D17A}" srcOrd="0" destOrd="0" presId="urn:microsoft.com/office/officeart/2005/8/layout/orgChart1"/>
    <dgm:cxn modelId="{EBC6C915-1E6A-4AD8-AABB-8AE2563786E9}" type="presOf" srcId="{4918162D-FAA6-419B-8623-D1C992FADC8B}" destId="{F9AE677E-BA85-49CB-9D3B-953F8417212C}" srcOrd="0" destOrd="0" presId="urn:microsoft.com/office/officeart/2005/8/layout/orgChart1"/>
    <dgm:cxn modelId="{D5179C1F-3C86-48D2-8DAB-8DEACDD28C0D}" srcId="{6162F403-2879-4C53-8A6F-0C219119AC7F}" destId="{1009504B-231B-4E09-B557-9305FD3A18C6}" srcOrd="1" destOrd="0" parTransId="{EB85F508-3D5C-4B8E-9D85-9E33BE76562B}" sibTransId="{4F5EC8A6-C5D8-4AD2-8EA3-253CFC360C9B}"/>
    <dgm:cxn modelId="{227E8F23-A3A0-4E5B-B404-E88CF1534F74}" type="presOf" srcId="{665661F4-BA23-41D5-ACE0-7AB5401602B5}" destId="{C00AA5FD-47BD-45ED-ACA8-3C877921D45C}" srcOrd="0" destOrd="0" presId="urn:microsoft.com/office/officeart/2005/8/layout/orgChart1"/>
    <dgm:cxn modelId="{D4775825-677B-4338-8B6F-15BE704D4401}" srcId="{665661F4-BA23-41D5-ACE0-7AB5401602B5}" destId="{6162F403-2879-4C53-8A6F-0C219119AC7F}" srcOrd="0" destOrd="0" parTransId="{668E9451-8765-4B9B-B17F-EF87707D6972}" sibTransId="{FE8B4515-8184-4E2C-A575-5EA135468694}"/>
    <dgm:cxn modelId="{D6530628-BF60-4D7F-8755-F630CF8B4927}" srcId="{6162F403-2879-4C53-8A6F-0C219119AC7F}" destId="{4918162D-FAA6-419B-8623-D1C992FADC8B}" srcOrd="0" destOrd="0" parTransId="{60B6E260-59EF-4223-915B-7879963BC25A}" sibTransId="{83312141-28CB-47AF-B918-6EA8C3F433B2}"/>
    <dgm:cxn modelId="{0EC94A2C-0306-4270-8E69-76C78415FC64}" type="presOf" srcId="{EB85F508-3D5C-4B8E-9D85-9E33BE76562B}" destId="{04329610-E81E-400D-A680-468C4326725D}" srcOrd="0" destOrd="0" presId="urn:microsoft.com/office/officeart/2005/8/layout/orgChart1"/>
    <dgm:cxn modelId="{069D175B-4994-4529-A749-48C872FFD34C}" type="presOf" srcId="{63DE8352-4FCF-4EBE-8B9A-A22F7957700E}" destId="{4E221172-D826-4D15-B7C9-CCBE39A12EB8}" srcOrd="1" destOrd="0" presId="urn:microsoft.com/office/officeart/2005/8/layout/orgChart1"/>
    <dgm:cxn modelId="{D9284465-BEF8-4BB8-A740-58123FF66E5D}" srcId="{1009504B-231B-4E09-B557-9305FD3A18C6}" destId="{625A0CFA-C5F1-40D9-99FA-0BFA8CF24D77}" srcOrd="3" destOrd="0" parTransId="{A4DC711B-9338-46E8-B019-EE9FB2B29643}" sibTransId="{BA53E223-2C56-4AC2-82B6-AB5215051147}"/>
    <dgm:cxn modelId="{EEF8CA6B-5300-4387-9EEE-FB367B39CDBC}" type="presOf" srcId="{60B6E260-59EF-4223-915B-7879963BC25A}" destId="{8F9C26B5-5676-4250-9563-EEFB14D1810F}" srcOrd="0" destOrd="0" presId="urn:microsoft.com/office/officeart/2005/8/layout/orgChart1"/>
    <dgm:cxn modelId="{A3861A72-0DE6-41BB-ADF0-5AEBB78E353A}" type="presOf" srcId="{BFB56846-E230-47B8-82E0-E1456B7A41D5}" destId="{04AA7B01-2A1A-4B2F-A6DB-CC317FC61E4B}" srcOrd="0" destOrd="0" presId="urn:microsoft.com/office/officeart/2005/8/layout/orgChart1"/>
    <dgm:cxn modelId="{7BA83576-66AF-44BA-A1AF-85CAB79AB4A5}" type="presOf" srcId="{625A0CFA-C5F1-40D9-99FA-0BFA8CF24D77}" destId="{9B3CE791-AD26-43CE-82AE-A54337EA1F93}" srcOrd="0" destOrd="0" presId="urn:microsoft.com/office/officeart/2005/8/layout/orgChart1"/>
    <dgm:cxn modelId="{A6C33A56-0BA8-48F2-88BF-7973143E4D78}" type="presOf" srcId="{4918162D-FAA6-419B-8623-D1C992FADC8B}" destId="{5267C970-1DE2-48A0-9A4A-63A4C4C11A6A}" srcOrd="1" destOrd="0" presId="urn:microsoft.com/office/officeart/2005/8/layout/orgChart1"/>
    <dgm:cxn modelId="{9F002E77-218C-45D6-A979-EEBAE20F05B9}" type="presOf" srcId="{AEBCDE75-0604-4663-9A67-F6586791FEEA}" destId="{3873DA12-D629-42F1-B0AF-FE566D69973B}" srcOrd="1" destOrd="0" presId="urn:microsoft.com/office/officeart/2005/8/layout/orgChart1"/>
    <dgm:cxn modelId="{074EAA58-46E9-45C2-8DE4-7256187D5B7B}" type="presOf" srcId="{80520652-BFFD-4DFB-A3B8-4F85076628A7}" destId="{ADBE852E-1828-4F28-AFC8-2B3FA2170FDA}" srcOrd="0" destOrd="0" presId="urn:microsoft.com/office/officeart/2005/8/layout/orgChart1"/>
    <dgm:cxn modelId="{B29A6086-BB5A-4FFE-8A05-52F5E3E0EE2C}" type="presOf" srcId="{6162F403-2879-4C53-8A6F-0C219119AC7F}" destId="{DE209465-CAD1-440D-8114-683602C87A2E}" srcOrd="1" destOrd="0" presId="urn:microsoft.com/office/officeart/2005/8/layout/orgChart1"/>
    <dgm:cxn modelId="{33FBA2AB-D153-4826-8D02-CA60466EC68D}" type="presOf" srcId="{1009504B-231B-4E09-B557-9305FD3A18C6}" destId="{EA48EA70-2FFB-4370-BD91-D187F270BA36}" srcOrd="0" destOrd="0" presId="urn:microsoft.com/office/officeart/2005/8/layout/orgChart1"/>
    <dgm:cxn modelId="{DA431CB0-ACB9-4B4A-A0D0-688ED487430C}" srcId="{1009504B-231B-4E09-B557-9305FD3A18C6}" destId="{593ECD42-0879-41A3-9FE1-3A452497C67C}" srcOrd="0" destOrd="0" parTransId="{BFB56846-E230-47B8-82E0-E1456B7A41D5}" sibTransId="{8B54B153-0F52-41F4-A42D-B1E3A7418C10}"/>
    <dgm:cxn modelId="{469A55B5-904F-49E4-BF44-E5FAEED50936}" type="presOf" srcId="{6162F403-2879-4C53-8A6F-0C219119AC7F}" destId="{A634F59B-8FBC-40AF-85C7-A61FDCFF6263}" srcOrd="0" destOrd="0" presId="urn:microsoft.com/office/officeart/2005/8/layout/orgChart1"/>
    <dgm:cxn modelId="{98F18EBC-F0EA-4D77-B170-59437B118757}" type="presOf" srcId="{1009504B-231B-4E09-B557-9305FD3A18C6}" destId="{F7128A4C-B4B2-4608-B017-A078444B8DAC}" srcOrd="1" destOrd="0" presId="urn:microsoft.com/office/officeart/2005/8/layout/orgChart1"/>
    <dgm:cxn modelId="{B82CCCC4-2F47-4C30-BF7A-98EDB0F5851E}" type="presOf" srcId="{625A0CFA-C5F1-40D9-99FA-0BFA8CF24D77}" destId="{72EBFCB8-6CBF-46B6-8630-256B0BFF33F6}" srcOrd="1" destOrd="0" presId="urn:microsoft.com/office/officeart/2005/8/layout/orgChart1"/>
    <dgm:cxn modelId="{4D25E9C4-3138-483F-865B-C2B35643106A}" srcId="{1009504B-231B-4E09-B557-9305FD3A18C6}" destId="{63DE8352-4FCF-4EBE-8B9A-A22F7957700E}" srcOrd="2" destOrd="0" parTransId="{80520652-BFFD-4DFB-A3B8-4F85076628A7}" sibTransId="{07221733-F412-444C-B68F-60E8C47766CC}"/>
    <dgm:cxn modelId="{6CB2D6C9-8A45-4CAE-8837-87E1EAF7AAF5}" srcId="{1009504B-231B-4E09-B557-9305FD3A18C6}" destId="{AEBCDE75-0604-4663-9A67-F6586791FEEA}" srcOrd="1" destOrd="0" parTransId="{F910F510-5664-44A5-927E-7115EC82E629}" sibTransId="{CB714A76-1342-42A8-8024-5CB4ACFD86D5}"/>
    <dgm:cxn modelId="{041D69EC-6125-4851-8824-1D360433D997}" type="presOf" srcId="{AEBCDE75-0604-4663-9A67-F6586791FEEA}" destId="{428C67BA-E862-48DD-9CD9-BBA0A0D7B395}" srcOrd="0" destOrd="0" presId="urn:microsoft.com/office/officeart/2005/8/layout/orgChart1"/>
    <dgm:cxn modelId="{3926E8FD-77C7-4F5A-9722-477031F5B8E8}" type="presOf" srcId="{593ECD42-0879-41A3-9FE1-3A452497C67C}" destId="{777AD1BD-2037-4AED-90DA-57CDC49E105C}" srcOrd="1" destOrd="0" presId="urn:microsoft.com/office/officeart/2005/8/layout/orgChart1"/>
    <dgm:cxn modelId="{2C3C3ECA-3018-4A38-A97A-647E673AD12A}" type="presParOf" srcId="{C00AA5FD-47BD-45ED-ACA8-3C877921D45C}" destId="{9AEBF5F5-D115-451D-A435-C9C857792829}" srcOrd="0" destOrd="0" presId="urn:microsoft.com/office/officeart/2005/8/layout/orgChart1"/>
    <dgm:cxn modelId="{D34F66BC-ECDB-4760-B72A-E5803DABBB9E}" type="presParOf" srcId="{9AEBF5F5-D115-451D-A435-C9C857792829}" destId="{1A278554-77FA-4253-905B-40328C64529E}" srcOrd="0" destOrd="0" presId="urn:microsoft.com/office/officeart/2005/8/layout/orgChart1"/>
    <dgm:cxn modelId="{04EA5480-7E07-4CE8-9FCE-8415F20A8983}" type="presParOf" srcId="{1A278554-77FA-4253-905B-40328C64529E}" destId="{A634F59B-8FBC-40AF-85C7-A61FDCFF6263}" srcOrd="0" destOrd="0" presId="urn:microsoft.com/office/officeart/2005/8/layout/orgChart1"/>
    <dgm:cxn modelId="{E888FE66-C71D-4722-9BFA-CEAA03B9362A}" type="presParOf" srcId="{1A278554-77FA-4253-905B-40328C64529E}" destId="{DE209465-CAD1-440D-8114-683602C87A2E}" srcOrd="1" destOrd="0" presId="urn:microsoft.com/office/officeart/2005/8/layout/orgChart1"/>
    <dgm:cxn modelId="{E9077176-A909-4308-AD08-5914D3238E58}" type="presParOf" srcId="{9AEBF5F5-D115-451D-A435-C9C857792829}" destId="{252F04B7-0DA0-4B20-B59C-6D76C6458F45}" srcOrd="1" destOrd="0" presId="urn:microsoft.com/office/officeart/2005/8/layout/orgChart1"/>
    <dgm:cxn modelId="{F5B09788-E1C0-46B6-97F4-AECED0B8EF9F}" type="presParOf" srcId="{252F04B7-0DA0-4B20-B59C-6D76C6458F45}" destId="{8F9C26B5-5676-4250-9563-EEFB14D1810F}" srcOrd="0" destOrd="0" presId="urn:microsoft.com/office/officeart/2005/8/layout/orgChart1"/>
    <dgm:cxn modelId="{EFA5165A-2716-4298-9FB8-F9C7751F903D}" type="presParOf" srcId="{252F04B7-0DA0-4B20-B59C-6D76C6458F45}" destId="{A9B6394C-A690-4CFC-BD80-B19C3149C07C}" srcOrd="1" destOrd="0" presId="urn:microsoft.com/office/officeart/2005/8/layout/orgChart1"/>
    <dgm:cxn modelId="{38183C09-E827-4E92-A70E-D44EFD93BDCC}" type="presParOf" srcId="{A9B6394C-A690-4CFC-BD80-B19C3149C07C}" destId="{E81F434F-4F0D-45D0-B4BC-85A1B0C5F5CC}" srcOrd="0" destOrd="0" presId="urn:microsoft.com/office/officeart/2005/8/layout/orgChart1"/>
    <dgm:cxn modelId="{F0834AC4-4484-48B1-AD0A-B856CDC1BA97}" type="presParOf" srcId="{E81F434F-4F0D-45D0-B4BC-85A1B0C5F5CC}" destId="{F9AE677E-BA85-49CB-9D3B-953F8417212C}" srcOrd="0" destOrd="0" presId="urn:microsoft.com/office/officeart/2005/8/layout/orgChart1"/>
    <dgm:cxn modelId="{164E9D4B-293B-4124-A356-0E8B83CCFDF9}" type="presParOf" srcId="{E81F434F-4F0D-45D0-B4BC-85A1B0C5F5CC}" destId="{5267C970-1DE2-48A0-9A4A-63A4C4C11A6A}" srcOrd="1" destOrd="0" presId="urn:microsoft.com/office/officeart/2005/8/layout/orgChart1"/>
    <dgm:cxn modelId="{40BB7E33-C20F-4E4B-86F8-6206DB615BF2}" type="presParOf" srcId="{A9B6394C-A690-4CFC-BD80-B19C3149C07C}" destId="{A7504574-191A-4BA9-A662-A5FF03A15C3B}" srcOrd="1" destOrd="0" presId="urn:microsoft.com/office/officeart/2005/8/layout/orgChart1"/>
    <dgm:cxn modelId="{5C0199E7-A26B-4B94-8FBD-902819CA61B4}" type="presParOf" srcId="{A9B6394C-A690-4CFC-BD80-B19C3149C07C}" destId="{4F0BBAB0-6D21-46C8-AFA3-343D350585B2}" srcOrd="2" destOrd="0" presId="urn:microsoft.com/office/officeart/2005/8/layout/orgChart1"/>
    <dgm:cxn modelId="{AB74E758-EF79-4B4B-8C0C-37089D2B3020}" type="presParOf" srcId="{252F04B7-0DA0-4B20-B59C-6D76C6458F45}" destId="{04329610-E81E-400D-A680-468C4326725D}" srcOrd="2" destOrd="0" presId="urn:microsoft.com/office/officeart/2005/8/layout/orgChart1"/>
    <dgm:cxn modelId="{FE4E1BA9-FD31-4C60-B5B8-053E3E0C4C30}" type="presParOf" srcId="{252F04B7-0DA0-4B20-B59C-6D76C6458F45}" destId="{C6DA919C-4F53-4B9F-9207-18A170BF1D23}" srcOrd="3" destOrd="0" presId="urn:microsoft.com/office/officeart/2005/8/layout/orgChart1"/>
    <dgm:cxn modelId="{EBC3D218-E589-4DDC-A479-1E51857516D9}" type="presParOf" srcId="{C6DA919C-4F53-4B9F-9207-18A170BF1D23}" destId="{5501347C-E226-4806-830F-D843604E62C9}" srcOrd="0" destOrd="0" presId="urn:microsoft.com/office/officeart/2005/8/layout/orgChart1"/>
    <dgm:cxn modelId="{A49D93D0-2A2F-437F-8474-73377D8991C4}" type="presParOf" srcId="{5501347C-E226-4806-830F-D843604E62C9}" destId="{EA48EA70-2FFB-4370-BD91-D187F270BA36}" srcOrd="0" destOrd="0" presId="urn:microsoft.com/office/officeart/2005/8/layout/orgChart1"/>
    <dgm:cxn modelId="{EB97E035-316C-4588-B2BC-D15212F7EBB1}" type="presParOf" srcId="{5501347C-E226-4806-830F-D843604E62C9}" destId="{F7128A4C-B4B2-4608-B017-A078444B8DAC}" srcOrd="1" destOrd="0" presId="urn:microsoft.com/office/officeart/2005/8/layout/orgChart1"/>
    <dgm:cxn modelId="{53FF8265-01FF-4649-B2F5-3948948E7387}" type="presParOf" srcId="{C6DA919C-4F53-4B9F-9207-18A170BF1D23}" destId="{6B8F3313-F13A-46AE-80D7-E0AC5186CF9F}" srcOrd="1" destOrd="0" presId="urn:microsoft.com/office/officeart/2005/8/layout/orgChart1"/>
    <dgm:cxn modelId="{46C92E6F-2EB2-41F9-A944-98C24E30F8CE}" type="presParOf" srcId="{6B8F3313-F13A-46AE-80D7-E0AC5186CF9F}" destId="{04AA7B01-2A1A-4B2F-A6DB-CC317FC61E4B}" srcOrd="0" destOrd="0" presId="urn:microsoft.com/office/officeart/2005/8/layout/orgChart1"/>
    <dgm:cxn modelId="{FF83F019-489D-4EAA-A82D-108ED5E68EA8}" type="presParOf" srcId="{6B8F3313-F13A-46AE-80D7-E0AC5186CF9F}" destId="{00F2EAC1-84D6-412E-9443-E7F0B5863AD8}" srcOrd="1" destOrd="0" presId="urn:microsoft.com/office/officeart/2005/8/layout/orgChart1"/>
    <dgm:cxn modelId="{D7D8B6F9-D626-406D-9C72-4FFCD7E397CD}" type="presParOf" srcId="{00F2EAC1-84D6-412E-9443-E7F0B5863AD8}" destId="{393AA7D2-CC3D-4960-9B40-B1014078BFF2}" srcOrd="0" destOrd="0" presId="urn:microsoft.com/office/officeart/2005/8/layout/orgChart1"/>
    <dgm:cxn modelId="{0EDFA8BD-44BD-4F3A-8186-5324219E47D1}" type="presParOf" srcId="{393AA7D2-CC3D-4960-9B40-B1014078BFF2}" destId="{51582FC8-24F4-4E65-BCC8-1BF7E8A4CD5F}" srcOrd="0" destOrd="0" presId="urn:microsoft.com/office/officeart/2005/8/layout/orgChart1"/>
    <dgm:cxn modelId="{3EE86BC0-1B7F-446B-AB7F-DD07FD7A28FB}" type="presParOf" srcId="{393AA7D2-CC3D-4960-9B40-B1014078BFF2}" destId="{777AD1BD-2037-4AED-90DA-57CDC49E105C}" srcOrd="1" destOrd="0" presId="urn:microsoft.com/office/officeart/2005/8/layout/orgChart1"/>
    <dgm:cxn modelId="{D2EEC40B-7A50-4A8D-9783-F97385E03E38}" type="presParOf" srcId="{00F2EAC1-84D6-412E-9443-E7F0B5863AD8}" destId="{15D0FDF7-B8FE-4690-A8DC-C712D1A581B5}" srcOrd="1" destOrd="0" presId="urn:microsoft.com/office/officeart/2005/8/layout/orgChart1"/>
    <dgm:cxn modelId="{0098E23D-0EFE-4995-BCCF-9D7BA1161B55}" type="presParOf" srcId="{00F2EAC1-84D6-412E-9443-E7F0B5863AD8}" destId="{4F6E3549-424D-4AD1-84F9-623F48D8699A}" srcOrd="2" destOrd="0" presId="urn:microsoft.com/office/officeart/2005/8/layout/orgChart1"/>
    <dgm:cxn modelId="{82F598BB-363A-4948-8023-09D284E403AB}" type="presParOf" srcId="{6B8F3313-F13A-46AE-80D7-E0AC5186CF9F}" destId="{06FE9D2A-A18D-474F-9C83-21F89489D17A}" srcOrd="2" destOrd="0" presId="urn:microsoft.com/office/officeart/2005/8/layout/orgChart1"/>
    <dgm:cxn modelId="{869F1FD7-FF93-4FE6-830E-7C620E4E9C53}" type="presParOf" srcId="{6B8F3313-F13A-46AE-80D7-E0AC5186CF9F}" destId="{D9B7E001-8AC8-466F-B4C0-29C063298872}" srcOrd="3" destOrd="0" presId="urn:microsoft.com/office/officeart/2005/8/layout/orgChart1"/>
    <dgm:cxn modelId="{8FD3C1E4-37FA-4739-85A0-78933C90BE76}" type="presParOf" srcId="{D9B7E001-8AC8-466F-B4C0-29C063298872}" destId="{3C2E63D2-AF64-4D3F-8A77-AE3159EADF4F}" srcOrd="0" destOrd="0" presId="urn:microsoft.com/office/officeart/2005/8/layout/orgChart1"/>
    <dgm:cxn modelId="{9B7BC658-5F12-4146-80CC-48A39AAB58C4}" type="presParOf" srcId="{3C2E63D2-AF64-4D3F-8A77-AE3159EADF4F}" destId="{428C67BA-E862-48DD-9CD9-BBA0A0D7B395}" srcOrd="0" destOrd="0" presId="urn:microsoft.com/office/officeart/2005/8/layout/orgChart1"/>
    <dgm:cxn modelId="{87ADC5DA-9376-411F-8FF6-561F24B10C4C}" type="presParOf" srcId="{3C2E63D2-AF64-4D3F-8A77-AE3159EADF4F}" destId="{3873DA12-D629-42F1-B0AF-FE566D69973B}" srcOrd="1" destOrd="0" presId="urn:microsoft.com/office/officeart/2005/8/layout/orgChart1"/>
    <dgm:cxn modelId="{91C780AF-CE24-45FB-B520-71D83309965F}" type="presParOf" srcId="{D9B7E001-8AC8-466F-B4C0-29C063298872}" destId="{ECE68604-EDC3-4BF8-B427-32600A381455}" srcOrd="1" destOrd="0" presId="urn:microsoft.com/office/officeart/2005/8/layout/orgChart1"/>
    <dgm:cxn modelId="{FE5E1CED-3A66-4B98-9FCB-2144F8158428}" type="presParOf" srcId="{D9B7E001-8AC8-466F-B4C0-29C063298872}" destId="{9A38A86C-7D67-437B-8EFD-FDF74C9E7013}" srcOrd="2" destOrd="0" presId="urn:microsoft.com/office/officeart/2005/8/layout/orgChart1"/>
    <dgm:cxn modelId="{8F87D6ED-DE19-418C-A22F-D37AFD16813C}" type="presParOf" srcId="{6B8F3313-F13A-46AE-80D7-E0AC5186CF9F}" destId="{ADBE852E-1828-4F28-AFC8-2B3FA2170FDA}" srcOrd="4" destOrd="0" presId="urn:microsoft.com/office/officeart/2005/8/layout/orgChart1"/>
    <dgm:cxn modelId="{9A66BAA6-8DE9-4737-8529-CE3A76BDFB55}" type="presParOf" srcId="{6B8F3313-F13A-46AE-80D7-E0AC5186CF9F}" destId="{1669AC07-10F8-49FD-9D7E-27615AB012B6}" srcOrd="5" destOrd="0" presId="urn:microsoft.com/office/officeart/2005/8/layout/orgChart1"/>
    <dgm:cxn modelId="{EA84F67B-7AC7-4DCB-A151-4294438A1FC2}" type="presParOf" srcId="{1669AC07-10F8-49FD-9D7E-27615AB012B6}" destId="{28FD84BC-84FD-4E3F-85E2-384CBE3A18EC}" srcOrd="0" destOrd="0" presId="urn:microsoft.com/office/officeart/2005/8/layout/orgChart1"/>
    <dgm:cxn modelId="{6DA04073-85F7-4CF8-AE4A-66075D08B366}" type="presParOf" srcId="{28FD84BC-84FD-4E3F-85E2-384CBE3A18EC}" destId="{BE6EF37F-EF03-4052-934A-E646F749B2C0}" srcOrd="0" destOrd="0" presId="urn:microsoft.com/office/officeart/2005/8/layout/orgChart1"/>
    <dgm:cxn modelId="{B5130B3A-61E9-48C2-9F93-8EE2D7C833D7}" type="presParOf" srcId="{28FD84BC-84FD-4E3F-85E2-384CBE3A18EC}" destId="{4E221172-D826-4D15-B7C9-CCBE39A12EB8}" srcOrd="1" destOrd="0" presId="urn:microsoft.com/office/officeart/2005/8/layout/orgChart1"/>
    <dgm:cxn modelId="{A0DB9A5C-6151-42E8-878E-5127F6E060EB}" type="presParOf" srcId="{1669AC07-10F8-49FD-9D7E-27615AB012B6}" destId="{CD5A0356-D7FF-4FA4-9207-4976EF415366}" srcOrd="1" destOrd="0" presId="urn:microsoft.com/office/officeart/2005/8/layout/orgChart1"/>
    <dgm:cxn modelId="{A53BD6CE-2220-49BD-9C72-7DF9F670CBA8}" type="presParOf" srcId="{1669AC07-10F8-49FD-9D7E-27615AB012B6}" destId="{A405CFC5-65FF-4733-BD99-E4668A747665}" srcOrd="2" destOrd="0" presId="urn:microsoft.com/office/officeart/2005/8/layout/orgChart1"/>
    <dgm:cxn modelId="{3E19EA75-8ACB-4AF6-AE0F-14C96A3FF56E}" type="presParOf" srcId="{6B8F3313-F13A-46AE-80D7-E0AC5186CF9F}" destId="{9AEC58B0-87B9-4EB4-98F3-31896FD5577F}" srcOrd="6" destOrd="0" presId="urn:microsoft.com/office/officeart/2005/8/layout/orgChart1"/>
    <dgm:cxn modelId="{D56E35C3-670A-4AE7-8FD9-C2A771146ED1}" type="presParOf" srcId="{6B8F3313-F13A-46AE-80D7-E0AC5186CF9F}" destId="{3E8A3831-C8A8-40EF-B70A-4D9D9BA72CD6}" srcOrd="7" destOrd="0" presId="urn:microsoft.com/office/officeart/2005/8/layout/orgChart1"/>
    <dgm:cxn modelId="{4E28EBE4-C806-491A-BC8A-F76E5FAC497A}" type="presParOf" srcId="{3E8A3831-C8A8-40EF-B70A-4D9D9BA72CD6}" destId="{10999066-DC9B-4C9D-9A99-3F3C02613892}" srcOrd="0" destOrd="0" presId="urn:microsoft.com/office/officeart/2005/8/layout/orgChart1"/>
    <dgm:cxn modelId="{CEB03DB0-477A-424A-9B43-FA11CCB8D584}" type="presParOf" srcId="{10999066-DC9B-4C9D-9A99-3F3C02613892}" destId="{9B3CE791-AD26-43CE-82AE-A54337EA1F93}" srcOrd="0" destOrd="0" presId="urn:microsoft.com/office/officeart/2005/8/layout/orgChart1"/>
    <dgm:cxn modelId="{33D191DD-0CDA-485A-96AF-94B3049C67FC}" type="presParOf" srcId="{10999066-DC9B-4C9D-9A99-3F3C02613892}" destId="{72EBFCB8-6CBF-46B6-8630-256B0BFF33F6}" srcOrd="1" destOrd="0" presId="urn:microsoft.com/office/officeart/2005/8/layout/orgChart1"/>
    <dgm:cxn modelId="{725FD0DB-150E-49BA-BE17-5DC5F0C360DA}" type="presParOf" srcId="{3E8A3831-C8A8-40EF-B70A-4D9D9BA72CD6}" destId="{185A9E29-F46A-46B8-BA10-3D82E2CB5E62}" srcOrd="1" destOrd="0" presId="urn:microsoft.com/office/officeart/2005/8/layout/orgChart1"/>
    <dgm:cxn modelId="{440ACE8F-1457-4CF5-9C6E-F97D474A2AFF}" type="presParOf" srcId="{3E8A3831-C8A8-40EF-B70A-4D9D9BA72CD6}" destId="{E2EF09FD-D049-40A7-879C-0FF824D334E0}" srcOrd="2" destOrd="0" presId="urn:microsoft.com/office/officeart/2005/8/layout/orgChart1"/>
    <dgm:cxn modelId="{0F714DC0-FBA9-47A2-BC0F-8B0F6C423E88}" type="presParOf" srcId="{C6DA919C-4F53-4B9F-9207-18A170BF1D23}" destId="{FBE766E9-15D2-4DD7-A422-0DD460D27FC6}" srcOrd="2" destOrd="0" presId="urn:microsoft.com/office/officeart/2005/8/layout/orgChart1"/>
    <dgm:cxn modelId="{C21298DA-F464-41BC-806D-60A4AA53A5F6}" type="presParOf" srcId="{9AEBF5F5-D115-451D-A435-C9C857792829}" destId="{159A0927-E1A6-4AD7-A670-1B8B3EC105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08286-686E-444E-A847-0D4849916CBF}">
      <dsp:nvSpPr>
        <dsp:cNvPr id="0" name=""/>
        <dsp:cNvSpPr/>
      </dsp:nvSpPr>
      <dsp:spPr>
        <a:xfrm rot="10800000">
          <a:off x="35623" y="1370"/>
          <a:ext cx="5474331" cy="26034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80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Paolo si diresse in Frigia (6a)</a:t>
          </a:r>
          <a:endParaRPr lang="es-ES" sz="1600" kern="1200" dirty="0"/>
        </a:p>
      </dsp:txBody>
      <dsp:txXfrm rot="10800000">
        <a:off x="100708" y="1370"/>
        <a:ext cx="5409246" cy="260341"/>
      </dsp:txXfrm>
    </dsp:sp>
    <dsp:sp modelId="{A0854987-322C-46BC-BC7F-82CD3A59358A}">
      <dsp:nvSpPr>
        <dsp:cNvPr id="0" name=""/>
        <dsp:cNvSpPr/>
      </dsp:nvSpPr>
      <dsp:spPr>
        <a:xfrm>
          <a:off x="0" y="1370"/>
          <a:ext cx="260341" cy="2603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2F4DF3-2788-49C2-B7FE-39D8B4133F13}">
      <dsp:nvSpPr>
        <dsp:cNvPr id="0" name=""/>
        <dsp:cNvSpPr/>
      </dsp:nvSpPr>
      <dsp:spPr>
        <a:xfrm rot="10800000">
          <a:off x="35623" y="339426"/>
          <a:ext cx="5474331" cy="260341"/>
        </a:xfrm>
        <a:prstGeom prst="homePlate">
          <a:avLst/>
        </a:prstGeom>
        <a:gradFill rotWithShape="0">
          <a:gsLst>
            <a:gs pos="0">
              <a:schemeClr val="accent5">
                <a:hueOff val="2812872"/>
                <a:satOff val="0"/>
                <a:lumOff val="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812872"/>
                <a:satOff val="0"/>
                <a:lumOff val="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812872"/>
                <a:satOff val="0"/>
                <a:lumOff val="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80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Non </a:t>
          </a:r>
          <a:r>
            <a:rPr lang="es-ES" sz="1600" b="1" kern="1200" dirty="0" err="1"/>
            <a:t>potè</a:t>
          </a:r>
          <a:r>
            <a:rPr lang="es-ES" sz="1600" b="1" kern="1200" dirty="0"/>
            <a:t> predicare </a:t>
          </a:r>
          <a:r>
            <a:rPr lang="es-ES" sz="1600" b="1" kern="1200" dirty="0" err="1"/>
            <a:t>nè</a:t>
          </a:r>
          <a:r>
            <a:rPr lang="es-ES" sz="1600" b="1" kern="1200" dirty="0"/>
            <a:t> in Frigia </a:t>
          </a:r>
          <a:r>
            <a:rPr lang="es-ES" sz="1600" b="1" kern="1200" dirty="0" err="1"/>
            <a:t>nè</a:t>
          </a:r>
          <a:r>
            <a:rPr lang="es-ES" sz="1600" b="1" kern="1200" dirty="0"/>
            <a:t> in </a:t>
          </a:r>
          <a:r>
            <a:rPr lang="es-ES" sz="1600" b="1" kern="1200" dirty="0" err="1"/>
            <a:t>Galazia</a:t>
          </a:r>
          <a:r>
            <a:rPr lang="es-ES" sz="1600" b="1" kern="1200" dirty="0"/>
            <a:t> (6b)</a:t>
          </a:r>
          <a:endParaRPr lang="es-ES" sz="1600" kern="1200" dirty="0"/>
        </a:p>
      </dsp:txBody>
      <dsp:txXfrm rot="10800000">
        <a:off x="100708" y="339426"/>
        <a:ext cx="5409246" cy="260341"/>
      </dsp:txXfrm>
    </dsp:sp>
    <dsp:sp modelId="{8C3C36EB-75BF-45F7-9BA4-AB84F5DEB128}">
      <dsp:nvSpPr>
        <dsp:cNvPr id="0" name=""/>
        <dsp:cNvSpPr/>
      </dsp:nvSpPr>
      <dsp:spPr>
        <a:xfrm>
          <a:off x="0" y="339426"/>
          <a:ext cx="260341" cy="2603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71E711-5045-4BAB-B9C0-45C8BBA0D72C}">
      <dsp:nvSpPr>
        <dsp:cNvPr id="0" name=""/>
        <dsp:cNvSpPr/>
      </dsp:nvSpPr>
      <dsp:spPr>
        <a:xfrm rot="10800000">
          <a:off x="35623" y="677481"/>
          <a:ext cx="5474331" cy="260341"/>
        </a:xfrm>
        <a:prstGeom prst="homePlate">
          <a:avLst/>
        </a:prstGeom>
        <a:gradFill rotWithShape="0">
          <a:gsLst>
            <a:gs pos="0">
              <a:schemeClr val="accent5">
                <a:hueOff val="5625744"/>
                <a:satOff val="0"/>
                <a:lumOff val="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625744"/>
                <a:satOff val="0"/>
                <a:lumOff val="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625744"/>
                <a:satOff val="0"/>
                <a:lumOff val="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80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Arrivò in Misia (7a)</a:t>
          </a:r>
          <a:endParaRPr lang="es-ES" sz="1600" kern="1200" dirty="0"/>
        </a:p>
      </dsp:txBody>
      <dsp:txXfrm rot="10800000">
        <a:off x="100708" y="677481"/>
        <a:ext cx="5409246" cy="260341"/>
      </dsp:txXfrm>
    </dsp:sp>
    <dsp:sp modelId="{65ADFB6D-90B4-43DA-B097-484378D600D2}">
      <dsp:nvSpPr>
        <dsp:cNvPr id="0" name=""/>
        <dsp:cNvSpPr/>
      </dsp:nvSpPr>
      <dsp:spPr>
        <a:xfrm>
          <a:off x="0" y="677481"/>
          <a:ext cx="260341" cy="2603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BB4526-D997-4E0D-A80E-5AC0CCE5A690}">
      <dsp:nvSpPr>
        <dsp:cNvPr id="0" name=""/>
        <dsp:cNvSpPr/>
      </dsp:nvSpPr>
      <dsp:spPr>
        <a:xfrm rot="10800000">
          <a:off x="35623" y="1015537"/>
          <a:ext cx="5474331" cy="260341"/>
        </a:xfrm>
        <a:prstGeom prst="homePlate">
          <a:avLst/>
        </a:prstGeom>
        <a:gradFill rotWithShape="0">
          <a:gsLst>
            <a:gs pos="0">
              <a:schemeClr val="accent5">
                <a:hueOff val="8438615"/>
                <a:satOff val="0"/>
                <a:lumOff val="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438615"/>
                <a:satOff val="0"/>
                <a:lumOff val="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438615"/>
                <a:satOff val="0"/>
                <a:lumOff val="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80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Tentò di andare in Bitinia, ma non potè (7b)</a:t>
          </a:r>
          <a:endParaRPr lang="es-ES" sz="1600" kern="1200" dirty="0"/>
        </a:p>
      </dsp:txBody>
      <dsp:txXfrm rot="10800000">
        <a:off x="100708" y="1015537"/>
        <a:ext cx="5409246" cy="260341"/>
      </dsp:txXfrm>
    </dsp:sp>
    <dsp:sp modelId="{D074A911-3636-4D08-AA99-C91393CD2BF3}">
      <dsp:nvSpPr>
        <dsp:cNvPr id="0" name=""/>
        <dsp:cNvSpPr/>
      </dsp:nvSpPr>
      <dsp:spPr>
        <a:xfrm>
          <a:off x="0" y="1015537"/>
          <a:ext cx="260341" cy="26034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E31877-E92C-4DCE-8A98-034A809D0229}">
      <dsp:nvSpPr>
        <dsp:cNvPr id="0" name=""/>
        <dsp:cNvSpPr/>
      </dsp:nvSpPr>
      <dsp:spPr>
        <a:xfrm rot="10800000">
          <a:off x="35623" y="1353592"/>
          <a:ext cx="5474331" cy="260341"/>
        </a:xfrm>
        <a:prstGeom prst="homePlate">
          <a:avLst/>
        </a:prstGeom>
        <a:gradFill rotWithShape="0">
          <a:gsLst>
            <a:gs pos="0">
              <a:schemeClr val="accent5">
                <a:hueOff val="11251488"/>
                <a:satOff val="0"/>
                <a:lumOff val="1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1251488"/>
                <a:satOff val="0"/>
                <a:lumOff val="1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1251488"/>
                <a:satOff val="0"/>
                <a:lumOff val="1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80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Andò a Troia dove ebbe una visione (8-10)</a:t>
          </a:r>
          <a:endParaRPr lang="es-ES" sz="1600" kern="1200" dirty="0"/>
        </a:p>
      </dsp:txBody>
      <dsp:txXfrm rot="10800000">
        <a:off x="100708" y="1353592"/>
        <a:ext cx="5409246" cy="260341"/>
      </dsp:txXfrm>
    </dsp:sp>
    <dsp:sp modelId="{1CEEE802-798D-482C-8D07-EC1949A2019B}">
      <dsp:nvSpPr>
        <dsp:cNvPr id="0" name=""/>
        <dsp:cNvSpPr/>
      </dsp:nvSpPr>
      <dsp:spPr>
        <a:xfrm>
          <a:off x="0" y="1353592"/>
          <a:ext cx="260341" cy="26034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FA6D5B-A321-4931-8ECF-0BE1C0131565}">
      <dsp:nvSpPr>
        <dsp:cNvPr id="0" name=""/>
        <dsp:cNvSpPr/>
      </dsp:nvSpPr>
      <dsp:spPr>
        <a:xfrm rot="10800000">
          <a:off x="35623" y="1691648"/>
          <a:ext cx="5474331" cy="260341"/>
        </a:xfrm>
        <a:prstGeom prst="homePlate">
          <a:avLst/>
        </a:prstGeom>
        <a:gradFill rotWithShape="0">
          <a:gsLst>
            <a:gs pos="0">
              <a:schemeClr val="accent5">
                <a:hueOff val="14064359"/>
                <a:satOff val="0"/>
                <a:lumOff val="245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4064359"/>
                <a:satOff val="0"/>
                <a:lumOff val="245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4064359"/>
                <a:satOff val="0"/>
                <a:lumOff val="245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80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Salpò per la Samotracia (11a)</a:t>
          </a:r>
          <a:endParaRPr lang="es-ES" sz="1600" kern="1200" dirty="0"/>
        </a:p>
      </dsp:txBody>
      <dsp:txXfrm rot="10800000">
        <a:off x="100708" y="1691648"/>
        <a:ext cx="5409246" cy="260341"/>
      </dsp:txXfrm>
    </dsp:sp>
    <dsp:sp modelId="{E5C48B8B-7B82-4879-8D72-0CE5587C3F02}">
      <dsp:nvSpPr>
        <dsp:cNvPr id="0" name=""/>
        <dsp:cNvSpPr/>
      </dsp:nvSpPr>
      <dsp:spPr>
        <a:xfrm>
          <a:off x="0" y="1691648"/>
          <a:ext cx="260341" cy="260341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2548AF-96E4-4E1E-9B71-068CAC30AA42}">
      <dsp:nvSpPr>
        <dsp:cNvPr id="0" name=""/>
        <dsp:cNvSpPr/>
      </dsp:nvSpPr>
      <dsp:spPr>
        <a:xfrm rot="10800000">
          <a:off x="35623" y="2029703"/>
          <a:ext cx="5474331" cy="260341"/>
        </a:xfrm>
        <a:prstGeom prst="homePlate">
          <a:avLst/>
        </a:prstGeom>
        <a:gradFill rotWithShape="0">
          <a:gsLst>
            <a:gs pos="0">
              <a:schemeClr val="accent5">
                <a:hueOff val="16877230"/>
                <a:satOff val="0"/>
                <a:lumOff val="2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6877230"/>
                <a:satOff val="0"/>
                <a:lumOff val="2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6877230"/>
                <a:satOff val="0"/>
                <a:lumOff val="2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80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Da lì a Neapolis (11b)</a:t>
          </a:r>
          <a:endParaRPr lang="es-ES" sz="1600" kern="1200" dirty="0"/>
        </a:p>
      </dsp:txBody>
      <dsp:txXfrm rot="10800000">
        <a:off x="100708" y="2029703"/>
        <a:ext cx="5409246" cy="260341"/>
      </dsp:txXfrm>
    </dsp:sp>
    <dsp:sp modelId="{0BD0DFE4-7DE3-42AF-B776-CCC2CA146D7A}">
      <dsp:nvSpPr>
        <dsp:cNvPr id="0" name=""/>
        <dsp:cNvSpPr/>
      </dsp:nvSpPr>
      <dsp:spPr>
        <a:xfrm>
          <a:off x="0" y="2029703"/>
          <a:ext cx="260341" cy="260341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087E31-B246-48B6-BC89-5B63CCB67007}">
      <dsp:nvSpPr>
        <dsp:cNvPr id="0" name=""/>
        <dsp:cNvSpPr/>
      </dsp:nvSpPr>
      <dsp:spPr>
        <a:xfrm rot="10800000">
          <a:off x="35623" y="2367759"/>
          <a:ext cx="5474331" cy="260341"/>
        </a:xfrm>
        <a:prstGeom prst="homePlate">
          <a:avLst/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80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Finalmente, arrivò a Filippi (12)</a:t>
          </a:r>
          <a:endParaRPr lang="es-ES" sz="1600" kern="1200" dirty="0"/>
        </a:p>
      </dsp:txBody>
      <dsp:txXfrm rot="10800000">
        <a:off x="100708" y="2367759"/>
        <a:ext cx="5409246" cy="260341"/>
      </dsp:txXfrm>
    </dsp:sp>
    <dsp:sp modelId="{045BBDD4-F320-47D6-8617-B9CCADCF75BB}">
      <dsp:nvSpPr>
        <dsp:cNvPr id="0" name=""/>
        <dsp:cNvSpPr/>
      </dsp:nvSpPr>
      <dsp:spPr>
        <a:xfrm>
          <a:off x="0" y="2367759"/>
          <a:ext cx="260341" cy="260341"/>
        </a:xfrm>
        <a:prstGeom prst="ellipse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C58B0-87B9-4EB4-98F3-31896FD5577F}">
      <dsp:nvSpPr>
        <dsp:cNvPr id="0" name=""/>
        <dsp:cNvSpPr/>
      </dsp:nvSpPr>
      <dsp:spPr>
        <a:xfrm>
          <a:off x="5416377" y="1684020"/>
          <a:ext cx="585969" cy="192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248"/>
              </a:lnTo>
              <a:lnTo>
                <a:pt x="585969" y="1928248"/>
              </a:lnTo>
            </a:path>
          </a:pathLst>
        </a:custGeom>
        <a:noFill/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E852E-1828-4F28-AFC8-2B3FA2170FDA}">
      <dsp:nvSpPr>
        <dsp:cNvPr id="0" name=""/>
        <dsp:cNvSpPr/>
      </dsp:nvSpPr>
      <dsp:spPr>
        <a:xfrm>
          <a:off x="5416377" y="1684020"/>
          <a:ext cx="585969" cy="138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718"/>
              </a:lnTo>
              <a:lnTo>
                <a:pt x="585969" y="1389718"/>
              </a:lnTo>
            </a:path>
          </a:pathLst>
        </a:custGeom>
        <a:noFill/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E9D2A-A18D-474F-9C83-21F89489D17A}">
      <dsp:nvSpPr>
        <dsp:cNvPr id="0" name=""/>
        <dsp:cNvSpPr/>
      </dsp:nvSpPr>
      <dsp:spPr>
        <a:xfrm>
          <a:off x="5416377" y="1684020"/>
          <a:ext cx="585969" cy="851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188"/>
              </a:lnTo>
              <a:lnTo>
                <a:pt x="585969" y="851188"/>
              </a:lnTo>
            </a:path>
          </a:pathLst>
        </a:custGeom>
        <a:noFill/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A7B01-2A1A-4B2F-A6DB-CC317FC61E4B}">
      <dsp:nvSpPr>
        <dsp:cNvPr id="0" name=""/>
        <dsp:cNvSpPr/>
      </dsp:nvSpPr>
      <dsp:spPr>
        <a:xfrm>
          <a:off x="5416377" y="1684020"/>
          <a:ext cx="585969" cy="31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58"/>
              </a:lnTo>
              <a:lnTo>
                <a:pt x="585969" y="312658"/>
              </a:lnTo>
            </a:path>
          </a:pathLst>
        </a:custGeom>
        <a:noFill/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29610-E81E-400D-A680-468C4326725D}">
      <dsp:nvSpPr>
        <dsp:cNvPr id="0" name=""/>
        <dsp:cNvSpPr/>
      </dsp:nvSpPr>
      <dsp:spPr>
        <a:xfrm>
          <a:off x="5939492" y="739280"/>
          <a:ext cx="2347031" cy="279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17"/>
              </a:lnTo>
              <a:lnTo>
                <a:pt x="2347031" y="199717"/>
              </a:lnTo>
              <a:lnTo>
                <a:pt x="2347031" y="27935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C26B5-5676-4250-9563-EEFB14D1810F}">
      <dsp:nvSpPr>
        <dsp:cNvPr id="0" name=""/>
        <dsp:cNvSpPr/>
      </dsp:nvSpPr>
      <dsp:spPr>
        <a:xfrm>
          <a:off x="2272167" y="739280"/>
          <a:ext cx="3667325" cy="279359"/>
        </a:xfrm>
        <a:custGeom>
          <a:avLst/>
          <a:gdLst/>
          <a:ahLst/>
          <a:cxnLst/>
          <a:rect l="0" t="0" r="0" b="0"/>
          <a:pathLst>
            <a:path>
              <a:moveTo>
                <a:pt x="3667325" y="0"/>
              </a:moveTo>
              <a:lnTo>
                <a:pt x="3667325" y="199717"/>
              </a:lnTo>
              <a:lnTo>
                <a:pt x="0" y="199717"/>
              </a:lnTo>
              <a:lnTo>
                <a:pt x="0" y="27935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4F59B-8FBC-40AF-85C7-A61FDCFF6263}">
      <dsp:nvSpPr>
        <dsp:cNvPr id="0" name=""/>
        <dsp:cNvSpPr/>
      </dsp:nvSpPr>
      <dsp:spPr>
        <a:xfrm>
          <a:off x="1545197" y="0"/>
          <a:ext cx="8788590" cy="739280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L’introduzione delle lettere ai filippesi e ai colossesi, molto simili, ci mostrano due aspetti importanti (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1:1; Cl 1:1,2)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5197" y="0"/>
        <a:ext cx="8788590" cy="739280"/>
      </dsp:txXfrm>
    </dsp:sp>
    <dsp:sp modelId="{F9AE677E-BA85-49CB-9D3B-953F8417212C}">
      <dsp:nvSpPr>
        <dsp:cNvPr id="0" name=""/>
        <dsp:cNvSpPr/>
      </dsp:nvSpPr>
      <dsp:spPr>
        <a:xfrm>
          <a:off x="4777" y="1018639"/>
          <a:ext cx="4534779" cy="686329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Dio, i membri di chiesa sono santi e fedeli, nonostante i loro errori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7" y="1018639"/>
        <a:ext cx="4534779" cy="686329"/>
      </dsp:txXfrm>
    </dsp:sp>
    <dsp:sp modelId="{EA48EA70-2FFB-4370-BD91-D187F270BA36}">
      <dsp:nvSpPr>
        <dsp:cNvPr id="0" name=""/>
        <dsp:cNvSpPr/>
      </dsp:nvSpPr>
      <dsp:spPr>
        <a:xfrm>
          <a:off x="4698840" y="1018639"/>
          <a:ext cx="7175366" cy="66538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Nella chiesa esiste un ordine, dove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alcuni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membri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ricevono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più autorità e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responsabilità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rispetto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altri:</a:t>
          </a:r>
        </a:p>
      </dsp:txBody>
      <dsp:txXfrm>
        <a:off x="4698840" y="1018639"/>
        <a:ext cx="7175366" cy="665380"/>
      </dsp:txXfrm>
    </dsp:sp>
    <dsp:sp modelId="{51582FC8-24F4-4E65-BCC8-1BF7E8A4CD5F}">
      <dsp:nvSpPr>
        <dsp:cNvPr id="0" name=""/>
        <dsp:cNvSpPr/>
      </dsp:nvSpPr>
      <dsp:spPr>
        <a:xfrm>
          <a:off x="6002346" y="1807055"/>
          <a:ext cx="5408790" cy="379246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Paolo è apóstolo, dirigente del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più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alto livello</a:t>
          </a:r>
        </a:p>
      </dsp:txBody>
      <dsp:txXfrm>
        <a:off x="6002346" y="1807055"/>
        <a:ext cx="5408790" cy="379246"/>
      </dsp:txXfrm>
    </dsp:sp>
    <dsp:sp modelId="{428C67BA-E862-48DD-9CD9-BBA0A0D7B395}">
      <dsp:nvSpPr>
        <dsp:cNvPr id="0" name=""/>
        <dsp:cNvSpPr/>
      </dsp:nvSpPr>
      <dsp:spPr>
        <a:xfrm>
          <a:off x="6002346" y="2345585"/>
          <a:ext cx="5408790" cy="37924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Timoteo è il suo collaboratore (pastore)</a:t>
          </a:r>
        </a:p>
      </dsp:txBody>
      <dsp:txXfrm>
        <a:off x="6002346" y="2345585"/>
        <a:ext cx="5408790" cy="379246"/>
      </dsp:txXfrm>
    </dsp:sp>
    <dsp:sp modelId="{BE6EF37F-EF03-4052-934A-E646F749B2C0}">
      <dsp:nvSpPr>
        <dsp:cNvPr id="0" name=""/>
        <dsp:cNvSpPr/>
      </dsp:nvSpPr>
      <dsp:spPr>
        <a:xfrm>
          <a:off x="6002346" y="2884115"/>
          <a:ext cx="5408790" cy="379246"/>
        </a:xfrm>
        <a:prstGeom prst="rect">
          <a:avLst/>
        </a:prstGeom>
        <a:solidFill>
          <a:srgbClr val="C06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vescovi sono dirigenti locali (anziani)</a:t>
          </a:r>
        </a:p>
      </dsp:txBody>
      <dsp:txXfrm>
        <a:off x="6002346" y="2884115"/>
        <a:ext cx="5408790" cy="379246"/>
      </dsp:txXfrm>
    </dsp:sp>
    <dsp:sp modelId="{9B3CE791-AD26-43CE-82AE-A54337EA1F93}">
      <dsp:nvSpPr>
        <dsp:cNvPr id="0" name=""/>
        <dsp:cNvSpPr/>
      </dsp:nvSpPr>
      <dsp:spPr>
        <a:xfrm>
          <a:off x="6002346" y="3422645"/>
          <a:ext cx="5408790" cy="379246"/>
        </a:xfrm>
        <a:prstGeom prst="rect">
          <a:avLst/>
        </a:prstGeom>
        <a:solidFill>
          <a:srgbClr val="EA75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diaconi amministrano la chiesa</a:t>
          </a:r>
        </a:p>
      </dsp:txBody>
      <dsp:txXfrm>
        <a:off x="6002346" y="3422645"/>
        <a:ext cx="5408790" cy="379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7753-E7E8-488C-9549-46D0B541C4A8}" type="datetimeFigureOut">
              <a:rPr lang="es-ES_tradnl" smtClean="0"/>
              <a:pPr/>
              <a:t>31/12/2025</a:t>
            </a:fld>
            <a:endParaRPr lang="es-ES_tradnl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s-ES_tradnl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8881D-34AE-4034-8EDB-EBF1A61241AB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956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8881D-34AE-4034-8EDB-EBF1A61241AB}" type="slidenum">
              <a:rPr lang="es-ES_tradnl" smtClean="0"/>
              <a:pPr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798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AF16F-639D-D446-E69A-EFE9166CD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7320CF-9A1C-68F9-2451-A48C9F27C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0D1496-6FA2-232E-84EC-75B03774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035C67-C7DF-854A-B357-A7D4F14F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836138-87A3-AA5D-F4EB-30720993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F974E-D400-8BE2-1E77-68FD97A4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4901F-B6E6-AFC7-BD27-15C3E22E6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7773B-F435-0D53-056D-02B67F0A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7A036D-09AA-B35B-9BCB-43413947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B9E68C-B92C-05CC-7346-AF24DDF8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3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F69A15-1A15-2D27-EA01-AC9B0AAD7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9DA12F-B1BB-D89F-318F-A895DCD9C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541B6A-7373-01D4-5D88-AE949B37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79A453-593F-AFF5-D06F-993438F0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90C981-70C7-19AD-9B77-942652F4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AD9F9-5342-EC94-7FA4-656AFFD8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B5F4B9-6DC9-D6AC-50AF-384E2B08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379B0E-8877-2854-EE38-E1BA5710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383351-E6FE-D556-614F-DE4CC77A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FE3A1-C35D-5591-7868-C784D3EB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490F1-08CC-2552-B7AF-0BD540E4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7D65E3-BCCA-8C2B-E961-E25D6B4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91B30-26D2-C30C-508A-7D8843AD9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6FD9-771B-2FF1-0013-B76502EE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349A6-3CFE-17EA-830C-26CBA043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8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465F3-199F-94DC-C20E-B4817D46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4DF38B-90A5-3C0C-18A5-A30B0C854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C10827-182D-46C9-0571-A057E9071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BF8D9-CD17-DCF9-F80C-012DFF0D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290BC1-51AC-78F2-7E86-CFB9C7BE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CABA09-A0D2-7D64-232A-AF2ABCDD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6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9EF59-9138-C638-2EEE-E2641248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13BA0C-5C19-114E-C2B7-55B24EB3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D4C290-67E5-D678-53C5-2EEEBBA06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53F6AF-560B-69F8-4E44-AFC874047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7919BB-9D1B-72D6-4963-4DF8140C6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AEE617-E95E-D0C4-5ED6-4D9EAEA6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39CACD-522D-A61E-1AD6-819652A7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0208A3-09E9-5E56-14EC-DA2C2C8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7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D8772-205F-3D9E-5840-10C6FD8E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D0D581-58D6-D6E0-AB9F-4E3E6B2B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8F8D2B-DDAF-A278-7CD8-5736B467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E2B296-B923-C091-AE37-2DD59F0B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0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F8A6F7-1914-7689-D811-16A359AF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2E0D41-9123-706D-2EEC-2839A42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4E1467-2FA9-DADE-D1DC-119CA254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2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963D8-64D2-3B80-C4F0-AF65D069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D15F45-2C32-B4FA-1450-5B065799D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9C24FA-4601-7488-78C5-B2FAFC07A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164BE6-7A89-CB10-0680-C51A1358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C0E696-61E8-79C4-B306-BBEB97C0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C42421-2739-29E9-9635-007627DB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824068-A733-DD23-C061-C2920CCD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354E4F-CB66-EF9B-3179-C151D9323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655C8F-5F5F-CE8B-3C60-7F6D0EAB6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78BEFC-DDC2-3BAF-8DD2-AE628AD3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2B22B9-2185-3A7A-DCDE-2C8502D0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781CBF-9775-24AE-1817-8CA71F62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0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34F211-F14F-C1E7-A6A3-2147FD39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FDFACA-3CEE-543A-AB1C-4F9F61E20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A2A91-8FFF-A958-6F63-69CAF732F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DFE215-1E50-4781-8C0D-76CB2190409F}" type="datetimeFigureOut">
              <a:rPr lang="es-ES" smtClean="0"/>
              <a:pPr/>
              <a:t>31/12/2025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B64135-2F55-B7D4-A503-311836E90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F0D149-2DF9-EF69-FE0F-881FA1048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A8125-4337-4EA4-9578-464376432D6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2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3.jpeg"/><Relationship Id="rId3" Type="http://schemas.openxmlformats.org/officeDocument/2006/relationships/image" Target="../media/image33.jpeg"/><Relationship Id="rId7" Type="http://schemas.openxmlformats.org/officeDocument/2006/relationships/diagramLayout" Target="../diagrams/layout1.xml"/><Relationship Id="rId12" Type="http://schemas.microsoft.com/office/2007/relationships/hdphoto" Target="../media/hdphoto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52.png"/><Relationship Id="rId5" Type="http://schemas.openxmlformats.org/officeDocument/2006/relationships/image" Target="../media/image35.svg"/><Relationship Id="rId10" Type="http://schemas.microsoft.com/office/2007/relationships/diagramDrawing" Target="../diagrams/drawing1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3290" y="6337882"/>
            <a:ext cx="2866492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 GENNAIO 2026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26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00"/>
                </a:solidFill>
                <a:latin typeface="Arial Black" pitchFamily="34" charset="0"/>
              </a:rPr>
              <a:t>1 TRIMESTRE 2026</a:t>
            </a:r>
            <a:endParaRPr lang="it-IT" sz="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08" y="507752"/>
            <a:ext cx="11087830" cy="67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1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847644"/>
            <a:ext cx="8885920" cy="942622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3059902" y="6016493"/>
            <a:ext cx="8764753" cy="700186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defTabSz="720000">
              <a:lnSpc>
                <a:spcPts val="4500"/>
              </a:lnSpc>
            </a:pPr>
            <a:r>
              <a:rPr lang="es-ES" sz="40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PERSEGUITATI MA NON ABBANDONATI</a:t>
            </a:r>
            <a:r>
              <a:rPr lang="es-ES" sz="48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es-ES" sz="540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316431" y="1189609"/>
            <a:ext cx="8418643" cy="473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DA0B0A-8192-E6DD-FAEE-2557CDA30C5E}"/>
              </a:ext>
            </a:extLst>
          </p:cNvPr>
          <p:cNvSpPr txBox="1"/>
          <p:nvPr/>
        </p:nvSpPr>
        <p:spPr>
          <a:xfrm>
            <a:off x="1" y="-116142"/>
            <a:ext cx="915383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r="2700000" algn="tl">
                    <a:srgbClr val="000000"/>
                  </a:outerShdw>
                </a:effectLst>
              </a:rPr>
              <a:t>STORIA DEI FILIPPESI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79F069-6E96-DB61-B56D-5D33600C86AA}"/>
              </a:ext>
            </a:extLst>
          </p:cNvPr>
          <p:cNvSpPr txBox="1"/>
          <p:nvPr/>
        </p:nvSpPr>
        <p:spPr>
          <a:xfrm>
            <a:off x="0" y="456785"/>
            <a:ext cx="892523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rgbClr val="960000"/>
                </a:solidFill>
                <a:latin typeface="Comic Sans MS" panose="030F0702030302020204" pitchFamily="66" charset="0"/>
              </a:rPr>
              <a:t>«Durante la notte apparve a Paolo una visione. Gli stava davanti un uomo Macedone, che lo supplicava e diceva: </a:t>
            </a:r>
            <a:r>
              <a:rPr lang="es-ES" b="1" dirty="0">
                <a:solidFill>
                  <a:srgbClr val="960000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960000"/>
                </a:solidFill>
                <a:latin typeface="Comic Sans MS" panose="030F0702030302020204" pitchFamily="66" charset="0"/>
              </a:rPr>
              <a:t>Passa in Macedonia e soccorrici</a:t>
            </a:r>
            <a:r>
              <a:rPr lang="es-ES" b="1" dirty="0">
                <a:solidFill>
                  <a:srgbClr val="960000"/>
                </a:solidFill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rgbClr val="960000"/>
                </a:solidFill>
                <a:latin typeface="Comic Sans MS" panose="030F0702030302020204" pitchFamily="66" charset="0"/>
              </a:rPr>
              <a:t>».</a:t>
            </a:r>
            <a:r>
              <a:rPr lang="es-ES" b="1" dirty="0">
                <a:solidFill>
                  <a:srgbClr val="960000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960000"/>
                </a:solidFill>
                <a:latin typeface="Comic Sans MS" panose="030F0702030302020204" pitchFamily="66" charset="0"/>
              </a:rPr>
              <a:t>(Atti 16:9)</a:t>
            </a:r>
            <a:endParaRPr lang="es-ES" b="1" dirty="0">
              <a:solidFill>
                <a:srgbClr val="96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4A05B3-9406-6E43-A322-D5156929EFBC}"/>
              </a:ext>
            </a:extLst>
          </p:cNvPr>
          <p:cNvSpPr txBox="1"/>
          <p:nvPr/>
        </p:nvSpPr>
        <p:spPr>
          <a:xfrm>
            <a:off x="228597" y="1412926"/>
            <a:ext cx="8925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Paolo arrivava in una nuova città, era sua abitudine visitare la sinagoga. Ma a Filippi non c'era una sinagoga! Il sabato trovarono un luogo di culto e lì predicarono alle donne riunite (At 16:13).</a:t>
            </a:r>
            <a:endParaRPr lang="es-ES" b="1" dirty="0"/>
          </a:p>
        </p:txBody>
      </p:sp>
      <p:pic>
        <p:nvPicPr>
          <p:cNvPr id="6" name="Imagen 5" descr="Un grupo de personas en un río&#10;&#10;El contenido generado por IA puede ser incorrecto.">
            <a:extLst>
              <a:ext uri="{FF2B5EF4-FFF2-40B4-BE49-F238E27FC236}">
                <a16:creationId xmlns:a16="http://schemas.microsoft.com/office/drawing/2014/main" id="{2EABF795-7791-4A9C-8B09-77FCB81CC3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12942" y="120603"/>
            <a:ext cx="2807208" cy="3554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interior, mujer, grupo&#10;&#10;El contenido generado por IA puede ser incorrecto.">
            <a:extLst>
              <a:ext uri="{FF2B5EF4-FFF2-40B4-BE49-F238E27FC236}">
                <a16:creationId xmlns:a16="http://schemas.microsoft.com/office/drawing/2014/main" id="{EDF8042A-9CB5-27BE-C0E7-C016B8E0B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850" y="3124196"/>
            <a:ext cx="3795682" cy="364039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exterior, hombre, grupo, gente&#10;&#10;El contenido generado por IA puede ser incorrecto.">
            <a:extLst>
              <a:ext uri="{FF2B5EF4-FFF2-40B4-BE49-F238E27FC236}">
                <a16:creationId xmlns:a16="http://schemas.microsoft.com/office/drawing/2014/main" id="{68C39F3E-735C-B1F3-1141-1DB2311FB5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5"/>
          <a:stretch>
            <a:fillRect/>
          </a:stretch>
        </p:blipFill>
        <p:spPr>
          <a:xfrm>
            <a:off x="9444330" y="3554262"/>
            <a:ext cx="2615149" cy="3210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BCAF879-5FE4-3ECA-9A23-DFAA77043CD3}"/>
              </a:ext>
            </a:extLst>
          </p:cNvPr>
          <p:cNvSpPr txBox="1"/>
          <p:nvPr/>
        </p:nvSpPr>
        <p:spPr>
          <a:xfrm>
            <a:off x="4026641" y="2970821"/>
            <a:ext cx="50144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Ma il nemico non rimase con le mani in mano. Incitò una indovina affinché, fingendo di sostenere Paolo, confondesse le menti delle persone (At 16:16,17). Quando la ragazza fu liberata, iniziarono i problemi per Paolo e Sila (Atti 16:18-24).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41D411-CD5B-EB17-C689-891E6DF6AD41}"/>
              </a:ext>
            </a:extLst>
          </p:cNvPr>
          <p:cNvSpPr txBox="1"/>
          <p:nvPr/>
        </p:nvSpPr>
        <p:spPr>
          <a:xfrm>
            <a:off x="228597" y="2410691"/>
            <a:ext cx="8945016" cy="648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Da questo incontro sorse la prima convertita europea: Lidia. Fu battezzata insieme a tutta la sua famiglia (At 16:14,15).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5F6338-1CF0-C732-95E2-AAE8276A8C37}"/>
              </a:ext>
            </a:extLst>
          </p:cNvPr>
          <p:cNvSpPr txBox="1"/>
          <p:nvPr/>
        </p:nvSpPr>
        <p:spPr>
          <a:xfrm>
            <a:off x="4026641" y="5181600"/>
            <a:ext cx="55052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Risultato: la conversione del carceriere e della sua famiglia (Atti 16:25-33). Non c'è dubbio che il Vangelo sia entrato in Europa con la potenza e la guida dello Spirito Santo.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649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6\1 TRIMESTRE\leccion 1\Immagine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199736" cy="685800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407213D-AFF0-D226-9DD4-7A3A4BA9E0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STORIA DEI COLOSSESI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26E579-6743-B4E0-E455-78AF1DB58043}"/>
              </a:ext>
            </a:extLst>
          </p:cNvPr>
          <p:cNvSpPr txBox="1"/>
          <p:nvPr/>
        </p:nvSpPr>
        <p:spPr>
          <a:xfrm>
            <a:off x="968477" y="667528"/>
            <a:ext cx="1025504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latin typeface="Arial Black" pitchFamily="34" charset="0"/>
              </a:rPr>
              <a:t>«Come avete imparato da </a:t>
            </a:r>
            <a:r>
              <a:rPr lang="it-IT" b="1" dirty="0" err="1">
                <a:solidFill>
                  <a:srgbClr val="FFFF00"/>
                </a:solidFill>
                <a:latin typeface="Arial Black" pitchFamily="34" charset="0"/>
              </a:rPr>
              <a:t>Epafra</a:t>
            </a:r>
            <a:r>
              <a:rPr lang="it-IT" b="1" dirty="0">
                <a:solidFill>
                  <a:srgbClr val="FFFF00"/>
                </a:solidFill>
                <a:latin typeface="Arial Black" pitchFamily="34" charset="0"/>
              </a:rPr>
              <a:t>, nostro caro compagno, il quale è un fedele ministro di Cristo per voi»</a:t>
            </a:r>
            <a:r>
              <a:rPr lang="es-ES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s-ES" sz="1400" b="1" dirty="0">
                <a:solidFill>
                  <a:srgbClr val="FFFF00"/>
                </a:solidFill>
                <a:latin typeface="Arial Black" pitchFamily="34" charset="0"/>
              </a:rPr>
              <a:t>(Colossesi 1:7)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27A239-1C2D-4E2A-5457-B63AFF276C7D}"/>
              </a:ext>
            </a:extLst>
          </p:cNvPr>
          <p:cNvSpPr txBox="1"/>
          <p:nvPr/>
        </p:nvSpPr>
        <p:spPr>
          <a:xfrm>
            <a:off x="3558210" y="1665208"/>
            <a:ext cx="561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Epafra fu compagno di Paolo durante la sua prigionia a Roma (Fi 23). Nativo di Colosse (Co 4:12), fu lui a </a:t>
            </a:r>
            <a:r>
              <a:rPr lang="es-ES" b="1" dirty="0" err="1"/>
              <a:t>introdurre</a:t>
            </a:r>
            <a:r>
              <a:rPr lang="es-ES" b="1" dirty="0"/>
              <a:t> </a:t>
            </a:r>
            <a:r>
              <a:rPr lang="es-ES" b="1" dirty="0" err="1"/>
              <a:t>il</a:t>
            </a:r>
            <a:r>
              <a:rPr lang="es-ES" b="1" dirty="0"/>
              <a:t> </a:t>
            </a:r>
            <a:r>
              <a:rPr lang="es-ES" b="1" dirty="0" err="1"/>
              <a:t>Vangelo</a:t>
            </a:r>
            <a:r>
              <a:rPr lang="es-ES" b="1" dirty="0"/>
              <a:t> in questa città (Co 1:7).</a:t>
            </a:r>
          </a:p>
        </p:txBody>
      </p:sp>
      <p:pic>
        <p:nvPicPr>
          <p:cNvPr id="6" name="Imagen 5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DEF1F8F2-5093-8FF6-796E-A2386BB4E2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89" y="1438577"/>
            <a:ext cx="3344034" cy="5301436"/>
          </a:xfrm>
          <a:prstGeom prst="snip2DiagRect">
            <a:avLst>
              <a:gd name="adj1" fmla="val 1852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B3B3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hombre, persona, edificio, celular&#10;&#10;El contenido generado por IA puede ser incorrecto.">
            <a:extLst>
              <a:ext uri="{FF2B5EF4-FFF2-40B4-BE49-F238E27FC236}">
                <a16:creationId xmlns:a16="http://schemas.microsoft.com/office/drawing/2014/main" id="{A0EA1DB7-D5F5-E096-8D7D-DC62B1E7E3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17" y="1389653"/>
            <a:ext cx="2885489" cy="1787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Hombre caminando al lado de un edificio&#10;&#10;El contenido generado por IA puede ser incorrecto.">
            <a:extLst>
              <a:ext uri="{FF2B5EF4-FFF2-40B4-BE49-F238E27FC236}">
                <a16:creationId xmlns:a16="http://schemas.microsoft.com/office/drawing/2014/main" id="{A2182B55-518A-0D29-7570-6A11864CFA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17" y="3210539"/>
            <a:ext cx="2885494" cy="1787244"/>
          </a:xfrm>
          <a:prstGeom prst="snip2DiagRect">
            <a:avLst>
              <a:gd name="adj1" fmla="val 15954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edificio, exterior, persona, agua&#10;&#10;El contenido generado por IA puede ser incorrecto.">
            <a:extLst>
              <a:ext uri="{FF2B5EF4-FFF2-40B4-BE49-F238E27FC236}">
                <a16:creationId xmlns:a16="http://schemas.microsoft.com/office/drawing/2014/main" id="{05320D0B-E9E2-B0EE-355B-B8FC908C94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17" y="5031426"/>
            <a:ext cx="2885489" cy="1787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D965DF-A98D-AB13-2147-6280B19E677E}"/>
              </a:ext>
            </a:extLst>
          </p:cNvPr>
          <p:cNvSpPr txBox="1"/>
          <p:nvPr/>
        </p:nvSpPr>
        <p:spPr>
          <a:xfrm>
            <a:off x="3577562" y="4582688"/>
            <a:ext cx="54729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Uno degli schiavi di Filemone, Onesimo, fuggì a Roma, dove accettò Gesù grazie a Paolo (Fi 10,11). </a:t>
            </a:r>
          </a:p>
          <a:p>
            <a:pPr>
              <a:spcBef>
                <a:spcPts val="600"/>
              </a:spcBef>
            </a:pPr>
            <a:endParaRPr lang="it-IT" sz="1200" b="1" dirty="0"/>
          </a:p>
          <a:p>
            <a:pPr>
              <a:spcBef>
                <a:spcPts val="600"/>
              </a:spcBef>
            </a:pPr>
            <a:r>
              <a:rPr lang="it-IT" b="1" dirty="0"/>
              <a:t>Restituendo Onesimo al suo padrone, Paolo mostrò come doveva essere il rapporto tra padroni e schiavi, o capi e subordinati (Fi 12-17).</a:t>
            </a:r>
            <a:endParaRPr lang="es-E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1AEC40-7BC1-3823-4B83-AD444BF67C27}"/>
              </a:ext>
            </a:extLst>
          </p:cNvPr>
          <p:cNvSpPr txBox="1"/>
          <p:nvPr/>
        </p:nvSpPr>
        <p:spPr>
          <a:xfrm>
            <a:off x="3558210" y="2665780"/>
            <a:ext cx="5610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Colosse era una città della provincia della Frigia, vicino a Laodicea e a </a:t>
            </a:r>
            <a:r>
              <a:rPr lang="es-ES" b="1" dirty="0" err="1"/>
              <a:t>Ierapoli</a:t>
            </a:r>
            <a:r>
              <a:rPr lang="es-ES" b="1" dirty="0"/>
              <a:t>, dove anche Epafra predicò (Co 4:13). </a:t>
            </a:r>
            <a:r>
              <a:rPr lang="it-IT" b="1" dirty="0"/>
              <a:t>Vi era una numerosa popolazione ebraica. Uno dei più importanti ebrei che vivevano lì era Filemone, collaboratore di Paolo, nella cui casa si riuniva una chiesa </a:t>
            </a:r>
            <a:r>
              <a:rPr lang="es-ES" b="1" dirty="0"/>
              <a:t>(Fi 1,2).</a:t>
            </a:r>
          </a:p>
        </p:txBody>
      </p:sp>
    </p:spTree>
    <p:extLst>
      <p:ext uri="{BB962C8B-B14F-4D97-AF65-F5344CB8AC3E}">
        <p14:creationId xmlns:p14="http://schemas.microsoft.com/office/powerpoint/2010/main" val="5692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3868E-F0E9-2156-9FFA-837D3B930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0BF722-A14F-21AE-8DB5-AAE89A432FA4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CHIESE DI FILIPPI E COLOSSE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574AC3-033E-CFA6-3BC8-53F0063D4ECE}"/>
              </a:ext>
            </a:extLst>
          </p:cNvPr>
          <p:cNvSpPr txBox="1"/>
          <p:nvPr/>
        </p:nvSpPr>
        <p:spPr>
          <a:xfrm>
            <a:off x="390525" y="686097"/>
            <a:ext cx="11410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8C3088"/>
                  </a:glow>
                  <a:outerShdw blurRad="38100" dist="38100" dir="2700000" algn="tl">
                    <a:srgbClr val="000000">
                      <a:alpha val="47000"/>
                    </a:srgbClr>
                  </a:outerShdw>
                </a:effectLst>
                <a:latin typeface="Comic Sans MS" panose="030F0702030302020204" pitchFamily="66" charset="0"/>
              </a:rPr>
              <a:t>«Paolo e Timoteo, servi di Cristo Gesù, a tutti i santi in Cristo Gesù che sono in Filippi, </a:t>
            </a:r>
          </a:p>
          <a:p>
            <a:pPr algn="ctr"/>
            <a:r>
              <a:rPr lang="it-IT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8C3088"/>
                  </a:glow>
                  <a:outerShdw blurRad="38100" dist="38100" dir="2700000" algn="tl">
                    <a:srgbClr val="000000">
                      <a:alpha val="47000"/>
                    </a:srgbClr>
                  </a:outerShdw>
                </a:effectLst>
                <a:latin typeface="Comic Sans MS" panose="030F0702030302020204" pitchFamily="66" charset="0"/>
              </a:rPr>
              <a:t>con i vescovi e con i diaconi»</a:t>
            </a:r>
            <a:r>
              <a:rPr lang="es-E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8C3088"/>
                  </a:glow>
                  <a:outerShdw blurRad="38100" dist="38100" dir="2700000" algn="tl">
                    <a:srgbClr val="000000">
                      <a:alpha val="47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27000">
                    <a:srgbClr val="8C3088"/>
                  </a:glow>
                  <a:outerShdw blurRad="38100" dist="38100" dir="2700000" algn="tl">
                    <a:srgbClr val="000000">
                      <a:alpha val="47000"/>
                    </a:srgbClr>
                  </a:outerShdw>
                </a:effectLst>
                <a:latin typeface="Comic Sans MS" panose="030F0702030302020204" pitchFamily="66" charset="0"/>
              </a:rPr>
              <a:t>(Filippesi 1:1)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9F06BE-9580-C918-E1E0-F5A33B357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672477"/>
              </p:ext>
            </p:extLst>
          </p:nvPr>
        </p:nvGraphicFramePr>
        <p:xfrm>
          <a:off x="133348" y="1379338"/>
          <a:ext cx="11906251" cy="423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016552F-5EFE-FA44-66B1-669E7BA8E858}"/>
              </a:ext>
            </a:extLst>
          </p:cNvPr>
          <p:cNvSpPr txBox="1"/>
          <p:nvPr/>
        </p:nvSpPr>
        <p:spPr>
          <a:xfrm>
            <a:off x="5400675" y="5310752"/>
            <a:ext cx="679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Dalla prigione, Paolo ringrazia i Filippesi per l'aiuto che gli hanno inviato (</a:t>
            </a:r>
            <a:r>
              <a:rPr lang="it-IT" b="1" dirty="0" err="1"/>
              <a:t>Fl</a:t>
            </a:r>
            <a:r>
              <a:rPr lang="it-IT" b="1" dirty="0"/>
              <a:t> 4:18).</a:t>
            </a:r>
            <a:endParaRPr lang="es-ES" b="1" dirty="0"/>
          </a:p>
        </p:txBody>
      </p:sp>
      <p:pic>
        <p:nvPicPr>
          <p:cNvPr id="6" name="Imagen 5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5151BDDF-37F7-2E4C-3623-40CCF5DE47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180" y="3248027"/>
            <a:ext cx="5114926" cy="3482771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DC4235-4040-B3BB-CDB8-48AA7888D874}"/>
              </a:ext>
            </a:extLst>
          </p:cNvPr>
          <p:cNvSpPr txBox="1"/>
          <p:nvPr/>
        </p:nvSpPr>
        <p:spPr>
          <a:xfrm>
            <a:off x="5400674" y="6022912"/>
            <a:ext cx="6791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Ai Colossesi invia i suoi collaboratori per confortarli (Cl 4:7-9).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733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4F59B-8FBC-40AF-85C7-A61FDCFF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A634F59B-8FBC-40AF-85C7-A61FDCFF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634F59B-8FBC-40AF-85C7-A61FDCFF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A634F59B-8FBC-40AF-85C7-A61FDCFF6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9C26B5-5676-4250-9563-EEFB14D18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F9C26B5-5676-4250-9563-EEFB14D181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AE677E-BA85-49CB-9D3B-953F84172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9AE677E-BA85-49CB-9D3B-953F84172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29610-E81E-400D-A680-468C43267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4329610-E81E-400D-A680-468C43267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48EA70-2FFB-4370-BD91-D187F270B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A48EA70-2FFB-4370-BD91-D187F270B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AA7B01-2A1A-4B2F-A6DB-CC317FC6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04AA7B01-2A1A-4B2F-A6DB-CC317FC61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582FC8-24F4-4E65-BCC8-1BF7E8A4C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51582FC8-24F4-4E65-BCC8-1BF7E8A4C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FE9D2A-A18D-474F-9C83-21F89489D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6FE9D2A-A18D-474F-9C83-21F89489D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C67BA-E862-48DD-9CD9-BBA0A0D7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428C67BA-E862-48DD-9CD9-BBA0A0D7B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E852E-1828-4F28-AFC8-2B3FA2170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ADBE852E-1828-4F28-AFC8-2B3FA2170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6EF37F-EF03-4052-934A-E646F749B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BE6EF37F-EF03-4052-934A-E646F749B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EC58B0-87B9-4EB4-98F3-31896FD55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9AEC58B0-87B9-4EB4-98F3-31896FD55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CE791-AD26-43CE-82AE-A54337EA1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9B3CE791-AD26-43CE-82AE-A54337EA1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D22A1-36E1-8F0A-90AE-4B825C113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231216-FB6B-5774-D3A1-4C5FA9225B89}"/>
              </a:ext>
            </a:extLst>
          </p:cNvPr>
          <p:cNvSpPr txBox="1"/>
          <p:nvPr/>
        </p:nvSpPr>
        <p:spPr>
          <a:xfrm>
            <a:off x="1676400" y="508001"/>
            <a:ext cx="104013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600" b="1" dirty="0">
                <a:latin typeface="Comic Sans MS" pitchFamily="66" charset="0"/>
              </a:rPr>
              <a:t>«Consideriamo per un momento l'esperienza di Paolo. L'apostolo fu imprigionato e incatenato proprio nel momento in cui sembrava che il suo lavoro fosse più necessario per rafforzare la chiesa sofferente e perseguitata. Ma quello fu il momento in cui il Signore operò e le vittorie che ottenne furono preziose.</a:t>
            </a:r>
            <a:endParaRPr lang="es-ES" sz="2600" b="1" dirty="0">
              <a:latin typeface="Comic Sans MS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it-IT" sz="2600" b="1" dirty="0">
                <a:latin typeface="Comic Sans MS" pitchFamily="66" charset="0"/>
              </a:rPr>
              <a:t>Quando apparentemente Paolo poteva fare meno, la verità trovò ingresso nel palazzo reale. Non furono i sermoni magistrali di Paolo davanti a questi uomini illustri, ma le sue catene ad attirare la loro attenzione. Attraverso la sua prigionia, l'apostolo divenne un conquistatore per Cristo. La pazienza e l'umiltà con cui si sottomise al suo lungo e ingiusto confinamento spinsero questi uomini a rispettare il carattere dell'apostolo».</a:t>
            </a:r>
            <a:endParaRPr lang="es-ES" sz="26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A93103-BC9E-E5D5-8E03-10752B6FB7F0}"/>
              </a:ext>
            </a:extLst>
          </p:cNvPr>
          <p:cNvSpPr txBox="1"/>
          <p:nvPr/>
        </p:nvSpPr>
        <p:spPr>
          <a:xfrm>
            <a:off x="5468840" y="6089788"/>
            <a:ext cx="660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it-IT" sz="1600" b="1" dirty="0"/>
              <a:t>«</a:t>
            </a:r>
            <a:r>
              <a:rPr lang="es-ES" sz="1600" b="1" dirty="0" err="1"/>
              <a:t>Rispecchiarsi</a:t>
            </a:r>
            <a:r>
              <a:rPr lang="es-ES" sz="1600" b="1" dirty="0"/>
              <a:t> in </a:t>
            </a:r>
            <a:r>
              <a:rPr lang="es-ES" sz="1600" b="1" dirty="0" err="1"/>
              <a:t>Gesù</a:t>
            </a:r>
            <a:r>
              <a:rPr lang="it-IT" sz="1600" b="1" dirty="0"/>
              <a:t>»</a:t>
            </a:r>
            <a:r>
              <a:rPr lang="es-ES" sz="1600" b="1" dirty="0"/>
              <a:t>, 10 </a:t>
            </a:r>
            <a:r>
              <a:rPr lang="es-ES" sz="1600" b="1" dirty="0" err="1"/>
              <a:t>dicembre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88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46192D-F030-17E4-8BC4-1E4741E5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93C565C-8C01-2921-E741-9628529AEE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Imagen 3" descr="Un grupo de personas sentada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81EE1DDF-7C5B-56D5-7E3B-7EC066A02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2" name="Imagen 11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7896036E-D8AA-9820-4AE9-FE0284FD6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E85E8C65-5BBB-D509-7684-2D68983567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B69A79C-3566-145B-9D5D-A37CFEDFB164}"/>
              </a:ext>
            </a:extLst>
          </p:cNvPr>
          <p:cNvSpPr txBox="1"/>
          <p:nvPr/>
        </p:nvSpPr>
        <p:spPr>
          <a:xfrm>
            <a:off x="3695456" y="3335923"/>
            <a:ext cx="4790579" cy="33547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it-IT" sz="4000" b="1" dirty="0">
                <a:ln w="12700" cmpd="sng">
                  <a:noFill/>
                  <a:prstDash val="solid"/>
                </a:ln>
                <a:solidFill>
                  <a:srgbClr val="A02B93"/>
                </a:solidFill>
                <a:latin typeface="Comic Sans MS" panose="030F0702030302020204" pitchFamily="66" charset="0"/>
              </a:rPr>
              <a:t>«Rallegratevi sempre nel Signore. Ripeto: rallegratevi»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Filippesi 4:4</a:t>
            </a:r>
          </a:p>
        </p:txBody>
      </p:sp>
    </p:spTree>
    <p:extLst>
      <p:ext uri="{BB962C8B-B14F-4D97-AF65-F5344CB8AC3E}">
        <p14:creationId xmlns:p14="http://schemas.microsoft.com/office/powerpoint/2010/main" val="9716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87524E-EB77-2CB2-C31A-3DA45EE0A609}"/>
              </a:ext>
            </a:extLst>
          </p:cNvPr>
          <p:cNvSpPr txBox="1"/>
          <p:nvPr/>
        </p:nvSpPr>
        <p:spPr>
          <a:xfrm>
            <a:off x="7191374" y="3800475"/>
            <a:ext cx="483870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>
                <a:solidFill>
                  <a:srgbClr val="AA0069"/>
                </a:solidFill>
              </a:rPr>
              <a:t>L’autore delle epistole: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Paolo prigioniero.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Ambasciatore in catene.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00AA6B"/>
                </a:solidFill>
              </a:rPr>
              <a:t>I destinatari: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Storia dei Filippesi.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Storia dei Colossesi.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Le chiese di Filippi e Colosse.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E37402-183A-FBCD-7EBE-62791AB55988}"/>
              </a:ext>
            </a:extLst>
          </p:cNvPr>
          <p:cNvSpPr txBox="1"/>
          <p:nvPr/>
        </p:nvSpPr>
        <p:spPr>
          <a:xfrm>
            <a:off x="5153892" y="195203"/>
            <a:ext cx="7038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Durante tutto il suo ministero, Paolo si propose di presentare, davanti a tutti coloro che volevano ascoltarlo, l'unico capace di unire il Cielo e la Terra: Gesù Cristo, il Salvatore.</a:t>
            </a:r>
            <a:endParaRPr lang="es-ES" sz="2000" b="1" dirty="0"/>
          </a:p>
        </p:txBody>
      </p:sp>
      <p:pic>
        <p:nvPicPr>
          <p:cNvPr id="5" name="Imagen 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0FAB8B79-6291-E84C-1FF6-09DF172ACE5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2216" y="195203"/>
            <a:ext cx="4756733" cy="6448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Imagen que contiene computadora, computer, monitor, pantalla&#10;&#10;El contenido generado por IA puede ser incorrecto.">
            <a:extLst>
              <a:ext uri="{FF2B5EF4-FFF2-40B4-BE49-F238E27FC236}">
                <a16:creationId xmlns:a16="http://schemas.microsoft.com/office/drawing/2014/main" id="{23F7DAAB-99D5-FD54-51FA-798FD316ED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91374" y="5551104"/>
            <a:ext cx="458727" cy="231345"/>
          </a:xfrm>
          <a:prstGeom prst="rect">
            <a:avLst/>
          </a:prstGeom>
        </p:spPr>
      </p:pic>
      <p:pic>
        <p:nvPicPr>
          <p:cNvPr id="13" name="Imagen 1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D4A522A0-C78D-A0D9-FF44-061F6C8861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91374" y="4271067"/>
            <a:ext cx="458727" cy="231345"/>
          </a:xfrm>
          <a:prstGeom prst="rect">
            <a:avLst/>
          </a:prstGeom>
        </p:spPr>
      </p:pic>
      <p:pic>
        <p:nvPicPr>
          <p:cNvPr id="15" name="Imagen 14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73D4FF6D-77BB-AFCD-C80A-FF81122591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91374" y="5932107"/>
            <a:ext cx="458727" cy="231345"/>
          </a:xfrm>
          <a:prstGeom prst="rect">
            <a:avLst/>
          </a:prstGeom>
        </p:spPr>
      </p:pic>
      <p:pic>
        <p:nvPicPr>
          <p:cNvPr id="16" name="Imagen 15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D706FD18-CD64-0A37-AD8A-AE5EAB97BF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91374" y="4651635"/>
            <a:ext cx="458727" cy="231345"/>
          </a:xfrm>
          <a:prstGeom prst="rect">
            <a:avLst/>
          </a:prstGeom>
        </p:spPr>
      </p:pic>
      <p:pic>
        <p:nvPicPr>
          <p:cNvPr id="21" name="Imagen 20" descr="Forma, Patrón de fondo, Flecha&#10;&#10;El contenido generado por IA puede ser incorrecto.">
            <a:extLst>
              <a:ext uri="{FF2B5EF4-FFF2-40B4-BE49-F238E27FC236}">
                <a16:creationId xmlns:a16="http://schemas.microsoft.com/office/drawing/2014/main" id="{B1835871-3CE1-9ECD-0CF9-2B3A2B574A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91374" y="6329065"/>
            <a:ext cx="458727" cy="231345"/>
          </a:xfrm>
          <a:prstGeom prst="rect">
            <a:avLst/>
          </a:prstGeom>
        </p:spPr>
      </p:pic>
      <p:pic>
        <p:nvPicPr>
          <p:cNvPr id="25" name="Imagen 24" descr="Forma, Patrón de fondo&#10;&#10;El contenido generado por IA puede ser incorrecto.">
            <a:extLst>
              <a:ext uri="{FF2B5EF4-FFF2-40B4-BE49-F238E27FC236}">
                <a16:creationId xmlns:a16="http://schemas.microsoft.com/office/drawing/2014/main" id="{9027AA8B-2A5C-2E63-FF68-AE66FBFDCF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09855" y="3838238"/>
            <a:ext cx="745770" cy="310937"/>
          </a:xfrm>
          <a:prstGeom prst="rect">
            <a:avLst/>
          </a:prstGeom>
        </p:spPr>
      </p:pic>
      <p:pic>
        <p:nvPicPr>
          <p:cNvPr id="34" name="Imagen 33" descr="Forma, Flecha&#10;&#10;El contenido generado por IA puede ser incorrecto.">
            <a:extLst>
              <a:ext uri="{FF2B5EF4-FFF2-40B4-BE49-F238E27FC236}">
                <a16:creationId xmlns:a16="http://schemas.microsoft.com/office/drawing/2014/main" id="{4B5631A7-B896-9C8A-7FF2-E8DFD583582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3946" y="5084618"/>
            <a:ext cx="611677" cy="3535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08862F0-0543-E32C-2A41-CEA9FFED264C}"/>
              </a:ext>
            </a:extLst>
          </p:cNvPr>
          <p:cNvSpPr txBox="1"/>
          <p:nvPr/>
        </p:nvSpPr>
        <p:spPr>
          <a:xfrm>
            <a:off x="5153892" y="2844210"/>
            <a:ext cx="72182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questo modo, ci ha mostrato come la chiesa attuale di Dio possa unirsi al Cielo per adempiere sulla Terra il mandato che Gesù ci ha affidato.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4DA7DF-B775-D53B-59F6-3DF3FFB4F3E5}"/>
              </a:ext>
            </a:extLst>
          </p:cNvPr>
          <p:cNvSpPr txBox="1"/>
          <p:nvPr/>
        </p:nvSpPr>
        <p:spPr>
          <a:xfrm>
            <a:off x="5153892" y="1690255"/>
            <a:ext cx="70381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Quando scrisse le sue lettere ai Filippesi e ai </a:t>
            </a:r>
            <a:r>
              <a:rPr lang="it-IT" sz="2000" b="1" dirty="0" err="1"/>
              <a:t>Colossesi</a:t>
            </a:r>
            <a:r>
              <a:rPr lang="it-IT" sz="2000" b="1" dirty="0"/>
              <a:t>, fece tutto il possibile per avvicinare la Chiesa al Cielo e i cristiani gli uni agli altri.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378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4FD02-2210-113C-D5E2-7D368F36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Escuela Sabatica - ppt lecciones\2026\1 TRIMESTRE\leccion 1\Immagin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" y="3250"/>
            <a:ext cx="12204700" cy="6870700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A3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hombre con un gato en un sillón&#10;&#10;El contenido generado por IA puede ser incorrecto.">
            <a:extLst>
              <a:ext uri="{FF2B5EF4-FFF2-40B4-BE49-F238E27FC236}">
                <a16:creationId xmlns:a16="http://schemas.microsoft.com/office/drawing/2014/main" id="{3EE7C692-3775-889A-A681-96FED37255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1950" y="354205"/>
            <a:ext cx="7748116" cy="6149591"/>
          </a:xfrm>
          <a:prstGeom prst="roundRect">
            <a:avLst>
              <a:gd name="adj" fmla="val 20344"/>
            </a:avLst>
          </a:prstGeom>
          <a:ln w="117475" cmpd="dbl">
            <a:solidFill>
              <a:srgbClr val="5A301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0C1961C-035B-53E7-3F6A-C6D13F6417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8095" y="1629000"/>
            <a:ext cx="3600000" cy="36000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74625" cmpd="thinThick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5A3011"/>
            </a:outerShdw>
          </a:effectLst>
        </p:spPr>
        <p:txBody>
          <a:bodyPr vert="horz" lIns="91440" tIns="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  <a:spcBef>
                <a:spcPct val="600000"/>
              </a:spcBef>
              <a:spcAft>
                <a:spcPts val="600"/>
              </a:spcAft>
            </a:pPr>
            <a:endParaRPr lang="es-ES" sz="3600" b="1" kern="1200" noProof="0" dirty="0">
              <a:solidFill>
                <a:srgbClr val="5A301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0B39E2-286F-217C-99F7-ACA643654C12}"/>
              </a:ext>
            </a:extLst>
          </p:cNvPr>
          <p:cNvSpPr txBox="1"/>
          <p:nvPr/>
        </p:nvSpPr>
        <p:spPr>
          <a:xfrm>
            <a:off x="190013" y="2828835"/>
            <a:ext cx="36280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3600" b="1" dirty="0">
                <a:solidFill>
                  <a:srgbClr val="5A3011"/>
                </a:solidFill>
                <a:latin typeface="+mj-lt"/>
                <a:ea typeface="+mj-ea"/>
                <a:cs typeface="+mj-cs"/>
              </a:rPr>
              <a:t>L’AUTORE DELLE EPISTOLE</a:t>
            </a:r>
          </a:p>
        </p:txBody>
      </p:sp>
    </p:spTree>
    <p:extLst>
      <p:ext uri="{BB962C8B-B14F-4D97-AF65-F5344CB8AC3E}">
        <p14:creationId xmlns:p14="http://schemas.microsoft.com/office/powerpoint/2010/main" val="1070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0AAE9E-AA25-E62A-7466-BA450E006F18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PAOLO PRIGIONIERO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55A856-0CE9-C83F-0B57-153FA7EBBF02}"/>
              </a:ext>
            </a:extLst>
          </p:cNvPr>
          <p:cNvSpPr txBox="1"/>
          <p:nvPr/>
        </p:nvSpPr>
        <p:spPr>
          <a:xfrm>
            <a:off x="1" y="568036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«Paolo, prigioniero di Gesù Cristo, e il fratello Timoteo, a Filemone, il nostro amato fratello e compagno d'opera»</a:t>
            </a:r>
            <a:r>
              <a:rPr lang="es-ES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(Filemone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957489-6DFD-99DC-CF5F-EBE814934DE7}"/>
              </a:ext>
            </a:extLst>
          </p:cNvPr>
          <p:cNvSpPr txBox="1"/>
          <p:nvPr/>
        </p:nvSpPr>
        <p:spPr>
          <a:xfrm>
            <a:off x="4743449" y="1482213"/>
            <a:ext cx="4467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b="1" dirty="0"/>
              <a:t>Durante la sua prima prigionia a Roma, tra il 60 e il 62 d.C., Paolo scrisse almeno cinque epistole: agli Efesini, ai Filippesi, ai </a:t>
            </a:r>
            <a:r>
              <a:rPr lang="it-IT" b="1" dirty="0" err="1"/>
              <a:t>Colossesi</a:t>
            </a:r>
            <a:r>
              <a:rPr lang="it-IT" b="1" dirty="0"/>
              <a:t>, a Filemone e alla chiesa di </a:t>
            </a:r>
            <a:r>
              <a:rPr lang="it-IT" b="1" dirty="0" err="1"/>
              <a:t>Laodicea</a:t>
            </a:r>
            <a:r>
              <a:rPr lang="it-IT" b="1" dirty="0"/>
              <a:t> (che non ci è pervenuta).</a:t>
            </a:r>
            <a:endParaRPr lang="es-ES" b="1" dirty="0"/>
          </a:p>
        </p:txBody>
      </p:sp>
      <p:pic>
        <p:nvPicPr>
          <p:cNvPr id="4" name="Imagen 3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D2B170D8-E10B-2B5C-4719-784E59320B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15" y="1228725"/>
            <a:ext cx="4391025" cy="2195513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DB7A08A-AC2A-10B4-8DDB-D009E325174A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33969" y="1313710"/>
            <a:ext cx="2672865" cy="3659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uniforme militar&#10;&#10;El contenido generado por IA puede ser incorrecto.">
            <a:extLst>
              <a:ext uri="{FF2B5EF4-FFF2-40B4-BE49-F238E27FC236}">
                <a16:creationId xmlns:a16="http://schemas.microsoft.com/office/drawing/2014/main" id="{9B46EA2B-3E0C-20F1-7A5C-226F886CA913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8715" y="3643808"/>
            <a:ext cx="2760740" cy="304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E452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FFBFE5C-4F1F-1DBF-8250-55B122397D81}"/>
              </a:ext>
            </a:extLst>
          </p:cNvPr>
          <p:cNvSpPr txBox="1"/>
          <p:nvPr/>
        </p:nvSpPr>
        <p:spPr>
          <a:xfrm>
            <a:off x="4703241" y="3021297"/>
            <a:ext cx="44672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b="1" dirty="0"/>
              <a:t>Non essendoci accuse gravi contro di lui, gli fu permesso di vivere in una casa in affitto, sempre sorvegliato da un soldato romano (At 28:16).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F6911C-8D7A-222E-9485-1BA68EC7DBD4}"/>
              </a:ext>
            </a:extLst>
          </p:cNvPr>
          <p:cNvSpPr txBox="1"/>
          <p:nvPr/>
        </p:nvSpPr>
        <p:spPr>
          <a:xfrm>
            <a:off x="3009554" y="5209431"/>
            <a:ext cx="8997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b="1" dirty="0"/>
              <a:t>Esaminando le epistole, possiamo vedere che Paolo aveva molti collaboratori (Co 4:7-14; Fi 23,24). Era anche in contatto con la casa di Cesare (</a:t>
            </a:r>
            <a:r>
              <a:rPr lang="it-IT" b="1" dirty="0" err="1"/>
              <a:t>Fl</a:t>
            </a:r>
            <a:r>
              <a:rPr lang="it-IT" b="1" dirty="0"/>
              <a:t> 4:22).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D2D168-7615-49DD-E767-1555AA0494D7}"/>
              </a:ext>
            </a:extLst>
          </p:cNvPr>
          <p:cNvSpPr txBox="1"/>
          <p:nvPr/>
        </p:nvSpPr>
        <p:spPr>
          <a:xfrm>
            <a:off x="5321146" y="6044291"/>
            <a:ext cx="6685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b="1" dirty="0"/>
              <a:t>Paolo sperava di essere presto liberato (Fi 22), speranza che non aveva più durante la sua seconda prigionia (2 Ti 4:6).</a:t>
            </a:r>
            <a:endParaRPr lang="es-ES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107D79-3B60-ABEC-769C-E6F3F4C73B7F}"/>
              </a:ext>
            </a:extLst>
          </p:cNvPr>
          <p:cNvSpPr txBox="1"/>
          <p:nvPr/>
        </p:nvSpPr>
        <p:spPr>
          <a:xfrm>
            <a:off x="3032748" y="4340646"/>
            <a:ext cx="6137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Questo gli permise di continuare a predicare il Vangelo, anche alla stessa guardia pretoriana (Fl 1:13).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240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9BC36B-F2A5-E168-F49D-F1ED4031CAE9}"/>
              </a:ext>
            </a:extLst>
          </p:cNvPr>
          <p:cNvSpPr txBox="1"/>
          <p:nvPr/>
        </p:nvSpPr>
        <p:spPr>
          <a:xfrm>
            <a:off x="0" y="-5745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12700" dir="2700000" algn="bl" rotWithShape="0">
                    <a:schemeClr val="accent4"/>
                  </a:outerShdw>
                </a:effectLst>
              </a:rPr>
              <a:t>AMBASCIATORE IN CATENE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1C361C-4141-BF31-F0D3-96AFB967EBB5}"/>
              </a:ext>
            </a:extLst>
          </p:cNvPr>
          <p:cNvSpPr txBox="1"/>
          <p:nvPr/>
        </p:nvSpPr>
        <p:spPr>
          <a:xfrm>
            <a:off x="0" y="606139"/>
            <a:ext cx="12191999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1600" b="1" dirty="0">
                <a:solidFill>
                  <a:srgbClr val="536E69"/>
                </a:solidFill>
                <a:latin typeface="Comic Sans MS" panose="030F0702030302020204" pitchFamily="66" charset="0"/>
              </a:rPr>
              <a:t>«Per il quale sono ambasciatore in catene, affinché lo possa annunziare con franchezza, come è mio dovere fare»</a:t>
            </a:r>
            <a:r>
              <a:rPr lang="es-ES" sz="1600" b="1" dirty="0">
                <a:solidFill>
                  <a:srgbClr val="536E69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536E69"/>
                </a:solidFill>
                <a:latin typeface="Comic Sans MS" panose="030F0702030302020204" pitchFamily="66" charset="0"/>
              </a:rPr>
              <a:t>(Efesini 6:20)</a:t>
            </a:r>
            <a:endParaRPr lang="es-ES" b="1" dirty="0">
              <a:solidFill>
                <a:srgbClr val="536E6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1568ED-2C97-7ABC-A1D5-E7A90E3134F1}"/>
              </a:ext>
            </a:extLst>
          </p:cNvPr>
          <p:cNvSpPr txBox="1"/>
          <p:nvPr/>
        </p:nvSpPr>
        <p:spPr>
          <a:xfrm>
            <a:off x="2580714" y="1435732"/>
            <a:ext cx="604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Dal momento in cui decise di diventare ambasciatore di Cristo, la vita di Paolo non fu facile (2 Co 6:4,5).</a:t>
            </a:r>
            <a:endParaRPr lang="es-ES" b="1" dirty="0"/>
          </a:p>
        </p:txBody>
      </p:sp>
      <p:pic>
        <p:nvPicPr>
          <p:cNvPr id="4" name="Imagen 3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E262EA63-6836-F700-156C-0199F22BA0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53" y="1456179"/>
            <a:ext cx="2334245" cy="2954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536E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Un dibujo de una ola&#10;&#10;El contenido generado por IA puede ser incorrecto.">
            <a:extLst>
              <a:ext uri="{FF2B5EF4-FFF2-40B4-BE49-F238E27FC236}">
                <a16:creationId xmlns:a16="http://schemas.microsoft.com/office/drawing/2014/main" id="{87402195-A40E-F81E-189F-F517BDA9A5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089" y="1318528"/>
            <a:ext cx="3384755" cy="1692378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hombre, mujer, parado, gente&#10;&#10;El contenido generado por IA puede ser incorrecto.">
            <a:extLst>
              <a:ext uri="{FF2B5EF4-FFF2-40B4-BE49-F238E27FC236}">
                <a16:creationId xmlns:a16="http://schemas.microsoft.com/office/drawing/2014/main" id="{874AACF3-76B7-5408-C49C-C718C4B77C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302" y="3205316"/>
            <a:ext cx="2681545" cy="350274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E5F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E56943F-4D59-1F7F-6004-BE5B5730DE74}"/>
              </a:ext>
            </a:extLst>
          </p:cNvPr>
          <p:cNvSpPr txBox="1"/>
          <p:nvPr/>
        </p:nvSpPr>
        <p:spPr>
          <a:xfrm>
            <a:off x="2580714" y="3764518"/>
            <a:ext cx="67515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Nonostante tutte queste difficoltà, Paolo non si considerò mai abbandonato (2 Co 4:7-9). Non potendo predicare liberamente, divenne un «ambasciatore in catene» (</a:t>
            </a:r>
            <a:r>
              <a:rPr lang="it-IT" b="1" dirty="0" err="1"/>
              <a:t>Ef</a:t>
            </a:r>
            <a:r>
              <a:rPr lang="it-IT" b="1" dirty="0"/>
              <a:t> 6:20).</a:t>
            </a:r>
            <a:endParaRPr lang="es-ES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D2C1C6-64E1-F711-2034-570DC8313FBE}"/>
              </a:ext>
            </a:extLst>
          </p:cNvPr>
          <p:cNvSpPr txBox="1"/>
          <p:nvPr/>
        </p:nvSpPr>
        <p:spPr>
          <a:xfrm>
            <a:off x="3392128" y="4939787"/>
            <a:ext cx="58501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L'atteggiamento di Paolo ci insegna che, quando soffriamo per aver predicato il Vangelo, dobbiamo riporre la nostra completa fiducia in Dio, tenere sempre presente la sua Parola (2 Ti 2:15) e aggrapparci allo Spirito Santo, il Consolatore che ci dà forza e coraggio (Zaccaria 4:6).</a:t>
            </a:r>
            <a:endParaRPr lang="es-ES" b="1" dirty="0"/>
          </a:p>
        </p:txBody>
      </p:sp>
      <p:pic>
        <p:nvPicPr>
          <p:cNvPr id="16" name="Imagen 15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2E14F6C6-02F5-A182-E759-8F3A39F3A8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153" y="4732947"/>
            <a:ext cx="3123996" cy="1975112"/>
          </a:xfrm>
          <a:prstGeom prst="round2DiagRect">
            <a:avLst>
              <a:gd name="adj1" fmla="val 0"/>
              <a:gd name="adj2" fmla="val 16428"/>
            </a:avLst>
          </a:prstGeom>
          <a:ln w="38100" cap="sq">
            <a:solidFill>
              <a:srgbClr val="80B9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EEA612-6B73-53EA-255A-641332D9FFDB}"/>
              </a:ext>
            </a:extLst>
          </p:cNvPr>
          <p:cNvSpPr txBox="1"/>
          <p:nvPr/>
        </p:nvSpPr>
        <p:spPr>
          <a:xfrm>
            <a:off x="2602377" y="2312250"/>
            <a:ext cx="6026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Bibbia riporta solo tre incarcerazioni di Paolo prima che fosse portato a Roma: a Filippi (At 16:22-24); a Gerusalemme (At 23:10); e a Cesarea (At 23:33-35). Ma sicuramente ve ne furono molte altre (2 Co 11:23).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940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4B0CF-563F-AD7E-3F24-3010DA1CB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6\1 TRIMESTRE\leccion 1\Immagin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906" y="3454"/>
            <a:ext cx="12204700" cy="6870700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2CA56-83B0-5E6A-B0D0-4E3847D56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2700" y="0"/>
            <a:ext cx="2013557" cy="6858000"/>
          </a:xfrm>
          <a:prstGeom prst="rect">
            <a:avLst/>
          </a:prstGeom>
          <a:solidFill>
            <a:srgbClr val="2F5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CDB13C-ED27-49B5-0CD0-FE1C148BBF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354205"/>
            <a:ext cx="7748116" cy="6149591"/>
          </a:xfrm>
          <a:prstGeom prst="roundRect">
            <a:avLst>
              <a:gd name="adj" fmla="val 20344"/>
            </a:avLst>
          </a:prstGeom>
          <a:ln w="117475" cmpd="dbl">
            <a:solidFill>
              <a:srgbClr val="2F5882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6161B0-5894-FE3E-5BEE-046EC31840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90238" y="1629000"/>
            <a:ext cx="3600000" cy="36000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74625" cmpd="thinThick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srgbClr val="2F5882"/>
            </a:outerShdw>
          </a:effectLst>
        </p:spPr>
        <p:txBody>
          <a:bodyPr vert="horz" lIns="91440" tIns="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  <a:spcBef>
                <a:spcPct val="600000"/>
              </a:spcBef>
              <a:spcAft>
                <a:spcPts val="600"/>
              </a:spcAft>
            </a:pPr>
            <a:endParaRPr lang="es-ES" sz="3600" b="1" kern="1200" noProof="0" dirty="0">
              <a:solidFill>
                <a:srgbClr val="5A301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8B0E8-54D4-FF35-A4E2-A6176D157067}"/>
              </a:ext>
            </a:extLst>
          </p:cNvPr>
          <p:cNvSpPr txBox="1"/>
          <p:nvPr/>
        </p:nvSpPr>
        <p:spPr>
          <a:xfrm>
            <a:off x="8376197" y="3061757"/>
            <a:ext cx="3628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3600" b="1" dirty="0">
                <a:solidFill>
                  <a:srgbClr val="2F5882"/>
                </a:solidFill>
                <a:latin typeface="+mj-lt"/>
                <a:ea typeface="+mj-ea"/>
                <a:cs typeface="+mj-cs"/>
              </a:rPr>
              <a:t>I DESTINATARI</a:t>
            </a:r>
          </a:p>
        </p:txBody>
      </p:sp>
    </p:spTree>
    <p:extLst>
      <p:ext uri="{BB962C8B-B14F-4D97-AF65-F5344CB8AC3E}">
        <p14:creationId xmlns:p14="http://schemas.microsoft.com/office/powerpoint/2010/main" val="30780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53E9010-3CCB-0A7B-DB1F-97FB21DEFB6A}"/>
              </a:ext>
            </a:extLst>
          </p:cNvPr>
          <p:cNvSpPr txBox="1"/>
          <p:nvPr/>
        </p:nvSpPr>
        <p:spPr>
          <a:xfrm>
            <a:off x="1968500" y="419100"/>
            <a:ext cx="7992917" cy="5852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b="1" dirty="0">
                <a:latin typeface="Comic Sans MS" pitchFamily="66" charset="0"/>
              </a:rPr>
              <a:t>«L'apostolo Paolo sentiva una profonda responsabilità per coloro che si erano convertiti durante il suo ministero. Egli desiderava soprattutto che essi fossero fedeli, </a:t>
            </a:r>
            <a:r>
              <a:rPr lang="es-ES" sz="2800" b="1" dirty="0">
                <a:latin typeface="Comic Sans MS" pitchFamily="66" charset="0"/>
              </a:rPr>
              <a:t>“</a:t>
            </a:r>
            <a:r>
              <a:rPr lang="it-IT" sz="2800" b="1" dirty="0">
                <a:latin typeface="Comic Sans MS" pitchFamily="66" charset="0"/>
              </a:rPr>
              <a:t>onde nel giorno di Cristo — egli disse — io abbia da gloriarmi di non aver corso invano, ne invano faticato</a:t>
            </a:r>
            <a:r>
              <a:rPr lang="es-ES" sz="2800" b="1" dirty="0">
                <a:latin typeface="Comic Sans MS" pitchFamily="66" charset="0"/>
              </a:rPr>
              <a:t>”</a:t>
            </a:r>
            <a:r>
              <a:rPr lang="it-IT" sz="2800" b="1" dirty="0">
                <a:latin typeface="Comic Sans MS" pitchFamily="66" charset="0"/>
              </a:rPr>
              <a:t> (Filippesi 2:16). Paolo tremava nel vedere i risultati della sua opera. E sentiva che la sua stessa salvezza poteva essere messa in pericolo se egli non avesse fatto il suo dovere e se la chiesa avesse mancato di cooperare con lui per la salvezza degli uomini».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A48121-E136-5424-DACB-3357810C70FA}"/>
              </a:ext>
            </a:extLst>
          </p:cNvPr>
          <p:cNvSpPr txBox="1"/>
          <p:nvPr/>
        </p:nvSpPr>
        <p:spPr>
          <a:xfrm>
            <a:off x="5981759" y="6107162"/>
            <a:ext cx="3851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200" b="1" dirty="0"/>
              <a:t>(E.G. White, </a:t>
            </a:r>
            <a:r>
              <a:rPr lang="es-ES" sz="1200" b="1" i="1" dirty="0" err="1"/>
              <a:t>Gli</a:t>
            </a:r>
            <a:r>
              <a:rPr lang="es-ES" sz="1200" b="1" i="1" dirty="0"/>
              <a:t> uomini che vinsero un impero</a:t>
            </a:r>
            <a:r>
              <a:rPr lang="es-ES" sz="1200" b="1" dirty="0"/>
              <a:t>, p. 129)</a:t>
            </a:r>
          </a:p>
        </p:txBody>
      </p:sp>
    </p:spTree>
    <p:extLst>
      <p:ext uri="{BB962C8B-B14F-4D97-AF65-F5344CB8AC3E}">
        <p14:creationId xmlns:p14="http://schemas.microsoft.com/office/powerpoint/2010/main" val="22178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61B77-AE61-38A9-BD94-2D5819040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DF91E4-DF36-1CC0-A56C-4E8D12E0B6E0}"/>
              </a:ext>
            </a:extLst>
          </p:cNvPr>
          <p:cNvSpPr txBox="1"/>
          <p:nvPr/>
        </p:nvSpPr>
        <p:spPr>
          <a:xfrm>
            <a:off x="5748134" y="-78656"/>
            <a:ext cx="61626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STORIA DI FILIPPI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1CB9D7-FED2-5A00-006E-E8562DCCAF7B}"/>
              </a:ext>
            </a:extLst>
          </p:cNvPr>
          <p:cNvSpPr txBox="1"/>
          <p:nvPr/>
        </p:nvSpPr>
        <p:spPr>
          <a:xfrm>
            <a:off x="5748134" y="539231"/>
            <a:ext cx="6162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1866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«Durante la notte apparve a Paolo una visione. Gli stava davanti un uomo Macedone, che lo supplicava e diceva: </a:t>
            </a: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1866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1866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Passa in Macedonia e soccorrici</a:t>
            </a: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1866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1866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1866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1866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(Atti 16:9)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rgbClr val="1866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Imagen 9" descr="Mapa&#10;&#10;El contenido generado por IA puede ser incorrecto.">
            <a:extLst>
              <a:ext uri="{FF2B5EF4-FFF2-40B4-BE49-F238E27FC236}">
                <a16:creationId xmlns:a16="http://schemas.microsoft.com/office/drawing/2014/main" id="{945D3094-8071-342F-80E2-98DDDE23AF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135" y="1562100"/>
            <a:ext cx="6162675" cy="3733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2B11394B-AA3A-0EA9-A77B-A7E406C37D31}"/>
              </a:ext>
            </a:extLst>
          </p:cNvPr>
          <p:cNvSpPr/>
          <p:nvPr/>
        </p:nvSpPr>
        <p:spPr>
          <a:xfrm>
            <a:off x="10229850" y="3286125"/>
            <a:ext cx="14400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1D06B08-D7AB-045E-EF91-9DC00BED3A28}"/>
              </a:ext>
            </a:extLst>
          </p:cNvPr>
          <p:cNvSpPr/>
          <p:nvPr/>
        </p:nvSpPr>
        <p:spPr>
          <a:xfrm>
            <a:off x="10672200" y="2990850"/>
            <a:ext cx="14400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4EA75F01-484A-2211-9697-9D2965FCC8FD}"/>
              </a:ext>
            </a:extLst>
          </p:cNvPr>
          <p:cNvSpPr/>
          <p:nvPr/>
        </p:nvSpPr>
        <p:spPr>
          <a:xfrm>
            <a:off x="9505590" y="2990849"/>
            <a:ext cx="14400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DA92106-521C-8481-A4F4-6B4273A7862A}"/>
              </a:ext>
            </a:extLst>
          </p:cNvPr>
          <p:cNvSpPr/>
          <p:nvPr/>
        </p:nvSpPr>
        <p:spPr>
          <a:xfrm>
            <a:off x="9877245" y="2819398"/>
            <a:ext cx="14400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CF51704-5185-034B-1DCE-10899CCBCF19}"/>
              </a:ext>
            </a:extLst>
          </p:cNvPr>
          <p:cNvSpPr/>
          <p:nvPr/>
        </p:nvSpPr>
        <p:spPr>
          <a:xfrm>
            <a:off x="9250309" y="2798474"/>
            <a:ext cx="14400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399EA6D-F7EB-6449-6D59-51D07C9D83FB}"/>
              </a:ext>
            </a:extLst>
          </p:cNvPr>
          <p:cNvSpPr/>
          <p:nvPr/>
        </p:nvSpPr>
        <p:spPr>
          <a:xfrm>
            <a:off x="9010290" y="2747960"/>
            <a:ext cx="14400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685F06B-4BD5-7715-EC9E-12A65F3F1909}"/>
              </a:ext>
            </a:extLst>
          </p:cNvPr>
          <p:cNvSpPr/>
          <p:nvPr/>
        </p:nvSpPr>
        <p:spPr>
          <a:xfrm>
            <a:off x="9605805" y="2451644"/>
            <a:ext cx="14400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D3B4656-AA4A-5FC8-A110-35AB0561ABF5}"/>
              </a:ext>
            </a:extLst>
          </p:cNvPr>
          <p:cNvSpPr/>
          <p:nvPr/>
        </p:nvSpPr>
        <p:spPr>
          <a:xfrm>
            <a:off x="8685472" y="2380206"/>
            <a:ext cx="14400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0E4D24F-C6D0-EC08-F57F-168D35C4544C}"/>
              </a:ext>
            </a:extLst>
          </p:cNvPr>
          <p:cNvCxnSpPr>
            <a:stCxn id="11" idx="7"/>
            <a:endCxn id="12" idx="3"/>
          </p:cNvCxnSpPr>
          <p:nvPr/>
        </p:nvCxnSpPr>
        <p:spPr>
          <a:xfrm flipV="1">
            <a:off x="10352762" y="3112801"/>
            <a:ext cx="340526" cy="19424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70EF680-8FB3-21A2-53B4-21AC7E4CC806}"/>
              </a:ext>
            </a:extLst>
          </p:cNvPr>
          <p:cNvCxnSpPr>
            <a:cxnSpLocks/>
            <a:stCxn id="13" idx="5"/>
            <a:endCxn id="12" idx="1"/>
          </p:cNvCxnSpPr>
          <p:nvPr/>
        </p:nvCxnSpPr>
        <p:spPr>
          <a:xfrm flipV="1">
            <a:off x="9628502" y="3011774"/>
            <a:ext cx="1064786" cy="10102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E052F38-4DD0-39AE-9510-1D9FE715F7B0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9628502" y="2941349"/>
            <a:ext cx="269831" cy="7042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F8910F-6E4C-4698-2E9A-86531AB0DF1C}"/>
              </a:ext>
            </a:extLst>
          </p:cNvPr>
          <p:cNvSpPr txBox="1"/>
          <p:nvPr/>
        </p:nvSpPr>
        <p:spPr>
          <a:xfrm>
            <a:off x="9574811" y="2739598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413CC7F-378C-D9B3-4B6E-48A307FDD5AC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>
          <a:xfrm>
            <a:off x="9322309" y="2798474"/>
            <a:ext cx="183281" cy="263813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7EBD22C-3784-5478-3C8A-BDB2BFC961BA}"/>
              </a:ext>
            </a:extLst>
          </p:cNvPr>
          <p:cNvCxnSpPr>
            <a:cxnSpLocks/>
            <a:stCxn id="16" idx="7"/>
          </p:cNvCxnSpPr>
          <p:nvPr/>
        </p:nvCxnSpPr>
        <p:spPr>
          <a:xfrm>
            <a:off x="9133202" y="2768884"/>
            <a:ext cx="117107" cy="120939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624CEC5-B977-077C-5FE4-24F2DC920028}"/>
              </a:ext>
            </a:extLst>
          </p:cNvPr>
          <p:cNvCxnSpPr>
            <a:cxnSpLocks/>
            <a:stCxn id="17" idx="3"/>
            <a:endCxn id="16" idx="0"/>
          </p:cNvCxnSpPr>
          <p:nvPr/>
        </p:nvCxnSpPr>
        <p:spPr>
          <a:xfrm flipH="1">
            <a:off x="9082290" y="2573595"/>
            <a:ext cx="544603" cy="1743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B61CC94-8318-DEBD-1371-727DC9455C5C}"/>
              </a:ext>
            </a:extLst>
          </p:cNvPr>
          <p:cNvCxnSpPr>
            <a:cxnSpLocks/>
            <a:stCxn id="18" idx="7"/>
            <a:endCxn id="17" idx="1"/>
          </p:cNvCxnSpPr>
          <p:nvPr/>
        </p:nvCxnSpPr>
        <p:spPr>
          <a:xfrm>
            <a:off x="8808384" y="2401130"/>
            <a:ext cx="818509" cy="7143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5FD09EF-37D8-DEAF-D862-6DA9F6D8AE45}"/>
              </a:ext>
            </a:extLst>
          </p:cNvPr>
          <p:cNvSpPr txBox="1"/>
          <p:nvPr/>
        </p:nvSpPr>
        <p:spPr>
          <a:xfrm>
            <a:off x="5805285" y="45339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Atti 16:6-12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B1068D8-6E0C-21AF-0C0E-E76B1E821E91}"/>
              </a:ext>
            </a:extLst>
          </p:cNvPr>
          <p:cNvSpPr txBox="1"/>
          <p:nvPr/>
        </p:nvSpPr>
        <p:spPr>
          <a:xfrm>
            <a:off x="9931413" y="3401497"/>
            <a:ext cx="76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Frigia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01538A5-0158-BE27-9CDF-2A72E34F1B0B}"/>
              </a:ext>
            </a:extLst>
          </p:cNvPr>
          <p:cNvSpPr txBox="1"/>
          <p:nvPr/>
        </p:nvSpPr>
        <p:spPr>
          <a:xfrm>
            <a:off x="10612337" y="308717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Galazia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0049C06-DB73-9A60-B70E-ABDAE3F1EFC1}"/>
              </a:ext>
            </a:extLst>
          </p:cNvPr>
          <p:cNvSpPr txBox="1"/>
          <p:nvPr/>
        </p:nvSpPr>
        <p:spPr>
          <a:xfrm>
            <a:off x="9406854" y="306666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Misia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1B8B223-1D9A-9C2B-9E5D-C94ED9BBCC57}"/>
              </a:ext>
            </a:extLst>
          </p:cNvPr>
          <p:cNvSpPr txBox="1"/>
          <p:nvPr/>
        </p:nvSpPr>
        <p:spPr>
          <a:xfrm>
            <a:off x="9959875" y="260109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Bitinia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BA99A6B-8E47-EB81-576C-EBF874B2728D}"/>
              </a:ext>
            </a:extLst>
          </p:cNvPr>
          <p:cNvSpPr txBox="1"/>
          <p:nvPr/>
        </p:nvSpPr>
        <p:spPr>
          <a:xfrm>
            <a:off x="7919962" y="315131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Troia</a:t>
            </a: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091E3A4A-E700-89F5-B99E-93133B79D1DC}"/>
              </a:ext>
            </a:extLst>
          </p:cNvPr>
          <p:cNvCxnSpPr>
            <a:cxnSpLocks/>
            <a:stCxn id="46" idx="3"/>
            <a:endCxn id="15" idx="4"/>
          </p:cNvCxnSpPr>
          <p:nvPr/>
        </p:nvCxnSpPr>
        <p:spPr>
          <a:xfrm flipV="1">
            <a:off x="8793919" y="2941349"/>
            <a:ext cx="528390" cy="3946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D180CD4-2F89-C61C-11E2-9262B86EEC4B}"/>
              </a:ext>
            </a:extLst>
          </p:cNvPr>
          <p:cNvSpPr txBox="1"/>
          <p:nvPr/>
        </p:nvSpPr>
        <p:spPr>
          <a:xfrm>
            <a:off x="6840810" y="1559684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Provincia di Macedonia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BEAEB51-3546-FF62-720F-838E43AAED0C}"/>
              </a:ext>
            </a:extLst>
          </p:cNvPr>
          <p:cNvSpPr txBox="1"/>
          <p:nvPr/>
        </p:nvSpPr>
        <p:spPr>
          <a:xfrm>
            <a:off x="6966635" y="2861667"/>
            <a:ext cx="138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Samotracia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D6178CF3-2A22-8257-AF20-3F929EA8D2B1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8356311" y="2879735"/>
            <a:ext cx="595546" cy="1665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5F0A193-DA91-157C-A397-C467CA13F953}"/>
              </a:ext>
            </a:extLst>
          </p:cNvPr>
          <p:cNvSpPr txBox="1"/>
          <p:nvPr/>
        </p:nvSpPr>
        <p:spPr>
          <a:xfrm>
            <a:off x="9610421" y="2163307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Neapolis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8E07078-6039-03E9-7974-629836712418}"/>
              </a:ext>
            </a:extLst>
          </p:cNvPr>
          <p:cNvSpPr txBox="1"/>
          <p:nvPr/>
        </p:nvSpPr>
        <p:spPr>
          <a:xfrm>
            <a:off x="7718128" y="225851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Filippi</a:t>
            </a:r>
          </a:p>
        </p:txBody>
      </p:sp>
      <p:pic>
        <p:nvPicPr>
          <p:cNvPr id="60" name="Gráfico 59" descr="Marcador con relleno sólido">
            <a:extLst>
              <a:ext uri="{FF2B5EF4-FFF2-40B4-BE49-F238E27FC236}">
                <a16:creationId xmlns:a16="http://schemas.microsoft.com/office/drawing/2014/main" id="{E5A91EEA-574D-7ADE-20A5-F18FCA4124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5315" y="1979974"/>
            <a:ext cx="445116" cy="445116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F75C1469-CAAF-B377-0453-75B7CA95517C}"/>
              </a:ext>
            </a:extLst>
          </p:cNvPr>
          <p:cNvSpPr txBox="1"/>
          <p:nvPr/>
        </p:nvSpPr>
        <p:spPr>
          <a:xfrm>
            <a:off x="137276" y="3170664"/>
            <a:ext cx="5509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1600" b="1" dirty="0"/>
              <a:t>Durante il suo secondo viaggio missionario, i piani di Paolo subirono una svolta. Lo Spirito Santo stava guidando i suoi passi (Atti 16:6-12):</a:t>
            </a:r>
            <a:endParaRPr lang="es-ES" sz="16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A10E98D-6963-44F3-EC7D-4F98C14B7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741882"/>
              </p:ext>
            </p:extLst>
          </p:nvPr>
        </p:nvGraphicFramePr>
        <p:xfrm>
          <a:off x="137276" y="4113756"/>
          <a:ext cx="5545578" cy="262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3" name="CuadroTexto 62">
            <a:extLst>
              <a:ext uri="{FF2B5EF4-FFF2-40B4-BE49-F238E27FC236}">
                <a16:creationId xmlns:a16="http://schemas.microsoft.com/office/drawing/2014/main" id="{FE15302F-E23F-75D2-983E-082BA1F02A5A}"/>
              </a:ext>
            </a:extLst>
          </p:cNvPr>
          <p:cNvSpPr txBox="1"/>
          <p:nvPr/>
        </p:nvSpPr>
        <p:spPr>
          <a:xfrm>
            <a:off x="5736015" y="5469224"/>
            <a:ext cx="6263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b="1" dirty="0"/>
              <a:t>Filippi fu il luogo scelto dallo Spirito Santo per iniziare la predicazione del Vangelo in Europa. Essendo una città romana a tutti gli effetti, i filippesi erano esenti dal pagamento delle tasse e avevano la cittadinanza romana per nascita.</a:t>
            </a:r>
            <a:endParaRPr lang="es-ES" sz="1600" b="1" dirty="0"/>
          </a:p>
        </p:txBody>
      </p:sp>
      <p:pic>
        <p:nvPicPr>
          <p:cNvPr id="7" name="Imagen 6" descr="Imagen que contiene persona, hombre, interior, mujer&#10;&#10;El contenido generado por IA puede ser incorrecto.">
            <a:extLst>
              <a:ext uri="{FF2B5EF4-FFF2-40B4-BE49-F238E27FC236}">
                <a16:creationId xmlns:a16="http://schemas.microsoft.com/office/drawing/2014/main" id="{EE3130B1-F533-29C8-88B3-EB6DF019BB2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14" y="114772"/>
            <a:ext cx="2166690" cy="2889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grupo de personas con paraguas de colores&#10;&#10;El contenido generado por IA puede ser incorrecto.">
            <a:extLst>
              <a:ext uri="{FF2B5EF4-FFF2-40B4-BE49-F238E27FC236}">
                <a16:creationId xmlns:a16="http://schemas.microsoft.com/office/drawing/2014/main" id="{F3B4558A-7C4A-DAD4-471B-10F2BAB7A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054" y="114772"/>
            <a:ext cx="2596602" cy="2889823"/>
          </a:xfrm>
          <a:prstGeom prst="roundRect">
            <a:avLst>
              <a:gd name="adj" fmla="val 1174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486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854987-322C-46BC-BC7F-82CD3A59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0854987-322C-46BC-BC7F-82CD3A59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0854987-322C-46BC-BC7F-82CD3A59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0854987-322C-46BC-BC7F-82CD3A593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808286-686E-444E-A847-0D484991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46808286-686E-444E-A847-0D484991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C36EB-75BF-45F7-9BA4-AB84F5DE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8C3C36EB-75BF-45F7-9BA4-AB84F5DE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8C3C36EB-75BF-45F7-9BA4-AB84F5DE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8C3C36EB-75BF-45F7-9BA4-AB84F5DEB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2F4DF3-2788-49C2-B7FE-39D8B4133F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22F4DF3-2788-49C2-B7FE-39D8B4133F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FB6D-90B4-43DA-B097-484378D60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65ADFB6D-90B4-43DA-B097-484378D60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65ADFB6D-90B4-43DA-B097-484378D60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65ADFB6D-90B4-43DA-B097-484378D60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71E711-5045-4BAB-B9C0-45C8BBA0D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2C71E711-5045-4BAB-B9C0-45C8BBA0D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74A911-3636-4D08-AA99-C91393CD2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D074A911-3636-4D08-AA99-C91393CD2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D074A911-3636-4D08-AA99-C91393CD2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dgm id="{D074A911-3636-4D08-AA99-C91393CD2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BB4526-D997-4E0D-A80E-5AC0CCE5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">
                                            <p:graphicEl>
                                              <a:dgm id="{61BB4526-D997-4E0D-A80E-5AC0CCE5A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EE802-798D-482C-8D07-EC1949A2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1CEEE802-798D-482C-8D07-EC1949A2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">
                                            <p:graphicEl>
                                              <a:dgm id="{1CEEE802-798D-482C-8D07-EC1949A2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">
                                            <p:graphicEl>
                                              <a:dgm id="{1CEEE802-798D-482C-8D07-EC1949A2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E31877-E92C-4DCE-8A98-034A809D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>
                                            <p:graphicEl>
                                              <a:dgm id="{88E31877-E92C-4DCE-8A98-034A809D0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48B8B-7B82-4879-8D72-0CE5587C3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">
                                            <p:graphicEl>
                                              <a:dgm id="{E5C48B8B-7B82-4879-8D72-0CE5587C3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">
                                            <p:graphicEl>
                                              <a:dgm id="{E5C48B8B-7B82-4879-8D72-0CE5587C3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>
                                            <p:graphicEl>
                                              <a:dgm id="{E5C48B8B-7B82-4879-8D72-0CE5587C3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A6D5B-A321-4931-8ECF-0BE1C013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2">
                                            <p:graphicEl>
                                              <a:dgm id="{56FA6D5B-A321-4931-8ECF-0BE1C0131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D0DFE4-7DE3-42AF-B776-CCC2CA146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">
                                            <p:graphicEl>
                                              <a:dgm id="{0BD0DFE4-7DE3-42AF-B776-CCC2CA146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">
                                            <p:graphicEl>
                                              <a:dgm id="{0BD0DFE4-7DE3-42AF-B776-CCC2CA146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">
                                            <p:graphicEl>
                                              <a:dgm id="{0BD0DFE4-7DE3-42AF-B776-CCC2CA146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2548AF-96E4-4E1E-9B71-068CAC30A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2">
                                            <p:graphicEl>
                                              <a:dgm id="{4B2548AF-96E4-4E1E-9B71-068CAC30A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00"/>
                            </p:stCondLst>
                            <p:childTnLst>
                              <p:par>
                                <p:cTn id="2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5BBDD4-F320-47D6-8617-B9CCADCF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">
                                            <p:graphicEl>
                                              <a:dgm id="{045BBDD4-F320-47D6-8617-B9CCADCF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">
                                            <p:graphicEl>
                                              <a:dgm id="{045BBDD4-F320-47D6-8617-B9CCADCF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">
                                            <p:graphicEl>
                                              <a:dgm id="{045BBDD4-F320-47D6-8617-B9CCADCF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087E31-B246-48B6-BC89-5B63CCB6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2">
                                            <p:graphicEl>
                                              <a:dgm id="{A5087E31-B246-48B6-BC89-5B63CCB67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/>
      <p:bldP spid="41" grpId="0"/>
      <p:bldP spid="42" grpId="0"/>
      <p:bldP spid="43" grpId="0"/>
      <p:bldP spid="44" grpId="0"/>
      <p:bldP spid="45" grpId="0"/>
      <p:bldP spid="46" grpId="0"/>
      <p:bldP spid="50" grpId="0"/>
      <p:bldP spid="51" grpId="0"/>
      <p:bldP spid="57" grpId="0"/>
      <p:bldP spid="58" grpId="0"/>
      <p:bldP spid="61" grpId="0"/>
      <p:bldGraphic spid="2" grpId="0" uiExpand="1">
        <p:bldSub>
          <a:bldDgm bld="one"/>
        </p:bldSub>
      </p:bldGraphic>
      <p:bldP spid="6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1482</Words>
  <Application>Microsoft Office PowerPoint</Application>
  <PresentationFormat>Panorámica</PresentationFormat>
  <Paragraphs>85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Comic Sans MS</vt:lpstr>
      <vt:lpstr>Arial Black</vt:lpstr>
      <vt:lpstr>Aptos Display</vt:lpstr>
      <vt:lpstr>Calibri</vt:lpstr>
      <vt:lpstr>Arial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103</cp:revision>
  <dcterms:created xsi:type="dcterms:W3CDTF">2025-12-14T15:19:42Z</dcterms:created>
  <dcterms:modified xsi:type="dcterms:W3CDTF">2025-12-31T10:40:47Z</dcterms:modified>
</cp:coreProperties>
</file>