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24" r:id="rId3"/>
    <p:sldId id="319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Ricevere la misericordia di Dio (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31:7)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Depositare la nostra fiducia in lui (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5:11)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Ricevere le benedizioni della salvezza (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9:14)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Osservare la 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legge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 Dio (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119:14; 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58:13,14)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Credere nella sua Parola (</a:t>
          </a:r>
          <a:r>
            <a:rPr lang="es-E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119:162)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Educare figli devoti (Pr 23:24,25)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#1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s-ES" sz="1800" b="1" dirty="0"/>
            <a:t>Circonciso l’ottavo giorno; figlio di genitori pii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1800" b="1" dirty="0"/>
            <a:t>Ebreo di </a:t>
          </a:r>
          <a:r>
            <a:rPr lang="es-ES" sz="1800" b="1" dirty="0" err="1"/>
            <a:t>Ebrei</a:t>
          </a:r>
          <a:r>
            <a:rPr lang="es-ES" sz="1800" b="1" dirty="0"/>
            <a:t>; beniaminita di razza pura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s-ES" sz="1800" b="1" dirty="0"/>
            <a:t>In quanto </a:t>
          </a:r>
          <a:r>
            <a:rPr lang="es-ES" sz="1800" b="1" dirty="0" err="1"/>
            <a:t>alla</a:t>
          </a:r>
          <a:r>
            <a:rPr lang="es-ES" sz="1800" b="1" dirty="0"/>
            <a:t> </a:t>
          </a:r>
          <a:r>
            <a:rPr lang="es-ES" sz="1800" b="1" dirty="0" err="1"/>
            <a:t>Legge</a:t>
          </a:r>
          <a:r>
            <a:rPr lang="es-ES" sz="1800" b="1" dirty="0"/>
            <a:t>, il più stretto  fariseo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s-ES" sz="1800" b="1" dirty="0"/>
            <a:t>In quando allo zelo, persecutore della chiesa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s-ES" sz="1600" b="1" dirty="0"/>
            <a:t>Irreprensibile</a:t>
          </a:r>
          <a:r>
            <a:rPr lang="es-ES" sz="1800" b="1" dirty="0"/>
            <a:t> osservatore della Legge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 custScaleX="11717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#1"/>
    <dgm:cxn modelId="{A1E72238-7168-49CE-93CC-132A2FB3D51B}" type="presOf" srcId="{8556B619-560D-44CC-A616-A92342739B25}" destId="{9BB9DBFF-48FA-4075-83CA-E08889741CF1}" srcOrd="1" destOrd="0" presId="urn:microsoft.com/office/officeart/2005/8/layout/hList7#1"/>
    <dgm:cxn modelId="{43AB7A3D-411F-4CF3-BDE0-0B8788D55C46}" type="presOf" srcId="{796E9DFB-C527-4278-8559-9572E65D9EF4}" destId="{7ACA2C11-E55A-4378-BBE6-DA9EDBBBC433}" srcOrd="1" destOrd="0" presId="urn:microsoft.com/office/officeart/2005/8/layout/hList7#1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#1"/>
    <dgm:cxn modelId="{B8B74760-5867-4363-99A8-A44FBE3C2761}" type="presOf" srcId="{BE28ACA5-5E1A-49D5-9928-D0560D72A5D7}" destId="{3F9C67CF-8923-4295-A709-6F1DD4FFEEE2}" srcOrd="1" destOrd="0" presId="urn:microsoft.com/office/officeart/2005/8/layout/hList7#1"/>
    <dgm:cxn modelId="{01A93564-0D5B-4AC7-8868-1D8D45BD1C97}" type="presOf" srcId="{E4F97F9C-0E8F-43B7-A256-4A2B656619DE}" destId="{7DF59011-388C-4093-8959-3351DDFC4ADC}" srcOrd="0" destOrd="0" presId="urn:microsoft.com/office/officeart/2005/8/layout/hList7#1"/>
    <dgm:cxn modelId="{D7501748-11B5-43BA-97AC-546A662CED32}" type="presOf" srcId="{A3C1AE8B-CD16-4070-82E8-741B9CCE8ADA}" destId="{5696DB57-28E0-46F5-A67F-D696503F64E1}" srcOrd="0" destOrd="0" presId="urn:microsoft.com/office/officeart/2005/8/layout/hList7#1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#1"/>
    <dgm:cxn modelId="{03F49982-3B71-49F5-A453-ECCD8801BD9B}" type="presOf" srcId="{6EE593E0-C4D2-4C4C-BB50-C964C0542760}" destId="{F26FE41A-DB46-4170-9BF3-AFF9C3323D59}" srcOrd="0" destOrd="0" presId="urn:microsoft.com/office/officeart/2005/8/layout/hList7#1"/>
    <dgm:cxn modelId="{67DF0C85-D96A-4730-9B87-2943A7583E20}" type="presOf" srcId="{6EE593E0-C4D2-4C4C-BB50-C964C0542760}" destId="{670876BB-ED16-4B51-A3A3-3F5B871674C9}" srcOrd="1" destOrd="0" presId="urn:microsoft.com/office/officeart/2005/8/layout/hList7#1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#1"/>
    <dgm:cxn modelId="{C22A69B2-54CB-47C3-AAB2-596DB9736BB7}" type="presOf" srcId="{F38E25A1-0699-4FD9-88A4-6F41B8030BBD}" destId="{F525BF5E-4683-4EE0-92A0-67D976FFC188}" srcOrd="0" destOrd="0" presId="urn:microsoft.com/office/officeart/2005/8/layout/hList7#1"/>
    <dgm:cxn modelId="{B3DFB1C8-B69F-4297-9DB5-6C7F2BC0CD36}" type="presOf" srcId="{B87C5303-5594-4534-9FDE-D1B8B47211C5}" destId="{62D93324-EE7B-4B3A-8467-4EDA33D7AC64}" srcOrd="0" destOrd="0" presId="urn:microsoft.com/office/officeart/2005/8/layout/hList7#1"/>
    <dgm:cxn modelId="{63CD10D0-4AF4-42A5-9C7D-FC04B6A2F3EF}" type="presOf" srcId="{8556B619-560D-44CC-A616-A92342739B25}" destId="{D128365B-A3FF-474C-8E24-63862A44BE84}" srcOrd="0" destOrd="0" presId="urn:microsoft.com/office/officeart/2005/8/layout/hList7#1"/>
    <dgm:cxn modelId="{30E8D5FB-87DD-44A8-8B11-7AF76777DA8E}" type="presOf" srcId="{570BC0FB-0F11-40FA-8670-3282E1FF95F9}" destId="{E1A2E70E-1800-4135-AB4D-B6F84F8135C0}" srcOrd="0" destOrd="0" presId="urn:microsoft.com/office/officeart/2005/8/layout/hList7#1"/>
    <dgm:cxn modelId="{FB5DE4DD-AEC5-4B5C-8151-D3A32A68C552}" type="presParOf" srcId="{5696DB57-28E0-46F5-A67F-D696503F64E1}" destId="{81B947A8-8222-4D23-91A0-A3DDDFBA911F}" srcOrd="0" destOrd="0" presId="urn:microsoft.com/office/officeart/2005/8/layout/hList7#1"/>
    <dgm:cxn modelId="{0C30C1B6-D2D5-46CB-98A3-A567F8120D63}" type="presParOf" srcId="{5696DB57-28E0-46F5-A67F-D696503F64E1}" destId="{92D1937D-F96D-4C83-BB98-F48D62D4D192}" srcOrd="1" destOrd="0" presId="urn:microsoft.com/office/officeart/2005/8/layout/hList7#1"/>
    <dgm:cxn modelId="{7E506D43-85AD-4D13-9070-3E1FAD996056}" type="presParOf" srcId="{92D1937D-F96D-4C83-BB98-F48D62D4D192}" destId="{E30B87F1-9D1B-477C-A0CB-5D3C54ADC4BA}" srcOrd="0" destOrd="0" presId="urn:microsoft.com/office/officeart/2005/8/layout/hList7#1"/>
    <dgm:cxn modelId="{A119C12B-6160-4B26-BD49-32A9C496D192}" type="presParOf" srcId="{E30B87F1-9D1B-477C-A0CB-5D3C54ADC4BA}" destId="{D128365B-A3FF-474C-8E24-63862A44BE84}" srcOrd="0" destOrd="0" presId="urn:microsoft.com/office/officeart/2005/8/layout/hList7#1"/>
    <dgm:cxn modelId="{6BAD5829-0773-4398-A95B-7310B2058E9B}" type="presParOf" srcId="{E30B87F1-9D1B-477C-A0CB-5D3C54ADC4BA}" destId="{9BB9DBFF-48FA-4075-83CA-E08889741CF1}" srcOrd="1" destOrd="0" presId="urn:microsoft.com/office/officeart/2005/8/layout/hList7#1"/>
    <dgm:cxn modelId="{6554EDFF-9F6A-4B6E-9409-50ABC1D1793B}" type="presParOf" srcId="{E30B87F1-9D1B-477C-A0CB-5D3C54ADC4BA}" destId="{9FFF8EF9-D8C5-41B2-85C9-1156CAABE258}" srcOrd="2" destOrd="0" presId="urn:microsoft.com/office/officeart/2005/8/layout/hList7#1"/>
    <dgm:cxn modelId="{540DDA07-65FB-42A3-A84C-ABC5D92EF799}" type="presParOf" srcId="{E30B87F1-9D1B-477C-A0CB-5D3C54ADC4BA}" destId="{1D9CE686-3970-4C8A-B7F5-25FB1EC212C9}" srcOrd="3" destOrd="0" presId="urn:microsoft.com/office/officeart/2005/8/layout/hList7#1"/>
    <dgm:cxn modelId="{884257D4-8236-443E-9DA8-EFA4559AA17E}" type="presParOf" srcId="{92D1937D-F96D-4C83-BB98-F48D62D4D192}" destId="{7DF59011-388C-4093-8959-3351DDFC4ADC}" srcOrd="1" destOrd="0" presId="urn:microsoft.com/office/officeart/2005/8/layout/hList7#1"/>
    <dgm:cxn modelId="{BAC72084-AA58-4A51-9456-AD98C69690C1}" type="presParOf" srcId="{92D1937D-F96D-4C83-BB98-F48D62D4D192}" destId="{2EE4C02D-226E-4115-8BAD-78FEF7C84761}" srcOrd="2" destOrd="0" presId="urn:microsoft.com/office/officeart/2005/8/layout/hList7#1"/>
    <dgm:cxn modelId="{17839558-1CA0-4A00-8306-A952CBF05A24}" type="presParOf" srcId="{2EE4C02D-226E-4115-8BAD-78FEF7C84761}" destId="{F26FE41A-DB46-4170-9BF3-AFF9C3323D59}" srcOrd="0" destOrd="0" presId="urn:microsoft.com/office/officeart/2005/8/layout/hList7#1"/>
    <dgm:cxn modelId="{D594B887-C944-4A8A-B416-3C4ABD2C189C}" type="presParOf" srcId="{2EE4C02D-226E-4115-8BAD-78FEF7C84761}" destId="{670876BB-ED16-4B51-A3A3-3F5B871674C9}" srcOrd="1" destOrd="0" presId="urn:microsoft.com/office/officeart/2005/8/layout/hList7#1"/>
    <dgm:cxn modelId="{43F11249-4493-4865-A773-9247520BE1A1}" type="presParOf" srcId="{2EE4C02D-226E-4115-8BAD-78FEF7C84761}" destId="{2EB23BCD-0484-417C-8218-9E3AF4D9BE90}" srcOrd="2" destOrd="0" presId="urn:microsoft.com/office/officeart/2005/8/layout/hList7#1"/>
    <dgm:cxn modelId="{6DA2680F-C06E-4B82-B72D-6372350C3FF0}" type="presParOf" srcId="{2EE4C02D-226E-4115-8BAD-78FEF7C84761}" destId="{A7375061-F62C-4302-9206-8E6BEB0D613F}" srcOrd="3" destOrd="0" presId="urn:microsoft.com/office/officeart/2005/8/layout/hList7#1"/>
    <dgm:cxn modelId="{8A58D5DC-FAD1-4B28-83FB-09054D9C2817}" type="presParOf" srcId="{92D1937D-F96D-4C83-BB98-F48D62D4D192}" destId="{F525BF5E-4683-4EE0-92A0-67D976FFC188}" srcOrd="3" destOrd="0" presId="urn:microsoft.com/office/officeart/2005/8/layout/hList7#1"/>
    <dgm:cxn modelId="{B167700D-7791-46A4-82F8-57FD6B776390}" type="presParOf" srcId="{92D1937D-F96D-4C83-BB98-F48D62D4D192}" destId="{B17BDE78-9A6C-41D9-96F4-F32E6C12AB16}" srcOrd="4" destOrd="0" presId="urn:microsoft.com/office/officeart/2005/8/layout/hList7#1"/>
    <dgm:cxn modelId="{CEC94198-256A-4C56-A86B-078583089849}" type="presParOf" srcId="{B17BDE78-9A6C-41D9-96F4-F32E6C12AB16}" destId="{62D93324-EE7B-4B3A-8467-4EDA33D7AC64}" srcOrd="0" destOrd="0" presId="urn:microsoft.com/office/officeart/2005/8/layout/hList7#1"/>
    <dgm:cxn modelId="{BFE3F4EB-783D-45B3-84E7-F468FFB8D332}" type="presParOf" srcId="{B17BDE78-9A6C-41D9-96F4-F32E6C12AB16}" destId="{E240EE9F-9850-4529-8FD4-482E988434B6}" srcOrd="1" destOrd="0" presId="urn:microsoft.com/office/officeart/2005/8/layout/hList7#1"/>
    <dgm:cxn modelId="{564AEC1E-D2BB-4629-83AB-EF8AF8994D58}" type="presParOf" srcId="{B17BDE78-9A6C-41D9-96F4-F32E6C12AB16}" destId="{E85EB9FF-933E-4F03-8179-6FC932E4B237}" srcOrd="2" destOrd="0" presId="urn:microsoft.com/office/officeart/2005/8/layout/hList7#1"/>
    <dgm:cxn modelId="{E082A906-77EB-49E2-8870-756AFC784808}" type="presParOf" srcId="{B17BDE78-9A6C-41D9-96F4-F32E6C12AB16}" destId="{77956109-AA7E-4306-825B-EF93EC33C5FD}" srcOrd="3" destOrd="0" presId="urn:microsoft.com/office/officeart/2005/8/layout/hList7#1"/>
    <dgm:cxn modelId="{02852046-1078-4AA5-9352-9A7E565FDE24}" type="presParOf" srcId="{92D1937D-F96D-4C83-BB98-F48D62D4D192}" destId="{E1A2E70E-1800-4135-AB4D-B6F84F8135C0}" srcOrd="5" destOrd="0" presId="urn:microsoft.com/office/officeart/2005/8/layout/hList7#1"/>
    <dgm:cxn modelId="{ADC10F8F-9432-4717-9F32-B316D2B50C3F}" type="presParOf" srcId="{92D1937D-F96D-4C83-BB98-F48D62D4D192}" destId="{177F6904-5A04-4AD7-B17C-3A80B083CB9A}" srcOrd="6" destOrd="0" presId="urn:microsoft.com/office/officeart/2005/8/layout/hList7#1"/>
    <dgm:cxn modelId="{316B3FAA-439F-43B4-AEEF-16D8F35DF0D9}" type="presParOf" srcId="{177F6904-5A04-4AD7-B17C-3A80B083CB9A}" destId="{9ECCE186-ECEE-4E36-9689-7C5607CF3BD4}" srcOrd="0" destOrd="0" presId="urn:microsoft.com/office/officeart/2005/8/layout/hList7#1"/>
    <dgm:cxn modelId="{577C686C-4E13-4FE0-8FAB-9699DF82FB3E}" type="presParOf" srcId="{177F6904-5A04-4AD7-B17C-3A80B083CB9A}" destId="{3F9C67CF-8923-4295-A709-6F1DD4FFEEE2}" srcOrd="1" destOrd="0" presId="urn:microsoft.com/office/officeart/2005/8/layout/hList7#1"/>
    <dgm:cxn modelId="{91260415-4157-40D4-B4F6-BA8B967536A4}" type="presParOf" srcId="{177F6904-5A04-4AD7-B17C-3A80B083CB9A}" destId="{9A93A012-D821-42EF-B03F-C0913CF05AAA}" srcOrd="2" destOrd="0" presId="urn:microsoft.com/office/officeart/2005/8/layout/hList7#1"/>
    <dgm:cxn modelId="{6446CCF7-061D-405B-9D4C-5A2E70FBE4A7}" type="presParOf" srcId="{177F6904-5A04-4AD7-B17C-3A80B083CB9A}" destId="{4FA8565D-20F1-44C2-B921-B09BCCEC5BAF}" srcOrd="3" destOrd="0" presId="urn:microsoft.com/office/officeart/2005/8/layout/hList7#1"/>
    <dgm:cxn modelId="{7B4D980A-B381-4A71-B1FD-FA69D87ADB68}" type="presParOf" srcId="{92D1937D-F96D-4C83-BB98-F48D62D4D192}" destId="{B33E0EB2-6AE5-481D-AD72-93853C115066}" srcOrd="7" destOrd="0" presId="urn:microsoft.com/office/officeart/2005/8/layout/hList7#1"/>
    <dgm:cxn modelId="{819DAD69-90CD-4558-9474-EE322B897157}" type="presParOf" srcId="{92D1937D-F96D-4C83-BB98-F48D62D4D192}" destId="{CBC96ACD-BD3B-47A7-BA79-34B87B266014}" srcOrd="8" destOrd="0" presId="urn:microsoft.com/office/officeart/2005/8/layout/hList7#1"/>
    <dgm:cxn modelId="{F8847646-192E-486D-AF6C-C9821A52F6C9}" type="presParOf" srcId="{CBC96ACD-BD3B-47A7-BA79-34B87B266014}" destId="{FC75B951-F111-4DF9-B6B2-501C44F36F8D}" srcOrd="0" destOrd="0" presId="urn:microsoft.com/office/officeart/2005/8/layout/hList7#1"/>
    <dgm:cxn modelId="{042F54F8-F93F-4237-878B-B10B0E77C8A4}" type="presParOf" srcId="{CBC96ACD-BD3B-47A7-BA79-34B87B266014}" destId="{7ACA2C11-E55A-4378-BBE6-DA9EDBBBC433}" srcOrd="1" destOrd="0" presId="urn:microsoft.com/office/officeart/2005/8/layout/hList7#1"/>
    <dgm:cxn modelId="{839C2977-D143-45E5-A1F4-91BDB1A5ADBD}" type="presParOf" srcId="{CBC96ACD-BD3B-47A7-BA79-34B87B266014}" destId="{F0D90DFB-B52B-4080-B91C-06A907EF62F5}" srcOrd="2" destOrd="0" presId="urn:microsoft.com/office/officeart/2005/8/layout/hList7#1"/>
    <dgm:cxn modelId="{058456E2-57B6-43B9-AD5E-72A33C6EC602}" type="presParOf" srcId="{CBC96ACD-BD3B-47A7-BA79-34B87B266014}" destId="{4505B560-5A0C-4590-8D92-869AA8ADD0A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studiamo la sua Parola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siamo guidati dallo Spirito Santo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partecipiam</a:t>
          </a:r>
          <a:r>
            <a:rPr lang="es-ES" sz="2000" b="1" dirty="0"/>
            <a:t>o alle sue sofferenze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procediamo verso la meta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Ricevere la misericordia di Dio (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31:7)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Depositare la nostra fiducia in lui (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5:11)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Ricevere le benedizioni della salvezza (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9:14)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Osservare la 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legge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 Dio (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119:14; 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58:13,14)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Credere nella sua Parola (</a:t>
          </a:r>
          <a:r>
            <a:rPr lang="es-E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Sl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119:162)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Educare figli devoti (Pr 23:24,25)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97" y="0"/>
          <a:ext cx="1644171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Circonciso l’ottavo giorno; figlio di genitori pii</a:t>
          </a:r>
        </a:p>
      </dsp:txBody>
      <dsp:txXfrm>
        <a:off x="197" y="1432667"/>
        <a:ext cx="1644171" cy="1432667"/>
      </dsp:txXfrm>
    </dsp:sp>
    <dsp:sp modelId="{1D9CE686-3970-4C8A-B7F5-25FB1EC212C9}">
      <dsp:nvSpPr>
        <dsp:cNvPr id="0" name=""/>
        <dsp:cNvSpPr/>
      </dsp:nvSpPr>
      <dsp:spPr>
        <a:xfrm>
          <a:off x="225934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3693" y="0"/>
          <a:ext cx="1926557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Ebreo di </a:t>
          </a:r>
          <a:r>
            <a:rPr lang="es-ES" sz="1800" b="1" kern="1200" dirty="0" err="1"/>
            <a:t>Ebrei</a:t>
          </a:r>
          <a:r>
            <a:rPr lang="es-ES" sz="1800" b="1" kern="1200" dirty="0"/>
            <a:t>; beniaminita di razza pura</a:t>
          </a:r>
        </a:p>
      </dsp:txBody>
      <dsp:txXfrm>
        <a:off x="1693693" y="1432667"/>
        <a:ext cx="1926557" cy="1432667"/>
      </dsp:txXfrm>
    </dsp:sp>
    <dsp:sp modelId="{A7375061-F62C-4302-9206-8E6BEB0D613F}">
      <dsp:nvSpPr>
        <dsp:cNvPr id="0" name=""/>
        <dsp:cNvSpPr/>
      </dsp:nvSpPr>
      <dsp:spPr>
        <a:xfrm>
          <a:off x="206062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669576" y="0"/>
          <a:ext cx="1644171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 quanto </a:t>
          </a:r>
          <a:r>
            <a:rPr lang="es-ES" sz="1800" b="1" kern="1200" dirty="0" err="1"/>
            <a:t>alla</a:t>
          </a:r>
          <a:r>
            <a:rPr lang="es-ES" sz="1800" b="1" kern="1200" dirty="0"/>
            <a:t> </a:t>
          </a:r>
          <a:r>
            <a:rPr lang="es-ES" sz="1800" b="1" kern="1200" dirty="0" err="1"/>
            <a:t>Legge</a:t>
          </a:r>
          <a:r>
            <a:rPr lang="es-ES" sz="1800" b="1" kern="1200" dirty="0"/>
            <a:t>, il più stretto  fariseo</a:t>
          </a:r>
        </a:p>
      </dsp:txBody>
      <dsp:txXfrm>
        <a:off x="3669576" y="1432667"/>
        <a:ext cx="1644171" cy="1432667"/>
      </dsp:txXfrm>
    </dsp:sp>
    <dsp:sp modelId="{77956109-AA7E-4306-825B-EF93EC33C5FD}">
      <dsp:nvSpPr>
        <dsp:cNvPr id="0" name=""/>
        <dsp:cNvSpPr/>
      </dsp:nvSpPr>
      <dsp:spPr>
        <a:xfrm>
          <a:off x="3895313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363072" y="0"/>
          <a:ext cx="1644171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 quando allo zelo, persecutore della chiesa</a:t>
          </a:r>
        </a:p>
      </dsp:txBody>
      <dsp:txXfrm>
        <a:off x="5363072" y="1432667"/>
        <a:ext cx="1644171" cy="1432667"/>
      </dsp:txXfrm>
    </dsp:sp>
    <dsp:sp modelId="{4FA8565D-20F1-44C2-B921-B09BCCEC5BAF}">
      <dsp:nvSpPr>
        <dsp:cNvPr id="0" name=""/>
        <dsp:cNvSpPr/>
      </dsp:nvSpPr>
      <dsp:spPr>
        <a:xfrm>
          <a:off x="5588810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7056568" y="0"/>
          <a:ext cx="1644171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Irreprensibile</a:t>
          </a:r>
          <a:r>
            <a:rPr lang="es-ES" sz="1800" b="1" kern="1200" dirty="0"/>
            <a:t> osservatore della Legge</a:t>
          </a:r>
        </a:p>
      </dsp:txBody>
      <dsp:txXfrm>
        <a:off x="7056568" y="1432667"/>
        <a:ext cx="1644171" cy="1432667"/>
      </dsp:txXfrm>
    </dsp:sp>
    <dsp:sp modelId="{4505B560-5A0C-4590-8D92-869AA8ADD0A8}">
      <dsp:nvSpPr>
        <dsp:cNvPr id="0" name=""/>
        <dsp:cNvSpPr/>
      </dsp:nvSpPr>
      <dsp:spPr>
        <a:xfrm>
          <a:off x="7282306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8037" y="2865335"/>
          <a:ext cx="8004862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149005" y="1842531"/>
          <a:ext cx="57531" cy="57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1040560" y="1923310"/>
          <a:ext cx="57531" cy="575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926936" y="1935972"/>
          <a:ext cx="57531" cy="575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955413" y="1238213"/>
          <a:ext cx="57531" cy="575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911689" y="1344451"/>
          <a:ext cx="57531" cy="575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185420" y="190835"/>
          <a:ext cx="57531" cy="57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265388" y="140052"/>
          <a:ext cx="57531" cy="575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345356" y="89269"/>
          <a:ext cx="57531" cy="575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425324" y="140052"/>
          <a:ext cx="57531" cy="575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505292" y="209885"/>
          <a:ext cx="57531" cy="575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345357" y="262993"/>
          <a:ext cx="57531" cy="57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2059606" y="1046520"/>
          <a:ext cx="57531" cy="575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677578" y="1178048"/>
          <a:ext cx="35999" cy="360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66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679335" y="1179805"/>
        <a:ext cx="32485" cy="32487"/>
      </dsp:txXfrm>
    </dsp:sp>
    <dsp:sp modelId="{A235F25A-81F1-400D-B1E2-C289B1F5F14F}">
      <dsp:nvSpPr>
        <dsp:cNvPr id="0" name=""/>
        <dsp:cNvSpPr/>
      </dsp:nvSpPr>
      <dsp:spPr>
        <a:xfrm>
          <a:off x="0" y="1713706"/>
          <a:ext cx="936000" cy="935998"/>
        </a:xfrm>
        <a:prstGeom prst="ellipse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437560" y="1698483"/>
          <a:ext cx="35999" cy="360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66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439317" y="1700240"/>
        <a:ext cx="32485" cy="32487"/>
      </dsp:txXfrm>
    </dsp:sp>
    <dsp:sp modelId="{01DBECC5-EFA4-44DE-B589-7D5E19152295}">
      <dsp:nvSpPr>
        <dsp:cNvPr id="0" name=""/>
        <dsp:cNvSpPr/>
      </dsp:nvSpPr>
      <dsp:spPr>
        <a:xfrm>
          <a:off x="1132117" y="1298592"/>
          <a:ext cx="936000" cy="935998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308861" y="424061"/>
          <a:ext cx="35999" cy="360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66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310618" y="425818"/>
        <a:ext cx="32485" cy="32487"/>
      </dsp:txXfrm>
    </dsp:sp>
    <dsp:sp modelId="{1D774E81-82A5-4176-8501-4C3E2A6F230E}">
      <dsp:nvSpPr>
        <dsp:cNvPr id="0" name=""/>
        <dsp:cNvSpPr/>
      </dsp:nvSpPr>
      <dsp:spPr>
        <a:xfrm>
          <a:off x="1789426" y="347151"/>
          <a:ext cx="936000" cy="935998"/>
        </a:xfrm>
        <a:prstGeom prst="ellipse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05"/>
          <a:ext cx="5821620" cy="318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studiamo la sua Parola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41" y="15646"/>
        <a:ext cx="5790538" cy="287278"/>
      </dsp:txXfrm>
    </dsp:sp>
    <dsp:sp modelId="{AC2183AB-1788-4257-BAEC-8F86DBF54A97}">
      <dsp:nvSpPr>
        <dsp:cNvPr id="0" name=""/>
        <dsp:cNvSpPr/>
      </dsp:nvSpPr>
      <dsp:spPr>
        <a:xfrm>
          <a:off x="0" y="327733"/>
          <a:ext cx="5821620" cy="318360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siamo guidati dallo Spirito Santo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41" y="343274"/>
        <a:ext cx="5790538" cy="287278"/>
      </dsp:txXfrm>
    </dsp:sp>
    <dsp:sp modelId="{98181CE8-058B-4900-B30A-3A1C2A9FA89B}">
      <dsp:nvSpPr>
        <dsp:cNvPr id="0" name=""/>
        <dsp:cNvSpPr/>
      </dsp:nvSpPr>
      <dsp:spPr>
        <a:xfrm>
          <a:off x="0" y="655361"/>
          <a:ext cx="5821620" cy="318360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partecipiam</a:t>
          </a:r>
          <a:r>
            <a:rPr lang="es-ES" sz="2000" b="1" kern="1200" dirty="0"/>
            <a:t>o alle sue sofferenze</a:t>
          </a:r>
          <a:endParaRPr lang="es-ES" sz="2000" kern="1200" dirty="0"/>
        </a:p>
      </dsp:txBody>
      <dsp:txXfrm>
        <a:off x="15541" y="670902"/>
        <a:ext cx="5790538" cy="287278"/>
      </dsp:txXfrm>
    </dsp:sp>
    <dsp:sp modelId="{AE6B2F7C-9832-47C0-AE96-1FC8C025600F}">
      <dsp:nvSpPr>
        <dsp:cNvPr id="0" name=""/>
        <dsp:cNvSpPr/>
      </dsp:nvSpPr>
      <dsp:spPr>
        <a:xfrm>
          <a:off x="0" y="982988"/>
          <a:ext cx="5821620" cy="3183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procediamo verso la meta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41" y="998529"/>
        <a:ext cx="5790538" cy="28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5C54-2419-46EF-AD65-BD55506C7A58}" type="datetimeFigureOut">
              <a:rPr lang="es-ES_tradnl" smtClean="0"/>
              <a:pPr/>
              <a:t>28/01/2026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5C7B-83D7-4A38-BE58-073C1B365F4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49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5C7B-83D7-4A38-BE58-073C1B365F45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978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5C7B-83D7-4A38-BE58-073C1B365F45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71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7.jpeg"/><Relationship Id="rId10" Type="http://schemas.microsoft.com/office/2007/relationships/diagramDrawing" Target="../diagrams/drawing3.xml"/><Relationship Id="rId4" Type="http://schemas.openxmlformats.org/officeDocument/2006/relationships/image" Target="../media/image36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6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FIDUCIA SOLO IN CRISTO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72143" y="1228967"/>
            <a:ext cx="8229600" cy="452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7 FEBBRAIO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954ECA"/>
                </a:solidFill>
              </a:rPr>
              <a:t>LA CONOSCENZA DI CRISTO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Tutto questo allo scopo di conoscere Cristo, la potenza della sua risurrezione, la comunione delle sue sofferenze, divenendo conforme a lui nella sua morte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(Filippesi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5" y="1339669"/>
            <a:ext cx="7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Come possiamo conoscere Cristo? (</a:t>
            </a:r>
            <a:r>
              <a:rPr lang="es-ES" sz="2000" b="1" dirty="0" err="1"/>
              <a:t>Fl</a:t>
            </a:r>
            <a:r>
              <a:rPr lang="es-ES" sz="2000" b="1" dirty="0"/>
              <a:t> 3:10-16)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675496"/>
              </p:ext>
            </p:extLst>
          </p:nvPr>
        </p:nvGraphicFramePr>
        <p:xfrm>
          <a:off x="4253345" y="1801091"/>
          <a:ext cx="5821620" cy="130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62225" y="3554820"/>
            <a:ext cx="5933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vita cristiana è come una corsa. Dobbiamo avere ben chiaro in mente il nostro obiettivo. Non viviamo per restare qui e goderci semplicemente questa vita. Aspettiamo di giungere alla risurrezione dei morti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148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Fino a quando non arriverà quel momento, ci sforziamo di “raggiungere ciò per cui Cristo Gesù mi ha conquistato”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3:12). Gesù mi ha conquistato per darmi una città; un premio; una vita senza fine da vivere con lui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11:10;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3:14; 1 Te 4:17)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416630" y="1371600"/>
            <a:ext cx="977537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latin typeface="Comic Sans MS" pitchFamily="66" charset="0"/>
              </a:rPr>
              <a:t>“</a:t>
            </a:r>
            <a:r>
              <a:rPr lang="it-IT" sz="2600" b="1" dirty="0">
                <a:latin typeface="Comic Sans MS" pitchFamily="66" charset="0"/>
              </a:rPr>
              <a:t>Il grande proposito che costringeva [Paolo] ad andare avanti di fronte alle pene e alle difficoltà, deve indurre ogni operaio cristiano a consacrarsi interamente al servizio di Dio. Vi saranno presentate attrazioni mondane per distogliere la vostra attenzione dal Salvatore, ma dovete avanzare verso l'obiettivo, mostrando al mondo, agli angeli e agli uomini che la speranza di vedere il volto di Dio è degna di tutto lo sforzo e il sacrificio che richiede il raggiungimento di questa speranza</a:t>
            </a:r>
            <a:r>
              <a:rPr lang="es-ES" sz="2600" b="1" dirty="0">
                <a:latin typeface="Comic Sans MS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it-IT" sz="2600" b="1" dirty="0">
                <a:latin typeface="Comic Sans MS" pitchFamily="66" charset="0"/>
              </a:rPr>
              <a:t>Il discepolo più umile di Cristo può diventare un abitante del cielo, un erede di Dio di un'eredità incorruttibile e immortale"</a:t>
            </a:r>
          </a:p>
          <a:p>
            <a:pPr algn="ctr">
              <a:spcBef>
                <a:spcPts val="600"/>
              </a:spcBef>
            </a:pPr>
            <a:endParaRPr lang="es-ES" sz="26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2351234" y="6519446"/>
            <a:ext cx="711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Conflitto</a:t>
            </a:r>
            <a:r>
              <a:rPr lang="es-ES" sz="1600" b="1" i="1" dirty="0"/>
              <a:t> e </a:t>
            </a:r>
            <a:r>
              <a:rPr lang="es-ES" sz="1600" b="1" i="1" dirty="0" err="1"/>
              <a:t>coraggio</a:t>
            </a:r>
            <a:r>
              <a:rPr lang="es-ES" sz="1600" b="1" dirty="0"/>
              <a:t>, 13 </a:t>
            </a:r>
            <a:r>
              <a:rPr lang="es-ES" sz="1600" b="1" dirty="0" err="1"/>
              <a:t>dicembre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7" name="Picture 3" descr="C:\DATOS PC CLAUDIO\IGLESIA\Escuela Sabatica - ppt lecciones\2026\1 TRIMESTRE\leccion 6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1" y="0"/>
            <a:ext cx="12204701" cy="6870700"/>
          </a:xfrm>
          <a:prstGeom prst="rect">
            <a:avLst/>
          </a:prstGeom>
          <a:noFill/>
        </p:spPr>
      </p:pic>
      <p:pic>
        <p:nvPicPr>
          <p:cNvPr id="1026" name="Picture 2" descr="C:\DATOS PC CLAUDIO\IGLESIA\Escuela Sabatica - ppt lecciones\2026\1 TRIMESTRE\leccion 6\Immagin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41" y="696459"/>
            <a:ext cx="12215813" cy="5443537"/>
          </a:xfrm>
          <a:prstGeom prst="rect">
            <a:avLst/>
          </a:prstGeom>
          <a:noFill/>
        </p:spPr>
      </p:pic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66733"/>
            <a:ext cx="6004287" cy="46782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“Per</a:t>
            </a:r>
            <a:r>
              <a:rPr lang="it-IT" sz="36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conoscere lui, Cristo, la potenza della sua risurrezione e la comunione delle sue sofferenze, essendo reso conforme alla sua morte, se in qualche modo possa giungere alla risurrezione dai morti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Filippesi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3:10,11</a:t>
            </a:r>
          </a:p>
        </p:txBody>
      </p:sp>
    </p:spTree>
    <p:extLst>
      <p:ext uri="{BB962C8B-B14F-4D97-AF65-F5344CB8AC3E}">
        <p14:creationId xmlns:p14="http://schemas.microsoft.com/office/powerpoint/2010/main" val="32117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2B43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Consigli per evitare di perdere la salvezza: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Quello che bisogna evitare (Filippesi 3:1-3)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Quello che rimane indietro (Filippesi 3:4-6)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Ciò che è importante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Filippesi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3:7,8)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2872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Consigli per persistere nella salvezza: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fede di Cristo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Filippesi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3:9)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conoscenza di Cristo (Filippesi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300491" y="216890"/>
            <a:ext cx="477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Filippesi conoscevano la via della salvezza; Paolo e Sila l'avevano già chiaramente spiegata a uno dei primi convertiti di quella città: il carceriere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16:30,31)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300491" y="2555992"/>
            <a:ext cx="4775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questo motivo Paolo ricorda loro i pilastri fondamentali della salvezza per fede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300491" y="1540329"/>
            <a:ext cx="4775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 che la chiesa era saldamente stabilita, correvano il rischio di essere sviati dal cammino della salvezza.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E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CONSIGLI PER EVITARE DI PERDERE LA SALVEZZA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300" dirty="0">
                <a:ln/>
                <a:solidFill>
                  <a:schemeClr val="accent3"/>
                </a:solidFill>
              </a:rPr>
              <a:t>QUELLO CHE BISOGNA EVITARE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Guardatevi dai cani, guardatevi dai cattivi operai, guardatevi da quelli che si fanno mutilare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(Filippesi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139169" y="1320630"/>
            <a:ext cx="4015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 di parlare dei pericoli che minacciano la fede, Paolo ci dà un consiglio: «Rallegratevi nel Signore»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3:1a). Aggiunge qualcosa di importante: è bene ripetere la verità che abbiamo, anche se la conosciamo già bene.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3:1b).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372409" y="4506118"/>
            <a:ext cx="5750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Paolo indica il pericolo più grande che minacciava la chiesa a quel tempo: i falsi maestri che insegnavano la stretta osservanza della legge cerimoniale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3:2). Li definisce in tre modi distinti: cani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22:16; 2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2:21,22), operai malvagi e mutilatori del corpo (attraverso la circoncisione).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567303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8319031" y="4571735"/>
            <a:ext cx="37338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38419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9" y="3696250"/>
            <a:ext cx="4015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possiamo gioire nel Signore?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QUELLO CHE RIMANE INDIETRO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823A36"/>
                </a:solidFill>
                <a:latin typeface="Comic Sans MS" panose="030F0702030302020204" pitchFamily="66" charset="0"/>
              </a:rPr>
              <a:t>Sono stato circonciso l'ottavo giorno, sono della nazione d'Israele, della tribù di Beniamino, Ebreo di Ebrei; quanto alla legge, fariseo</a:t>
            </a:r>
            <a:r>
              <a:rPr lang="es-ES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(Filippesi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Concilio di Gerusalemme era stato decretato che i Gentili non dovessero essere turbati dalle questioni relative alla legge cerimoniale ebraica (At 15:19-21). Tuttavia, alcuni maestri erano arrivati ​​a Filippi insegnando la necessità della circoncisione.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637692"/>
              </p:ext>
            </p:extLst>
          </p:nvPr>
        </p:nvGraphicFramePr>
        <p:xfrm>
          <a:off x="138263" y="3123931"/>
          <a:ext cx="8700937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si vantava di tutto questo prima di conoscere Gesù. Ora sapeva di non aver nemmeno capito la legge (Matteo 5:21,22). Ora sapeva che solo Cristo salva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3" y="2369880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Tornando indietro nel tempo, Paolo ricorda loro quanto fosse perfetto quando era come quei dottori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154662" y="2421603"/>
            <a:ext cx="2769816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CIÒ CHE </a:t>
            </a:r>
            <a:r>
              <a:rPr lang="es-ES" sz="5000" b="1" spc="630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È</a:t>
            </a:r>
            <a:r>
              <a:rPr lang="es-E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IMPORTANTE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485F2F"/>
                </a:solidFill>
                <a:latin typeface="Comic Sans MS" panose="030F0702030302020204" pitchFamily="66" charset="0"/>
              </a:rPr>
              <a:t>Ma ciò che per me era un guadagno, l'ho considerato come un danno, a causa di Cristo</a:t>
            </a:r>
            <a:r>
              <a:rPr lang="es-ES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(Filippesi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343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Paolo soppesa la sua vita precedente con quella attuale. Da una parte, mette tutta la sua conoscenza; il suo glorioso futuro come allievo privilegiato di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Gamaliele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i suoi magnifici doni farisaici. Ogni guadagno.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99739" y="1255765"/>
            <a:ext cx="4275360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928851" y="461123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potrebbe essere più prezioso della vita eterna in cielo e sulla nuova terra? Tuttavia, i valori del mondo accecano molti di fronte a questa realtà. C'è una competizione naturale tra le cose che qui sono considerate importanti e ciò che il cielo apprezza veramente: un carattere simile a quello di Cristo e la salvezza dell'anima.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3025" y="3529782"/>
            <a:ext cx="2169231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4194" y="2561382"/>
            <a:ext cx="7343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Ora, colloca sull'altro piatto la sua vita da quando ha conosciuto Cristo. Tutto il guadagno diventa spazzatura, perché nulla può eguagliare l'amore di Cristo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3:7,8).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it-IT" sz="6000" spc="300" dirty="0"/>
              <a:t>CONSIGLI PER PERSISTERE NELLA SALVEZZA</a:t>
            </a:r>
            <a:endParaRPr lang="es-ES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541" y="3980817"/>
            <a:ext cx="2876551" cy="2769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s-E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LA FEDE DI CRISTO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775855" y="628408"/>
            <a:ext cx="10737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 di essere trovato in lui non con una giustizia mia, derivante dalla legge, ma con quella che si ha mediante la fede in Cristo: la giustizia che viene da Dio, basata sulla fede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(Filippesi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134540" y="1328636"/>
            <a:ext cx="795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Paolo, sicuro della propria giustizia, andò a Damasco per riportare sulla via della salvezza gli eretici della setta della "Via" (At 9:1,2). Ma è entrato a Damasco vinto da un'altra giustizia, la giustizia di Dio: "quella che è per la fede di Cristo"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834" y="1499011"/>
            <a:ext cx="3963625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180158" y="4204043"/>
            <a:ext cx="49136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 1 Corinzi 1:30, essere “in Cristo” comprende tutto ciò che costituisce il Piano di Salvezza, dall’alba della nostra comprensione spirituale (saggezza), attraverso la giustificazione per fede (rettitudine) e la preparazione per il cielo (santificazione), fino alla glorificazione alla Seconda Venuta (redenzione).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16556"/>
              </p:ext>
            </p:extLst>
          </p:nvPr>
        </p:nvGraphicFramePr>
        <p:xfrm>
          <a:off x="219074" y="3980817"/>
          <a:ext cx="2876551" cy="2710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134540" y="3419213"/>
            <a:ext cx="79592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Desiderava ardentemente “essere trovato in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Cristo]”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3:9). 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Cosa implica questo?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134540" y="2493819"/>
            <a:ext cx="7959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quel momento in poi, non confidò più nella propria giustizia. Perché è inutile fare affidamento sulle nostre azioni per raggiungere la salvezza (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 2:16)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1199</Words>
  <Application>Microsoft Office PowerPoint</Application>
  <PresentationFormat>Panorámica</PresentationFormat>
  <Paragraphs>66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Verdana</vt:lpstr>
      <vt:lpstr>Arial</vt:lpstr>
      <vt:lpstr>Aptos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89</cp:revision>
  <dcterms:created xsi:type="dcterms:W3CDTF">2026-01-07T16:18:59Z</dcterms:created>
  <dcterms:modified xsi:type="dcterms:W3CDTF">2026-01-28T14:56:52Z</dcterms:modified>
</cp:coreProperties>
</file>