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39" r:id="rId3"/>
    <p:sldId id="326" r:id="rId4"/>
    <p:sldId id="327" r:id="rId5"/>
    <p:sldId id="331" r:id="rId6"/>
    <p:sldId id="332" r:id="rId7"/>
    <p:sldId id="335" r:id="rId8"/>
    <p:sldId id="336" r:id="rId9"/>
    <p:sldId id="338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839"/>
    <a:srgbClr val="62FDBD"/>
    <a:srgbClr val="181A5D"/>
    <a:srgbClr val="003480"/>
    <a:srgbClr val="2E4C88"/>
    <a:srgbClr val="C9F3FE"/>
    <a:srgbClr val="C9FED0"/>
    <a:srgbClr val="2B591E"/>
    <a:srgbClr val="FFE7D9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799DE-CCA5-AC40-A215-70BD4EA16F48}" v="684" dt="2026-02-24T15:36:26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 autoAdjust="0"/>
    <p:restoredTop sz="94658"/>
  </p:normalViewPr>
  <p:slideViewPr>
    <p:cSldViewPr snapToGrid="0">
      <p:cViewPr varScale="1">
        <p:scale>
          <a:sx n="31" d="100"/>
          <a:sy n="31" d="100"/>
        </p:scale>
        <p:origin x="66" y="1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6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ED529-DF22-4798-9328-4E2CBBF2403C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1C7EEAB-BEE8-483B-A7DB-CC3F4747E84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emissari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A2C866-7B81-4126-97B8-57C02862CB22}" type="parTrans" cxnId="{251D2B56-AB8A-4E86-86EA-2A3384F1186C}">
      <dgm:prSet/>
      <dgm:spPr/>
      <dgm:t>
        <a:bodyPr/>
        <a:lstStyle/>
        <a:p>
          <a:endParaRPr lang="es-ES" sz="2000"/>
        </a:p>
      </dgm:t>
    </dgm:pt>
    <dgm:pt modelId="{619CE10A-AF6C-47FE-9937-10819DB1A031}" type="sibTrans" cxnId="{251D2B56-AB8A-4E86-86EA-2A3384F1186C}">
      <dgm:prSet/>
      <dgm:spPr/>
      <dgm:t>
        <a:bodyPr/>
        <a:lstStyle/>
        <a:p>
          <a:endParaRPr lang="es-ES" sz="2000"/>
        </a:p>
      </dgm:t>
    </dgm:pt>
    <dgm:pt modelId="{54FBBAA8-6C83-418F-B14C-C431EFB9926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360000" rIns="360000"/>
        <a:lstStyle/>
        <a:p>
          <a:pPr marL="0" indent="0">
            <a:buNone/>
          </a:pPr>
          <a:r>
            <a:rPr lang="es-ES" sz="2000" b="1" dirty="0"/>
            <a:t>Tichico e Onesimo (Colossesi 4:7-9)</a:t>
          </a:r>
          <a:endParaRPr lang="es-ES" sz="2000" dirty="0"/>
        </a:p>
      </dgm:t>
    </dgm:pt>
    <dgm:pt modelId="{8A0401FC-79FA-4C50-88D3-BB75435A30F5}" type="parTrans" cxnId="{1F21EBF2-0F05-4123-B0DE-57A3A1864522}">
      <dgm:prSet/>
      <dgm:spPr/>
      <dgm:t>
        <a:bodyPr/>
        <a:lstStyle/>
        <a:p>
          <a:endParaRPr lang="es-ES" sz="2000"/>
        </a:p>
      </dgm:t>
    </dgm:pt>
    <dgm:pt modelId="{87D5CBEC-E804-4457-BFB1-325A4493E778}" type="sibTrans" cxnId="{1F21EBF2-0F05-4123-B0DE-57A3A1864522}">
      <dgm:prSet/>
      <dgm:spPr/>
      <dgm:t>
        <a:bodyPr/>
        <a:lstStyle/>
        <a:p>
          <a:endParaRPr lang="es-ES" sz="2000"/>
        </a:p>
      </dgm:t>
    </dgm:pt>
    <dgm:pt modelId="{F51B0B0E-C0AC-477D-80E0-602DAA854A0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Quelli della circoncisione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B50C28-2601-4931-AA7E-E5B16E775483}" type="parTrans" cxnId="{8AE9390A-6EDE-4305-825A-A5530CECD9B1}">
      <dgm:prSet/>
      <dgm:spPr/>
      <dgm:t>
        <a:bodyPr/>
        <a:lstStyle/>
        <a:p>
          <a:endParaRPr lang="es-ES" sz="2000"/>
        </a:p>
      </dgm:t>
    </dgm:pt>
    <dgm:pt modelId="{A9EBBE3B-3974-4E67-AF38-8E1B245A7175}" type="sibTrans" cxnId="{8AE9390A-6EDE-4305-825A-A5530CECD9B1}">
      <dgm:prSet/>
      <dgm:spPr/>
      <dgm:t>
        <a:bodyPr/>
        <a:lstStyle/>
        <a:p>
          <a:endParaRPr lang="es-ES" sz="2000"/>
        </a:p>
      </dgm:t>
    </dgm:pt>
    <dgm:pt modelId="{9D694B17-EB38-4926-B65D-773F93A7C716}">
      <dgm:prSet custT="1"/>
      <dgm:spPr>
        <a:solidFill>
          <a:srgbClr val="FFDDFF"/>
        </a:solidFill>
        <a:ln>
          <a:solidFill>
            <a:schemeClr val="accent3">
              <a:lumMod val="50000"/>
            </a:schemeClr>
          </a:solidFill>
        </a:ln>
      </dgm:spPr>
      <dgm:t>
        <a:bodyPr lIns="360000" rIns="360000"/>
        <a:lstStyle/>
        <a:p>
          <a:pPr marL="0" indent="0">
            <a:buNone/>
          </a:pPr>
          <a:r>
            <a:rPr lang="es-ES" sz="2000" b="1" dirty="0"/>
            <a:t>Aristarco, Marco e Gesù (</a:t>
          </a:r>
          <a:r>
            <a:rPr lang="es-ES" sz="2000" b="1" dirty="0" err="1"/>
            <a:t>Colossesi</a:t>
          </a:r>
          <a:r>
            <a:rPr lang="es-ES" sz="2000" b="1" dirty="0"/>
            <a:t> 4:10,11)</a:t>
          </a:r>
          <a:endParaRPr lang="es-ES" sz="2000" dirty="0"/>
        </a:p>
      </dgm:t>
    </dgm:pt>
    <dgm:pt modelId="{AAE9093C-4F8B-4058-9D4E-556918C39C52}" type="parTrans" cxnId="{30567053-4C15-4B5B-A69D-ECC692CD8F7A}">
      <dgm:prSet/>
      <dgm:spPr/>
      <dgm:t>
        <a:bodyPr/>
        <a:lstStyle/>
        <a:p>
          <a:endParaRPr lang="es-ES" sz="2000"/>
        </a:p>
      </dgm:t>
    </dgm:pt>
    <dgm:pt modelId="{78890178-A483-41DB-84A2-1DFB2A541D00}" type="sibTrans" cxnId="{30567053-4C15-4B5B-A69D-ECC692CD8F7A}">
      <dgm:prSet/>
      <dgm:spPr/>
      <dgm:t>
        <a:bodyPr/>
        <a:lstStyle/>
        <a:p>
          <a:endParaRPr lang="es-ES" sz="2000"/>
        </a:p>
      </dgm:t>
    </dgm:pt>
    <dgm:pt modelId="{B2E556FB-8444-4478-90AE-A2111914BA20}">
      <dgm:prSet custT="1"/>
      <dgm:spPr>
        <a:solidFill>
          <a:srgbClr val="1B95A5"/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L’istruttore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417A2-791C-485B-A927-43BE6F302A30}" type="parTrans" cxnId="{05A7EEEB-429A-4726-8CCD-E33C3159685A}">
      <dgm:prSet/>
      <dgm:spPr/>
      <dgm:t>
        <a:bodyPr/>
        <a:lstStyle/>
        <a:p>
          <a:endParaRPr lang="es-ES" sz="2000"/>
        </a:p>
      </dgm:t>
    </dgm:pt>
    <dgm:pt modelId="{8B835084-4ED5-442A-81F2-B15B6C455391}" type="sibTrans" cxnId="{05A7EEEB-429A-4726-8CCD-E33C3159685A}">
      <dgm:prSet/>
      <dgm:spPr/>
      <dgm:t>
        <a:bodyPr/>
        <a:lstStyle/>
        <a:p>
          <a:endParaRPr lang="es-ES" sz="2000"/>
        </a:p>
      </dgm:t>
    </dgm:pt>
    <dgm:pt modelId="{BC911FC8-BD6F-4144-A085-8096DB5F5AE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 lIns="360000" rIns="360000"/>
        <a:lstStyle/>
        <a:p>
          <a:pPr marL="0" indent="0">
            <a:buNone/>
          </a:pPr>
          <a:r>
            <a:rPr lang="es-ES" sz="2000" b="1" dirty="0"/>
            <a:t>Epafra (</a:t>
          </a:r>
          <a:r>
            <a:rPr lang="es-ES" sz="2000" b="1" dirty="0" err="1"/>
            <a:t>Colossesi</a:t>
          </a:r>
          <a:r>
            <a:rPr lang="es-ES" sz="2000" b="1" dirty="0"/>
            <a:t> 4:12,13)</a:t>
          </a:r>
          <a:endParaRPr lang="es-ES" sz="2000" dirty="0"/>
        </a:p>
      </dgm:t>
    </dgm:pt>
    <dgm:pt modelId="{A4C85640-5F62-4846-AE5E-73C1DFB5965B}" type="parTrans" cxnId="{B5343115-D766-4A56-852C-CB5214DC31E3}">
      <dgm:prSet/>
      <dgm:spPr/>
      <dgm:t>
        <a:bodyPr/>
        <a:lstStyle/>
        <a:p>
          <a:endParaRPr lang="es-ES" sz="2000"/>
        </a:p>
      </dgm:t>
    </dgm:pt>
    <dgm:pt modelId="{95255E21-8255-4BCC-8D58-180499514DA5}" type="sibTrans" cxnId="{B5343115-D766-4A56-852C-CB5214DC31E3}">
      <dgm:prSet/>
      <dgm:spPr/>
      <dgm:t>
        <a:bodyPr/>
        <a:lstStyle/>
        <a:p>
          <a:endParaRPr lang="es-ES" sz="2000"/>
        </a:p>
      </dgm:t>
    </dgm:pt>
    <dgm:pt modelId="{FC1DBE9C-A1E6-415A-9697-3758054E71B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fedele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mondano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AB5435-FA4F-41A3-BE8C-553CE49BF622}" type="parTrans" cxnId="{0C3940EB-955C-480B-904B-A6C6F6D99520}">
      <dgm:prSet/>
      <dgm:spPr/>
      <dgm:t>
        <a:bodyPr/>
        <a:lstStyle/>
        <a:p>
          <a:endParaRPr lang="es-ES" sz="2000"/>
        </a:p>
      </dgm:t>
    </dgm:pt>
    <dgm:pt modelId="{867F3425-7631-4225-8A41-3FD4789A94ED}" type="sibTrans" cxnId="{0C3940EB-955C-480B-904B-A6C6F6D99520}">
      <dgm:prSet/>
      <dgm:spPr/>
      <dgm:t>
        <a:bodyPr/>
        <a:lstStyle/>
        <a:p>
          <a:endParaRPr lang="es-ES" sz="2000"/>
        </a:p>
      </dgm:t>
    </dgm:pt>
    <dgm:pt modelId="{D75D1593-1726-4B87-8F71-C398857593B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 lIns="360000" rIns="360000"/>
        <a:lstStyle/>
        <a:p>
          <a:pPr marL="0" indent="0">
            <a:buNone/>
          </a:pPr>
          <a:r>
            <a:rPr lang="es-ES" sz="2000" b="1" dirty="0"/>
            <a:t>Luca e Dema (Colossesi 4:14)</a:t>
          </a:r>
          <a:endParaRPr lang="es-ES" sz="2000" dirty="0"/>
        </a:p>
      </dgm:t>
    </dgm:pt>
    <dgm:pt modelId="{4FE3DA69-BEFE-4287-A981-3B017AA088C4}" type="parTrans" cxnId="{07D80C84-DC67-44F6-B7AA-7840D606B3E8}">
      <dgm:prSet/>
      <dgm:spPr/>
      <dgm:t>
        <a:bodyPr/>
        <a:lstStyle/>
        <a:p>
          <a:endParaRPr lang="es-ES" sz="2000"/>
        </a:p>
      </dgm:t>
    </dgm:pt>
    <dgm:pt modelId="{2C3DF2D7-16A6-46C7-82E4-5088FFE2417C}" type="sibTrans" cxnId="{07D80C84-DC67-44F6-B7AA-7840D606B3E8}">
      <dgm:prSet/>
      <dgm:spPr/>
      <dgm:t>
        <a:bodyPr/>
        <a:lstStyle/>
        <a:p>
          <a:endParaRPr lang="es-ES" sz="2000"/>
        </a:p>
      </dgm:t>
    </dgm:pt>
    <dgm:pt modelId="{065D22AD-0FF2-4DC0-A34A-3FF3F69C2F3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dirigenti della chiesa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3CD99-D2B6-4861-8A4D-57EAFE3EB5B8}" type="parTrans" cxnId="{B55434A9-F38A-4638-B85C-4E87BBF06BE7}">
      <dgm:prSet/>
      <dgm:spPr/>
      <dgm:t>
        <a:bodyPr/>
        <a:lstStyle/>
        <a:p>
          <a:endParaRPr lang="es-ES" sz="2000"/>
        </a:p>
      </dgm:t>
    </dgm:pt>
    <dgm:pt modelId="{6B7A952C-173A-4685-90C3-6A4A2AA1AB4F}" type="sibTrans" cxnId="{B55434A9-F38A-4638-B85C-4E87BBF06BE7}">
      <dgm:prSet/>
      <dgm:spPr/>
      <dgm:t>
        <a:bodyPr/>
        <a:lstStyle/>
        <a:p>
          <a:endParaRPr lang="es-ES" sz="2000"/>
        </a:p>
      </dgm:t>
    </dgm:pt>
    <dgm:pt modelId="{2A082EAB-968B-4140-A8C5-A8C49E7B157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 lIns="360000" rIns="360000"/>
        <a:lstStyle/>
        <a:p>
          <a:pPr marL="0" indent="0">
            <a:buNone/>
          </a:pPr>
          <a:r>
            <a:rPr lang="es-ES" sz="2000" b="1" dirty="0"/>
            <a:t>Ninfa e Archippo (Colossesi 4:15-18)</a:t>
          </a:r>
          <a:endParaRPr lang="es-ES" sz="2000" dirty="0"/>
        </a:p>
      </dgm:t>
    </dgm:pt>
    <dgm:pt modelId="{5D33B231-C049-4EF9-8B6A-D400A14B50C5}" type="parTrans" cxnId="{0F4F6897-3E34-466E-AE59-AFEDB0B5110A}">
      <dgm:prSet/>
      <dgm:spPr/>
      <dgm:t>
        <a:bodyPr/>
        <a:lstStyle/>
        <a:p>
          <a:endParaRPr lang="es-ES" sz="2000"/>
        </a:p>
      </dgm:t>
    </dgm:pt>
    <dgm:pt modelId="{5A50EEFB-7F40-4FC0-8381-7288F26BEEE7}" type="sibTrans" cxnId="{0F4F6897-3E34-466E-AE59-AFEDB0B5110A}">
      <dgm:prSet/>
      <dgm:spPr/>
      <dgm:t>
        <a:bodyPr/>
        <a:lstStyle/>
        <a:p>
          <a:endParaRPr lang="es-ES" sz="2000"/>
        </a:p>
      </dgm:t>
    </dgm:pt>
    <dgm:pt modelId="{4218C27C-55AC-49E9-915A-449B2E7A4C1E}" type="pres">
      <dgm:prSet presAssocID="{D05ED529-DF22-4798-9328-4E2CBBF2403C}" presName="linear" presStyleCnt="0">
        <dgm:presLayoutVars>
          <dgm:dir/>
          <dgm:animLvl val="lvl"/>
          <dgm:resizeHandles val="exact"/>
        </dgm:presLayoutVars>
      </dgm:prSet>
      <dgm:spPr/>
    </dgm:pt>
    <dgm:pt modelId="{21920788-5C00-4C71-A177-35A36BD64097}" type="pres">
      <dgm:prSet presAssocID="{11C7EEAB-BEE8-483B-A7DB-CC3F4747E848}" presName="parentLin" presStyleCnt="0"/>
      <dgm:spPr/>
    </dgm:pt>
    <dgm:pt modelId="{6B105F79-C194-40CA-B74B-02EF2B0B2D25}" type="pres">
      <dgm:prSet presAssocID="{11C7EEAB-BEE8-483B-A7DB-CC3F4747E848}" presName="parentLeftMargin" presStyleLbl="node1" presStyleIdx="0" presStyleCnt="5"/>
      <dgm:spPr/>
    </dgm:pt>
    <dgm:pt modelId="{C16A1F59-2B17-40D4-9031-15B79F27600D}" type="pres">
      <dgm:prSet presAssocID="{11C7EEAB-BEE8-483B-A7DB-CC3F4747E8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7AEA962-6885-4D37-A6D1-2AE178C10643}" type="pres">
      <dgm:prSet presAssocID="{11C7EEAB-BEE8-483B-A7DB-CC3F4747E848}" presName="negativeSpace" presStyleCnt="0"/>
      <dgm:spPr/>
    </dgm:pt>
    <dgm:pt modelId="{CD35A1CF-A58B-4BBA-B677-F2DE30697FF7}" type="pres">
      <dgm:prSet presAssocID="{11C7EEAB-BEE8-483B-A7DB-CC3F4747E848}" presName="childText" presStyleLbl="conFgAcc1" presStyleIdx="0" presStyleCnt="5">
        <dgm:presLayoutVars>
          <dgm:bulletEnabled val="1"/>
        </dgm:presLayoutVars>
      </dgm:prSet>
      <dgm:spPr/>
    </dgm:pt>
    <dgm:pt modelId="{EC82D0FE-95D7-407F-96BC-48BF4C346662}" type="pres">
      <dgm:prSet presAssocID="{619CE10A-AF6C-47FE-9937-10819DB1A031}" presName="spaceBetweenRectangles" presStyleCnt="0"/>
      <dgm:spPr/>
    </dgm:pt>
    <dgm:pt modelId="{B5C5A5C8-0725-493D-8576-FE8B82A7E849}" type="pres">
      <dgm:prSet presAssocID="{F51B0B0E-C0AC-477D-80E0-602DAA854A07}" presName="parentLin" presStyleCnt="0"/>
      <dgm:spPr/>
    </dgm:pt>
    <dgm:pt modelId="{91A1EE6C-9B52-4E80-8936-C20D8A76070C}" type="pres">
      <dgm:prSet presAssocID="{F51B0B0E-C0AC-477D-80E0-602DAA854A07}" presName="parentLeftMargin" presStyleLbl="node1" presStyleIdx="0" presStyleCnt="5"/>
      <dgm:spPr/>
    </dgm:pt>
    <dgm:pt modelId="{22D2FB56-E614-4AE2-A667-F415ABDCE382}" type="pres">
      <dgm:prSet presAssocID="{F51B0B0E-C0AC-477D-80E0-602DAA854A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AE6D4C-C6CC-43E3-BE5A-59997E59BFEB}" type="pres">
      <dgm:prSet presAssocID="{F51B0B0E-C0AC-477D-80E0-602DAA854A07}" presName="negativeSpace" presStyleCnt="0"/>
      <dgm:spPr/>
    </dgm:pt>
    <dgm:pt modelId="{6B625139-16CA-4A7C-97AC-B8D051656ED2}" type="pres">
      <dgm:prSet presAssocID="{F51B0B0E-C0AC-477D-80E0-602DAA854A07}" presName="childText" presStyleLbl="conFgAcc1" presStyleIdx="1" presStyleCnt="5">
        <dgm:presLayoutVars>
          <dgm:bulletEnabled val="1"/>
        </dgm:presLayoutVars>
      </dgm:prSet>
      <dgm:spPr/>
    </dgm:pt>
    <dgm:pt modelId="{31062D5B-4C2B-4065-B60F-3CFA074F07AE}" type="pres">
      <dgm:prSet presAssocID="{A9EBBE3B-3974-4E67-AF38-8E1B245A7175}" presName="spaceBetweenRectangles" presStyleCnt="0"/>
      <dgm:spPr/>
    </dgm:pt>
    <dgm:pt modelId="{1B1FC66A-F44F-47D5-824A-C63BE8B5ADE0}" type="pres">
      <dgm:prSet presAssocID="{B2E556FB-8444-4478-90AE-A2111914BA20}" presName="parentLin" presStyleCnt="0"/>
      <dgm:spPr/>
    </dgm:pt>
    <dgm:pt modelId="{419979A6-BDF1-4300-8C5B-38AC4A79A5CA}" type="pres">
      <dgm:prSet presAssocID="{B2E556FB-8444-4478-90AE-A2111914BA20}" presName="parentLeftMargin" presStyleLbl="node1" presStyleIdx="1" presStyleCnt="5"/>
      <dgm:spPr/>
    </dgm:pt>
    <dgm:pt modelId="{C0EBFF40-79BF-43FC-B422-5C88725CB91B}" type="pres">
      <dgm:prSet presAssocID="{B2E556FB-8444-4478-90AE-A2111914BA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0FC32F-4E07-469C-8F97-63D736527DDC}" type="pres">
      <dgm:prSet presAssocID="{B2E556FB-8444-4478-90AE-A2111914BA20}" presName="negativeSpace" presStyleCnt="0"/>
      <dgm:spPr/>
    </dgm:pt>
    <dgm:pt modelId="{5781F004-5181-4BE4-A36D-2DB88AE093E6}" type="pres">
      <dgm:prSet presAssocID="{B2E556FB-8444-4478-90AE-A2111914BA20}" presName="childText" presStyleLbl="conFgAcc1" presStyleIdx="2" presStyleCnt="5">
        <dgm:presLayoutVars>
          <dgm:bulletEnabled val="1"/>
        </dgm:presLayoutVars>
      </dgm:prSet>
      <dgm:spPr/>
    </dgm:pt>
    <dgm:pt modelId="{9F7FB0A6-BC23-4BBC-BD71-286EC901C30D}" type="pres">
      <dgm:prSet presAssocID="{8B835084-4ED5-442A-81F2-B15B6C455391}" presName="spaceBetweenRectangles" presStyleCnt="0"/>
      <dgm:spPr/>
    </dgm:pt>
    <dgm:pt modelId="{02BC880A-6DE3-4E09-8371-312495B6ADA7}" type="pres">
      <dgm:prSet presAssocID="{FC1DBE9C-A1E6-415A-9697-3758054E71B4}" presName="parentLin" presStyleCnt="0"/>
      <dgm:spPr/>
    </dgm:pt>
    <dgm:pt modelId="{579B1168-6FC4-4AFE-AB97-67A8082C431C}" type="pres">
      <dgm:prSet presAssocID="{FC1DBE9C-A1E6-415A-9697-3758054E71B4}" presName="parentLeftMargin" presStyleLbl="node1" presStyleIdx="2" presStyleCnt="5"/>
      <dgm:spPr/>
    </dgm:pt>
    <dgm:pt modelId="{316719C4-FD02-40A5-AA12-5214560F0185}" type="pres">
      <dgm:prSet presAssocID="{FC1DBE9C-A1E6-415A-9697-3758054E71B4}" presName="parentText" presStyleLbl="node1" presStyleIdx="3" presStyleCnt="5" custScaleX="100674" custLinFactNeighborX="-3709" custLinFactNeighborY="-14619">
        <dgm:presLayoutVars>
          <dgm:chMax val="0"/>
          <dgm:bulletEnabled val="1"/>
        </dgm:presLayoutVars>
      </dgm:prSet>
      <dgm:spPr/>
    </dgm:pt>
    <dgm:pt modelId="{4AB50C21-B730-40D1-A1A8-8DBC20730843}" type="pres">
      <dgm:prSet presAssocID="{FC1DBE9C-A1E6-415A-9697-3758054E71B4}" presName="negativeSpace" presStyleCnt="0"/>
      <dgm:spPr/>
    </dgm:pt>
    <dgm:pt modelId="{A6DA711B-BA5E-47CF-956E-581AAE891300}" type="pres">
      <dgm:prSet presAssocID="{FC1DBE9C-A1E6-415A-9697-3758054E71B4}" presName="childText" presStyleLbl="conFgAcc1" presStyleIdx="3" presStyleCnt="5">
        <dgm:presLayoutVars>
          <dgm:bulletEnabled val="1"/>
        </dgm:presLayoutVars>
      </dgm:prSet>
      <dgm:spPr/>
    </dgm:pt>
    <dgm:pt modelId="{0EB417B7-B339-4795-A344-97361F738748}" type="pres">
      <dgm:prSet presAssocID="{867F3425-7631-4225-8A41-3FD4789A94ED}" presName="spaceBetweenRectangles" presStyleCnt="0"/>
      <dgm:spPr/>
    </dgm:pt>
    <dgm:pt modelId="{E47500F4-8818-476B-8D10-F8A60DC04E10}" type="pres">
      <dgm:prSet presAssocID="{065D22AD-0FF2-4DC0-A34A-3FF3F69C2F3E}" presName="parentLin" presStyleCnt="0"/>
      <dgm:spPr/>
    </dgm:pt>
    <dgm:pt modelId="{0590FF43-7969-49B0-8294-EC91A0684F03}" type="pres">
      <dgm:prSet presAssocID="{065D22AD-0FF2-4DC0-A34A-3FF3F69C2F3E}" presName="parentLeftMargin" presStyleLbl="node1" presStyleIdx="3" presStyleCnt="5"/>
      <dgm:spPr/>
    </dgm:pt>
    <dgm:pt modelId="{17887DA2-8E83-468E-8B4D-F8A5875DF4ED}" type="pres">
      <dgm:prSet presAssocID="{065D22AD-0FF2-4DC0-A34A-3FF3F69C2F3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7775477-66B0-45A2-96FC-26A0956DFFCC}" type="pres">
      <dgm:prSet presAssocID="{065D22AD-0FF2-4DC0-A34A-3FF3F69C2F3E}" presName="negativeSpace" presStyleCnt="0"/>
      <dgm:spPr/>
    </dgm:pt>
    <dgm:pt modelId="{6A217529-102B-491E-A3EE-4D5A3C66E700}" type="pres">
      <dgm:prSet presAssocID="{065D22AD-0FF2-4DC0-A34A-3FF3F69C2F3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E9390A-6EDE-4305-825A-A5530CECD9B1}" srcId="{D05ED529-DF22-4798-9328-4E2CBBF2403C}" destId="{F51B0B0E-C0AC-477D-80E0-602DAA854A07}" srcOrd="1" destOrd="0" parTransId="{2EB50C28-2601-4931-AA7E-E5B16E775483}" sibTransId="{A9EBBE3B-3974-4E67-AF38-8E1B245A7175}"/>
    <dgm:cxn modelId="{26687112-8CEF-4C9C-AB33-E51109F4C506}" type="presOf" srcId="{FC1DBE9C-A1E6-415A-9697-3758054E71B4}" destId="{579B1168-6FC4-4AFE-AB97-67A8082C431C}" srcOrd="0" destOrd="0" presId="urn:microsoft.com/office/officeart/2005/8/layout/list1"/>
    <dgm:cxn modelId="{B5343115-D766-4A56-852C-CB5214DC31E3}" srcId="{B2E556FB-8444-4478-90AE-A2111914BA20}" destId="{BC911FC8-BD6F-4144-A085-8096DB5F5AEF}" srcOrd="0" destOrd="0" parTransId="{A4C85640-5F62-4846-AE5E-73C1DFB5965B}" sibTransId="{95255E21-8255-4BCC-8D58-180499514DA5}"/>
    <dgm:cxn modelId="{88C8F116-1A94-4B73-9539-FEFE9315BE53}" type="presOf" srcId="{D05ED529-DF22-4798-9328-4E2CBBF2403C}" destId="{4218C27C-55AC-49E9-915A-449B2E7A4C1E}" srcOrd="0" destOrd="0" presId="urn:microsoft.com/office/officeart/2005/8/layout/list1"/>
    <dgm:cxn modelId="{F814152A-43F9-49CE-BAD8-E80E769D83FE}" type="presOf" srcId="{B2E556FB-8444-4478-90AE-A2111914BA20}" destId="{C0EBFF40-79BF-43FC-B422-5C88725CB91B}" srcOrd="1" destOrd="0" presId="urn:microsoft.com/office/officeart/2005/8/layout/list1"/>
    <dgm:cxn modelId="{65B6AA3A-E9F0-44BF-B663-49E45A74CE1D}" type="presOf" srcId="{F51B0B0E-C0AC-477D-80E0-602DAA854A07}" destId="{91A1EE6C-9B52-4E80-8936-C20D8A76070C}" srcOrd="0" destOrd="0" presId="urn:microsoft.com/office/officeart/2005/8/layout/list1"/>
    <dgm:cxn modelId="{30567053-4C15-4B5B-A69D-ECC692CD8F7A}" srcId="{F51B0B0E-C0AC-477D-80E0-602DAA854A07}" destId="{9D694B17-EB38-4926-B65D-773F93A7C716}" srcOrd="0" destOrd="0" parTransId="{AAE9093C-4F8B-4058-9D4E-556918C39C52}" sibTransId="{78890178-A483-41DB-84A2-1DFB2A541D00}"/>
    <dgm:cxn modelId="{4DBF8254-655A-4463-8F31-AD504588174D}" type="presOf" srcId="{FC1DBE9C-A1E6-415A-9697-3758054E71B4}" destId="{316719C4-FD02-40A5-AA12-5214560F0185}" srcOrd="1" destOrd="0" presId="urn:microsoft.com/office/officeart/2005/8/layout/list1"/>
    <dgm:cxn modelId="{251D2B56-AB8A-4E86-86EA-2A3384F1186C}" srcId="{D05ED529-DF22-4798-9328-4E2CBBF2403C}" destId="{11C7EEAB-BEE8-483B-A7DB-CC3F4747E848}" srcOrd="0" destOrd="0" parTransId="{B8A2C866-7B81-4126-97B8-57C02862CB22}" sibTransId="{619CE10A-AF6C-47FE-9937-10819DB1A031}"/>
    <dgm:cxn modelId="{CD61237E-5B52-4747-8D86-A2EE870911EB}" type="presOf" srcId="{065D22AD-0FF2-4DC0-A34A-3FF3F69C2F3E}" destId="{17887DA2-8E83-468E-8B4D-F8A5875DF4ED}" srcOrd="1" destOrd="0" presId="urn:microsoft.com/office/officeart/2005/8/layout/list1"/>
    <dgm:cxn modelId="{07D80C84-DC67-44F6-B7AA-7840D606B3E8}" srcId="{FC1DBE9C-A1E6-415A-9697-3758054E71B4}" destId="{D75D1593-1726-4B87-8F71-C398857593BC}" srcOrd="0" destOrd="0" parTransId="{4FE3DA69-BEFE-4287-A981-3B017AA088C4}" sibTransId="{2C3DF2D7-16A6-46C7-82E4-5088FFE2417C}"/>
    <dgm:cxn modelId="{B7518F8C-83F3-4D8C-A00D-0410480C9BAF}" type="presOf" srcId="{065D22AD-0FF2-4DC0-A34A-3FF3F69C2F3E}" destId="{0590FF43-7969-49B0-8294-EC91A0684F03}" srcOrd="0" destOrd="0" presId="urn:microsoft.com/office/officeart/2005/8/layout/list1"/>
    <dgm:cxn modelId="{0F4F6897-3E34-466E-AE59-AFEDB0B5110A}" srcId="{065D22AD-0FF2-4DC0-A34A-3FF3F69C2F3E}" destId="{2A082EAB-968B-4140-A8C5-A8C49E7B157F}" srcOrd="0" destOrd="0" parTransId="{5D33B231-C049-4EF9-8B6A-D400A14B50C5}" sibTransId="{5A50EEFB-7F40-4FC0-8381-7288F26BEEE7}"/>
    <dgm:cxn modelId="{EF34049B-C005-40A2-807C-1A027D984565}" type="presOf" srcId="{F51B0B0E-C0AC-477D-80E0-602DAA854A07}" destId="{22D2FB56-E614-4AE2-A667-F415ABDCE382}" srcOrd="1" destOrd="0" presId="urn:microsoft.com/office/officeart/2005/8/layout/list1"/>
    <dgm:cxn modelId="{BDA476A4-3523-477F-B3A6-60D5756C8491}" type="presOf" srcId="{2A082EAB-968B-4140-A8C5-A8C49E7B157F}" destId="{6A217529-102B-491E-A3EE-4D5A3C66E700}" srcOrd="0" destOrd="0" presId="urn:microsoft.com/office/officeart/2005/8/layout/list1"/>
    <dgm:cxn modelId="{B55434A9-F38A-4638-B85C-4E87BBF06BE7}" srcId="{D05ED529-DF22-4798-9328-4E2CBBF2403C}" destId="{065D22AD-0FF2-4DC0-A34A-3FF3F69C2F3E}" srcOrd="4" destOrd="0" parTransId="{E783CD99-D2B6-4861-8A4D-57EAFE3EB5B8}" sibTransId="{6B7A952C-173A-4685-90C3-6A4A2AA1AB4F}"/>
    <dgm:cxn modelId="{26AE10AB-B587-4BF4-BA5B-6C8317ABD4EA}" type="presOf" srcId="{11C7EEAB-BEE8-483B-A7DB-CC3F4747E848}" destId="{C16A1F59-2B17-40D4-9031-15B79F27600D}" srcOrd="1" destOrd="0" presId="urn:microsoft.com/office/officeart/2005/8/layout/list1"/>
    <dgm:cxn modelId="{06459FC9-9081-41BB-8035-495E4DBBC9E3}" type="presOf" srcId="{D75D1593-1726-4B87-8F71-C398857593BC}" destId="{A6DA711B-BA5E-47CF-956E-581AAE891300}" srcOrd="0" destOrd="0" presId="urn:microsoft.com/office/officeart/2005/8/layout/list1"/>
    <dgm:cxn modelId="{8E10B7D1-E0C2-4896-B31B-9A1BBB97B5B0}" type="presOf" srcId="{BC911FC8-BD6F-4144-A085-8096DB5F5AEF}" destId="{5781F004-5181-4BE4-A36D-2DB88AE093E6}" srcOrd="0" destOrd="0" presId="urn:microsoft.com/office/officeart/2005/8/layout/list1"/>
    <dgm:cxn modelId="{421375E0-EBD8-4781-A839-F52EC85F5E1F}" type="presOf" srcId="{11C7EEAB-BEE8-483B-A7DB-CC3F4747E848}" destId="{6B105F79-C194-40CA-B74B-02EF2B0B2D25}" srcOrd="0" destOrd="0" presId="urn:microsoft.com/office/officeart/2005/8/layout/list1"/>
    <dgm:cxn modelId="{2FB503E2-590A-480F-BCBF-1D50D9B9BFAD}" type="presOf" srcId="{9D694B17-EB38-4926-B65D-773F93A7C716}" destId="{6B625139-16CA-4A7C-97AC-B8D051656ED2}" srcOrd="0" destOrd="0" presId="urn:microsoft.com/office/officeart/2005/8/layout/list1"/>
    <dgm:cxn modelId="{0C3940EB-955C-480B-904B-A6C6F6D99520}" srcId="{D05ED529-DF22-4798-9328-4E2CBBF2403C}" destId="{FC1DBE9C-A1E6-415A-9697-3758054E71B4}" srcOrd="3" destOrd="0" parTransId="{F6AB5435-FA4F-41A3-BE8C-553CE49BF622}" sibTransId="{867F3425-7631-4225-8A41-3FD4789A94ED}"/>
    <dgm:cxn modelId="{AB92AAEB-AE68-4B4C-AB57-9FDDA423EADD}" type="presOf" srcId="{B2E556FB-8444-4478-90AE-A2111914BA20}" destId="{419979A6-BDF1-4300-8C5B-38AC4A79A5CA}" srcOrd="0" destOrd="0" presId="urn:microsoft.com/office/officeart/2005/8/layout/list1"/>
    <dgm:cxn modelId="{05A7EEEB-429A-4726-8CCD-E33C3159685A}" srcId="{D05ED529-DF22-4798-9328-4E2CBBF2403C}" destId="{B2E556FB-8444-4478-90AE-A2111914BA20}" srcOrd="2" destOrd="0" parTransId="{99B417A2-791C-485B-A927-43BE6F302A30}" sibTransId="{8B835084-4ED5-442A-81F2-B15B6C455391}"/>
    <dgm:cxn modelId="{733B25F1-6AAD-414F-A355-7E8A83255F99}" type="presOf" srcId="{54FBBAA8-6C83-418F-B14C-C431EFB99269}" destId="{CD35A1CF-A58B-4BBA-B677-F2DE30697FF7}" srcOrd="0" destOrd="0" presId="urn:microsoft.com/office/officeart/2005/8/layout/list1"/>
    <dgm:cxn modelId="{1F21EBF2-0F05-4123-B0DE-57A3A1864522}" srcId="{11C7EEAB-BEE8-483B-A7DB-CC3F4747E848}" destId="{54FBBAA8-6C83-418F-B14C-C431EFB99269}" srcOrd="0" destOrd="0" parTransId="{8A0401FC-79FA-4C50-88D3-BB75435A30F5}" sibTransId="{87D5CBEC-E804-4457-BFB1-325A4493E778}"/>
    <dgm:cxn modelId="{D7752F10-E14B-4101-A81F-19A68B5DD030}" type="presParOf" srcId="{4218C27C-55AC-49E9-915A-449B2E7A4C1E}" destId="{21920788-5C00-4C71-A177-35A36BD64097}" srcOrd="0" destOrd="0" presId="urn:microsoft.com/office/officeart/2005/8/layout/list1"/>
    <dgm:cxn modelId="{83BEDEE4-A09A-4B8D-917B-84CF21DF4C69}" type="presParOf" srcId="{21920788-5C00-4C71-A177-35A36BD64097}" destId="{6B105F79-C194-40CA-B74B-02EF2B0B2D25}" srcOrd="0" destOrd="0" presId="urn:microsoft.com/office/officeart/2005/8/layout/list1"/>
    <dgm:cxn modelId="{1981EC63-1711-4F9A-B3D8-106D06473359}" type="presParOf" srcId="{21920788-5C00-4C71-A177-35A36BD64097}" destId="{C16A1F59-2B17-40D4-9031-15B79F27600D}" srcOrd="1" destOrd="0" presId="urn:microsoft.com/office/officeart/2005/8/layout/list1"/>
    <dgm:cxn modelId="{07AF51E0-4493-4196-9186-70CC6C58C177}" type="presParOf" srcId="{4218C27C-55AC-49E9-915A-449B2E7A4C1E}" destId="{37AEA962-6885-4D37-A6D1-2AE178C10643}" srcOrd="1" destOrd="0" presId="urn:microsoft.com/office/officeart/2005/8/layout/list1"/>
    <dgm:cxn modelId="{15BA2883-D56B-4672-9E3D-6F395ADF41D5}" type="presParOf" srcId="{4218C27C-55AC-49E9-915A-449B2E7A4C1E}" destId="{CD35A1CF-A58B-4BBA-B677-F2DE30697FF7}" srcOrd="2" destOrd="0" presId="urn:microsoft.com/office/officeart/2005/8/layout/list1"/>
    <dgm:cxn modelId="{F515A841-4BE6-450D-A351-8A3A02F58556}" type="presParOf" srcId="{4218C27C-55AC-49E9-915A-449B2E7A4C1E}" destId="{EC82D0FE-95D7-407F-96BC-48BF4C346662}" srcOrd="3" destOrd="0" presId="urn:microsoft.com/office/officeart/2005/8/layout/list1"/>
    <dgm:cxn modelId="{FEB0074A-767E-4EFE-9305-207F42626877}" type="presParOf" srcId="{4218C27C-55AC-49E9-915A-449B2E7A4C1E}" destId="{B5C5A5C8-0725-493D-8576-FE8B82A7E849}" srcOrd="4" destOrd="0" presId="urn:microsoft.com/office/officeart/2005/8/layout/list1"/>
    <dgm:cxn modelId="{7F32EADE-2EC1-41A1-BD20-78D59674F621}" type="presParOf" srcId="{B5C5A5C8-0725-493D-8576-FE8B82A7E849}" destId="{91A1EE6C-9B52-4E80-8936-C20D8A76070C}" srcOrd="0" destOrd="0" presId="urn:microsoft.com/office/officeart/2005/8/layout/list1"/>
    <dgm:cxn modelId="{3197ADF7-A567-4723-9665-30D1EE58B1C0}" type="presParOf" srcId="{B5C5A5C8-0725-493D-8576-FE8B82A7E849}" destId="{22D2FB56-E614-4AE2-A667-F415ABDCE382}" srcOrd="1" destOrd="0" presId="urn:microsoft.com/office/officeart/2005/8/layout/list1"/>
    <dgm:cxn modelId="{CDAF27F8-DE40-4590-B742-A8F03396ECD7}" type="presParOf" srcId="{4218C27C-55AC-49E9-915A-449B2E7A4C1E}" destId="{96AE6D4C-C6CC-43E3-BE5A-59997E59BFEB}" srcOrd="5" destOrd="0" presId="urn:microsoft.com/office/officeart/2005/8/layout/list1"/>
    <dgm:cxn modelId="{D5796AC9-0D27-4E57-8272-5134B90925D5}" type="presParOf" srcId="{4218C27C-55AC-49E9-915A-449B2E7A4C1E}" destId="{6B625139-16CA-4A7C-97AC-B8D051656ED2}" srcOrd="6" destOrd="0" presId="urn:microsoft.com/office/officeart/2005/8/layout/list1"/>
    <dgm:cxn modelId="{CFAE92BD-0480-4191-9286-1F43E2B61225}" type="presParOf" srcId="{4218C27C-55AC-49E9-915A-449B2E7A4C1E}" destId="{31062D5B-4C2B-4065-B60F-3CFA074F07AE}" srcOrd="7" destOrd="0" presId="urn:microsoft.com/office/officeart/2005/8/layout/list1"/>
    <dgm:cxn modelId="{A65502D1-82A5-4E3A-BF31-3CB30609BB30}" type="presParOf" srcId="{4218C27C-55AC-49E9-915A-449B2E7A4C1E}" destId="{1B1FC66A-F44F-47D5-824A-C63BE8B5ADE0}" srcOrd="8" destOrd="0" presId="urn:microsoft.com/office/officeart/2005/8/layout/list1"/>
    <dgm:cxn modelId="{682BBFD8-62E2-4F22-A7F4-8B8AD58ACA0C}" type="presParOf" srcId="{1B1FC66A-F44F-47D5-824A-C63BE8B5ADE0}" destId="{419979A6-BDF1-4300-8C5B-38AC4A79A5CA}" srcOrd="0" destOrd="0" presId="urn:microsoft.com/office/officeart/2005/8/layout/list1"/>
    <dgm:cxn modelId="{B92B3822-ED4D-43F7-9893-34A31608634F}" type="presParOf" srcId="{1B1FC66A-F44F-47D5-824A-C63BE8B5ADE0}" destId="{C0EBFF40-79BF-43FC-B422-5C88725CB91B}" srcOrd="1" destOrd="0" presId="urn:microsoft.com/office/officeart/2005/8/layout/list1"/>
    <dgm:cxn modelId="{8862F914-D5BD-4657-8F2A-A906A5FDF409}" type="presParOf" srcId="{4218C27C-55AC-49E9-915A-449B2E7A4C1E}" destId="{700FC32F-4E07-469C-8F97-63D736527DDC}" srcOrd="9" destOrd="0" presId="urn:microsoft.com/office/officeart/2005/8/layout/list1"/>
    <dgm:cxn modelId="{693F000A-5CA2-4C83-9EDF-8DD25B2E983C}" type="presParOf" srcId="{4218C27C-55AC-49E9-915A-449B2E7A4C1E}" destId="{5781F004-5181-4BE4-A36D-2DB88AE093E6}" srcOrd="10" destOrd="0" presId="urn:microsoft.com/office/officeart/2005/8/layout/list1"/>
    <dgm:cxn modelId="{2DFBAA71-E7FE-479C-B024-06AC5A1EB068}" type="presParOf" srcId="{4218C27C-55AC-49E9-915A-449B2E7A4C1E}" destId="{9F7FB0A6-BC23-4BBC-BD71-286EC901C30D}" srcOrd="11" destOrd="0" presId="urn:microsoft.com/office/officeart/2005/8/layout/list1"/>
    <dgm:cxn modelId="{0722C390-D306-4D43-921E-C8E82B7697FA}" type="presParOf" srcId="{4218C27C-55AC-49E9-915A-449B2E7A4C1E}" destId="{02BC880A-6DE3-4E09-8371-312495B6ADA7}" srcOrd="12" destOrd="0" presId="urn:microsoft.com/office/officeart/2005/8/layout/list1"/>
    <dgm:cxn modelId="{3C8DAD52-72FF-4B47-8165-5FF6BFDD7DB4}" type="presParOf" srcId="{02BC880A-6DE3-4E09-8371-312495B6ADA7}" destId="{579B1168-6FC4-4AFE-AB97-67A8082C431C}" srcOrd="0" destOrd="0" presId="urn:microsoft.com/office/officeart/2005/8/layout/list1"/>
    <dgm:cxn modelId="{8D2FAC31-0ED8-4C50-9B55-CC811E648EA5}" type="presParOf" srcId="{02BC880A-6DE3-4E09-8371-312495B6ADA7}" destId="{316719C4-FD02-40A5-AA12-5214560F0185}" srcOrd="1" destOrd="0" presId="urn:microsoft.com/office/officeart/2005/8/layout/list1"/>
    <dgm:cxn modelId="{15A70AD5-7B68-4549-9B77-7FBAC7D42725}" type="presParOf" srcId="{4218C27C-55AC-49E9-915A-449B2E7A4C1E}" destId="{4AB50C21-B730-40D1-A1A8-8DBC20730843}" srcOrd="13" destOrd="0" presId="urn:microsoft.com/office/officeart/2005/8/layout/list1"/>
    <dgm:cxn modelId="{6DC5EB95-CDE0-410B-8D60-A78759A0C0F3}" type="presParOf" srcId="{4218C27C-55AC-49E9-915A-449B2E7A4C1E}" destId="{A6DA711B-BA5E-47CF-956E-581AAE891300}" srcOrd="14" destOrd="0" presId="urn:microsoft.com/office/officeart/2005/8/layout/list1"/>
    <dgm:cxn modelId="{2CE8EE35-425C-47DF-B168-59C872D34E86}" type="presParOf" srcId="{4218C27C-55AC-49E9-915A-449B2E7A4C1E}" destId="{0EB417B7-B339-4795-A344-97361F738748}" srcOrd="15" destOrd="0" presId="urn:microsoft.com/office/officeart/2005/8/layout/list1"/>
    <dgm:cxn modelId="{F667A3B3-3565-47F9-A2C3-5B8F312646CE}" type="presParOf" srcId="{4218C27C-55AC-49E9-915A-449B2E7A4C1E}" destId="{E47500F4-8818-476B-8D10-F8A60DC04E10}" srcOrd="16" destOrd="0" presId="urn:microsoft.com/office/officeart/2005/8/layout/list1"/>
    <dgm:cxn modelId="{858D0738-9E82-426D-BD44-AD7D76191703}" type="presParOf" srcId="{E47500F4-8818-476B-8D10-F8A60DC04E10}" destId="{0590FF43-7969-49B0-8294-EC91A0684F03}" srcOrd="0" destOrd="0" presId="urn:microsoft.com/office/officeart/2005/8/layout/list1"/>
    <dgm:cxn modelId="{5D71ED02-A99F-4763-96C5-136D039DB23B}" type="presParOf" srcId="{E47500F4-8818-476B-8D10-F8A60DC04E10}" destId="{17887DA2-8E83-468E-8B4D-F8A5875DF4ED}" srcOrd="1" destOrd="0" presId="urn:microsoft.com/office/officeart/2005/8/layout/list1"/>
    <dgm:cxn modelId="{2480FBDF-69C5-44E5-941C-906B4A0D9B62}" type="presParOf" srcId="{4218C27C-55AC-49E9-915A-449B2E7A4C1E}" destId="{17775477-66B0-45A2-96FC-26A0956DFFCC}" srcOrd="17" destOrd="0" presId="urn:microsoft.com/office/officeart/2005/8/layout/list1"/>
    <dgm:cxn modelId="{4180595B-8069-42AA-9507-37DD6D6C4D2F}" type="presParOf" srcId="{4218C27C-55AC-49E9-915A-449B2E7A4C1E}" destId="{6A217529-102B-491E-A3EE-4D5A3C66E70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F56D2-6850-482E-8003-CD88A4992EDB}" type="doc">
      <dgm:prSet loTypeId="urn:microsoft.com/office/officeart/2008/layout/TitlePictureLineup" loCatId="picture" qsTypeId="urn:microsoft.com/office/officeart/2005/8/quickstyle/3d2#2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D59E6500-3DA7-41A3-AFA8-0F46E13B131F}">
      <dgm:prSet phldrT="[Texto]" custT="1"/>
      <dgm:spPr/>
      <dgm:t>
        <a:bodyPr tIns="108000"/>
        <a:lstStyle/>
        <a:p>
          <a:r>
            <a:rPr lang="es-ES" sz="2400" b="1" spc="300" dirty="0">
              <a:solidFill>
                <a:schemeClr val="tx1"/>
              </a:solidFill>
            </a:rPr>
            <a:t>ARISTARCO</a:t>
          </a:r>
        </a:p>
      </dgm:t>
    </dgm:pt>
    <dgm:pt modelId="{B7F2DB32-C8FE-4E3B-BF6C-F4E0CE9CD919}" type="parTrans" cxnId="{29A4A8FB-41FC-44E4-AA03-35926906EB2A}">
      <dgm:prSet/>
      <dgm:spPr/>
      <dgm:t>
        <a:bodyPr/>
        <a:lstStyle/>
        <a:p>
          <a:endParaRPr lang="es-ES" sz="1800" b="1"/>
        </a:p>
      </dgm:t>
    </dgm:pt>
    <dgm:pt modelId="{BADF082C-A738-48A0-A2EA-31553A3696E2}" type="sibTrans" cxnId="{29A4A8FB-41FC-44E4-AA03-35926906EB2A}">
      <dgm:prSet/>
      <dgm:spPr/>
      <dgm:t>
        <a:bodyPr/>
        <a:lstStyle/>
        <a:p>
          <a:endParaRPr lang="es-ES" sz="1800" b="1"/>
        </a:p>
      </dgm:t>
    </dgm:pt>
    <dgm:pt modelId="{D787219C-45E7-4AFD-A822-998C0BE28935}">
      <dgm:prSet phldrT="[Texto]" custT="1"/>
      <dgm:spPr/>
      <dgm:t>
        <a:bodyPr/>
        <a:lstStyle/>
        <a:p>
          <a:r>
            <a:rPr lang="es-ES" sz="1600" b="1" dirty="0"/>
            <a:t>Era oriundo di Tessalonica (At 27:2). </a:t>
          </a:r>
        </a:p>
        <a:p>
          <a:r>
            <a:rPr lang="it-IT" sz="1600" b="1" dirty="0"/>
            <a:t>Ebbe problemi durante la rivolta di Efeso (At 19:29). </a:t>
          </a:r>
        </a:p>
        <a:p>
          <a:r>
            <a:rPr lang="it-IT" sz="1600" b="1" dirty="0"/>
            <a:t>Accompagnò Paolo a consegnare l'offerta a Gerusalemme (At 20:4). Fu imprigionato con Paolo a Roma e inviò saluti ai Colossesi e a Filemone (</a:t>
          </a:r>
          <a:r>
            <a:rPr lang="es-ES" sz="1600" b="1" dirty="0"/>
            <a:t>Cl 4:10; Fi 24)</a:t>
          </a:r>
        </a:p>
      </dgm:t>
    </dgm:pt>
    <dgm:pt modelId="{FE14BDD1-BB85-4944-BAA7-6E8829D151C2}" type="parTrans" cxnId="{D2921F00-6FB2-454E-91CB-31A0B9FEE2D3}">
      <dgm:prSet/>
      <dgm:spPr/>
      <dgm:t>
        <a:bodyPr/>
        <a:lstStyle/>
        <a:p>
          <a:endParaRPr lang="es-ES" sz="1800" b="1"/>
        </a:p>
      </dgm:t>
    </dgm:pt>
    <dgm:pt modelId="{770B5219-BEC1-4ADC-98AC-BD91BCF3CD1A}" type="sibTrans" cxnId="{D2921F00-6FB2-454E-91CB-31A0B9FEE2D3}">
      <dgm:prSet/>
      <dgm:spPr/>
      <dgm:t>
        <a:bodyPr/>
        <a:lstStyle/>
        <a:p>
          <a:endParaRPr lang="es-ES" sz="1800" b="1"/>
        </a:p>
      </dgm:t>
    </dgm:pt>
    <dgm:pt modelId="{03D9C8B6-E6CF-4E31-AD06-4D71D786F611}">
      <dgm:prSet phldrT="[Texto]" custT="1"/>
      <dgm:spPr/>
      <dgm:t>
        <a:bodyPr tIns="108000"/>
        <a:lstStyle/>
        <a:p>
          <a:r>
            <a:rPr lang="es-E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</dgm:t>
    </dgm:pt>
    <dgm:pt modelId="{B35A58D1-0C12-4751-825C-7D63D70C073A}" type="parTrans" cxnId="{C06E6352-987C-4B31-B564-AE3F5A6F9D05}">
      <dgm:prSet/>
      <dgm:spPr/>
      <dgm:t>
        <a:bodyPr/>
        <a:lstStyle/>
        <a:p>
          <a:endParaRPr lang="es-ES" sz="1800" b="1"/>
        </a:p>
      </dgm:t>
    </dgm:pt>
    <dgm:pt modelId="{37601F9A-2C95-4CE9-9099-78E3FC4A261D}" type="sibTrans" cxnId="{C06E6352-987C-4B31-B564-AE3F5A6F9D05}">
      <dgm:prSet/>
      <dgm:spPr/>
      <dgm:t>
        <a:bodyPr/>
        <a:lstStyle/>
        <a:p>
          <a:endParaRPr lang="es-ES" sz="1800" b="1"/>
        </a:p>
      </dgm:t>
    </dgm:pt>
    <dgm:pt modelId="{CB637EAF-EABE-4A68-A64B-8ADC28FF0CB1}">
      <dgm:prSet phldrT="[Texto]" custT="1"/>
      <dgm:spPr/>
      <dgm:t>
        <a:bodyPr/>
        <a:lstStyle/>
        <a:p>
          <a:endParaRPr lang="it-IT" sz="1600" b="1" dirty="0"/>
        </a:p>
        <a:p>
          <a:r>
            <a:rPr lang="it-IT" sz="1600" b="1" dirty="0"/>
            <a:t>Autore del Vangelo di Marco e cugino del primo compagno di Paolo, Barnaba, abbandonò la missione in Panfilia e Paolo si rifiutò di accompagnarlo in un secondo viaggio (At 15:37-38). Accompagnò il cugino e divenne un utile evangelista per Paolo </a:t>
          </a:r>
          <a:r>
            <a:rPr lang="es-ES" sz="1600" b="1" dirty="0"/>
            <a:t>(At 15:39; 2 Ti 4:11). Pietro lo trattava come un figlio (1 P 5:13).</a:t>
          </a:r>
        </a:p>
      </dgm:t>
    </dgm:pt>
    <dgm:pt modelId="{48A3E56A-6DD1-4DDB-9AE2-F0C65A36915C}" type="parTrans" cxnId="{DB11EE92-654C-4A97-B9CD-F43B59E6E197}">
      <dgm:prSet/>
      <dgm:spPr/>
      <dgm:t>
        <a:bodyPr/>
        <a:lstStyle/>
        <a:p>
          <a:endParaRPr lang="es-ES" sz="1800" b="1"/>
        </a:p>
      </dgm:t>
    </dgm:pt>
    <dgm:pt modelId="{F09D8639-5B56-4A28-B570-493C261DC32C}" type="sibTrans" cxnId="{DB11EE92-654C-4A97-B9CD-F43B59E6E197}">
      <dgm:prSet/>
      <dgm:spPr/>
      <dgm:t>
        <a:bodyPr/>
        <a:lstStyle/>
        <a:p>
          <a:endParaRPr lang="es-ES" sz="1800" b="1"/>
        </a:p>
      </dgm:t>
    </dgm:pt>
    <dgm:pt modelId="{5B422AC0-3762-4C42-A64A-D5604DEA4568}">
      <dgm:prSet phldrT="[Texto]" custT="1"/>
      <dgm:spPr/>
      <dgm:t>
        <a:bodyPr/>
        <a:lstStyle/>
        <a:p>
          <a:endParaRPr lang="es-ES" sz="1600" b="1" dirty="0"/>
        </a:p>
        <a:p>
          <a:r>
            <a:rPr lang="es-ES" sz="1600" b="1" dirty="0" err="1"/>
            <a:t>Sappiamo</a:t>
          </a:r>
          <a:r>
            <a:rPr lang="es-ES" sz="1600" b="1" dirty="0"/>
            <a:t> che  era giudeo, e che era conosciuto con  il soprannome  di “giusto” (Cl 4:11).</a:t>
          </a:r>
          <a:endParaRPr lang="es-ES" sz="1800" b="1" dirty="0"/>
        </a:p>
      </dgm:t>
    </dgm:pt>
    <dgm:pt modelId="{C3B278D7-0910-43D4-B194-CE082FDA1A52}" type="parTrans" cxnId="{81F5B9F6-67DB-4990-850B-04872597D066}">
      <dgm:prSet/>
      <dgm:spPr/>
      <dgm:t>
        <a:bodyPr/>
        <a:lstStyle/>
        <a:p>
          <a:endParaRPr lang="es-ES" sz="1800" b="1"/>
        </a:p>
      </dgm:t>
    </dgm:pt>
    <dgm:pt modelId="{3DF7024A-9CC7-4E3C-AA9F-1680344ECCDF}" type="sibTrans" cxnId="{81F5B9F6-67DB-4990-850B-04872597D066}">
      <dgm:prSet/>
      <dgm:spPr/>
      <dgm:t>
        <a:bodyPr/>
        <a:lstStyle/>
        <a:p>
          <a:endParaRPr lang="es-ES" sz="1800" b="1"/>
        </a:p>
      </dgm:t>
    </dgm:pt>
    <dgm:pt modelId="{B7133BD5-8704-4755-A85D-BDD3377EAE10}">
      <dgm:prSet phldrT="[Texto]" custT="1"/>
      <dgm:spPr/>
      <dgm:t>
        <a:bodyPr tIns="108000"/>
        <a:lstStyle/>
        <a:p>
          <a:r>
            <a:rPr lang="es-ES" sz="2400" b="1" spc="0" dirty="0">
              <a:solidFill>
                <a:schemeClr val="tx1"/>
              </a:solidFill>
            </a:rPr>
            <a:t>GESÙ</a:t>
          </a:r>
        </a:p>
      </dgm:t>
    </dgm:pt>
    <dgm:pt modelId="{F442FE24-16D1-4CDA-8023-1A9FE56F2342}" type="parTrans" cxnId="{9F3418BD-17DA-4887-AEBC-779E332EABF4}">
      <dgm:prSet/>
      <dgm:spPr/>
      <dgm:t>
        <a:bodyPr/>
        <a:lstStyle/>
        <a:p>
          <a:endParaRPr lang="es-ES" sz="1800" b="1"/>
        </a:p>
      </dgm:t>
    </dgm:pt>
    <dgm:pt modelId="{FD365007-1775-4932-AE34-DE705373149D}" type="sibTrans" cxnId="{9F3418BD-17DA-4887-AEBC-779E332EABF4}">
      <dgm:prSet/>
      <dgm:spPr/>
      <dgm:t>
        <a:bodyPr/>
        <a:lstStyle/>
        <a:p>
          <a:endParaRPr lang="es-ES" sz="1800" b="1"/>
        </a:p>
      </dgm:t>
    </dgm:pt>
    <dgm:pt modelId="{382CD708-06FF-4631-B309-AE90B604AF98}" type="pres">
      <dgm:prSet presAssocID="{50BF56D2-6850-482E-8003-CD88A4992EDB}" presName="Name0" presStyleCnt="0">
        <dgm:presLayoutVars>
          <dgm:dir/>
        </dgm:presLayoutVars>
      </dgm:prSet>
      <dgm:spPr/>
    </dgm:pt>
    <dgm:pt modelId="{5D531A10-93FA-40DB-891E-D8925A10CC76}" type="pres">
      <dgm:prSet presAssocID="{D59E6500-3DA7-41A3-AFA8-0F46E13B131F}" presName="composite" presStyleCnt="0"/>
      <dgm:spPr/>
    </dgm:pt>
    <dgm:pt modelId="{0DE408D7-56F5-40F3-8F12-79B96849DAB7}" type="pres">
      <dgm:prSet presAssocID="{D59E6500-3DA7-41A3-AFA8-0F46E13B131F}" presName="Accent" presStyleLbl="alignAcc1" presStyleIdx="0" presStyleCnt="3" custLinFactX="-1700000" custLinFactNeighborX="-1768601"/>
      <dgm:spPr/>
    </dgm:pt>
    <dgm:pt modelId="{3ABB15C1-C2C2-4C37-9A98-9455FA4E3C23}" type="pres">
      <dgm:prSet presAssocID="{D59E6500-3DA7-41A3-AFA8-0F46E13B131F}" presName="Image" presStyleLbl="node1" presStyleIdx="0" presStyleCnt="3" custScaleX="166712" custLinFactNeighborY="-5312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t="-4600" b="-4600"/>
          </a:stretch>
        </a:blipFill>
        <a:effectLst>
          <a:outerShdw blurRad="50800" dist="38100" dir="2700000" algn="tl" rotWithShape="0">
            <a:schemeClr val="bg2"/>
          </a:outerShdw>
        </a:effectLst>
      </dgm:spPr>
    </dgm:pt>
    <dgm:pt modelId="{377B3458-CD42-421F-96B2-1447447F9C7E}" type="pres">
      <dgm:prSet presAssocID="{D59E6500-3DA7-41A3-AFA8-0F46E13B131F}" presName="Child" presStyleLbl="revTx" presStyleIdx="0" presStyleCnt="3" custScaleX="246882" custLinFactNeighborY="-1689">
        <dgm:presLayoutVars>
          <dgm:bulletEnabled val="1"/>
        </dgm:presLayoutVars>
      </dgm:prSet>
      <dgm:spPr/>
    </dgm:pt>
    <dgm:pt modelId="{420DB18E-EE8B-4D19-B5F0-DE3A04EC8B31}" type="pres">
      <dgm:prSet presAssocID="{D59E6500-3DA7-41A3-AFA8-0F46E13B131F}" presName="Parent" presStyleLbl="alignNode1" presStyleIdx="0" presStyleCnt="3" custScaleX="230820">
        <dgm:presLayoutVars>
          <dgm:bulletEnabled val="1"/>
        </dgm:presLayoutVars>
      </dgm:prSet>
      <dgm:spPr/>
    </dgm:pt>
    <dgm:pt modelId="{3D4184F9-37CE-4FF3-B06B-8BF2742B8C60}" type="pres">
      <dgm:prSet presAssocID="{BADF082C-A738-48A0-A2EA-31553A3696E2}" presName="sibTrans" presStyleCnt="0"/>
      <dgm:spPr/>
    </dgm:pt>
    <dgm:pt modelId="{0C3CE627-04F6-4CE0-93BC-DDAD382DFAF3}" type="pres">
      <dgm:prSet presAssocID="{03D9C8B6-E6CF-4E31-AD06-4D71D786F611}" presName="composite" presStyleCnt="0"/>
      <dgm:spPr/>
    </dgm:pt>
    <dgm:pt modelId="{06E7AA2C-0ADD-4BF7-A908-55D4541A8284}" type="pres">
      <dgm:prSet presAssocID="{03D9C8B6-E6CF-4E31-AD06-4D71D786F611}" presName="Accent" presStyleLbl="alignAcc1" presStyleIdx="1" presStyleCnt="3" custLinFactX="-1800000" custLinFactNeighborX="-1832486"/>
      <dgm:spPr/>
    </dgm:pt>
    <dgm:pt modelId="{2616B773-1A2C-4152-B6ED-B20ABE791D84}" type="pres">
      <dgm:prSet presAssocID="{03D9C8B6-E6CF-4E31-AD06-4D71D786F611}" presName="Image" presStyleLbl="node1" presStyleIdx="1" presStyleCnt="3" custScaleX="166712" custLinFactNeighborY="-5312"/>
      <dgm:spPr>
        <a:blipFill dpi="0" rotWithShape="1">
          <a:blip xmlns:r="http://schemas.openxmlformats.org/officeDocument/2006/relationships" r:embed="rId3"/>
          <a:srcRect/>
          <a:stretch>
            <a:fillRect t="-4801" b="-4801"/>
          </a:stretch>
        </a:blipFill>
        <a:effectLst>
          <a:outerShdw blurRad="50800" dist="38100" dir="2700000" algn="tl" rotWithShape="0">
            <a:schemeClr val="tx2">
              <a:lumMod val="75000"/>
            </a:schemeClr>
          </a:outerShdw>
        </a:effectLst>
      </dgm:spPr>
    </dgm:pt>
    <dgm:pt modelId="{EF89993D-D91C-4FFC-875F-C33812695B82}" type="pres">
      <dgm:prSet presAssocID="{03D9C8B6-E6CF-4E31-AD06-4D71D786F611}" presName="Child" presStyleLbl="revTx" presStyleIdx="1" presStyleCnt="3" custScaleX="273464" custLinFactNeighborY="-1689">
        <dgm:presLayoutVars>
          <dgm:bulletEnabled val="1"/>
        </dgm:presLayoutVars>
      </dgm:prSet>
      <dgm:spPr/>
    </dgm:pt>
    <dgm:pt modelId="{CCAFA9B2-8601-4C27-BC07-800636056FEF}" type="pres">
      <dgm:prSet presAssocID="{03D9C8B6-E6CF-4E31-AD06-4D71D786F611}" presName="Parent" presStyleLbl="alignNode1" presStyleIdx="1" presStyleCnt="3" custScaleX="244079">
        <dgm:presLayoutVars>
          <dgm:bulletEnabled val="1"/>
        </dgm:presLayoutVars>
      </dgm:prSet>
      <dgm:spPr/>
    </dgm:pt>
    <dgm:pt modelId="{C256E8F2-3E2C-4E9F-BFAF-F0AFDB757155}" type="pres">
      <dgm:prSet presAssocID="{37601F9A-2C95-4CE9-9099-78E3FC4A261D}" presName="sibTrans" presStyleCnt="0"/>
      <dgm:spPr/>
    </dgm:pt>
    <dgm:pt modelId="{4016BB7E-7418-4B3B-B05D-7D31BDFE9ECF}" type="pres">
      <dgm:prSet presAssocID="{B7133BD5-8704-4755-A85D-BDD3377EAE10}" presName="composite" presStyleCnt="0"/>
      <dgm:spPr/>
    </dgm:pt>
    <dgm:pt modelId="{3CB5703F-7FED-47A1-ABF0-E52E1ABC6CAA}" type="pres">
      <dgm:prSet presAssocID="{B7133BD5-8704-4755-A85D-BDD3377EAE10}" presName="Accent" presStyleLbl="alignAcc1" presStyleIdx="2" presStyleCnt="3"/>
      <dgm:spPr/>
    </dgm:pt>
    <dgm:pt modelId="{FFAE6355-29E5-47D5-9FA9-CAFC7D2A8376}" type="pres">
      <dgm:prSet presAssocID="{B7133BD5-8704-4755-A85D-BDD3377EAE10}" presName="Image" presStyleLbl="node1" presStyleIdx="2" presStyleCnt="3" custLinFactNeighborY="-5312"/>
      <dgm:spPr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  <a:effectLst>
          <a:outerShdw blurRad="50800" dist="38100" dir="2700000" algn="tl" rotWithShape="0">
            <a:schemeClr val="accent4">
              <a:lumMod val="60000"/>
              <a:lumOff val="40000"/>
            </a:schemeClr>
          </a:outerShdw>
        </a:effectLst>
      </dgm:spPr>
    </dgm:pt>
    <dgm:pt modelId="{40D89DBF-EEDE-4A21-B94C-88389BCD05C5}" type="pres">
      <dgm:prSet presAssocID="{B7133BD5-8704-4755-A85D-BDD3377EAE10}" presName="Child" presStyleLbl="revTx" presStyleIdx="2" presStyleCnt="3" custScaleX="119358" custLinFactNeighborY="-2307">
        <dgm:presLayoutVars>
          <dgm:bulletEnabled val="1"/>
        </dgm:presLayoutVars>
      </dgm:prSet>
      <dgm:spPr/>
    </dgm:pt>
    <dgm:pt modelId="{2FD56DAB-68DA-4763-BCE7-531A892BE78F}" type="pres">
      <dgm:prSet presAssocID="{B7133BD5-8704-4755-A85D-BDD3377EAE10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D2921F00-6FB2-454E-91CB-31A0B9FEE2D3}" srcId="{D59E6500-3DA7-41A3-AFA8-0F46E13B131F}" destId="{D787219C-45E7-4AFD-A822-998C0BE28935}" srcOrd="0" destOrd="0" parTransId="{FE14BDD1-BB85-4944-BAA7-6E8829D151C2}" sibTransId="{770B5219-BEC1-4ADC-98AC-BD91BCF3CD1A}"/>
    <dgm:cxn modelId="{55625932-7309-4A84-BB7D-95052A36F725}" type="presOf" srcId="{5B422AC0-3762-4C42-A64A-D5604DEA4568}" destId="{40D89DBF-EEDE-4A21-B94C-88389BCD05C5}" srcOrd="0" destOrd="0" presId="urn:microsoft.com/office/officeart/2008/layout/TitlePictureLineup"/>
    <dgm:cxn modelId="{DA47C564-C4BF-4F7B-BAAC-54DFA4511504}" type="presOf" srcId="{D787219C-45E7-4AFD-A822-998C0BE28935}" destId="{377B3458-CD42-421F-96B2-1447447F9C7E}" srcOrd="0" destOrd="0" presId="urn:microsoft.com/office/officeart/2008/layout/TitlePictureLineup"/>
    <dgm:cxn modelId="{C06E6352-987C-4B31-B564-AE3F5A6F9D05}" srcId="{50BF56D2-6850-482E-8003-CD88A4992EDB}" destId="{03D9C8B6-E6CF-4E31-AD06-4D71D786F611}" srcOrd="1" destOrd="0" parTransId="{B35A58D1-0C12-4751-825C-7D63D70C073A}" sibTransId="{37601F9A-2C95-4CE9-9099-78E3FC4A261D}"/>
    <dgm:cxn modelId="{975F7875-1D5E-4F3B-BF01-F78E9CCA5E93}" type="presOf" srcId="{CB637EAF-EABE-4A68-A64B-8ADC28FF0CB1}" destId="{EF89993D-D91C-4FFC-875F-C33812695B82}" srcOrd="0" destOrd="0" presId="urn:microsoft.com/office/officeart/2008/layout/TitlePictureLineup"/>
    <dgm:cxn modelId="{0A959E7A-C8CB-44D0-878C-80DBFCEDE776}" type="presOf" srcId="{03D9C8B6-E6CF-4E31-AD06-4D71D786F611}" destId="{CCAFA9B2-8601-4C27-BC07-800636056FEF}" srcOrd="0" destOrd="0" presId="urn:microsoft.com/office/officeart/2008/layout/TitlePictureLineup"/>
    <dgm:cxn modelId="{DB11EE92-654C-4A97-B9CD-F43B59E6E197}" srcId="{03D9C8B6-E6CF-4E31-AD06-4D71D786F611}" destId="{CB637EAF-EABE-4A68-A64B-8ADC28FF0CB1}" srcOrd="0" destOrd="0" parTransId="{48A3E56A-6DD1-4DDB-9AE2-F0C65A36915C}" sibTransId="{F09D8639-5B56-4A28-B570-493C261DC32C}"/>
    <dgm:cxn modelId="{5CA16EBB-B09D-4440-9C25-4481D6C58C2C}" type="presOf" srcId="{50BF56D2-6850-482E-8003-CD88A4992EDB}" destId="{382CD708-06FF-4631-B309-AE90B604AF98}" srcOrd="0" destOrd="0" presId="urn:microsoft.com/office/officeart/2008/layout/TitlePictureLineup"/>
    <dgm:cxn modelId="{9F3418BD-17DA-4887-AEBC-779E332EABF4}" srcId="{50BF56D2-6850-482E-8003-CD88A4992EDB}" destId="{B7133BD5-8704-4755-A85D-BDD3377EAE10}" srcOrd="2" destOrd="0" parTransId="{F442FE24-16D1-4CDA-8023-1A9FE56F2342}" sibTransId="{FD365007-1775-4932-AE34-DE705373149D}"/>
    <dgm:cxn modelId="{0A82AEC8-26C2-4BCE-8404-049E480AB88F}" type="presOf" srcId="{B7133BD5-8704-4755-A85D-BDD3377EAE10}" destId="{2FD56DAB-68DA-4763-BCE7-531A892BE78F}" srcOrd="0" destOrd="0" presId="urn:microsoft.com/office/officeart/2008/layout/TitlePictureLineup"/>
    <dgm:cxn modelId="{D91C2FCD-F970-4761-9420-C023EE7E5981}" type="presOf" srcId="{D59E6500-3DA7-41A3-AFA8-0F46E13B131F}" destId="{420DB18E-EE8B-4D19-B5F0-DE3A04EC8B31}" srcOrd="0" destOrd="0" presId="urn:microsoft.com/office/officeart/2008/layout/TitlePictureLineup"/>
    <dgm:cxn modelId="{81F5B9F6-67DB-4990-850B-04872597D066}" srcId="{B7133BD5-8704-4755-A85D-BDD3377EAE10}" destId="{5B422AC0-3762-4C42-A64A-D5604DEA4568}" srcOrd="0" destOrd="0" parTransId="{C3B278D7-0910-43D4-B194-CE082FDA1A52}" sibTransId="{3DF7024A-9CC7-4E3C-AA9F-1680344ECCDF}"/>
    <dgm:cxn modelId="{29A4A8FB-41FC-44E4-AA03-35926906EB2A}" srcId="{50BF56D2-6850-482E-8003-CD88A4992EDB}" destId="{D59E6500-3DA7-41A3-AFA8-0F46E13B131F}" srcOrd="0" destOrd="0" parTransId="{B7F2DB32-C8FE-4E3B-BF6C-F4E0CE9CD919}" sibTransId="{BADF082C-A738-48A0-A2EA-31553A3696E2}"/>
    <dgm:cxn modelId="{F45DAD9D-338E-4840-8EC0-BB649D29B111}" type="presParOf" srcId="{382CD708-06FF-4631-B309-AE90B604AF98}" destId="{5D531A10-93FA-40DB-891E-D8925A10CC76}" srcOrd="0" destOrd="0" presId="urn:microsoft.com/office/officeart/2008/layout/TitlePictureLineup"/>
    <dgm:cxn modelId="{ACB1E49D-4285-4E43-BC19-4AA462C93333}" type="presParOf" srcId="{5D531A10-93FA-40DB-891E-D8925A10CC76}" destId="{0DE408D7-56F5-40F3-8F12-79B96849DAB7}" srcOrd="0" destOrd="0" presId="urn:microsoft.com/office/officeart/2008/layout/TitlePictureLineup"/>
    <dgm:cxn modelId="{094913BE-0678-45B3-B69A-0FE25407B7BC}" type="presParOf" srcId="{5D531A10-93FA-40DB-891E-D8925A10CC76}" destId="{3ABB15C1-C2C2-4C37-9A98-9455FA4E3C23}" srcOrd="1" destOrd="0" presId="urn:microsoft.com/office/officeart/2008/layout/TitlePictureLineup"/>
    <dgm:cxn modelId="{BAF1CE10-341D-47E8-904E-4D8565773CB2}" type="presParOf" srcId="{5D531A10-93FA-40DB-891E-D8925A10CC76}" destId="{377B3458-CD42-421F-96B2-1447447F9C7E}" srcOrd="2" destOrd="0" presId="urn:microsoft.com/office/officeart/2008/layout/TitlePictureLineup"/>
    <dgm:cxn modelId="{D9BB6314-40B1-42D3-ADE3-09BD4141A921}" type="presParOf" srcId="{5D531A10-93FA-40DB-891E-D8925A10CC76}" destId="{420DB18E-EE8B-4D19-B5F0-DE3A04EC8B31}" srcOrd="3" destOrd="0" presId="urn:microsoft.com/office/officeart/2008/layout/TitlePictureLineup"/>
    <dgm:cxn modelId="{83521093-3D60-4DC9-95F2-8CDCB2158F42}" type="presParOf" srcId="{382CD708-06FF-4631-B309-AE90B604AF98}" destId="{3D4184F9-37CE-4FF3-B06B-8BF2742B8C60}" srcOrd="1" destOrd="0" presId="urn:microsoft.com/office/officeart/2008/layout/TitlePictureLineup"/>
    <dgm:cxn modelId="{C55C58B0-0ADF-4187-8FF8-6325DD8F0A49}" type="presParOf" srcId="{382CD708-06FF-4631-B309-AE90B604AF98}" destId="{0C3CE627-04F6-4CE0-93BC-DDAD382DFAF3}" srcOrd="2" destOrd="0" presId="urn:microsoft.com/office/officeart/2008/layout/TitlePictureLineup"/>
    <dgm:cxn modelId="{5E758CC8-0833-42D5-B95D-5CA37526C449}" type="presParOf" srcId="{0C3CE627-04F6-4CE0-93BC-DDAD382DFAF3}" destId="{06E7AA2C-0ADD-4BF7-A908-55D4541A8284}" srcOrd="0" destOrd="0" presId="urn:microsoft.com/office/officeart/2008/layout/TitlePictureLineup"/>
    <dgm:cxn modelId="{45177563-3CA0-4897-815A-8F1615E522B2}" type="presParOf" srcId="{0C3CE627-04F6-4CE0-93BC-DDAD382DFAF3}" destId="{2616B773-1A2C-4152-B6ED-B20ABE791D84}" srcOrd="1" destOrd="0" presId="urn:microsoft.com/office/officeart/2008/layout/TitlePictureLineup"/>
    <dgm:cxn modelId="{F177D5F0-D9B8-4CE9-98B5-776505519BAB}" type="presParOf" srcId="{0C3CE627-04F6-4CE0-93BC-DDAD382DFAF3}" destId="{EF89993D-D91C-4FFC-875F-C33812695B82}" srcOrd="2" destOrd="0" presId="urn:microsoft.com/office/officeart/2008/layout/TitlePictureLineup"/>
    <dgm:cxn modelId="{E836FC29-9449-414B-8199-21C3A91FDFB3}" type="presParOf" srcId="{0C3CE627-04F6-4CE0-93BC-DDAD382DFAF3}" destId="{CCAFA9B2-8601-4C27-BC07-800636056FEF}" srcOrd="3" destOrd="0" presId="urn:microsoft.com/office/officeart/2008/layout/TitlePictureLineup"/>
    <dgm:cxn modelId="{370E63C5-F85E-4308-8751-3EFBFEA3B42E}" type="presParOf" srcId="{382CD708-06FF-4631-B309-AE90B604AF98}" destId="{C256E8F2-3E2C-4E9F-BFAF-F0AFDB757155}" srcOrd="3" destOrd="0" presId="urn:microsoft.com/office/officeart/2008/layout/TitlePictureLineup"/>
    <dgm:cxn modelId="{221ECB1C-061A-4CA2-85E4-933357BFB76F}" type="presParOf" srcId="{382CD708-06FF-4631-B309-AE90B604AF98}" destId="{4016BB7E-7418-4B3B-B05D-7D31BDFE9ECF}" srcOrd="4" destOrd="0" presId="urn:microsoft.com/office/officeart/2008/layout/TitlePictureLineup"/>
    <dgm:cxn modelId="{4F57BA9C-0E23-4CFA-BAAF-AB90D3FC5F98}" type="presParOf" srcId="{4016BB7E-7418-4B3B-B05D-7D31BDFE9ECF}" destId="{3CB5703F-7FED-47A1-ABF0-E52E1ABC6CAA}" srcOrd="0" destOrd="0" presId="urn:microsoft.com/office/officeart/2008/layout/TitlePictureLineup"/>
    <dgm:cxn modelId="{EA67F058-E1B0-4601-82B3-C20790F0D581}" type="presParOf" srcId="{4016BB7E-7418-4B3B-B05D-7D31BDFE9ECF}" destId="{FFAE6355-29E5-47D5-9FA9-CAFC7D2A8376}" srcOrd="1" destOrd="0" presId="urn:microsoft.com/office/officeart/2008/layout/TitlePictureLineup"/>
    <dgm:cxn modelId="{18228E32-7769-4284-B52A-5B999C751F8B}" type="presParOf" srcId="{4016BB7E-7418-4B3B-B05D-7D31BDFE9ECF}" destId="{40D89DBF-EEDE-4A21-B94C-88389BCD05C5}" srcOrd="2" destOrd="0" presId="urn:microsoft.com/office/officeart/2008/layout/TitlePictureLineup"/>
    <dgm:cxn modelId="{A2339BEB-90E4-4778-9EEB-6D3309BB9257}" type="presParOf" srcId="{4016BB7E-7418-4B3B-B05D-7D31BDFE9ECF}" destId="{2FD56DAB-68DA-4763-BCE7-531A892BE78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F48F3-3613-467F-A8C6-B397FFA87512}" type="doc">
      <dgm:prSet loTypeId="urn:microsoft.com/office/officeart/2005/8/layout/pList1#1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F096E4-38D7-4CA1-92D9-BAE1CC0B91AC}">
      <dgm:prSet phldrT="[Texto]" custT="1"/>
      <dgm:spPr/>
      <dgm:t>
        <a:bodyPr/>
        <a:lstStyle/>
        <a:p>
          <a:r>
            <a:rPr lang="es-ES" sz="2000" b="1" dirty="0"/>
            <a:t>Istruì la chiesa di </a:t>
          </a:r>
          <a:r>
            <a:rPr lang="es-ES" sz="1800" b="1" dirty="0"/>
            <a:t>Colosse</a:t>
          </a:r>
          <a:r>
            <a:rPr lang="es-ES" sz="2000" b="1" dirty="0"/>
            <a:t>, </a:t>
          </a:r>
          <a:r>
            <a:rPr lang="es-ES" sz="2000" b="1" dirty="0" err="1"/>
            <a:t>facendo</a:t>
          </a:r>
          <a:r>
            <a:rPr lang="es-ES" sz="2000" b="1" dirty="0"/>
            <a:t> </a:t>
          </a:r>
          <a:r>
            <a:rPr lang="es-ES" sz="2000" b="1" dirty="0" err="1"/>
            <a:t>conoscere</a:t>
          </a:r>
          <a:r>
            <a:rPr lang="es-ES" sz="2000" b="1" dirty="0"/>
            <a:t> </a:t>
          </a:r>
          <a:r>
            <a:rPr lang="es-ES" sz="2000" b="1" dirty="0" err="1"/>
            <a:t>alle</a:t>
          </a:r>
          <a:r>
            <a:rPr lang="es-ES" sz="2000" b="1" dirty="0"/>
            <a:t> persone </a:t>
          </a:r>
          <a:r>
            <a:rPr lang="es-ES" sz="2000" b="1" dirty="0" err="1"/>
            <a:t>il</a:t>
          </a:r>
          <a:r>
            <a:rPr lang="es-ES" sz="2000" b="1" dirty="0"/>
            <a:t> </a:t>
          </a:r>
          <a:r>
            <a:rPr lang="es-ES" sz="2000" b="1" dirty="0" err="1"/>
            <a:t>Vangelo</a:t>
          </a:r>
          <a:r>
            <a:rPr lang="es-ES" sz="2000" b="1" dirty="0"/>
            <a:t> (Cl 1:7). Paolo lo presenta con tre titoli: “conservo amato”; “servo di Cristo”; e “compagno di prigione” (Cl 1:7; 4:12; Fi 1:23)</a:t>
          </a:r>
          <a:endParaRPr lang="es-ES" sz="2000" dirty="0"/>
        </a:p>
      </dgm:t>
    </dgm:pt>
    <dgm:pt modelId="{EE508F64-2FEB-4079-97DD-ECC3C2BA2EB3}" type="parTrans" cxnId="{45E67A82-9E96-4794-AFAD-73B940521965}">
      <dgm:prSet/>
      <dgm:spPr/>
      <dgm:t>
        <a:bodyPr/>
        <a:lstStyle/>
        <a:p>
          <a:endParaRPr lang="es-ES"/>
        </a:p>
      </dgm:t>
    </dgm:pt>
    <dgm:pt modelId="{D780447D-58B8-4701-85FA-E97317EA5BC5}" type="sibTrans" cxnId="{45E67A82-9E96-4794-AFAD-73B940521965}">
      <dgm:prSet/>
      <dgm:spPr/>
      <dgm:t>
        <a:bodyPr/>
        <a:lstStyle/>
        <a:p>
          <a:endParaRPr lang="es-ES"/>
        </a:p>
      </dgm:t>
    </dgm:pt>
    <dgm:pt modelId="{AC23B25E-C6B3-4EB3-BFD9-0BDD30F730C9}" type="pres">
      <dgm:prSet presAssocID="{03DF48F3-3613-467F-A8C6-B397FFA87512}" presName="Name0" presStyleCnt="0">
        <dgm:presLayoutVars>
          <dgm:dir/>
          <dgm:resizeHandles val="exact"/>
        </dgm:presLayoutVars>
      </dgm:prSet>
      <dgm:spPr/>
    </dgm:pt>
    <dgm:pt modelId="{536A6674-1681-4EBD-BC95-4A90917B5FB7}" type="pres">
      <dgm:prSet presAssocID="{A0F096E4-38D7-4CA1-92D9-BAE1CC0B91AC}" presName="compNode" presStyleCnt="0"/>
      <dgm:spPr/>
    </dgm:pt>
    <dgm:pt modelId="{5D487ED1-78A6-46A0-80C8-427B383DA13D}" type="pres">
      <dgm:prSet presAssocID="{A0F096E4-38D7-4CA1-92D9-BAE1CC0B91AC}" presName="pictRect" presStyleLbl="node1" presStyleIdx="0" presStyleCnt="1" custScaleY="88992" custLinFactNeighborY="7350"/>
      <dgm:spPr>
        <a:blipFill rotWithShape="1">
          <a:blip xmlns:r="http://schemas.openxmlformats.org/officeDocument/2006/relationships" r:embed="rId1"/>
          <a:srcRect/>
          <a:stretch>
            <a:fillRect t="-32000" b="-32000"/>
          </a:stretch>
        </a:blipFill>
      </dgm:spPr>
    </dgm:pt>
    <dgm:pt modelId="{945EB879-05DB-4CEC-B22B-D42A7192F8FA}" type="pres">
      <dgm:prSet presAssocID="{A0F096E4-38D7-4CA1-92D9-BAE1CC0B91AC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5E67A82-9E96-4794-AFAD-73B940521965}" srcId="{03DF48F3-3613-467F-A8C6-B397FFA87512}" destId="{A0F096E4-38D7-4CA1-92D9-BAE1CC0B91AC}" srcOrd="0" destOrd="0" parTransId="{EE508F64-2FEB-4079-97DD-ECC3C2BA2EB3}" sibTransId="{D780447D-58B8-4701-85FA-E97317EA5BC5}"/>
    <dgm:cxn modelId="{7FF0F09D-058C-459F-9AA8-04F678EB0E9A}" type="presOf" srcId="{A0F096E4-38D7-4CA1-92D9-BAE1CC0B91AC}" destId="{945EB879-05DB-4CEC-B22B-D42A7192F8FA}" srcOrd="0" destOrd="0" presId="urn:microsoft.com/office/officeart/2005/8/layout/pList1#1"/>
    <dgm:cxn modelId="{87168BA4-7E27-452A-BB5C-AFDD2307412A}" type="presOf" srcId="{03DF48F3-3613-467F-A8C6-B397FFA87512}" destId="{AC23B25E-C6B3-4EB3-BFD9-0BDD30F730C9}" srcOrd="0" destOrd="0" presId="urn:microsoft.com/office/officeart/2005/8/layout/pList1#1"/>
    <dgm:cxn modelId="{434AD26B-2734-47C3-B033-04BAE0ED1410}" type="presParOf" srcId="{AC23B25E-C6B3-4EB3-BFD9-0BDD30F730C9}" destId="{536A6674-1681-4EBD-BC95-4A90917B5FB7}" srcOrd="0" destOrd="0" presId="urn:microsoft.com/office/officeart/2005/8/layout/pList1#1"/>
    <dgm:cxn modelId="{6A0BFE89-27B6-4A81-9D20-8553E3CBEC24}" type="presParOf" srcId="{536A6674-1681-4EBD-BC95-4A90917B5FB7}" destId="{5D487ED1-78A6-46A0-80C8-427B383DA13D}" srcOrd="0" destOrd="0" presId="urn:microsoft.com/office/officeart/2005/8/layout/pList1#1"/>
    <dgm:cxn modelId="{EEE68C57-922F-45D5-A648-BEAA4CDBF36A}" type="presParOf" srcId="{536A6674-1681-4EBD-BC95-4A90917B5FB7}" destId="{945EB879-05DB-4CEC-B22B-D42A7192F8F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EED2D-36A5-4527-AE7D-58CFD13F551D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3CEEF76-35F4-4F5A-A588-E0AFD2F4CA70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Che siate fermi</a:t>
          </a:r>
          <a:endParaRPr lang="es-ES" sz="2000" dirty="0"/>
        </a:p>
      </dgm:t>
    </dgm:pt>
    <dgm:pt modelId="{6C2A7659-71F3-479B-A2EF-A60FFE9826AE}" type="parTrans" cxnId="{61CFA077-7D75-4A9F-82D0-670C912FBDD3}">
      <dgm:prSet/>
      <dgm:spPr/>
      <dgm:t>
        <a:bodyPr/>
        <a:lstStyle/>
        <a:p>
          <a:endParaRPr lang="es-ES" sz="2000"/>
        </a:p>
      </dgm:t>
    </dgm:pt>
    <dgm:pt modelId="{B3FD6505-B063-4ED1-B720-DEB23F1990C9}" type="sibTrans" cxnId="{61CFA077-7D75-4A9F-82D0-670C912FBDD3}">
      <dgm:prSet/>
      <dgm:spPr/>
      <dgm:t>
        <a:bodyPr/>
        <a:lstStyle/>
        <a:p>
          <a:endParaRPr lang="es-ES" sz="2000"/>
        </a:p>
      </dgm:t>
    </dgm:pt>
    <dgm:pt modelId="{E2227901-9FD5-43DA-9D91-3E3E1271ABBD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Devono restare impassibili, soprattutto di fronte alle minacce del nemico.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6:11)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F7DFBC-4EDD-412B-BB49-0A48851E9BC5}" type="parTrans" cxnId="{8C49AFCF-3869-48F6-8C13-66B1B18C86D6}">
      <dgm:prSet/>
      <dgm:spPr/>
      <dgm:t>
        <a:bodyPr/>
        <a:lstStyle/>
        <a:p>
          <a:endParaRPr lang="es-ES" sz="2000"/>
        </a:p>
      </dgm:t>
    </dgm:pt>
    <dgm:pt modelId="{10E2DE00-6C3E-485D-9C7B-5DB42054E921}" type="sibTrans" cxnId="{8C49AFCF-3869-48F6-8C13-66B1B18C86D6}">
      <dgm:prSet/>
      <dgm:spPr/>
      <dgm:t>
        <a:bodyPr/>
        <a:lstStyle/>
        <a:p>
          <a:endParaRPr lang="es-ES" sz="2000"/>
        </a:p>
      </dgm:t>
    </dgm:pt>
    <dgm:pt modelId="{43C97A1A-697C-4815-9ED4-B4EF6E26BDDE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Che siate perfetti</a:t>
          </a:r>
          <a:endParaRPr lang="es-ES" sz="2000" dirty="0"/>
        </a:p>
      </dgm:t>
    </dgm:pt>
    <dgm:pt modelId="{2067B0CE-9931-4534-B0D5-7E9500281CE0}" type="parTrans" cxnId="{4720D0F3-7CA0-43A0-8E48-EF1C3418582F}">
      <dgm:prSet/>
      <dgm:spPr/>
      <dgm:t>
        <a:bodyPr/>
        <a:lstStyle/>
        <a:p>
          <a:endParaRPr lang="es-ES" sz="2000"/>
        </a:p>
      </dgm:t>
    </dgm:pt>
    <dgm:pt modelId="{4CA97A95-B13B-46B5-9E7A-6EEBEB2A91F3}" type="sibTrans" cxnId="{4720D0F3-7CA0-43A0-8E48-EF1C3418582F}">
      <dgm:prSet/>
      <dgm:spPr/>
      <dgm:t>
        <a:bodyPr/>
        <a:lstStyle/>
        <a:p>
          <a:endParaRPr lang="es-ES" sz="2000"/>
        </a:p>
      </dgm:t>
    </dgm:pt>
    <dgm:pt modelId="{9C24F62B-4399-4ED1-9D04-65CAF103A1B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Questa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perfezione si raggiunge attraverso l'amore disinteressato (Mt 5:44,48), anche se in esso si cresce sempre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A2993C-C60F-4E60-A50A-6D3320264F98}" type="parTrans" cxnId="{3F214C20-6282-4DEB-B5E0-0542E7B0395A}">
      <dgm:prSet/>
      <dgm:spPr/>
      <dgm:t>
        <a:bodyPr/>
        <a:lstStyle/>
        <a:p>
          <a:endParaRPr lang="es-ES" sz="2000"/>
        </a:p>
      </dgm:t>
    </dgm:pt>
    <dgm:pt modelId="{3F4FEF37-91B4-464C-AA59-72C73A33B4A7}" type="sibTrans" cxnId="{3F214C20-6282-4DEB-B5E0-0542E7B0395A}">
      <dgm:prSet/>
      <dgm:spPr/>
      <dgm:t>
        <a:bodyPr/>
        <a:lstStyle/>
        <a:p>
          <a:endParaRPr lang="es-ES" sz="2000"/>
        </a:p>
      </dgm:t>
    </dgm:pt>
    <dgm:pt modelId="{11464F18-7183-47C4-BF9D-064F218624B5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Che siate completi</a:t>
          </a:r>
          <a:endParaRPr lang="es-ES" sz="2000" dirty="0"/>
        </a:p>
      </dgm:t>
    </dgm:pt>
    <dgm:pt modelId="{F9B12164-17A2-4720-84A2-72DF09588C44}" type="parTrans" cxnId="{496A85EB-8AAD-47A6-9063-722BEB4B7925}">
      <dgm:prSet/>
      <dgm:spPr/>
      <dgm:t>
        <a:bodyPr/>
        <a:lstStyle/>
        <a:p>
          <a:endParaRPr lang="es-ES" sz="2000"/>
        </a:p>
      </dgm:t>
    </dgm:pt>
    <dgm:pt modelId="{A4895055-D46E-4B78-9AD2-5E23675AB235}" type="sibTrans" cxnId="{496A85EB-8AAD-47A6-9063-722BEB4B7925}">
      <dgm:prSet/>
      <dgm:spPr/>
      <dgm:t>
        <a:bodyPr/>
        <a:lstStyle/>
        <a:p>
          <a:endParaRPr lang="es-ES" sz="2000"/>
        </a:p>
      </dgm:t>
    </dgm:pt>
    <dgm:pt modelId="{EE7DA431-D3A3-41C9-AD5B-B1D851133C0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riempiti da tutto ciò che siamo capaci di ricevere da Dio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731BE-74EA-4DD8-B597-EF43FF4B0D52}" type="parTrans" cxnId="{F387847D-CEA2-47AA-AB37-A555617BF85A}">
      <dgm:prSet/>
      <dgm:spPr/>
      <dgm:t>
        <a:bodyPr/>
        <a:lstStyle/>
        <a:p>
          <a:endParaRPr lang="es-ES" sz="2000"/>
        </a:p>
      </dgm:t>
    </dgm:pt>
    <dgm:pt modelId="{9B076028-4E70-429D-B419-D1A27C88DA57}" type="sibTrans" cxnId="{F387847D-CEA2-47AA-AB37-A555617BF85A}">
      <dgm:prSet/>
      <dgm:spPr/>
      <dgm:t>
        <a:bodyPr/>
        <a:lstStyle/>
        <a:p>
          <a:endParaRPr lang="es-ES" sz="2000"/>
        </a:p>
      </dgm:t>
    </dgm:pt>
    <dgm:pt modelId="{61218FE7-0AC4-4BC5-B5F3-D3297394708F}" type="pres">
      <dgm:prSet presAssocID="{CFFEED2D-36A5-4527-AE7D-58CFD13F551D}" presName="theList" presStyleCnt="0">
        <dgm:presLayoutVars>
          <dgm:dir/>
          <dgm:animLvl val="lvl"/>
          <dgm:resizeHandles val="exact"/>
        </dgm:presLayoutVars>
      </dgm:prSet>
      <dgm:spPr/>
    </dgm:pt>
    <dgm:pt modelId="{C96B7F7C-3F84-4279-805F-5F97417EB15A}" type="pres">
      <dgm:prSet presAssocID="{A3CEEF76-35F4-4F5A-A588-E0AFD2F4CA70}" presName="compNode" presStyleCnt="0"/>
      <dgm:spPr/>
    </dgm:pt>
    <dgm:pt modelId="{B632E2D6-B3BB-45B5-A6AA-71B6AC7F8C2D}" type="pres">
      <dgm:prSet presAssocID="{A3CEEF76-35F4-4F5A-A588-E0AFD2F4CA70}" presName="aNode" presStyleLbl="bgShp" presStyleIdx="0" presStyleCnt="3"/>
      <dgm:spPr/>
    </dgm:pt>
    <dgm:pt modelId="{72FAFEDA-D8B0-44AC-994E-51409CF1C86A}" type="pres">
      <dgm:prSet presAssocID="{A3CEEF76-35F4-4F5A-A588-E0AFD2F4CA70}" presName="textNode" presStyleLbl="bgShp" presStyleIdx="0" presStyleCnt="3"/>
      <dgm:spPr/>
    </dgm:pt>
    <dgm:pt modelId="{C4AF44FA-CB46-4890-80A0-07E478D8D2D7}" type="pres">
      <dgm:prSet presAssocID="{A3CEEF76-35F4-4F5A-A588-E0AFD2F4CA70}" presName="compChildNode" presStyleCnt="0"/>
      <dgm:spPr/>
    </dgm:pt>
    <dgm:pt modelId="{C0880684-CBD1-497E-A100-FD445DCF31A8}" type="pres">
      <dgm:prSet presAssocID="{A3CEEF76-35F4-4F5A-A588-E0AFD2F4CA70}" presName="theInnerList" presStyleCnt="0"/>
      <dgm:spPr/>
    </dgm:pt>
    <dgm:pt modelId="{0D41072C-F355-4543-A426-F6A5C45C70EA}" type="pres">
      <dgm:prSet presAssocID="{E2227901-9FD5-43DA-9D91-3E3E1271ABBD}" presName="childNode" presStyleLbl="node1" presStyleIdx="0" presStyleCnt="3" custScaleX="116389" custScaleY="102458">
        <dgm:presLayoutVars>
          <dgm:bulletEnabled val="1"/>
        </dgm:presLayoutVars>
      </dgm:prSet>
      <dgm:spPr/>
    </dgm:pt>
    <dgm:pt modelId="{74B12F0F-51A5-4B8E-8921-A72E53B60935}" type="pres">
      <dgm:prSet presAssocID="{A3CEEF76-35F4-4F5A-A588-E0AFD2F4CA70}" presName="aSpace" presStyleCnt="0"/>
      <dgm:spPr/>
    </dgm:pt>
    <dgm:pt modelId="{271D5F41-C00C-4E20-B259-D31FA872C6CA}" type="pres">
      <dgm:prSet presAssocID="{43C97A1A-697C-4815-9ED4-B4EF6E26BDDE}" presName="compNode" presStyleCnt="0"/>
      <dgm:spPr/>
    </dgm:pt>
    <dgm:pt modelId="{E002362B-B577-405F-BCF9-C94D1AF61049}" type="pres">
      <dgm:prSet presAssocID="{43C97A1A-697C-4815-9ED4-B4EF6E26BDDE}" presName="aNode" presStyleLbl="bgShp" presStyleIdx="1" presStyleCnt="3"/>
      <dgm:spPr/>
    </dgm:pt>
    <dgm:pt modelId="{BFF6E170-DBA1-4B84-832F-C3CC0F258F39}" type="pres">
      <dgm:prSet presAssocID="{43C97A1A-697C-4815-9ED4-B4EF6E26BDDE}" presName="textNode" presStyleLbl="bgShp" presStyleIdx="1" presStyleCnt="3"/>
      <dgm:spPr/>
    </dgm:pt>
    <dgm:pt modelId="{4FE79D91-E288-4A1D-B774-C0FFC92F81EE}" type="pres">
      <dgm:prSet presAssocID="{43C97A1A-697C-4815-9ED4-B4EF6E26BDDE}" presName="compChildNode" presStyleCnt="0"/>
      <dgm:spPr/>
    </dgm:pt>
    <dgm:pt modelId="{BE18E2C5-5328-4C76-9552-D0CD9288A918}" type="pres">
      <dgm:prSet presAssocID="{43C97A1A-697C-4815-9ED4-B4EF6E26BDDE}" presName="theInnerList" presStyleCnt="0"/>
      <dgm:spPr/>
    </dgm:pt>
    <dgm:pt modelId="{B6E0E489-3261-47E9-A8D2-BAC43DE3C0D8}" type="pres">
      <dgm:prSet presAssocID="{9C24F62B-4399-4ED1-9D04-65CAF103A1B6}" presName="childNode" presStyleLbl="node1" presStyleIdx="1" presStyleCnt="3" custScaleX="130219" custScaleY="102458">
        <dgm:presLayoutVars>
          <dgm:bulletEnabled val="1"/>
        </dgm:presLayoutVars>
      </dgm:prSet>
      <dgm:spPr/>
    </dgm:pt>
    <dgm:pt modelId="{4F3682A8-6B60-46ED-91EE-57BA4488CB5E}" type="pres">
      <dgm:prSet presAssocID="{43C97A1A-697C-4815-9ED4-B4EF6E26BDDE}" presName="aSpace" presStyleCnt="0"/>
      <dgm:spPr/>
    </dgm:pt>
    <dgm:pt modelId="{0CE547AD-CE32-485A-83C7-13345ABB9F9A}" type="pres">
      <dgm:prSet presAssocID="{11464F18-7183-47C4-BF9D-064F218624B5}" presName="compNode" presStyleCnt="0"/>
      <dgm:spPr/>
    </dgm:pt>
    <dgm:pt modelId="{4248551A-4D59-4A43-8C5E-C03A679A9FD0}" type="pres">
      <dgm:prSet presAssocID="{11464F18-7183-47C4-BF9D-064F218624B5}" presName="aNode" presStyleLbl="bgShp" presStyleIdx="2" presStyleCnt="3"/>
      <dgm:spPr/>
    </dgm:pt>
    <dgm:pt modelId="{19AD8103-067B-4F30-A1EA-B802EB54248E}" type="pres">
      <dgm:prSet presAssocID="{11464F18-7183-47C4-BF9D-064F218624B5}" presName="textNode" presStyleLbl="bgShp" presStyleIdx="2" presStyleCnt="3"/>
      <dgm:spPr/>
    </dgm:pt>
    <dgm:pt modelId="{265135E3-764B-4939-933D-9A380F38002A}" type="pres">
      <dgm:prSet presAssocID="{11464F18-7183-47C4-BF9D-064F218624B5}" presName="compChildNode" presStyleCnt="0"/>
      <dgm:spPr/>
    </dgm:pt>
    <dgm:pt modelId="{46D293D8-A908-47C7-82E1-12C1E6A72BC6}" type="pres">
      <dgm:prSet presAssocID="{11464F18-7183-47C4-BF9D-064F218624B5}" presName="theInnerList" presStyleCnt="0"/>
      <dgm:spPr/>
    </dgm:pt>
    <dgm:pt modelId="{74ECEBFE-0B62-4E5A-80CC-4583198EBC03}" type="pres">
      <dgm:prSet presAssocID="{EE7DA431-D3A3-41C9-AD5B-B1D851133C04}" presName="childNode" presStyleLbl="node1" presStyleIdx="2" presStyleCnt="3" custScaleX="116389" custScaleY="102458">
        <dgm:presLayoutVars>
          <dgm:bulletEnabled val="1"/>
        </dgm:presLayoutVars>
      </dgm:prSet>
      <dgm:spPr/>
    </dgm:pt>
  </dgm:ptLst>
  <dgm:cxnLst>
    <dgm:cxn modelId="{3CBDAB11-9FE4-4088-A591-535B157E7971}" type="presOf" srcId="{A3CEEF76-35F4-4F5A-A588-E0AFD2F4CA70}" destId="{B632E2D6-B3BB-45B5-A6AA-71B6AC7F8C2D}" srcOrd="0" destOrd="0" presId="urn:microsoft.com/office/officeart/2005/8/layout/lProcess2"/>
    <dgm:cxn modelId="{57164F1B-0152-4431-9456-0561B1F7C5D7}" type="presOf" srcId="{CFFEED2D-36A5-4527-AE7D-58CFD13F551D}" destId="{61218FE7-0AC4-4BC5-B5F3-D3297394708F}" srcOrd="0" destOrd="0" presId="urn:microsoft.com/office/officeart/2005/8/layout/lProcess2"/>
    <dgm:cxn modelId="{3F214C20-6282-4DEB-B5E0-0542E7B0395A}" srcId="{43C97A1A-697C-4815-9ED4-B4EF6E26BDDE}" destId="{9C24F62B-4399-4ED1-9D04-65CAF103A1B6}" srcOrd="0" destOrd="0" parTransId="{13A2993C-C60F-4E60-A50A-6D3320264F98}" sibTransId="{3F4FEF37-91B4-464C-AA59-72C73A33B4A7}"/>
    <dgm:cxn modelId="{4463042A-8423-4AEB-9462-1E8E26AC59D1}" type="presOf" srcId="{E2227901-9FD5-43DA-9D91-3E3E1271ABBD}" destId="{0D41072C-F355-4543-A426-F6A5C45C70EA}" srcOrd="0" destOrd="0" presId="urn:microsoft.com/office/officeart/2005/8/layout/lProcess2"/>
    <dgm:cxn modelId="{E70E993A-56C4-4E57-8D8B-1EBEA46AA7FF}" type="presOf" srcId="{43C97A1A-697C-4815-9ED4-B4EF6E26BDDE}" destId="{BFF6E170-DBA1-4B84-832F-C3CC0F258F39}" srcOrd="1" destOrd="0" presId="urn:microsoft.com/office/officeart/2005/8/layout/lProcess2"/>
    <dgm:cxn modelId="{E088243E-5E47-4706-89F8-EF457EDF0125}" type="presOf" srcId="{9C24F62B-4399-4ED1-9D04-65CAF103A1B6}" destId="{B6E0E489-3261-47E9-A8D2-BAC43DE3C0D8}" srcOrd="0" destOrd="0" presId="urn:microsoft.com/office/officeart/2005/8/layout/lProcess2"/>
    <dgm:cxn modelId="{F3664740-BDE8-442B-931A-94CDDBE8F9BC}" type="presOf" srcId="{11464F18-7183-47C4-BF9D-064F218624B5}" destId="{19AD8103-067B-4F30-A1EA-B802EB54248E}" srcOrd="1" destOrd="0" presId="urn:microsoft.com/office/officeart/2005/8/layout/lProcess2"/>
    <dgm:cxn modelId="{61CFA077-7D75-4A9F-82D0-670C912FBDD3}" srcId="{CFFEED2D-36A5-4527-AE7D-58CFD13F551D}" destId="{A3CEEF76-35F4-4F5A-A588-E0AFD2F4CA70}" srcOrd="0" destOrd="0" parTransId="{6C2A7659-71F3-479B-A2EF-A60FFE9826AE}" sibTransId="{B3FD6505-B063-4ED1-B720-DEB23F1990C9}"/>
    <dgm:cxn modelId="{6A0B2A7D-B5A9-4A3B-8A07-F7D661B75768}" type="presOf" srcId="{A3CEEF76-35F4-4F5A-A588-E0AFD2F4CA70}" destId="{72FAFEDA-D8B0-44AC-994E-51409CF1C86A}" srcOrd="1" destOrd="0" presId="urn:microsoft.com/office/officeart/2005/8/layout/lProcess2"/>
    <dgm:cxn modelId="{F387847D-CEA2-47AA-AB37-A555617BF85A}" srcId="{11464F18-7183-47C4-BF9D-064F218624B5}" destId="{EE7DA431-D3A3-41C9-AD5B-B1D851133C04}" srcOrd="0" destOrd="0" parTransId="{83A731BE-74EA-4DD8-B597-EF43FF4B0D52}" sibTransId="{9B076028-4E70-429D-B419-D1A27C88DA57}"/>
    <dgm:cxn modelId="{491C9489-11CC-43F1-A533-D25470324A28}" type="presOf" srcId="{EE7DA431-D3A3-41C9-AD5B-B1D851133C04}" destId="{74ECEBFE-0B62-4E5A-80CC-4583198EBC03}" srcOrd="0" destOrd="0" presId="urn:microsoft.com/office/officeart/2005/8/layout/lProcess2"/>
    <dgm:cxn modelId="{25C784C8-D07F-4B06-A834-C288C42C7A47}" type="presOf" srcId="{43C97A1A-697C-4815-9ED4-B4EF6E26BDDE}" destId="{E002362B-B577-405F-BCF9-C94D1AF61049}" srcOrd="0" destOrd="0" presId="urn:microsoft.com/office/officeart/2005/8/layout/lProcess2"/>
    <dgm:cxn modelId="{8C49AFCF-3869-48F6-8C13-66B1B18C86D6}" srcId="{A3CEEF76-35F4-4F5A-A588-E0AFD2F4CA70}" destId="{E2227901-9FD5-43DA-9D91-3E3E1271ABBD}" srcOrd="0" destOrd="0" parTransId="{84F7DFBC-4EDD-412B-BB49-0A48851E9BC5}" sibTransId="{10E2DE00-6C3E-485D-9C7B-5DB42054E921}"/>
    <dgm:cxn modelId="{77FE7EDA-5C02-46AC-8F8C-030C974B288D}" type="presOf" srcId="{11464F18-7183-47C4-BF9D-064F218624B5}" destId="{4248551A-4D59-4A43-8C5E-C03A679A9FD0}" srcOrd="0" destOrd="0" presId="urn:microsoft.com/office/officeart/2005/8/layout/lProcess2"/>
    <dgm:cxn modelId="{496A85EB-8AAD-47A6-9063-722BEB4B7925}" srcId="{CFFEED2D-36A5-4527-AE7D-58CFD13F551D}" destId="{11464F18-7183-47C4-BF9D-064F218624B5}" srcOrd="2" destOrd="0" parTransId="{F9B12164-17A2-4720-84A2-72DF09588C44}" sibTransId="{A4895055-D46E-4B78-9AD2-5E23675AB235}"/>
    <dgm:cxn modelId="{4720D0F3-7CA0-43A0-8E48-EF1C3418582F}" srcId="{CFFEED2D-36A5-4527-AE7D-58CFD13F551D}" destId="{43C97A1A-697C-4815-9ED4-B4EF6E26BDDE}" srcOrd="1" destOrd="0" parTransId="{2067B0CE-9931-4534-B0D5-7E9500281CE0}" sibTransId="{4CA97A95-B13B-46B5-9E7A-6EEBEB2A91F3}"/>
    <dgm:cxn modelId="{43DE62D9-F89D-4EC7-B168-0F10DBC95BEB}" type="presParOf" srcId="{61218FE7-0AC4-4BC5-B5F3-D3297394708F}" destId="{C96B7F7C-3F84-4279-805F-5F97417EB15A}" srcOrd="0" destOrd="0" presId="urn:microsoft.com/office/officeart/2005/8/layout/lProcess2"/>
    <dgm:cxn modelId="{5DA4AFB2-1AA9-48BB-ADCE-BEEFB9E32D59}" type="presParOf" srcId="{C96B7F7C-3F84-4279-805F-5F97417EB15A}" destId="{B632E2D6-B3BB-45B5-A6AA-71B6AC7F8C2D}" srcOrd="0" destOrd="0" presId="urn:microsoft.com/office/officeart/2005/8/layout/lProcess2"/>
    <dgm:cxn modelId="{82AB0D25-78F6-4468-951F-5EC5CE953C11}" type="presParOf" srcId="{C96B7F7C-3F84-4279-805F-5F97417EB15A}" destId="{72FAFEDA-D8B0-44AC-994E-51409CF1C86A}" srcOrd="1" destOrd="0" presId="urn:microsoft.com/office/officeart/2005/8/layout/lProcess2"/>
    <dgm:cxn modelId="{5439042A-1715-4F05-A873-0ED2540B2690}" type="presParOf" srcId="{C96B7F7C-3F84-4279-805F-5F97417EB15A}" destId="{C4AF44FA-CB46-4890-80A0-07E478D8D2D7}" srcOrd="2" destOrd="0" presId="urn:microsoft.com/office/officeart/2005/8/layout/lProcess2"/>
    <dgm:cxn modelId="{29BC894F-0C96-4A34-9BA9-A574A74038F1}" type="presParOf" srcId="{C4AF44FA-CB46-4890-80A0-07E478D8D2D7}" destId="{C0880684-CBD1-497E-A100-FD445DCF31A8}" srcOrd="0" destOrd="0" presId="urn:microsoft.com/office/officeart/2005/8/layout/lProcess2"/>
    <dgm:cxn modelId="{1DDD75FE-B61F-4DE5-94C3-C9D939C7868E}" type="presParOf" srcId="{C0880684-CBD1-497E-A100-FD445DCF31A8}" destId="{0D41072C-F355-4543-A426-F6A5C45C70EA}" srcOrd="0" destOrd="0" presId="urn:microsoft.com/office/officeart/2005/8/layout/lProcess2"/>
    <dgm:cxn modelId="{D496C330-91CF-4F1A-8167-33C06C94577E}" type="presParOf" srcId="{61218FE7-0AC4-4BC5-B5F3-D3297394708F}" destId="{74B12F0F-51A5-4B8E-8921-A72E53B60935}" srcOrd="1" destOrd="0" presId="urn:microsoft.com/office/officeart/2005/8/layout/lProcess2"/>
    <dgm:cxn modelId="{B7F70FDB-7EDF-4F6A-811A-A43B80F5401E}" type="presParOf" srcId="{61218FE7-0AC4-4BC5-B5F3-D3297394708F}" destId="{271D5F41-C00C-4E20-B259-D31FA872C6CA}" srcOrd="2" destOrd="0" presId="urn:microsoft.com/office/officeart/2005/8/layout/lProcess2"/>
    <dgm:cxn modelId="{80BFF22F-48BB-4A29-86A4-F97C597092AF}" type="presParOf" srcId="{271D5F41-C00C-4E20-B259-D31FA872C6CA}" destId="{E002362B-B577-405F-BCF9-C94D1AF61049}" srcOrd="0" destOrd="0" presId="urn:microsoft.com/office/officeart/2005/8/layout/lProcess2"/>
    <dgm:cxn modelId="{BEEFA4E0-15B7-48A6-A230-1A3FF964B3DE}" type="presParOf" srcId="{271D5F41-C00C-4E20-B259-D31FA872C6CA}" destId="{BFF6E170-DBA1-4B84-832F-C3CC0F258F39}" srcOrd="1" destOrd="0" presId="urn:microsoft.com/office/officeart/2005/8/layout/lProcess2"/>
    <dgm:cxn modelId="{E3C0DB05-DBFE-409E-9E82-6C7119BF0AA2}" type="presParOf" srcId="{271D5F41-C00C-4E20-B259-D31FA872C6CA}" destId="{4FE79D91-E288-4A1D-B774-C0FFC92F81EE}" srcOrd="2" destOrd="0" presId="urn:microsoft.com/office/officeart/2005/8/layout/lProcess2"/>
    <dgm:cxn modelId="{AAB45CAC-F639-4FCA-90B4-C3BA260D4078}" type="presParOf" srcId="{4FE79D91-E288-4A1D-B774-C0FFC92F81EE}" destId="{BE18E2C5-5328-4C76-9552-D0CD9288A918}" srcOrd="0" destOrd="0" presId="urn:microsoft.com/office/officeart/2005/8/layout/lProcess2"/>
    <dgm:cxn modelId="{113A8E80-2A5C-4ECB-BF47-6BDEA8907ADF}" type="presParOf" srcId="{BE18E2C5-5328-4C76-9552-D0CD9288A918}" destId="{B6E0E489-3261-47E9-A8D2-BAC43DE3C0D8}" srcOrd="0" destOrd="0" presId="urn:microsoft.com/office/officeart/2005/8/layout/lProcess2"/>
    <dgm:cxn modelId="{2BFD3260-889A-4C39-9195-AC0570ECE06A}" type="presParOf" srcId="{61218FE7-0AC4-4BC5-B5F3-D3297394708F}" destId="{4F3682A8-6B60-46ED-91EE-57BA4488CB5E}" srcOrd="3" destOrd="0" presId="urn:microsoft.com/office/officeart/2005/8/layout/lProcess2"/>
    <dgm:cxn modelId="{ECAF456D-6BC2-46EE-8DB0-B8FF543EACE4}" type="presParOf" srcId="{61218FE7-0AC4-4BC5-B5F3-D3297394708F}" destId="{0CE547AD-CE32-485A-83C7-13345ABB9F9A}" srcOrd="4" destOrd="0" presId="urn:microsoft.com/office/officeart/2005/8/layout/lProcess2"/>
    <dgm:cxn modelId="{EBF23A84-5058-417D-B83A-6F2E09F487EF}" type="presParOf" srcId="{0CE547AD-CE32-485A-83C7-13345ABB9F9A}" destId="{4248551A-4D59-4A43-8C5E-C03A679A9FD0}" srcOrd="0" destOrd="0" presId="urn:microsoft.com/office/officeart/2005/8/layout/lProcess2"/>
    <dgm:cxn modelId="{42A1C71F-77DF-4D86-9F2C-F351636F290C}" type="presParOf" srcId="{0CE547AD-CE32-485A-83C7-13345ABB9F9A}" destId="{19AD8103-067B-4F30-A1EA-B802EB54248E}" srcOrd="1" destOrd="0" presId="urn:microsoft.com/office/officeart/2005/8/layout/lProcess2"/>
    <dgm:cxn modelId="{03D65C16-17B9-450F-8652-10FB466780C4}" type="presParOf" srcId="{0CE547AD-CE32-485A-83C7-13345ABB9F9A}" destId="{265135E3-764B-4939-933D-9A380F38002A}" srcOrd="2" destOrd="0" presId="urn:microsoft.com/office/officeart/2005/8/layout/lProcess2"/>
    <dgm:cxn modelId="{B54B9F4C-2592-41FD-A837-9F453DCCF8B4}" type="presParOf" srcId="{265135E3-764B-4939-933D-9A380F38002A}" destId="{46D293D8-A908-47C7-82E1-12C1E6A72BC6}" srcOrd="0" destOrd="0" presId="urn:microsoft.com/office/officeart/2005/8/layout/lProcess2"/>
    <dgm:cxn modelId="{57BD243C-58E5-4DB8-9494-7CD01F14293C}" type="presParOf" srcId="{46D293D8-A908-47C7-82E1-12C1E6A72BC6}" destId="{74ECEBFE-0B62-4E5A-80CC-4583198EBC0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E32EF-DF1A-4B6C-8A29-E2F7DDCFE4E2}" type="doc">
      <dgm:prSet loTypeId="urn:microsoft.com/office/officeart/2009/3/layout/SnapshotPictureList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258452D-5D47-4765-9C67-6E53521F21C9}">
      <dgm:prSet phldrT="[Texto]" phldr="0" custT="1"/>
      <dgm:spPr/>
      <dgm:t>
        <a:bodyPr/>
        <a:lstStyle/>
        <a:p>
          <a:pPr algn="ctr"/>
          <a:r>
            <a:rPr lang="es-ES" sz="2400" b="1" dirty="0">
              <a:solidFill>
                <a:schemeClr val="accent2">
                  <a:lumMod val="50000"/>
                </a:schemeClr>
              </a:solidFill>
            </a:rPr>
            <a:t>LUCA</a:t>
          </a:r>
        </a:p>
      </dgm:t>
    </dgm:pt>
    <dgm:pt modelId="{4C982D9C-37F7-4B29-91DF-DA2CE54F152D}" type="parTrans" cxnId="{05CC09D2-23FA-4832-AA3D-1C7BB5FC6BAD}">
      <dgm:prSet/>
      <dgm:spPr/>
      <dgm:t>
        <a:bodyPr/>
        <a:lstStyle/>
        <a:p>
          <a:endParaRPr lang="es-ES"/>
        </a:p>
      </dgm:t>
    </dgm:pt>
    <dgm:pt modelId="{216550B5-423D-4DBB-935E-2520C8543200}" type="sibTrans" cxnId="{05CC09D2-23FA-4832-AA3D-1C7BB5FC6BAD}">
      <dgm:prSet/>
      <dgm:spPr/>
      <dgm:t>
        <a:bodyPr/>
        <a:lstStyle/>
        <a:p>
          <a:endParaRPr lang="es-ES"/>
        </a:p>
      </dgm:t>
    </dgm:pt>
    <dgm:pt modelId="{C08D3985-9852-4248-887F-12F579C8A2FA}">
      <dgm:prSet phldrT="[Texto]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accent2">
              <a:lumMod val="50000"/>
              <a:alpha val="0"/>
            </a:schemeClr>
          </a:solidFill>
        </a:ln>
      </dgm:spPr>
      <dgm:t>
        <a:bodyPr lIns="72000" tIns="36000" rIns="72000" bIns="36000" anchor="ctr" anchorCtr="0"/>
        <a:lstStyle/>
        <a:p>
          <a:r>
            <a:rPr lang="it-IT" sz="1800" b="1" dirty="0"/>
            <a:t>Autore del Vangelo di Luca e degli Atti degli Apostoli, è considerato il biografo di Paolo (Lu 1:1-4; At 1:1). Medico di professione, è definito "amato" da Paolo. Rimase con Paolo fino alla sua morte </a:t>
          </a:r>
          <a:r>
            <a:rPr lang="es-ES" sz="1800" b="1" dirty="0"/>
            <a:t>(2 Ti 4:11).</a:t>
          </a:r>
        </a:p>
      </dgm:t>
    </dgm:pt>
    <dgm:pt modelId="{D269376B-69B9-424D-A7FE-5FAB4AE9FFEA}" type="parTrans" cxnId="{BE41516C-B6F0-48A2-B993-BA926B7D915A}">
      <dgm:prSet/>
      <dgm:spPr/>
      <dgm:t>
        <a:bodyPr/>
        <a:lstStyle/>
        <a:p>
          <a:endParaRPr lang="es-ES"/>
        </a:p>
      </dgm:t>
    </dgm:pt>
    <dgm:pt modelId="{C17B5795-C0B4-446D-8E96-CFB6DFF54883}" type="sibTrans" cxnId="{BE41516C-B6F0-48A2-B993-BA926B7D915A}">
      <dgm:prSet/>
      <dgm:spPr/>
      <dgm:t>
        <a:bodyPr/>
        <a:lstStyle/>
        <a:p>
          <a:endParaRPr lang="es-ES"/>
        </a:p>
      </dgm:t>
    </dgm:pt>
    <dgm:pt modelId="{B762625F-3623-4ED8-A377-60C54794DCB1}">
      <dgm:prSet phldrT="[Texto]" custT="1"/>
      <dgm:spPr/>
      <dgm:t>
        <a:bodyPr/>
        <a:lstStyle/>
        <a:p>
          <a:pPr algn="ctr"/>
          <a:r>
            <a:rPr lang="es-ES" sz="2400" b="1" dirty="0">
              <a:solidFill>
                <a:schemeClr val="accent4">
                  <a:lumMod val="50000"/>
                </a:schemeClr>
              </a:solidFill>
            </a:rPr>
            <a:t>DEMA</a:t>
          </a:r>
        </a:p>
      </dgm:t>
    </dgm:pt>
    <dgm:pt modelId="{1F08B05E-BC81-47B8-A12E-A53196191C93}" type="parTrans" cxnId="{2C8868A6-5D82-42FE-B892-654C6DD1C424}">
      <dgm:prSet/>
      <dgm:spPr/>
      <dgm:t>
        <a:bodyPr/>
        <a:lstStyle/>
        <a:p>
          <a:endParaRPr lang="es-ES"/>
        </a:p>
      </dgm:t>
    </dgm:pt>
    <dgm:pt modelId="{B9E07A19-5ED8-4BDD-B15D-39FB1588E872}" type="sibTrans" cxnId="{2C8868A6-5D82-42FE-B892-654C6DD1C424}">
      <dgm:prSet/>
      <dgm:spPr/>
      <dgm:t>
        <a:bodyPr/>
        <a:lstStyle/>
        <a:p>
          <a:endParaRPr lang="es-ES"/>
        </a:p>
      </dgm:t>
    </dgm:pt>
    <dgm:pt modelId="{4C84C82C-1554-4423-9E78-590219DA5949}">
      <dgm:prSet phldrT="[Texto]" custT="1"/>
      <dgm:spPr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rgbClr val="FFCC00">
              <a:lumMod val="50000"/>
              <a:alpha val="0"/>
            </a:srgbClr>
          </a:solidFill>
          <a:prstDash val="solid"/>
          <a:miter lim="800000"/>
        </a:ln>
        <a:effectLst/>
      </dgm:spPr>
      <dgm:t>
        <a:bodyPr spcFirstLastPara="0" vert="horz" wrap="square" lIns="72000" tIns="36000" rIns="72000" bIns="36000" numCol="1" spcCol="1270" anchor="ctr" anchorCtr="0"/>
        <a:lstStyle/>
        <a:p>
          <a:r>
            <a:rPr lang="it-IT" sz="1800" b="1" kern="1200" dirty="0"/>
            <a:t>Fu collaboratore di Paolo durante la sua prima prigionia a Roma (</a:t>
          </a:r>
          <a:r>
            <a:rPr lang="it-IT" sz="1800" b="1" kern="1200" dirty="0" err="1"/>
            <a:t>Fl</a:t>
          </a:r>
          <a:r>
            <a:rPr lang="it-IT" sz="1800" b="1" kern="1200" dirty="0"/>
            <a:t> 1:24). Tuttavia, durante l'ultima prigionia, abbandonò Paolo, "amando questo mondo» </a:t>
          </a:r>
          <a:r>
            <a:rPr lang="es-ES" sz="1800" b="1" kern="1200" dirty="0"/>
            <a:t>(2 Ti 4:10)</a:t>
          </a:r>
        </a:p>
      </dgm:t>
    </dgm:pt>
    <dgm:pt modelId="{39E4F657-8EEE-444D-99DD-1606DBE4A833}" type="parTrans" cxnId="{564AB768-A57B-45F6-8B62-F207A97B5143}">
      <dgm:prSet/>
      <dgm:spPr/>
      <dgm:t>
        <a:bodyPr/>
        <a:lstStyle/>
        <a:p>
          <a:endParaRPr lang="es-ES"/>
        </a:p>
      </dgm:t>
    </dgm:pt>
    <dgm:pt modelId="{F4982C40-1D9F-4A06-8A3E-015494AD8C5F}" type="sibTrans" cxnId="{564AB768-A57B-45F6-8B62-F207A97B5143}">
      <dgm:prSet/>
      <dgm:spPr/>
      <dgm:t>
        <a:bodyPr/>
        <a:lstStyle/>
        <a:p>
          <a:endParaRPr lang="es-ES"/>
        </a:p>
      </dgm:t>
    </dgm:pt>
    <dgm:pt modelId="{BDF7D7BA-DB04-4F3B-97F5-2A62C061AA69}" type="pres">
      <dgm:prSet presAssocID="{CC4E32EF-DF1A-4B6C-8A29-E2F7DDCFE4E2}" presName="Name0" presStyleCnt="0">
        <dgm:presLayoutVars>
          <dgm:chMax/>
          <dgm:chPref/>
          <dgm:dir/>
          <dgm:animLvl val="lvl"/>
        </dgm:presLayoutVars>
      </dgm:prSet>
      <dgm:spPr/>
    </dgm:pt>
    <dgm:pt modelId="{394E65A1-E1E6-4AE2-96E4-B9E8F30F5DF0}" type="pres">
      <dgm:prSet presAssocID="{2258452D-5D47-4765-9C67-6E53521F21C9}" presName="composite" presStyleCnt="0"/>
      <dgm:spPr/>
    </dgm:pt>
    <dgm:pt modelId="{30578755-5B78-4139-9E50-B0285743AC15}" type="pres">
      <dgm:prSet presAssocID="{2258452D-5D47-4765-9C67-6E53521F21C9}" presName="ParentAccentShape" presStyleLbl="trBgShp" presStyleIdx="0" presStyleCnt="4" custLinFactNeighborX="-22411"/>
      <dgm:spPr>
        <a:solidFill>
          <a:schemeClr val="accent2"/>
        </a:solidFill>
      </dgm:spPr>
    </dgm:pt>
    <dgm:pt modelId="{E36749FD-4D0E-4C6B-909F-B0722ED313FD}" type="pres">
      <dgm:prSet presAssocID="{2258452D-5D47-4765-9C67-6E53521F21C9}" presName="ParentText" presStyleLbl="revTx" presStyleIdx="0" presStyleCnt="4" custLinFactNeighborX="-25284" custLinFactNeighborY="7268">
        <dgm:presLayoutVars>
          <dgm:chMax val="1"/>
          <dgm:chPref val="1"/>
          <dgm:bulletEnabled val="1"/>
        </dgm:presLayoutVars>
      </dgm:prSet>
      <dgm:spPr/>
    </dgm:pt>
    <dgm:pt modelId="{6FDA5621-7295-456D-8BDF-809D3107DCE3}" type="pres">
      <dgm:prSet presAssocID="{2258452D-5D47-4765-9C67-6E53521F21C9}" presName="ChildText" presStyleLbl="revTx" presStyleIdx="1" presStyleCnt="4" custScaleX="248270" custLinFactNeighborX="25951" custLinFactNeighborY="-4496">
        <dgm:presLayoutVars>
          <dgm:chMax val="0"/>
          <dgm:chPref val="0"/>
        </dgm:presLayoutVars>
      </dgm:prSet>
      <dgm:spPr/>
    </dgm:pt>
    <dgm:pt modelId="{F2C54A84-946F-4920-9CA5-B124C271AC58}" type="pres">
      <dgm:prSet presAssocID="{2258452D-5D47-4765-9C67-6E53521F21C9}" presName="ChildAccentShape" presStyleLbl="trBgShp" presStyleIdx="1" presStyleCnt="4" custLinFactX="589459" custLinFactNeighborX="600000"/>
      <dgm:spPr>
        <a:solidFill>
          <a:schemeClr val="accent2"/>
        </a:solidFill>
      </dgm:spPr>
    </dgm:pt>
    <dgm:pt modelId="{5ABE2846-6534-495C-956A-E346E73F7D79}" type="pres">
      <dgm:prSet presAssocID="{2258452D-5D47-4765-9C67-6E53521F21C9}" presName="Image" presStyleLbl="alignImgPlace1" presStyleIdx="0" presStyleCnt="2" custLinFactNeighborX="-23301"/>
      <dgm:spPr>
        <a:blipFill dpi="0" rotWithShape="1">
          <a:blip xmlns:r="http://schemas.openxmlformats.org/officeDocument/2006/relationships" r:embed="rId1"/>
          <a:srcRect/>
          <a:stretch>
            <a:fillRect t="-12024" b="-29460"/>
          </a:stretch>
        </a:blipFill>
      </dgm:spPr>
    </dgm:pt>
    <dgm:pt modelId="{C53FBD03-75A3-48FF-8384-2E996D39F0D5}" type="pres">
      <dgm:prSet presAssocID="{216550B5-423D-4DBB-935E-2520C8543200}" presName="sibTrans" presStyleCnt="0"/>
      <dgm:spPr/>
    </dgm:pt>
    <dgm:pt modelId="{744A952E-B31C-4870-90A9-B905A06B011E}" type="pres">
      <dgm:prSet presAssocID="{B762625F-3623-4ED8-A377-60C54794DCB1}" presName="composite" presStyleCnt="0"/>
      <dgm:spPr/>
    </dgm:pt>
    <dgm:pt modelId="{B7FACD33-6DF5-44C5-9A4C-10DE6F5FA515}" type="pres">
      <dgm:prSet presAssocID="{B762625F-3623-4ED8-A377-60C54794DCB1}" presName="ParentAccentShape" presStyleLbl="trBgShp" presStyleIdx="2" presStyleCnt="4" custLinFactNeighborX="-22411"/>
      <dgm:spPr>
        <a:solidFill>
          <a:schemeClr val="accent4">
            <a:lumMod val="60000"/>
            <a:lumOff val="40000"/>
          </a:schemeClr>
        </a:solidFill>
      </dgm:spPr>
    </dgm:pt>
    <dgm:pt modelId="{D27B960D-EADA-4FC5-A5FD-7E574E96BB41}" type="pres">
      <dgm:prSet presAssocID="{B762625F-3623-4ED8-A377-60C54794DCB1}" presName="ParentText" presStyleLbl="revTx" presStyleIdx="2" presStyleCnt="4" custLinFactNeighborX="-24955" custLinFactNeighborY="7268">
        <dgm:presLayoutVars>
          <dgm:chMax val="1"/>
          <dgm:chPref val="1"/>
          <dgm:bulletEnabled val="1"/>
        </dgm:presLayoutVars>
      </dgm:prSet>
      <dgm:spPr/>
    </dgm:pt>
    <dgm:pt modelId="{2925429F-F028-493B-81E8-3D46E970EC4F}" type="pres">
      <dgm:prSet presAssocID="{B762625F-3623-4ED8-A377-60C54794DCB1}" presName="ChildText" presStyleLbl="revTx" presStyleIdx="3" presStyleCnt="4" custScaleX="248270" custLinFactNeighborX="25132" custLinFactNeighborY="-2157">
        <dgm:presLayoutVars>
          <dgm:chMax val="0"/>
          <dgm:chPref val="0"/>
        </dgm:presLayoutVars>
      </dgm:prSet>
      <dgm:spPr>
        <a:xfrm>
          <a:off x="3596427" y="3155286"/>
          <a:ext cx="3528006" cy="2279537"/>
        </a:xfrm>
        <a:prstGeom prst="rect">
          <a:avLst/>
        </a:prstGeom>
      </dgm:spPr>
    </dgm:pt>
    <dgm:pt modelId="{921EEA03-97A9-4755-8DD7-ECF6D9CC18D0}" type="pres">
      <dgm:prSet presAssocID="{B762625F-3623-4ED8-A377-60C54794DCB1}" presName="ChildAccentShape" presStyleLbl="trBgShp" presStyleIdx="3" presStyleCnt="4" custLinFactX="589459" custLinFactNeighborX="600000"/>
      <dgm:spPr>
        <a:solidFill>
          <a:schemeClr val="accent4">
            <a:lumMod val="60000"/>
            <a:lumOff val="40000"/>
          </a:schemeClr>
        </a:solidFill>
      </dgm:spPr>
    </dgm:pt>
    <dgm:pt modelId="{E10F3862-0404-4E3B-B661-A2D060F03318}" type="pres">
      <dgm:prSet presAssocID="{B762625F-3623-4ED8-A377-60C54794DCB1}" presName="Image" presStyleLbl="alignImgPlace1" presStyleIdx="1" presStyleCnt="2" custLinFactNeighborX="-23301"/>
      <dgm:spPr>
        <a:blipFill dpi="0" rotWithShape="1">
          <a:blip xmlns:r="http://schemas.openxmlformats.org/officeDocument/2006/relationships" r:embed="rId2"/>
          <a:srcRect/>
          <a:stretch>
            <a:fillRect t="-13768" b="-12996"/>
          </a:stretch>
        </a:blipFill>
      </dgm:spPr>
    </dgm:pt>
  </dgm:ptLst>
  <dgm:cxnLst>
    <dgm:cxn modelId="{BE5A4808-8FF1-470D-8C94-6DC7512D098B}" type="presOf" srcId="{CC4E32EF-DF1A-4B6C-8A29-E2F7DDCFE4E2}" destId="{BDF7D7BA-DB04-4F3B-97F5-2A62C061AA69}" srcOrd="0" destOrd="0" presId="urn:microsoft.com/office/officeart/2009/3/layout/SnapshotPictureList"/>
    <dgm:cxn modelId="{0A276A0B-56A9-457D-A5C3-DDCCCAF9F2AC}" type="presOf" srcId="{4C84C82C-1554-4423-9E78-590219DA5949}" destId="{2925429F-F028-493B-81E8-3D46E970EC4F}" srcOrd="0" destOrd="0" presId="urn:microsoft.com/office/officeart/2009/3/layout/SnapshotPictureList"/>
    <dgm:cxn modelId="{564AB768-A57B-45F6-8B62-F207A97B5143}" srcId="{B762625F-3623-4ED8-A377-60C54794DCB1}" destId="{4C84C82C-1554-4423-9E78-590219DA5949}" srcOrd="0" destOrd="0" parTransId="{39E4F657-8EEE-444D-99DD-1606DBE4A833}" sibTransId="{F4982C40-1D9F-4A06-8A3E-015494AD8C5F}"/>
    <dgm:cxn modelId="{BE41516C-B6F0-48A2-B993-BA926B7D915A}" srcId="{2258452D-5D47-4765-9C67-6E53521F21C9}" destId="{C08D3985-9852-4248-887F-12F579C8A2FA}" srcOrd="0" destOrd="0" parTransId="{D269376B-69B9-424D-A7FE-5FAB4AE9FFEA}" sibTransId="{C17B5795-C0B4-446D-8E96-CFB6DFF54883}"/>
    <dgm:cxn modelId="{83DA2B50-06A1-46F3-95C5-BBE4EB47930E}" type="presOf" srcId="{B762625F-3623-4ED8-A377-60C54794DCB1}" destId="{D27B960D-EADA-4FC5-A5FD-7E574E96BB41}" srcOrd="0" destOrd="0" presId="urn:microsoft.com/office/officeart/2009/3/layout/SnapshotPictureList"/>
    <dgm:cxn modelId="{2C8868A6-5D82-42FE-B892-654C6DD1C424}" srcId="{CC4E32EF-DF1A-4B6C-8A29-E2F7DDCFE4E2}" destId="{B762625F-3623-4ED8-A377-60C54794DCB1}" srcOrd="1" destOrd="0" parTransId="{1F08B05E-BC81-47B8-A12E-A53196191C93}" sibTransId="{B9E07A19-5ED8-4BDD-B15D-39FB1588E872}"/>
    <dgm:cxn modelId="{0008DCB9-EFC7-4735-BFDE-EFD7BA637A32}" type="presOf" srcId="{C08D3985-9852-4248-887F-12F579C8A2FA}" destId="{6FDA5621-7295-456D-8BDF-809D3107DCE3}" srcOrd="0" destOrd="0" presId="urn:microsoft.com/office/officeart/2009/3/layout/SnapshotPictureList"/>
    <dgm:cxn modelId="{696578BF-38B2-462C-8228-E42E8515BDA9}" type="presOf" srcId="{2258452D-5D47-4765-9C67-6E53521F21C9}" destId="{E36749FD-4D0E-4C6B-909F-B0722ED313FD}" srcOrd="0" destOrd="0" presId="urn:microsoft.com/office/officeart/2009/3/layout/SnapshotPictureList"/>
    <dgm:cxn modelId="{05CC09D2-23FA-4832-AA3D-1C7BB5FC6BAD}" srcId="{CC4E32EF-DF1A-4B6C-8A29-E2F7DDCFE4E2}" destId="{2258452D-5D47-4765-9C67-6E53521F21C9}" srcOrd="0" destOrd="0" parTransId="{4C982D9C-37F7-4B29-91DF-DA2CE54F152D}" sibTransId="{216550B5-423D-4DBB-935E-2520C8543200}"/>
    <dgm:cxn modelId="{8016F8F6-5B2F-4886-86E0-665733C5071D}" type="presParOf" srcId="{BDF7D7BA-DB04-4F3B-97F5-2A62C061AA69}" destId="{394E65A1-E1E6-4AE2-96E4-B9E8F30F5DF0}" srcOrd="0" destOrd="0" presId="urn:microsoft.com/office/officeart/2009/3/layout/SnapshotPictureList"/>
    <dgm:cxn modelId="{E2322C02-3AC4-40AA-BD23-BFA0DAAFF1FA}" type="presParOf" srcId="{394E65A1-E1E6-4AE2-96E4-B9E8F30F5DF0}" destId="{30578755-5B78-4139-9E50-B0285743AC15}" srcOrd="0" destOrd="0" presId="urn:microsoft.com/office/officeart/2009/3/layout/SnapshotPictureList"/>
    <dgm:cxn modelId="{E574BCB5-141C-41ED-AB12-C8ADA207BBDF}" type="presParOf" srcId="{394E65A1-E1E6-4AE2-96E4-B9E8F30F5DF0}" destId="{E36749FD-4D0E-4C6B-909F-B0722ED313FD}" srcOrd="1" destOrd="0" presId="urn:microsoft.com/office/officeart/2009/3/layout/SnapshotPictureList"/>
    <dgm:cxn modelId="{7D9F2DCB-E154-4BBF-BC8A-EF2796813FB4}" type="presParOf" srcId="{394E65A1-E1E6-4AE2-96E4-B9E8F30F5DF0}" destId="{6FDA5621-7295-456D-8BDF-809D3107DCE3}" srcOrd="2" destOrd="0" presId="urn:microsoft.com/office/officeart/2009/3/layout/SnapshotPictureList"/>
    <dgm:cxn modelId="{5F3E3ACC-73B0-4C83-9C5F-D912906466C2}" type="presParOf" srcId="{394E65A1-E1E6-4AE2-96E4-B9E8F30F5DF0}" destId="{F2C54A84-946F-4920-9CA5-B124C271AC58}" srcOrd="3" destOrd="0" presId="urn:microsoft.com/office/officeart/2009/3/layout/SnapshotPictureList"/>
    <dgm:cxn modelId="{62D8ACC3-7AA2-4C1B-AA3E-034B8DA0DA0E}" type="presParOf" srcId="{394E65A1-E1E6-4AE2-96E4-B9E8F30F5DF0}" destId="{5ABE2846-6534-495C-956A-E346E73F7D79}" srcOrd="4" destOrd="0" presId="urn:microsoft.com/office/officeart/2009/3/layout/SnapshotPictureList"/>
    <dgm:cxn modelId="{A933E4C3-471E-4AD3-8A21-83E7139BE7A2}" type="presParOf" srcId="{BDF7D7BA-DB04-4F3B-97F5-2A62C061AA69}" destId="{C53FBD03-75A3-48FF-8384-2E996D39F0D5}" srcOrd="1" destOrd="0" presId="urn:microsoft.com/office/officeart/2009/3/layout/SnapshotPictureList"/>
    <dgm:cxn modelId="{F4E83059-A108-4AF4-9374-2D6FE31C7208}" type="presParOf" srcId="{BDF7D7BA-DB04-4F3B-97F5-2A62C061AA69}" destId="{744A952E-B31C-4870-90A9-B905A06B011E}" srcOrd="2" destOrd="0" presId="urn:microsoft.com/office/officeart/2009/3/layout/SnapshotPictureList"/>
    <dgm:cxn modelId="{9ED97989-C9D4-4D99-9026-65215CC2B8FD}" type="presParOf" srcId="{744A952E-B31C-4870-90A9-B905A06B011E}" destId="{B7FACD33-6DF5-44C5-9A4C-10DE6F5FA515}" srcOrd="0" destOrd="0" presId="urn:microsoft.com/office/officeart/2009/3/layout/SnapshotPictureList"/>
    <dgm:cxn modelId="{FF7D88FE-6050-472D-A009-141959DC8E7A}" type="presParOf" srcId="{744A952E-B31C-4870-90A9-B905A06B011E}" destId="{D27B960D-EADA-4FC5-A5FD-7E574E96BB41}" srcOrd="1" destOrd="0" presId="urn:microsoft.com/office/officeart/2009/3/layout/SnapshotPictureList"/>
    <dgm:cxn modelId="{E0294DF3-4D9F-4002-9F42-868597510EC0}" type="presParOf" srcId="{744A952E-B31C-4870-90A9-B905A06B011E}" destId="{2925429F-F028-493B-81E8-3D46E970EC4F}" srcOrd="2" destOrd="0" presId="urn:microsoft.com/office/officeart/2009/3/layout/SnapshotPictureList"/>
    <dgm:cxn modelId="{20B285BA-9ED5-44BD-8CB1-94563A7C56C6}" type="presParOf" srcId="{744A952E-B31C-4870-90A9-B905A06B011E}" destId="{921EEA03-97A9-4755-8DD7-ECF6D9CC18D0}" srcOrd="3" destOrd="0" presId="urn:microsoft.com/office/officeart/2009/3/layout/SnapshotPictureList"/>
    <dgm:cxn modelId="{B8174972-1653-4E9C-A4BD-C31AFBED8C80}" type="presParOf" srcId="{744A952E-B31C-4870-90A9-B905A06B011E}" destId="{E10F3862-0404-4E3B-B661-A2D060F03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48DB2A-E1D9-4BAF-A93F-CA93EA289B41}" type="doc">
      <dgm:prSet loTypeId="urn:microsoft.com/office/officeart/2005/8/layout/pList2#1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1C28CD2-DF07-433C-888B-04D9334CE5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 Ninfa sappiamo solo che guidava una chiesa in Laodicea. Non sappiamo se era uomo o donna, poichè alcuni manoscritti dicono “la casa di lui”, altri “la casa di essi” e altri – i più – “la casa di lei”</a:t>
          </a:r>
        </a:p>
      </dgm:t>
    </dgm:pt>
    <dgm:pt modelId="{E1B61CAC-4128-42A2-BA03-5531EAD511A9}" type="parTrans" cxnId="{75EB3DC5-D08E-4025-ABBE-D01E954E262B}">
      <dgm:prSet/>
      <dgm:spPr/>
      <dgm:t>
        <a:bodyPr/>
        <a:lstStyle/>
        <a:p>
          <a:endParaRPr lang="es-ES"/>
        </a:p>
      </dgm:t>
    </dgm:pt>
    <dgm:pt modelId="{D3181FB0-B4DE-48F4-8C97-BB00B983C02E}" type="sibTrans" cxnId="{75EB3DC5-D08E-4025-ABBE-D01E954E262B}">
      <dgm:prSet/>
      <dgm:spPr/>
      <dgm:t>
        <a:bodyPr/>
        <a:lstStyle/>
        <a:p>
          <a:endParaRPr lang="es-ES"/>
        </a:p>
      </dgm:t>
    </dgm:pt>
    <dgm:pt modelId="{15DCF50A-8DDE-43DB-91A4-2841CE47DA49}" type="pres">
      <dgm:prSet presAssocID="{1448DB2A-E1D9-4BAF-A93F-CA93EA289B41}" presName="Name0" presStyleCnt="0">
        <dgm:presLayoutVars>
          <dgm:dir/>
          <dgm:resizeHandles val="exact"/>
        </dgm:presLayoutVars>
      </dgm:prSet>
      <dgm:spPr/>
    </dgm:pt>
    <dgm:pt modelId="{55FC0425-B8E5-4C0F-BD82-EC38B31A552B}" type="pres">
      <dgm:prSet presAssocID="{1448DB2A-E1D9-4BAF-A93F-CA93EA289B41}" presName="bkgdShp" presStyleLbl="alignAccFollowNode1" presStyleIdx="0" presStyleCn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77240BF-A39C-48B6-A6BE-775900014985}" type="pres">
      <dgm:prSet presAssocID="{1448DB2A-E1D9-4BAF-A93F-CA93EA289B41}" presName="linComp" presStyleCnt="0"/>
      <dgm:spPr/>
    </dgm:pt>
    <dgm:pt modelId="{3B0F6851-9BF5-4E89-898F-ADF6A6FA6718}" type="pres">
      <dgm:prSet presAssocID="{91C28CD2-DF07-433C-888B-04D9334CE529}" presName="compNode" presStyleCnt="0"/>
      <dgm:spPr/>
    </dgm:pt>
    <dgm:pt modelId="{1F442431-8C58-4322-859E-BB646D3B35C8}" type="pres">
      <dgm:prSet presAssocID="{91C28CD2-DF07-433C-888B-04D9334CE529}" presName="node" presStyleLbl="node1" presStyleIdx="0" presStyleCnt="1">
        <dgm:presLayoutVars>
          <dgm:bulletEnabled val="1"/>
        </dgm:presLayoutVars>
      </dgm:prSet>
      <dgm:spPr/>
    </dgm:pt>
    <dgm:pt modelId="{F4F8A553-54D3-4E7B-B624-F5EAF59E21B7}" type="pres">
      <dgm:prSet presAssocID="{91C28CD2-DF07-433C-888B-04D9334CE529}" presName="invisiNode" presStyleLbl="node1" presStyleIdx="0" presStyleCnt="1"/>
      <dgm:spPr/>
    </dgm:pt>
    <dgm:pt modelId="{E58D3014-6CD9-47BA-8F91-6A281C8D2B4A}" type="pres">
      <dgm:prSet presAssocID="{91C28CD2-DF07-433C-888B-04D9334CE529}" presName="imagNode" presStyleLbl="fgImgPlace1" presStyleIdx="0" presStyleCnt="1" custLinFactNeighborY="819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7FBA0A05-3FA1-4145-974D-D9CA9D2737A5}" type="presOf" srcId="{1448DB2A-E1D9-4BAF-A93F-CA93EA289B41}" destId="{15DCF50A-8DDE-43DB-91A4-2841CE47DA49}" srcOrd="0" destOrd="0" presId="urn:microsoft.com/office/officeart/2005/8/layout/pList2#1"/>
    <dgm:cxn modelId="{0FCFC140-6DB2-42B5-97DB-DE01455E2CAC}" type="presOf" srcId="{91C28CD2-DF07-433C-888B-04D9334CE529}" destId="{1F442431-8C58-4322-859E-BB646D3B35C8}" srcOrd="0" destOrd="0" presId="urn:microsoft.com/office/officeart/2005/8/layout/pList2#1"/>
    <dgm:cxn modelId="{75EB3DC5-D08E-4025-ABBE-D01E954E262B}" srcId="{1448DB2A-E1D9-4BAF-A93F-CA93EA289B41}" destId="{91C28CD2-DF07-433C-888B-04D9334CE529}" srcOrd="0" destOrd="0" parTransId="{E1B61CAC-4128-42A2-BA03-5531EAD511A9}" sibTransId="{D3181FB0-B4DE-48F4-8C97-BB00B983C02E}"/>
    <dgm:cxn modelId="{92FE6B3C-A407-42A0-BB5A-4FE3E960AF46}" type="presParOf" srcId="{15DCF50A-8DDE-43DB-91A4-2841CE47DA49}" destId="{55FC0425-B8E5-4C0F-BD82-EC38B31A552B}" srcOrd="0" destOrd="0" presId="urn:microsoft.com/office/officeart/2005/8/layout/pList2#1"/>
    <dgm:cxn modelId="{D1BCA7A9-5C8E-44E2-86EF-CDC73E0D7C7F}" type="presParOf" srcId="{15DCF50A-8DDE-43DB-91A4-2841CE47DA49}" destId="{F77240BF-A39C-48B6-A6BE-775900014985}" srcOrd="1" destOrd="0" presId="urn:microsoft.com/office/officeart/2005/8/layout/pList2#1"/>
    <dgm:cxn modelId="{B128AE95-E6DB-4FF5-A225-4D4308F23E88}" type="presParOf" srcId="{F77240BF-A39C-48B6-A6BE-775900014985}" destId="{3B0F6851-9BF5-4E89-898F-ADF6A6FA6718}" srcOrd="0" destOrd="0" presId="urn:microsoft.com/office/officeart/2005/8/layout/pList2#1"/>
    <dgm:cxn modelId="{04E18359-DD33-4C56-B1B6-43B85A012078}" type="presParOf" srcId="{3B0F6851-9BF5-4E89-898F-ADF6A6FA6718}" destId="{1F442431-8C58-4322-859E-BB646D3B35C8}" srcOrd="0" destOrd="0" presId="urn:microsoft.com/office/officeart/2005/8/layout/pList2#1"/>
    <dgm:cxn modelId="{13CA64A0-FBD5-44EB-8D02-CC5EC9183904}" type="presParOf" srcId="{3B0F6851-9BF5-4E89-898F-ADF6A6FA6718}" destId="{F4F8A553-54D3-4E7B-B624-F5EAF59E21B7}" srcOrd="1" destOrd="0" presId="urn:microsoft.com/office/officeart/2005/8/layout/pList2#1"/>
    <dgm:cxn modelId="{515CA950-417A-474A-987E-C52E41F0DF5E}" type="presParOf" srcId="{3B0F6851-9BF5-4E89-898F-ADF6A6FA6718}" destId="{E58D3014-6CD9-47BA-8F91-6A281C8D2B4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48DB2A-E1D9-4BAF-A93F-CA93EA289B41}" type="doc">
      <dgm:prSet loTypeId="urn:microsoft.com/office/officeart/2005/8/layout/pList2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C28CD2-DF07-433C-888B-04D9334CE529}">
      <dgm:prSet phldrT="[Texto]" custT="1"/>
      <dgm:spPr>
        <a:solidFill>
          <a:srgbClr val="20883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t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Figlio di Filemone, originario di Colosse, fu compagno di Paolo (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Fl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1:1,2). Paolo gli chiede di continuare a lavorare nel ministero (come diacono, pastore o anziano della chiesa di Colosse)</a:t>
          </a:r>
        </a:p>
      </dgm:t>
    </dgm:pt>
    <dgm:pt modelId="{E1B61CAC-4128-42A2-BA03-5531EAD511A9}" type="parTrans" cxnId="{75EB3DC5-D08E-4025-ABBE-D01E954E262B}">
      <dgm:prSet/>
      <dgm:spPr/>
      <dgm:t>
        <a:bodyPr/>
        <a:lstStyle/>
        <a:p>
          <a:endParaRPr lang="es-ES"/>
        </a:p>
      </dgm:t>
    </dgm:pt>
    <dgm:pt modelId="{D3181FB0-B4DE-48F4-8C97-BB00B983C02E}" type="sibTrans" cxnId="{75EB3DC5-D08E-4025-ABBE-D01E954E262B}">
      <dgm:prSet/>
      <dgm:spPr/>
      <dgm:t>
        <a:bodyPr/>
        <a:lstStyle/>
        <a:p>
          <a:endParaRPr lang="es-ES"/>
        </a:p>
      </dgm:t>
    </dgm:pt>
    <dgm:pt modelId="{15DCF50A-8DDE-43DB-91A4-2841CE47DA49}" type="pres">
      <dgm:prSet presAssocID="{1448DB2A-E1D9-4BAF-A93F-CA93EA289B41}" presName="Name0" presStyleCnt="0">
        <dgm:presLayoutVars>
          <dgm:dir/>
          <dgm:resizeHandles val="exact"/>
        </dgm:presLayoutVars>
      </dgm:prSet>
      <dgm:spPr/>
    </dgm:pt>
    <dgm:pt modelId="{55FC0425-B8E5-4C0F-BD82-EC38B31A552B}" type="pres">
      <dgm:prSet presAssocID="{1448DB2A-E1D9-4BAF-A93F-CA93EA289B41}" presName="bkgdShp" presStyleLbl="alignAccFollowNode1" presStyleIdx="0" presStyleCnt="1"/>
      <dgm:spPr>
        <a:xfrm>
          <a:off x="0" y="0"/>
          <a:ext cx="3726309" cy="24555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B1319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</dgm:pt>
    <dgm:pt modelId="{F77240BF-A39C-48B6-A6BE-775900014985}" type="pres">
      <dgm:prSet presAssocID="{1448DB2A-E1D9-4BAF-A93F-CA93EA289B41}" presName="linComp" presStyleCnt="0"/>
      <dgm:spPr/>
    </dgm:pt>
    <dgm:pt modelId="{3B0F6851-9BF5-4E89-898F-ADF6A6FA6718}" type="pres">
      <dgm:prSet presAssocID="{91C28CD2-DF07-433C-888B-04D9334CE529}" presName="compNode" presStyleCnt="0"/>
      <dgm:spPr/>
    </dgm:pt>
    <dgm:pt modelId="{1F442431-8C58-4322-859E-BB646D3B35C8}" type="pres">
      <dgm:prSet presAssocID="{91C28CD2-DF07-433C-888B-04D9334CE529}" presName="node" presStyleLbl="node1" presStyleIdx="0" presStyleCnt="1">
        <dgm:presLayoutVars>
          <dgm:bulletEnabled val="1"/>
        </dgm:presLayoutVars>
      </dgm:prSet>
      <dgm:spPr>
        <a:xfrm rot="10800000">
          <a:off x="111789" y="2455547"/>
          <a:ext cx="3502730" cy="3001225"/>
        </a:xfrm>
        <a:prstGeom prst="round2SameRect">
          <a:avLst>
            <a:gd name="adj1" fmla="val 10500"/>
            <a:gd name="adj2" fmla="val 0"/>
          </a:avLst>
        </a:prstGeom>
      </dgm:spPr>
    </dgm:pt>
    <dgm:pt modelId="{F4F8A553-54D3-4E7B-B624-F5EAF59E21B7}" type="pres">
      <dgm:prSet presAssocID="{91C28CD2-DF07-433C-888B-04D9334CE529}" presName="invisiNode" presStyleLbl="node1" presStyleIdx="0" presStyleCnt="1"/>
      <dgm:spPr/>
    </dgm:pt>
    <dgm:pt modelId="{E58D3014-6CD9-47BA-8F91-6A281C8D2B4A}" type="pres">
      <dgm:prSet presAssocID="{91C28CD2-DF07-433C-888B-04D9334CE529}" presName="imagNode" presStyleLbl="fgImgPlace1" presStyleIdx="0" presStyleCnt="1" custLinFactNeighborY="8190"/>
      <dgm:spPr>
        <a:xfrm>
          <a:off x="111789" y="474886"/>
          <a:ext cx="3502730" cy="1800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</dgm:ptLst>
  <dgm:cxnLst>
    <dgm:cxn modelId="{77D4EC32-E89E-4B5B-A232-9693388EFBA8}" type="presOf" srcId="{91C28CD2-DF07-433C-888B-04D9334CE529}" destId="{1F442431-8C58-4322-859E-BB646D3B35C8}" srcOrd="0" destOrd="0" presId="urn:microsoft.com/office/officeart/2005/8/layout/pList2#2"/>
    <dgm:cxn modelId="{97666437-2CA6-40CD-9137-0EF88978C7AA}" type="presOf" srcId="{1448DB2A-E1D9-4BAF-A93F-CA93EA289B41}" destId="{15DCF50A-8DDE-43DB-91A4-2841CE47DA49}" srcOrd="0" destOrd="0" presId="urn:microsoft.com/office/officeart/2005/8/layout/pList2#2"/>
    <dgm:cxn modelId="{75EB3DC5-D08E-4025-ABBE-D01E954E262B}" srcId="{1448DB2A-E1D9-4BAF-A93F-CA93EA289B41}" destId="{91C28CD2-DF07-433C-888B-04D9334CE529}" srcOrd="0" destOrd="0" parTransId="{E1B61CAC-4128-42A2-BA03-5531EAD511A9}" sibTransId="{D3181FB0-B4DE-48F4-8C97-BB00B983C02E}"/>
    <dgm:cxn modelId="{3381E8E5-8D5C-4B7E-BCC9-CA91B4C71ED5}" type="presParOf" srcId="{15DCF50A-8DDE-43DB-91A4-2841CE47DA49}" destId="{55FC0425-B8E5-4C0F-BD82-EC38B31A552B}" srcOrd="0" destOrd="0" presId="urn:microsoft.com/office/officeart/2005/8/layout/pList2#2"/>
    <dgm:cxn modelId="{1EAE3E01-898A-49D9-8D6D-653223C1AD90}" type="presParOf" srcId="{15DCF50A-8DDE-43DB-91A4-2841CE47DA49}" destId="{F77240BF-A39C-48B6-A6BE-775900014985}" srcOrd="1" destOrd="0" presId="urn:microsoft.com/office/officeart/2005/8/layout/pList2#2"/>
    <dgm:cxn modelId="{B70A70E9-81FF-437C-ABD8-4D422C96D031}" type="presParOf" srcId="{F77240BF-A39C-48B6-A6BE-775900014985}" destId="{3B0F6851-9BF5-4E89-898F-ADF6A6FA6718}" srcOrd="0" destOrd="0" presId="urn:microsoft.com/office/officeart/2005/8/layout/pList2#2"/>
    <dgm:cxn modelId="{E3A6EF13-D400-4F8C-BD80-DAB60D68EC33}" type="presParOf" srcId="{3B0F6851-9BF5-4E89-898F-ADF6A6FA6718}" destId="{1F442431-8C58-4322-859E-BB646D3B35C8}" srcOrd="0" destOrd="0" presId="urn:microsoft.com/office/officeart/2005/8/layout/pList2#2"/>
    <dgm:cxn modelId="{069A6A84-E298-4592-AE75-29293A7574A7}" type="presParOf" srcId="{3B0F6851-9BF5-4E89-898F-ADF6A6FA6718}" destId="{F4F8A553-54D3-4E7B-B624-F5EAF59E21B7}" srcOrd="1" destOrd="0" presId="urn:microsoft.com/office/officeart/2005/8/layout/pList2#2"/>
    <dgm:cxn modelId="{CCBEF686-106B-497E-B825-A915ABB1D4DE}" type="presParOf" srcId="{3B0F6851-9BF5-4E89-898F-ADF6A6FA6718}" destId="{E58D3014-6CD9-47BA-8F91-6A281C8D2B4A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5A1CF-A58B-4BBA-B677-F2DE30697FF7}">
      <dsp:nvSpPr>
        <dsp:cNvPr id="0" name=""/>
        <dsp:cNvSpPr/>
      </dsp:nvSpPr>
      <dsp:spPr>
        <a:xfrm>
          <a:off x="0" y="308519"/>
          <a:ext cx="6919059" cy="850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416560" rIns="36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Tichico e Onesimo (Colossesi 4:7-9)</a:t>
          </a:r>
          <a:endParaRPr lang="es-ES" sz="2000" kern="1200" dirty="0"/>
        </a:p>
      </dsp:txBody>
      <dsp:txXfrm>
        <a:off x="0" y="308519"/>
        <a:ext cx="6919059" cy="850500"/>
      </dsp:txXfrm>
    </dsp:sp>
    <dsp:sp modelId="{C16A1F59-2B17-40D4-9031-15B79F27600D}">
      <dsp:nvSpPr>
        <dsp:cNvPr id="0" name=""/>
        <dsp:cNvSpPr/>
      </dsp:nvSpPr>
      <dsp:spPr>
        <a:xfrm>
          <a:off x="345952" y="13319"/>
          <a:ext cx="4843341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067" tIns="0" rIns="18306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Gli emissari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773" y="42140"/>
        <a:ext cx="4785699" cy="532758"/>
      </dsp:txXfrm>
    </dsp:sp>
    <dsp:sp modelId="{6B625139-16CA-4A7C-97AC-B8D051656ED2}">
      <dsp:nvSpPr>
        <dsp:cNvPr id="0" name=""/>
        <dsp:cNvSpPr/>
      </dsp:nvSpPr>
      <dsp:spPr>
        <a:xfrm>
          <a:off x="0" y="1562219"/>
          <a:ext cx="6919059" cy="850500"/>
        </a:xfrm>
        <a:prstGeom prst="rect">
          <a:avLst/>
        </a:prstGeom>
        <a:solidFill>
          <a:srgbClr val="FFDDFF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416560" rIns="36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Aristarco, Marco e Gesù (</a:t>
          </a:r>
          <a:r>
            <a:rPr lang="es-ES" sz="2000" b="1" kern="1200" dirty="0" err="1"/>
            <a:t>Colossesi</a:t>
          </a:r>
          <a:r>
            <a:rPr lang="es-ES" sz="2000" b="1" kern="1200" dirty="0"/>
            <a:t> 4:10,11)</a:t>
          </a:r>
          <a:endParaRPr lang="es-ES" sz="2000" kern="1200" dirty="0"/>
        </a:p>
      </dsp:txBody>
      <dsp:txXfrm>
        <a:off x="0" y="1562219"/>
        <a:ext cx="6919059" cy="850500"/>
      </dsp:txXfrm>
    </dsp:sp>
    <dsp:sp modelId="{22D2FB56-E614-4AE2-A667-F415ABDCE382}">
      <dsp:nvSpPr>
        <dsp:cNvPr id="0" name=""/>
        <dsp:cNvSpPr/>
      </dsp:nvSpPr>
      <dsp:spPr>
        <a:xfrm>
          <a:off x="345952" y="1267019"/>
          <a:ext cx="4843341" cy="59040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067" tIns="0" rIns="18306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Quelli della circoncisione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773" y="1295840"/>
        <a:ext cx="4785699" cy="532758"/>
      </dsp:txXfrm>
    </dsp:sp>
    <dsp:sp modelId="{5781F004-5181-4BE4-A36D-2DB88AE093E6}">
      <dsp:nvSpPr>
        <dsp:cNvPr id="0" name=""/>
        <dsp:cNvSpPr/>
      </dsp:nvSpPr>
      <dsp:spPr>
        <a:xfrm>
          <a:off x="0" y="2815919"/>
          <a:ext cx="6919059" cy="8505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416560" rIns="36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Epafra (</a:t>
          </a:r>
          <a:r>
            <a:rPr lang="es-ES" sz="2000" b="1" kern="1200" dirty="0" err="1"/>
            <a:t>Colossesi</a:t>
          </a:r>
          <a:r>
            <a:rPr lang="es-ES" sz="2000" b="1" kern="1200" dirty="0"/>
            <a:t> 4:12,13)</a:t>
          </a:r>
          <a:endParaRPr lang="es-ES" sz="2000" kern="1200" dirty="0"/>
        </a:p>
      </dsp:txBody>
      <dsp:txXfrm>
        <a:off x="0" y="2815919"/>
        <a:ext cx="6919059" cy="850500"/>
      </dsp:txXfrm>
    </dsp:sp>
    <dsp:sp modelId="{C0EBFF40-79BF-43FC-B422-5C88725CB91B}">
      <dsp:nvSpPr>
        <dsp:cNvPr id="0" name=""/>
        <dsp:cNvSpPr/>
      </dsp:nvSpPr>
      <dsp:spPr>
        <a:xfrm>
          <a:off x="345952" y="2520719"/>
          <a:ext cx="4843341" cy="590400"/>
        </a:xfrm>
        <a:prstGeom prst="roundRect">
          <a:avLst/>
        </a:prstGeom>
        <a:solidFill>
          <a:srgbClr val="1B95A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067" tIns="0" rIns="18306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L’istruttore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773" y="2549540"/>
        <a:ext cx="4785699" cy="532758"/>
      </dsp:txXfrm>
    </dsp:sp>
    <dsp:sp modelId="{A6DA711B-BA5E-47CF-956E-581AAE891300}">
      <dsp:nvSpPr>
        <dsp:cNvPr id="0" name=""/>
        <dsp:cNvSpPr/>
      </dsp:nvSpPr>
      <dsp:spPr>
        <a:xfrm>
          <a:off x="0" y="4069619"/>
          <a:ext cx="6919059" cy="8505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416560" rIns="36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Luca e Dema (Colossesi 4:14)</a:t>
          </a:r>
          <a:endParaRPr lang="es-ES" sz="2000" kern="1200" dirty="0"/>
        </a:p>
      </dsp:txBody>
      <dsp:txXfrm>
        <a:off x="0" y="4069619"/>
        <a:ext cx="6919059" cy="850500"/>
      </dsp:txXfrm>
    </dsp:sp>
    <dsp:sp modelId="{316719C4-FD02-40A5-AA12-5214560F0185}">
      <dsp:nvSpPr>
        <dsp:cNvPr id="0" name=""/>
        <dsp:cNvSpPr/>
      </dsp:nvSpPr>
      <dsp:spPr>
        <a:xfrm>
          <a:off x="333121" y="3688108"/>
          <a:ext cx="4875985" cy="5904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067" tIns="0" rIns="18306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fedele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mondano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942" y="3716929"/>
        <a:ext cx="4818343" cy="532758"/>
      </dsp:txXfrm>
    </dsp:sp>
    <dsp:sp modelId="{6A217529-102B-491E-A3EE-4D5A3C66E700}">
      <dsp:nvSpPr>
        <dsp:cNvPr id="0" name=""/>
        <dsp:cNvSpPr/>
      </dsp:nvSpPr>
      <dsp:spPr>
        <a:xfrm>
          <a:off x="0" y="5323319"/>
          <a:ext cx="6919059" cy="8505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416560" rIns="36000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/>
            <a:t>Ninfa e Archippo (Colossesi 4:15-18)</a:t>
          </a:r>
          <a:endParaRPr lang="es-ES" sz="2000" kern="1200" dirty="0"/>
        </a:p>
      </dsp:txBody>
      <dsp:txXfrm>
        <a:off x="0" y="5323319"/>
        <a:ext cx="6919059" cy="850500"/>
      </dsp:txXfrm>
    </dsp:sp>
    <dsp:sp modelId="{17887DA2-8E83-468E-8B4D-F8A5875DF4ED}">
      <dsp:nvSpPr>
        <dsp:cNvPr id="0" name=""/>
        <dsp:cNvSpPr/>
      </dsp:nvSpPr>
      <dsp:spPr>
        <a:xfrm>
          <a:off x="345952" y="5028119"/>
          <a:ext cx="4843341" cy="5904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067" tIns="0" rIns="18306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dirigenti della chiesa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773" y="5056940"/>
        <a:ext cx="4785699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408D7-56F5-40F3-8F12-79B96849DAB7}">
      <dsp:nvSpPr>
        <dsp:cNvPr id="0" name=""/>
        <dsp:cNvSpPr/>
      </dsp:nvSpPr>
      <dsp:spPr>
        <a:xfrm>
          <a:off x="0" y="693669"/>
          <a:ext cx="0" cy="31845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BB15C1-C2C2-4C37-9A98-9455FA4E3C23}">
      <dsp:nvSpPr>
        <dsp:cNvPr id="0" name=""/>
        <dsp:cNvSpPr/>
      </dsp:nvSpPr>
      <dsp:spPr>
        <a:xfrm>
          <a:off x="688448" y="723697"/>
          <a:ext cx="2792241" cy="14330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t="-4600" b="-4600"/>
          </a:stretch>
        </a:blipFill>
        <a:ln>
          <a:noFill/>
        </a:ln>
        <a:effectLst>
          <a:outerShdw blurRad="50800" dist="38100" dir="2700000" algn="tl" rotWithShape="0">
            <a:schemeClr val="bg2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B3458-CD42-421F-96B2-1447447F9C7E}">
      <dsp:nvSpPr>
        <dsp:cNvPr id="0" name=""/>
        <dsp:cNvSpPr/>
      </dsp:nvSpPr>
      <dsp:spPr>
        <a:xfrm>
          <a:off x="17069" y="2205072"/>
          <a:ext cx="4135000" cy="16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Era oriundo di Tessalonica (At 27:2).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Ebbe problemi durante la rivolta di Efeso (At 19:29).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Accompagnò Paolo a consegnare l'offerta a Gerusalemme (At 20:4). Fu imprigionato con Paolo a Roma e inviò saluti ai Colossesi e a Filemone (</a:t>
          </a:r>
          <a:r>
            <a:rPr lang="es-ES" sz="1600" b="1" kern="1200" dirty="0"/>
            <a:t>Cl 4:10; Fi 24)</a:t>
          </a:r>
        </a:p>
      </dsp:txBody>
      <dsp:txXfrm>
        <a:off x="17069" y="2205072"/>
        <a:ext cx="4135000" cy="1645344"/>
      </dsp:txXfrm>
    </dsp:sp>
    <dsp:sp modelId="{420DB18E-EE8B-4D19-B5F0-DE3A04EC8B31}">
      <dsp:nvSpPr>
        <dsp:cNvPr id="0" name=""/>
        <dsp:cNvSpPr/>
      </dsp:nvSpPr>
      <dsp:spPr>
        <a:xfrm>
          <a:off x="1440" y="339832"/>
          <a:ext cx="4083638" cy="3538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800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spc="300" dirty="0">
              <a:solidFill>
                <a:schemeClr val="tx1"/>
              </a:solidFill>
            </a:rPr>
            <a:t>ARISTARCO</a:t>
          </a:r>
        </a:p>
      </dsp:txBody>
      <dsp:txXfrm>
        <a:off x="1440" y="339832"/>
        <a:ext cx="4083638" cy="353837"/>
      </dsp:txXfrm>
    </dsp:sp>
    <dsp:sp modelId="{06E7AA2C-0ADD-4BF7-A908-55D4541A8284}">
      <dsp:nvSpPr>
        <dsp:cNvPr id="0" name=""/>
        <dsp:cNvSpPr/>
      </dsp:nvSpPr>
      <dsp:spPr>
        <a:xfrm>
          <a:off x="4699974" y="693669"/>
          <a:ext cx="0" cy="31845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16B773-1A2C-4152-B6ED-B20ABE791D84}">
      <dsp:nvSpPr>
        <dsp:cNvPr id="0" name=""/>
        <dsp:cNvSpPr/>
      </dsp:nvSpPr>
      <dsp:spPr>
        <a:xfrm>
          <a:off x="5537452" y="723697"/>
          <a:ext cx="2792241" cy="1433041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4801" b="-4801"/>
          </a:stretch>
        </a:blipFill>
        <a:ln>
          <a:noFill/>
        </a:ln>
        <a:effectLst>
          <a:outerShdw blurRad="50800" dist="38100" dir="2700000" algn="tl" rotWithShape="0">
            <a:schemeClr val="tx2">
              <a:lumMod val="7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9993D-D91C-4FFC-875F-C33812695B82}">
      <dsp:nvSpPr>
        <dsp:cNvPr id="0" name=""/>
        <dsp:cNvSpPr/>
      </dsp:nvSpPr>
      <dsp:spPr>
        <a:xfrm>
          <a:off x="4643463" y="2205072"/>
          <a:ext cx="4580220" cy="16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Autore del Vangelo di Marco e cugino del primo compagno di Paolo, Barnaba, abbandonò la missione in Panfilia e Paolo si rifiutò di accompagnarlo in un secondo viaggio (At 15:37-38). Accompagnò il cugino e divenne un utile evangelista per Paolo </a:t>
          </a:r>
          <a:r>
            <a:rPr lang="es-ES" sz="1600" b="1" kern="1200" dirty="0"/>
            <a:t>(At 15:39; 2 Ti 4:11). Pietro lo trattava come un figlio (1 P 5:13).</a:t>
          </a:r>
        </a:p>
      </dsp:txBody>
      <dsp:txXfrm>
        <a:off x="4643463" y="2205072"/>
        <a:ext cx="4580220" cy="1645344"/>
      </dsp:txXfrm>
    </dsp:sp>
    <dsp:sp modelId="{CCAFA9B2-8601-4C27-BC07-800636056FEF}">
      <dsp:nvSpPr>
        <dsp:cNvPr id="0" name=""/>
        <dsp:cNvSpPr/>
      </dsp:nvSpPr>
      <dsp:spPr>
        <a:xfrm>
          <a:off x="4733155" y="339832"/>
          <a:ext cx="4318214" cy="3538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800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</dsp:txBody>
      <dsp:txXfrm>
        <a:off x="4733155" y="339832"/>
        <a:ext cx="4318214" cy="353837"/>
      </dsp:txXfrm>
    </dsp:sp>
    <dsp:sp modelId="{3CB5703F-7FED-47A1-ABF0-E52E1ABC6CAA}">
      <dsp:nvSpPr>
        <dsp:cNvPr id="0" name=""/>
        <dsp:cNvSpPr/>
      </dsp:nvSpPr>
      <dsp:spPr>
        <a:xfrm>
          <a:off x="9788729" y="693669"/>
          <a:ext cx="0" cy="31845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AE6355-29E5-47D5-9FA9-CAFC7D2A8376}">
      <dsp:nvSpPr>
        <dsp:cNvPr id="0" name=""/>
        <dsp:cNvSpPr/>
      </dsp:nvSpPr>
      <dsp:spPr>
        <a:xfrm>
          <a:off x="9877188" y="723697"/>
          <a:ext cx="1674889" cy="143304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8000" b="-8000"/>
          </a:stretch>
        </a:blipFill>
        <a:ln>
          <a:noFill/>
        </a:ln>
        <a:effectLst>
          <a:outerShdw blurRad="50800" dist="38100" dir="2700000" algn="tl" rotWithShape="0">
            <a:schemeClr val="accent4">
              <a:lumMod val="60000"/>
              <a:lumOff val="40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89DBF-EEDE-4A21-B94C-88389BCD05C5}">
      <dsp:nvSpPr>
        <dsp:cNvPr id="0" name=""/>
        <dsp:cNvSpPr/>
      </dsp:nvSpPr>
      <dsp:spPr>
        <a:xfrm>
          <a:off x="9715076" y="2194904"/>
          <a:ext cx="1999114" cy="164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Sappiamo</a:t>
          </a:r>
          <a:r>
            <a:rPr lang="es-ES" sz="1600" b="1" kern="1200" dirty="0"/>
            <a:t> che  era giudeo, e che era conosciuto con  il soprannome  di “giusto” (Cl 4:11).</a:t>
          </a:r>
          <a:endParaRPr lang="es-ES" sz="1800" b="1" kern="1200" dirty="0"/>
        </a:p>
      </dsp:txBody>
      <dsp:txXfrm>
        <a:off x="9715076" y="2194904"/>
        <a:ext cx="1999114" cy="1645344"/>
      </dsp:txXfrm>
    </dsp:sp>
    <dsp:sp modelId="{2FD56DAB-68DA-4763-BCE7-531A892BE78F}">
      <dsp:nvSpPr>
        <dsp:cNvPr id="0" name=""/>
        <dsp:cNvSpPr/>
      </dsp:nvSpPr>
      <dsp:spPr>
        <a:xfrm>
          <a:off x="9788729" y="339832"/>
          <a:ext cx="1769187" cy="3538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800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spc="0" dirty="0">
              <a:solidFill>
                <a:schemeClr val="tx1"/>
              </a:solidFill>
            </a:rPr>
            <a:t>GESÙ</a:t>
          </a:r>
        </a:p>
      </dsp:txBody>
      <dsp:txXfrm>
        <a:off x="9788729" y="339832"/>
        <a:ext cx="1769187" cy="353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87ED1-78A6-46A0-80C8-427B383DA13D}">
      <dsp:nvSpPr>
        <dsp:cNvPr id="0" name=""/>
        <dsp:cNvSpPr/>
      </dsp:nvSpPr>
      <dsp:spPr>
        <a:xfrm>
          <a:off x="3121" y="369650"/>
          <a:ext cx="4465897" cy="2738286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32000" b="-32000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5EB879-05DB-4CEC-B22B-D42A7192F8FA}">
      <dsp:nvSpPr>
        <dsp:cNvPr id="0" name=""/>
        <dsp:cNvSpPr/>
      </dsp:nvSpPr>
      <dsp:spPr>
        <a:xfrm>
          <a:off x="3121" y="3051135"/>
          <a:ext cx="4465897" cy="165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Istruì la chiesa di </a:t>
          </a:r>
          <a:r>
            <a:rPr lang="es-ES" sz="1800" b="1" kern="1200" dirty="0"/>
            <a:t>Colosse</a:t>
          </a:r>
          <a:r>
            <a:rPr lang="es-ES" sz="2000" b="1" kern="1200" dirty="0"/>
            <a:t>, </a:t>
          </a:r>
          <a:r>
            <a:rPr lang="es-ES" sz="2000" b="1" kern="1200" dirty="0" err="1"/>
            <a:t>facendo</a:t>
          </a:r>
          <a:r>
            <a:rPr lang="es-ES" sz="2000" b="1" kern="1200" dirty="0"/>
            <a:t> </a:t>
          </a:r>
          <a:r>
            <a:rPr lang="es-ES" sz="2000" b="1" kern="1200" dirty="0" err="1"/>
            <a:t>conoscere</a:t>
          </a:r>
          <a:r>
            <a:rPr lang="es-ES" sz="2000" b="1" kern="1200" dirty="0"/>
            <a:t> </a:t>
          </a:r>
          <a:r>
            <a:rPr lang="es-ES" sz="2000" b="1" kern="1200" dirty="0" err="1"/>
            <a:t>alle</a:t>
          </a:r>
          <a:r>
            <a:rPr lang="es-ES" sz="2000" b="1" kern="1200" dirty="0"/>
            <a:t> persone </a:t>
          </a:r>
          <a:r>
            <a:rPr lang="es-ES" sz="2000" b="1" kern="1200" dirty="0" err="1"/>
            <a:t>il</a:t>
          </a:r>
          <a:r>
            <a:rPr lang="es-ES" sz="2000" b="1" kern="1200" dirty="0"/>
            <a:t> </a:t>
          </a:r>
          <a:r>
            <a:rPr lang="es-ES" sz="2000" b="1" kern="1200" dirty="0" err="1"/>
            <a:t>Vangelo</a:t>
          </a:r>
          <a:r>
            <a:rPr lang="es-ES" sz="2000" b="1" kern="1200" dirty="0"/>
            <a:t> (Cl 1:7). Paolo lo presenta con tre titoli: “conservo amato”; “servo di Cristo”; e “compagno di prigione” (Cl 1:7; 4:12; Fi 1:23)</a:t>
          </a:r>
          <a:endParaRPr lang="es-ES" sz="2000" kern="1200" dirty="0"/>
        </a:p>
      </dsp:txBody>
      <dsp:txXfrm>
        <a:off x="3121" y="3051135"/>
        <a:ext cx="4465897" cy="1656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E2D6-B3BB-45B5-A6AA-71B6AC7F8C2D}">
      <dsp:nvSpPr>
        <dsp:cNvPr id="0" name=""/>
        <dsp:cNvSpPr/>
      </dsp:nvSpPr>
      <dsp:spPr>
        <a:xfrm>
          <a:off x="3662" y="0"/>
          <a:ext cx="2249565" cy="373349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Che siate fermi</a:t>
          </a:r>
          <a:endParaRPr lang="es-ES" sz="2000" kern="1200" dirty="0"/>
        </a:p>
      </dsp:txBody>
      <dsp:txXfrm>
        <a:off x="3662" y="0"/>
        <a:ext cx="2249565" cy="1120047"/>
      </dsp:txXfrm>
    </dsp:sp>
    <dsp:sp modelId="{0D41072C-F355-4543-A426-F6A5C45C70EA}">
      <dsp:nvSpPr>
        <dsp:cNvPr id="0" name=""/>
        <dsp:cNvSpPr/>
      </dsp:nvSpPr>
      <dsp:spPr>
        <a:xfrm>
          <a:off x="81146" y="1120574"/>
          <a:ext cx="2094597" cy="2425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Devono restare impassibili, soprattutto di fronte alle minacce del nemico.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6:11)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495" y="1181923"/>
        <a:ext cx="1971899" cy="2303018"/>
      </dsp:txXfrm>
    </dsp:sp>
    <dsp:sp modelId="{E002362B-B577-405F-BCF9-C94D1AF61049}">
      <dsp:nvSpPr>
        <dsp:cNvPr id="0" name=""/>
        <dsp:cNvSpPr/>
      </dsp:nvSpPr>
      <dsp:spPr>
        <a:xfrm>
          <a:off x="2468907" y="0"/>
          <a:ext cx="2249565" cy="37334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Che siate perfetti</a:t>
          </a:r>
          <a:endParaRPr lang="es-ES" sz="2000" kern="1200" dirty="0"/>
        </a:p>
      </dsp:txBody>
      <dsp:txXfrm>
        <a:off x="2468907" y="0"/>
        <a:ext cx="2249565" cy="1120047"/>
      </dsp:txXfrm>
    </dsp:sp>
    <dsp:sp modelId="{B6E0E489-3261-47E9-A8D2-BAC43DE3C0D8}">
      <dsp:nvSpPr>
        <dsp:cNvPr id="0" name=""/>
        <dsp:cNvSpPr/>
      </dsp:nvSpPr>
      <dsp:spPr>
        <a:xfrm>
          <a:off x="2421945" y="1120574"/>
          <a:ext cx="2343489" cy="24257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Questa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perfezione si raggiunge attraverso l'amore disinteressato (Mt 5:44,48), anche se in esso si cresce sempre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0583" y="1189212"/>
        <a:ext cx="2206213" cy="2288440"/>
      </dsp:txXfrm>
    </dsp:sp>
    <dsp:sp modelId="{4248551A-4D59-4A43-8C5E-C03A679A9FD0}">
      <dsp:nvSpPr>
        <dsp:cNvPr id="0" name=""/>
        <dsp:cNvSpPr/>
      </dsp:nvSpPr>
      <dsp:spPr>
        <a:xfrm>
          <a:off x="4934152" y="0"/>
          <a:ext cx="2249565" cy="373349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Che siate completi</a:t>
          </a:r>
          <a:endParaRPr lang="es-ES" sz="2000" kern="1200" dirty="0"/>
        </a:p>
      </dsp:txBody>
      <dsp:txXfrm>
        <a:off x="4934152" y="0"/>
        <a:ext cx="2249565" cy="1120047"/>
      </dsp:txXfrm>
    </dsp:sp>
    <dsp:sp modelId="{74ECEBFE-0B62-4E5A-80CC-4583198EBC03}">
      <dsp:nvSpPr>
        <dsp:cNvPr id="0" name=""/>
        <dsp:cNvSpPr/>
      </dsp:nvSpPr>
      <dsp:spPr>
        <a:xfrm>
          <a:off x="5011636" y="1120574"/>
          <a:ext cx="2094597" cy="24257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Essere riempiti da tutto ciò che siamo capaci di ricevere da Dio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2985" y="1181923"/>
        <a:ext cx="1971899" cy="2303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EEA03-97A9-4755-8DD7-ECF6D9CC18D0}">
      <dsp:nvSpPr>
        <dsp:cNvPr id="0" name=""/>
        <dsp:cNvSpPr/>
      </dsp:nvSpPr>
      <dsp:spPr>
        <a:xfrm>
          <a:off x="7293050" y="3204456"/>
          <a:ext cx="123165" cy="22795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ACD33-6DF5-44C5-9A4C-10DE6F5FA515}">
      <dsp:nvSpPr>
        <dsp:cNvPr id="0" name=""/>
        <dsp:cNvSpPr/>
      </dsp:nvSpPr>
      <dsp:spPr>
        <a:xfrm>
          <a:off x="181437" y="3204456"/>
          <a:ext cx="3203347" cy="2279537"/>
        </a:xfrm>
        <a:prstGeom prst="frame">
          <a:avLst>
            <a:gd name="adj1" fmla="val 545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78755-5B78-4139-9E50-B0285743AC15}">
      <dsp:nvSpPr>
        <dsp:cNvPr id="0" name=""/>
        <dsp:cNvSpPr/>
      </dsp:nvSpPr>
      <dsp:spPr>
        <a:xfrm>
          <a:off x="181437" y="276157"/>
          <a:ext cx="3203347" cy="2279537"/>
        </a:xfrm>
        <a:prstGeom prst="frame">
          <a:avLst>
            <a:gd name="adj1" fmla="val 5450"/>
          </a:avLst>
        </a:prstGeom>
        <a:solidFill>
          <a:schemeClr val="accent2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4A84-946F-4920-9CA5-B124C271AC58}">
      <dsp:nvSpPr>
        <dsp:cNvPr id="0" name=""/>
        <dsp:cNvSpPr/>
      </dsp:nvSpPr>
      <dsp:spPr>
        <a:xfrm>
          <a:off x="7293050" y="276157"/>
          <a:ext cx="123165" cy="227953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E2846-6534-495C-956A-E346E73F7D79}">
      <dsp:nvSpPr>
        <dsp:cNvPr id="0" name=""/>
        <dsp:cNvSpPr/>
      </dsp:nvSpPr>
      <dsp:spPr>
        <a:xfrm>
          <a:off x="58460" y="3021"/>
          <a:ext cx="3080181" cy="215624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2024" b="-2946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6749FD-4D0E-4C6B-909F-B0722ED313FD}">
      <dsp:nvSpPr>
        <dsp:cNvPr id="0" name=""/>
        <dsp:cNvSpPr/>
      </dsp:nvSpPr>
      <dsp:spPr>
        <a:xfrm>
          <a:off x="277446" y="2179697"/>
          <a:ext cx="2954945" cy="27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2">
                  <a:lumMod val="50000"/>
                </a:schemeClr>
              </a:solidFill>
            </a:rPr>
            <a:t>LUCA</a:t>
          </a:r>
        </a:p>
      </dsp:txBody>
      <dsp:txXfrm>
        <a:off x="277446" y="2179697"/>
        <a:ext cx="2954945" cy="270583"/>
      </dsp:txXfrm>
    </dsp:sp>
    <dsp:sp modelId="{6FDA5621-7295-456D-8BDF-809D3107DCE3}">
      <dsp:nvSpPr>
        <dsp:cNvPr id="0" name=""/>
        <dsp:cNvSpPr/>
      </dsp:nvSpPr>
      <dsp:spPr>
        <a:xfrm>
          <a:off x="3527425" y="173669"/>
          <a:ext cx="3636001" cy="227953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2">
              <a:lumMod val="50000"/>
              <a:alpha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Autore del Vangelo di Luca e degli Atti degli Apostoli, è considerato il biografo di Paolo (Lu 1:1-4; At 1:1). Medico di professione, è definito "amato" da Paolo. Rimase con Paolo fino alla sua morte </a:t>
          </a:r>
          <a:r>
            <a:rPr lang="es-ES" sz="1800" b="1" kern="1200" dirty="0"/>
            <a:t>(2 Ti 4:11).</a:t>
          </a:r>
        </a:p>
      </dsp:txBody>
      <dsp:txXfrm>
        <a:off x="3527425" y="173669"/>
        <a:ext cx="3636001" cy="2279537"/>
      </dsp:txXfrm>
    </dsp:sp>
    <dsp:sp modelId="{E10F3862-0404-4E3B-B661-A2D060F03318}">
      <dsp:nvSpPr>
        <dsp:cNvPr id="0" name=""/>
        <dsp:cNvSpPr/>
      </dsp:nvSpPr>
      <dsp:spPr>
        <a:xfrm>
          <a:off x="58460" y="2931320"/>
          <a:ext cx="3080181" cy="215624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13768" b="-12996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7B960D-EADA-4FC5-A5FD-7E574E96BB41}">
      <dsp:nvSpPr>
        <dsp:cNvPr id="0" name=""/>
        <dsp:cNvSpPr/>
      </dsp:nvSpPr>
      <dsp:spPr>
        <a:xfrm>
          <a:off x="287168" y="5107995"/>
          <a:ext cx="2954945" cy="27058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DEMA</a:t>
          </a:r>
        </a:p>
      </dsp:txBody>
      <dsp:txXfrm>
        <a:off x="287168" y="5107995"/>
        <a:ext cx="2954945" cy="270583"/>
      </dsp:txXfrm>
    </dsp:sp>
    <dsp:sp modelId="{2925429F-F028-493B-81E8-3D46E970EC4F}">
      <dsp:nvSpPr>
        <dsp:cNvPr id="0" name=""/>
        <dsp:cNvSpPr/>
      </dsp:nvSpPr>
      <dsp:spPr>
        <a:xfrm>
          <a:off x="3515431" y="3155286"/>
          <a:ext cx="3636001" cy="227953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rgbClr val="FFCC00">
              <a:lumMod val="50000"/>
              <a:alpha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Fu collaboratore di Paolo durante la sua prima prigionia a Roma (</a:t>
          </a:r>
          <a:r>
            <a:rPr lang="it-IT" sz="1800" b="1" kern="1200" dirty="0" err="1"/>
            <a:t>Fl</a:t>
          </a:r>
          <a:r>
            <a:rPr lang="it-IT" sz="1800" b="1" kern="1200" dirty="0"/>
            <a:t> 1:24). Tuttavia, durante l'ultima prigionia, abbandonò Paolo, "amando questo mondo» </a:t>
          </a:r>
          <a:r>
            <a:rPr lang="es-ES" sz="1800" b="1" kern="1200" dirty="0"/>
            <a:t>(2 Ti 4:10)</a:t>
          </a:r>
        </a:p>
      </dsp:txBody>
      <dsp:txXfrm>
        <a:off x="3515431" y="3155286"/>
        <a:ext cx="3636001" cy="2279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C0425-B8E5-4C0F-BD82-EC38B31A552B}">
      <dsp:nvSpPr>
        <dsp:cNvPr id="0" name=""/>
        <dsp:cNvSpPr/>
      </dsp:nvSpPr>
      <dsp:spPr>
        <a:xfrm>
          <a:off x="0" y="0"/>
          <a:ext cx="3726309" cy="24555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8D3014-6CD9-47BA-8F91-6A281C8D2B4A}">
      <dsp:nvSpPr>
        <dsp:cNvPr id="0" name=""/>
        <dsp:cNvSpPr/>
      </dsp:nvSpPr>
      <dsp:spPr>
        <a:xfrm>
          <a:off x="111789" y="474886"/>
          <a:ext cx="3502730" cy="1800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442431-8C58-4322-859E-BB646D3B35C8}">
      <dsp:nvSpPr>
        <dsp:cNvPr id="0" name=""/>
        <dsp:cNvSpPr/>
      </dsp:nvSpPr>
      <dsp:spPr>
        <a:xfrm rot="10800000">
          <a:off x="111789" y="2455547"/>
          <a:ext cx="3502730" cy="300122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 Ninfa sappiamo solo che guidava una chiesa in Laodicea. Non sappiamo se era uomo o donna, poichè alcuni manoscritti dicono “la casa di lui”, altri “la casa di essi” e altri – i più – “la casa di lei”</a:t>
          </a:r>
        </a:p>
      </dsp:txBody>
      <dsp:txXfrm rot="10800000">
        <a:off x="204087" y="2455547"/>
        <a:ext cx="3318134" cy="2908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C0425-B8E5-4C0F-BD82-EC38B31A552B}">
      <dsp:nvSpPr>
        <dsp:cNvPr id="0" name=""/>
        <dsp:cNvSpPr/>
      </dsp:nvSpPr>
      <dsp:spPr>
        <a:xfrm>
          <a:off x="0" y="0"/>
          <a:ext cx="3726309" cy="24555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rgbClr val="B1319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D3014-6CD9-47BA-8F91-6A281C8D2B4A}">
      <dsp:nvSpPr>
        <dsp:cNvPr id="0" name=""/>
        <dsp:cNvSpPr/>
      </dsp:nvSpPr>
      <dsp:spPr>
        <a:xfrm>
          <a:off x="111789" y="474886"/>
          <a:ext cx="3502730" cy="1800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42431-8C58-4322-859E-BB646D3B35C8}">
      <dsp:nvSpPr>
        <dsp:cNvPr id="0" name=""/>
        <dsp:cNvSpPr/>
      </dsp:nvSpPr>
      <dsp:spPr>
        <a:xfrm rot="10800000">
          <a:off x="111789" y="2455547"/>
          <a:ext cx="3502730" cy="3001225"/>
        </a:xfrm>
        <a:prstGeom prst="round2SameRect">
          <a:avLst>
            <a:gd name="adj1" fmla="val 10500"/>
            <a:gd name="adj2" fmla="val 0"/>
          </a:avLst>
        </a:prstGeom>
        <a:solidFill>
          <a:srgbClr val="208839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Figlio di Filemone, originario di Colosse, fu compagno di Paolo (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Fl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1:1,2). Paolo gli chiede di continuare a lavorare nel ministero (come diacono, pastore o anziano della chiesa di Colosse)</a:t>
          </a:r>
        </a:p>
      </dsp:txBody>
      <dsp:txXfrm rot="10800000">
        <a:off x="204087" y="2455547"/>
        <a:ext cx="3318134" cy="2908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65A5-DF87-458C-B128-7823261B9927}" type="datetimeFigureOut">
              <a:rPr lang="es-ES_tradnl" smtClean="0"/>
              <a:pPr/>
              <a:t>03/03/2026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7A18-C721-4382-9DF4-4E9480638B2C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77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7A18-C721-4382-9DF4-4E9480638B2C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267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37C88-1025-805A-34DE-D9B3C8CF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02EA76-8081-8132-69E7-D49E95022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D1BF8-B00E-32FA-AF2D-41562FE5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EC0578-188A-F9BF-9FD1-52F6164A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CF0ED-238B-2141-F78D-D323F2BA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8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245A2-93BB-6FF1-F36D-7334A7C1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6144B6-1147-0B6F-6FE2-6AEBE7D0F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ABEB0-58F7-73E6-6DBC-D6E9A09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259CB-53B9-DF68-B4A9-6B08CF4B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FF7C11-3E15-5F9B-3514-AFD070FC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1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938FDF-D04D-81A0-C273-14C997CF3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90FBE3-B239-9B4B-F84C-6A494DC4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B5DC8-96C9-92D6-88BA-1645DBA9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58CD0-BDE1-C46A-3530-A34CEFC4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56FD9-CE8A-EA8A-F447-CDE58BB0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1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6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2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9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2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8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2FE04-9029-08E1-EBE2-D3FC91C2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2EA6A-5735-1021-5E7F-87D4B093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C78391-2A69-2461-F64F-6C037F62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16206-9876-4B97-7890-35201843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F9340-F2C1-4822-4D3F-F50226E8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9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9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8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6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4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1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5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2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DE133-F70B-91B9-9DA2-A07D6DF2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D814B-4B5D-DF17-AC97-2021F22F3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2D345-1F77-23DE-905E-7CB2CDAD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4779C-8704-3B8A-3335-CF8395E5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1C788-48C0-9FF0-8D94-9CD5D6AF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8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0B3B1-0ED7-4109-92FA-3CC2AFEC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CF219-6CCB-499C-2227-81A5D8BD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DFCC72-65CC-9FAC-6511-85648573E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1AEC6-C0F0-0DBB-A273-0442AF21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DBF297-D8F4-A2C6-D2A7-4CA23F50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3ACCC0-2511-42CD-E4AD-AD81B9BE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71A76-2680-2F22-BD1C-4E9FE443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E5D0FA-E5D8-7F26-2617-F1E32CEFA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724447-A706-5019-DFC2-20AAD82F5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B70F17-1A0D-C30C-9286-78AE0FEF0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FBEFB3-149C-052B-6D8F-617594322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FD7B17-67E9-D30C-B273-350E4657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4FE265-B526-141F-BA1D-506DBA75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F2CD04-1C78-2490-C2EB-0891F31A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E4FA0-BE2A-51ED-8852-A06A6E6F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FEFB57-EE05-0FBA-3F34-34FCA071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EA3280-D30E-2AE9-F811-00D1F794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1E042E-88F0-37B3-BCD6-63CB02C1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7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686F3-B326-F31B-1C99-7FA779C7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86E79B-8E52-1CF2-4400-5A0642FB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AA02F7-AA1A-37E1-0348-1CBF5C69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2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E70F3-2D9B-0F8D-2C37-70C9422A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76501C-B550-A1FD-A87B-8417F289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8E4D3B-F62A-13B5-E6E8-DCABCCAA6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9BB735-8B8C-2EAF-D577-F194139F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EB82D-153E-06D0-9C9F-D8D000A3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43CA3-B8D4-35EB-19C3-C05BEF6F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6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44428-D3A1-6AFF-98EA-67D4EFD6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3D5BA3-B637-5FF7-32CC-FAC665ADF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7031F-F13B-9537-2651-EB17E3A4B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1BB26-60A9-AD08-8670-2A4A39B1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2217B-EDD2-B131-F784-C50F9D5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A733B-31C4-405A-903D-8895E70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0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41D65C-A607-40AD-F06F-C2D32AF4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899FFF-0DE0-46E0-899F-6A6E9A103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7FE44E-98EB-20F0-EF66-FB5481811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01FEF-D8D9-449B-9593-B53BC3CA0FCD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A568B-34DB-F35C-B1B5-D6BA657B7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7DAA8-2D86-2AD3-657D-5D8B6CF9C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955A6-31AD-4B0B-BF6F-526F6C8D04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5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03/03/2026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9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13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87891"/>
            <a:ext cx="11353800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RIMANERE SALDI NELLA VOLONTÀ DI DIO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90878" y="1274701"/>
            <a:ext cx="7139485" cy="444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28 MARZO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7F0B9-5CC8-FB46-6E43-331403B3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682D3D-57B9-48C7-8C31-4D963971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40423-3E05-4C11-A599-87460C79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DF232DF-2519-46B4-A5DB-6E956426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78848D5-8CDD-4F00-8F7E-B68730F52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FFA796-2B2D-4FB8-848E-F40FD83E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8F552-7648-452E-B3C5-3EAF87E2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2014A0EE-FCCC-29BE-BDF0-CF958205E0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750708" y="689358"/>
            <a:ext cx="2608785" cy="42196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 descr="Un joven parado en un campo de pasto&#10;&#10;El contenido generado por IA puede ser incorrecto.">
            <a:extLst>
              <a:ext uri="{FF2B5EF4-FFF2-40B4-BE49-F238E27FC236}">
                <a16:creationId xmlns:a16="http://schemas.microsoft.com/office/drawing/2014/main" id="{A8EC7F1B-7529-9027-E8F1-E17A6C98FB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37" y="683155"/>
            <a:ext cx="2614164" cy="42258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8B5ADE-90C9-24C8-7C3D-A0C3FCA5608F}"/>
              </a:ext>
            </a:extLst>
          </p:cNvPr>
          <p:cNvSpPr txBox="1"/>
          <p:nvPr/>
        </p:nvSpPr>
        <p:spPr>
          <a:xfrm>
            <a:off x="6824540" y="477204"/>
            <a:ext cx="4550042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</a:rPr>
              <a:t>“</a:t>
            </a:r>
            <a:r>
              <a:rPr lang="it-IT" sz="44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In ogni cosa rendete grazie, perché tale è la volontà di Dio in Cristo Gesù verso di voi.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1 Tessalonicesi 5:18</a:t>
            </a:r>
          </a:p>
        </p:txBody>
      </p:sp>
    </p:spTree>
    <p:extLst>
      <p:ext uri="{BB962C8B-B14F-4D97-AF65-F5344CB8AC3E}">
        <p14:creationId xmlns:p14="http://schemas.microsoft.com/office/powerpoint/2010/main" val="29147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0A41-1FE4-5930-0714-58C21C63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ATOS PC CLAUDIO\IGLESIA\Escuela Sabatica - ppt lecciones\2026\1 TRIMESTRE\leccion 13\Immagin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3680" y="7059"/>
            <a:ext cx="7186612" cy="6870700"/>
          </a:xfrm>
          <a:prstGeom prst="rect">
            <a:avLst/>
          </a:prstGeom>
          <a:noFill/>
        </p:spPr>
      </p:pic>
      <p:pic>
        <p:nvPicPr>
          <p:cNvPr id="1026" name="Picture 2" descr="C:\DATOS PC CLAUDIO\IGLESIA\Escuela Sabatica - ppt lecciones\2026\1 TRIMESTRE\leccion 13\Immagin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89" y="-2883"/>
            <a:ext cx="5016501" cy="6870701"/>
          </a:xfrm>
          <a:prstGeom prst="rect">
            <a:avLst/>
          </a:prstGeom>
          <a:noFill/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96BCA9-6C60-E1FD-EE8A-4974E1FD5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15267"/>
              </p:ext>
            </p:extLst>
          </p:nvPr>
        </p:nvGraphicFramePr>
        <p:xfrm>
          <a:off x="5111015" y="335431"/>
          <a:ext cx="6919059" cy="618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E4761B0-8359-BD65-E29C-7173E4E4C7CC}"/>
              </a:ext>
            </a:extLst>
          </p:cNvPr>
          <p:cNvSpPr txBox="1"/>
          <p:nvPr/>
        </p:nvSpPr>
        <p:spPr>
          <a:xfrm>
            <a:off x="95175" y="230553"/>
            <a:ext cx="4622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lavorò con vari collaboratori e riconobbe il lavoro di coloro che si dedicarono con tutto il cuore al mantenimento e al rafforzamento delle chiese.</a:t>
            </a:r>
            <a:endParaRPr lang="es-ES" b="1" dirty="0"/>
          </a:p>
        </p:txBody>
      </p:sp>
      <p:pic>
        <p:nvPicPr>
          <p:cNvPr id="9" name="Imagen 8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C5FBA8DE-668C-73AB-B915-020015F6E89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4023540"/>
            <a:ext cx="4631455" cy="2603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AE0A28-071C-6CB5-DA1C-72EA6586D9FB}"/>
              </a:ext>
            </a:extLst>
          </p:cNvPr>
          <p:cNvSpPr txBox="1"/>
          <p:nvPr/>
        </p:nvSpPr>
        <p:spPr>
          <a:xfrm>
            <a:off x="94722" y="2690336"/>
            <a:ext cx="463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Inserisce anche il fervente desiderio di </a:t>
            </a:r>
            <a:r>
              <a:rPr lang="it-IT" b="1" dirty="0" err="1"/>
              <a:t>Epafra</a:t>
            </a:r>
            <a:r>
              <a:rPr lang="it-IT" b="1" dirty="0"/>
              <a:t>: «Che possiate rimanere saldi, perfetti e completi in tutta la volontà di Dio» </a:t>
            </a:r>
            <a:r>
              <a:rPr lang="es-ES" b="1" dirty="0"/>
              <a:t>(Cl 4:12).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DC1C8D-8126-77A6-CB2E-4A1E37F90766}"/>
              </a:ext>
            </a:extLst>
          </p:cNvPr>
          <p:cNvSpPr txBox="1"/>
          <p:nvPr/>
        </p:nvSpPr>
        <p:spPr>
          <a:xfrm>
            <a:off x="85726" y="1678812"/>
            <a:ext cx="4631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Alla fine della lettera ai </a:t>
            </a:r>
            <a:r>
              <a:rPr lang="it-IT" b="1" dirty="0" err="1"/>
              <a:t>Colossesi</a:t>
            </a:r>
            <a:r>
              <a:rPr lang="it-IT" b="1" dirty="0"/>
              <a:t>, Paolo invia i saluti dei suoi collaboratori e saluta i fedeli fratelli di </a:t>
            </a:r>
            <a:r>
              <a:rPr lang="it-IT" b="1" dirty="0" err="1"/>
              <a:t>Colosse</a:t>
            </a:r>
            <a:r>
              <a:rPr lang="it-IT" b="1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969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A1F59-2B17-40D4-9031-15B79F276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16A1F59-2B17-40D4-9031-15B79F276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C16A1F59-2B17-40D4-9031-15B79F276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16A1F59-2B17-40D4-9031-15B79F276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35A1CF-A58B-4BBA-B677-F2DE30697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CD35A1CF-A58B-4BBA-B677-F2DE30697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D2FB56-E614-4AE2-A667-F415ABDC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22D2FB56-E614-4AE2-A667-F415ABDC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22D2FB56-E614-4AE2-A667-F415ABDC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2D2FB56-E614-4AE2-A667-F415ABDCE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625139-16CA-4A7C-97AC-B8D051656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6B625139-16CA-4A7C-97AC-B8D051656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EBFF40-79BF-43FC-B422-5C88725C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C0EBFF40-79BF-43FC-B422-5C88725C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C0EBFF40-79BF-43FC-B422-5C88725C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C0EBFF40-79BF-43FC-B422-5C88725CB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81F004-5181-4BE4-A36D-2DB88AE0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5781F004-5181-4BE4-A36D-2DB88AE0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6719C4-FD02-40A5-AA12-5214560F0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316719C4-FD02-40A5-AA12-5214560F0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316719C4-FD02-40A5-AA12-5214560F0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316719C4-FD02-40A5-AA12-5214560F0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A711B-BA5E-47CF-956E-581AAE8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A6DA711B-BA5E-47CF-956E-581AAE8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887DA2-8E83-468E-8B4D-F8A5875D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7887DA2-8E83-468E-8B4D-F8A5875D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17887DA2-8E83-468E-8B4D-F8A5875D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17887DA2-8E83-468E-8B4D-F8A5875DF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217529-102B-491E-A3EE-4D5A3C66E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6A217529-102B-491E-A3EE-4D5A3C66E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9F67A-D0F2-40A3-63AE-9888D6F4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CA58E6-E14F-6F19-A104-DA7FF663E85B}"/>
              </a:ext>
            </a:extLst>
          </p:cNvPr>
          <p:cNvSpPr txBox="1"/>
          <p:nvPr/>
        </p:nvSpPr>
        <p:spPr>
          <a:xfrm>
            <a:off x="1" y="0"/>
            <a:ext cx="44343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GLI EMISSARI</a:t>
            </a:r>
            <a:endParaRPr lang="es-E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308498-51A3-7A8C-E00A-7DBDA51EBB49}"/>
              </a:ext>
            </a:extLst>
          </p:cNvPr>
          <p:cNvSpPr txBox="1"/>
          <p:nvPr/>
        </p:nvSpPr>
        <p:spPr>
          <a:xfrm>
            <a:off x="4345857" y="125056"/>
            <a:ext cx="7846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Tutto ciò che mi riguarda ve lo farà sapere </a:t>
            </a:r>
            <a:r>
              <a:rPr lang="it-IT" b="1" dirty="0" err="1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Tichico</a:t>
            </a:r>
            <a:r>
              <a:rPr lang="it-IT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il caro fratello e fedele servitore, mio compagno di servizio nel Signore.</a:t>
            </a:r>
            <a:r>
              <a:rPr lang="es-ES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[…] </a:t>
            </a:r>
            <a:r>
              <a:rPr lang="it-IT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con lui ho mandato il fedele e caro fratello </a:t>
            </a:r>
            <a:r>
              <a:rPr lang="it-IT" b="1" dirty="0" err="1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Onesimo</a:t>
            </a:r>
            <a:r>
              <a:rPr lang="it-IT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che è dei vostri. Essi vi faranno sapere tutto ciò che accade qui </a:t>
            </a:r>
            <a:r>
              <a:rPr lang="es-ES" sz="1400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Colossesi</a:t>
            </a:r>
            <a:r>
              <a:rPr lang="es-ES" sz="1400" b="1" dirty="0">
                <a:solidFill>
                  <a:srgbClr val="FFE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4:7,9)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CCB30FD-7EAE-6208-12B8-193492EED46F}"/>
              </a:ext>
            </a:extLst>
          </p:cNvPr>
          <p:cNvGrpSpPr/>
          <p:nvPr/>
        </p:nvGrpSpPr>
        <p:grpSpPr>
          <a:xfrm>
            <a:off x="1" y="3131127"/>
            <a:ext cx="5800726" cy="3565663"/>
            <a:chOff x="181399" y="3077905"/>
            <a:chExt cx="5619327" cy="3618885"/>
          </a:xfrm>
        </p:grpSpPr>
        <p:pic>
          <p:nvPicPr>
            <p:cNvPr id="26" name="Imagen 25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7DB5CF6B-6F08-18BA-CABE-C81025FC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00" y="3077905"/>
              <a:ext cx="5619326" cy="3618885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1EF8A2D-7D51-0E41-E225-840E8AE91DA0}"/>
                </a:ext>
              </a:extLst>
            </p:cNvPr>
            <p:cNvSpPr txBox="1"/>
            <p:nvPr/>
          </p:nvSpPr>
          <p:spPr>
            <a:xfrm>
              <a:off x="181399" y="3176796"/>
              <a:ext cx="2695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3600" b="1" dirty="0">
                  <a:ln/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TICHICO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8BBAF9-B4A4-B45D-7426-08EA7F1E4CA9}"/>
              </a:ext>
            </a:extLst>
          </p:cNvPr>
          <p:cNvSpPr txBox="1"/>
          <p:nvPr/>
        </p:nvSpPr>
        <p:spPr>
          <a:xfrm>
            <a:off x="43033" y="3902948"/>
            <a:ext cx="5658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Durante il terzo viaggio missionario di Paolo, lo accompagnò a consegnare un'offerta a Gerusalemme (At 20:4). Assistette Paolo a Roma e consegnò le lettere agli Efesini e ai Colossesi (</a:t>
            </a:r>
            <a:r>
              <a:rPr lang="it-IT" sz="2000" b="1" dirty="0" err="1"/>
              <a:t>Ef</a:t>
            </a:r>
            <a:r>
              <a:rPr lang="it-IT" sz="2000" b="1" dirty="0"/>
              <a:t> 6:21; Cl 4:7). Quando Paolo fu rilasciato, avrebbe potuto sostituire Tito a Creta (</a:t>
            </a:r>
            <a:r>
              <a:rPr lang="it-IT" sz="2000" b="1" dirty="0" err="1"/>
              <a:t>Tt</a:t>
            </a:r>
            <a:r>
              <a:rPr lang="it-IT" sz="2000" b="1" dirty="0"/>
              <a:t> 3:12). Durante l'ultima prigionia di Paolo, fu inviato come pastore alla chiesa di Efeso </a:t>
            </a:r>
            <a:r>
              <a:rPr lang="es-ES" sz="2000" b="1" dirty="0"/>
              <a:t>(2 Ti 4:12)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D7B08B-E91C-4DB1-FF13-26C4F26866B8}"/>
              </a:ext>
            </a:extLst>
          </p:cNvPr>
          <p:cNvGrpSpPr/>
          <p:nvPr/>
        </p:nvGrpSpPr>
        <p:grpSpPr>
          <a:xfrm>
            <a:off x="6095997" y="3654280"/>
            <a:ext cx="5914602" cy="3036840"/>
            <a:chOff x="6095997" y="3654280"/>
            <a:chExt cx="5914602" cy="3036840"/>
          </a:xfrm>
        </p:grpSpPr>
        <p:pic>
          <p:nvPicPr>
            <p:cNvPr id="24" name="Imagen 23" descr="Forma, Rectángulo&#10;&#10;El contenido generado por IA puede ser incorrecto.">
              <a:extLst>
                <a:ext uri="{FF2B5EF4-FFF2-40B4-BE49-F238E27FC236}">
                  <a16:creationId xmlns:a16="http://schemas.microsoft.com/office/drawing/2014/main" id="{2FCC8AC3-E133-44EB-C85F-A49EED7A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654280"/>
              <a:ext cx="5914600" cy="303684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B9B5360-827B-C31A-D593-C324AAEF7AFE}"/>
                </a:ext>
              </a:extLst>
            </p:cNvPr>
            <p:cNvSpPr txBox="1"/>
            <p:nvPr/>
          </p:nvSpPr>
          <p:spPr>
            <a:xfrm>
              <a:off x="6095997" y="3683100"/>
              <a:ext cx="2733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s-ES"/>
              </a:defPPr>
              <a:lvl1pPr algn="ctr">
                <a:defRPr sz="3600" b="1">
                  <a:ln/>
                  <a:solidFill>
                    <a:schemeClr val="accent3"/>
                  </a:solidFill>
                </a:defRPr>
              </a:lvl1pPr>
            </a:lstStyle>
            <a:p>
              <a:r>
                <a:rPr lang="es-ES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ONESIMO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5E26765-46F6-9C86-2D03-D0AA3AA27630}"/>
              </a:ext>
            </a:extLst>
          </p:cNvPr>
          <p:cNvSpPr txBox="1"/>
          <p:nvPr/>
        </p:nvSpPr>
        <p:spPr>
          <a:xfrm>
            <a:off x="6164130" y="4457906"/>
            <a:ext cx="577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Uno schiavo fuggito dal suo padrone, Filemone. Si convertì durante la prima prigionia di Paolo a Roma. Paolo lo rimandò al suo padrone, insieme a una lettera accorata, esortando Filemone a trattarlo con affetto cristiano (</a:t>
            </a:r>
            <a:r>
              <a:rPr lang="it-IT" sz="2000" b="1" dirty="0" err="1"/>
              <a:t>Fl</a:t>
            </a:r>
            <a:r>
              <a:rPr lang="it-IT" sz="2000" b="1" dirty="0"/>
              <a:t> 1:10). Insieme a </a:t>
            </a:r>
            <a:r>
              <a:rPr lang="it-IT" sz="2000" b="1" dirty="0" err="1"/>
              <a:t>Tichico</a:t>
            </a:r>
            <a:r>
              <a:rPr lang="it-IT" sz="2000" b="1" dirty="0"/>
              <a:t>, consegnò la Lettera ai Colossesi </a:t>
            </a:r>
            <a:r>
              <a:rPr lang="es-ES" sz="2000" b="1" dirty="0"/>
              <a:t>(Cl 4:9)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DD27AA-FB2F-6118-40FA-581195783EF6}"/>
              </a:ext>
            </a:extLst>
          </p:cNvPr>
          <p:cNvSpPr txBox="1"/>
          <p:nvPr/>
        </p:nvSpPr>
        <p:spPr>
          <a:xfrm>
            <a:off x="4231863" y="1462123"/>
            <a:ext cx="558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/>
              <a:t>Oltre a evangelizzare nelle città più importanti dell'Impero, Paolo scrisse lettere per mantenere i contatti con le chiese o per incoraggiare coloro che non conosceva personalmente. </a:t>
            </a:r>
            <a:endParaRPr lang="es-ES" b="1" dirty="0"/>
          </a:p>
        </p:txBody>
      </p:sp>
      <p:pic>
        <p:nvPicPr>
          <p:cNvPr id="14" name="Imagen 13" descr="Pintura de arte de una persona&#10;&#10;El contenido generado por IA puede ser incorrecto.">
            <a:extLst>
              <a:ext uri="{FF2B5EF4-FFF2-40B4-BE49-F238E27FC236}">
                <a16:creationId xmlns:a16="http://schemas.microsoft.com/office/drawing/2014/main" id="{608625B2-3EFE-DF76-7B68-5BA50354DC3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7814" y="781392"/>
            <a:ext cx="3697066" cy="216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9FED0"/>
                </a:gs>
                <a:gs pos="27000">
                  <a:srgbClr val="C9FED0"/>
                </a:gs>
                <a:gs pos="29000">
                  <a:srgbClr val="2B591E"/>
                </a:gs>
                <a:gs pos="100000">
                  <a:srgbClr val="2B591E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C570AEC-1BC7-8635-25D7-A56395D940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093" y="1509432"/>
            <a:ext cx="1901506" cy="2292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9F3FE"/>
                </a:gs>
                <a:gs pos="49000">
                  <a:srgbClr val="C9F3FE"/>
                </a:gs>
                <a:gs pos="51000">
                  <a:srgbClr val="2E4C88"/>
                </a:gs>
                <a:gs pos="100000">
                  <a:srgbClr val="2E4C88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EAECE4-6153-3D66-FE83-5F68F0936193}"/>
              </a:ext>
            </a:extLst>
          </p:cNvPr>
          <p:cNvSpPr txBox="1"/>
          <p:nvPr/>
        </p:nvSpPr>
        <p:spPr>
          <a:xfrm>
            <a:off x="4231862" y="2703072"/>
            <a:ext cx="580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/>
              <a:t>Queste lettere sono state inviate tramite fratelli amati e fedeli </a:t>
            </a:r>
            <a:r>
              <a:rPr lang="es-ES" b="1" dirty="0"/>
              <a:t>(Cl 4:7-9).</a:t>
            </a:r>
          </a:p>
        </p:txBody>
      </p:sp>
    </p:spTree>
    <p:extLst>
      <p:ext uri="{BB962C8B-B14F-4D97-AF65-F5344CB8AC3E}">
        <p14:creationId xmlns:p14="http://schemas.microsoft.com/office/powerpoint/2010/main" val="25937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7" grpId="0"/>
      <p:bldP spid="1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7000" t="-1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3B429-2C36-8382-962E-A61122D9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5563B-1FB2-9931-6CBD-2BCDBD9B31EF}"/>
              </a:ext>
            </a:extLst>
          </p:cNvPr>
          <p:cNvSpPr txBox="1"/>
          <p:nvPr/>
        </p:nvSpPr>
        <p:spPr>
          <a:xfrm>
            <a:off x="0" y="-1966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40000"/>
                      <a:lumOff val="60000"/>
                    </a:schemeClr>
                  </a:outerShdw>
                </a:effectLst>
              </a:rPr>
              <a:t>QUELLI DELLA CIRCONCISIONE</a:t>
            </a:r>
            <a:endParaRPr lang="es-ES" sz="28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EF07F4-1DAF-8A38-ABC3-0CBBED88400E}"/>
              </a:ext>
            </a:extLst>
          </p:cNvPr>
          <p:cNvSpPr txBox="1"/>
          <p:nvPr/>
        </p:nvSpPr>
        <p:spPr>
          <a:xfrm>
            <a:off x="3671854" y="572876"/>
            <a:ext cx="8097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 </a:t>
            </a:r>
            <a:r>
              <a:rPr lang="it-IT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Questi provengono dai circoncisi, e sono gli unici che collaborano con me per il regno di Dio, e che mi sono stati di conforto</a:t>
            </a: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4:11)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AA873F-81B8-52EE-4ACA-A11071434944}"/>
              </a:ext>
            </a:extLst>
          </p:cNvPr>
          <p:cNvSpPr txBox="1"/>
          <p:nvPr/>
        </p:nvSpPr>
        <p:spPr>
          <a:xfrm>
            <a:off x="3490452" y="1215213"/>
            <a:ext cx="8701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si impegnò ad abbattere i muri che dividevano la Chiesa. Si circondò di collaboratori provenienti da ogni dove e di diversa estrazione. Ebrei e stranieri, asiatici ed europei lavoravano insieme in armonia.</a:t>
            </a:r>
            <a:endParaRPr lang="es-ES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7CD5845-A98C-44A4-EE7B-56F6618B9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496693"/>
              </p:ext>
            </p:extLst>
          </p:nvPr>
        </p:nvGraphicFramePr>
        <p:xfrm>
          <a:off x="294967" y="2507226"/>
          <a:ext cx="11715631" cy="421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conjunto de imágenes de una persona&#10;&#10;El contenido generado por IA puede ser incorrecto.">
            <a:extLst>
              <a:ext uri="{FF2B5EF4-FFF2-40B4-BE49-F238E27FC236}">
                <a16:creationId xmlns:a16="http://schemas.microsoft.com/office/drawing/2014/main" id="{B9A6B391-1B99-6E85-A19D-C793691D0D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487" y="769440"/>
            <a:ext cx="3236982" cy="18262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59A4AE-B8B7-3F4A-A542-B5FD35383EF0}"/>
              </a:ext>
            </a:extLst>
          </p:cNvPr>
          <p:cNvSpPr txBox="1"/>
          <p:nvPr/>
        </p:nvSpPr>
        <p:spPr>
          <a:xfrm>
            <a:off x="3490452" y="2175164"/>
            <a:ext cx="8278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sua visione era quella di realizzare una chiesa unita che lavorasse verso un obiettivo comune: la predicazione del Vangelo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3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BB15C1-C2C2-4C37-9A98-9455FA4E3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3ABB15C1-C2C2-4C37-9A98-9455FA4E3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3ABB15C1-C2C2-4C37-9A98-9455FA4E3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>
                                            <p:graphicEl>
                                              <a:dgm id="{3ABB15C1-C2C2-4C37-9A98-9455FA4E3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BB15C1-C2C2-4C37-9A98-9455FA4E3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408D7-56F5-40F3-8F12-79B96849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0DE408D7-56F5-40F3-8F12-79B96849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0DE408D7-56F5-40F3-8F12-79B96849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>
                                            <p:graphicEl>
                                              <a:dgm id="{0DE408D7-56F5-40F3-8F12-79B96849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E408D7-56F5-40F3-8F12-79B96849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0DB18E-EE8B-4D19-B5F0-DE3A04EC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420DB18E-EE8B-4D19-B5F0-DE3A04EC8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420DB18E-EE8B-4D19-B5F0-DE3A04EC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graphicEl>
                                              <a:dgm id="{420DB18E-EE8B-4D19-B5F0-DE3A04EC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0DB18E-EE8B-4D19-B5F0-DE3A04EC8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7B3458-CD42-421F-96B2-1447447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77B3458-CD42-421F-96B2-1447447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77B3458-CD42-421F-96B2-1447447F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77B3458-CD42-421F-96B2-1447447F9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7AA2C-0ADD-4BF7-A908-55D4541A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06E7AA2C-0ADD-4BF7-A908-55D4541A8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06E7AA2C-0ADD-4BF7-A908-55D4541A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7">
                                            <p:graphicEl>
                                              <a:dgm id="{06E7AA2C-0ADD-4BF7-A908-55D4541A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7AA2C-0ADD-4BF7-A908-55D4541A8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6B773-1A2C-4152-B6ED-B20ABE79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2616B773-1A2C-4152-B6ED-B20ABE791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2616B773-1A2C-4152-B6ED-B20ABE79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7">
                                            <p:graphicEl>
                                              <a:dgm id="{2616B773-1A2C-4152-B6ED-B20ABE79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6B773-1A2C-4152-B6ED-B20ABE79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FA9B2-8601-4C27-BC07-80063605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graphicEl>
                                              <a:dgm id="{CCAFA9B2-8601-4C27-BC07-800636056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CCAFA9B2-8601-4C27-BC07-80063605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">
                                            <p:graphicEl>
                                              <a:dgm id="{CCAFA9B2-8601-4C27-BC07-80063605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FA9B2-8601-4C27-BC07-80063605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89993D-D91C-4FFC-875F-C33812695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EF89993D-D91C-4FFC-875F-C33812695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EF89993D-D91C-4FFC-875F-C33812695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EF89993D-D91C-4FFC-875F-C33812695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B5703F-7FED-47A1-ABF0-E52E1ABC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graphicEl>
                                              <a:dgm id="{3CB5703F-7FED-47A1-ABF0-E52E1ABC6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3CB5703F-7FED-47A1-ABF0-E52E1ABC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7">
                                            <p:graphicEl>
                                              <a:dgm id="{3CB5703F-7FED-47A1-ABF0-E52E1ABC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B5703F-7FED-47A1-ABF0-E52E1ABC6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AE6355-29E5-47D5-9FA9-CAFC7D2A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dgm id="{FFAE6355-29E5-47D5-9FA9-CAFC7D2A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FFAE6355-29E5-47D5-9FA9-CAFC7D2A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>
                                            <p:graphicEl>
                                              <a:dgm id="{FFAE6355-29E5-47D5-9FA9-CAFC7D2A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AE6355-29E5-47D5-9FA9-CAFC7D2A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56DAB-68DA-4763-BCE7-531A892B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graphicEl>
                                              <a:dgm id="{2FD56DAB-68DA-4763-BCE7-531A892BE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graphicEl>
                                              <a:dgm id="{2FD56DAB-68DA-4763-BCE7-531A892B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">
                                            <p:graphicEl>
                                              <a:dgm id="{2FD56DAB-68DA-4763-BCE7-531A892B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56DAB-68DA-4763-BCE7-531A892B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D89DBF-EEDE-4A21-B94C-88389BCD0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40D89DBF-EEDE-4A21-B94C-88389BCD0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40D89DBF-EEDE-4A21-B94C-88389BCD0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40D89DBF-EEDE-4A21-B94C-88389BCD0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Graphic spid="7" grpId="0" uiExpand="1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61901-2206-541F-D0F8-2ED404B9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9E90926-1A8D-AE9A-E331-3171A7F0E2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663908"/>
              </p:ext>
            </p:extLst>
          </p:nvPr>
        </p:nvGraphicFramePr>
        <p:xfrm>
          <a:off x="7572682" y="1793729"/>
          <a:ext cx="4472141" cy="485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BB2240E-3313-548C-354E-04783177D93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L’ISTRUTTORE</a:t>
            </a:r>
            <a:endParaRPr lang="es-ES" sz="2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36D6BD-8BA7-7627-4A51-EAABB844219D}"/>
              </a:ext>
            </a:extLst>
          </p:cNvPr>
          <p:cNvSpPr txBox="1"/>
          <p:nvPr/>
        </p:nvSpPr>
        <p:spPr>
          <a:xfrm>
            <a:off x="0" y="66189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 saluta </a:t>
            </a:r>
            <a:r>
              <a:rPr lang="it-IT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Epafra</a:t>
            </a:r>
            <a:r>
              <a:rPr lang="it-IT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che è dei vostri ed è servo di Cristo Gesù. Egli lotta sempre per voi nelle sue preghiere perché stiate saldi, come uomini compiuti, completamente disposti a fare la volontà di Dio.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rgbClr val="181A5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4:12)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57C06F-6673-B98C-5086-35C7B6903425}"/>
              </a:ext>
            </a:extLst>
          </p:cNvPr>
          <p:cNvSpPr txBox="1"/>
          <p:nvPr/>
        </p:nvSpPr>
        <p:spPr>
          <a:xfrm rot="21440715">
            <a:off x="7955600" y="1823880"/>
            <a:ext cx="2268000" cy="472916"/>
          </a:xfrm>
          <a:prstGeom prst="roundRect">
            <a:avLst>
              <a:gd name="adj" fmla="val 37759"/>
            </a:avLst>
          </a:prstGeom>
          <a:solidFill>
            <a:srgbClr val="003480"/>
          </a:solidFill>
          <a:ln>
            <a:noFill/>
          </a:ln>
          <a:effectLst/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0C87E6-CAC8-4408-04E6-E8B6BB481D3F}"/>
              </a:ext>
            </a:extLst>
          </p:cNvPr>
          <p:cNvSpPr txBox="1"/>
          <p:nvPr/>
        </p:nvSpPr>
        <p:spPr>
          <a:xfrm>
            <a:off x="208628" y="1673587"/>
            <a:ext cx="724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Epafra contribì a </a:t>
            </a:r>
            <a:r>
              <a:rPr lang="es-ES" b="1" dirty="0" err="1"/>
              <a:t>diffondere</a:t>
            </a:r>
            <a:r>
              <a:rPr lang="es-ES" b="1" dirty="0"/>
              <a:t> </a:t>
            </a:r>
            <a:r>
              <a:rPr lang="es-ES" b="1" dirty="0" err="1"/>
              <a:t>il</a:t>
            </a:r>
            <a:r>
              <a:rPr lang="es-ES" b="1" dirty="0"/>
              <a:t> </a:t>
            </a:r>
            <a:r>
              <a:rPr lang="es-ES" b="1" dirty="0" err="1"/>
              <a:t>Vangelo</a:t>
            </a:r>
            <a:r>
              <a:rPr lang="es-ES" b="1" dirty="0"/>
              <a:t> in Colosse, Ierapoli e Laodicea, </a:t>
            </a:r>
            <a:r>
              <a:rPr lang="es-ES" b="1" dirty="0" err="1"/>
              <a:t>chiese</a:t>
            </a:r>
            <a:r>
              <a:rPr lang="es-ES" b="1" dirty="0"/>
              <a:t> che </a:t>
            </a:r>
            <a:r>
              <a:rPr lang="es-ES" b="1" dirty="0" err="1"/>
              <a:t>egli</a:t>
            </a:r>
            <a:r>
              <a:rPr lang="es-ES" b="1" dirty="0"/>
              <a:t> </a:t>
            </a:r>
            <a:r>
              <a:rPr lang="es-ES" b="1" dirty="0" err="1"/>
              <a:t>amava</a:t>
            </a:r>
            <a:r>
              <a:rPr lang="es-ES" b="1" dirty="0"/>
              <a:t> profondamente (Cl 4:13). </a:t>
            </a:r>
            <a:r>
              <a:rPr lang="it-IT" b="1" dirty="0"/>
              <a:t>Insieme al saluto di </a:t>
            </a:r>
            <a:r>
              <a:rPr lang="it-IT" b="1" dirty="0" err="1"/>
              <a:t>Epafra</a:t>
            </a:r>
            <a:r>
              <a:rPr lang="it-IT" b="1" dirty="0"/>
              <a:t>, Paolo include i suoi auguri per i Colossesi </a:t>
            </a:r>
            <a:r>
              <a:rPr lang="es-ES" b="1" dirty="0"/>
              <a:t>(Cl 4:12).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3337B70-5A4A-76B3-466E-7A6B72734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298828"/>
              </p:ext>
            </p:extLst>
          </p:nvPr>
        </p:nvGraphicFramePr>
        <p:xfrm>
          <a:off x="238125" y="2962275"/>
          <a:ext cx="7187380" cy="373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29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2E2D6-B3BB-45B5-A6AA-71B6AC7F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632E2D6-B3BB-45B5-A6AA-71B6AC7F8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41072C-F355-4543-A426-F6A5C45C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D41072C-F355-4543-A426-F6A5C45C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D41072C-F355-4543-A426-F6A5C45C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0D41072C-F355-4543-A426-F6A5C45C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D41072C-F355-4543-A426-F6A5C45C7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2362B-B577-405F-BCF9-C94D1AF61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E002362B-B577-405F-BCF9-C94D1AF61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E0E489-3261-47E9-A8D2-BAC43DE3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6E0E489-3261-47E9-A8D2-BAC43DE3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6E0E489-3261-47E9-A8D2-BAC43DE3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B6E0E489-3261-47E9-A8D2-BAC43DE3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B6E0E489-3261-47E9-A8D2-BAC43DE3C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8551A-4D59-4A43-8C5E-C03A679A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4248551A-4D59-4A43-8C5E-C03A679A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CEBFE-0B62-4E5A-80CC-4583198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74ECEBFE-0B62-4E5A-80CC-4583198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74ECEBFE-0B62-4E5A-80CC-4583198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74ECEBFE-0B62-4E5A-80CC-4583198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74ECEBFE-0B62-4E5A-80CC-4583198EB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7" grpId="0" animBg="1"/>
      <p:bldP spid="9" grpId="0"/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F4243-AEC3-9BF2-561D-7E9772038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8738CB-8871-DDC2-26DF-E7557F926A58}"/>
              </a:ext>
            </a:extLst>
          </p:cNvPr>
          <p:cNvSpPr txBox="1"/>
          <p:nvPr/>
        </p:nvSpPr>
        <p:spPr>
          <a:xfrm>
            <a:off x="-341523" y="150977"/>
            <a:ext cx="1253352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1" algn="ctr"/>
            <a:r>
              <a:rPr lang="es-E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FEDELE E IL MONDANO</a:t>
            </a:r>
            <a:endParaRPr lang="es-ES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8A2553-BE00-883A-0C65-B9B9AF6B6079}"/>
              </a:ext>
            </a:extLst>
          </p:cNvPr>
          <p:cNvSpPr txBox="1"/>
          <p:nvPr/>
        </p:nvSpPr>
        <p:spPr>
          <a:xfrm>
            <a:off x="2185987" y="674197"/>
            <a:ext cx="782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 salutano Luca, il caro medico, e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4:14)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52BF8-3E06-33E7-CEB3-CDFA82A96745}"/>
              </a:ext>
            </a:extLst>
          </p:cNvPr>
          <p:cNvSpPr txBox="1"/>
          <p:nvPr/>
        </p:nvSpPr>
        <p:spPr>
          <a:xfrm>
            <a:off x="7990623" y="1517121"/>
            <a:ext cx="402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 fosse stato menzionato solo in </a:t>
            </a:r>
            <a:r>
              <a:rPr lang="it-IT" b="1" dirty="0" err="1"/>
              <a:t>Colossesi</a:t>
            </a:r>
            <a:r>
              <a:rPr lang="it-IT" b="1" dirty="0"/>
              <a:t> 4:14, </a:t>
            </a:r>
            <a:r>
              <a:rPr lang="it-IT" b="1" dirty="0" err="1"/>
              <a:t>Dema</a:t>
            </a:r>
            <a:r>
              <a:rPr lang="it-IT" b="1" dirty="0"/>
              <a:t> sarebbe rimasto un fedele collaboratore di Paolo.</a:t>
            </a:r>
            <a:endParaRPr lang="es-ES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C6ECBF1-E4E4-0428-3FB6-B36D93111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424382"/>
              </p:ext>
            </p:extLst>
          </p:nvPr>
        </p:nvGraphicFramePr>
        <p:xfrm>
          <a:off x="286602" y="1200151"/>
          <a:ext cx="7559539" cy="548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377E7A3-87A2-22F8-E317-867494BA7F71}"/>
              </a:ext>
            </a:extLst>
          </p:cNvPr>
          <p:cNvSpPr txBox="1"/>
          <p:nvPr/>
        </p:nvSpPr>
        <p:spPr>
          <a:xfrm>
            <a:off x="7990622" y="5659678"/>
            <a:ext cx="4029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Smise di amare Gesù e diede il suo cuore al </a:t>
            </a:r>
            <a:r>
              <a:rPr lang="it-IT" b="1" dirty="0" err="1"/>
              <a:t>mo</a:t>
            </a:r>
            <a:r>
              <a:rPr lang="es-ES" b="1" dirty="0"/>
              <a:t>ndo (1 </a:t>
            </a:r>
            <a:r>
              <a:rPr lang="es-ES" b="1" dirty="0" err="1"/>
              <a:t>Gv</a:t>
            </a:r>
            <a:r>
              <a:rPr lang="es-ES" b="1" dirty="0"/>
              <a:t> 2:15).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D9A237-265D-D63B-22F1-7149CC5D5172}"/>
              </a:ext>
            </a:extLst>
          </p:cNvPr>
          <p:cNvSpPr txBox="1"/>
          <p:nvPr/>
        </p:nvSpPr>
        <p:spPr>
          <a:xfrm>
            <a:off x="7990623" y="4323357"/>
            <a:ext cx="4029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Luca rimase saldo nella sua speranza nel ritorno di Cristo e nella Nuova Terra. </a:t>
            </a:r>
            <a:r>
              <a:rPr lang="it-IT" b="1" dirty="0" err="1"/>
              <a:t>Dema</a:t>
            </a:r>
            <a:r>
              <a:rPr lang="it-IT" b="1" dirty="0"/>
              <a:t> amava la gloria di questo mondo più di quella futura.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288701-7F28-4D12-0930-6EEA8D669593}"/>
              </a:ext>
            </a:extLst>
          </p:cNvPr>
          <p:cNvSpPr txBox="1"/>
          <p:nvPr/>
        </p:nvSpPr>
        <p:spPr>
          <a:xfrm>
            <a:off x="7990623" y="2920239"/>
            <a:ext cx="40299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contrasto tra Luca e </a:t>
            </a:r>
            <a:r>
              <a:rPr lang="it-IT" b="1" dirty="0" err="1"/>
              <a:t>Dema</a:t>
            </a:r>
            <a:r>
              <a:rPr lang="it-IT" b="1" dirty="0"/>
              <a:t> divenne chiaro col tempo. Luca era amato per il suo lavoro, mentre </a:t>
            </a:r>
            <a:r>
              <a:rPr lang="it-IT" b="1" dirty="0" err="1"/>
              <a:t>Dema</a:t>
            </a:r>
            <a:r>
              <a:rPr lang="it-IT" b="1" dirty="0"/>
              <a:t> amava il mondo e abbandonò Paolo.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46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578755-5B78-4139-9E50-B0285743A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30578755-5B78-4139-9E50-B0285743A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30578755-5B78-4139-9E50-B0285743A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30578755-5B78-4139-9E50-B0285743A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30578755-5B78-4139-9E50-B0285743A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BE2846-6534-495C-956A-E346E7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5ABE2846-6534-495C-956A-E346E7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5ABE2846-6534-495C-956A-E346E7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5ABE2846-6534-495C-956A-E346E7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ABE2846-6534-495C-956A-E346E73F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C54A84-946F-4920-9CA5-B124C271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F2C54A84-946F-4920-9CA5-B124C271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F2C54A84-946F-4920-9CA5-B124C271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F2C54A84-946F-4920-9CA5-B124C271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F2C54A84-946F-4920-9CA5-B124C271A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6749FD-4D0E-4C6B-909F-B0722ED3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E36749FD-4D0E-4C6B-909F-B0722ED3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E36749FD-4D0E-4C6B-909F-B0722ED3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E36749FD-4D0E-4C6B-909F-B0722ED31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DA5621-7295-456D-8BDF-809D3107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dgm id="{6FDA5621-7295-456D-8BDF-809D3107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FACD33-6DF5-44C5-9A4C-10DE6F5F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B7FACD33-6DF5-44C5-9A4C-10DE6F5F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B7FACD33-6DF5-44C5-9A4C-10DE6F5F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B7FACD33-6DF5-44C5-9A4C-10DE6F5FA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graphicEl>
                                              <a:dgm id="{B7FACD33-6DF5-44C5-9A4C-10DE6F5FA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0F3862-0404-4E3B-B661-A2D060F0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E10F3862-0404-4E3B-B661-A2D060F0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E10F3862-0404-4E3B-B661-A2D060F0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graphicEl>
                                              <a:dgm id="{E10F3862-0404-4E3B-B661-A2D060F0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E10F3862-0404-4E3B-B661-A2D060F0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1EEA03-97A9-4755-8DD7-ECF6D9C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921EEA03-97A9-4755-8DD7-ECF6D9C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921EEA03-97A9-4755-8DD7-ECF6D9C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921EEA03-97A9-4755-8DD7-ECF6D9CC1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graphicEl>
                                              <a:dgm id="{921EEA03-97A9-4755-8DD7-ECF6D9CC1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B960D-EADA-4FC5-A5FD-7E574E96B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D27B960D-EADA-4FC5-A5FD-7E574E96B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D27B960D-EADA-4FC5-A5FD-7E574E96B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D27B960D-EADA-4FC5-A5FD-7E574E96B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25429F-F028-493B-81E8-3D46E970E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2925429F-F028-493B-81E8-3D46E970E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Graphic spid="11" grpId="0" uiExpand="1">
        <p:bldSub>
          <a:bldDgm bld="one"/>
        </p:bldSub>
      </p:bldGraphic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E147E-0C23-59CA-5716-ECF395CC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6\1 TRIMESTRE\leccion 13\Immagine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090" y="3483"/>
            <a:ext cx="12192000" cy="685800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A7825E-677B-FA3C-A1FE-297A4D6E79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75000"/>
                  </a:schemeClr>
                </a:solidFill>
              </a:rPr>
              <a:t>I DIRIGENTI DELLA CHIESA</a:t>
            </a:r>
            <a:endParaRPr lang="es-ES" sz="28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F67B31-E7B5-0F97-83D1-5063DB18AC8A}"/>
              </a:ext>
            </a:extLst>
          </p:cNvPr>
          <p:cNvSpPr txBox="1"/>
          <p:nvPr/>
        </p:nvSpPr>
        <p:spPr>
          <a:xfrm>
            <a:off x="671512" y="683716"/>
            <a:ext cx="1084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“S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alutate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 fratelli che sono a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Laodicea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Ninfa e la chiesa che è in casa sua.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(Colossesi 4:15)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347A3B-1CD8-71C7-3000-D812638A120C}"/>
              </a:ext>
            </a:extLst>
          </p:cNvPr>
          <p:cNvSpPr txBox="1"/>
          <p:nvPr/>
        </p:nvSpPr>
        <p:spPr>
          <a:xfrm>
            <a:off x="4128655" y="1902584"/>
            <a:ext cx="383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chiede ai </a:t>
            </a:r>
            <a:r>
              <a:rPr lang="it-IT" b="1" dirty="0" err="1"/>
              <a:t>Colossesi</a:t>
            </a:r>
            <a:r>
              <a:rPr lang="it-IT" b="1" dirty="0"/>
              <a:t> che la sua lettera sia letta ai </a:t>
            </a:r>
            <a:r>
              <a:rPr lang="it-IT" b="1" dirty="0" err="1"/>
              <a:t>Laodicesi</a:t>
            </a:r>
            <a:r>
              <a:rPr lang="it-IT" b="1" dirty="0"/>
              <a:t>, e che essi leggano la lettera che egli scrisse ai </a:t>
            </a:r>
            <a:r>
              <a:rPr lang="it-IT" b="1" dirty="0" err="1"/>
              <a:t>Laodicesi</a:t>
            </a:r>
            <a:r>
              <a:rPr lang="it-IT" b="1" dirty="0"/>
              <a:t> </a:t>
            </a:r>
            <a:r>
              <a:rPr lang="es-ES" b="1" dirty="0"/>
              <a:t>(Cl 4:16).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BCF416D-C390-BED9-57F3-3066DF42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782257"/>
              </p:ext>
            </p:extLst>
          </p:nvPr>
        </p:nvGraphicFramePr>
        <p:xfrm>
          <a:off x="233562" y="1267943"/>
          <a:ext cx="3726309" cy="545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DCFF8FB-04C4-8C09-0F7E-DAEEB5814E65}"/>
              </a:ext>
            </a:extLst>
          </p:cNvPr>
          <p:cNvSpPr txBox="1"/>
          <p:nvPr/>
        </p:nvSpPr>
        <p:spPr>
          <a:xfrm>
            <a:off x="233562" y="1287381"/>
            <a:ext cx="372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NINFA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4409EEC-99AA-BA31-7AE6-29A80074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368972"/>
              </p:ext>
            </p:extLst>
          </p:nvPr>
        </p:nvGraphicFramePr>
        <p:xfrm>
          <a:off x="8232130" y="1267943"/>
          <a:ext cx="3726309" cy="545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CD01BC8-4237-27DC-3F5D-DF73D4796E1F}"/>
              </a:ext>
            </a:extLst>
          </p:cNvPr>
          <p:cNvSpPr txBox="1"/>
          <p:nvPr/>
        </p:nvSpPr>
        <p:spPr>
          <a:xfrm>
            <a:off x="8232129" y="1287380"/>
            <a:ext cx="372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ARCHIPPO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179A28-43CF-B69A-52BD-0D4378029F39}"/>
              </a:ext>
            </a:extLst>
          </p:cNvPr>
          <p:cNvSpPr txBox="1"/>
          <p:nvPr/>
        </p:nvSpPr>
        <p:spPr>
          <a:xfrm>
            <a:off x="4128655" y="4733748"/>
            <a:ext cx="38304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Non conosciamo il messaggio di Paolo a </a:t>
            </a:r>
            <a:r>
              <a:rPr lang="it-IT" b="1" dirty="0" err="1"/>
              <a:t>Laodicea</a:t>
            </a:r>
            <a:r>
              <a:rPr lang="it-IT" b="1" dirty="0"/>
              <a:t>, anche se conosciamo il messaggio che, 30 anni dopo, gli scrisse l'apostolo Giovanni </a:t>
            </a:r>
            <a:r>
              <a:rPr lang="es-ES" b="1" dirty="0"/>
              <a:t>(</a:t>
            </a:r>
            <a:r>
              <a:rPr lang="es-ES" b="1" dirty="0" err="1"/>
              <a:t>Ap</a:t>
            </a:r>
            <a:r>
              <a:rPr lang="es-ES" b="1" dirty="0"/>
              <a:t> 3:14-22).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306334-F3AB-C45C-56FA-4D5F5121DD5C}"/>
              </a:ext>
            </a:extLst>
          </p:cNvPr>
          <p:cNvSpPr txBox="1"/>
          <p:nvPr/>
        </p:nvSpPr>
        <p:spPr>
          <a:xfrm>
            <a:off x="4128655" y="3333744"/>
            <a:ext cx="3830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Pertanto, menziona i due principali leader di queste chiese: Ninfa [di </a:t>
            </a:r>
            <a:r>
              <a:rPr lang="it-IT" b="1" dirty="0" err="1"/>
              <a:t>Laodicea</a:t>
            </a:r>
            <a:r>
              <a:rPr lang="it-IT" b="1" dirty="0"/>
              <a:t>] e </a:t>
            </a:r>
            <a:r>
              <a:rPr lang="it-IT" b="1" dirty="0" err="1"/>
              <a:t>Archippo</a:t>
            </a:r>
            <a:r>
              <a:rPr lang="it-IT" b="1" dirty="0"/>
              <a:t> [di </a:t>
            </a:r>
            <a:r>
              <a:rPr lang="it-IT" b="1" dirty="0" err="1"/>
              <a:t>Colosse</a:t>
            </a:r>
            <a:r>
              <a:rPr lang="it-IT" b="1" dirty="0"/>
              <a:t>] </a:t>
            </a:r>
            <a:r>
              <a:rPr lang="es-ES" b="1" dirty="0"/>
              <a:t>(Cl 4:15,17).</a:t>
            </a:r>
          </a:p>
        </p:txBody>
      </p:sp>
    </p:spTree>
    <p:extLst>
      <p:ext uri="{BB962C8B-B14F-4D97-AF65-F5344CB8AC3E}">
        <p14:creationId xmlns:p14="http://schemas.microsoft.com/office/powerpoint/2010/main" val="21222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graphicEl>
                                              <a:dgm id="{55FC0425-B8E5-4C0F-BD82-EC38B31A5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E58D3014-6CD9-47BA-8F91-6A281C8D2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graphicEl>
                                              <a:dgm id="{1F442431-8C58-4322-859E-BB646D3B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Graphic spid="11" grpId="0">
        <p:bldSub>
          <a:bldDgm bld="one"/>
        </p:bldSub>
      </p:bldGraphic>
      <p:bldP spid="5" grpId="0"/>
      <p:bldGraphic spid="12" grpId="0">
        <p:bldSub>
          <a:bldDgm bld="one"/>
        </p:bldSub>
      </p:bldGraphic>
      <p:bldP spid="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EACFDD-D746-4555-5369-26E6A6D8901B}"/>
              </a:ext>
            </a:extLst>
          </p:cNvPr>
          <p:cNvSpPr txBox="1"/>
          <p:nvPr/>
        </p:nvSpPr>
        <p:spPr>
          <a:xfrm>
            <a:off x="1410291" y="594232"/>
            <a:ext cx="977326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latin typeface="Comic Sans MS" pitchFamily="66" charset="0"/>
              </a:rPr>
              <a:t>“</a:t>
            </a:r>
            <a:r>
              <a:rPr lang="it-IT" sz="2600" b="1" dirty="0">
                <a:latin typeface="Comic Sans MS" pitchFamily="66" charset="0"/>
              </a:rPr>
              <a:t>Il servizio che rendiamo a Dio richiede integrità di mente, anima e forza. Dobbiamo consacrarci a Dio senza riserve, per offrire un'immagine celeste, non terrena. È necessario un risveglio della sensibilità, affinché la mente possa risvegliarsi pienamente all'opera che deve essere svolta in tutte le classi sociali, alte e basse, ricche e povere, istruite e ignoranti. Dobbiamo rivelare una tenerezza simile a quella del Grande Pastore che porta gli agnelli tra le sue braccia, protegge il suo gregge da ogni male e lo conduce lungo sentieri sicuri. I seguaci di Cristo dovrebbero mostrare tenerezza e compassione e un intenso desiderio di trasmettere la verità che porterà la vita eterna a tutti coloro che la ricevono.</a:t>
            </a:r>
            <a:r>
              <a:rPr lang="es-ES" sz="26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CAAF7F-03EB-F03C-6EEB-F755EF3A6142}"/>
              </a:ext>
            </a:extLst>
          </p:cNvPr>
          <p:cNvSpPr txBox="1"/>
          <p:nvPr/>
        </p:nvSpPr>
        <p:spPr>
          <a:xfrm>
            <a:off x="6968374" y="5986911"/>
            <a:ext cx="4141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Il</a:t>
            </a:r>
            <a:r>
              <a:rPr lang="es-ES" sz="1600" b="1" i="1" dirty="0"/>
              <a:t> Cristo trionfante</a:t>
            </a:r>
            <a:r>
              <a:rPr lang="es-ES" sz="1600" b="1" dirty="0"/>
              <a:t>, 9 </a:t>
            </a:r>
            <a:r>
              <a:rPr lang="es-ES" sz="1600" b="1" dirty="0" err="1"/>
              <a:t>febbraio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20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1365</Words>
  <Application>Microsoft Office PowerPoint</Application>
  <PresentationFormat>Panorámica</PresentationFormat>
  <Paragraphs>74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Verdana</vt:lpstr>
      <vt:lpstr>Aptos Display</vt:lpstr>
      <vt:lpstr>Impact</vt:lpstr>
      <vt:lpstr>Arial</vt:lpstr>
      <vt:lpstr>Comic Sans MS</vt:lpstr>
      <vt:lpstr>Aptos</vt:lpstr>
      <vt:lpstr>Calibri</vt:lpstr>
      <vt:lpstr>Tema de Office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Isabel Laveda</cp:lastModifiedBy>
  <cp:revision>102</cp:revision>
  <dcterms:created xsi:type="dcterms:W3CDTF">2026-02-13T17:36:38Z</dcterms:created>
  <dcterms:modified xsi:type="dcterms:W3CDTF">2026-03-03T06:30:38Z</dcterms:modified>
</cp:coreProperties>
</file>