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9" r:id="rId3"/>
    <p:sldId id="283" r:id="rId4"/>
    <p:sldId id="292" r:id="rId5"/>
    <p:sldId id="293" r:id="rId6"/>
    <p:sldId id="259" r:id="rId7"/>
    <p:sldId id="260" r:id="rId8"/>
    <p:sldId id="261" r:id="rId9"/>
    <p:sldId id="297" r:id="rId10"/>
    <p:sldId id="295" r:id="rId11"/>
    <p:sldId id="298" r:id="rId12"/>
    <p:sldId id="294" r:id="rId13"/>
    <p:sldId id="284" r:id="rId14"/>
    <p:sldId id="285" r:id="rId15"/>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Verdana" panose="020B0604030504040204" pitchFamily="34" charset="0"/>
      <p:regular r:id="rId20"/>
      <p:bold r:id="rId21"/>
      <p:italic r:id="rId22"/>
      <p:boldItalic r:id="rId23"/>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92D050"/>
    <a:srgbClr val="874A00"/>
    <a:srgbClr val="F6DBAA"/>
    <a:srgbClr val="F9DEB2"/>
    <a:srgbClr val="E3E3D3"/>
    <a:srgbClr val="6C6D45"/>
    <a:srgbClr val="6600FF"/>
    <a:srgbClr val="9933FF"/>
    <a:srgbClr val="FFDB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4658"/>
  </p:normalViewPr>
  <p:slideViewPr>
    <p:cSldViewPr snapToGrid="0">
      <p:cViewPr varScale="1">
        <p:scale>
          <a:sx n="29" d="100"/>
          <a:sy n="29" d="100"/>
        </p:scale>
        <p:origin x="126" y="15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1" Type="http://schemas.openxmlformats.org/officeDocument/2006/relationships/image" Target="../media/image40.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40.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470505-3071-4925-A970-9C41B8B5E6B1}" type="doc">
      <dgm:prSet loTypeId="urn:microsoft.com/office/officeart/2005/8/layout/vList5" loCatId="list" qsTypeId="urn:microsoft.com/office/officeart/2005/8/quickstyle/3d1" qsCatId="3D" csTypeId="urn:microsoft.com/office/officeart/2005/8/colors/colorful1#1" csCatId="colorful" phldr="1"/>
      <dgm:spPr/>
      <dgm:t>
        <a:bodyPr/>
        <a:lstStyle/>
        <a:p>
          <a:endParaRPr lang="es-ES"/>
        </a:p>
      </dgm:t>
    </dgm:pt>
    <dgm:pt modelId="{DFE54A75-DE7A-4994-A8A0-9B2007D18F6A}">
      <dgm:prSet custT="1"/>
      <dgm:spPr>
        <a:solidFill>
          <a:schemeClr val="accent2">
            <a:lumMod val="50000"/>
          </a:schemeClr>
        </a:solidFill>
      </dgm:spPr>
      <dgm:t>
        <a:bodyPr/>
        <a:lstStyle/>
        <a:p>
          <a:r>
            <a:rPr lang="es-ES" sz="1800" b="1" dirty="0">
              <a:effectLst>
                <a:outerShdw blurRad="38100" dist="38100" dir="2700000" algn="tl">
                  <a:srgbClr val="000000"/>
                </a:outerShdw>
              </a:effectLst>
            </a:rPr>
            <a:t>«Padre nostro che sei nei cieli»</a:t>
          </a:r>
          <a:endParaRPr lang="es-ES" sz="1800" dirty="0">
            <a:effectLst>
              <a:outerShdw blurRad="38100" dist="38100" dir="2700000" algn="tl">
                <a:srgbClr val="000000"/>
              </a:outerShdw>
            </a:effectLst>
          </a:endParaRPr>
        </a:p>
      </dgm:t>
    </dgm:pt>
    <dgm:pt modelId="{03A0163C-9E41-40F3-AD6F-F9E43460D756}" type="parTrans" cxnId="{E05D6C02-A068-4303-B0A3-7EC5936BB28B}">
      <dgm:prSet/>
      <dgm:spPr/>
      <dgm:t>
        <a:bodyPr/>
        <a:lstStyle/>
        <a:p>
          <a:endParaRPr lang="es-ES" sz="1800"/>
        </a:p>
      </dgm:t>
    </dgm:pt>
    <dgm:pt modelId="{62D7B6EE-BB0B-400B-9963-22E3B43CF29D}" type="sibTrans" cxnId="{E05D6C02-A068-4303-B0A3-7EC5936BB28B}">
      <dgm:prSet/>
      <dgm:spPr/>
      <dgm:t>
        <a:bodyPr/>
        <a:lstStyle/>
        <a:p>
          <a:endParaRPr lang="es-ES" sz="1800"/>
        </a:p>
      </dgm:t>
    </dgm:pt>
    <dgm:pt modelId="{E341E577-92AD-42B4-BF00-BFEC1D85C420}">
      <dgm:prSet custT="1"/>
      <dgm:spPr>
        <a:solidFill>
          <a:schemeClr val="accent2">
            <a:lumMod val="20000"/>
            <a:lumOff val="80000"/>
          </a:schemeClr>
        </a:solidFill>
      </dgm:spPr>
      <dgm:t>
        <a:bodyPr lIns="72000" rIns="0"/>
        <a:lstStyle/>
        <a:p>
          <a:pPr>
            <a:buNone/>
          </a:pPr>
          <a:r>
            <a:rPr lang="es-ES" sz="1800" b="1" dirty="0"/>
            <a:t>Abbiamo bisogno di riconoscere la nostra relazione personale col Padre di tutti gli esseri umani</a:t>
          </a:r>
          <a:endParaRPr lang="es-ES" sz="1800" dirty="0"/>
        </a:p>
      </dgm:t>
    </dgm:pt>
    <dgm:pt modelId="{67DF7015-81F4-42AE-B3AB-5F6FED7E13C1}" type="parTrans" cxnId="{0AADEA25-B54D-423E-9D3B-980D3218AD63}">
      <dgm:prSet/>
      <dgm:spPr/>
      <dgm:t>
        <a:bodyPr/>
        <a:lstStyle/>
        <a:p>
          <a:endParaRPr lang="es-ES" sz="1800"/>
        </a:p>
      </dgm:t>
    </dgm:pt>
    <dgm:pt modelId="{45D09EC9-DD0E-4B79-8351-1CCA75971DA1}" type="sibTrans" cxnId="{0AADEA25-B54D-423E-9D3B-980D3218AD63}">
      <dgm:prSet/>
      <dgm:spPr/>
      <dgm:t>
        <a:bodyPr/>
        <a:lstStyle/>
        <a:p>
          <a:endParaRPr lang="es-ES" sz="1800"/>
        </a:p>
      </dgm:t>
    </dgm:pt>
    <dgm:pt modelId="{06724E4B-A796-4E5A-A1D7-555E70213630}">
      <dgm:prSet custT="1"/>
      <dgm:spPr>
        <a:solidFill>
          <a:schemeClr val="accent3">
            <a:lumMod val="50000"/>
          </a:schemeClr>
        </a:solidFill>
      </dgm:spPr>
      <dgm:t>
        <a:bodyPr/>
        <a:lstStyle/>
        <a:p>
          <a:r>
            <a:rPr lang="es-ES" sz="1800" b="1" dirty="0">
              <a:effectLst>
                <a:outerShdw blurRad="38100" dist="38100" dir="2700000" algn="tl">
                  <a:srgbClr val="000000"/>
                </a:outerShdw>
              </a:effectLst>
            </a:rPr>
            <a:t>«Santificato sia il tuo nome»</a:t>
          </a:r>
          <a:endParaRPr lang="es-ES" sz="1800" dirty="0">
            <a:effectLst>
              <a:outerShdw blurRad="38100" dist="38100" dir="2700000" algn="tl">
                <a:srgbClr val="000000"/>
              </a:outerShdw>
            </a:effectLst>
          </a:endParaRPr>
        </a:p>
      </dgm:t>
    </dgm:pt>
    <dgm:pt modelId="{B1DA2C33-E51D-4EC2-8D1F-19FEED152D95}" type="parTrans" cxnId="{80371626-EFB1-4148-AA7D-4E722D7604A4}">
      <dgm:prSet/>
      <dgm:spPr/>
      <dgm:t>
        <a:bodyPr/>
        <a:lstStyle/>
        <a:p>
          <a:endParaRPr lang="es-ES" sz="1800"/>
        </a:p>
      </dgm:t>
    </dgm:pt>
    <dgm:pt modelId="{C575CCE6-E991-4418-A7DF-2D017D906216}" type="sibTrans" cxnId="{80371626-EFB1-4148-AA7D-4E722D7604A4}">
      <dgm:prSet/>
      <dgm:spPr/>
      <dgm:t>
        <a:bodyPr/>
        <a:lstStyle/>
        <a:p>
          <a:endParaRPr lang="es-ES" sz="1800"/>
        </a:p>
      </dgm:t>
    </dgm:pt>
    <dgm:pt modelId="{10BF533D-1A4F-4F09-BA94-1E6D7148ABEA}">
      <dgm:prSet custT="1"/>
      <dgm:spPr>
        <a:solidFill>
          <a:schemeClr val="accent3">
            <a:tint val="40000"/>
            <a:hueOff val="0"/>
            <a:satOff val="0"/>
            <a:lumOff val="0"/>
          </a:schemeClr>
        </a:solidFill>
      </dgm:spPr>
      <dgm:t>
        <a:bodyPr lIns="72000" rIns="0"/>
        <a:lstStyle/>
        <a:p>
          <a:pPr>
            <a:buNone/>
          </a:pPr>
          <a:r>
            <a:rPr lang="es-ES" sz="1800" b="1" dirty="0"/>
            <a:t>Riconoscere la santità di Dio ci avvicina a Lui con riverenza e rispetto</a:t>
          </a:r>
          <a:endParaRPr lang="es-ES" sz="1800" dirty="0"/>
        </a:p>
      </dgm:t>
    </dgm:pt>
    <dgm:pt modelId="{97DF20C5-0101-41EA-82AD-E81D6D6D0A17}" type="parTrans" cxnId="{4243DC46-3BC5-4357-8F55-28E3532F95EE}">
      <dgm:prSet/>
      <dgm:spPr/>
      <dgm:t>
        <a:bodyPr/>
        <a:lstStyle/>
        <a:p>
          <a:endParaRPr lang="es-ES" sz="1800"/>
        </a:p>
      </dgm:t>
    </dgm:pt>
    <dgm:pt modelId="{24725144-F1F9-4F63-90CE-7D8B3D1F487D}" type="sibTrans" cxnId="{4243DC46-3BC5-4357-8F55-28E3532F95EE}">
      <dgm:prSet/>
      <dgm:spPr/>
      <dgm:t>
        <a:bodyPr/>
        <a:lstStyle/>
        <a:p>
          <a:endParaRPr lang="es-ES" sz="1800"/>
        </a:p>
      </dgm:t>
    </dgm:pt>
    <dgm:pt modelId="{A55CFB38-004F-4C5B-81A0-113F2B9004C8}">
      <dgm:prSet custT="1"/>
      <dgm:spPr>
        <a:solidFill>
          <a:schemeClr val="accent4">
            <a:lumMod val="50000"/>
          </a:schemeClr>
        </a:solidFill>
      </dgm:spPr>
      <dgm:t>
        <a:bodyPr/>
        <a:lstStyle/>
        <a:p>
          <a:r>
            <a:rPr lang="es-ES" sz="1800" b="1" dirty="0">
              <a:effectLst>
                <a:outerShdw blurRad="38100" dist="38100" dir="2700000" algn="tl">
                  <a:srgbClr val="000000"/>
                </a:outerShdw>
              </a:effectLst>
            </a:rPr>
            <a:t>«Venga il tuo regno»</a:t>
          </a:r>
          <a:endParaRPr lang="es-ES" sz="1800" dirty="0">
            <a:effectLst>
              <a:outerShdw blurRad="38100" dist="38100" dir="2700000" algn="tl">
                <a:srgbClr val="000000"/>
              </a:outerShdw>
            </a:effectLst>
          </a:endParaRPr>
        </a:p>
      </dgm:t>
    </dgm:pt>
    <dgm:pt modelId="{3EDF0935-437E-4C76-9B35-E10E8751CA02}" type="parTrans" cxnId="{E71BC83B-CA9F-401A-976A-BF5C1B92DAB6}">
      <dgm:prSet/>
      <dgm:spPr/>
      <dgm:t>
        <a:bodyPr/>
        <a:lstStyle/>
        <a:p>
          <a:endParaRPr lang="es-ES" sz="1800"/>
        </a:p>
      </dgm:t>
    </dgm:pt>
    <dgm:pt modelId="{B0C77050-B35A-441E-BADD-2E08B5DFB438}" type="sibTrans" cxnId="{E71BC83B-CA9F-401A-976A-BF5C1B92DAB6}">
      <dgm:prSet/>
      <dgm:spPr/>
      <dgm:t>
        <a:bodyPr/>
        <a:lstStyle/>
        <a:p>
          <a:endParaRPr lang="es-ES" sz="1800"/>
        </a:p>
      </dgm:t>
    </dgm:pt>
    <dgm:pt modelId="{126087EA-267E-4645-8C82-1E95E9C7B7ED}">
      <dgm:prSet custT="1"/>
      <dgm:spPr>
        <a:solidFill>
          <a:schemeClr val="accent4">
            <a:tint val="40000"/>
            <a:hueOff val="0"/>
            <a:satOff val="0"/>
            <a:lumOff val="0"/>
          </a:schemeClr>
        </a:solidFill>
      </dgm:spPr>
      <dgm:t>
        <a:bodyPr lIns="72000" rIns="0"/>
        <a:lstStyle/>
        <a:p>
          <a:pPr>
            <a:buNone/>
          </a:pPr>
          <a:r>
            <a:rPr lang="es-ES" sz="1800" b="1" dirty="0"/>
            <a:t>Desideriamo il ritorno di Gesù</a:t>
          </a:r>
          <a:endParaRPr lang="es-ES" sz="1800" dirty="0"/>
        </a:p>
      </dgm:t>
    </dgm:pt>
    <dgm:pt modelId="{0541C09A-65E5-4D0F-AFB4-35D48CB6C8FD}" type="parTrans" cxnId="{43BA660D-B359-4029-AC95-959E2AFF8A8A}">
      <dgm:prSet/>
      <dgm:spPr/>
      <dgm:t>
        <a:bodyPr/>
        <a:lstStyle/>
        <a:p>
          <a:endParaRPr lang="es-ES" sz="1800"/>
        </a:p>
      </dgm:t>
    </dgm:pt>
    <dgm:pt modelId="{3FAE5055-F6F9-4CB5-B4F1-38D8E04ED41F}" type="sibTrans" cxnId="{43BA660D-B359-4029-AC95-959E2AFF8A8A}">
      <dgm:prSet/>
      <dgm:spPr/>
      <dgm:t>
        <a:bodyPr/>
        <a:lstStyle/>
        <a:p>
          <a:endParaRPr lang="es-ES" sz="1800"/>
        </a:p>
      </dgm:t>
    </dgm:pt>
    <dgm:pt modelId="{21886BCD-B425-47AB-950D-0807FB172021}">
      <dgm:prSet custT="1"/>
      <dgm:spPr>
        <a:solidFill>
          <a:srgbClr val="0070C0"/>
        </a:solidFill>
      </dgm:spPr>
      <dgm:t>
        <a:bodyPr/>
        <a:lstStyle/>
        <a:p>
          <a:r>
            <a:rPr lang="es-ES" sz="1800" b="1" dirty="0">
              <a:effectLst>
                <a:outerShdw blurRad="38100" dist="38100" dir="2700000" algn="tl">
                  <a:srgbClr val="000000"/>
                </a:outerShdw>
              </a:effectLst>
            </a:rPr>
            <a:t>«Sia fatta la tua volontà come in cielo, così in terra»</a:t>
          </a:r>
          <a:endParaRPr lang="es-ES" sz="1800" dirty="0">
            <a:effectLst>
              <a:outerShdw blurRad="38100" dist="38100" dir="2700000" algn="tl">
                <a:srgbClr val="000000"/>
              </a:outerShdw>
            </a:effectLst>
          </a:endParaRPr>
        </a:p>
      </dgm:t>
    </dgm:pt>
    <dgm:pt modelId="{765EB6E1-E416-400A-854A-F7C2A5235183}" type="parTrans" cxnId="{194784A0-612A-4AC7-96F0-1589E6C1AFB6}">
      <dgm:prSet/>
      <dgm:spPr/>
      <dgm:t>
        <a:bodyPr/>
        <a:lstStyle/>
        <a:p>
          <a:endParaRPr lang="es-ES" sz="1800"/>
        </a:p>
      </dgm:t>
    </dgm:pt>
    <dgm:pt modelId="{F9291090-68C5-477A-B0F2-4CC3BC771468}" type="sibTrans" cxnId="{194784A0-612A-4AC7-96F0-1589E6C1AFB6}">
      <dgm:prSet/>
      <dgm:spPr/>
      <dgm:t>
        <a:bodyPr/>
        <a:lstStyle/>
        <a:p>
          <a:endParaRPr lang="es-ES" sz="1800"/>
        </a:p>
      </dgm:t>
    </dgm:pt>
    <dgm:pt modelId="{0ED2CE85-8EFD-4543-B9D9-11094B4AD7E2}">
      <dgm:prSet custT="1"/>
      <dgm:spPr>
        <a:solidFill>
          <a:srgbClr val="B9E1FF"/>
        </a:solidFill>
      </dgm:spPr>
      <dgm:t>
        <a:bodyPr lIns="72000" rIns="0"/>
        <a:lstStyle/>
        <a:p>
          <a:pPr>
            <a:buNone/>
          </a:pPr>
          <a:r>
            <a:rPr lang="es-ES" sz="1800" b="1" kern="1200" dirty="0">
              <a:solidFill>
                <a:prstClr val="black">
                  <a:hueOff val="0"/>
                  <a:satOff val="0"/>
                  <a:lumOff val="0"/>
                  <a:alphaOff val="0"/>
                </a:prstClr>
              </a:solidFill>
              <a:latin typeface="Aptos"/>
              <a:ea typeface="+mn-ea"/>
              <a:cs typeface="+mn-cs"/>
            </a:rPr>
            <a:t>Accettiamo la sovranità divina e chiediamo che si faccia la volontà di Dio nella nostra vita e nel mondo</a:t>
          </a:r>
        </a:p>
      </dgm:t>
    </dgm:pt>
    <dgm:pt modelId="{1DF8B132-F5DF-4613-8321-ECED4BC56D82}" type="parTrans" cxnId="{50AAEB79-FB23-4FFD-B2E7-B9EABDED3E4B}">
      <dgm:prSet/>
      <dgm:spPr/>
      <dgm:t>
        <a:bodyPr/>
        <a:lstStyle/>
        <a:p>
          <a:endParaRPr lang="es-ES" sz="1800"/>
        </a:p>
      </dgm:t>
    </dgm:pt>
    <dgm:pt modelId="{E3D1450C-2521-4084-9CFB-AF235708C283}" type="sibTrans" cxnId="{50AAEB79-FB23-4FFD-B2E7-B9EABDED3E4B}">
      <dgm:prSet/>
      <dgm:spPr/>
      <dgm:t>
        <a:bodyPr/>
        <a:lstStyle/>
        <a:p>
          <a:endParaRPr lang="es-ES" sz="1800"/>
        </a:p>
      </dgm:t>
    </dgm:pt>
    <dgm:pt modelId="{C43ED332-4187-41EF-9D11-2A54D904806B}">
      <dgm:prSet custT="1"/>
      <dgm:spPr>
        <a:solidFill>
          <a:srgbClr val="C00000"/>
        </a:solidFill>
      </dgm:spPr>
      <dgm:t>
        <a:bodyPr/>
        <a:lstStyle/>
        <a:p>
          <a:r>
            <a:rPr lang="es-ES" sz="1800" b="1" dirty="0">
              <a:effectLst>
                <a:outerShdw blurRad="38100" dist="38100" dir="2700000" algn="tl">
                  <a:srgbClr val="000000"/>
                </a:outerShdw>
              </a:effectLst>
            </a:rPr>
            <a:t>«Dacci il nostro pane quotidiano»</a:t>
          </a:r>
          <a:endParaRPr lang="es-ES" sz="1800" dirty="0">
            <a:effectLst>
              <a:outerShdw blurRad="38100" dist="38100" dir="2700000" algn="tl">
                <a:srgbClr val="000000"/>
              </a:outerShdw>
            </a:effectLst>
          </a:endParaRPr>
        </a:p>
      </dgm:t>
    </dgm:pt>
    <dgm:pt modelId="{158AB5CB-58A9-435C-A7E9-7209028F4310}" type="parTrans" cxnId="{F30C5EE5-48E7-43F4-9671-15AF1580A425}">
      <dgm:prSet/>
      <dgm:spPr/>
      <dgm:t>
        <a:bodyPr/>
        <a:lstStyle/>
        <a:p>
          <a:endParaRPr lang="es-ES" sz="1800"/>
        </a:p>
      </dgm:t>
    </dgm:pt>
    <dgm:pt modelId="{77CE9BC8-92D3-48FD-ADD2-44E6A7B871DE}" type="sibTrans" cxnId="{F30C5EE5-48E7-43F4-9671-15AF1580A425}">
      <dgm:prSet/>
      <dgm:spPr/>
      <dgm:t>
        <a:bodyPr/>
        <a:lstStyle/>
        <a:p>
          <a:endParaRPr lang="es-ES" sz="1800"/>
        </a:p>
      </dgm:t>
    </dgm:pt>
    <dgm:pt modelId="{93050166-E110-47E5-BDE4-3ADFB1E7E242}">
      <dgm:prSet custT="1"/>
      <dgm:spPr>
        <a:solidFill>
          <a:srgbClr val="FFC9C9"/>
        </a:solidFill>
      </dgm:spPr>
      <dgm:t>
        <a:bodyPr lIns="72000" rIns="0"/>
        <a:lstStyle/>
        <a:p>
          <a:pPr>
            <a:buNone/>
          </a:pPr>
          <a:r>
            <a:rPr lang="es-ES" sz="1800" b="1" dirty="0"/>
            <a:t>Chiediamo ciò di cui abbiamo bisogno per vivere, sia fisicamente che spiritualmente</a:t>
          </a:r>
          <a:endParaRPr lang="es-ES" sz="1800" dirty="0"/>
        </a:p>
      </dgm:t>
    </dgm:pt>
    <dgm:pt modelId="{6585E7D6-5A9F-4428-BF4C-547757C01FA7}" type="parTrans" cxnId="{A970686B-9DCF-488B-9296-8D3489B24847}">
      <dgm:prSet/>
      <dgm:spPr/>
      <dgm:t>
        <a:bodyPr/>
        <a:lstStyle/>
        <a:p>
          <a:endParaRPr lang="es-ES" sz="1800"/>
        </a:p>
      </dgm:t>
    </dgm:pt>
    <dgm:pt modelId="{617C4483-BDFF-4BD9-A834-6E4E48A3AB98}" type="sibTrans" cxnId="{A970686B-9DCF-488B-9296-8D3489B24847}">
      <dgm:prSet/>
      <dgm:spPr/>
      <dgm:t>
        <a:bodyPr/>
        <a:lstStyle/>
        <a:p>
          <a:endParaRPr lang="es-ES" sz="1800"/>
        </a:p>
      </dgm:t>
    </dgm:pt>
    <dgm:pt modelId="{1E95A8F6-9CE4-4FF2-BD93-5332BC5F4E88}">
      <dgm:prSet custT="1"/>
      <dgm:spPr>
        <a:solidFill>
          <a:schemeClr val="tx2">
            <a:lumMod val="75000"/>
          </a:schemeClr>
        </a:solidFill>
      </dgm:spPr>
      <dgm:t>
        <a:bodyPr/>
        <a:lstStyle/>
        <a:p>
          <a:pPr>
            <a:lnSpc>
              <a:spcPts val="1500"/>
            </a:lnSpc>
            <a:spcAft>
              <a:spcPts val="0"/>
            </a:spcAft>
          </a:pPr>
          <a:r>
            <a:rPr lang="es-ES" sz="1600" b="1" dirty="0">
              <a:effectLst>
                <a:outerShdw blurRad="38100" dist="38100" dir="2700000" algn="tl">
                  <a:srgbClr val="000000"/>
                </a:outerShdw>
              </a:effectLst>
            </a:rPr>
            <a:t>«Perdona i nostri debiti come noi li perdoniamo ai nostri debitori»</a:t>
          </a:r>
          <a:endParaRPr lang="es-ES" sz="1600" dirty="0">
            <a:effectLst>
              <a:outerShdw blurRad="38100" dist="38100" dir="2700000" algn="tl">
                <a:srgbClr val="000000"/>
              </a:outerShdw>
            </a:effectLst>
          </a:endParaRPr>
        </a:p>
      </dgm:t>
    </dgm:pt>
    <dgm:pt modelId="{F289B799-F23E-43F6-8D6D-A90F948FA0CC}" type="parTrans" cxnId="{43A857EC-DCD3-4E3B-9033-CF83D2B3CFC2}">
      <dgm:prSet/>
      <dgm:spPr/>
      <dgm:t>
        <a:bodyPr/>
        <a:lstStyle/>
        <a:p>
          <a:endParaRPr lang="es-ES" sz="1800"/>
        </a:p>
      </dgm:t>
    </dgm:pt>
    <dgm:pt modelId="{96CBE78D-5DE4-498D-999A-ED0E613E57F1}" type="sibTrans" cxnId="{43A857EC-DCD3-4E3B-9033-CF83D2B3CFC2}">
      <dgm:prSet/>
      <dgm:spPr/>
      <dgm:t>
        <a:bodyPr/>
        <a:lstStyle/>
        <a:p>
          <a:endParaRPr lang="es-ES" sz="1800"/>
        </a:p>
      </dgm:t>
    </dgm:pt>
    <dgm:pt modelId="{A79C9ECC-93C6-4190-85A6-946A9608FB2F}">
      <dgm:prSet custT="1"/>
      <dgm:spPr>
        <a:solidFill>
          <a:srgbClr val="E1FFFF"/>
        </a:solidFill>
      </dgm:spPr>
      <dgm:t>
        <a:bodyPr lIns="72000" rIns="0"/>
        <a:lstStyle/>
        <a:p>
          <a:pPr marL="171450" lvl="1" indent="-171450" algn="l" defTabSz="800100">
            <a:lnSpc>
              <a:spcPct val="90000"/>
            </a:lnSpc>
            <a:spcBef>
              <a:spcPct val="0"/>
            </a:spcBef>
            <a:spcAft>
              <a:spcPct val="15000"/>
            </a:spcAft>
            <a:buNone/>
          </a:pPr>
          <a:r>
            <a:rPr lang="es-ES" sz="1800" b="1" kern="1200" dirty="0">
              <a:solidFill>
                <a:prstClr val="black">
                  <a:hueOff val="0"/>
                  <a:satOff val="0"/>
                  <a:lumOff val="0"/>
                  <a:alphaOff val="0"/>
                </a:prstClr>
              </a:solidFill>
              <a:latin typeface="Aptos"/>
              <a:ea typeface="+mn-ea"/>
              <a:cs typeface="+mn-cs"/>
            </a:rPr>
            <a:t>Necessitiamo pentirci, cercare il perdono e perdonare chi ci ha offeso, così come Dio ci perdona</a:t>
          </a:r>
        </a:p>
      </dgm:t>
    </dgm:pt>
    <dgm:pt modelId="{7C570A20-CFBD-4018-8CA6-22601E0679CC}" type="parTrans" cxnId="{0ABBADFC-1A37-45D9-89B5-3154D0F9A123}">
      <dgm:prSet/>
      <dgm:spPr/>
      <dgm:t>
        <a:bodyPr/>
        <a:lstStyle/>
        <a:p>
          <a:endParaRPr lang="es-ES" sz="1800"/>
        </a:p>
      </dgm:t>
    </dgm:pt>
    <dgm:pt modelId="{22B923BC-8620-4B5A-9134-953217D046DA}" type="sibTrans" cxnId="{0ABBADFC-1A37-45D9-89B5-3154D0F9A123}">
      <dgm:prSet/>
      <dgm:spPr/>
      <dgm:t>
        <a:bodyPr/>
        <a:lstStyle/>
        <a:p>
          <a:endParaRPr lang="es-ES" sz="1800"/>
        </a:p>
      </dgm:t>
    </dgm:pt>
    <dgm:pt modelId="{C0F38571-F9E3-4B57-8D0D-231C9497BBFD}">
      <dgm:prSet custT="1"/>
      <dgm:spPr>
        <a:solidFill>
          <a:srgbClr val="993300"/>
        </a:solidFill>
      </dgm:spPr>
      <dgm:t>
        <a:bodyPr/>
        <a:lstStyle/>
        <a:p>
          <a:r>
            <a:rPr lang="es-ES" sz="1800" b="1" dirty="0">
              <a:effectLst>
                <a:outerShdw blurRad="38100" dist="38100" dir="2700000" algn="tl">
                  <a:srgbClr val="000000"/>
                </a:outerShdw>
              </a:effectLst>
            </a:rPr>
            <a:t>«Allontana da noi la tentazione, ma liberaci dal male»</a:t>
          </a:r>
          <a:endParaRPr lang="es-ES" sz="1800" dirty="0">
            <a:effectLst>
              <a:outerShdw blurRad="38100" dist="38100" dir="2700000" algn="tl">
                <a:srgbClr val="000000"/>
              </a:outerShdw>
            </a:effectLst>
          </a:endParaRPr>
        </a:p>
      </dgm:t>
    </dgm:pt>
    <dgm:pt modelId="{A6FE1B39-D6A6-4F9B-987D-73E5E46F8560}" type="parTrans" cxnId="{4AF9EACA-0BC3-4CD7-9645-31EE8ABE9CAC}">
      <dgm:prSet/>
      <dgm:spPr/>
      <dgm:t>
        <a:bodyPr/>
        <a:lstStyle/>
        <a:p>
          <a:endParaRPr lang="es-ES" sz="1800"/>
        </a:p>
      </dgm:t>
    </dgm:pt>
    <dgm:pt modelId="{EF531720-93B0-4F28-9AAB-DA6FF5C6AF9B}" type="sibTrans" cxnId="{4AF9EACA-0BC3-4CD7-9645-31EE8ABE9CAC}">
      <dgm:prSet/>
      <dgm:spPr/>
      <dgm:t>
        <a:bodyPr/>
        <a:lstStyle/>
        <a:p>
          <a:endParaRPr lang="es-ES" sz="1800"/>
        </a:p>
      </dgm:t>
    </dgm:pt>
    <dgm:pt modelId="{F17BEF1A-6894-4CD4-8BB8-645778C8765C}">
      <dgm:prSet custT="1"/>
      <dgm:spPr>
        <a:solidFill>
          <a:srgbClr val="FFDBC9"/>
        </a:solidFill>
      </dgm:spPr>
      <dgm:t>
        <a:bodyPr lIns="72000" rIns="0"/>
        <a:lstStyle/>
        <a:p>
          <a:pPr>
            <a:buNone/>
          </a:pPr>
          <a:r>
            <a:rPr lang="es-ES" sz="1800" b="1" dirty="0"/>
            <a:t>Chiediamo protezione e sostegno contro il male presente in questo mondo</a:t>
          </a:r>
          <a:endParaRPr lang="es-ES" sz="1800" dirty="0"/>
        </a:p>
      </dgm:t>
    </dgm:pt>
    <dgm:pt modelId="{BD6282E3-735B-4FDA-AAC5-AEEDF6E1E109}" type="parTrans" cxnId="{AC628FAD-F27E-43DB-B9F3-613561EEED65}">
      <dgm:prSet/>
      <dgm:spPr/>
      <dgm:t>
        <a:bodyPr/>
        <a:lstStyle/>
        <a:p>
          <a:endParaRPr lang="es-ES" sz="1800"/>
        </a:p>
      </dgm:t>
    </dgm:pt>
    <dgm:pt modelId="{D41E1EC1-EFCE-4153-B184-6DABDFA7306C}" type="sibTrans" cxnId="{AC628FAD-F27E-43DB-B9F3-613561EEED65}">
      <dgm:prSet/>
      <dgm:spPr/>
      <dgm:t>
        <a:bodyPr/>
        <a:lstStyle/>
        <a:p>
          <a:endParaRPr lang="es-ES" sz="1800"/>
        </a:p>
      </dgm:t>
    </dgm:pt>
    <dgm:pt modelId="{8B4B0CFE-0834-4F2D-8F8D-E546CEFB9C10}">
      <dgm:prSet custT="1"/>
      <dgm:spPr>
        <a:solidFill>
          <a:srgbClr val="6C6D45"/>
        </a:solidFill>
      </dgm:spPr>
      <dgm:t>
        <a:bodyPr/>
        <a:lstStyle/>
        <a:p>
          <a:r>
            <a:rPr lang="es-ES" sz="1800" b="1" dirty="0">
              <a:effectLst>
                <a:outerShdw blurRad="38100" dist="38100" dir="2700000" algn="tl">
                  <a:srgbClr val="000000"/>
                </a:outerShdw>
              </a:effectLst>
            </a:rPr>
            <a:t>«Perchè tuo è il regno, e la potenza e la gloria, per tutti i secoli nei secoli. Amen»</a:t>
          </a:r>
          <a:endParaRPr lang="es-ES" sz="1800" dirty="0">
            <a:effectLst>
              <a:outerShdw blurRad="38100" dist="38100" dir="2700000" algn="tl">
                <a:srgbClr val="000000"/>
              </a:outerShdw>
            </a:effectLst>
          </a:endParaRPr>
        </a:p>
      </dgm:t>
    </dgm:pt>
    <dgm:pt modelId="{1399C439-D31B-481A-B188-6A09DADF0C21}" type="parTrans" cxnId="{40D82B4F-E6BF-4B49-BDFB-A819B65D3815}">
      <dgm:prSet/>
      <dgm:spPr/>
      <dgm:t>
        <a:bodyPr/>
        <a:lstStyle/>
        <a:p>
          <a:endParaRPr lang="es-ES" sz="1800"/>
        </a:p>
      </dgm:t>
    </dgm:pt>
    <dgm:pt modelId="{7D601FE9-8DF4-4E8E-BDAA-0B8065304A53}" type="sibTrans" cxnId="{40D82B4F-E6BF-4B49-BDFB-A819B65D3815}">
      <dgm:prSet/>
      <dgm:spPr/>
      <dgm:t>
        <a:bodyPr/>
        <a:lstStyle/>
        <a:p>
          <a:endParaRPr lang="es-ES" sz="1800"/>
        </a:p>
      </dgm:t>
    </dgm:pt>
    <dgm:pt modelId="{6D9EE124-E4D8-404B-9191-A52A11C75025}">
      <dgm:prSet custT="1"/>
      <dgm:spPr>
        <a:solidFill>
          <a:srgbClr val="E3E3D3"/>
        </a:solidFill>
      </dgm:spPr>
      <dgm:t>
        <a:bodyPr lIns="72000" rIns="0"/>
        <a:lstStyle/>
        <a:p>
          <a:pPr marL="171450" lvl="1" indent="-171450" algn="l" defTabSz="800100">
            <a:lnSpc>
              <a:spcPct val="90000"/>
            </a:lnSpc>
            <a:spcBef>
              <a:spcPct val="0"/>
            </a:spcBef>
            <a:spcAft>
              <a:spcPct val="15000"/>
            </a:spcAft>
            <a:buFont typeface="Arial" panose="020B0604020202020204" pitchFamily="34" charset="0"/>
            <a:buNone/>
          </a:pPr>
          <a:r>
            <a:rPr lang="es-ES" sz="1800" b="1" kern="1200" dirty="0">
              <a:solidFill>
                <a:prstClr val="black">
                  <a:hueOff val="0"/>
                  <a:satOff val="0"/>
                  <a:lumOff val="0"/>
                  <a:alphaOff val="0"/>
                </a:prstClr>
              </a:solidFill>
              <a:latin typeface="Aptos"/>
              <a:ea typeface="+mn-ea"/>
              <a:cs typeface="+mn-cs"/>
            </a:rPr>
            <a:t>Riconosciamo che tutto quello che siamo, possediamo e facciamo, appartiene a Dio. Solo lui merita la gloria e la lode</a:t>
          </a:r>
        </a:p>
      </dgm:t>
    </dgm:pt>
    <dgm:pt modelId="{9A86F930-B809-40B4-9E43-39AB7D2D1B1F}" type="parTrans" cxnId="{8151B9BF-0099-486C-BA0F-0BA24B97BAFA}">
      <dgm:prSet/>
      <dgm:spPr/>
      <dgm:t>
        <a:bodyPr/>
        <a:lstStyle/>
        <a:p>
          <a:endParaRPr lang="es-ES" sz="1800"/>
        </a:p>
      </dgm:t>
    </dgm:pt>
    <dgm:pt modelId="{CD00CA7B-D47E-486D-9D77-00B04781457F}" type="sibTrans" cxnId="{8151B9BF-0099-486C-BA0F-0BA24B97BAFA}">
      <dgm:prSet/>
      <dgm:spPr/>
      <dgm:t>
        <a:bodyPr/>
        <a:lstStyle/>
        <a:p>
          <a:endParaRPr lang="es-ES" sz="1800"/>
        </a:p>
      </dgm:t>
    </dgm:pt>
    <dgm:pt modelId="{25E3D2A5-61A3-432C-977D-2244C06B491A}" type="pres">
      <dgm:prSet presAssocID="{55470505-3071-4925-A970-9C41B8B5E6B1}" presName="Name0" presStyleCnt="0">
        <dgm:presLayoutVars>
          <dgm:dir/>
          <dgm:animLvl val="lvl"/>
          <dgm:resizeHandles val="exact"/>
        </dgm:presLayoutVars>
      </dgm:prSet>
      <dgm:spPr/>
    </dgm:pt>
    <dgm:pt modelId="{8A8E6974-8EA7-436F-BD24-D954D41043AD}" type="pres">
      <dgm:prSet presAssocID="{DFE54A75-DE7A-4994-A8A0-9B2007D18F6A}" presName="linNode" presStyleCnt="0"/>
      <dgm:spPr/>
    </dgm:pt>
    <dgm:pt modelId="{165ADFCA-F309-4452-86A1-8B3D58BCB9D5}" type="pres">
      <dgm:prSet presAssocID="{DFE54A75-DE7A-4994-A8A0-9B2007D18F6A}" presName="parentText" presStyleLbl="node1" presStyleIdx="0" presStyleCnt="8" custScaleX="110947">
        <dgm:presLayoutVars>
          <dgm:chMax val="1"/>
          <dgm:bulletEnabled val="1"/>
        </dgm:presLayoutVars>
      </dgm:prSet>
      <dgm:spPr/>
    </dgm:pt>
    <dgm:pt modelId="{D661369E-9600-4298-86D9-34710FC12B4E}" type="pres">
      <dgm:prSet presAssocID="{DFE54A75-DE7A-4994-A8A0-9B2007D18F6A}" presName="descendantText" presStyleLbl="alignAccFollowNode1" presStyleIdx="0" presStyleCnt="8">
        <dgm:presLayoutVars>
          <dgm:bulletEnabled val="1"/>
        </dgm:presLayoutVars>
      </dgm:prSet>
      <dgm:spPr/>
    </dgm:pt>
    <dgm:pt modelId="{AC07CC93-5878-49E1-B92A-57F828127320}" type="pres">
      <dgm:prSet presAssocID="{62D7B6EE-BB0B-400B-9963-22E3B43CF29D}" presName="sp" presStyleCnt="0"/>
      <dgm:spPr/>
    </dgm:pt>
    <dgm:pt modelId="{26CB2954-961E-4AFC-8F88-9FEB0988E2A6}" type="pres">
      <dgm:prSet presAssocID="{06724E4B-A796-4E5A-A1D7-555E70213630}" presName="linNode" presStyleCnt="0"/>
      <dgm:spPr/>
    </dgm:pt>
    <dgm:pt modelId="{035CB03A-1615-450A-A54B-4021A44361B1}" type="pres">
      <dgm:prSet presAssocID="{06724E4B-A796-4E5A-A1D7-555E70213630}" presName="parentText" presStyleLbl="node1" presStyleIdx="1" presStyleCnt="8" custScaleX="110947">
        <dgm:presLayoutVars>
          <dgm:chMax val="1"/>
          <dgm:bulletEnabled val="1"/>
        </dgm:presLayoutVars>
      </dgm:prSet>
      <dgm:spPr/>
    </dgm:pt>
    <dgm:pt modelId="{C94D50CB-DDCC-4494-816D-473222C2E0DA}" type="pres">
      <dgm:prSet presAssocID="{06724E4B-A796-4E5A-A1D7-555E70213630}" presName="descendantText" presStyleLbl="alignAccFollowNode1" presStyleIdx="1" presStyleCnt="8">
        <dgm:presLayoutVars>
          <dgm:bulletEnabled val="1"/>
        </dgm:presLayoutVars>
      </dgm:prSet>
      <dgm:spPr/>
    </dgm:pt>
    <dgm:pt modelId="{26B50317-8A00-496C-B86B-40C0E947E124}" type="pres">
      <dgm:prSet presAssocID="{C575CCE6-E991-4418-A7DF-2D017D906216}" presName="sp" presStyleCnt="0"/>
      <dgm:spPr/>
    </dgm:pt>
    <dgm:pt modelId="{B9930B4C-BD45-4602-B78F-15EEF8C3E31B}" type="pres">
      <dgm:prSet presAssocID="{A55CFB38-004F-4C5B-81A0-113F2B9004C8}" presName="linNode" presStyleCnt="0"/>
      <dgm:spPr/>
    </dgm:pt>
    <dgm:pt modelId="{4DC6DA22-CDAF-4395-958D-693B3F4B3FDF}" type="pres">
      <dgm:prSet presAssocID="{A55CFB38-004F-4C5B-81A0-113F2B9004C8}" presName="parentText" presStyleLbl="node1" presStyleIdx="2" presStyleCnt="8" custScaleX="110947">
        <dgm:presLayoutVars>
          <dgm:chMax val="1"/>
          <dgm:bulletEnabled val="1"/>
        </dgm:presLayoutVars>
      </dgm:prSet>
      <dgm:spPr/>
    </dgm:pt>
    <dgm:pt modelId="{AA0E4C6E-796A-406B-97E4-8CF5C38EED04}" type="pres">
      <dgm:prSet presAssocID="{A55CFB38-004F-4C5B-81A0-113F2B9004C8}" presName="descendantText" presStyleLbl="alignAccFollowNode1" presStyleIdx="2" presStyleCnt="8">
        <dgm:presLayoutVars>
          <dgm:bulletEnabled val="1"/>
        </dgm:presLayoutVars>
      </dgm:prSet>
      <dgm:spPr/>
    </dgm:pt>
    <dgm:pt modelId="{700ADBA7-8C6A-4A21-B78B-FC3B1DB6B6B5}" type="pres">
      <dgm:prSet presAssocID="{B0C77050-B35A-441E-BADD-2E08B5DFB438}" presName="sp" presStyleCnt="0"/>
      <dgm:spPr/>
    </dgm:pt>
    <dgm:pt modelId="{3490117A-61D0-4319-9478-49DA82AC0C5C}" type="pres">
      <dgm:prSet presAssocID="{21886BCD-B425-47AB-950D-0807FB172021}" presName="linNode" presStyleCnt="0"/>
      <dgm:spPr/>
    </dgm:pt>
    <dgm:pt modelId="{8CF57451-50D0-4FB1-B117-44DE815E5846}" type="pres">
      <dgm:prSet presAssocID="{21886BCD-B425-47AB-950D-0807FB172021}" presName="parentText" presStyleLbl="node1" presStyleIdx="3" presStyleCnt="8" custScaleX="110947">
        <dgm:presLayoutVars>
          <dgm:chMax val="1"/>
          <dgm:bulletEnabled val="1"/>
        </dgm:presLayoutVars>
      </dgm:prSet>
      <dgm:spPr/>
    </dgm:pt>
    <dgm:pt modelId="{F18E7AD8-A842-4F6F-BD87-55C3E70305BC}" type="pres">
      <dgm:prSet presAssocID="{21886BCD-B425-47AB-950D-0807FB172021}" presName="descendantText" presStyleLbl="alignAccFollowNode1" presStyleIdx="3" presStyleCnt="8">
        <dgm:presLayoutVars>
          <dgm:bulletEnabled val="1"/>
        </dgm:presLayoutVars>
      </dgm:prSet>
      <dgm:spPr/>
    </dgm:pt>
    <dgm:pt modelId="{02E822EB-382F-4883-A467-CCBF61D6218A}" type="pres">
      <dgm:prSet presAssocID="{F9291090-68C5-477A-B0F2-4CC3BC771468}" presName="sp" presStyleCnt="0"/>
      <dgm:spPr/>
    </dgm:pt>
    <dgm:pt modelId="{4EAA33AE-2F2B-4260-9BDF-0AC72AAEE0A7}" type="pres">
      <dgm:prSet presAssocID="{C43ED332-4187-41EF-9D11-2A54D904806B}" presName="linNode" presStyleCnt="0"/>
      <dgm:spPr/>
    </dgm:pt>
    <dgm:pt modelId="{11DBA616-025B-4811-B16A-E9649261AEC1}" type="pres">
      <dgm:prSet presAssocID="{C43ED332-4187-41EF-9D11-2A54D904806B}" presName="parentText" presStyleLbl="node1" presStyleIdx="4" presStyleCnt="8" custScaleX="110947">
        <dgm:presLayoutVars>
          <dgm:chMax val="1"/>
          <dgm:bulletEnabled val="1"/>
        </dgm:presLayoutVars>
      </dgm:prSet>
      <dgm:spPr/>
    </dgm:pt>
    <dgm:pt modelId="{597556D2-27A3-4DC2-8AA5-CBC8416048E8}" type="pres">
      <dgm:prSet presAssocID="{C43ED332-4187-41EF-9D11-2A54D904806B}" presName="descendantText" presStyleLbl="alignAccFollowNode1" presStyleIdx="4" presStyleCnt="8">
        <dgm:presLayoutVars>
          <dgm:bulletEnabled val="1"/>
        </dgm:presLayoutVars>
      </dgm:prSet>
      <dgm:spPr/>
    </dgm:pt>
    <dgm:pt modelId="{5E100BBC-2594-4785-A9EE-F61D8885E92D}" type="pres">
      <dgm:prSet presAssocID="{77CE9BC8-92D3-48FD-ADD2-44E6A7B871DE}" presName="sp" presStyleCnt="0"/>
      <dgm:spPr/>
    </dgm:pt>
    <dgm:pt modelId="{F9B21B44-36C6-4068-997C-F957C6D74815}" type="pres">
      <dgm:prSet presAssocID="{1E95A8F6-9CE4-4FF2-BD93-5332BC5F4E88}" presName="linNode" presStyleCnt="0"/>
      <dgm:spPr/>
    </dgm:pt>
    <dgm:pt modelId="{05DFCB04-2362-43FA-A832-4D0DCE828689}" type="pres">
      <dgm:prSet presAssocID="{1E95A8F6-9CE4-4FF2-BD93-5332BC5F4E88}" presName="parentText" presStyleLbl="node1" presStyleIdx="5" presStyleCnt="8" custScaleX="110947">
        <dgm:presLayoutVars>
          <dgm:chMax val="1"/>
          <dgm:bulletEnabled val="1"/>
        </dgm:presLayoutVars>
      </dgm:prSet>
      <dgm:spPr/>
    </dgm:pt>
    <dgm:pt modelId="{F8A564A9-1CDF-4F83-A37B-9D6BAD3D6F22}" type="pres">
      <dgm:prSet presAssocID="{1E95A8F6-9CE4-4FF2-BD93-5332BC5F4E88}" presName="descendantText" presStyleLbl="alignAccFollowNode1" presStyleIdx="5" presStyleCnt="8">
        <dgm:presLayoutVars>
          <dgm:bulletEnabled val="1"/>
        </dgm:presLayoutVars>
      </dgm:prSet>
      <dgm:spPr/>
    </dgm:pt>
    <dgm:pt modelId="{794205C0-64C8-4648-B81B-03D16A90DB09}" type="pres">
      <dgm:prSet presAssocID="{96CBE78D-5DE4-498D-999A-ED0E613E57F1}" presName="sp" presStyleCnt="0"/>
      <dgm:spPr/>
    </dgm:pt>
    <dgm:pt modelId="{BA99545F-5208-4697-8F5B-857E7CE76E88}" type="pres">
      <dgm:prSet presAssocID="{C0F38571-F9E3-4B57-8D0D-231C9497BBFD}" presName="linNode" presStyleCnt="0"/>
      <dgm:spPr/>
    </dgm:pt>
    <dgm:pt modelId="{A11CFE61-61D4-4B65-8D27-4D429967B2A6}" type="pres">
      <dgm:prSet presAssocID="{C0F38571-F9E3-4B57-8D0D-231C9497BBFD}" presName="parentText" presStyleLbl="node1" presStyleIdx="6" presStyleCnt="8" custScaleX="110947">
        <dgm:presLayoutVars>
          <dgm:chMax val="1"/>
          <dgm:bulletEnabled val="1"/>
        </dgm:presLayoutVars>
      </dgm:prSet>
      <dgm:spPr/>
    </dgm:pt>
    <dgm:pt modelId="{485945A0-8944-473E-B2B2-6F0037DB0AF3}" type="pres">
      <dgm:prSet presAssocID="{C0F38571-F9E3-4B57-8D0D-231C9497BBFD}" presName="descendantText" presStyleLbl="alignAccFollowNode1" presStyleIdx="6" presStyleCnt="8">
        <dgm:presLayoutVars>
          <dgm:bulletEnabled val="1"/>
        </dgm:presLayoutVars>
      </dgm:prSet>
      <dgm:spPr/>
    </dgm:pt>
    <dgm:pt modelId="{011D881B-4DBF-40C6-90D4-D5382D9FA993}" type="pres">
      <dgm:prSet presAssocID="{EF531720-93B0-4F28-9AAB-DA6FF5C6AF9B}" presName="sp" presStyleCnt="0"/>
      <dgm:spPr/>
    </dgm:pt>
    <dgm:pt modelId="{0DD8AF2C-02CC-4998-96D4-F02F47045954}" type="pres">
      <dgm:prSet presAssocID="{8B4B0CFE-0834-4F2D-8F8D-E546CEFB9C10}" presName="linNode" presStyleCnt="0"/>
      <dgm:spPr/>
    </dgm:pt>
    <dgm:pt modelId="{6DF09527-8DB9-40A8-9591-6310EF6848D3}" type="pres">
      <dgm:prSet presAssocID="{8B4B0CFE-0834-4F2D-8F8D-E546CEFB9C10}" presName="parentText" presStyleLbl="node1" presStyleIdx="7" presStyleCnt="8" custScaleX="110947">
        <dgm:presLayoutVars>
          <dgm:chMax val="1"/>
          <dgm:bulletEnabled val="1"/>
        </dgm:presLayoutVars>
      </dgm:prSet>
      <dgm:spPr/>
    </dgm:pt>
    <dgm:pt modelId="{6C64146B-A178-42B2-8E33-0EE58C6BB227}" type="pres">
      <dgm:prSet presAssocID="{8B4B0CFE-0834-4F2D-8F8D-E546CEFB9C10}" presName="descendantText" presStyleLbl="alignAccFollowNode1" presStyleIdx="7" presStyleCnt="8">
        <dgm:presLayoutVars>
          <dgm:bulletEnabled val="1"/>
        </dgm:presLayoutVars>
      </dgm:prSet>
      <dgm:spPr/>
    </dgm:pt>
  </dgm:ptLst>
  <dgm:cxnLst>
    <dgm:cxn modelId="{E05D6C02-A068-4303-B0A3-7EC5936BB28B}" srcId="{55470505-3071-4925-A970-9C41B8B5E6B1}" destId="{DFE54A75-DE7A-4994-A8A0-9B2007D18F6A}" srcOrd="0" destOrd="0" parTransId="{03A0163C-9E41-40F3-AD6F-F9E43460D756}" sibTransId="{62D7B6EE-BB0B-400B-9963-22E3B43CF29D}"/>
    <dgm:cxn modelId="{43BA660D-B359-4029-AC95-959E2AFF8A8A}" srcId="{A55CFB38-004F-4C5B-81A0-113F2B9004C8}" destId="{126087EA-267E-4645-8C82-1E95E9C7B7ED}" srcOrd="0" destOrd="0" parTransId="{0541C09A-65E5-4D0F-AFB4-35D48CB6C8FD}" sibTransId="{3FAE5055-F6F9-4CB5-B4F1-38D8E04ED41F}"/>
    <dgm:cxn modelId="{C345AC11-40CE-4E04-B476-604AEF7CEA5E}" type="presOf" srcId="{A55CFB38-004F-4C5B-81A0-113F2B9004C8}" destId="{4DC6DA22-CDAF-4395-958D-693B3F4B3FDF}" srcOrd="0" destOrd="0" presId="urn:microsoft.com/office/officeart/2005/8/layout/vList5"/>
    <dgm:cxn modelId="{0AADEA25-B54D-423E-9D3B-980D3218AD63}" srcId="{DFE54A75-DE7A-4994-A8A0-9B2007D18F6A}" destId="{E341E577-92AD-42B4-BF00-BFEC1D85C420}" srcOrd="0" destOrd="0" parTransId="{67DF7015-81F4-42AE-B3AB-5F6FED7E13C1}" sibTransId="{45D09EC9-DD0E-4B79-8351-1CCA75971DA1}"/>
    <dgm:cxn modelId="{80371626-EFB1-4148-AA7D-4E722D7604A4}" srcId="{55470505-3071-4925-A970-9C41B8B5E6B1}" destId="{06724E4B-A796-4E5A-A1D7-555E70213630}" srcOrd="1" destOrd="0" parTransId="{B1DA2C33-E51D-4EC2-8D1F-19FEED152D95}" sibTransId="{C575CCE6-E991-4418-A7DF-2D017D906216}"/>
    <dgm:cxn modelId="{E71BC83B-CA9F-401A-976A-BF5C1B92DAB6}" srcId="{55470505-3071-4925-A970-9C41B8B5E6B1}" destId="{A55CFB38-004F-4C5B-81A0-113F2B9004C8}" srcOrd="2" destOrd="0" parTransId="{3EDF0935-437E-4C76-9B35-E10E8751CA02}" sibTransId="{B0C77050-B35A-441E-BADD-2E08B5DFB438}"/>
    <dgm:cxn modelId="{14A6155E-934C-4D2A-B15C-E4420779F0E7}" type="presOf" srcId="{6D9EE124-E4D8-404B-9191-A52A11C75025}" destId="{6C64146B-A178-42B2-8E33-0EE58C6BB227}" srcOrd="0" destOrd="0" presId="urn:microsoft.com/office/officeart/2005/8/layout/vList5"/>
    <dgm:cxn modelId="{FC8CD960-503F-4368-A96F-7D9339D031DC}" type="presOf" srcId="{8B4B0CFE-0834-4F2D-8F8D-E546CEFB9C10}" destId="{6DF09527-8DB9-40A8-9591-6310EF6848D3}" srcOrd="0" destOrd="0" presId="urn:microsoft.com/office/officeart/2005/8/layout/vList5"/>
    <dgm:cxn modelId="{1B579C41-6FF7-4BE4-80E0-68AFF9657902}" type="presOf" srcId="{A79C9ECC-93C6-4190-85A6-946A9608FB2F}" destId="{F8A564A9-1CDF-4F83-A37B-9D6BAD3D6F22}" srcOrd="0" destOrd="0" presId="urn:microsoft.com/office/officeart/2005/8/layout/vList5"/>
    <dgm:cxn modelId="{4243DC46-3BC5-4357-8F55-28E3532F95EE}" srcId="{06724E4B-A796-4E5A-A1D7-555E70213630}" destId="{10BF533D-1A4F-4F09-BA94-1E6D7148ABEA}" srcOrd="0" destOrd="0" parTransId="{97DF20C5-0101-41EA-82AD-E81D6D6D0A17}" sibTransId="{24725144-F1F9-4F63-90CE-7D8B3D1F487D}"/>
    <dgm:cxn modelId="{A970686B-9DCF-488B-9296-8D3489B24847}" srcId="{C43ED332-4187-41EF-9D11-2A54D904806B}" destId="{93050166-E110-47E5-BDE4-3ADFB1E7E242}" srcOrd="0" destOrd="0" parTransId="{6585E7D6-5A9F-4428-BF4C-547757C01FA7}" sibTransId="{617C4483-BDFF-4BD9-A834-6E4E48A3AB98}"/>
    <dgm:cxn modelId="{3896CD4C-7E4A-4141-A180-3AE47B6F7374}" type="presOf" srcId="{1E95A8F6-9CE4-4FF2-BD93-5332BC5F4E88}" destId="{05DFCB04-2362-43FA-A832-4D0DCE828689}" srcOrd="0" destOrd="0" presId="urn:microsoft.com/office/officeart/2005/8/layout/vList5"/>
    <dgm:cxn modelId="{40D82B4F-E6BF-4B49-BDFB-A819B65D3815}" srcId="{55470505-3071-4925-A970-9C41B8B5E6B1}" destId="{8B4B0CFE-0834-4F2D-8F8D-E546CEFB9C10}" srcOrd="7" destOrd="0" parTransId="{1399C439-D31B-481A-B188-6A09DADF0C21}" sibTransId="{7D601FE9-8DF4-4E8E-BDAA-0B8065304A53}"/>
    <dgm:cxn modelId="{BC9B1150-ACAE-4290-B6D5-D34FAD5024A1}" type="presOf" srcId="{0ED2CE85-8EFD-4543-B9D9-11094B4AD7E2}" destId="{F18E7AD8-A842-4F6F-BD87-55C3E70305BC}" srcOrd="0" destOrd="0" presId="urn:microsoft.com/office/officeart/2005/8/layout/vList5"/>
    <dgm:cxn modelId="{64589D58-1028-48B9-91FA-A5DB12E87D1E}" type="presOf" srcId="{F17BEF1A-6894-4CD4-8BB8-645778C8765C}" destId="{485945A0-8944-473E-B2B2-6F0037DB0AF3}" srcOrd="0" destOrd="0" presId="urn:microsoft.com/office/officeart/2005/8/layout/vList5"/>
    <dgm:cxn modelId="{50AAEB79-FB23-4FFD-B2E7-B9EABDED3E4B}" srcId="{21886BCD-B425-47AB-950D-0807FB172021}" destId="{0ED2CE85-8EFD-4543-B9D9-11094B4AD7E2}" srcOrd="0" destOrd="0" parTransId="{1DF8B132-F5DF-4613-8321-ECED4BC56D82}" sibTransId="{E3D1450C-2521-4084-9CFB-AF235708C283}"/>
    <dgm:cxn modelId="{44569682-A3E2-4FF2-9ABF-229564DB8B79}" type="presOf" srcId="{C43ED332-4187-41EF-9D11-2A54D904806B}" destId="{11DBA616-025B-4811-B16A-E9649261AEC1}" srcOrd="0" destOrd="0" presId="urn:microsoft.com/office/officeart/2005/8/layout/vList5"/>
    <dgm:cxn modelId="{36F87B91-B719-4871-A093-34D9274478B7}" type="presOf" srcId="{C0F38571-F9E3-4B57-8D0D-231C9497BBFD}" destId="{A11CFE61-61D4-4B65-8D27-4D429967B2A6}" srcOrd="0" destOrd="0" presId="urn:microsoft.com/office/officeart/2005/8/layout/vList5"/>
    <dgm:cxn modelId="{C5C3E89E-FB5D-4E1C-9E23-E65583F635D7}" type="presOf" srcId="{06724E4B-A796-4E5A-A1D7-555E70213630}" destId="{035CB03A-1615-450A-A54B-4021A44361B1}" srcOrd="0" destOrd="0" presId="urn:microsoft.com/office/officeart/2005/8/layout/vList5"/>
    <dgm:cxn modelId="{194784A0-612A-4AC7-96F0-1589E6C1AFB6}" srcId="{55470505-3071-4925-A970-9C41B8B5E6B1}" destId="{21886BCD-B425-47AB-950D-0807FB172021}" srcOrd="3" destOrd="0" parTransId="{765EB6E1-E416-400A-854A-F7C2A5235183}" sibTransId="{F9291090-68C5-477A-B0F2-4CC3BC771468}"/>
    <dgm:cxn modelId="{EF6292A3-500D-4812-A6D1-20A0104D6EFA}" type="presOf" srcId="{E341E577-92AD-42B4-BF00-BFEC1D85C420}" destId="{D661369E-9600-4298-86D9-34710FC12B4E}" srcOrd="0" destOrd="0" presId="urn:microsoft.com/office/officeart/2005/8/layout/vList5"/>
    <dgm:cxn modelId="{AC628FAD-F27E-43DB-B9F3-613561EEED65}" srcId="{C0F38571-F9E3-4B57-8D0D-231C9497BBFD}" destId="{F17BEF1A-6894-4CD4-8BB8-645778C8765C}" srcOrd="0" destOrd="0" parTransId="{BD6282E3-735B-4FDA-AAC5-AEEDF6E1E109}" sibTransId="{D41E1EC1-EFCE-4153-B184-6DABDFA7306C}"/>
    <dgm:cxn modelId="{8151B9BF-0099-486C-BA0F-0BA24B97BAFA}" srcId="{8B4B0CFE-0834-4F2D-8F8D-E546CEFB9C10}" destId="{6D9EE124-E4D8-404B-9191-A52A11C75025}" srcOrd="0" destOrd="0" parTransId="{9A86F930-B809-40B4-9E43-39AB7D2D1B1F}" sibTransId="{CD00CA7B-D47E-486D-9D77-00B04781457F}"/>
    <dgm:cxn modelId="{049D4BC6-A4BB-474C-989D-95326733BEA5}" type="presOf" srcId="{55470505-3071-4925-A970-9C41B8B5E6B1}" destId="{25E3D2A5-61A3-432C-977D-2244C06B491A}" srcOrd="0" destOrd="0" presId="urn:microsoft.com/office/officeart/2005/8/layout/vList5"/>
    <dgm:cxn modelId="{4AF9EACA-0BC3-4CD7-9645-31EE8ABE9CAC}" srcId="{55470505-3071-4925-A970-9C41B8B5E6B1}" destId="{C0F38571-F9E3-4B57-8D0D-231C9497BBFD}" srcOrd="6" destOrd="0" parTransId="{A6FE1B39-D6A6-4F9B-987D-73E5E46F8560}" sibTransId="{EF531720-93B0-4F28-9AAB-DA6FF5C6AF9B}"/>
    <dgm:cxn modelId="{C9292DD5-1E58-4801-8573-3180D62EE1F1}" type="presOf" srcId="{DFE54A75-DE7A-4994-A8A0-9B2007D18F6A}" destId="{165ADFCA-F309-4452-86A1-8B3D58BCB9D5}" srcOrd="0" destOrd="0" presId="urn:microsoft.com/office/officeart/2005/8/layout/vList5"/>
    <dgm:cxn modelId="{D14F7CD5-8B1C-4A47-81A2-06734682E36D}" type="presOf" srcId="{93050166-E110-47E5-BDE4-3ADFB1E7E242}" destId="{597556D2-27A3-4DC2-8AA5-CBC8416048E8}" srcOrd="0" destOrd="0" presId="urn:microsoft.com/office/officeart/2005/8/layout/vList5"/>
    <dgm:cxn modelId="{BF9EBBDC-FE9A-48E4-9A87-6D08C94F4A6B}" type="presOf" srcId="{10BF533D-1A4F-4F09-BA94-1E6D7148ABEA}" destId="{C94D50CB-DDCC-4494-816D-473222C2E0DA}" srcOrd="0" destOrd="0" presId="urn:microsoft.com/office/officeart/2005/8/layout/vList5"/>
    <dgm:cxn modelId="{15C2B8DE-AF94-4C6F-BBE2-0A041C21B46F}" type="presOf" srcId="{126087EA-267E-4645-8C82-1E95E9C7B7ED}" destId="{AA0E4C6E-796A-406B-97E4-8CF5C38EED04}" srcOrd="0" destOrd="0" presId="urn:microsoft.com/office/officeart/2005/8/layout/vList5"/>
    <dgm:cxn modelId="{F30C5EE5-48E7-43F4-9671-15AF1580A425}" srcId="{55470505-3071-4925-A970-9C41B8B5E6B1}" destId="{C43ED332-4187-41EF-9D11-2A54D904806B}" srcOrd="4" destOrd="0" parTransId="{158AB5CB-58A9-435C-A7E9-7209028F4310}" sibTransId="{77CE9BC8-92D3-48FD-ADD2-44E6A7B871DE}"/>
    <dgm:cxn modelId="{43A857EC-DCD3-4E3B-9033-CF83D2B3CFC2}" srcId="{55470505-3071-4925-A970-9C41B8B5E6B1}" destId="{1E95A8F6-9CE4-4FF2-BD93-5332BC5F4E88}" srcOrd="5" destOrd="0" parTransId="{F289B799-F23E-43F6-8D6D-A90F948FA0CC}" sibTransId="{96CBE78D-5DE4-498D-999A-ED0E613E57F1}"/>
    <dgm:cxn modelId="{EC2E22F4-18A3-461E-87E0-4783CB198FDD}" type="presOf" srcId="{21886BCD-B425-47AB-950D-0807FB172021}" destId="{8CF57451-50D0-4FB1-B117-44DE815E5846}" srcOrd="0" destOrd="0" presId="urn:microsoft.com/office/officeart/2005/8/layout/vList5"/>
    <dgm:cxn modelId="{0ABBADFC-1A37-45D9-89B5-3154D0F9A123}" srcId="{1E95A8F6-9CE4-4FF2-BD93-5332BC5F4E88}" destId="{A79C9ECC-93C6-4190-85A6-946A9608FB2F}" srcOrd="0" destOrd="0" parTransId="{7C570A20-CFBD-4018-8CA6-22601E0679CC}" sibTransId="{22B923BC-8620-4B5A-9134-953217D046DA}"/>
    <dgm:cxn modelId="{FA3640FF-7444-4617-8AFF-8754D039BCAD}" type="presParOf" srcId="{25E3D2A5-61A3-432C-977D-2244C06B491A}" destId="{8A8E6974-8EA7-436F-BD24-D954D41043AD}" srcOrd="0" destOrd="0" presId="urn:microsoft.com/office/officeart/2005/8/layout/vList5"/>
    <dgm:cxn modelId="{2A1752D1-AA06-4688-A02A-D18DE97F1FEB}" type="presParOf" srcId="{8A8E6974-8EA7-436F-BD24-D954D41043AD}" destId="{165ADFCA-F309-4452-86A1-8B3D58BCB9D5}" srcOrd="0" destOrd="0" presId="urn:microsoft.com/office/officeart/2005/8/layout/vList5"/>
    <dgm:cxn modelId="{B65C1B7C-906D-4145-95C3-152662F65E1B}" type="presParOf" srcId="{8A8E6974-8EA7-436F-BD24-D954D41043AD}" destId="{D661369E-9600-4298-86D9-34710FC12B4E}" srcOrd="1" destOrd="0" presId="urn:microsoft.com/office/officeart/2005/8/layout/vList5"/>
    <dgm:cxn modelId="{B9235BCA-C034-44F2-8E56-49E5A152A0B2}" type="presParOf" srcId="{25E3D2A5-61A3-432C-977D-2244C06B491A}" destId="{AC07CC93-5878-49E1-B92A-57F828127320}" srcOrd="1" destOrd="0" presId="urn:microsoft.com/office/officeart/2005/8/layout/vList5"/>
    <dgm:cxn modelId="{A365EF52-C7C1-4D09-8160-E8D060864F42}" type="presParOf" srcId="{25E3D2A5-61A3-432C-977D-2244C06B491A}" destId="{26CB2954-961E-4AFC-8F88-9FEB0988E2A6}" srcOrd="2" destOrd="0" presId="urn:microsoft.com/office/officeart/2005/8/layout/vList5"/>
    <dgm:cxn modelId="{183BF0BF-CCD7-4EEF-81AE-5491484843B6}" type="presParOf" srcId="{26CB2954-961E-4AFC-8F88-9FEB0988E2A6}" destId="{035CB03A-1615-450A-A54B-4021A44361B1}" srcOrd="0" destOrd="0" presId="urn:microsoft.com/office/officeart/2005/8/layout/vList5"/>
    <dgm:cxn modelId="{E4207C45-D5FC-4C52-B0E8-B9E02BDCAAFF}" type="presParOf" srcId="{26CB2954-961E-4AFC-8F88-9FEB0988E2A6}" destId="{C94D50CB-DDCC-4494-816D-473222C2E0DA}" srcOrd="1" destOrd="0" presId="urn:microsoft.com/office/officeart/2005/8/layout/vList5"/>
    <dgm:cxn modelId="{124AD90E-A7FA-4C2F-A901-867DA2878EEB}" type="presParOf" srcId="{25E3D2A5-61A3-432C-977D-2244C06B491A}" destId="{26B50317-8A00-496C-B86B-40C0E947E124}" srcOrd="3" destOrd="0" presId="urn:microsoft.com/office/officeart/2005/8/layout/vList5"/>
    <dgm:cxn modelId="{A68AB66D-A546-453B-BA7C-A2BB3B077564}" type="presParOf" srcId="{25E3D2A5-61A3-432C-977D-2244C06B491A}" destId="{B9930B4C-BD45-4602-B78F-15EEF8C3E31B}" srcOrd="4" destOrd="0" presId="urn:microsoft.com/office/officeart/2005/8/layout/vList5"/>
    <dgm:cxn modelId="{5CCA7E85-ECB1-4B36-B652-BA9175F9E727}" type="presParOf" srcId="{B9930B4C-BD45-4602-B78F-15EEF8C3E31B}" destId="{4DC6DA22-CDAF-4395-958D-693B3F4B3FDF}" srcOrd="0" destOrd="0" presId="urn:microsoft.com/office/officeart/2005/8/layout/vList5"/>
    <dgm:cxn modelId="{5A087B63-52E7-4361-B9F8-522A8F61F024}" type="presParOf" srcId="{B9930B4C-BD45-4602-B78F-15EEF8C3E31B}" destId="{AA0E4C6E-796A-406B-97E4-8CF5C38EED04}" srcOrd="1" destOrd="0" presId="urn:microsoft.com/office/officeart/2005/8/layout/vList5"/>
    <dgm:cxn modelId="{C460AD9B-65D0-4582-99DB-C500F9C29389}" type="presParOf" srcId="{25E3D2A5-61A3-432C-977D-2244C06B491A}" destId="{700ADBA7-8C6A-4A21-B78B-FC3B1DB6B6B5}" srcOrd="5" destOrd="0" presId="urn:microsoft.com/office/officeart/2005/8/layout/vList5"/>
    <dgm:cxn modelId="{B86CDE6D-37E7-4B0E-A11C-8514B4D891DC}" type="presParOf" srcId="{25E3D2A5-61A3-432C-977D-2244C06B491A}" destId="{3490117A-61D0-4319-9478-49DA82AC0C5C}" srcOrd="6" destOrd="0" presId="urn:microsoft.com/office/officeart/2005/8/layout/vList5"/>
    <dgm:cxn modelId="{BDE455CD-4355-47B3-A777-A9936733DFA5}" type="presParOf" srcId="{3490117A-61D0-4319-9478-49DA82AC0C5C}" destId="{8CF57451-50D0-4FB1-B117-44DE815E5846}" srcOrd="0" destOrd="0" presId="urn:microsoft.com/office/officeart/2005/8/layout/vList5"/>
    <dgm:cxn modelId="{D8A836A3-8228-4B70-83A2-E61D82864D36}" type="presParOf" srcId="{3490117A-61D0-4319-9478-49DA82AC0C5C}" destId="{F18E7AD8-A842-4F6F-BD87-55C3E70305BC}" srcOrd="1" destOrd="0" presId="urn:microsoft.com/office/officeart/2005/8/layout/vList5"/>
    <dgm:cxn modelId="{1D76E301-5ED5-4772-A331-C189CCD61944}" type="presParOf" srcId="{25E3D2A5-61A3-432C-977D-2244C06B491A}" destId="{02E822EB-382F-4883-A467-CCBF61D6218A}" srcOrd="7" destOrd="0" presId="urn:microsoft.com/office/officeart/2005/8/layout/vList5"/>
    <dgm:cxn modelId="{75300F29-BC46-46C7-A961-B90F583A2F9A}" type="presParOf" srcId="{25E3D2A5-61A3-432C-977D-2244C06B491A}" destId="{4EAA33AE-2F2B-4260-9BDF-0AC72AAEE0A7}" srcOrd="8" destOrd="0" presId="urn:microsoft.com/office/officeart/2005/8/layout/vList5"/>
    <dgm:cxn modelId="{A053CD09-12CF-4F03-BB0B-8F1AEFDDFADB}" type="presParOf" srcId="{4EAA33AE-2F2B-4260-9BDF-0AC72AAEE0A7}" destId="{11DBA616-025B-4811-B16A-E9649261AEC1}" srcOrd="0" destOrd="0" presId="urn:microsoft.com/office/officeart/2005/8/layout/vList5"/>
    <dgm:cxn modelId="{4336A416-1E2E-41CB-B8AA-41F1EC564D53}" type="presParOf" srcId="{4EAA33AE-2F2B-4260-9BDF-0AC72AAEE0A7}" destId="{597556D2-27A3-4DC2-8AA5-CBC8416048E8}" srcOrd="1" destOrd="0" presId="urn:microsoft.com/office/officeart/2005/8/layout/vList5"/>
    <dgm:cxn modelId="{2CF5590F-D8EF-413D-888A-82E77E98DA10}" type="presParOf" srcId="{25E3D2A5-61A3-432C-977D-2244C06B491A}" destId="{5E100BBC-2594-4785-A9EE-F61D8885E92D}" srcOrd="9" destOrd="0" presId="urn:microsoft.com/office/officeart/2005/8/layout/vList5"/>
    <dgm:cxn modelId="{75E3B7CC-73F5-40C7-A88E-130DFAD41313}" type="presParOf" srcId="{25E3D2A5-61A3-432C-977D-2244C06B491A}" destId="{F9B21B44-36C6-4068-997C-F957C6D74815}" srcOrd="10" destOrd="0" presId="urn:microsoft.com/office/officeart/2005/8/layout/vList5"/>
    <dgm:cxn modelId="{5F1B9824-4612-47E5-B52D-98BA1C45B52C}" type="presParOf" srcId="{F9B21B44-36C6-4068-997C-F957C6D74815}" destId="{05DFCB04-2362-43FA-A832-4D0DCE828689}" srcOrd="0" destOrd="0" presId="urn:microsoft.com/office/officeart/2005/8/layout/vList5"/>
    <dgm:cxn modelId="{0259F2E5-EAB8-41E7-B55C-D3859292F19A}" type="presParOf" srcId="{F9B21B44-36C6-4068-997C-F957C6D74815}" destId="{F8A564A9-1CDF-4F83-A37B-9D6BAD3D6F22}" srcOrd="1" destOrd="0" presId="urn:microsoft.com/office/officeart/2005/8/layout/vList5"/>
    <dgm:cxn modelId="{2BAA0457-5845-464A-B8C2-E3BD6F5A6FD3}" type="presParOf" srcId="{25E3D2A5-61A3-432C-977D-2244C06B491A}" destId="{794205C0-64C8-4648-B81B-03D16A90DB09}" srcOrd="11" destOrd="0" presId="urn:microsoft.com/office/officeart/2005/8/layout/vList5"/>
    <dgm:cxn modelId="{018C6773-6FD0-4137-B932-F1D95E510D99}" type="presParOf" srcId="{25E3D2A5-61A3-432C-977D-2244C06B491A}" destId="{BA99545F-5208-4697-8F5B-857E7CE76E88}" srcOrd="12" destOrd="0" presId="urn:microsoft.com/office/officeart/2005/8/layout/vList5"/>
    <dgm:cxn modelId="{F227FE42-E457-42D8-80F2-2B439BC93735}" type="presParOf" srcId="{BA99545F-5208-4697-8F5B-857E7CE76E88}" destId="{A11CFE61-61D4-4B65-8D27-4D429967B2A6}" srcOrd="0" destOrd="0" presId="urn:microsoft.com/office/officeart/2005/8/layout/vList5"/>
    <dgm:cxn modelId="{CFD80688-3978-4C58-BBAE-58A3C8712470}" type="presParOf" srcId="{BA99545F-5208-4697-8F5B-857E7CE76E88}" destId="{485945A0-8944-473E-B2B2-6F0037DB0AF3}" srcOrd="1" destOrd="0" presId="urn:microsoft.com/office/officeart/2005/8/layout/vList5"/>
    <dgm:cxn modelId="{82BA00B7-7CFE-4979-A84C-2FA4DFDBFC85}" type="presParOf" srcId="{25E3D2A5-61A3-432C-977D-2244C06B491A}" destId="{011D881B-4DBF-40C6-90D4-D5382D9FA993}" srcOrd="13" destOrd="0" presId="urn:microsoft.com/office/officeart/2005/8/layout/vList5"/>
    <dgm:cxn modelId="{DC7D4F98-80C3-4ED6-BECD-2956AE453E17}" type="presParOf" srcId="{25E3D2A5-61A3-432C-977D-2244C06B491A}" destId="{0DD8AF2C-02CC-4998-96D4-F02F47045954}" srcOrd="14" destOrd="0" presId="urn:microsoft.com/office/officeart/2005/8/layout/vList5"/>
    <dgm:cxn modelId="{EF48C438-AF57-4664-8157-4F3C8C515539}" type="presParOf" srcId="{0DD8AF2C-02CC-4998-96D4-F02F47045954}" destId="{6DF09527-8DB9-40A8-9591-6310EF6848D3}" srcOrd="0" destOrd="0" presId="urn:microsoft.com/office/officeart/2005/8/layout/vList5"/>
    <dgm:cxn modelId="{F2A87FA2-3DF2-4EE6-AA2E-BA5D95FB00E1}" type="presParOf" srcId="{0DD8AF2C-02CC-4998-96D4-F02F47045954}" destId="{6C64146B-A178-42B2-8E33-0EE58C6BB22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AF9322-CF00-488D-B65E-1A0DD2142904}" type="doc">
      <dgm:prSet loTypeId="urn:microsoft.com/office/officeart/2005/8/layout/matrix3" loCatId="matrix" qsTypeId="urn:microsoft.com/office/officeart/2005/8/quickstyle/3d3" qsCatId="3D" csTypeId="urn:microsoft.com/office/officeart/2005/8/colors/colorful3" csCatId="colorful" phldr="1"/>
      <dgm:spPr/>
      <dgm:t>
        <a:bodyPr/>
        <a:lstStyle/>
        <a:p>
          <a:endParaRPr lang="es-ES"/>
        </a:p>
      </dgm:t>
    </dgm:pt>
    <dgm:pt modelId="{E3465A56-B938-48A5-AF88-3F9DA54D00EB}">
      <dgm:prSet custT="1"/>
      <dgm:spPr>
        <a:ln>
          <a:solidFill>
            <a:schemeClr val="accent6">
              <a:lumMod val="75000"/>
            </a:schemeClr>
          </a:solidFill>
        </a:ln>
      </dgm:spPr>
      <dgm:t>
        <a:bodyPr/>
        <a:lstStyle/>
        <a:p>
          <a:r>
            <a:rPr lang="es-ES" sz="2000" b="1" dirty="0">
              <a:solidFill>
                <a:schemeClr val="tx1"/>
              </a:solidFill>
            </a:rPr>
            <a:t>Lode (Da 9:4)</a:t>
          </a:r>
        </a:p>
      </dgm:t>
    </dgm:pt>
    <dgm:pt modelId="{30E4F015-7CA5-4929-8DF6-FAD271A935FF}" type="parTrans" cxnId="{72B3A172-48AA-4A4F-BD2D-2016BB6E559B}">
      <dgm:prSet/>
      <dgm:spPr/>
      <dgm:t>
        <a:bodyPr/>
        <a:lstStyle/>
        <a:p>
          <a:endParaRPr lang="es-ES" sz="2000" b="1">
            <a:solidFill>
              <a:schemeClr val="tx1"/>
            </a:solidFill>
          </a:endParaRPr>
        </a:p>
      </dgm:t>
    </dgm:pt>
    <dgm:pt modelId="{D57DF6AC-B164-47ED-B200-94A353E1866E}" type="sibTrans" cxnId="{72B3A172-48AA-4A4F-BD2D-2016BB6E559B}">
      <dgm:prSet/>
      <dgm:spPr/>
      <dgm:t>
        <a:bodyPr/>
        <a:lstStyle/>
        <a:p>
          <a:endParaRPr lang="es-ES" sz="2000" b="1">
            <a:solidFill>
              <a:schemeClr val="tx1"/>
            </a:solidFill>
          </a:endParaRPr>
        </a:p>
      </dgm:t>
    </dgm:pt>
    <dgm:pt modelId="{20FA4401-1DC4-4523-9B6D-45EE1B3387A8}">
      <dgm:prSet custT="1"/>
      <dgm:spPr>
        <a:solidFill>
          <a:schemeClr val="accent5">
            <a:lumMod val="60000"/>
            <a:lumOff val="40000"/>
          </a:schemeClr>
        </a:solidFill>
        <a:ln>
          <a:solidFill>
            <a:schemeClr val="accent5">
              <a:lumMod val="50000"/>
            </a:schemeClr>
          </a:solidFill>
        </a:ln>
      </dgm:spPr>
      <dgm:t>
        <a:bodyPr/>
        <a:lstStyle/>
        <a:p>
          <a:r>
            <a:rPr lang="es-ES" sz="2000" b="1" dirty="0">
              <a:solidFill>
                <a:schemeClr val="tx1"/>
              </a:solidFill>
            </a:rPr>
            <a:t>Confessione e perdono (Da 9:5-15)</a:t>
          </a:r>
        </a:p>
      </dgm:t>
    </dgm:pt>
    <dgm:pt modelId="{DCD32011-DA33-4BF7-8CAE-0921073AAA28}" type="parTrans" cxnId="{963D82A9-0374-421D-B3BC-3BFE4ED40109}">
      <dgm:prSet/>
      <dgm:spPr/>
      <dgm:t>
        <a:bodyPr/>
        <a:lstStyle/>
        <a:p>
          <a:endParaRPr lang="es-ES" sz="2000" b="1">
            <a:solidFill>
              <a:schemeClr val="tx1"/>
            </a:solidFill>
          </a:endParaRPr>
        </a:p>
      </dgm:t>
    </dgm:pt>
    <dgm:pt modelId="{7B66BA96-D5B4-4FDF-8036-AD5359B8DD76}" type="sibTrans" cxnId="{963D82A9-0374-421D-B3BC-3BFE4ED40109}">
      <dgm:prSet/>
      <dgm:spPr/>
      <dgm:t>
        <a:bodyPr/>
        <a:lstStyle/>
        <a:p>
          <a:endParaRPr lang="es-ES" sz="2000" b="1">
            <a:solidFill>
              <a:schemeClr val="tx1"/>
            </a:solidFill>
          </a:endParaRPr>
        </a:p>
      </dgm:t>
    </dgm:pt>
    <dgm:pt modelId="{0C24B085-9070-4A80-A6E6-FE450510DB75}">
      <dgm:prSet custT="1"/>
      <dgm:spPr>
        <a:ln>
          <a:solidFill>
            <a:schemeClr val="accent1">
              <a:lumMod val="75000"/>
            </a:schemeClr>
          </a:solidFill>
        </a:ln>
      </dgm:spPr>
      <dgm:t>
        <a:bodyPr/>
        <a:lstStyle/>
        <a:p>
          <a:r>
            <a:rPr lang="es-ES" sz="2000" b="1" dirty="0">
              <a:solidFill>
                <a:schemeClr val="tx1"/>
              </a:solidFill>
            </a:rPr>
            <a:t>Richieste</a:t>
          </a:r>
          <a:br>
            <a:rPr lang="es-ES" sz="2000" b="1" dirty="0">
              <a:solidFill>
                <a:schemeClr val="tx1"/>
              </a:solidFill>
            </a:rPr>
          </a:br>
          <a:r>
            <a:rPr lang="es-ES" sz="2000" b="1" dirty="0">
              <a:solidFill>
                <a:schemeClr val="tx1"/>
              </a:solidFill>
            </a:rPr>
            <a:t>(Da  9:16-19)</a:t>
          </a:r>
        </a:p>
      </dgm:t>
    </dgm:pt>
    <dgm:pt modelId="{8C7EFEFE-D8FA-436C-BB14-1CA9FEDD25B1}" type="parTrans" cxnId="{E21EB075-698D-455D-899D-DC9C010CE746}">
      <dgm:prSet/>
      <dgm:spPr/>
      <dgm:t>
        <a:bodyPr/>
        <a:lstStyle/>
        <a:p>
          <a:endParaRPr lang="es-ES" sz="2000" b="1">
            <a:solidFill>
              <a:schemeClr val="tx1"/>
            </a:solidFill>
          </a:endParaRPr>
        </a:p>
      </dgm:t>
    </dgm:pt>
    <dgm:pt modelId="{579E1778-8069-4957-AD38-ABC0E8D7CE21}" type="sibTrans" cxnId="{E21EB075-698D-455D-899D-DC9C010CE746}">
      <dgm:prSet/>
      <dgm:spPr/>
      <dgm:t>
        <a:bodyPr/>
        <a:lstStyle/>
        <a:p>
          <a:endParaRPr lang="es-ES" sz="2000" b="1">
            <a:solidFill>
              <a:schemeClr val="tx1"/>
            </a:solidFill>
          </a:endParaRPr>
        </a:p>
      </dgm:t>
    </dgm:pt>
    <dgm:pt modelId="{E8D3EBBE-3BB1-4BF5-8D20-67C612467C80}">
      <dgm:prSet custT="1"/>
      <dgm:spPr>
        <a:solidFill>
          <a:srgbClr val="92D050"/>
        </a:solidFill>
        <a:ln>
          <a:solidFill>
            <a:schemeClr val="accent4">
              <a:lumMod val="50000"/>
            </a:schemeClr>
          </a:solidFill>
        </a:ln>
      </dgm:spPr>
      <dgm:t>
        <a:bodyPr/>
        <a:lstStyle/>
        <a:p>
          <a:r>
            <a:rPr lang="es-ES" sz="2000" b="1" dirty="0">
              <a:solidFill>
                <a:schemeClr val="tx1"/>
              </a:solidFill>
            </a:rPr>
            <a:t>Ringraziamento (</a:t>
          </a:r>
          <a:r>
            <a:rPr lang="es-ES" sz="2000" b="1" dirty="0" err="1">
              <a:solidFill>
                <a:schemeClr val="tx1"/>
              </a:solidFill>
            </a:rPr>
            <a:t>Fl</a:t>
          </a:r>
          <a:r>
            <a:rPr lang="es-ES" sz="2000" b="1" dirty="0">
              <a:solidFill>
                <a:schemeClr val="tx1"/>
              </a:solidFill>
            </a:rPr>
            <a:t> 4:6)</a:t>
          </a:r>
        </a:p>
      </dgm:t>
    </dgm:pt>
    <dgm:pt modelId="{83940BDD-4934-47B8-9E85-87DB0239EC6D}" type="parTrans" cxnId="{25F302F6-230A-45AD-ABD7-E1B9662F2407}">
      <dgm:prSet/>
      <dgm:spPr/>
      <dgm:t>
        <a:bodyPr/>
        <a:lstStyle/>
        <a:p>
          <a:endParaRPr lang="es-ES" sz="2000" b="1">
            <a:solidFill>
              <a:schemeClr val="tx1"/>
            </a:solidFill>
          </a:endParaRPr>
        </a:p>
      </dgm:t>
    </dgm:pt>
    <dgm:pt modelId="{1DC9F24A-6F7D-47FD-98A1-CBF4FE9AA248}" type="sibTrans" cxnId="{25F302F6-230A-45AD-ABD7-E1B9662F2407}">
      <dgm:prSet/>
      <dgm:spPr/>
      <dgm:t>
        <a:bodyPr/>
        <a:lstStyle/>
        <a:p>
          <a:endParaRPr lang="es-ES" sz="2000" b="1">
            <a:solidFill>
              <a:schemeClr val="tx1"/>
            </a:solidFill>
          </a:endParaRPr>
        </a:p>
      </dgm:t>
    </dgm:pt>
    <dgm:pt modelId="{5810A717-0D90-4C06-8D22-55633640A0FD}" type="pres">
      <dgm:prSet presAssocID="{E8AF9322-CF00-488D-B65E-1A0DD2142904}" presName="matrix" presStyleCnt="0">
        <dgm:presLayoutVars>
          <dgm:chMax val="1"/>
          <dgm:dir/>
          <dgm:resizeHandles val="exact"/>
        </dgm:presLayoutVars>
      </dgm:prSet>
      <dgm:spPr/>
    </dgm:pt>
    <dgm:pt modelId="{036F359D-0D6E-4B33-9B34-9CA629BD20A9}" type="pres">
      <dgm:prSet presAssocID="{E8AF9322-CF00-488D-B65E-1A0DD2142904}" presName="diamond" presStyleLbl="bgShp" presStyleIdx="0" presStyleCnt="1" custScaleX="252411" custLinFactNeighborY="626"/>
      <dgm:spPr>
        <a:prstGeom prst="roundRect">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w="28575">
          <a:solidFill>
            <a:srgbClr val="874A00"/>
          </a:solidFill>
        </a:ln>
        <a:scene3d>
          <a:camera prst="orthographicFront">
            <a:rot lat="0" lon="0" rev="0"/>
          </a:camera>
          <a:lightRig rig="contrasting" dir="t">
            <a:rot lat="0" lon="0" rev="1200000"/>
          </a:lightRig>
        </a:scene3d>
        <a:sp3d z="-300000" prstMaterial="plastic">
          <a:bevelT prst="angle"/>
        </a:sp3d>
      </dgm:spPr>
    </dgm:pt>
    <dgm:pt modelId="{53BCF369-612C-4677-87D9-37545E106659}" type="pres">
      <dgm:prSet presAssocID="{E8AF9322-CF00-488D-B65E-1A0DD2142904}" presName="quad1" presStyleLbl="node1" presStyleIdx="0" presStyleCnt="4" custScaleX="300785" custLinFactX="-100399" custLinFactNeighborX="-200000">
        <dgm:presLayoutVars>
          <dgm:chMax val="0"/>
          <dgm:chPref val="0"/>
          <dgm:bulletEnabled val="1"/>
        </dgm:presLayoutVars>
      </dgm:prSet>
      <dgm:spPr/>
    </dgm:pt>
    <dgm:pt modelId="{6A9A1EE4-F59D-45D2-A75E-17BD95A7D3E7}" type="pres">
      <dgm:prSet presAssocID="{E8AF9322-CF00-488D-B65E-1A0DD2142904}" presName="quad2" presStyleLbl="node1" presStyleIdx="1" presStyleCnt="4" custScaleX="300785" custLinFactX="100000" custLinFactNeighborX="198033">
        <dgm:presLayoutVars>
          <dgm:chMax val="0"/>
          <dgm:chPref val="0"/>
          <dgm:bulletEnabled val="1"/>
        </dgm:presLayoutVars>
      </dgm:prSet>
      <dgm:spPr/>
    </dgm:pt>
    <dgm:pt modelId="{F61C4A4F-D520-4F03-847E-7856DC21CFD1}" type="pres">
      <dgm:prSet presAssocID="{E8AF9322-CF00-488D-B65E-1A0DD2142904}" presName="quad3" presStyleLbl="node1" presStyleIdx="2" presStyleCnt="4" custScaleX="300785" custLinFactX="-100399" custLinFactNeighborX="-200000">
        <dgm:presLayoutVars>
          <dgm:chMax val="0"/>
          <dgm:chPref val="0"/>
          <dgm:bulletEnabled val="1"/>
        </dgm:presLayoutVars>
      </dgm:prSet>
      <dgm:spPr/>
    </dgm:pt>
    <dgm:pt modelId="{B84DBE54-B637-4116-BC08-3140180187E5}" type="pres">
      <dgm:prSet presAssocID="{E8AF9322-CF00-488D-B65E-1A0DD2142904}" presName="quad4" presStyleLbl="node1" presStyleIdx="3" presStyleCnt="4" custScaleX="300785" custLinFactX="100000" custLinFactNeighborX="198033">
        <dgm:presLayoutVars>
          <dgm:chMax val="0"/>
          <dgm:chPref val="0"/>
          <dgm:bulletEnabled val="1"/>
        </dgm:presLayoutVars>
      </dgm:prSet>
      <dgm:spPr/>
    </dgm:pt>
  </dgm:ptLst>
  <dgm:cxnLst>
    <dgm:cxn modelId="{7514D739-F31F-4FD6-82B7-B671940F7058}" type="presOf" srcId="{20FA4401-1DC4-4523-9B6D-45EE1B3387A8}" destId="{6A9A1EE4-F59D-45D2-A75E-17BD95A7D3E7}" srcOrd="0" destOrd="0" presId="urn:microsoft.com/office/officeart/2005/8/layout/matrix3"/>
    <dgm:cxn modelId="{36EF595C-630F-4137-BF8A-678A34E78B3B}" type="presOf" srcId="{E8D3EBBE-3BB1-4BF5-8D20-67C612467C80}" destId="{B84DBE54-B637-4116-BC08-3140180187E5}" srcOrd="0" destOrd="0" presId="urn:microsoft.com/office/officeart/2005/8/layout/matrix3"/>
    <dgm:cxn modelId="{72B3A172-48AA-4A4F-BD2D-2016BB6E559B}" srcId="{E8AF9322-CF00-488D-B65E-1A0DD2142904}" destId="{E3465A56-B938-48A5-AF88-3F9DA54D00EB}" srcOrd="0" destOrd="0" parTransId="{30E4F015-7CA5-4929-8DF6-FAD271A935FF}" sibTransId="{D57DF6AC-B164-47ED-B200-94A353E1866E}"/>
    <dgm:cxn modelId="{E21EB075-698D-455D-899D-DC9C010CE746}" srcId="{E8AF9322-CF00-488D-B65E-1A0DD2142904}" destId="{0C24B085-9070-4A80-A6E6-FE450510DB75}" srcOrd="2" destOrd="0" parTransId="{8C7EFEFE-D8FA-436C-BB14-1CA9FEDD25B1}" sibTransId="{579E1778-8069-4957-AD38-ABC0E8D7CE21}"/>
    <dgm:cxn modelId="{07D05857-E8D1-4280-9352-BCB889DFC82A}" type="presOf" srcId="{E8AF9322-CF00-488D-B65E-1A0DD2142904}" destId="{5810A717-0D90-4C06-8D22-55633640A0FD}" srcOrd="0" destOrd="0" presId="urn:microsoft.com/office/officeart/2005/8/layout/matrix3"/>
    <dgm:cxn modelId="{637AEA99-EDF5-47C9-873F-C947A08F92E5}" type="presOf" srcId="{E3465A56-B938-48A5-AF88-3F9DA54D00EB}" destId="{53BCF369-612C-4677-87D9-37545E106659}" srcOrd="0" destOrd="0" presId="urn:microsoft.com/office/officeart/2005/8/layout/matrix3"/>
    <dgm:cxn modelId="{963D82A9-0374-421D-B3BC-3BFE4ED40109}" srcId="{E8AF9322-CF00-488D-B65E-1A0DD2142904}" destId="{20FA4401-1DC4-4523-9B6D-45EE1B3387A8}" srcOrd="1" destOrd="0" parTransId="{DCD32011-DA33-4BF7-8CAE-0921073AAA28}" sibTransId="{7B66BA96-D5B4-4FDF-8036-AD5359B8DD76}"/>
    <dgm:cxn modelId="{A67040E9-7B8D-4B39-9226-2103BC5F8B07}" type="presOf" srcId="{0C24B085-9070-4A80-A6E6-FE450510DB75}" destId="{F61C4A4F-D520-4F03-847E-7856DC21CFD1}" srcOrd="0" destOrd="0" presId="urn:microsoft.com/office/officeart/2005/8/layout/matrix3"/>
    <dgm:cxn modelId="{25F302F6-230A-45AD-ABD7-E1B9662F2407}" srcId="{E8AF9322-CF00-488D-B65E-1A0DD2142904}" destId="{E8D3EBBE-3BB1-4BF5-8D20-67C612467C80}" srcOrd="3" destOrd="0" parTransId="{83940BDD-4934-47B8-9E85-87DB0239EC6D}" sibTransId="{1DC9F24A-6F7D-47FD-98A1-CBF4FE9AA248}"/>
    <dgm:cxn modelId="{238B96AA-B2EB-40EB-9174-F684EF972E1A}" type="presParOf" srcId="{5810A717-0D90-4C06-8D22-55633640A0FD}" destId="{036F359D-0D6E-4B33-9B34-9CA629BD20A9}" srcOrd="0" destOrd="0" presId="urn:microsoft.com/office/officeart/2005/8/layout/matrix3"/>
    <dgm:cxn modelId="{60B2D619-1EC6-4CD2-9E8B-9EC0367E785F}" type="presParOf" srcId="{5810A717-0D90-4C06-8D22-55633640A0FD}" destId="{53BCF369-612C-4677-87D9-37545E106659}" srcOrd="1" destOrd="0" presId="urn:microsoft.com/office/officeart/2005/8/layout/matrix3"/>
    <dgm:cxn modelId="{0FF498E3-6B2A-4BE2-8863-0A93D43AFB9A}" type="presParOf" srcId="{5810A717-0D90-4C06-8D22-55633640A0FD}" destId="{6A9A1EE4-F59D-45D2-A75E-17BD95A7D3E7}" srcOrd="2" destOrd="0" presId="urn:microsoft.com/office/officeart/2005/8/layout/matrix3"/>
    <dgm:cxn modelId="{A6280CA1-B61D-49F0-8298-3DC2F2541A97}" type="presParOf" srcId="{5810A717-0D90-4C06-8D22-55633640A0FD}" destId="{F61C4A4F-D520-4F03-847E-7856DC21CFD1}" srcOrd="3" destOrd="0" presId="urn:microsoft.com/office/officeart/2005/8/layout/matrix3"/>
    <dgm:cxn modelId="{05CC67E1-41DC-4D4F-9879-DEC441A95CE8}" type="presParOf" srcId="{5810A717-0D90-4C06-8D22-55633640A0FD}" destId="{B84DBE54-B637-4116-BC08-3140180187E5}"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61369E-9600-4298-86D9-34710FC12B4E}">
      <dsp:nvSpPr>
        <dsp:cNvPr id="0" name=""/>
        <dsp:cNvSpPr/>
      </dsp:nvSpPr>
      <dsp:spPr>
        <a:xfrm rot="5400000">
          <a:off x="8062969" y="-3389944"/>
          <a:ext cx="486506" cy="7388424"/>
        </a:xfrm>
        <a:prstGeom prst="round2SameRect">
          <a:avLst/>
        </a:prstGeom>
        <a:solidFill>
          <a:schemeClr val="accent2">
            <a:lumMod val="20000"/>
            <a:lumOff val="8000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es-ES" sz="1800" b="1" kern="1200" dirty="0"/>
            <a:t>Abbiamo bisogno di riconoscere la nostra relazione personale col Padre di tutti gli esseri umani</a:t>
          </a:r>
          <a:endParaRPr lang="es-ES" sz="1800" kern="1200" dirty="0"/>
        </a:p>
      </dsp:txBody>
      <dsp:txXfrm rot="-5400000">
        <a:off x="4612011" y="84763"/>
        <a:ext cx="7364675" cy="439008"/>
      </dsp:txXfrm>
    </dsp:sp>
    <dsp:sp modelId="{165ADFCA-F309-4452-86A1-8B3D58BCB9D5}">
      <dsp:nvSpPr>
        <dsp:cNvPr id="0" name=""/>
        <dsp:cNvSpPr/>
      </dsp:nvSpPr>
      <dsp:spPr>
        <a:xfrm>
          <a:off x="1066" y="201"/>
          <a:ext cx="4610944" cy="608132"/>
        </a:xfrm>
        <a:prstGeom prst="roundRect">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outerShdw>
              </a:effectLst>
            </a:rPr>
            <a:t>«Padre nostro che sei nei cieli»</a:t>
          </a:r>
          <a:endParaRPr lang="es-ES" sz="1800" kern="1200" dirty="0">
            <a:effectLst>
              <a:outerShdw blurRad="38100" dist="38100" dir="2700000" algn="tl">
                <a:srgbClr val="000000"/>
              </a:outerShdw>
            </a:effectLst>
          </a:endParaRPr>
        </a:p>
      </dsp:txBody>
      <dsp:txXfrm>
        <a:off x="30753" y="29888"/>
        <a:ext cx="4551570" cy="548758"/>
      </dsp:txXfrm>
    </dsp:sp>
    <dsp:sp modelId="{C94D50CB-DDCC-4494-816D-473222C2E0DA}">
      <dsp:nvSpPr>
        <dsp:cNvPr id="0" name=""/>
        <dsp:cNvSpPr/>
      </dsp:nvSpPr>
      <dsp:spPr>
        <a:xfrm rot="5400000">
          <a:off x="8062969" y="-2751404"/>
          <a:ext cx="486506" cy="7388424"/>
        </a:xfrm>
        <a:prstGeom prst="round2SameRect">
          <a:avLst/>
        </a:prstGeom>
        <a:solidFill>
          <a:schemeClr val="accent3">
            <a:tint val="40000"/>
            <a:hueOff val="0"/>
            <a:satOff val="0"/>
            <a:lum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es-ES" sz="1800" b="1" kern="1200" dirty="0"/>
            <a:t>Riconoscere la santità di Dio ci avvicina a Lui con riverenza e rispetto</a:t>
          </a:r>
          <a:endParaRPr lang="es-ES" sz="1800" kern="1200" dirty="0"/>
        </a:p>
      </dsp:txBody>
      <dsp:txXfrm rot="-5400000">
        <a:off x="4612011" y="723303"/>
        <a:ext cx="7364675" cy="439008"/>
      </dsp:txXfrm>
    </dsp:sp>
    <dsp:sp modelId="{035CB03A-1615-450A-A54B-4021A44361B1}">
      <dsp:nvSpPr>
        <dsp:cNvPr id="0" name=""/>
        <dsp:cNvSpPr/>
      </dsp:nvSpPr>
      <dsp:spPr>
        <a:xfrm>
          <a:off x="1066" y="638741"/>
          <a:ext cx="4610944" cy="608132"/>
        </a:xfrm>
        <a:prstGeom prst="roundRect">
          <a:avLst/>
        </a:prstGeom>
        <a:solidFill>
          <a:schemeClr val="accent3">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outerShdw>
              </a:effectLst>
            </a:rPr>
            <a:t>«Santificato sia il tuo nome»</a:t>
          </a:r>
          <a:endParaRPr lang="es-ES" sz="1800" kern="1200" dirty="0">
            <a:effectLst>
              <a:outerShdw blurRad="38100" dist="38100" dir="2700000" algn="tl">
                <a:srgbClr val="000000"/>
              </a:outerShdw>
            </a:effectLst>
          </a:endParaRPr>
        </a:p>
      </dsp:txBody>
      <dsp:txXfrm>
        <a:off x="30753" y="668428"/>
        <a:ext cx="4551570" cy="548758"/>
      </dsp:txXfrm>
    </dsp:sp>
    <dsp:sp modelId="{AA0E4C6E-796A-406B-97E4-8CF5C38EED04}">
      <dsp:nvSpPr>
        <dsp:cNvPr id="0" name=""/>
        <dsp:cNvSpPr/>
      </dsp:nvSpPr>
      <dsp:spPr>
        <a:xfrm rot="5400000">
          <a:off x="8062969" y="-2112864"/>
          <a:ext cx="486506" cy="7388424"/>
        </a:xfrm>
        <a:prstGeom prst="round2SameRect">
          <a:avLst/>
        </a:prstGeom>
        <a:solidFill>
          <a:schemeClr val="accent4">
            <a:tint val="40000"/>
            <a:hueOff val="0"/>
            <a:satOff val="0"/>
            <a:lumOff val="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es-ES" sz="1800" b="1" kern="1200" dirty="0"/>
            <a:t>Desideriamo il ritorno di Gesù</a:t>
          </a:r>
          <a:endParaRPr lang="es-ES" sz="1800" kern="1200" dirty="0"/>
        </a:p>
      </dsp:txBody>
      <dsp:txXfrm rot="-5400000">
        <a:off x="4612011" y="1361843"/>
        <a:ext cx="7364675" cy="439008"/>
      </dsp:txXfrm>
    </dsp:sp>
    <dsp:sp modelId="{4DC6DA22-CDAF-4395-958D-693B3F4B3FDF}">
      <dsp:nvSpPr>
        <dsp:cNvPr id="0" name=""/>
        <dsp:cNvSpPr/>
      </dsp:nvSpPr>
      <dsp:spPr>
        <a:xfrm>
          <a:off x="1066" y="1277280"/>
          <a:ext cx="4610944" cy="608132"/>
        </a:xfrm>
        <a:prstGeom prst="roundRect">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outerShdw>
              </a:effectLst>
            </a:rPr>
            <a:t>«Venga il tuo regno»</a:t>
          </a:r>
          <a:endParaRPr lang="es-ES" sz="1800" kern="1200" dirty="0">
            <a:effectLst>
              <a:outerShdw blurRad="38100" dist="38100" dir="2700000" algn="tl">
                <a:srgbClr val="000000"/>
              </a:outerShdw>
            </a:effectLst>
          </a:endParaRPr>
        </a:p>
      </dsp:txBody>
      <dsp:txXfrm>
        <a:off x="30753" y="1306967"/>
        <a:ext cx="4551570" cy="548758"/>
      </dsp:txXfrm>
    </dsp:sp>
    <dsp:sp modelId="{F18E7AD8-A842-4F6F-BD87-55C3E70305BC}">
      <dsp:nvSpPr>
        <dsp:cNvPr id="0" name=""/>
        <dsp:cNvSpPr/>
      </dsp:nvSpPr>
      <dsp:spPr>
        <a:xfrm rot="5400000">
          <a:off x="8062969" y="-1474325"/>
          <a:ext cx="486506" cy="7388424"/>
        </a:xfrm>
        <a:prstGeom prst="round2SameRect">
          <a:avLst/>
        </a:prstGeom>
        <a:solidFill>
          <a:srgbClr val="B9E1FF"/>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es-ES" sz="1800" b="1" kern="1200" dirty="0">
              <a:solidFill>
                <a:prstClr val="black">
                  <a:hueOff val="0"/>
                  <a:satOff val="0"/>
                  <a:lumOff val="0"/>
                  <a:alphaOff val="0"/>
                </a:prstClr>
              </a:solidFill>
              <a:latin typeface="Aptos"/>
              <a:ea typeface="+mn-ea"/>
              <a:cs typeface="+mn-cs"/>
            </a:rPr>
            <a:t>Accettiamo la sovranità divina e chiediamo che si faccia la volontà di Dio nella nostra vita e nel mondo</a:t>
          </a:r>
        </a:p>
      </dsp:txBody>
      <dsp:txXfrm rot="-5400000">
        <a:off x="4612011" y="2000382"/>
        <a:ext cx="7364675" cy="439008"/>
      </dsp:txXfrm>
    </dsp:sp>
    <dsp:sp modelId="{8CF57451-50D0-4FB1-B117-44DE815E5846}">
      <dsp:nvSpPr>
        <dsp:cNvPr id="0" name=""/>
        <dsp:cNvSpPr/>
      </dsp:nvSpPr>
      <dsp:spPr>
        <a:xfrm>
          <a:off x="1066" y="1915820"/>
          <a:ext cx="4610944" cy="608132"/>
        </a:xfrm>
        <a:prstGeom prst="roundRect">
          <a:avLst/>
        </a:prstGeom>
        <a:solidFill>
          <a:srgbClr val="0070C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outerShdw>
              </a:effectLst>
            </a:rPr>
            <a:t>«Sia fatta la tua volontà come in cielo, così in terra»</a:t>
          </a:r>
          <a:endParaRPr lang="es-ES" sz="1800" kern="1200" dirty="0">
            <a:effectLst>
              <a:outerShdw blurRad="38100" dist="38100" dir="2700000" algn="tl">
                <a:srgbClr val="000000"/>
              </a:outerShdw>
            </a:effectLst>
          </a:endParaRPr>
        </a:p>
      </dsp:txBody>
      <dsp:txXfrm>
        <a:off x="30753" y="1945507"/>
        <a:ext cx="4551570" cy="548758"/>
      </dsp:txXfrm>
    </dsp:sp>
    <dsp:sp modelId="{597556D2-27A3-4DC2-8AA5-CBC8416048E8}">
      <dsp:nvSpPr>
        <dsp:cNvPr id="0" name=""/>
        <dsp:cNvSpPr/>
      </dsp:nvSpPr>
      <dsp:spPr>
        <a:xfrm rot="5400000">
          <a:off x="8062969" y="-835785"/>
          <a:ext cx="486506" cy="7388424"/>
        </a:xfrm>
        <a:prstGeom prst="round2SameRect">
          <a:avLst/>
        </a:prstGeom>
        <a:solidFill>
          <a:srgbClr val="FFC9C9"/>
        </a:solidFill>
        <a:ln w="12700" cap="flat" cmpd="sng" algn="ctr">
          <a:solidFill>
            <a:schemeClr val="accent6">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es-ES" sz="1800" b="1" kern="1200" dirty="0"/>
            <a:t>Chiediamo ciò di cui abbiamo bisogno per vivere, sia fisicamente che spiritualmente</a:t>
          </a:r>
          <a:endParaRPr lang="es-ES" sz="1800" kern="1200" dirty="0"/>
        </a:p>
      </dsp:txBody>
      <dsp:txXfrm rot="-5400000">
        <a:off x="4612011" y="2638922"/>
        <a:ext cx="7364675" cy="439008"/>
      </dsp:txXfrm>
    </dsp:sp>
    <dsp:sp modelId="{11DBA616-025B-4811-B16A-E9649261AEC1}">
      <dsp:nvSpPr>
        <dsp:cNvPr id="0" name=""/>
        <dsp:cNvSpPr/>
      </dsp:nvSpPr>
      <dsp:spPr>
        <a:xfrm>
          <a:off x="1066" y="2554359"/>
          <a:ext cx="4610944" cy="608132"/>
        </a:xfrm>
        <a:prstGeom prst="roundRect">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outerShdw>
              </a:effectLst>
            </a:rPr>
            <a:t>«Dacci il nostro pane quotidiano»</a:t>
          </a:r>
          <a:endParaRPr lang="es-ES" sz="1800" kern="1200" dirty="0">
            <a:effectLst>
              <a:outerShdw blurRad="38100" dist="38100" dir="2700000" algn="tl">
                <a:srgbClr val="000000"/>
              </a:outerShdw>
            </a:effectLst>
          </a:endParaRPr>
        </a:p>
      </dsp:txBody>
      <dsp:txXfrm>
        <a:off x="30753" y="2584046"/>
        <a:ext cx="4551570" cy="548758"/>
      </dsp:txXfrm>
    </dsp:sp>
    <dsp:sp modelId="{F8A564A9-1CDF-4F83-A37B-9D6BAD3D6F22}">
      <dsp:nvSpPr>
        <dsp:cNvPr id="0" name=""/>
        <dsp:cNvSpPr/>
      </dsp:nvSpPr>
      <dsp:spPr>
        <a:xfrm rot="5400000">
          <a:off x="8062969" y="-197246"/>
          <a:ext cx="486506" cy="7388424"/>
        </a:xfrm>
        <a:prstGeom prst="round2SameRect">
          <a:avLst/>
        </a:prstGeom>
        <a:solidFill>
          <a:srgbClr val="E1FFFF"/>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es-ES" sz="1800" b="1" kern="1200" dirty="0">
              <a:solidFill>
                <a:prstClr val="black">
                  <a:hueOff val="0"/>
                  <a:satOff val="0"/>
                  <a:lumOff val="0"/>
                  <a:alphaOff val="0"/>
                </a:prstClr>
              </a:solidFill>
              <a:latin typeface="Aptos"/>
              <a:ea typeface="+mn-ea"/>
              <a:cs typeface="+mn-cs"/>
            </a:rPr>
            <a:t>Necessitiamo pentirci, cercare il perdono e perdonare chi ci ha offeso, così come Dio ci perdona</a:t>
          </a:r>
        </a:p>
      </dsp:txBody>
      <dsp:txXfrm rot="-5400000">
        <a:off x="4612011" y="3277461"/>
        <a:ext cx="7364675" cy="439008"/>
      </dsp:txXfrm>
    </dsp:sp>
    <dsp:sp modelId="{05DFCB04-2362-43FA-A832-4D0DCE828689}">
      <dsp:nvSpPr>
        <dsp:cNvPr id="0" name=""/>
        <dsp:cNvSpPr/>
      </dsp:nvSpPr>
      <dsp:spPr>
        <a:xfrm>
          <a:off x="1066" y="3192899"/>
          <a:ext cx="4610944" cy="608132"/>
        </a:xfrm>
        <a:prstGeom prst="roundRect">
          <a:avLst/>
        </a:prstGeom>
        <a:solidFill>
          <a:schemeClr val="tx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ts val="1500"/>
            </a:lnSpc>
            <a:spcBef>
              <a:spcPct val="0"/>
            </a:spcBef>
            <a:spcAft>
              <a:spcPts val="0"/>
            </a:spcAft>
            <a:buNone/>
          </a:pPr>
          <a:r>
            <a:rPr lang="es-ES" sz="1600" b="1" kern="1200" dirty="0">
              <a:effectLst>
                <a:outerShdw blurRad="38100" dist="38100" dir="2700000" algn="tl">
                  <a:srgbClr val="000000"/>
                </a:outerShdw>
              </a:effectLst>
            </a:rPr>
            <a:t>«Perdona i nostri debiti come noi li perdoniamo ai nostri debitori»</a:t>
          </a:r>
          <a:endParaRPr lang="es-ES" sz="1600" kern="1200" dirty="0">
            <a:effectLst>
              <a:outerShdw blurRad="38100" dist="38100" dir="2700000" algn="tl">
                <a:srgbClr val="000000"/>
              </a:outerShdw>
            </a:effectLst>
          </a:endParaRPr>
        </a:p>
      </dsp:txBody>
      <dsp:txXfrm>
        <a:off x="30753" y="3222586"/>
        <a:ext cx="4551570" cy="548758"/>
      </dsp:txXfrm>
    </dsp:sp>
    <dsp:sp modelId="{485945A0-8944-473E-B2B2-6F0037DB0AF3}">
      <dsp:nvSpPr>
        <dsp:cNvPr id="0" name=""/>
        <dsp:cNvSpPr/>
      </dsp:nvSpPr>
      <dsp:spPr>
        <a:xfrm rot="5400000">
          <a:off x="8062969" y="441293"/>
          <a:ext cx="486506" cy="7388424"/>
        </a:xfrm>
        <a:prstGeom prst="round2SameRect">
          <a:avLst/>
        </a:prstGeom>
        <a:solidFill>
          <a:srgbClr val="FFDBC9"/>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es-ES" sz="1800" b="1" kern="1200" dirty="0"/>
            <a:t>Chiediamo protezione e sostegno contro il male presente in questo mondo</a:t>
          </a:r>
          <a:endParaRPr lang="es-ES" sz="1800" kern="1200" dirty="0"/>
        </a:p>
      </dsp:txBody>
      <dsp:txXfrm rot="-5400000">
        <a:off x="4612011" y="3916001"/>
        <a:ext cx="7364675" cy="439008"/>
      </dsp:txXfrm>
    </dsp:sp>
    <dsp:sp modelId="{A11CFE61-61D4-4B65-8D27-4D429967B2A6}">
      <dsp:nvSpPr>
        <dsp:cNvPr id="0" name=""/>
        <dsp:cNvSpPr/>
      </dsp:nvSpPr>
      <dsp:spPr>
        <a:xfrm>
          <a:off x="1066" y="3831438"/>
          <a:ext cx="4610944" cy="608132"/>
        </a:xfrm>
        <a:prstGeom prst="roundRect">
          <a:avLst/>
        </a:prstGeom>
        <a:solidFill>
          <a:srgbClr val="9933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outerShdw>
              </a:effectLst>
            </a:rPr>
            <a:t>«Allontana da noi la tentazione, ma liberaci dal male»</a:t>
          </a:r>
          <a:endParaRPr lang="es-ES" sz="1800" kern="1200" dirty="0">
            <a:effectLst>
              <a:outerShdw blurRad="38100" dist="38100" dir="2700000" algn="tl">
                <a:srgbClr val="000000"/>
              </a:outerShdw>
            </a:effectLst>
          </a:endParaRPr>
        </a:p>
      </dsp:txBody>
      <dsp:txXfrm>
        <a:off x="30753" y="3861125"/>
        <a:ext cx="4551570" cy="548758"/>
      </dsp:txXfrm>
    </dsp:sp>
    <dsp:sp modelId="{6C64146B-A178-42B2-8E33-0EE58C6BB227}">
      <dsp:nvSpPr>
        <dsp:cNvPr id="0" name=""/>
        <dsp:cNvSpPr/>
      </dsp:nvSpPr>
      <dsp:spPr>
        <a:xfrm rot="5400000">
          <a:off x="8062969" y="1079833"/>
          <a:ext cx="486506" cy="7388424"/>
        </a:xfrm>
        <a:prstGeom prst="round2SameRect">
          <a:avLst/>
        </a:prstGeom>
        <a:solidFill>
          <a:srgbClr val="E3E3D3"/>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Font typeface="Arial" panose="020B0604020202020204" pitchFamily="34" charset="0"/>
            <a:buNone/>
          </a:pPr>
          <a:r>
            <a:rPr lang="es-ES" sz="1800" b="1" kern="1200" dirty="0">
              <a:solidFill>
                <a:prstClr val="black">
                  <a:hueOff val="0"/>
                  <a:satOff val="0"/>
                  <a:lumOff val="0"/>
                  <a:alphaOff val="0"/>
                </a:prstClr>
              </a:solidFill>
              <a:latin typeface="Aptos"/>
              <a:ea typeface="+mn-ea"/>
              <a:cs typeface="+mn-cs"/>
            </a:rPr>
            <a:t>Riconosciamo che tutto quello che siamo, possediamo e facciamo, appartiene a Dio. Solo lui merita la gloria e la lode</a:t>
          </a:r>
        </a:p>
      </dsp:txBody>
      <dsp:txXfrm rot="-5400000">
        <a:off x="4612011" y="4554541"/>
        <a:ext cx="7364675" cy="439008"/>
      </dsp:txXfrm>
    </dsp:sp>
    <dsp:sp modelId="{6DF09527-8DB9-40A8-9591-6310EF6848D3}">
      <dsp:nvSpPr>
        <dsp:cNvPr id="0" name=""/>
        <dsp:cNvSpPr/>
      </dsp:nvSpPr>
      <dsp:spPr>
        <a:xfrm>
          <a:off x="1066" y="4469978"/>
          <a:ext cx="4610944" cy="608132"/>
        </a:xfrm>
        <a:prstGeom prst="roundRect">
          <a:avLst/>
        </a:prstGeom>
        <a:solidFill>
          <a:srgbClr val="6C6D4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outerShdw>
              </a:effectLst>
            </a:rPr>
            <a:t>«Perchè tuo è il regno, e la potenza e la gloria, per tutti i secoli nei secoli. Amen»</a:t>
          </a:r>
          <a:endParaRPr lang="es-ES" sz="1800" kern="1200" dirty="0">
            <a:effectLst>
              <a:outerShdw blurRad="38100" dist="38100" dir="2700000" algn="tl">
                <a:srgbClr val="000000"/>
              </a:outerShdw>
            </a:effectLst>
          </a:endParaRPr>
        </a:p>
      </dsp:txBody>
      <dsp:txXfrm>
        <a:off x="30753" y="4499665"/>
        <a:ext cx="4551570" cy="548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F359D-0D6E-4B33-9B34-9CA629BD20A9}">
      <dsp:nvSpPr>
        <dsp:cNvPr id="0" name=""/>
        <dsp:cNvSpPr/>
      </dsp:nvSpPr>
      <dsp:spPr>
        <a:xfrm>
          <a:off x="1309030" y="0"/>
          <a:ext cx="5267436" cy="2086849"/>
        </a:xfrm>
        <a:prstGeom prst="roundRect">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w="28575" cap="flat" cmpd="sng" algn="ctr">
          <a:solidFill>
            <a:srgbClr val="874A00"/>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53BCF369-612C-4677-87D9-37545E106659}">
      <dsp:nvSpPr>
        <dsp:cNvPr id="0" name=""/>
        <dsp:cNvSpPr/>
      </dsp:nvSpPr>
      <dsp:spPr>
        <a:xfrm>
          <a:off x="0" y="198250"/>
          <a:ext cx="2448002" cy="813871"/>
        </a:xfrm>
        <a:prstGeom prst="roundRect">
          <a:avLst/>
        </a:prstGeom>
        <a:solidFill>
          <a:schemeClr val="accent3">
            <a:hueOff val="0"/>
            <a:satOff val="0"/>
            <a:lumOff val="0"/>
            <a:alphaOff val="0"/>
          </a:schemeClr>
        </a:solidFill>
        <a:ln>
          <a:solidFill>
            <a:schemeClr val="accent6">
              <a:lumMod val="75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tx1"/>
              </a:solidFill>
            </a:rPr>
            <a:t>Lode (Da 9:4)</a:t>
          </a:r>
        </a:p>
      </dsp:txBody>
      <dsp:txXfrm>
        <a:off x="39730" y="237980"/>
        <a:ext cx="2368542" cy="734411"/>
      </dsp:txXfrm>
    </dsp:sp>
    <dsp:sp modelId="{6A9A1EE4-F59D-45D2-A75E-17BD95A7D3E7}">
      <dsp:nvSpPr>
        <dsp:cNvPr id="0" name=""/>
        <dsp:cNvSpPr/>
      </dsp:nvSpPr>
      <dsp:spPr>
        <a:xfrm>
          <a:off x="5437494" y="198250"/>
          <a:ext cx="2448002" cy="813871"/>
        </a:xfrm>
        <a:prstGeom prst="roundRect">
          <a:avLst/>
        </a:prstGeom>
        <a:solidFill>
          <a:schemeClr val="accent5">
            <a:lumMod val="60000"/>
            <a:lumOff val="40000"/>
          </a:schemeClr>
        </a:solidFill>
        <a:ln>
          <a:solidFill>
            <a:schemeClr val="accent5">
              <a:lumMod val="5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tx1"/>
              </a:solidFill>
            </a:rPr>
            <a:t>Confessione e perdono (Da 9:5-15)</a:t>
          </a:r>
        </a:p>
      </dsp:txBody>
      <dsp:txXfrm>
        <a:off x="5477224" y="237980"/>
        <a:ext cx="2368542" cy="734411"/>
      </dsp:txXfrm>
    </dsp:sp>
    <dsp:sp modelId="{F61C4A4F-D520-4F03-847E-7856DC21CFD1}">
      <dsp:nvSpPr>
        <dsp:cNvPr id="0" name=""/>
        <dsp:cNvSpPr/>
      </dsp:nvSpPr>
      <dsp:spPr>
        <a:xfrm>
          <a:off x="0" y="1074727"/>
          <a:ext cx="2448002" cy="813871"/>
        </a:xfrm>
        <a:prstGeom prst="roundRect">
          <a:avLst/>
        </a:prstGeom>
        <a:solidFill>
          <a:schemeClr val="accent3">
            <a:hueOff val="-7999998"/>
            <a:satOff val="0"/>
            <a:lumOff val="-20000"/>
            <a:alphaOff val="0"/>
          </a:schemeClr>
        </a:solidFill>
        <a:ln>
          <a:solidFill>
            <a:schemeClr val="accent1">
              <a:lumMod val="75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tx1"/>
              </a:solidFill>
            </a:rPr>
            <a:t>Richieste</a:t>
          </a:r>
          <a:br>
            <a:rPr lang="es-ES" sz="2000" b="1" kern="1200" dirty="0">
              <a:solidFill>
                <a:schemeClr val="tx1"/>
              </a:solidFill>
            </a:rPr>
          </a:br>
          <a:r>
            <a:rPr lang="es-ES" sz="2000" b="1" kern="1200" dirty="0">
              <a:solidFill>
                <a:schemeClr val="tx1"/>
              </a:solidFill>
            </a:rPr>
            <a:t>(Da  9:16-19)</a:t>
          </a:r>
        </a:p>
      </dsp:txBody>
      <dsp:txXfrm>
        <a:off x="39730" y="1114457"/>
        <a:ext cx="2368542" cy="734411"/>
      </dsp:txXfrm>
    </dsp:sp>
    <dsp:sp modelId="{B84DBE54-B637-4116-BC08-3140180187E5}">
      <dsp:nvSpPr>
        <dsp:cNvPr id="0" name=""/>
        <dsp:cNvSpPr/>
      </dsp:nvSpPr>
      <dsp:spPr>
        <a:xfrm>
          <a:off x="5437494" y="1074727"/>
          <a:ext cx="2448002" cy="813871"/>
        </a:xfrm>
        <a:prstGeom prst="roundRect">
          <a:avLst/>
        </a:prstGeom>
        <a:solidFill>
          <a:srgbClr val="92D050"/>
        </a:solidFill>
        <a:ln>
          <a:solidFill>
            <a:schemeClr val="accent4">
              <a:lumMod val="5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tx1"/>
              </a:solidFill>
            </a:rPr>
            <a:t>Ringraziamento (</a:t>
          </a:r>
          <a:r>
            <a:rPr lang="es-ES" sz="2000" b="1" kern="1200" dirty="0" err="1">
              <a:solidFill>
                <a:schemeClr val="tx1"/>
              </a:solidFill>
            </a:rPr>
            <a:t>Fl</a:t>
          </a:r>
          <a:r>
            <a:rPr lang="es-ES" sz="2000" b="1" kern="1200" dirty="0">
              <a:solidFill>
                <a:schemeClr val="tx1"/>
              </a:solidFill>
            </a:rPr>
            <a:t> 4:6)</a:t>
          </a:r>
        </a:p>
      </dsp:txBody>
      <dsp:txXfrm>
        <a:off x="5477224" y="1114457"/>
        <a:ext cx="2368542" cy="73441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609B8F-E6F1-ED24-B11F-FF231DAEFF8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63DB951-487B-8CF3-6DB9-D7749B6371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92E6C92-9FF3-C726-089F-F9C5B276A70B}"/>
              </a:ext>
            </a:extLst>
          </p:cNvPr>
          <p:cNvSpPr>
            <a:spLocks noGrp="1"/>
          </p:cNvSpPr>
          <p:nvPr>
            <p:ph type="dt" sz="half" idx="10"/>
          </p:nvPr>
        </p:nvSpPr>
        <p:spPr/>
        <p:txBody>
          <a:bodyPr/>
          <a:lstStyle/>
          <a:p>
            <a:fld id="{79AA3ED4-694B-40CE-8C88-E2BCE3ADF338}" type="datetimeFigureOut">
              <a:rPr lang="es-ES" smtClean="0"/>
              <a:pPr/>
              <a:t>07/05/2026</a:t>
            </a:fld>
            <a:endParaRPr lang="es-ES"/>
          </a:p>
        </p:txBody>
      </p:sp>
      <p:sp>
        <p:nvSpPr>
          <p:cNvPr id="5" name="Marcador de pie de página 4">
            <a:extLst>
              <a:ext uri="{FF2B5EF4-FFF2-40B4-BE49-F238E27FC236}">
                <a16:creationId xmlns:a16="http://schemas.microsoft.com/office/drawing/2014/main" id="{9EC55F94-B21D-65F5-224B-B9E11CD2421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3A21C29-CA21-C878-0753-1BE7A10424AD}"/>
              </a:ext>
            </a:extLst>
          </p:cNvPr>
          <p:cNvSpPr>
            <a:spLocks noGrp="1"/>
          </p:cNvSpPr>
          <p:nvPr>
            <p:ph type="sldNum" sz="quarter" idx="12"/>
          </p:nvPr>
        </p:nvSpPr>
        <p:spPr/>
        <p:txBody>
          <a:bodyPr/>
          <a:lstStyle/>
          <a:p>
            <a:fld id="{D8175B3F-379E-41A7-A4B8-36BDEBA0AEC5}" type="slidenum">
              <a:rPr lang="es-ES" smtClean="0"/>
              <a:pPr/>
              <a:t>‹Nº›</a:t>
            </a:fld>
            <a:endParaRPr lang="es-ES"/>
          </a:p>
        </p:txBody>
      </p:sp>
    </p:spTree>
    <p:extLst>
      <p:ext uri="{BB962C8B-B14F-4D97-AF65-F5344CB8AC3E}">
        <p14:creationId xmlns:p14="http://schemas.microsoft.com/office/powerpoint/2010/main" val="74803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2E796-1216-8F52-B298-D840FB3C3FB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7DD451A-0566-E779-BA6C-3E88D6FF0DA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475279E-6DC6-72AA-6AAB-3E8BC0628DBA}"/>
              </a:ext>
            </a:extLst>
          </p:cNvPr>
          <p:cNvSpPr>
            <a:spLocks noGrp="1"/>
          </p:cNvSpPr>
          <p:nvPr>
            <p:ph type="dt" sz="half" idx="10"/>
          </p:nvPr>
        </p:nvSpPr>
        <p:spPr/>
        <p:txBody>
          <a:bodyPr/>
          <a:lstStyle/>
          <a:p>
            <a:fld id="{79AA3ED4-694B-40CE-8C88-E2BCE3ADF338}" type="datetimeFigureOut">
              <a:rPr lang="es-ES" smtClean="0"/>
              <a:pPr/>
              <a:t>07/05/2026</a:t>
            </a:fld>
            <a:endParaRPr lang="es-ES"/>
          </a:p>
        </p:txBody>
      </p:sp>
      <p:sp>
        <p:nvSpPr>
          <p:cNvPr id="5" name="Marcador de pie de página 4">
            <a:extLst>
              <a:ext uri="{FF2B5EF4-FFF2-40B4-BE49-F238E27FC236}">
                <a16:creationId xmlns:a16="http://schemas.microsoft.com/office/drawing/2014/main" id="{F428A623-119B-72E9-1968-F6628A6563A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D047E0C-F000-2A85-BD39-F1B356B6184F}"/>
              </a:ext>
            </a:extLst>
          </p:cNvPr>
          <p:cNvSpPr>
            <a:spLocks noGrp="1"/>
          </p:cNvSpPr>
          <p:nvPr>
            <p:ph type="sldNum" sz="quarter" idx="12"/>
          </p:nvPr>
        </p:nvSpPr>
        <p:spPr/>
        <p:txBody>
          <a:bodyPr/>
          <a:lstStyle/>
          <a:p>
            <a:fld id="{D8175B3F-379E-41A7-A4B8-36BDEBA0AEC5}" type="slidenum">
              <a:rPr lang="es-ES" smtClean="0"/>
              <a:pPr/>
              <a:t>‹Nº›</a:t>
            </a:fld>
            <a:endParaRPr lang="es-ES"/>
          </a:p>
        </p:txBody>
      </p:sp>
    </p:spTree>
    <p:extLst>
      <p:ext uri="{BB962C8B-B14F-4D97-AF65-F5344CB8AC3E}">
        <p14:creationId xmlns:p14="http://schemas.microsoft.com/office/powerpoint/2010/main" val="1981128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E5F19A8-132B-8F0D-D912-1E6681934F0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5AC1155-AB4D-8A63-BCEE-B0FE129AB07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5B6C5F7-882A-4546-99C9-8FC43490EA52}"/>
              </a:ext>
            </a:extLst>
          </p:cNvPr>
          <p:cNvSpPr>
            <a:spLocks noGrp="1"/>
          </p:cNvSpPr>
          <p:nvPr>
            <p:ph type="dt" sz="half" idx="10"/>
          </p:nvPr>
        </p:nvSpPr>
        <p:spPr/>
        <p:txBody>
          <a:bodyPr/>
          <a:lstStyle/>
          <a:p>
            <a:fld id="{79AA3ED4-694B-40CE-8C88-E2BCE3ADF338}" type="datetimeFigureOut">
              <a:rPr lang="es-ES" smtClean="0"/>
              <a:pPr/>
              <a:t>07/05/2026</a:t>
            </a:fld>
            <a:endParaRPr lang="es-ES"/>
          </a:p>
        </p:txBody>
      </p:sp>
      <p:sp>
        <p:nvSpPr>
          <p:cNvPr id="5" name="Marcador de pie de página 4">
            <a:extLst>
              <a:ext uri="{FF2B5EF4-FFF2-40B4-BE49-F238E27FC236}">
                <a16:creationId xmlns:a16="http://schemas.microsoft.com/office/drawing/2014/main" id="{EDBA81F1-51EA-DED7-230E-41F38024B2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94DC28D-C6A8-3EF1-64F7-C86C77191FD3}"/>
              </a:ext>
            </a:extLst>
          </p:cNvPr>
          <p:cNvSpPr>
            <a:spLocks noGrp="1"/>
          </p:cNvSpPr>
          <p:nvPr>
            <p:ph type="sldNum" sz="quarter" idx="12"/>
          </p:nvPr>
        </p:nvSpPr>
        <p:spPr/>
        <p:txBody>
          <a:bodyPr/>
          <a:lstStyle/>
          <a:p>
            <a:fld id="{D8175B3F-379E-41A7-A4B8-36BDEBA0AEC5}" type="slidenum">
              <a:rPr lang="es-ES" smtClean="0"/>
              <a:pPr/>
              <a:t>‹Nº›</a:t>
            </a:fld>
            <a:endParaRPr lang="es-ES"/>
          </a:p>
        </p:txBody>
      </p:sp>
    </p:spTree>
    <p:extLst>
      <p:ext uri="{BB962C8B-B14F-4D97-AF65-F5344CB8AC3E}">
        <p14:creationId xmlns:p14="http://schemas.microsoft.com/office/powerpoint/2010/main" val="375930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pPr/>
              <a:t>07/05/2026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pPr/>
              <a:t>‹Nº›</a:t>
            </a:fld>
            <a:endParaRPr lang="es-ES"/>
          </a:p>
        </p:txBody>
      </p:sp>
    </p:spTree>
    <p:extLst>
      <p:ext uri="{BB962C8B-B14F-4D97-AF65-F5344CB8AC3E}">
        <p14:creationId xmlns:p14="http://schemas.microsoft.com/office/powerpoint/2010/main" val="116985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pPr/>
              <a:t>07/05/2026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pPr/>
              <a:t>‹Nº›</a:t>
            </a:fld>
            <a:endParaRPr lang="es-ES"/>
          </a:p>
        </p:txBody>
      </p:sp>
    </p:spTree>
    <p:extLst>
      <p:ext uri="{BB962C8B-B14F-4D97-AF65-F5344CB8AC3E}">
        <p14:creationId xmlns:p14="http://schemas.microsoft.com/office/powerpoint/2010/main" val="66538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pPr/>
              <a:t>07/05/2026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pPr/>
              <a:t>‹Nº›</a:t>
            </a:fld>
            <a:endParaRPr lang="es-ES"/>
          </a:p>
        </p:txBody>
      </p:sp>
    </p:spTree>
    <p:extLst>
      <p:ext uri="{BB962C8B-B14F-4D97-AF65-F5344CB8AC3E}">
        <p14:creationId xmlns:p14="http://schemas.microsoft.com/office/powerpoint/2010/main" val="2444274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pPr/>
              <a:t>07/05/2026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pPr/>
              <a:t>‹Nº›</a:t>
            </a:fld>
            <a:endParaRPr lang="es-ES"/>
          </a:p>
        </p:txBody>
      </p:sp>
    </p:spTree>
    <p:extLst>
      <p:ext uri="{BB962C8B-B14F-4D97-AF65-F5344CB8AC3E}">
        <p14:creationId xmlns:p14="http://schemas.microsoft.com/office/powerpoint/2010/main" val="3131076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pPr/>
              <a:t>07/05/2026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pPr/>
              <a:t>‹Nº›</a:t>
            </a:fld>
            <a:endParaRPr lang="es-ES"/>
          </a:p>
        </p:txBody>
      </p:sp>
    </p:spTree>
    <p:extLst>
      <p:ext uri="{BB962C8B-B14F-4D97-AF65-F5344CB8AC3E}">
        <p14:creationId xmlns:p14="http://schemas.microsoft.com/office/powerpoint/2010/main" val="19981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pPr/>
              <a:t>07/05/2026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pPr/>
              <a:t>‹Nº›</a:t>
            </a:fld>
            <a:endParaRPr lang="es-ES"/>
          </a:p>
        </p:txBody>
      </p:sp>
    </p:spTree>
    <p:extLst>
      <p:ext uri="{BB962C8B-B14F-4D97-AF65-F5344CB8AC3E}">
        <p14:creationId xmlns:p14="http://schemas.microsoft.com/office/powerpoint/2010/main" val="325174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pPr/>
              <a:t>07/05/2026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pPr/>
              <a:t>‹Nº›</a:t>
            </a:fld>
            <a:endParaRPr lang="es-ES"/>
          </a:p>
        </p:txBody>
      </p:sp>
    </p:spTree>
    <p:extLst>
      <p:ext uri="{BB962C8B-B14F-4D97-AF65-F5344CB8AC3E}">
        <p14:creationId xmlns:p14="http://schemas.microsoft.com/office/powerpoint/2010/main" val="191007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pPr/>
              <a:t>07/05/2026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pPr/>
              <a:t>‹Nº›</a:t>
            </a:fld>
            <a:endParaRPr lang="es-ES"/>
          </a:p>
        </p:txBody>
      </p:sp>
    </p:spTree>
    <p:extLst>
      <p:ext uri="{BB962C8B-B14F-4D97-AF65-F5344CB8AC3E}">
        <p14:creationId xmlns:p14="http://schemas.microsoft.com/office/powerpoint/2010/main" val="3499498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81579F-40E4-C229-772E-37B50331920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5BE6080-0D25-DFF3-89AE-CBA5475F8A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E8008B2-5B65-6F77-13EA-B181CF7E23F1}"/>
              </a:ext>
            </a:extLst>
          </p:cNvPr>
          <p:cNvSpPr>
            <a:spLocks noGrp="1"/>
          </p:cNvSpPr>
          <p:nvPr>
            <p:ph type="dt" sz="half" idx="10"/>
          </p:nvPr>
        </p:nvSpPr>
        <p:spPr/>
        <p:txBody>
          <a:bodyPr/>
          <a:lstStyle/>
          <a:p>
            <a:fld id="{79AA3ED4-694B-40CE-8C88-E2BCE3ADF338}" type="datetimeFigureOut">
              <a:rPr lang="es-ES" smtClean="0"/>
              <a:pPr/>
              <a:t>07/05/2026</a:t>
            </a:fld>
            <a:endParaRPr lang="es-ES"/>
          </a:p>
        </p:txBody>
      </p:sp>
      <p:sp>
        <p:nvSpPr>
          <p:cNvPr id="5" name="Marcador de pie de página 4">
            <a:extLst>
              <a:ext uri="{FF2B5EF4-FFF2-40B4-BE49-F238E27FC236}">
                <a16:creationId xmlns:a16="http://schemas.microsoft.com/office/drawing/2014/main" id="{6D3CA951-675D-3DA4-6377-7E8F0A04163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5F3546-5114-08DC-C570-044D1D1E0DBD}"/>
              </a:ext>
            </a:extLst>
          </p:cNvPr>
          <p:cNvSpPr>
            <a:spLocks noGrp="1"/>
          </p:cNvSpPr>
          <p:nvPr>
            <p:ph type="sldNum" sz="quarter" idx="12"/>
          </p:nvPr>
        </p:nvSpPr>
        <p:spPr/>
        <p:txBody>
          <a:bodyPr/>
          <a:lstStyle/>
          <a:p>
            <a:fld id="{D8175B3F-379E-41A7-A4B8-36BDEBA0AEC5}" type="slidenum">
              <a:rPr lang="es-ES" smtClean="0"/>
              <a:pPr/>
              <a:t>‹Nº›</a:t>
            </a:fld>
            <a:endParaRPr lang="es-ES"/>
          </a:p>
        </p:txBody>
      </p:sp>
    </p:spTree>
    <p:extLst>
      <p:ext uri="{BB962C8B-B14F-4D97-AF65-F5344CB8AC3E}">
        <p14:creationId xmlns:p14="http://schemas.microsoft.com/office/powerpoint/2010/main" val="44257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pPr/>
              <a:t>07/05/2026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pPr/>
              <a:t>‹Nº›</a:t>
            </a:fld>
            <a:endParaRPr lang="es-ES"/>
          </a:p>
        </p:txBody>
      </p:sp>
    </p:spTree>
    <p:extLst>
      <p:ext uri="{BB962C8B-B14F-4D97-AF65-F5344CB8AC3E}">
        <p14:creationId xmlns:p14="http://schemas.microsoft.com/office/powerpoint/2010/main" val="345644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pPr/>
              <a:t>07/05/2026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pPr/>
              <a:t>‹Nº›</a:t>
            </a:fld>
            <a:endParaRPr lang="es-ES"/>
          </a:p>
        </p:txBody>
      </p:sp>
    </p:spTree>
    <p:extLst>
      <p:ext uri="{BB962C8B-B14F-4D97-AF65-F5344CB8AC3E}">
        <p14:creationId xmlns:p14="http://schemas.microsoft.com/office/powerpoint/2010/main" val="3544787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pPr/>
              <a:t>07/05/2026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pPr/>
              <a:t>‹Nº›</a:t>
            </a:fld>
            <a:endParaRPr lang="es-ES"/>
          </a:p>
        </p:txBody>
      </p:sp>
    </p:spTree>
    <p:extLst>
      <p:ext uri="{BB962C8B-B14F-4D97-AF65-F5344CB8AC3E}">
        <p14:creationId xmlns:p14="http://schemas.microsoft.com/office/powerpoint/2010/main" val="87732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1F3CFB-74E7-5526-BD6B-0EFC19BCA68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685FA3-7D00-4418-5D90-32B6115417B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72D3A8C-FF51-6E66-9827-8475A923F82B}"/>
              </a:ext>
            </a:extLst>
          </p:cNvPr>
          <p:cNvSpPr>
            <a:spLocks noGrp="1"/>
          </p:cNvSpPr>
          <p:nvPr>
            <p:ph type="dt" sz="half" idx="10"/>
          </p:nvPr>
        </p:nvSpPr>
        <p:spPr/>
        <p:txBody>
          <a:bodyPr/>
          <a:lstStyle/>
          <a:p>
            <a:fld id="{79AA3ED4-694B-40CE-8C88-E2BCE3ADF338}" type="datetimeFigureOut">
              <a:rPr lang="es-ES" smtClean="0"/>
              <a:pPr/>
              <a:t>07/05/2026</a:t>
            </a:fld>
            <a:endParaRPr lang="es-ES"/>
          </a:p>
        </p:txBody>
      </p:sp>
      <p:sp>
        <p:nvSpPr>
          <p:cNvPr id="5" name="Marcador de pie de página 4">
            <a:extLst>
              <a:ext uri="{FF2B5EF4-FFF2-40B4-BE49-F238E27FC236}">
                <a16:creationId xmlns:a16="http://schemas.microsoft.com/office/drawing/2014/main" id="{48DDC946-B7AB-38A7-840E-B898541EDDE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33CA63B-3F6F-942B-1A8A-6D4469DBE19C}"/>
              </a:ext>
            </a:extLst>
          </p:cNvPr>
          <p:cNvSpPr>
            <a:spLocks noGrp="1"/>
          </p:cNvSpPr>
          <p:nvPr>
            <p:ph type="sldNum" sz="quarter" idx="12"/>
          </p:nvPr>
        </p:nvSpPr>
        <p:spPr/>
        <p:txBody>
          <a:bodyPr/>
          <a:lstStyle/>
          <a:p>
            <a:fld id="{D8175B3F-379E-41A7-A4B8-36BDEBA0AEC5}" type="slidenum">
              <a:rPr lang="es-ES" smtClean="0"/>
              <a:pPr/>
              <a:t>‹Nº›</a:t>
            </a:fld>
            <a:endParaRPr lang="es-ES"/>
          </a:p>
        </p:txBody>
      </p:sp>
    </p:spTree>
    <p:extLst>
      <p:ext uri="{BB962C8B-B14F-4D97-AF65-F5344CB8AC3E}">
        <p14:creationId xmlns:p14="http://schemas.microsoft.com/office/powerpoint/2010/main" val="141885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49D55B-9D9F-8719-7DE0-4DE4CFCB128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A9909CA-DD5F-5632-70E9-4A8EA6BB67F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C218B772-3BCA-7CB2-7160-0A5A48BE421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3EED0A9-E0D1-C605-5D04-EB0523EB8A13}"/>
              </a:ext>
            </a:extLst>
          </p:cNvPr>
          <p:cNvSpPr>
            <a:spLocks noGrp="1"/>
          </p:cNvSpPr>
          <p:nvPr>
            <p:ph type="dt" sz="half" idx="10"/>
          </p:nvPr>
        </p:nvSpPr>
        <p:spPr/>
        <p:txBody>
          <a:bodyPr/>
          <a:lstStyle/>
          <a:p>
            <a:fld id="{79AA3ED4-694B-40CE-8C88-E2BCE3ADF338}" type="datetimeFigureOut">
              <a:rPr lang="es-ES" smtClean="0"/>
              <a:pPr/>
              <a:t>07/05/2026</a:t>
            </a:fld>
            <a:endParaRPr lang="es-ES"/>
          </a:p>
        </p:txBody>
      </p:sp>
      <p:sp>
        <p:nvSpPr>
          <p:cNvPr id="6" name="Marcador de pie de página 5">
            <a:extLst>
              <a:ext uri="{FF2B5EF4-FFF2-40B4-BE49-F238E27FC236}">
                <a16:creationId xmlns:a16="http://schemas.microsoft.com/office/drawing/2014/main" id="{93B641B7-B845-D04C-D38C-8D627E89478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9F7CF59-EC06-B864-C0B3-75D5634641C4}"/>
              </a:ext>
            </a:extLst>
          </p:cNvPr>
          <p:cNvSpPr>
            <a:spLocks noGrp="1"/>
          </p:cNvSpPr>
          <p:nvPr>
            <p:ph type="sldNum" sz="quarter" idx="12"/>
          </p:nvPr>
        </p:nvSpPr>
        <p:spPr/>
        <p:txBody>
          <a:bodyPr/>
          <a:lstStyle/>
          <a:p>
            <a:fld id="{D8175B3F-379E-41A7-A4B8-36BDEBA0AEC5}" type="slidenum">
              <a:rPr lang="es-ES" smtClean="0"/>
              <a:pPr/>
              <a:t>‹Nº›</a:t>
            </a:fld>
            <a:endParaRPr lang="es-ES"/>
          </a:p>
        </p:txBody>
      </p:sp>
    </p:spTree>
    <p:extLst>
      <p:ext uri="{BB962C8B-B14F-4D97-AF65-F5344CB8AC3E}">
        <p14:creationId xmlns:p14="http://schemas.microsoft.com/office/powerpoint/2010/main" val="349998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E7FC14-7D1E-C189-C3E7-8DA5379A297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FCF8C7B-4928-C12F-C38F-B607441A7C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C894432-A484-B6EA-86D0-B773F7D3A7B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4237DE0-FC7E-5AD1-8D11-77458F0141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0EC533F-DB9A-3F91-71F1-32FA6CCD647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7C68E75-76FA-0DC2-8A54-F4FEB867BFA8}"/>
              </a:ext>
            </a:extLst>
          </p:cNvPr>
          <p:cNvSpPr>
            <a:spLocks noGrp="1"/>
          </p:cNvSpPr>
          <p:nvPr>
            <p:ph type="dt" sz="half" idx="10"/>
          </p:nvPr>
        </p:nvSpPr>
        <p:spPr/>
        <p:txBody>
          <a:bodyPr/>
          <a:lstStyle/>
          <a:p>
            <a:fld id="{79AA3ED4-694B-40CE-8C88-E2BCE3ADF338}" type="datetimeFigureOut">
              <a:rPr lang="es-ES" smtClean="0"/>
              <a:pPr/>
              <a:t>07/05/2026</a:t>
            </a:fld>
            <a:endParaRPr lang="es-ES"/>
          </a:p>
        </p:txBody>
      </p:sp>
      <p:sp>
        <p:nvSpPr>
          <p:cNvPr id="8" name="Marcador de pie de página 7">
            <a:extLst>
              <a:ext uri="{FF2B5EF4-FFF2-40B4-BE49-F238E27FC236}">
                <a16:creationId xmlns:a16="http://schemas.microsoft.com/office/drawing/2014/main" id="{43E24BDA-6747-BC72-889A-B653EEEDE86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0F11F15-CB97-7752-D6B4-9C05C9785777}"/>
              </a:ext>
            </a:extLst>
          </p:cNvPr>
          <p:cNvSpPr>
            <a:spLocks noGrp="1"/>
          </p:cNvSpPr>
          <p:nvPr>
            <p:ph type="sldNum" sz="quarter" idx="12"/>
          </p:nvPr>
        </p:nvSpPr>
        <p:spPr/>
        <p:txBody>
          <a:bodyPr/>
          <a:lstStyle/>
          <a:p>
            <a:fld id="{D8175B3F-379E-41A7-A4B8-36BDEBA0AEC5}" type="slidenum">
              <a:rPr lang="es-ES" smtClean="0"/>
              <a:pPr/>
              <a:t>‹Nº›</a:t>
            </a:fld>
            <a:endParaRPr lang="es-ES"/>
          </a:p>
        </p:txBody>
      </p:sp>
    </p:spTree>
    <p:extLst>
      <p:ext uri="{BB962C8B-B14F-4D97-AF65-F5344CB8AC3E}">
        <p14:creationId xmlns:p14="http://schemas.microsoft.com/office/powerpoint/2010/main" val="388389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BBEA6C-7B4D-CCA7-1F0D-B2DD3199F44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62D4A19-F048-BCB9-5212-3AA70FF639A3}"/>
              </a:ext>
            </a:extLst>
          </p:cNvPr>
          <p:cNvSpPr>
            <a:spLocks noGrp="1"/>
          </p:cNvSpPr>
          <p:nvPr>
            <p:ph type="dt" sz="half" idx="10"/>
          </p:nvPr>
        </p:nvSpPr>
        <p:spPr/>
        <p:txBody>
          <a:bodyPr/>
          <a:lstStyle/>
          <a:p>
            <a:fld id="{79AA3ED4-694B-40CE-8C88-E2BCE3ADF338}" type="datetimeFigureOut">
              <a:rPr lang="es-ES" smtClean="0"/>
              <a:pPr/>
              <a:t>07/05/2026</a:t>
            </a:fld>
            <a:endParaRPr lang="es-ES"/>
          </a:p>
        </p:txBody>
      </p:sp>
      <p:sp>
        <p:nvSpPr>
          <p:cNvPr id="4" name="Marcador de pie de página 3">
            <a:extLst>
              <a:ext uri="{FF2B5EF4-FFF2-40B4-BE49-F238E27FC236}">
                <a16:creationId xmlns:a16="http://schemas.microsoft.com/office/drawing/2014/main" id="{8103C5D5-1666-06DE-08EC-7D5C16D22BE9}"/>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EC0F27F-8BCD-959C-A2FC-75FB7C1EAD70}"/>
              </a:ext>
            </a:extLst>
          </p:cNvPr>
          <p:cNvSpPr>
            <a:spLocks noGrp="1"/>
          </p:cNvSpPr>
          <p:nvPr>
            <p:ph type="sldNum" sz="quarter" idx="12"/>
          </p:nvPr>
        </p:nvSpPr>
        <p:spPr/>
        <p:txBody>
          <a:bodyPr/>
          <a:lstStyle/>
          <a:p>
            <a:fld id="{D8175B3F-379E-41A7-A4B8-36BDEBA0AEC5}" type="slidenum">
              <a:rPr lang="es-ES" smtClean="0"/>
              <a:pPr/>
              <a:t>‹Nº›</a:t>
            </a:fld>
            <a:endParaRPr lang="es-ES"/>
          </a:p>
        </p:txBody>
      </p:sp>
    </p:spTree>
    <p:extLst>
      <p:ext uri="{BB962C8B-B14F-4D97-AF65-F5344CB8AC3E}">
        <p14:creationId xmlns:p14="http://schemas.microsoft.com/office/powerpoint/2010/main" val="2442806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E2D46D9-CA59-6720-08AB-6E0EB7DD73EB}"/>
              </a:ext>
            </a:extLst>
          </p:cNvPr>
          <p:cNvSpPr>
            <a:spLocks noGrp="1"/>
          </p:cNvSpPr>
          <p:nvPr>
            <p:ph type="dt" sz="half" idx="10"/>
          </p:nvPr>
        </p:nvSpPr>
        <p:spPr/>
        <p:txBody>
          <a:bodyPr/>
          <a:lstStyle/>
          <a:p>
            <a:fld id="{79AA3ED4-694B-40CE-8C88-E2BCE3ADF338}" type="datetimeFigureOut">
              <a:rPr lang="es-ES" smtClean="0"/>
              <a:pPr/>
              <a:t>07/05/2026</a:t>
            </a:fld>
            <a:endParaRPr lang="es-ES"/>
          </a:p>
        </p:txBody>
      </p:sp>
      <p:sp>
        <p:nvSpPr>
          <p:cNvPr id="3" name="Marcador de pie de página 2">
            <a:extLst>
              <a:ext uri="{FF2B5EF4-FFF2-40B4-BE49-F238E27FC236}">
                <a16:creationId xmlns:a16="http://schemas.microsoft.com/office/drawing/2014/main" id="{C9A92E83-B01B-AB51-828E-E8F81DBEAF1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728E63B-FD1A-6081-6308-1F1FA61AF9C8}"/>
              </a:ext>
            </a:extLst>
          </p:cNvPr>
          <p:cNvSpPr>
            <a:spLocks noGrp="1"/>
          </p:cNvSpPr>
          <p:nvPr>
            <p:ph type="sldNum" sz="quarter" idx="12"/>
          </p:nvPr>
        </p:nvSpPr>
        <p:spPr/>
        <p:txBody>
          <a:bodyPr/>
          <a:lstStyle/>
          <a:p>
            <a:fld id="{D8175B3F-379E-41A7-A4B8-36BDEBA0AEC5}" type="slidenum">
              <a:rPr lang="es-ES" smtClean="0"/>
              <a:pPr/>
              <a:t>‹Nº›</a:t>
            </a:fld>
            <a:endParaRPr lang="es-ES"/>
          </a:p>
        </p:txBody>
      </p:sp>
    </p:spTree>
    <p:extLst>
      <p:ext uri="{BB962C8B-B14F-4D97-AF65-F5344CB8AC3E}">
        <p14:creationId xmlns:p14="http://schemas.microsoft.com/office/powerpoint/2010/main" val="314404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73A7E8-605E-8A4B-0694-5429C993C51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AAECD9B-462A-E81C-F825-9F1F08307F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E8FE668-E681-067D-6AAE-46CCDE9ABD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740FDE2-879B-0C47-EF5A-52E634173367}"/>
              </a:ext>
            </a:extLst>
          </p:cNvPr>
          <p:cNvSpPr>
            <a:spLocks noGrp="1"/>
          </p:cNvSpPr>
          <p:nvPr>
            <p:ph type="dt" sz="half" idx="10"/>
          </p:nvPr>
        </p:nvSpPr>
        <p:spPr/>
        <p:txBody>
          <a:bodyPr/>
          <a:lstStyle/>
          <a:p>
            <a:fld id="{79AA3ED4-694B-40CE-8C88-E2BCE3ADF338}" type="datetimeFigureOut">
              <a:rPr lang="es-ES" smtClean="0"/>
              <a:pPr/>
              <a:t>07/05/2026</a:t>
            </a:fld>
            <a:endParaRPr lang="es-ES"/>
          </a:p>
        </p:txBody>
      </p:sp>
      <p:sp>
        <p:nvSpPr>
          <p:cNvPr id="6" name="Marcador de pie de página 5">
            <a:extLst>
              <a:ext uri="{FF2B5EF4-FFF2-40B4-BE49-F238E27FC236}">
                <a16:creationId xmlns:a16="http://schemas.microsoft.com/office/drawing/2014/main" id="{4E8F0307-8A54-2BB3-3537-3A1232C861C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13F5EC8-93E8-97C3-14D2-74236E253B3B}"/>
              </a:ext>
            </a:extLst>
          </p:cNvPr>
          <p:cNvSpPr>
            <a:spLocks noGrp="1"/>
          </p:cNvSpPr>
          <p:nvPr>
            <p:ph type="sldNum" sz="quarter" idx="12"/>
          </p:nvPr>
        </p:nvSpPr>
        <p:spPr/>
        <p:txBody>
          <a:bodyPr/>
          <a:lstStyle/>
          <a:p>
            <a:fld id="{D8175B3F-379E-41A7-A4B8-36BDEBA0AEC5}" type="slidenum">
              <a:rPr lang="es-ES" smtClean="0"/>
              <a:pPr/>
              <a:t>‹Nº›</a:t>
            </a:fld>
            <a:endParaRPr lang="es-ES"/>
          </a:p>
        </p:txBody>
      </p:sp>
    </p:spTree>
    <p:extLst>
      <p:ext uri="{BB962C8B-B14F-4D97-AF65-F5344CB8AC3E}">
        <p14:creationId xmlns:p14="http://schemas.microsoft.com/office/powerpoint/2010/main" val="191661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FB3FA9-4DFC-2CB6-4860-5039519DDC7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A56ED8A-573C-5A42-3765-0F0379D3AA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507FDEE-B7C5-EDCE-B4D8-7B41E6B3BB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188186F-F404-6E2E-C469-469BBCF0C4D2}"/>
              </a:ext>
            </a:extLst>
          </p:cNvPr>
          <p:cNvSpPr>
            <a:spLocks noGrp="1"/>
          </p:cNvSpPr>
          <p:nvPr>
            <p:ph type="dt" sz="half" idx="10"/>
          </p:nvPr>
        </p:nvSpPr>
        <p:spPr/>
        <p:txBody>
          <a:bodyPr/>
          <a:lstStyle/>
          <a:p>
            <a:fld id="{79AA3ED4-694B-40CE-8C88-E2BCE3ADF338}" type="datetimeFigureOut">
              <a:rPr lang="es-ES" smtClean="0"/>
              <a:pPr/>
              <a:t>07/05/2026</a:t>
            </a:fld>
            <a:endParaRPr lang="es-ES"/>
          </a:p>
        </p:txBody>
      </p:sp>
      <p:sp>
        <p:nvSpPr>
          <p:cNvPr id="6" name="Marcador de pie de página 5">
            <a:extLst>
              <a:ext uri="{FF2B5EF4-FFF2-40B4-BE49-F238E27FC236}">
                <a16:creationId xmlns:a16="http://schemas.microsoft.com/office/drawing/2014/main" id="{6BFDA642-1623-FFC3-4626-03450189A6B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D930F50-2B39-5E17-7F6F-A9755695B234}"/>
              </a:ext>
            </a:extLst>
          </p:cNvPr>
          <p:cNvSpPr>
            <a:spLocks noGrp="1"/>
          </p:cNvSpPr>
          <p:nvPr>
            <p:ph type="sldNum" sz="quarter" idx="12"/>
          </p:nvPr>
        </p:nvSpPr>
        <p:spPr/>
        <p:txBody>
          <a:bodyPr/>
          <a:lstStyle/>
          <a:p>
            <a:fld id="{D8175B3F-379E-41A7-A4B8-36BDEBA0AEC5}" type="slidenum">
              <a:rPr lang="es-ES" smtClean="0"/>
              <a:pPr/>
              <a:t>‹Nº›</a:t>
            </a:fld>
            <a:endParaRPr lang="es-ES"/>
          </a:p>
        </p:txBody>
      </p:sp>
    </p:spTree>
    <p:extLst>
      <p:ext uri="{BB962C8B-B14F-4D97-AF65-F5344CB8AC3E}">
        <p14:creationId xmlns:p14="http://schemas.microsoft.com/office/powerpoint/2010/main" val="269338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630819B-7944-2C93-7E64-81B6994171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AFA0EBF-A459-F0B3-7CDA-EB0858CC15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2138E2B-97BB-9EA7-5E33-7C257B3996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9AA3ED4-694B-40CE-8C88-E2BCE3ADF338}" type="datetimeFigureOut">
              <a:rPr lang="es-ES" smtClean="0"/>
              <a:pPr/>
              <a:t>07/05/2026</a:t>
            </a:fld>
            <a:endParaRPr lang="es-ES"/>
          </a:p>
        </p:txBody>
      </p:sp>
      <p:sp>
        <p:nvSpPr>
          <p:cNvPr id="5" name="Marcador de pie de página 4">
            <a:extLst>
              <a:ext uri="{FF2B5EF4-FFF2-40B4-BE49-F238E27FC236}">
                <a16:creationId xmlns:a16="http://schemas.microsoft.com/office/drawing/2014/main" id="{C1655683-4F7E-9C0E-A166-118AA2C734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26D7D6C-0D47-B0B0-303F-B3F8BF8131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175B3F-379E-41A7-A4B8-36BDEBA0AEC5}" type="slidenum">
              <a:rPr lang="es-ES" smtClean="0"/>
              <a:pPr/>
              <a:t>‹Nº›</a:t>
            </a:fld>
            <a:endParaRPr lang="es-ES"/>
          </a:p>
        </p:txBody>
      </p:sp>
    </p:spTree>
    <p:extLst>
      <p:ext uri="{BB962C8B-B14F-4D97-AF65-F5344CB8AC3E}">
        <p14:creationId xmlns:p14="http://schemas.microsoft.com/office/powerpoint/2010/main" val="1154332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pPr/>
              <a:t>07/05/2026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pPr/>
              <a:t>‹Nº›</a:t>
            </a:fld>
            <a:endParaRPr lang="es-ES"/>
          </a:p>
        </p:txBody>
      </p:sp>
    </p:spTree>
    <p:extLst>
      <p:ext uri="{BB962C8B-B14F-4D97-AF65-F5344CB8AC3E}">
        <p14:creationId xmlns:p14="http://schemas.microsoft.com/office/powerpoint/2010/main" val="1522155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2.jpeg"/></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50.png"/><Relationship Id="rId12" Type="http://schemas.openxmlformats.org/officeDocument/2006/relationships/image" Target="../media/image55.jpe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9.jpeg"/><Relationship Id="rId11" Type="http://schemas.openxmlformats.org/officeDocument/2006/relationships/image" Target="../media/image54.jpeg"/><Relationship Id="rId5" Type="http://schemas.openxmlformats.org/officeDocument/2006/relationships/image" Target="../media/image48.jpeg"/><Relationship Id="rId10" Type="http://schemas.openxmlformats.org/officeDocument/2006/relationships/image" Target="../media/image53.jpeg"/><Relationship Id="rId4" Type="http://schemas.openxmlformats.org/officeDocument/2006/relationships/image" Target="../media/image47.jpeg"/><Relationship Id="rId9" Type="http://schemas.openxmlformats.org/officeDocument/2006/relationships/image" Target="../media/image52.jpeg"/></Relationships>
</file>

<file path=ppt/slides/_rels/slide1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e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ATOS PC CLAUDIO\IGLESIA\Escuela Sabatica - ppt lecciones\2026\1 TRIMESTRE\leccion 2\1766880336839.jpg"/>
          <p:cNvPicPr>
            <a:picLocks noChangeAspect="1" noChangeArrowheads="1"/>
          </p:cNvPicPr>
          <p:nvPr/>
        </p:nvPicPr>
        <p:blipFill>
          <a:blip r:embed="rId2" cstate="email"/>
          <a:srcRect/>
          <a:stretch>
            <a:fillRect/>
          </a:stretch>
        </p:blipFill>
        <p:spPr bwMode="auto">
          <a:xfrm>
            <a:off x="-8074" y="11564"/>
            <a:ext cx="12200074" cy="6846435"/>
          </a:xfrm>
          <a:prstGeom prst="rect">
            <a:avLst/>
          </a:prstGeom>
          <a:noFill/>
        </p:spPr>
      </p:pic>
      <p:sp>
        <p:nvSpPr>
          <p:cNvPr id="3" name="Rettangolo arrotondato 2"/>
          <p:cNvSpPr/>
          <p:nvPr/>
        </p:nvSpPr>
        <p:spPr>
          <a:xfrm>
            <a:off x="304801" y="132641"/>
            <a:ext cx="11549742" cy="1151873"/>
          </a:xfrm>
          <a:prstGeom prst="roundRect">
            <a:avLst/>
          </a:prstGeom>
          <a:gradFill flip="none" rotWithShape="1">
            <a:gsLst>
              <a:gs pos="82000">
                <a:schemeClr val="accent1">
                  <a:lumMod val="60000"/>
                  <a:lumOff val="40000"/>
                </a:schemeClr>
              </a:gs>
              <a:gs pos="50000">
                <a:srgbClr val="9CB86E"/>
              </a:gs>
              <a:gs pos="100000">
                <a:srgbClr val="156B13"/>
              </a:gs>
            </a:gsLst>
            <a:path path="shape">
              <a:fillToRect l="50000" t="50000" r="50000" b="50000"/>
            </a:path>
            <a:tileRect/>
          </a:gradFill>
          <a:ln>
            <a:noFill/>
          </a:ln>
          <a:scene3d>
            <a:camera prst="orthographicFront"/>
            <a:lightRig rig="threePt" dir="t"/>
          </a:scene3d>
          <a:sp3d>
            <a:bevelT w="165100" prst="coolSlant"/>
          </a:sp3d>
        </p:spPr>
        <p:style>
          <a:lnRef idx="2">
            <a:schemeClr val="accent6">
              <a:shade val="50000"/>
            </a:schemeClr>
          </a:lnRef>
          <a:fillRef idx="1">
            <a:schemeClr val="accent6"/>
          </a:fillRef>
          <a:effectRef idx="0">
            <a:schemeClr val="accent6"/>
          </a:effectRef>
          <a:fontRef idx="minor">
            <a:schemeClr val="lt1"/>
          </a:fontRef>
        </p:style>
        <p:txBody>
          <a:bodyPr lIns="121914" tIns="60957" rIns="121914" bIns="60957" rtlCol="0" anchor="ctr"/>
          <a:lstStyle/>
          <a:p>
            <a:pPr algn="ctr"/>
            <a:endParaRPr lang="it-IT" sz="2700" dirty="0"/>
          </a:p>
        </p:txBody>
      </p:sp>
      <p:sp>
        <p:nvSpPr>
          <p:cNvPr id="4" name="CasellaDiTesto 3"/>
          <p:cNvSpPr txBox="1"/>
          <p:nvPr/>
        </p:nvSpPr>
        <p:spPr>
          <a:xfrm>
            <a:off x="10118271" y="1316157"/>
            <a:ext cx="1538151" cy="492436"/>
          </a:xfrm>
          <a:prstGeom prst="rect">
            <a:avLst/>
          </a:prstGeom>
          <a:solidFill>
            <a:schemeClr val="accent3">
              <a:lumMod val="40000"/>
              <a:lumOff val="60000"/>
            </a:schemeClr>
          </a:solidFill>
          <a:effectLst>
            <a:innerShdw dist="1943100" dir="13500000">
              <a:prstClr val="black"/>
            </a:innerShdw>
          </a:effectLst>
          <a:scene3d>
            <a:camera prst="orthographicFront"/>
            <a:lightRig rig="threePt" dir="t"/>
          </a:scene3d>
          <a:sp3d>
            <a:bevelT/>
          </a:sp3d>
        </p:spPr>
        <p:txBody>
          <a:bodyPr wrap="square" lIns="121914" tIns="60957" rIns="121914" bIns="60957" rtlCol="0">
            <a:spAutoFit/>
          </a:bodyPr>
          <a:lstStyle/>
          <a:p>
            <a:pPr algn="ctr"/>
            <a:r>
              <a:rPr lang="es-ES" sz="1200" b="1" dirty="0">
                <a:solidFill>
                  <a:srgbClr val="002060"/>
                </a:solidFill>
                <a:effectLst>
                  <a:outerShdw blurRad="38100" dist="38100" dir="2700000" algn="tl">
                    <a:srgbClr val="000000">
                      <a:alpha val="43137"/>
                    </a:srgbClr>
                  </a:outerShdw>
                </a:effectLst>
                <a:latin typeface="Verdana" pitchFamily="34" charset="0"/>
                <a:ea typeface="Verdana" pitchFamily="34" charset="0"/>
              </a:rPr>
              <a:t>2 TRIMESTRE 2026</a:t>
            </a:r>
            <a:endParaRPr lang="it-IT" sz="1200" b="1" dirty="0">
              <a:solidFill>
                <a:srgbClr val="002060"/>
              </a:solidFill>
              <a:effectLst>
                <a:outerShdw blurRad="38100" dist="38100" dir="2700000" algn="tl">
                  <a:srgbClr val="000000">
                    <a:alpha val="43137"/>
                  </a:srgbClr>
                </a:outerShdw>
              </a:effectLst>
              <a:latin typeface="Verdana" pitchFamily="34" charset="0"/>
              <a:ea typeface="Verdana" pitchFamily="34" charset="0"/>
            </a:endParaRPr>
          </a:p>
        </p:txBody>
      </p:sp>
      <p:sp>
        <p:nvSpPr>
          <p:cNvPr id="5" name="Text Box 5">
            <a:extLst>
              <a:ext uri="{FF2B5EF4-FFF2-40B4-BE49-F238E27FC236}">
                <a16:creationId xmlns:a16="http://schemas.microsoft.com/office/drawing/2014/main" id="{E88B29BE-9242-473D-A56B-64D155C91C84}"/>
              </a:ext>
            </a:extLst>
          </p:cNvPr>
          <p:cNvSpPr txBox="1">
            <a:spLocks noChangeArrowheads="1"/>
          </p:cNvSpPr>
          <p:nvPr/>
        </p:nvSpPr>
        <p:spPr bwMode="auto">
          <a:xfrm>
            <a:off x="365761" y="355348"/>
            <a:ext cx="11443062" cy="707880"/>
          </a:xfrm>
          <a:prstGeom prst="rect">
            <a:avLst/>
          </a:prstGeom>
          <a:noFill/>
          <a:ln w="9525">
            <a:noFill/>
            <a:miter lim="800000"/>
            <a:headEnd/>
            <a:tailEnd/>
          </a:ln>
          <a:effectLst/>
        </p:spPr>
        <p:txBody>
          <a:bodyPr wrap="square" lIns="121914" tIns="60957" rIns="121914" bIns="60957">
            <a:spAutoFit/>
          </a:bodyPr>
          <a:lstStyle/>
          <a:p>
            <a:pPr algn="ctr">
              <a:spcBef>
                <a:spcPct val="50000"/>
              </a:spcBef>
              <a:defRPr/>
            </a:pPr>
            <a:r>
              <a:rPr lang="it-IT" sz="3800" b="1" dirty="0">
                <a:solidFill>
                  <a:srgbClr val="002060"/>
                </a:solidFill>
                <a:effectLst>
                  <a:outerShdw blurRad="38100" dist="38100" dir="2700000" algn="tl">
                    <a:srgbClr val="C0C0C0"/>
                  </a:outerShdw>
                </a:effectLst>
                <a:latin typeface="Verdana" pitchFamily="34" charset="0"/>
                <a:ea typeface="Verdana" pitchFamily="34" charset="0"/>
                <a:cs typeface="Arial" charset="0"/>
              </a:rPr>
              <a:t>LEZIONE 7 DELLA SCUOLA DEL SABATO</a:t>
            </a:r>
          </a:p>
        </p:txBody>
      </p:sp>
      <p:sp>
        <p:nvSpPr>
          <p:cNvPr id="6" name="Rettangolo arrotondato 5"/>
          <p:cNvSpPr/>
          <p:nvPr/>
        </p:nvSpPr>
        <p:spPr>
          <a:xfrm>
            <a:off x="457200" y="5693229"/>
            <a:ext cx="11549743" cy="1077815"/>
          </a:xfrm>
          <a:prstGeom prst="roundRect">
            <a:avLst/>
          </a:prstGeom>
          <a:gradFill flip="none" rotWithShape="1">
            <a:gsLst>
              <a:gs pos="82000">
                <a:schemeClr val="accent1">
                  <a:lumMod val="60000"/>
                  <a:lumOff val="40000"/>
                </a:schemeClr>
              </a:gs>
              <a:gs pos="50000">
                <a:srgbClr val="9CB86E"/>
              </a:gs>
              <a:gs pos="100000">
                <a:srgbClr val="156B13"/>
              </a:gs>
            </a:gsLst>
            <a:path path="shape">
              <a:fillToRect l="50000" t="50000" r="50000" b="50000"/>
            </a:path>
            <a:tileRect/>
          </a:gradFill>
          <a:ln>
            <a:noFill/>
          </a:ln>
          <a:scene3d>
            <a:camera prst="orthographicFront"/>
            <a:lightRig rig="threePt" dir="t"/>
          </a:scene3d>
          <a:sp3d>
            <a:bevelT w="165100" prst="coolSlant"/>
          </a:sp3d>
        </p:spPr>
        <p:style>
          <a:lnRef idx="2">
            <a:schemeClr val="accent6">
              <a:shade val="50000"/>
            </a:schemeClr>
          </a:lnRef>
          <a:fillRef idx="1">
            <a:schemeClr val="accent6"/>
          </a:fillRef>
          <a:effectRef idx="0">
            <a:schemeClr val="accent6"/>
          </a:effectRef>
          <a:fontRef idx="minor">
            <a:schemeClr val="lt1"/>
          </a:fontRef>
        </p:style>
        <p:txBody>
          <a:bodyPr lIns="121914" tIns="60957" rIns="121914" bIns="60957" rtlCol="0" anchor="ctr"/>
          <a:lstStyle/>
          <a:p>
            <a:pPr algn="ctr"/>
            <a:endParaRPr lang="it-IT" sz="2700" dirty="0"/>
          </a:p>
        </p:txBody>
      </p:sp>
      <p:sp>
        <p:nvSpPr>
          <p:cNvPr id="9" name="CuadroTexto 4">
            <a:extLst>
              <a:ext uri="{FF2B5EF4-FFF2-40B4-BE49-F238E27FC236}">
                <a16:creationId xmlns:a16="http://schemas.microsoft.com/office/drawing/2014/main" id="{4CB3EE98-247C-4F61-BF86-8B6275695A74}"/>
              </a:ext>
            </a:extLst>
          </p:cNvPr>
          <p:cNvSpPr txBox="1"/>
          <p:nvPr/>
        </p:nvSpPr>
        <p:spPr>
          <a:xfrm>
            <a:off x="527143" y="5787891"/>
            <a:ext cx="11353800" cy="954101"/>
          </a:xfrm>
          <a:prstGeom prst="rect">
            <a:avLst/>
          </a:prstGeom>
          <a:noFill/>
        </p:spPr>
        <p:txBody>
          <a:bodyPr wrap="square" lIns="121914" tIns="60957" rIns="121914" bIns="60957" rtlCol="0">
            <a:spAutoFit/>
            <a:scene3d>
              <a:camera prst="orthographicFront"/>
              <a:lightRig rig="flat" dir="tl">
                <a:rot lat="0" lon="0" rev="6600000"/>
              </a:lightRig>
            </a:scene3d>
            <a:sp3d extrusionH="25400" contourW="8890">
              <a:bevelT w="38100" h="31750" prst="convex"/>
              <a:contourClr>
                <a:schemeClr val="accent6">
                  <a:lumMod val="50000"/>
                </a:schemeClr>
              </a:contourClr>
            </a:sp3d>
          </a:bodyPr>
          <a:lstStyle>
            <a:defPPr>
              <a:defRPr lang="es-ES"/>
            </a:defPPr>
            <a:lvl1pPr algn="ctr" defTabSz="914400">
              <a:defRPr sz="4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defRPr>
            </a:lvl1pPr>
            <a:lvl2pPr defTabSz="914400"/>
            <a:lvl3pPr defTabSz="914400"/>
            <a:lvl4pPr defTabSz="914400"/>
            <a:lvl5pPr defTabSz="914400"/>
            <a:lvl6pPr defTabSz="914400"/>
            <a:lvl7pPr defTabSz="914400"/>
            <a:lvl8pPr defTabSz="914400"/>
            <a:lvl9pPr defTabSz="914400"/>
          </a:lstStyle>
          <a:p>
            <a:r>
              <a:rPr lang="es-ES" sz="5400" dirty="0">
                <a:ln w="10160">
                  <a:solidFill>
                    <a:schemeClr val="accent5"/>
                  </a:solidFill>
                  <a:prstDash val="solid"/>
                </a:ln>
                <a:solidFill>
                  <a:srgbClr val="002060"/>
                </a:solidFill>
                <a:effectLst>
                  <a:outerShdw blurRad="38100" dist="22860" dir="5400000" algn="tl" rotWithShape="0">
                    <a:srgbClr val="000000">
                      <a:alpha val="98000"/>
                    </a:srgbClr>
                  </a:outerShdw>
                </a:effectLst>
                <a:latin typeface="Calibri" pitchFamily="34" charset="0"/>
                <a:cs typeface="Calibri" pitchFamily="34" charset="0"/>
              </a:rPr>
              <a:t>LA PRATICA DELLA PREGHIERA</a:t>
            </a:r>
          </a:p>
        </p:txBody>
      </p:sp>
      <p:pic>
        <p:nvPicPr>
          <p:cNvPr id="10" name="Picture 2"/>
          <p:cNvPicPr>
            <a:picLocks noChangeAspect="1" noChangeArrowheads="1"/>
          </p:cNvPicPr>
          <p:nvPr/>
        </p:nvPicPr>
        <p:blipFill>
          <a:blip r:embed="rId3" cstate="email"/>
          <a:stretch>
            <a:fillRect/>
          </a:stretch>
        </p:blipFill>
        <p:spPr bwMode="auto">
          <a:xfrm>
            <a:off x="294365" y="1201350"/>
            <a:ext cx="3450322" cy="4584770"/>
          </a:xfrm>
          <a:prstGeom prst="rect">
            <a:avLst/>
          </a:prstGeom>
          <a:ln>
            <a:noFill/>
          </a:ln>
          <a:effectLst>
            <a:softEdge rad="112500"/>
          </a:effectLst>
        </p:spPr>
      </p:pic>
      <p:sp>
        <p:nvSpPr>
          <p:cNvPr id="11" name="CasellaDiTesto 10"/>
          <p:cNvSpPr txBox="1"/>
          <p:nvPr/>
        </p:nvSpPr>
        <p:spPr>
          <a:xfrm>
            <a:off x="10166168" y="5113093"/>
            <a:ext cx="1538151" cy="492436"/>
          </a:xfrm>
          <a:prstGeom prst="rect">
            <a:avLst/>
          </a:prstGeom>
          <a:solidFill>
            <a:schemeClr val="accent3">
              <a:lumMod val="40000"/>
              <a:lumOff val="60000"/>
            </a:schemeClr>
          </a:solidFill>
          <a:effectLst>
            <a:innerShdw dist="1943100" dir="13500000">
              <a:prstClr val="black"/>
            </a:innerShdw>
          </a:effectLst>
          <a:scene3d>
            <a:camera prst="orthographicFront"/>
            <a:lightRig rig="threePt" dir="t"/>
          </a:scene3d>
          <a:sp3d>
            <a:bevelT/>
          </a:sp3d>
        </p:spPr>
        <p:txBody>
          <a:bodyPr wrap="square" lIns="121914" tIns="60957" rIns="121914" bIns="60957" rtlCol="0">
            <a:spAutoFit/>
          </a:bodyPr>
          <a:lstStyle/>
          <a:p>
            <a:pPr algn="ctr"/>
            <a:r>
              <a:rPr lang="es-ES" sz="1200" b="1" dirty="0">
                <a:solidFill>
                  <a:srgbClr val="002060"/>
                </a:solidFill>
                <a:effectLst>
                  <a:outerShdw blurRad="38100" dist="38100" dir="2700000" algn="tl">
                    <a:srgbClr val="000000">
                      <a:alpha val="43137"/>
                    </a:srgbClr>
                  </a:outerShdw>
                </a:effectLst>
                <a:latin typeface="Verdana" pitchFamily="34" charset="0"/>
                <a:ea typeface="Verdana" pitchFamily="34" charset="0"/>
              </a:rPr>
              <a:t>16 MAGGIO  2026</a:t>
            </a:r>
            <a:endParaRPr lang="it-IT" sz="1200" b="1" dirty="0">
              <a:solidFill>
                <a:srgbClr val="002060"/>
              </a:solidFill>
              <a:effectLst>
                <a:outerShdw blurRad="38100" dist="38100" dir="2700000" algn="tl">
                  <a:srgbClr val="000000">
                    <a:alpha val="43137"/>
                  </a:srgbClr>
                </a:outerShdw>
              </a:effectLst>
              <a:latin typeface="Verdana" pitchFamily="34" charset="0"/>
              <a:ea typeface="Verdana" pitchFamily="34" charset="0"/>
            </a:endParaRPr>
          </a:p>
        </p:txBody>
      </p:sp>
      <p:pic>
        <p:nvPicPr>
          <p:cNvPr id="5122" name="Picture 2" descr="C:\DATOS PC CLAUDIO\IGLESIA\Escuela Sabatica - ppt lecciones\2026\2 TRIMESTRE\leccion 7\Immagine7.jpg"/>
          <p:cNvPicPr>
            <a:picLocks noChangeAspect="1" noChangeArrowheads="1"/>
          </p:cNvPicPr>
          <p:nvPr/>
        </p:nvPicPr>
        <p:blipFill>
          <a:blip r:embed="rId4" cstate="email"/>
          <a:srcRect/>
          <a:stretch>
            <a:fillRect/>
          </a:stretch>
        </p:blipFill>
        <p:spPr bwMode="auto">
          <a:xfrm>
            <a:off x="3547128" y="1208314"/>
            <a:ext cx="3017259" cy="4452257"/>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111EA37-0853-54BE-9BF0-B83CAFA29A6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660E50E-C295-D576-58AF-63CDEE9DC728}"/>
              </a:ext>
            </a:extLst>
          </p:cNvPr>
          <p:cNvSpPr txBox="1"/>
          <p:nvPr/>
        </p:nvSpPr>
        <p:spPr>
          <a:xfrm>
            <a:off x="0" y="0"/>
            <a:ext cx="12192000" cy="707886"/>
          </a:xfrm>
          <a:prstGeom prst="rect">
            <a:avLst/>
          </a:prstGeom>
          <a:noFill/>
        </p:spPr>
        <p:txBody>
          <a:bodyPr wrap="square">
            <a:spAutoFit/>
          </a:bodyPr>
          <a:lstStyle/>
          <a:p>
            <a:pPr algn="ctr"/>
            <a:r>
              <a:rPr lang="es-E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DANIELE: LA STRUTTURA DELLA PREGHIERA</a:t>
            </a:r>
          </a:p>
        </p:txBody>
      </p:sp>
      <p:sp>
        <p:nvSpPr>
          <p:cNvPr id="5" name="CuadroTexto 4">
            <a:extLst>
              <a:ext uri="{FF2B5EF4-FFF2-40B4-BE49-F238E27FC236}">
                <a16:creationId xmlns:a16="http://schemas.microsoft.com/office/drawing/2014/main" id="{FA1BC290-3C03-1CF0-A617-3185D11B7DA2}"/>
              </a:ext>
            </a:extLst>
          </p:cNvPr>
          <p:cNvSpPr txBox="1"/>
          <p:nvPr/>
        </p:nvSpPr>
        <p:spPr>
          <a:xfrm>
            <a:off x="0" y="648671"/>
            <a:ext cx="12192000" cy="584775"/>
          </a:xfrm>
          <a:prstGeom prst="rect">
            <a:avLst/>
          </a:prstGeom>
          <a:noFill/>
        </p:spPr>
        <p:txBody>
          <a:bodyPr wrap="square">
            <a:spAutoFit/>
          </a:bodyPr>
          <a:lstStyle/>
          <a:p>
            <a:pPr algn="ctr"/>
            <a:r>
              <a:rPr lang="es-ES" sz="1600"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a:t>
            </a:r>
            <a:r>
              <a:rPr lang="it-IT" sz="1600"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Volsi perciò la mia faccia verso Dio, il Signore, per dispormi alla preghiera e alle suppliche, con digiuno, sacco e cenere.</a:t>
            </a:r>
            <a:r>
              <a:rPr lang="es-ES" sz="1600"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 </a:t>
            </a:r>
            <a:r>
              <a:rPr lang="es-ES" sz="1400"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(Daniele 9:3)</a:t>
            </a:r>
            <a:endParaRPr lang="es-ES" b="1" dirty="0">
              <a:solidFill>
                <a:srgbClr val="F6DBAA"/>
              </a:solidFill>
              <a:effectLst>
                <a:glow rad="127000">
                  <a:srgbClr val="874A00"/>
                </a:glow>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63C82191-D621-CDB7-FA73-0096F217829C}"/>
              </a:ext>
            </a:extLst>
          </p:cNvPr>
          <p:cNvSpPr txBox="1"/>
          <p:nvPr/>
        </p:nvSpPr>
        <p:spPr>
          <a:xfrm>
            <a:off x="228599" y="1219000"/>
            <a:ext cx="8164628" cy="707886"/>
          </a:xfrm>
          <a:prstGeom prst="rect">
            <a:avLst/>
          </a:prstGeom>
          <a:noFill/>
        </p:spPr>
        <p:txBody>
          <a:bodyPr wrap="square" rtlCol="0">
            <a:spAutoFit/>
          </a:bodyPr>
          <a:lstStyle/>
          <a:p>
            <a:pPr>
              <a:spcBef>
                <a:spcPts val="600"/>
              </a:spcBef>
            </a:pPr>
            <a:r>
              <a:rPr lang="it-IT" sz="2000" b="1" dirty="0"/>
              <a:t>La preghiera riportata in Daniele 9:4-19 ci presenta le quattro parti fondamentali della preghiera</a:t>
            </a:r>
            <a:r>
              <a:rPr lang="es-ES" sz="2000" b="1" dirty="0"/>
              <a:t>:</a:t>
            </a:r>
          </a:p>
        </p:txBody>
      </p:sp>
      <p:graphicFrame>
        <p:nvGraphicFramePr>
          <p:cNvPr id="2" name="Diagrama 1">
            <a:extLst>
              <a:ext uri="{FF2B5EF4-FFF2-40B4-BE49-F238E27FC236}">
                <a16:creationId xmlns:a16="http://schemas.microsoft.com/office/drawing/2014/main" id="{876E59D0-1190-917C-117A-3D020CF95D3A}"/>
              </a:ext>
            </a:extLst>
          </p:cNvPr>
          <p:cNvGraphicFramePr/>
          <p:nvPr>
            <p:extLst>
              <p:ext uri="{D42A27DB-BD31-4B8C-83A1-F6EECF244321}">
                <p14:modId xmlns:p14="http://schemas.microsoft.com/office/powerpoint/2010/main" val="4169414569"/>
              </p:ext>
            </p:extLst>
          </p:nvPr>
        </p:nvGraphicFramePr>
        <p:xfrm>
          <a:off x="228600" y="1946136"/>
          <a:ext cx="7885497" cy="2086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7B0AB434-8FED-6BC9-80E4-6AF6848A1106}"/>
              </a:ext>
            </a:extLst>
          </p:cNvPr>
          <p:cNvSpPr txBox="1"/>
          <p:nvPr/>
        </p:nvSpPr>
        <p:spPr>
          <a:xfrm>
            <a:off x="1443787" y="4087491"/>
            <a:ext cx="6863715" cy="646331"/>
          </a:xfrm>
          <a:prstGeom prst="rect">
            <a:avLst/>
          </a:prstGeom>
          <a:noFill/>
        </p:spPr>
        <p:txBody>
          <a:bodyPr wrap="square" rtlCol="0">
            <a:spAutoFit/>
          </a:bodyPr>
          <a:lstStyle/>
          <a:p>
            <a:pPr>
              <a:spcBef>
                <a:spcPts val="600"/>
              </a:spcBef>
            </a:pPr>
            <a:r>
              <a:rPr lang="it-IT" b="1" dirty="0"/>
              <a:t>Daniele fu interrotto da Gabriele prima di finire la sua preghiera (di ringraziamento)</a:t>
            </a:r>
            <a:r>
              <a:rPr lang="es-ES" b="1" dirty="0"/>
              <a:t>.</a:t>
            </a:r>
          </a:p>
        </p:txBody>
      </p:sp>
      <p:pic>
        <p:nvPicPr>
          <p:cNvPr id="4" name="Imagen 3">
            <a:extLst>
              <a:ext uri="{FF2B5EF4-FFF2-40B4-BE49-F238E27FC236}">
                <a16:creationId xmlns:a16="http://schemas.microsoft.com/office/drawing/2014/main" id="{4F472EC5-96FE-E7C6-9EEA-350F9E5A7B7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393228" y="1247875"/>
            <a:ext cx="3618297" cy="5427446"/>
          </a:xfrm>
          <a:prstGeom prst="snip2DiagRect">
            <a:avLst/>
          </a:prstGeom>
          <a:solidFill>
            <a:srgbClr val="FFFFFF">
              <a:shade val="85000"/>
            </a:srgbClr>
          </a:solidFill>
          <a:ln w="5715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CEE66B40-60B8-658E-2C0E-F9C1D83A2E29}"/>
              </a:ext>
            </a:extLst>
          </p:cNvPr>
          <p:cNvSpPr txBox="1"/>
          <p:nvPr/>
        </p:nvSpPr>
        <p:spPr>
          <a:xfrm>
            <a:off x="1454695" y="4716262"/>
            <a:ext cx="6906580" cy="923330"/>
          </a:xfrm>
          <a:prstGeom prst="rect">
            <a:avLst/>
          </a:prstGeom>
          <a:noFill/>
        </p:spPr>
        <p:txBody>
          <a:bodyPr wrap="square">
            <a:spAutoFit/>
          </a:bodyPr>
          <a:lstStyle/>
          <a:p>
            <a:pPr>
              <a:spcBef>
                <a:spcPts val="600"/>
              </a:spcBef>
            </a:pPr>
            <a:r>
              <a:rPr lang="it-IT" b="1" dirty="0"/>
              <a:t>Questo schema è valido sia per le nostre preghiere private sia per quelle pubbliche. Ovviamente, la parte relativa alla «confessione e al perdono» dovrà essere adattata al contesto della preghiera</a:t>
            </a:r>
            <a:r>
              <a:rPr lang="es-ES" b="1" dirty="0"/>
              <a:t>.</a:t>
            </a:r>
          </a:p>
        </p:txBody>
      </p:sp>
      <p:pic>
        <p:nvPicPr>
          <p:cNvPr id="12" name="Imagen 11">
            <a:extLst>
              <a:ext uri="{FF2B5EF4-FFF2-40B4-BE49-F238E27FC236}">
                <a16:creationId xmlns:a16="http://schemas.microsoft.com/office/drawing/2014/main" id="{1724BDCD-8E56-EEC4-FEEA-F1370EF2F81C}"/>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b="-94"/>
          <a:stretch>
            <a:fillRect/>
          </a:stretch>
        </p:blipFill>
        <p:spPr>
          <a:xfrm>
            <a:off x="187161" y="4148489"/>
            <a:ext cx="1235582" cy="2521820"/>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sp>
        <p:nvSpPr>
          <p:cNvPr id="9" name="CuadroTexto 8">
            <a:extLst>
              <a:ext uri="{FF2B5EF4-FFF2-40B4-BE49-F238E27FC236}">
                <a16:creationId xmlns:a16="http://schemas.microsoft.com/office/drawing/2014/main" id="{13D7FF88-B97F-770D-97C8-5C98CC782001}"/>
              </a:ext>
            </a:extLst>
          </p:cNvPr>
          <p:cNvSpPr txBox="1"/>
          <p:nvPr/>
        </p:nvSpPr>
        <p:spPr>
          <a:xfrm>
            <a:off x="1454695" y="5731925"/>
            <a:ext cx="7111656" cy="923330"/>
          </a:xfrm>
          <a:prstGeom prst="rect">
            <a:avLst/>
          </a:prstGeom>
          <a:noFill/>
        </p:spPr>
        <p:txBody>
          <a:bodyPr wrap="square">
            <a:spAutoFit/>
          </a:bodyPr>
          <a:lstStyle/>
          <a:p>
            <a:pPr lvl="0">
              <a:spcBef>
                <a:spcPts val="600"/>
              </a:spcBef>
              <a:defRPr/>
            </a:pPr>
            <a:r>
              <a:rPr lang="it-IT" b="1" dirty="0">
                <a:solidFill>
                  <a:prstClr val="black"/>
                </a:solidFill>
              </a:rPr>
              <a:t>Questa impostazione ci aiuta a concentrare la preghiera su Dio, evitando che si trasformi in una sorta di «lista della spesa» del deposito divino</a:t>
            </a:r>
            <a:r>
              <a:rPr kumimoji="0" lang="es-ES"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985007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18" presetClass="entr" presetSubtype="9"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strips(up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
                                            <p:graphicEl>
                                              <a:dgm id="{036F359D-0D6E-4B33-9B34-9CA629BD20A9}"/>
                                            </p:graphicEl>
                                          </p:spTgt>
                                        </p:tgtEl>
                                        <p:attrNameLst>
                                          <p:attrName>style.visibility</p:attrName>
                                        </p:attrNameLst>
                                      </p:cBhvr>
                                      <p:to>
                                        <p:strVal val="visible"/>
                                      </p:to>
                                    </p:set>
                                    <p:anim calcmode="lin" valueType="num">
                                      <p:cBhvr>
                                        <p:cTn id="25" dur="500" fill="hold"/>
                                        <p:tgtEl>
                                          <p:spTgt spid="2">
                                            <p:graphicEl>
                                              <a:dgm id="{036F359D-0D6E-4B33-9B34-9CA629BD20A9}"/>
                                            </p:graphicEl>
                                          </p:spTgt>
                                        </p:tgtEl>
                                        <p:attrNameLst>
                                          <p:attrName>ppt_w</p:attrName>
                                        </p:attrNameLst>
                                      </p:cBhvr>
                                      <p:tavLst>
                                        <p:tav tm="0">
                                          <p:val>
                                            <p:fltVal val="0"/>
                                          </p:val>
                                        </p:tav>
                                        <p:tav tm="100000">
                                          <p:val>
                                            <p:strVal val="#ppt_w"/>
                                          </p:val>
                                        </p:tav>
                                      </p:tavLst>
                                    </p:anim>
                                    <p:anim calcmode="lin" valueType="num">
                                      <p:cBhvr>
                                        <p:cTn id="26" dur="500" fill="hold"/>
                                        <p:tgtEl>
                                          <p:spTgt spid="2">
                                            <p:graphicEl>
                                              <a:dgm id="{036F359D-0D6E-4B33-9B34-9CA629BD20A9}"/>
                                            </p:graphicEl>
                                          </p:spTgt>
                                        </p:tgtEl>
                                        <p:attrNameLst>
                                          <p:attrName>ppt_h</p:attrName>
                                        </p:attrNameLst>
                                      </p:cBhvr>
                                      <p:tavLst>
                                        <p:tav tm="0">
                                          <p:val>
                                            <p:fltVal val="0"/>
                                          </p:val>
                                        </p:tav>
                                        <p:tav tm="100000">
                                          <p:val>
                                            <p:strVal val="#ppt_h"/>
                                          </p:val>
                                        </p:tav>
                                      </p:tavLst>
                                    </p:anim>
                                    <p:animEffect transition="in" filter="fade">
                                      <p:cBhvr>
                                        <p:cTn id="27" dur="500"/>
                                        <p:tgtEl>
                                          <p:spTgt spid="2">
                                            <p:graphicEl>
                                              <a:dgm id="{036F359D-0D6E-4B33-9B34-9CA629BD20A9}"/>
                                            </p:graphicEl>
                                          </p:spTgt>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
                                            <p:graphicEl>
                                              <a:dgm id="{53BCF369-612C-4677-87D9-37545E106659}"/>
                                            </p:graphicEl>
                                          </p:spTgt>
                                        </p:tgtEl>
                                        <p:attrNameLst>
                                          <p:attrName>style.visibility</p:attrName>
                                        </p:attrNameLst>
                                      </p:cBhvr>
                                      <p:to>
                                        <p:strVal val="visible"/>
                                      </p:to>
                                    </p:set>
                                    <p:anim calcmode="lin" valueType="num">
                                      <p:cBhvr>
                                        <p:cTn id="36" dur="500" fill="hold"/>
                                        <p:tgtEl>
                                          <p:spTgt spid="2">
                                            <p:graphicEl>
                                              <a:dgm id="{53BCF369-612C-4677-87D9-37545E106659}"/>
                                            </p:graphicEl>
                                          </p:spTgt>
                                        </p:tgtEl>
                                        <p:attrNameLst>
                                          <p:attrName>ppt_w</p:attrName>
                                        </p:attrNameLst>
                                      </p:cBhvr>
                                      <p:tavLst>
                                        <p:tav tm="0">
                                          <p:val>
                                            <p:fltVal val="0"/>
                                          </p:val>
                                        </p:tav>
                                        <p:tav tm="100000">
                                          <p:val>
                                            <p:strVal val="#ppt_w"/>
                                          </p:val>
                                        </p:tav>
                                      </p:tavLst>
                                    </p:anim>
                                    <p:anim calcmode="lin" valueType="num">
                                      <p:cBhvr>
                                        <p:cTn id="37" dur="500" fill="hold"/>
                                        <p:tgtEl>
                                          <p:spTgt spid="2">
                                            <p:graphicEl>
                                              <a:dgm id="{53BCF369-612C-4677-87D9-37545E106659}"/>
                                            </p:graphicEl>
                                          </p:spTgt>
                                        </p:tgtEl>
                                        <p:attrNameLst>
                                          <p:attrName>ppt_h</p:attrName>
                                        </p:attrNameLst>
                                      </p:cBhvr>
                                      <p:tavLst>
                                        <p:tav tm="0">
                                          <p:val>
                                            <p:fltVal val="0"/>
                                          </p:val>
                                        </p:tav>
                                        <p:tav tm="100000">
                                          <p:val>
                                            <p:strVal val="#ppt_h"/>
                                          </p:val>
                                        </p:tav>
                                      </p:tavLst>
                                    </p:anim>
                                    <p:animEffect transition="in" filter="fade">
                                      <p:cBhvr>
                                        <p:cTn id="38" dur="500"/>
                                        <p:tgtEl>
                                          <p:spTgt spid="2">
                                            <p:graphicEl>
                                              <a:dgm id="{53BCF369-612C-4677-87D9-37545E106659}"/>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6A9A1EE4-F59D-45D2-A75E-17BD95A7D3E7}"/>
                                            </p:graphicEl>
                                          </p:spTgt>
                                        </p:tgtEl>
                                        <p:attrNameLst>
                                          <p:attrName>style.visibility</p:attrName>
                                        </p:attrNameLst>
                                      </p:cBhvr>
                                      <p:to>
                                        <p:strVal val="visible"/>
                                      </p:to>
                                    </p:set>
                                    <p:anim calcmode="lin" valueType="num">
                                      <p:cBhvr>
                                        <p:cTn id="43" dur="500" fill="hold"/>
                                        <p:tgtEl>
                                          <p:spTgt spid="2">
                                            <p:graphicEl>
                                              <a:dgm id="{6A9A1EE4-F59D-45D2-A75E-17BD95A7D3E7}"/>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6A9A1EE4-F59D-45D2-A75E-17BD95A7D3E7}"/>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6A9A1EE4-F59D-45D2-A75E-17BD95A7D3E7}"/>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
                                            <p:graphicEl>
                                              <a:dgm id="{F61C4A4F-D520-4F03-847E-7856DC21CFD1}"/>
                                            </p:graphicEl>
                                          </p:spTgt>
                                        </p:tgtEl>
                                        <p:attrNameLst>
                                          <p:attrName>style.visibility</p:attrName>
                                        </p:attrNameLst>
                                      </p:cBhvr>
                                      <p:to>
                                        <p:strVal val="visible"/>
                                      </p:to>
                                    </p:set>
                                    <p:anim calcmode="lin" valueType="num">
                                      <p:cBhvr>
                                        <p:cTn id="50" dur="500" fill="hold"/>
                                        <p:tgtEl>
                                          <p:spTgt spid="2">
                                            <p:graphicEl>
                                              <a:dgm id="{F61C4A4F-D520-4F03-847E-7856DC21CFD1}"/>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F61C4A4F-D520-4F03-847E-7856DC21CFD1}"/>
                                            </p:graphicEl>
                                          </p:spTgt>
                                        </p:tgtEl>
                                        <p:attrNameLst>
                                          <p:attrName>ppt_h</p:attrName>
                                        </p:attrNameLst>
                                      </p:cBhvr>
                                      <p:tavLst>
                                        <p:tav tm="0">
                                          <p:val>
                                            <p:fltVal val="0"/>
                                          </p:val>
                                        </p:tav>
                                        <p:tav tm="100000">
                                          <p:val>
                                            <p:strVal val="#ppt_h"/>
                                          </p:val>
                                        </p:tav>
                                      </p:tavLst>
                                    </p:anim>
                                    <p:animEffect transition="in" filter="fade">
                                      <p:cBhvr>
                                        <p:cTn id="52" dur="500"/>
                                        <p:tgtEl>
                                          <p:spTgt spid="2">
                                            <p:graphicEl>
                                              <a:dgm id="{F61C4A4F-D520-4F03-847E-7856DC21CFD1}"/>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
                                            <p:graphicEl>
                                              <a:dgm id="{B84DBE54-B637-4116-BC08-3140180187E5}"/>
                                            </p:graphicEl>
                                          </p:spTgt>
                                        </p:tgtEl>
                                        <p:attrNameLst>
                                          <p:attrName>style.visibility</p:attrName>
                                        </p:attrNameLst>
                                      </p:cBhvr>
                                      <p:to>
                                        <p:strVal val="visible"/>
                                      </p:to>
                                    </p:set>
                                    <p:anim calcmode="lin" valueType="num">
                                      <p:cBhvr>
                                        <p:cTn id="57" dur="500" fill="hold"/>
                                        <p:tgtEl>
                                          <p:spTgt spid="2">
                                            <p:graphicEl>
                                              <a:dgm id="{B84DBE54-B637-4116-BC08-3140180187E5}"/>
                                            </p:graphicEl>
                                          </p:spTgt>
                                        </p:tgtEl>
                                        <p:attrNameLst>
                                          <p:attrName>ppt_w</p:attrName>
                                        </p:attrNameLst>
                                      </p:cBhvr>
                                      <p:tavLst>
                                        <p:tav tm="0">
                                          <p:val>
                                            <p:fltVal val="0"/>
                                          </p:val>
                                        </p:tav>
                                        <p:tav tm="100000">
                                          <p:val>
                                            <p:strVal val="#ppt_w"/>
                                          </p:val>
                                        </p:tav>
                                      </p:tavLst>
                                    </p:anim>
                                    <p:anim calcmode="lin" valueType="num">
                                      <p:cBhvr>
                                        <p:cTn id="58" dur="500" fill="hold"/>
                                        <p:tgtEl>
                                          <p:spTgt spid="2">
                                            <p:graphicEl>
                                              <a:dgm id="{B84DBE54-B637-4116-BC08-3140180187E5}"/>
                                            </p:graphicEl>
                                          </p:spTgt>
                                        </p:tgtEl>
                                        <p:attrNameLst>
                                          <p:attrName>ppt_h</p:attrName>
                                        </p:attrNameLst>
                                      </p:cBhvr>
                                      <p:tavLst>
                                        <p:tav tm="0">
                                          <p:val>
                                            <p:fltVal val="0"/>
                                          </p:val>
                                        </p:tav>
                                        <p:tav tm="100000">
                                          <p:val>
                                            <p:strVal val="#ppt_h"/>
                                          </p:val>
                                        </p:tav>
                                      </p:tavLst>
                                    </p:anim>
                                    <p:animEffect transition="in" filter="fade">
                                      <p:cBhvr>
                                        <p:cTn id="59" dur="500"/>
                                        <p:tgtEl>
                                          <p:spTgt spid="2">
                                            <p:graphicEl>
                                              <a:dgm id="{B84DBE54-B637-4116-BC08-3140180187E5}"/>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nodeType="click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1000" fill="hold"/>
                                        <p:tgtEl>
                                          <p:spTgt spid="12"/>
                                        </p:tgtEl>
                                        <p:attrNameLst>
                                          <p:attrName>ppt_w</p:attrName>
                                        </p:attrNameLst>
                                      </p:cBhvr>
                                      <p:tavLst>
                                        <p:tav tm="0">
                                          <p:val>
                                            <p:fltVal val="0"/>
                                          </p:val>
                                        </p:tav>
                                        <p:tav tm="100000">
                                          <p:val>
                                            <p:strVal val="#ppt_w"/>
                                          </p:val>
                                        </p:tav>
                                      </p:tavLst>
                                    </p:anim>
                                    <p:anim calcmode="lin" valueType="num">
                                      <p:cBhvr>
                                        <p:cTn id="65" dur="1000" fill="hold"/>
                                        <p:tgtEl>
                                          <p:spTgt spid="12"/>
                                        </p:tgtEl>
                                        <p:attrNameLst>
                                          <p:attrName>ppt_h</p:attrName>
                                        </p:attrNameLst>
                                      </p:cBhvr>
                                      <p:tavLst>
                                        <p:tav tm="0">
                                          <p:val>
                                            <p:fltVal val="0"/>
                                          </p:val>
                                        </p:tav>
                                        <p:tav tm="100000">
                                          <p:val>
                                            <p:strVal val="#ppt_h"/>
                                          </p:val>
                                        </p:tav>
                                      </p:tavLst>
                                    </p:anim>
                                    <p:anim calcmode="lin" valueType="num">
                                      <p:cBhvr>
                                        <p:cTn id="66" dur="1000" fill="hold"/>
                                        <p:tgtEl>
                                          <p:spTgt spid="12"/>
                                        </p:tgtEl>
                                        <p:attrNameLst>
                                          <p:attrName>style.rotation</p:attrName>
                                        </p:attrNameLst>
                                      </p:cBhvr>
                                      <p:tavLst>
                                        <p:tav tm="0">
                                          <p:val>
                                            <p:fltVal val="90"/>
                                          </p:val>
                                        </p:tav>
                                        <p:tav tm="100000">
                                          <p:val>
                                            <p:fltVal val="0"/>
                                          </p:val>
                                        </p:tav>
                                      </p:tavLst>
                                    </p:anim>
                                    <p:animEffect transition="in" filter="fade">
                                      <p:cBhvr>
                                        <p:cTn id="67" dur="1000"/>
                                        <p:tgtEl>
                                          <p:spTgt spid="12"/>
                                        </p:tgtEl>
                                      </p:cBhvr>
                                    </p:animEffect>
                                  </p:childTnLst>
                                </p:cTn>
                              </p:par>
                            </p:childTnLst>
                          </p:cTn>
                        </p:par>
                        <p:par>
                          <p:cTn id="68" fill="hold">
                            <p:stCondLst>
                              <p:cond delay="1000"/>
                            </p:stCondLst>
                            <p:childTnLst>
                              <p:par>
                                <p:cTn id="69" presetID="22" presetClass="entr" presetSubtype="8" fill="hold" grpId="0" nodeType="after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wipe(left)">
                                      <p:cBhvr>
                                        <p:cTn id="71" dur="500"/>
                                        <p:tgtEl>
                                          <p:spTgt spid="8"/>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wipe(left)">
                                      <p:cBhvr>
                                        <p:cTn id="76" dur="500"/>
                                        <p:tgtEl>
                                          <p:spTgt spid="10"/>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10"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228AFAF-95B4-F3EA-AD7F-767B0227AE3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6758099-64A5-4976-F3C4-3ABF3618C68F}"/>
              </a:ext>
            </a:extLst>
          </p:cNvPr>
          <p:cNvSpPr txBox="1"/>
          <p:nvPr/>
        </p:nvSpPr>
        <p:spPr>
          <a:xfrm>
            <a:off x="3873909" y="1859339"/>
            <a:ext cx="7203664" cy="2862322"/>
          </a:xfrm>
          <a:prstGeom prst="rect">
            <a:avLst/>
          </a:prstGeom>
          <a:noFill/>
        </p:spPr>
        <p:txBody>
          <a:bodyPr wrap="square">
            <a:spAutoFit/>
            <a:scene3d>
              <a:camera prst="orthographicFront"/>
              <a:lightRig rig="threePt" dir="t"/>
            </a:scene3d>
            <a:sp3d extrusionH="57150">
              <a:bevelT w="82550" h="38100" prst="coolSlant"/>
            </a:sp3d>
          </a:bodyPr>
          <a:lstStyle/>
          <a:p>
            <a:pPr algn="ctr"/>
            <a:r>
              <a:rPr lang="es-ES" sz="6000" dirty="0">
                <a:ln w="0"/>
                <a:solidFill>
                  <a:srgbClr val="091306"/>
                </a:solidFill>
                <a:effectLst>
                  <a:reflection blurRad="6350" stA="53000" endA="300" endPos="35500" dir="5400000" sy="-90000" algn="bl" rotWithShape="0"/>
                </a:effectLst>
              </a:rPr>
              <a:t>QUATTRO DOMANDE SULLA </a:t>
            </a:r>
          </a:p>
          <a:p>
            <a:pPr algn="ctr"/>
            <a:r>
              <a:rPr lang="es-ES" sz="6000" dirty="0">
                <a:ln w="0"/>
                <a:solidFill>
                  <a:srgbClr val="091306"/>
                </a:solidFill>
                <a:effectLst>
                  <a:reflection blurRad="6350" stA="53000" endA="300" endPos="35500" dir="5400000" sy="-90000" algn="bl" rotWithShape="0"/>
                </a:effectLst>
              </a:rPr>
              <a:t>PREGHIERA</a:t>
            </a:r>
          </a:p>
        </p:txBody>
      </p:sp>
      <p:pic>
        <p:nvPicPr>
          <p:cNvPr id="4098" name="Picture 2" descr="C:\DATOS PC CLAUDIO\IGLESIA\Escuela Sabatica - ppt lecciones\2026\2 TRIMESTRE\leccion 7\Immagine6.jpg"/>
          <p:cNvPicPr>
            <a:picLocks noChangeAspect="1" noChangeArrowheads="1"/>
          </p:cNvPicPr>
          <p:nvPr/>
        </p:nvPicPr>
        <p:blipFill>
          <a:blip r:embed="rId3" cstate="email"/>
          <a:srcRect/>
          <a:stretch>
            <a:fillRect/>
          </a:stretch>
        </p:blipFill>
        <p:spPr bwMode="auto">
          <a:xfrm>
            <a:off x="96605" y="527050"/>
            <a:ext cx="3779838" cy="5791200"/>
          </a:xfrm>
          <a:prstGeom prst="rect">
            <a:avLst/>
          </a:prstGeom>
          <a:noFill/>
        </p:spPr>
      </p:pic>
    </p:spTree>
    <p:extLst>
      <p:ext uri="{BB962C8B-B14F-4D97-AF65-F5344CB8AC3E}">
        <p14:creationId xmlns:p14="http://schemas.microsoft.com/office/powerpoint/2010/main" val="6358274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0" name="Rectángulo 29">
            <a:extLst>
              <a:ext uri="{FF2B5EF4-FFF2-40B4-BE49-F238E27FC236}">
                <a16:creationId xmlns:a16="http://schemas.microsoft.com/office/drawing/2014/main" id="{71FB1125-200B-E87A-A577-277063052E55}"/>
              </a:ext>
            </a:extLst>
          </p:cNvPr>
          <p:cNvSpPr>
            <a:spLocks noGrp="1" noRot="1" noMove="1" noResize="1" noEditPoints="1" noAdjustHandles="1" noChangeArrowheads="1" noChangeShapeType="1"/>
          </p:cNvSpPr>
          <p:nvPr/>
        </p:nvSpPr>
        <p:spPr>
          <a:xfrm>
            <a:off x="6095999" y="3429000"/>
            <a:ext cx="6088279" cy="342900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ángulo 28">
            <a:extLst>
              <a:ext uri="{FF2B5EF4-FFF2-40B4-BE49-F238E27FC236}">
                <a16:creationId xmlns:a16="http://schemas.microsoft.com/office/drawing/2014/main" id="{E9D352AE-A8CA-AD26-EF2C-18B53960C545}"/>
              </a:ext>
            </a:extLst>
          </p:cNvPr>
          <p:cNvSpPr>
            <a:spLocks noGrp="1" noRot="1" noMove="1" noResize="1" noEditPoints="1" noAdjustHandles="1" noChangeArrowheads="1" noChangeShapeType="1"/>
          </p:cNvSpPr>
          <p:nvPr/>
        </p:nvSpPr>
        <p:spPr>
          <a:xfrm>
            <a:off x="0" y="3429000"/>
            <a:ext cx="6088279" cy="342900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Rectángulo 27">
            <a:extLst>
              <a:ext uri="{FF2B5EF4-FFF2-40B4-BE49-F238E27FC236}">
                <a16:creationId xmlns:a16="http://schemas.microsoft.com/office/drawing/2014/main" id="{67B4D27A-76B2-F3EF-4895-02F919569847}"/>
              </a:ext>
            </a:extLst>
          </p:cNvPr>
          <p:cNvSpPr>
            <a:spLocks noGrp="1" noRot="1" noMove="1" noResize="1" noEditPoints="1" noAdjustHandles="1" noChangeArrowheads="1" noChangeShapeType="1"/>
          </p:cNvSpPr>
          <p:nvPr/>
        </p:nvSpPr>
        <p:spPr>
          <a:xfrm>
            <a:off x="6099860" y="0"/>
            <a:ext cx="6088279" cy="3429000"/>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27" name="Rectángulo 26">
            <a:extLst>
              <a:ext uri="{FF2B5EF4-FFF2-40B4-BE49-F238E27FC236}">
                <a16:creationId xmlns:a16="http://schemas.microsoft.com/office/drawing/2014/main" id="{EC355749-69D5-194B-0635-8D477234F667}"/>
              </a:ext>
            </a:extLst>
          </p:cNvPr>
          <p:cNvSpPr>
            <a:spLocks noGrp="1" noRot="1" noMove="1" noResize="1" noEditPoints="1" noAdjustHandles="1" noChangeArrowheads="1" noChangeShapeType="1"/>
          </p:cNvSpPr>
          <p:nvPr/>
        </p:nvSpPr>
        <p:spPr>
          <a:xfrm>
            <a:off x="0" y="0"/>
            <a:ext cx="6088279" cy="3429000"/>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 name="Conector recto 3">
            <a:extLst>
              <a:ext uri="{FF2B5EF4-FFF2-40B4-BE49-F238E27FC236}">
                <a16:creationId xmlns:a16="http://schemas.microsoft.com/office/drawing/2014/main" id="{9DD98B65-D467-0B7F-8194-E2ADA582C99F}"/>
              </a:ext>
            </a:extLst>
          </p:cNvPr>
          <p:cNvCxnSpPr>
            <a:cxnSpLocks noGrp="1" noRot="1" noMove="1" noResize="1" noEditPoints="1" noAdjustHandles="1" noChangeArrowheads="1" noChangeShapeType="1"/>
          </p:cNvCxnSpPr>
          <p:nvPr/>
        </p:nvCxnSpPr>
        <p:spPr>
          <a:xfrm flipH="1">
            <a:off x="0" y="3429000"/>
            <a:ext cx="12192000"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5" name="Conector recto 4">
            <a:extLst>
              <a:ext uri="{FF2B5EF4-FFF2-40B4-BE49-F238E27FC236}">
                <a16:creationId xmlns:a16="http://schemas.microsoft.com/office/drawing/2014/main" id="{E4FE273D-7919-8996-8BBA-5F902D8E3AAF}"/>
              </a:ext>
            </a:extLst>
          </p:cNvPr>
          <p:cNvCxnSpPr>
            <a:cxnSpLocks noGrp="1" noRot="1" noMove="1" noResize="1" noEditPoints="1" noAdjustHandles="1" noChangeArrowheads="1" noChangeShapeType="1"/>
          </p:cNvCxnSpPr>
          <p:nvPr/>
        </p:nvCxnSpPr>
        <p:spPr>
          <a:xfrm>
            <a:off x="6096000" y="0"/>
            <a:ext cx="0" cy="685800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13" name="CuadroTexto 12">
            <a:extLst>
              <a:ext uri="{FF2B5EF4-FFF2-40B4-BE49-F238E27FC236}">
                <a16:creationId xmlns:a16="http://schemas.microsoft.com/office/drawing/2014/main" id="{31D08EC2-02A3-44AC-C9EF-BDB1572C0319}"/>
              </a:ext>
            </a:extLst>
          </p:cNvPr>
          <p:cNvSpPr txBox="1"/>
          <p:nvPr/>
        </p:nvSpPr>
        <p:spPr>
          <a:xfrm>
            <a:off x="0" y="19050"/>
            <a:ext cx="6096000" cy="400110"/>
          </a:xfrm>
          <a:prstGeom prst="rect">
            <a:avLst/>
          </a:prstGeom>
          <a:noFill/>
        </p:spPr>
        <p:txBody>
          <a:bodyPr wrap="square" rtlCol="0">
            <a:spAutoFit/>
          </a:bodyPr>
          <a:lstStyle/>
          <a:p>
            <a:pPr algn="ctr"/>
            <a:r>
              <a:rPr lang="es-ES" sz="2000" b="1" dirty="0">
                <a:solidFill>
                  <a:schemeClr val="bg1"/>
                </a:solidFill>
                <a:effectLst>
                  <a:outerShdw blurRad="38100" dist="38100" dir="2700000" algn="tl">
                    <a:srgbClr val="000000"/>
                  </a:outerShdw>
                </a:effectLst>
              </a:rPr>
              <a:t>Perchè dobbiamo </a:t>
            </a:r>
            <a:r>
              <a:rPr lang="es-ES" sz="2000" b="1" dirty="0" err="1">
                <a:solidFill>
                  <a:schemeClr val="bg1"/>
                </a:solidFill>
                <a:effectLst>
                  <a:outerShdw blurRad="38100" dist="38100" dir="2700000" algn="tl">
                    <a:srgbClr val="000000"/>
                  </a:outerShdw>
                </a:effectLst>
              </a:rPr>
              <a:t>pregare</a:t>
            </a:r>
            <a:r>
              <a:rPr lang="es-ES" sz="2000" b="1">
                <a:solidFill>
                  <a:schemeClr val="bg1"/>
                </a:solidFill>
                <a:effectLst>
                  <a:outerShdw blurRad="38100" dist="38100" dir="2700000" algn="tl">
                    <a:srgbClr val="000000"/>
                  </a:outerShdw>
                </a:effectLst>
              </a:rPr>
              <a:t> Dio, </a:t>
            </a:r>
            <a:r>
              <a:rPr lang="es-ES" sz="2000" b="1" dirty="0">
                <a:solidFill>
                  <a:schemeClr val="bg1"/>
                </a:solidFill>
                <a:effectLst>
                  <a:outerShdw blurRad="38100" dist="38100" dir="2700000" algn="tl">
                    <a:srgbClr val="000000"/>
                  </a:outerShdw>
                </a:effectLst>
              </a:rPr>
              <a:t>se Dio sa tutto?</a:t>
            </a:r>
          </a:p>
        </p:txBody>
      </p:sp>
      <p:sp>
        <p:nvSpPr>
          <p:cNvPr id="14" name="CuadroTexto 13">
            <a:extLst>
              <a:ext uri="{FF2B5EF4-FFF2-40B4-BE49-F238E27FC236}">
                <a16:creationId xmlns:a16="http://schemas.microsoft.com/office/drawing/2014/main" id="{2F458818-339A-74E7-689A-A44D8E07E990}"/>
              </a:ext>
            </a:extLst>
          </p:cNvPr>
          <p:cNvSpPr txBox="1"/>
          <p:nvPr/>
        </p:nvSpPr>
        <p:spPr>
          <a:xfrm>
            <a:off x="6096000" y="0"/>
            <a:ext cx="6096000" cy="400110"/>
          </a:xfrm>
          <a:prstGeom prst="rect">
            <a:avLst/>
          </a:prstGeom>
          <a:noFill/>
        </p:spPr>
        <p:txBody>
          <a:bodyPr wrap="square" rtlCol="0">
            <a:spAutoFit/>
          </a:bodyPr>
          <a:lstStyle/>
          <a:p>
            <a:pPr algn="ctr"/>
            <a:r>
              <a:rPr lang="it-IT" sz="2000" b="1" dirty="0">
                <a:solidFill>
                  <a:schemeClr val="bg1"/>
                </a:solidFill>
                <a:effectLst>
                  <a:outerShdw blurRad="38100" dist="38100" dir="2700000" algn="tl">
                    <a:srgbClr val="000000"/>
                  </a:outerShdw>
                </a:effectLst>
              </a:rPr>
              <a:t>Perché pregare quando va tutto bene?</a:t>
            </a:r>
            <a:endParaRPr lang="es-ES" sz="2000" b="1" dirty="0">
              <a:solidFill>
                <a:schemeClr val="bg1"/>
              </a:solidFill>
              <a:effectLst>
                <a:outerShdw blurRad="38100" dist="38100" dir="2700000" algn="tl">
                  <a:srgbClr val="000000"/>
                </a:outerShdw>
              </a:effectLst>
            </a:endParaRPr>
          </a:p>
        </p:txBody>
      </p:sp>
      <p:sp>
        <p:nvSpPr>
          <p:cNvPr id="15" name="CuadroTexto 14">
            <a:extLst>
              <a:ext uri="{FF2B5EF4-FFF2-40B4-BE49-F238E27FC236}">
                <a16:creationId xmlns:a16="http://schemas.microsoft.com/office/drawing/2014/main" id="{BBD026FB-DC49-2736-27D5-1051F5217024}"/>
              </a:ext>
            </a:extLst>
          </p:cNvPr>
          <p:cNvSpPr txBox="1"/>
          <p:nvPr/>
        </p:nvSpPr>
        <p:spPr>
          <a:xfrm>
            <a:off x="0" y="3458496"/>
            <a:ext cx="6096000" cy="400110"/>
          </a:xfrm>
          <a:prstGeom prst="rect">
            <a:avLst/>
          </a:prstGeom>
          <a:noFill/>
        </p:spPr>
        <p:txBody>
          <a:bodyPr wrap="square" rtlCol="0">
            <a:spAutoFit/>
          </a:bodyPr>
          <a:lstStyle/>
          <a:p>
            <a:pPr algn="ctr"/>
            <a:r>
              <a:rPr lang="es-ES" sz="2000" b="1" dirty="0">
                <a:solidFill>
                  <a:schemeClr val="bg1"/>
                </a:solidFill>
                <a:effectLst>
                  <a:outerShdw blurRad="38100" dist="38100" dir="2700000" algn="tl">
                    <a:srgbClr val="000000"/>
                  </a:outerShdw>
                </a:effectLst>
              </a:rPr>
              <a:t>Con chi dovrei pregare?</a:t>
            </a:r>
          </a:p>
        </p:txBody>
      </p:sp>
      <p:sp>
        <p:nvSpPr>
          <p:cNvPr id="16" name="CuadroTexto 15">
            <a:extLst>
              <a:ext uri="{FF2B5EF4-FFF2-40B4-BE49-F238E27FC236}">
                <a16:creationId xmlns:a16="http://schemas.microsoft.com/office/drawing/2014/main" id="{7FEAC1EA-8DAC-7D24-C491-B44DC3731616}"/>
              </a:ext>
            </a:extLst>
          </p:cNvPr>
          <p:cNvSpPr txBox="1"/>
          <p:nvPr/>
        </p:nvSpPr>
        <p:spPr>
          <a:xfrm>
            <a:off x="6096000" y="3458496"/>
            <a:ext cx="6096000" cy="400110"/>
          </a:xfrm>
          <a:prstGeom prst="rect">
            <a:avLst/>
          </a:prstGeom>
          <a:noFill/>
        </p:spPr>
        <p:txBody>
          <a:bodyPr wrap="square" rtlCol="0">
            <a:spAutoFit/>
          </a:bodyPr>
          <a:lstStyle/>
          <a:p>
            <a:pPr algn="ctr"/>
            <a:r>
              <a:rPr lang="es-ES" sz="2000" b="1">
                <a:solidFill>
                  <a:schemeClr val="bg1"/>
                </a:solidFill>
                <a:effectLst>
                  <a:outerShdw blurRad="38100" dist="38100" dir="2700000" algn="tl">
                    <a:srgbClr val="000000"/>
                  </a:outerShdw>
                </a:effectLst>
              </a:rPr>
              <a:t>Come dovrei ascoltare?</a:t>
            </a:r>
            <a:endParaRPr lang="es-ES" sz="2000" b="1" dirty="0">
              <a:solidFill>
                <a:schemeClr val="bg1"/>
              </a:solidFill>
              <a:effectLst>
                <a:outerShdw blurRad="38100" dist="38100" dir="2700000" algn="tl">
                  <a:srgbClr val="000000"/>
                </a:outerShdw>
              </a:effectLst>
            </a:endParaRPr>
          </a:p>
        </p:txBody>
      </p:sp>
      <p:sp>
        <p:nvSpPr>
          <p:cNvPr id="17" name="CuadroTexto 16">
            <a:extLst>
              <a:ext uri="{FF2B5EF4-FFF2-40B4-BE49-F238E27FC236}">
                <a16:creationId xmlns:a16="http://schemas.microsoft.com/office/drawing/2014/main" id="{2D5DD697-F57B-0FB1-9044-B81B1193B3FE}"/>
              </a:ext>
            </a:extLst>
          </p:cNvPr>
          <p:cNvSpPr txBox="1"/>
          <p:nvPr/>
        </p:nvSpPr>
        <p:spPr>
          <a:xfrm>
            <a:off x="200025" y="419160"/>
            <a:ext cx="2981325" cy="1815882"/>
          </a:xfrm>
          <a:prstGeom prst="rect">
            <a:avLst/>
          </a:prstGeom>
          <a:noFill/>
        </p:spPr>
        <p:txBody>
          <a:bodyPr wrap="square" rtlCol="0">
            <a:spAutoFit/>
          </a:bodyPr>
          <a:lstStyle/>
          <a:p>
            <a:pPr>
              <a:spcBef>
                <a:spcPts val="600"/>
              </a:spcBef>
            </a:pPr>
            <a:r>
              <a:rPr lang="it-IT" b="1" dirty="0"/>
              <a:t>La preghiera ci eleva al trono di Dio e ci spinge a fare un esame di coscienza, a ripensare ogni giorno al nostro rapporto con lui</a:t>
            </a:r>
            <a:r>
              <a:rPr lang="es-ES" b="1" dirty="0"/>
              <a:t>.</a:t>
            </a:r>
          </a:p>
        </p:txBody>
      </p:sp>
      <p:sp>
        <p:nvSpPr>
          <p:cNvPr id="18" name="CuadroTexto 17">
            <a:extLst>
              <a:ext uri="{FF2B5EF4-FFF2-40B4-BE49-F238E27FC236}">
                <a16:creationId xmlns:a16="http://schemas.microsoft.com/office/drawing/2014/main" id="{E59E5C01-75C4-1A3B-1482-800825B34027}"/>
              </a:ext>
            </a:extLst>
          </p:cNvPr>
          <p:cNvSpPr txBox="1"/>
          <p:nvPr/>
        </p:nvSpPr>
        <p:spPr>
          <a:xfrm>
            <a:off x="9011754" y="400110"/>
            <a:ext cx="2981325" cy="1200329"/>
          </a:xfrm>
          <a:prstGeom prst="rect">
            <a:avLst/>
          </a:prstGeom>
          <a:noFill/>
        </p:spPr>
        <p:txBody>
          <a:bodyPr wrap="square" rtlCol="0">
            <a:spAutoFit/>
          </a:bodyPr>
          <a:lstStyle/>
          <a:p>
            <a:pPr>
              <a:spcBef>
                <a:spcPts val="600"/>
              </a:spcBef>
            </a:pPr>
            <a:r>
              <a:rPr lang="it-IT" b="1" dirty="0"/>
              <a:t>Gli angeli, che non hanno mai peccato, adorano Dio incessantemente. Quanto più dovremmo farlo noi</a:t>
            </a:r>
            <a:r>
              <a:rPr lang="es-ES" b="1" dirty="0"/>
              <a:t>?</a:t>
            </a:r>
          </a:p>
        </p:txBody>
      </p:sp>
      <p:sp>
        <p:nvSpPr>
          <p:cNvPr id="19" name="CuadroTexto 18">
            <a:extLst>
              <a:ext uri="{FF2B5EF4-FFF2-40B4-BE49-F238E27FC236}">
                <a16:creationId xmlns:a16="http://schemas.microsoft.com/office/drawing/2014/main" id="{14F4E48E-E6B6-EBB8-F21F-56F7E495670C}"/>
              </a:ext>
            </a:extLst>
          </p:cNvPr>
          <p:cNvSpPr txBox="1"/>
          <p:nvPr/>
        </p:nvSpPr>
        <p:spPr>
          <a:xfrm>
            <a:off x="200025" y="3899684"/>
            <a:ext cx="2981325" cy="369332"/>
          </a:xfrm>
          <a:prstGeom prst="rect">
            <a:avLst/>
          </a:prstGeom>
          <a:noFill/>
        </p:spPr>
        <p:txBody>
          <a:bodyPr wrap="square" rtlCol="0">
            <a:spAutoFit/>
          </a:bodyPr>
          <a:lstStyle/>
          <a:p>
            <a:pPr>
              <a:spcBef>
                <a:spcPts val="600"/>
              </a:spcBef>
            </a:pPr>
            <a:r>
              <a:rPr lang="es-ES" b="1" dirty="0"/>
              <a:t>Secondo il momento:</a:t>
            </a:r>
          </a:p>
        </p:txBody>
      </p:sp>
      <p:sp>
        <p:nvSpPr>
          <p:cNvPr id="20" name="CuadroTexto 19">
            <a:extLst>
              <a:ext uri="{FF2B5EF4-FFF2-40B4-BE49-F238E27FC236}">
                <a16:creationId xmlns:a16="http://schemas.microsoft.com/office/drawing/2014/main" id="{9571A30E-0E88-D54C-5FB2-E9B373EB9E58}"/>
              </a:ext>
            </a:extLst>
          </p:cNvPr>
          <p:cNvSpPr txBox="1"/>
          <p:nvPr/>
        </p:nvSpPr>
        <p:spPr>
          <a:xfrm>
            <a:off x="9072562" y="4204141"/>
            <a:ext cx="2981325" cy="2308324"/>
          </a:xfrm>
          <a:prstGeom prst="rect">
            <a:avLst/>
          </a:prstGeom>
          <a:noFill/>
        </p:spPr>
        <p:txBody>
          <a:bodyPr wrap="square" rtlCol="0">
            <a:spAutoFit/>
          </a:bodyPr>
          <a:lstStyle/>
          <a:p>
            <a:pPr>
              <a:spcBef>
                <a:spcPts val="600"/>
              </a:spcBef>
            </a:pPr>
            <a:r>
              <a:rPr lang="it-IT" b="1" dirty="0"/>
              <a:t>Il modo più chiaro e sicuro per farlo è combinare la preghiera con lo studio della Bibbia nell'ambito della nostra devozione personale, evitando di lasciare la mente vuota o di ascoltare noi stessi</a:t>
            </a:r>
            <a:r>
              <a:rPr lang="es-ES" b="1" dirty="0"/>
              <a:t>.</a:t>
            </a:r>
          </a:p>
        </p:txBody>
      </p:sp>
      <p:grpSp>
        <p:nvGrpSpPr>
          <p:cNvPr id="8" name="Grupo 7">
            <a:extLst>
              <a:ext uri="{FF2B5EF4-FFF2-40B4-BE49-F238E27FC236}">
                <a16:creationId xmlns:a16="http://schemas.microsoft.com/office/drawing/2014/main" id="{5710076B-E564-908E-6379-CC8F1D83BA11}"/>
              </a:ext>
            </a:extLst>
          </p:cNvPr>
          <p:cNvGrpSpPr/>
          <p:nvPr/>
        </p:nvGrpSpPr>
        <p:grpSpPr>
          <a:xfrm>
            <a:off x="3291840" y="499566"/>
            <a:ext cx="2687053" cy="2763605"/>
            <a:chOff x="3291840" y="489734"/>
            <a:chExt cx="2687053" cy="2763605"/>
          </a:xfrm>
        </p:grpSpPr>
        <p:pic>
          <p:nvPicPr>
            <p:cNvPr id="3" name="Imagen 2">
              <a:extLst>
                <a:ext uri="{FF2B5EF4-FFF2-40B4-BE49-F238E27FC236}">
                  <a16:creationId xmlns:a16="http://schemas.microsoft.com/office/drawing/2014/main" id="{4516DC89-8E41-258E-DE77-C24EF0E9204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3291840" y="489734"/>
              <a:ext cx="2687053" cy="2763605"/>
            </a:xfrm>
            <a:prstGeom prst="round2DiagRect">
              <a:avLst>
                <a:gd name="adj1" fmla="val 0"/>
                <a:gd name="adj2" fmla="val 16832"/>
              </a:avLst>
            </a:prstGeom>
            <a:ln w="28575" cap="sq">
              <a:solidFill>
                <a:srgbClr val="FFFF00"/>
              </a:solidFill>
              <a:miter lim="800000"/>
            </a:ln>
            <a:effectLst>
              <a:outerShdw blurRad="254000" algn="tl" rotWithShape="0">
                <a:srgbClr val="000000">
                  <a:alpha val="43000"/>
                </a:srgbClr>
              </a:outerShdw>
            </a:effectLst>
          </p:spPr>
        </p:pic>
        <p:pic>
          <p:nvPicPr>
            <p:cNvPr id="7" name="Imagen 6">
              <a:extLst>
                <a:ext uri="{FF2B5EF4-FFF2-40B4-BE49-F238E27FC236}">
                  <a16:creationId xmlns:a16="http://schemas.microsoft.com/office/drawing/2014/main" id="{5EA33495-77B1-F55B-303A-CF62D23D260D}"/>
                </a:ext>
              </a:extLst>
            </p:cNvPr>
            <p:cNvPicPr>
              <a:picLocks noChangeAspect="1"/>
            </p:cNvPicPr>
            <p:nvPr/>
          </p:nvPicPr>
          <p:blipFill>
            <a:blip r:embed="rId7" cstate="email">
              <a:alphaModFix amt="70000"/>
              <a:extLst>
                <a:ext uri="{28A0092B-C50C-407E-A947-70E740481C1C}">
                  <a14:useLocalDpi xmlns:a14="http://schemas.microsoft.com/office/drawing/2010/main"/>
                </a:ext>
              </a:extLst>
            </a:blip>
            <a:stretch>
              <a:fillRect/>
            </a:stretch>
          </p:blipFill>
          <p:spPr>
            <a:xfrm>
              <a:off x="3733637" y="2117558"/>
              <a:ext cx="662843" cy="770021"/>
            </a:xfrm>
            <a:prstGeom prst="rect">
              <a:avLst/>
            </a:prstGeom>
          </p:spPr>
        </p:pic>
      </p:grpSp>
      <p:pic>
        <p:nvPicPr>
          <p:cNvPr id="10" name="Imagen 9">
            <a:extLst>
              <a:ext uri="{FF2B5EF4-FFF2-40B4-BE49-F238E27FC236}">
                <a16:creationId xmlns:a16="http://schemas.microsoft.com/office/drawing/2014/main" id="{A5A55E6C-CDF9-7A4F-7A2B-FC4AA99D4826}"/>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6206490" y="499566"/>
            <a:ext cx="2687053" cy="2763605"/>
          </a:xfrm>
          <a:prstGeom prst="round2DiagRect">
            <a:avLst>
              <a:gd name="adj1" fmla="val 16667"/>
              <a:gd name="adj2" fmla="val 0"/>
            </a:avLst>
          </a:prstGeom>
          <a:ln w="28575" cap="sq">
            <a:solidFill>
              <a:srgbClr val="FFFF00"/>
            </a:solidFill>
            <a:miter lim="800000"/>
          </a:ln>
          <a:effectLst>
            <a:outerShdw blurRad="254000" algn="tl" rotWithShape="0">
              <a:srgbClr val="000000">
                <a:alpha val="43000"/>
              </a:srgbClr>
            </a:outerShdw>
          </a:effectLst>
        </p:spPr>
      </p:pic>
      <p:pic>
        <p:nvPicPr>
          <p:cNvPr id="12" name="Imagen 11">
            <a:extLst>
              <a:ext uri="{FF2B5EF4-FFF2-40B4-BE49-F238E27FC236}">
                <a16:creationId xmlns:a16="http://schemas.microsoft.com/office/drawing/2014/main" id="{E27B7496-9B7C-9C1B-4A1C-C3163727EE7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291839" y="3940898"/>
            <a:ext cx="1047346" cy="1350340"/>
          </a:xfrm>
          <a:prstGeom prst="round2DiagRect">
            <a:avLst>
              <a:gd name="adj1" fmla="val 0"/>
              <a:gd name="adj2" fmla="val 12204"/>
            </a:avLst>
          </a:prstGeom>
          <a:ln w="28575" cap="sq">
            <a:solidFill>
              <a:srgbClr val="FFFF00"/>
            </a:solidFill>
            <a:miter lim="800000"/>
          </a:ln>
          <a:effectLst>
            <a:outerShdw blurRad="254000" algn="tl" rotWithShape="0">
              <a:srgbClr val="000000">
                <a:alpha val="43000"/>
              </a:srgbClr>
            </a:outerShdw>
          </a:effectLst>
        </p:spPr>
      </p:pic>
      <p:pic>
        <p:nvPicPr>
          <p:cNvPr id="22" name="Imagen 21">
            <a:extLst>
              <a:ext uri="{FF2B5EF4-FFF2-40B4-BE49-F238E27FC236}">
                <a16:creationId xmlns:a16="http://schemas.microsoft.com/office/drawing/2014/main" id="{A1F8753A-6CA3-6C84-B416-899C3D319A7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456292" y="3940898"/>
            <a:ext cx="1522601" cy="1350340"/>
          </a:xfrm>
          <a:prstGeom prst="round2DiagRect">
            <a:avLst>
              <a:gd name="adj1" fmla="val 16667"/>
              <a:gd name="adj2" fmla="val 0"/>
            </a:avLst>
          </a:prstGeom>
          <a:ln w="28575" cap="sq">
            <a:solidFill>
              <a:srgbClr val="FFFF00"/>
            </a:solidFill>
            <a:miter lim="800000"/>
          </a:ln>
          <a:effectLst>
            <a:outerShdw blurRad="254000" algn="tl" rotWithShape="0">
              <a:srgbClr val="000000">
                <a:alpha val="43000"/>
              </a:srgbClr>
            </a:outerShdw>
          </a:effectLst>
        </p:spPr>
      </p:pic>
      <p:pic>
        <p:nvPicPr>
          <p:cNvPr id="24" name="Imagen 23">
            <a:extLst>
              <a:ext uri="{FF2B5EF4-FFF2-40B4-BE49-F238E27FC236}">
                <a16:creationId xmlns:a16="http://schemas.microsoft.com/office/drawing/2014/main" id="{AAD5852E-D491-FE2D-DC59-3780814F2A4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291839" y="5397192"/>
            <a:ext cx="2687054" cy="1304072"/>
          </a:xfrm>
          <a:prstGeom prst="round2DiagRect">
            <a:avLst>
              <a:gd name="adj1" fmla="val 16667"/>
              <a:gd name="adj2" fmla="val 13571"/>
            </a:avLst>
          </a:prstGeom>
          <a:ln w="28575" cap="sq">
            <a:solidFill>
              <a:srgbClr val="FFFF00"/>
            </a:solidFill>
            <a:miter lim="800000"/>
          </a:ln>
          <a:effectLst>
            <a:outerShdw blurRad="254000" algn="tl" rotWithShape="0">
              <a:srgbClr val="000000">
                <a:alpha val="43000"/>
              </a:srgbClr>
            </a:outerShdw>
          </a:effectLst>
        </p:spPr>
      </p:pic>
      <p:pic>
        <p:nvPicPr>
          <p:cNvPr id="26" name="Imagen 25">
            <a:extLst>
              <a:ext uri="{FF2B5EF4-FFF2-40B4-BE49-F238E27FC236}">
                <a16:creationId xmlns:a16="http://schemas.microsoft.com/office/drawing/2014/main" id="{EC07503D-223F-E0B6-DA43-F4C15C030313}"/>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6206490" y="3947491"/>
            <a:ext cx="2679332" cy="2763605"/>
          </a:xfrm>
          <a:prstGeom prst="round2DiagRect">
            <a:avLst>
              <a:gd name="adj1" fmla="val 0"/>
              <a:gd name="adj2" fmla="val 13945"/>
            </a:avLst>
          </a:prstGeom>
          <a:ln w="28575" cap="sq">
            <a:solidFill>
              <a:srgbClr val="FFFF00"/>
            </a:solidFill>
            <a:miter lim="800000"/>
          </a:ln>
          <a:effectLst>
            <a:outerShdw blurRad="254000" algn="tl" rotWithShape="0">
              <a:srgbClr val="000000">
                <a:alpha val="43000"/>
              </a:srgbClr>
            </a:outerShdw>
          </a:effectLst>
        </p:spPr>
      </p:pic>
      <p:sp>
        <p:nvSpPr>
          <p:cNvPr id="6" name="CuadroTexto 5">
            <a:extLst>
              <a:ext uri="{FF2B5EF4-FFF2-40B4-BE49-F238E27FC236}">
                <a16:creationId xmlns:a16="http://schemas.microsoft.com/office/drawing/2014/main" id="{2EEAFF04-6A09-E75C-F302-2F2D13543D5B}"/>
              </a:ext>
            </a:extLst>
          </p:cNvPr>
          <p:cNvSpPr txBox="1"/>
          <p:nvPr/>
        </p:nvSpPr>
        <p:spPr>
          <a:xfrm>
            <a:off x="198921" y="2317547"/>
            <a:ext cx="2981325" cy="923330"/>
          </a:xfrm>
          <a:prstGeom prst="rect">
            <a:avLst/>
          </a:prstGeom>
          <a:noFill/>
        </p:spPr>
        <p:txBody>
          <a:bodyPr wrap="square">
            <a:spAutoFit/>
          </a:bodyPr>
          <a:lstStyle/>
          <a:p>
            <a:pPr lvl="0">
              <a:spcBef>
                <a:spcPts val="600"/>
              </a:spcBef>
              <a:defRPr/>
            </a:pPr>
            <a:r>
              <a:rPr lang="it-IT" b="1" dirty="0">
                <a:solidFill>
                  <a:prstClr val="black"/>
                </a:solidFill>
              </a:rPr>
              <a:t>Anche se non sappiamo cosa dire, lo Spirito Santo ci aiuta </a:t>
            </a:r>
            <a:r>
              <a:rPr kumimoji="0" lang="es-ES" b="1" i="0" u="none" strike="noStrike" kern="1200" cap="none" spc="0" normalizeH="0" baseline="0" noProof="0" dirty="0">
                <a:ln>
                  <a:noFill/>
                </a:ln>
                <a:solidFill>
                  <a:prstClr val="black"/>
                </a:solidFill>
                <a:effectLst/>
                <a:uLnTx/>
                <a:uFillTx/>
                <a:latin typeface="Aptos" panose="02110004020202020204"/>
              </a:rPr>
              <a:t>(Romani 8:26).</a:t>
            </a:r>
          </a:p>
        </p:txBody>
      </p:sp>
      <p:sp>
        <p:nvSpPr>
          <p:cNvPr id="11" name="CuadroTexto 10">
            <a:extLst>
              <a:ext uri="{FF2B5EF4-FFF2-40B4-BE49-F238E27FC236}">
                <a16:creationId xmlns:a16="http://schemas.microsoft.com/office/drawing/2014/main" id="{E05C9AC1-18CE-14B3-08CA-100F137B018F}"/>
              </a:ext>
            </a:extLst>
          </p:cNvPr>
          <p:cNvSpPr txBox="1"/>
          <p:nvPr/>
        </p:nvSpPr>
        <p:spPr>
          <a:xfrm>
            <a:off x="9010650" y="2003672"/>
            <a:ext cx="3105150" cy="1200329"/>
          </a:xfrm>
          <a:prstGeom prst="rect">
            <a:avLst/>
          </a:prstGeom>
          <a:noFill/>
        </p:spPr>
        <p:txBody>
          <a:bodyPr wrap="square">
            <a:spAutoFit/>
          </a:bodyPr>
          <a:lstStyle/>
          <a:p>
            <a:pPr lvl="0">
              <a:spcBef>
                <a:spcPts val="600"/>
              </a:spcBef>
              <a:defRPr/>
            </a:pPr>
            <a:r>
              <a:rPr lang="it-IT" b="1" dirty="0">
                <a:solidFill>
                  <a:prstClr val="black"/>
                </a:solidFill>
              </a:rPr>
              <a:t>Pensare di non aver bisogno di Dio solo perché ci va tutto bene è un segno di superbia</a:t>
            </a:r>
            <a:r>
              <a:rPr kumimoji="0" lang="es-ES" b="1" i="0" u="none" strike="noStrike" kern="1200" cap="none" spc="0" normalizeH="0" baseline="0" noProof="0" dirty="0">
                <a:ln>
                  <a:noFill/>
                </a:ln>
                <a:solidFill>
                  <a:prstClr val="black"/>
                </a:solidFill>
                <a:effectLst/>
                <a:uLnTx/>
                <a:uFillTx/>
                <a:latin typeface="Aptos" panose="02110004020202020204"/>
              </a:rPr>
              <a:t>.</a:t>
            </a:r>
          </a:p>
        </p:txBody>
      </p:sp>
      <p:sp>
        <p:nvSpPr>
          <p:cNvPr id="23" name="CuadroTexto 22">
            <a:extLst>
              <a:ext uri="{FF2B5EF4-FFF2-40B4-BE49-F238E27FC236}">
                <a16:creationId xmlns:a16="http://schemas.microsoft.com/office/drawing/2014/main" id="{798B8FB3-AC86-FF4D-68C3-D368777AFF27}"/>
              </a:ext>
            </a:extLst>
          </p:cNvPr>
          <p:cNvSpPr txBox="1"/>
          <p:nvPr/>
        </p:nvSpPr>
        <p:spPr>
          <a:xfrm>
            <a:off x="58427" y="4256539"/>
            <a:ext cx="3233411" cy="2539157"/>
          </a:xfrm>
          <a:prstGeom prst="rect">
            <a:avLst/>
          </a:prstGeom>
          <a:noFill/>
        </p:spPr>
        <p:txBody>
          <a:bodyPr wrap="square">
            <a:spAutoFit/>
          </a:bodyPr>
          <a:lstStyle/>
          <a:p>
            <a:pPr lvl="0">
              <a:spcBef>
                <a:spcPts val="600"/>
              </a:spcBef>
              <a:defRPr/>
            </a:pPr>
            <a:r>
              <a:rPr lang="it-IT" b="1" dirty="0">
                <a:solidFill>
                  <a:prstClr val="black"/>
                </a:solidFill>
              </a:rPr>
              <a:t>1.In solitudine. È in quel momento che la nostra preghiera diventa più intima</a:t>
            </a:r>
            <a:endParaRPr kumimoji="0" lang="es-ES" b="1" i="0" u="none" strike="noStrike" kern="1200" cap="none" spc="0" normalizeH="0" baseline="0" noProof="0" dirty="0">
              <a:ln>
                <a:noFill/>
              </a:ln>
              <a:solidFill>
                <a:prstClr val="black"/>
              </a:solidFill>
              <a:effectLst/>
              <a:uLnTx/>
              <a:uFillTx/>
              <a:latin typeface="Aptos" panose="02110004020202020204"/>
            </a:endParaRPr>
          </a:p>
          <a:p>
            <a:pPr marR="0" lvl="0" algn="l" defTabSz="914400" rtl="0" eaLnBrk="1" fontAlgn="auto" latinLnBrk="0" hangingPunct="1">
              <a:lnSpc>
                <a:spcPct val="100000"/>
              </a:lnSpc>
              <a:spcBef>
                <a:spcPts val="600"/>
              </a:spcBef>
              <a:spcAft>
                <a:spcPts val="0"/>
              </a:spcAft>
              <a:buClrTx/>
              <a:buSzTx/>
              <a:tabLst/>
              <a:defRPr/>
            </a:pPr>
            <a:r>
              <a:rPr kumimoji="0" lang="es-ES" b="1" i="0" u="none" strike="noStrike" kern="1200" cap="none" spc="0" normalizeH="0" baseline="0" noProof="0" dirty="0">
                <a:ln>
                  <a:noFill/>
                </a:ln>
                <a:solidFill>
                  <a:prstClr val="black"/>
                </a:solidFill>
                <a:effectLst/>
                <a:uLnTx/>
                <a:uFillTx/>
                <a:latin typeface="Aptos" panose="02110004020202020204"/>
              </a:rPr>
              <a:t>2.In famiglia o in </a:t>
            </a:r>
            <a:r>
              <a:rPr kumimoji="0" lang="es-ES" b="1" i="0" u="none" strike="noStrike" kern="1200" cap="none" spc="0" normalizeH="0" baseline="0" noProof="0" dirty="0" err="1">
                <a:ln>
                  <a:noFill/>
                </a:ln>
                <a:solidFill>
                  <a:prstClr val="black"/>
                </a:solidFill>
                <a:effectLst/>
                <a:uLnTx/>
                <a:uFillTx/>
                <a:latin typeface="Aptos" panose="02110004020202020204"/>
              </a:rPr>
              <a:t>piccoli</a:t>
            </a:r>
            <a:r>
              <a:rPr kumimoji="0" lang="es-ES" b="1" i="0" u="none" strike="noStrike" kern="1200" cap="none" spc="0" normalizeH="0" baseline="0" noProof="0" dirty="0">
                <a:ln>
                  <a:noFill/>
                </a:ln>
                <a:solidFill>
                  <a:prstClr val="black"/>
                </a:solidFill>
                <a:effectLst/>
                <a:uLnTx/>
                <a:uFillTx/>
                <a:latin typeface="Aptos" panose="02110004020202020204"/>
              </a:rPr>
              <a:t> </a:t>
            </a:r>
            <a:r>
              <a:rPr kumimoji="0" lang="es-ES" b="1" i="0" u="none" strike="noStrike" kern="1200" cap="none" spc="0" normalizeH="0" baseline="0" noProof="0" dirty="0" err="1">
                <a:ln>
                  <a:noFill/>
                </a:ln>
                <a:solidFill>
                  <a:prstClr val="black"/>
                </a:solidFill>
                <a:effectLst/>
                <a:uLnTx/>
                <a:uFillTx/>
                <a:latin typeface="Aptos" panose="02110004020202020204"/>
              </a:rPr>
              <a:t>gruppi</a:t>
            </a:r>
            <a:endParaRPr kumimoji="0" lang="es-ES" b="1" i="0" u="none" strike="noStrike" kern="1200" cap="none" spc="0" normalizeH="0" baseline="0" noProof="0" dirty="0">
              <a:ln>
                <a:noFill/>
              </a:ln>
              <a:solidFill>
                <a:prstClr val="black"/>
              </a:solidFill>
              <a:effectLst/>
              <a:uLnTx/>
              <a:uFillTx/>
              <a:latin typeface="Aptos" panose="02110004020202020204"/>
            </a:endParaRPr>
          </a:p>
          <a:p>
            <a:pPr marR="0" lvl="0" algn="l" defTabSz="914400" rtl="0" eaLnBrk="1" fontAlgn="auto" latinLnBrk="0" hangingPunct="1">
              <a:lnSpc>
                <a:spcPct val="100000"/>
              </a:lnSpc>
              <a:spcBef>
                <a:spcPts val="600"/>
              </a:spcBef>
              <a:spcAft>
                <a:spcPts val="0"/>
              </a:spcAft>
              <a:buClrTx/>
              <a:buSzTx/>
              <a:tabLst/>
              <a:defRPr/>
            </a:pPr>
            <a:r>
              <a:rPr kumimoji="0" lang="es-ES" b="1" i="0" u="none" strike="noStrike" kern="1200" cap="none" spc="0" normalizeH="0" baseline="0" noProof="0" dirty="0">
                <a:ln>
                  <a:noFill/>
                </a:ln>
                <a:solidFill>
                  <a:prstClr val="black"/>
                </a:solidFill>
                <a:effectLst/>
                <a:uLnTx/>
                <a:uFillTx/>
                <a:latin typeface="Aptos" panose="02110004020202020204"/>
              </a:rPr>
              <a:t>3.In </a:t>
            </a:r>
            <a:r>
              <a:rPr kumimoji="0" lang="es-ES" b="1" i="0" u="none" strike="noStrike" kern="1200" cap="none" spc="0" normalizeH="0" baseline="0" noProof="0" dirty="0" err="1">
                <a:ln>
                  <a:noFill/>
                </a:ln>
                <a:solidFill>
                  <a:prstClr val="black"/>
                </a:solidFill>
                <a:effectLst/>
                <a:uLnTx/>
                <a:uFillTx/>
                <a:latin typeface="Aptos" panose="02110004020202020204"/>
              </a:rPr>
              <a:t>chiesa</a:t>
            </a:r>
            <a:r>
              <a:rPr kumimoji="0" lang="es-ES" b="1" i="0" u="none" strike="noStrike" kern="1200" cap="none" spc="0" normalizeH="0" baseline="0" noProof="0" dirty="0">
                <a:ln>
                  <a:noFill/>
                </a:ln>
                <a:solidFill>
                  <a:prstClr val="black"/>
                </a:solidFill>
                <a:effectLst/>
                <a:uLnTx/>
                <a:uFillTx/>
                <a:latin typeface="Aptos" panose="02110004020202020204"/>
              </a:rPr>
              <a:t>, con </a:t>
            </a:r>
            <a:r>
              <a:rPr kumimoji="0" lang="es-ES" b="1" i="0" u="none" strike="noStrike" kern="1200" cap="none" spc="0" normalizeH="0" baseline="0" noProof="0" dirty="0" err="1">
                <a:ln>
                  <a:noFill/>
                </a:ln>
                <a:solidFill>
                  <a:prstClr val="black"/>
                </a:solidFill>
                <a:effectLst/>
                <a:uLnTx/>
                <a:uFillTx/>
                <a:latin typeface="Aptos" panose="02110004020202020204"/>
              </a:rPr>
              <a:t>altri</a:t>
            </a:r>
            <a:r>
              <a:rPr kumimoji="0" lang="es-ES" b="1" i="0" u="none" strike="noStrike" kern="1200" cap="none" spc="0" normalizeH="0" baseline="0" noProof="0" dirty="0">
                <a:ln>
                  <a:noFill/>
                </a:ln>
                <a:solidFill>
                  <a:prstClr val="black"/>
                </a:solidFill>
                <a:effectLst/>
                <a:uLnTx/>
                <a:uFillTx/>
                <a:latin typeface="Aptos" panose="02110004020202020204"/>
              </a:rPr>
              <a:t> </a:t>
            </a:r>
            <a:r>
              <a:rPr kumimoji="0" lang="es-ES" b="1" i="0" u="none" strike="noStrike" kern="1200" cap="none" spc="0" normalizeH="0" baseline="0" noProof="0" dirty="0" err="1">
                <a:ln>
                  <a:noFill/>
                </a:ln>
                <a:solidFill>
                  <a:prstClr val="black"/>
                </a:solidFill>
                <a:effectLst/>
                <a:uLnTx/>
                <a:uFillTx/>
                <a:latin typeface="Aptos" panose="02110004020202020204"/>
              </a:rPr>
              <a:t>credenti</a:t>
            </a:r>
            <a:endParaRPr kumimoji="0" lang="es-ES" b="1" i="0" u="none" strike="noStrike" kern="1200" cap="none" spc="0" normalizeH="0" baseline="0" noProof="0" dirty="0">
              <a:ln>
                <a:noFill/>
              </a:ln>
              <a:solidFill>
                <a:prstClr val="black"/>
              </a:solidFill>
              <a:effectLst/>
              <a:uLnTx/>
              <a:uFillTx/>
              <a:latin typeface="Aptos" panose="02110004020202020204"/>
            </a:endParaRPr>
          </a:p>
          <a:p>
            <a:pPr marR="0" lvl="0" algn="l" defTabSz="914400" rtl="0" eaLnBrk="1" fontAlgn="auto" latinLnBrk="0" hangingPunct="1">
              <a:lnSpc>
                <a:spcPct val="100000"/>
              </a:lnSpc>
              <a:spcBef>
                <a:spcPts val="600"/>
              </a:spcBef>
              <a:spcAft>
                <a:spcPts val="0"/>
              </a:spcAft>
              <a:buClrTx/>
              <a:buSzTx/>
              <a:tabLst/>
              <a:defRPr/>
            </a:pPr>
            <a:r>
              <a:rPr lang="es-ES" b="1" dirty="0">
                <a:solidFill>
                  <a:prstClr val="black"/>
                </a:solidFill>
                <a:latin typeface="Aptos" panose="02110004020202020204"/>
              </a:rPr>
              <a:t>4.Con </a:t>
            </a:r>
            <a:r>
              <a:rPr lang="es-ES" b="1" dirty="0" err="1">
                <a:solidFill>
                  <a:prstClr val="black"/>
                </a:solidFill>
                <a:latin typeface="Aptos" panose="02110004020202020204"/>
              </a:rPr>
              <a:t>amici</a:t>
            </a:r>
            <a:r>
              <a:rPr lang="es-ES" b="1" dirty="0">
                <a:solidFill>
                  <a:prstClr val="black"/>
                </a:solidFill>
                <a:latin typeface="Aptos" panose="02110004020202020204"/>
              </a:rPr>
              <a:t>, </a:t>
            </a:r>
            <a:r>
              <a:rPr lang="es-ES" b="1" dirty="0" err="1">
                <a:solidFill>
                  <a:prstClr val="black"/>
                </a:solidFill>
                <a:latin typeface="Aptos" panose="02110004020202020204"/>
              </a:rPr>
              <a:t>vicini</a:t>
            </a:r>
            <a:r>
              <a:rPr lang="es-ES" b="1" dirty="0">
                <a:solidFill>
                  <a:prstClr val="black"/>
                </a:solidFill>
                <a:latin typeface="Aptos" panose="02110004020202020204"/>
              </a:rPr>
              <a:t>, persone sole…</a:t>
            </a:r>
            <a:endParaRPr kumimoji="0" lang="es-ES"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358151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strips(upLeft)">
                                      <p:cBhvr>
                                        <p:cTn id="7" dur="500"/>
                                        <p:tgtEl>
                                          <p:spTgt spid="2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9"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trips(upLeft)">
                                      <p:cBhvr>
                                        <p:cTn id="16" dur="500"/>
                                        <p:tgtEl>
                                          <p:spTgt spid="8"/>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3"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strips(upRight)">
                                      <p:cBhvr>
                                        <p:cTn id="30" dur="500"/>
                                        <p:tgtEl>
                                          <p:spTgt spid="28"/>
                                        </p:tgtEl>
                                      </p:cBhvr>
                                    </p:animEffect>
                                  </p:childTnLst>
                                </p:cTn>
                              </p:par>
                            </p:childTnLst>
                          </p:cTn>
                        </p:par>
                        <p:par>
                          <p:cTn id="31" fill="hold">
                            <p:stCondLst>
                              <p:cond delay="500"/>
                            </p:stCondLst>
                            <p:childTnLst>
                              <p:par>
                                <p:cTn id="32" presetID="16" presetClass="entr" presetSubtype="37"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out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3"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strips(upRight)">
                                      <p:cBhvr>
                                        <p:cTn id="39" dur="500"/>
                                        <p:tgtEl>
                                          <p:spTgt spid="10"/>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12"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strips(downLeft)">
                                      <p:cBhvr>
                                        <p:cTn id="53" dur="500"/>
                                        <p:tgtEl>
                                          <p:spTgt spid="29"/>
                                        </p:tgtEl>
                                      </p:cBhvr>
                                    </p:animEffect>
                                  </p:childTnLst>
                                </p:cTn>
                              </p:par>
                            </p:childTnLst>
                          </p:cTn>
                        </p:par>
                        <p:par>
                          <p:cTn id="54" fill="hold">
                            <p:stCondLst>
                              <p:cond delay="500"/>
                            </p:stCondLst>
                            <p:childTnLst>
                              <p:par>
                                <p:cTn id="55" presetID="16" presetClass="entr" presetSubtype="37"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outVertic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9">
                                            <p:txEl>
                                              <p:pRg st="0" end="0"/>
                                            </p:txEl>
                                          </p:spTgt>
                                        </p:tgtEl>
                                        <p:attrNameLst>
                                          <p:attrName>style.visibility</p:attrName>
                                        </p:attrNameLst>
                                      </p:cBhvr>
                                      <p:to>
                                        <p:strVal val="visible"/>
                                      </p:to>
                                    </p:set>
                                    <p:animEffect transition="in" filter="wipe(left)">
                                      <p:cBhvr>
                                        <p:cTn id="62" dur="500"/>
                                        <p:tgtEl>
                                          <p:spTgt spid="19">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9" fill="hold"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strips(upLeft)">
                                      <p:cBhvr>
                                        <p:cTn id="67" dur="500"/>
                                        <p:tgtEl>
                                          <p:spTgt spid="12"/>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23">
                                            <p:txEl>
                                              <p:pRg st="0" end="0"/>
                                            </p:txEl>
                                          </p:spTgt>
                                        </p:tgtEl>
                                        <p:attrNameLst>
                                          <p:attrName>style.visibility</p:attrName>
                                        </p:attrNameLst>
                                      </p:cBhvr>
                                      <p:to>
                                        <p:strVal val="visible"/>
                                      </p:to>
                                    </p:set>
                                    <p:animEffect transition="in" filter="wipe(left)">
                                      <p:cBhvr>
                                        <p:cTn id="71" dur="500"/>
                                        <p:tgtEl>
                                          <p:spTgt spid="23">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nodeType="click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circle(in)">
                                      <p:cBhvr>
                                        <p:cTn id="76" dur="500"/>
                                        <p:tgtEl>
                                          <p:spTgt spid="24"/>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23">
                                            <p:txEl>
                                              <p:pRg st="1" end="1"/>
                                            </p:txEl>
                                          </p:spTgt>
                                        </p:tgtEl>
                                        <p:attrNameLst>
                                          <p:attrName>style.visibility</p:attrName>
                                        </p:attrNameLst>
                                      </p:cBhvr>
                                      <p:to>
                                        <p:strVal val="visible"/>
                                      </p:to>
                                    </p:set>
                                    <p:animEffect transition="in" filter="wipe(left)">
                                      <p:cBhvr>
                                        <p:cTn id="80" dur="500"/>
                                        <p:tgtEl>
                                          <p:spTgt spid="23">
                                            <p:txEl>
                                              <p:pRg st="1" end="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8" presetClass="entr" presetSubtype="3" fill="hold" nodeType="click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strips(upRight)">
                                      <p:cBhvr>
                                        <p:cTn id="85" dur="500"/>
                                        <p:tgtEl>
                                          <p:spTgt spid="22"/>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3">
                                            <p:txEl>
                                              <p:pRg st="2" end="2"/>
                                            </p:txEl>
                                          </p:spTgt>
                                        </p:tgtEl>
                                        <p:attrNameLst>
                                          <p:attrName>style.visibility</p:attrName>
                                        </p:attrNameLst>
                                      </p:cBhvr>
                                      <p:to>
                                        <p:strVal val="visible"/>
                                      </p:to>
                                    </p:set>
                                    <p:animEffect transition="in" filter="wipe(left)">
                                      <p:cBhvr>
                                        <p:cTn id="89" dur="500"/>
                                        <p:tgtEl>
                                          <p:spTgt spid="23">
                                            <p:txEl>
                                              <p:pRg st="2" end="2"/>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23">
                                            <p:txEl>
                                              <p:pRg st="3" end="3"/>
                                            </p:txEl>
                                          </p:spTgt>
                                        </p:tgtEl>
                                        <p:attrNameLst>
                                          <p:attrName>style.visibility</p:attrName>
                                        </p:attrNameLst>
                                      </p:cBhvr>
                                      <p:to>
                                        <p:strVal val="visible"/>
                                      </p:to>
                                    </p:set>
                                    <p:animEffect transition="in" filter="wipe(left)">
                                      <p:cBhvr>
                                        <p:cTn id="94" dur="500"/>
                                        <p:tgtEl>
                                          <p:spTgt spid="23">
                                            <p:txEl>
                                              <p:pRg st="3" end="3"/>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8" presetClass="entr" presetSubtype="6" fill="hold" grpId="0" nodeType="click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strips(downRight)">
                                      <p:cBhvr>
                                        <p:cTn id="99" dur="500"/>
                                        <p:tgtEl>
                                          <p:spTgt spid="30"/>
                                        </p:tgtEl>
                                      </p:cBhvr>
                                    </p:animEffect>
                                  </p:childTnLst>
                                </p:cTn>
                              </p:par>
                            </p:childTnLst>
                          </p:cTn>
                        </p:par>
                        <p:par>
                          <p:cTn id="100" fill="hold">
                            <p:stCondLst>
                              <p:cond delay="500"/>
                            </p:stCondLst>
                            <p:childTnLst>
                              <p:par>
                                <p:cTn id="101" presetID="16" presetClass="entr" presetSubtype="37" fill="hold" grpId="0" nodeType="afterEffect">
                                  <p:stCondLst>
                                    <p:cond delay="0"/>
                                  </p:stCondLst>
                                  <p:childTnLst>
                                    <p:set>
                                      <p:cBhvr>
                                        <p:cTn id="102" dur="1" fill="hold">
                                          <p:stCondLst>
                                            <p:cond delay="0"/>
                                          </p:stCondLst>
                                        </p:cTn>
                                        <p:tgtEl>
                                          <p:spTgt spid="16"/>
                                        </p:tgtEl>
                                        <p:attrNameLst>
                                          <p:attrName>style.visibility</p:attrName>
                                        </p:attrNameLst>
                                      </p:cBhvr>
                                      <p:to>
                                        <p:strVal val="visible"/>
                                      </p:to>
                                    </p:set>
                                    <p:animEffect transition="in" filter="barn(outVertical)">
                                      <p:cBhvr>
                                        <p:cTn id="103" dur="500"/>
                                        <p:tgtEl>
                                          <p:spTgt spid="16"/>
                                        </p:tgtEl>
                                      </p:cBhvr>
                                    </p:animEffect>
                                  </p:childTnLst>
                                </p:cTn>
                              </p:par>
                            </p:childTnLst>
                          </p:cTn>
                        </p:par>
                      </p:childTnLst>
                    </p:cTn>
                  </p:par>
                  <p:par>
                    <p:cTn id="104" fill="hold">
                      <p:stCondLst>
                        <p:cond delay="indefinite"/>
                      </p:stCondLst>
                      <p:childTnLst>
                        <p:par>
                          <p:cTn id="105" fill="hold">
                            <p:stCondLst>
                              <p:cond delay="0"/>
                            </p:stCondLst>
                            <p:childTnLst>
                              <p:par>
                                <p:cTn id="106" presetID="18" presetClass="entr" presetSubtype="6" fill="hold" nodeType="click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strips(downRight)">
                                      <p:cBhvr>
                                        <p:cTn id="108" dur="500"/>
                                        <p:tgtEl>
                                          <p:spTgt spid="26"/>
                                        </p:tgtEl>
                                      </p:cBhvr>
                                    </p:animEffect>
                                  </p:childTnLst>
                                </p:cTn>
                              </p:par>
                            </p:childTnLst>
                          </p:cTn>
                        </p:par>
                        <p:par>
                          <p:cTn id="109" fill="hold">
                            <p:stCondLst>
                              <p:cond delay="500"/>
                            </p:stCondLst>
                            <p:childTnLst>
                              <p:par>
                                <p:cTn id="110" presetID="22" presetClass="entr" presetSubtype="8"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Effect transition="in" filter="wipe(left)">
                                      <p:cBhvr>
                                        <p:cTn id="1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9" grpId="0" animBg="1"/>
      <p:bldP spid="28" grpId="0" animBg="1"/>
      <p:bldP spid="27" grpId="0" animBg="1"/>
      <p:bldP spid="13" grpId="0"/>
      <p:bldP spid="14" grpId="0"/>
      <p:bldP spid="15" grpId="0"/>
      <p:bldP spid="16" grpId="0"/>
      <p:bldP spid="17" grpId="0"/>
      <p:bldP spid="18" grpId="0"/>
      <p:bldP spid="19" grpId="0" build="allAtOnce"/>
      <p:bldP spid="20" grpId="0"/>
      <p:bldP spid="6" grpId="0"/>
      <p:bldP spid="11" grpId="0"/>
      <p:bldP spid="2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D9875C0-857D-09C8-9068-484E2B1CEC63}"/>
              </a:ext>
            </a:extLst>
          </p:cNvPr>
          <p:cNvSpPr txBox="1"/>
          <p:nvPr/>
        </p:nvSpPr>
        <p:spPr>
          <a:xfrm>
            <a:off x="287382" y="2063932"/>
            <a:ext cx="11724547" cy="4154984"/>
          </a:xfrm>
          <a:prstGeom prst="rect">
            <a:avLst/>
          </a:prstGeom>
          <a:noFill/>
        </p:spPr>
        <p:txBody>
          <a:bodyPr wrap="square">
            <a:spAutoFit/>
          </a:bodyPr>
          <a:lstStyle/>
          <a:p>
            <a:pPr algn="ctr">
              <a:spcBef>
                <a:spcPts val="600"/>
              </a:spcBef>
            </a:pPr>
            <a:r>
              <a:rPr lang="it-IT" sz="2400" b="1" dirty="0">
                <a:latin typeface="Comic Sans MS" pitchFamily="66" charset="0"/>
              </a:rPr>
              <a:t>«Le nostre preghiere devono essere caratterizzate da una profonda consapevolezza dei nostri bisogni e da un grande desiderio di ricevere ciò che chiediamo; altrimenti non saranno esaudite. Ma non dobbiamo stancarci e smettere di pregare solo perché le nostre preghiere non ricevono una risposta immediata. </a:t>
            </a:r>
            <a:r>
              <a:rPr lang="es-ES" sz="2400" b="1" dirty="0">
                <a:latin typeface="Comic Sans MS" pitchFamily="66" charset="0"/>
              </a:rPr>
              <a:t>“</a:t>
            </a:r>
            <a:r>
              <a:rPr lang="it-IT" sz="2400" b="1" dirty="0">
                <a:latin typeface="Comic Sans MS" pitchFamily="66" charset="0"/>
              </a:rPr>
              <a:t>Il regno dei cieli subisce violenza, e i violenti se ne impadroniscono</a:t>
            </a:r>
            <a:r>
              <a:rPr lang="es-ES" sz="2400" b="1" dirty="0">
                <a:latin typeface="Comic Sans MS" pitchFamily="66" charset="0"/>
              </a:rPr>
              <a:t>” (</a:t>
            </a:r>
            <a:r>
              <a:rPr lang="es-ES" sz="2400" b="1" dirty="0" err="1">
                <a:latin typeface="Comic Sans MS" pitchFamily="66" charset="0"/>
              </a:rPr>
              <a:t>Matteo</a:t>
            </a:r>
            <a:r>
              <a:rPr lang="es-ES" sz="2400" b="1" dirty="0">
                <a:latin typeface="Comic Sans MS" pitchFamily="66" charset="0"/>
              </a:rPr>
              <a:t> 11:12).</a:t>
            </a:r>
            <a:r>
              <a:rPr lang="it-IT" sz="2400" b="1" dirty="0">
                <a:latin typeface="Comic Sans MS" pitchFamily="66" charset="0"/>
              </a:rPr>
              <a:t> Qui per </a:t>
            </a:r>
            <a:r>
              <a:rPr lang="es-ES" sz="2400" b="1" dirty="0">
                <a:latin typeface="Comic Sans MS" pitchFamily="66" charset="0"/>
              </a:rPr>
              <a:t>“</a:t>
            </a:r>
            <a:r>
              <a:rPr lang="it-IT" sz="2400" b="1" dirty="0">
                <a:latin typeface="Comic Sans MS" pitchFamily="66" charset="0"/>
              </a:rPr>
              <a:t>violenza</a:t>
            </a:r>
            <a:r>
              <a:rPr lang="es-ES" sz="2400" b="1" dirty="0">
                <a:latin typeface="Comic Sans MS" pitchFamily="66" charset="0"/>
              </a:rPr>
              <a:t>”</a:t>
            </a:r>
            <a:r>
              <a:rPr lang="it-IT" sz="2400" b="1" dirty="0">
                <a:latin typeface="Comic Sans MS" pitchFamily="66" charset="0"/>
              </a:rPr>
              <a:t> si intende un santo fervore, come quello manifestato da Giacobbe. Non dobbiamo cercare di entrare in uno stato di intensa eccitazione, ma dobbiamo presentare le nostre richieste con calma, con perseveranza davanti al trono della grazia.  Il nostro compito consiste nell’umiliare la nostra anima davanti a Dio, nel confessare i nostri peccati e nell’avvicinarci a Dio con fede».</a:t>
            </a:r>
            <a:endParaRPr lang="es-ES" sz="2400" b="1" dirty="0">
              <a:latin typeface="Comic Sans MS" pitchFamily="66" charset="0"/>
            </a:endParaRPr>
          </a:p>
        </p:txBody>
      </p:sp>
      <p:sp>
        <p:nvSpPr>
          <p:cNvPr id="4" name="CuadroTexto 3">
            <a:extLst>
              <a:ext uri="{FF2B5EF4-FFF2-40B4-BE49-F238E27FC236}">
                <a16:creationId xmlns:a16="http://schemas.microsoft.com/office/drawing/2014/main" id="{2654EBCC-D7B2-9148-0328-B633491A194D}"/>
              </a:ext>
            </a:extLst>
          </p:cNvPr>
          <p:cNvSpPr txBox="1"/>
          <p:nvPr/>
        </p:nvSpPr>
        <p:spPr>
          <a:xfrm>
            <a:off x="5161936" y="900266"/>
            <a:ext cx="7030064" cy="338554"/>
          </a:xfrm>
          <a:prstGeom prst="rect">
            <a:avLst/>
          </a:prstGeom>
          <a:noFill/>
        </p:spPr>
        <p:txBody>
          <a:bodyPr wrap="square" rtlCol="0">
            <a:spAutoFit/>
          </a:bodyPr>
          <a:lstStyle/>
          <a:p>
            <a:pPr algn="ctr"/>
            <a:r>
              <a:rPr lang="es-ES" sz="1600" b="1"/>
              <a:t>(E</a:t>
            </a:r>
            <a:r>
              <a:rPr lang="es-ES" sz="1600" b="1" dirty="0"/>
              <a:t>.G. White, </a:t>
            </a:r>
            <a:r>
              <a:rPr lang="it-IT" sz="1600" b="1" dirty="0">
                <a:latin typeface="Comic Sans MS" pitchFamily="66" charset="0"/>
              </a:rPr>
              <a:t>«</a:t>
            </a:r>
            <a:r>
              <a:rPr lang="es-ES" sz="1600" b="1" dirty="0"/>
              <a:t>Dio si prende cura di </a:t>
            </a:r>
            <a:r>
              <a:rPr lang="es-ES" sz="1600" b="1" dirty="0" err="1"/>
              <a:t>noi</a:t>
            </a:r>
            <a:r>
              <a:rPr lang="it-IT" sz="1600" b="1" dirty="0">
                <a:latin typeface="Comic Sans MS" pitchFamily="66" charset="0"/>
              </a:rPr>
              <a:t>»</a:t>
            </a:r>
            <a:r>
              <a:rPr lang="es-ES" sz="1600" b="1" dirty="0"/>
              <a:t> 25 </a:t>
            </a:r>
            <a:r>
              <a:rPr lang="es-ES" sz="1600" b="1" dirty="0" err="1"/>
              <a:t>maggio</a:t>
            </a:r>
            <a:r>
              <a:rPr lang="es-ES" sz="1600" b="1" dirty="0"/>
              <a:t>)</a:t>
            </a:r>
          </a:p>
        </p:txBody>
      </p:sp>
    </p:spTree>
    <p:extLst>
      <p:ext uri="{BB962C8B-B14F-4D97-AF65-F5344CB8AC3E}">
        <p14:creationId xmlns:p14="http://schemas.microsoft.com/office/powerpoint/2010/main" val="4249661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a:extLst>
            <a:ext uri="{FF2B5EF4-FFF2-40B4-BE49-F238E27FC236}">
              <a16:creationId xmlns:a16="http://schemas.microsoft.com/office/drawing/2014/main" id="{C21A310E-9273-DB31-23EB-3B817C4BDF1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63855" y="281924"/>
            <a:ext cx="4932000" cy="25939"/>
          </a:xfrm>
          <a:custGeom>
            <a:avLst/>
            <a:gdLst>
              <a:gd name="csX0" fmla="*/ 0 w 4932000"/>
              <a:gd name="csY0" fmla="*/ 0 h 25939"/>
              <a:gd name="csX1" fmla="*/ 567180 w 4932000"/>
              <a:gd name="csY1" fmla="*/ 0 h 25939"/>
              <a:gd name="csX2" fmla="*/ 1134360 w 4932000"/>
              <a:gd name="csY2" fmla="*/ 0 h 25939"/>
              <a:gd name="csX3" fmla="*/ 1849500 w 4932000"/>
              <a:gd name="csY3" fmla="*/ 0 h 25939"/>
              <a:gd name="csX4" fmla="*/ 2367360 w 4932000"/>
              <a:gd name="csY4" fmla="*/ 0 h 25939"/>
              <a:gd name="csX5" fmla="*/ 2885220 w 4932000"/>
              <a:gd name="csY5" fmla="*/ 0 h 25939"/>
              <a:gd name="csX6" fmla="*/ 3501720 w 4932000"/>
              <a:gd name="csY6" fmla="*/ 0 h 25939"/>
              <a:gd name="csX7" fmla="*/ 4019580 w 4932000"/>
              <a:gd name="csY7" fmla="*/ 0 h 25939"/>
              <a:gd name="csX8" fmla="*/ 4932000 w 4932000"/>
              <a:gd name="csY8" fmla="*/ 0 h 25939"/>
              <a:gd name="csX9" fmla="*/ 4932000 w 4932000"/>
              <a:gd name="csY9" fmla="*/ 25939 h 25939"/>
              <a:gd name="csX10" fmla="*/ 4414140 w 4932000"/>
              <a:gd name="csY10" fmla="*/ 25939 h 25939"/>
              <a:gd name="csX11" fmla="*/ 3896280 w 4932000"/>
              <a:gd name="csY11" fmla="*/ 25939 h 25939"/>
              <a:gd name="csX12" fmla="*/ 3279780 w 4932000"/>
              <a:gd name="csY12" fmla="*/ 25939 h 25939"/>
              <a:gd name="csX13" fmla="*/ 2761920 w 4932000"/>
              <a:gd name="csY13" fmla="*/ 25939 h 25939"/>
              <a:gd name="csX14" fmla="*/ 2293380 w 4932000"/>
              <a:gd name="csY14" fmla="*/ 25939 h 25939"/>
              <a:gd name="csX15" fmla="*/ 1676880 w 4932000"/>
              <a:gd name="csY15" fmla="*/ 25939 h 25939"/>
              <a:gd name="csX16" fmla="*/ 1060380 w 4932000"/>
              <a:gd name="csY16" fmla="*/ 25939 h 25939"/>
              <a:gd name="csX17" fmla="*/ 0 w 4932000"/>
              <a:gd name="csY17" fmla="*/ 25939 h 25939"/>
              <a:gd name="csX18" fmla="*/ 0 w 4932000"/>
              <a:gd name="csY18" fmla="*/ 0 h 2593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4932000" h="25939" fill="none" extrusionOk="0">
                <a:moveTo>
                  <a:pt x="0" y="0"/>
                </a:moveTo>
                <a:cubicBezTo>
                  <a:pt x="247784" y="-16655"/>
                  <a:pt x="307886" y="-14994"/>
                  <a:pt x="567180" y="0"/>
                </a:cubicBezTo>
                <a:cubicBezTo>
                  <a:pt x="826474" y="14994"/>
                  <a:pt x="882673" y="25470"/>
                  <a:pt x="1134360" y="0"/>
                </a:cubicBezTo>
                <a:cubicBezTo>
                  <a:pt x="1386047" y="-25470"/>
                  <a:pt x="1591704" y="-12231"/>
                  <a:pt x="1849500" y="0"/>
                </a:cubicBezTo>
                <a:cubicBezTo>
                  <a:pt x="2107296" y="12231"/>
                  <a:pt x="2218096" y="11390"/>
                  <a:pt x="2367360" y="0"/>
                </a:cubicBezTo>
                <a:cubicBezTo>
                  <a:pt x="2516624" y="-11390"/>
                  <a:pt x="2653614" y="13686"/>
                  <a:pt x="2885220" y="0"/>
                </a:cubicBezTo>
                <a:cubicBezTo>
                  <a:pt x="3116826" y="-13686"/>
                  <a:pt x="3272833" y="-30802"/>
                  <a:pt x="3501720" y="0"/>
                </a:cubicBezTo>
                <a:cubicBezTo>
                  <a:pt x="3730607" y="30802"/>
                  <a:pt x="3814049" y="10254"/>
                  <a:pt x="4019580" y="0"/>
                </a:cubicBezTo>
                <a:cubicBezTo>
                  <a:pt x="4225111" y="-10254"/>
                  <a:pt x="4494851" y="-6945"/>
                  <a:pt x="4932000" y="0"/>
                </a:cubicBezTo>
                <a:cubicBezTo>
                  <a:pt x="4932655" y="11680"/>
                  <a:pt x="4933069" y="20613"/>
                  <a:pt x="4932000" y="25939"/>
                </a:cubicBezTo>
                <a:cubicBezTo>
                  <a:pt x="4674907" y="16258"/>
                  <a:pt x="4566976" y="6270"/>
                  <a:pt x="4414140" y="25939"/>
                </a:cubicBezTo>
                <a:cubicBezTo>
                  <a:pt x="4261304" y="45608"/>
                  <a:pt x="4142152" y="33172"/>
                  <a:pt x="3896280" y="25939"/>
                </a:cubicBezTo>
                <a:cubicBezTo>
                  <a:pt x="3650408" y="18706"/>
                  <a:pt x="3418926" y="8944"/>
                  <a:pt x="3279780" y="25939"/>
                </a:cubicBezTo>
                <a:cubicBezTo>
                  <a:pt x="3140634" y="42934"/>
                  <a:pt x="2911787" y="25626"/>
                  <a:pt x="2761920" y="25939"/>
                </a:cubicBezTo>
                <a:cubicBezTo>
                  <a:pt x="2612053" y="26252"/>
                  <a:pt x="2477212" y="15845"/>
                  <a:pt x="2293380" y="25939"/>
                </a:cubicBezTo>
                <a:cubicBezTo>
                  <a:pt x="2109548" y="36033"/>
                  <a:pt x="1954402" y="43675"/>
                  <a:pt x="1676880" y="25939"/>
                </a:cubicBezTo>
                <a:cubicBezTo>
                  <a:pt x="1399358" y="8203"/>
                  <a:pt x="1225241" y="25526"/>
                  <a:pt x="1060380" y="25939"/>
                </a:cubicBezTo>
                <a:cubicBezTo>
                  <a:pt x="895519" y="26352"/>
                  <a:pt x="389913" y="43162"/>
                  <a:pt x="0" y="25939"/>
                </a:cubicBezTo>
                <a:cubicBezTo>
                  <a:pt x="798" y="16829"/>
                  <a:pt x="-1256" y="8559"/>
                  <a:pt x="0" y="0"/>
                </a:cubicBezTo>
                <a:close/>
              </a:path>
              <a:path w="4932000" h="25939" stroke="0" extrusionOk="0">
                <a:moveTo>
                  <a:pt x="0" y="0"/>
                </a:moveTo>
                <a:cubicBezTo>
                  <a:pt x="184418" y="8388"/>
                  <a:pt x="271800" y="-12279"/>
                  <a:pt x="517860" y="0"/>
                </a:cubicBezTo>
                <a:cubicBezTo>
                  <a:pt x="763920" y="12279"/>
                  <a:pt x="942015" y="-17631"/>
                  <a:pt x="1233000" y="0"/>
                </a:cubicBezTo>
                <a:cubicBezTo>
                  <a:pt x="1523985" y="17631"/>
                  <a:pt x="1476549" y="1450"/>
                  <a:pt x="1701540" y="0"/>
                </a:cubicBezTo>
                <a:cubicBezTo>
                  <a:pt x="1926531" y="-1450"/>
                  <a:pt x="1949345" y="17321"/>
                  <a:pt x="2170080" y="0"/>
                </a:cubicBezTo>
                <a:cubicBezTo>
                  <a:pt x="2390815" y="-17321"/>
                  <a:pt x="2518241" y="-6023"/>
                  <a:pt x="2786580" y="0"/>
                </a:cubicBezTo>
                <a:cubicBezTo>
                  <a:pt x="3054919" y="6023"/>
                  <a:pt x="3177492" y="-20983"/>
                  <a:pt x="3353760" y="0"/>
                </a:cubicBezTo>
                <a:cubicBezTo>
                  <a:pt x="3530028" y="20983"/>
                  <a:pt x="3765443" y="-25843"/>
                  <a:pt x="4019580" y="0"/>
                </a:cubicBezTo>
                <a:cubicBezTo>
                  <a:pt x="4273717" y="25843"/>
                  <a:pt x="4702503" y="11506"/>
                  <a:pt x="4932000" y="0"/>
                </a:cubicBezTo>
                <a:cubicBezTo>
                  <a:pt x="4931005" y="12806"/>
                  <a:pt x="4932761" y="16966"/>
                  <a:pt x="4932000" y="25939"/>
                </a:cubicBezTo>
                <a:cubicBezTo>
                  <a:pt x="4709989" y="42047"/>
                  <a:pt x="4479007" y="-1587"/>
                  <a:pt x="4216860" y="25939"/>
                </a:cubicBezTo>
                <a:cubicBezTo>
                  <a:pt x="3954713" y="53465"/>
                  <a:pt x="3783908" y="51314"/>
                  <a:pt x="3649680" y="25939"/>
                </a:cubicBezTo>
                <a:cubicBezTo>
                  <a:pt x="3515452" y="564"/>
                  <a:pt x="3337102" y="19851"/>
                  <a:pt x="3082500" y="25939"/>
                </a:cubicBezTo>
                <a:cubicBezTo>
                  <a:pt x="2827898" y="32027"/>
                  <a:pt x="2808008" y="50701"/>
                  <a:pt x="2564640" y="25939"/>
                </a:cubicBezTo>
                <a:cubicBezTo>
                  <a:pt x="2321272" y="1177"/>
                  <a:pt x="2175470" y="-1784"/>
                  <a:pt x="1997460" y="25939"/>
                </a:cubicBezTo>
                <a:cubicBezTo>
                  <a:pt x="1819450" y="53662"/>
                  <a:pt x="1728476" y="43969"/>
                  <a:pt x="1528920" y="25939"/>
                </a:cubicBezTo>
                <a:cubicBezTo>
                  <a:pt x="1329364" y="7909"/>
                  <a:pt x="1199321" y="4036"/>
                  <a:pt x="961740" y="25939"/>
                </a:cubicBezTo>
                <a:cubicBezTo>
                  <a:pt x="724159" y="47842"/>
                  <a:pt x="245148" y="23303"/>
                  <a:pt x="0" y="25939"/>
                </a:cubicBezTo>
                <a:cubicBezTo>
                  <a:pt x="-22" y="20300"/>
                  <a:pt x="-950" y="1173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sketchy line">
            <a:extLst>
              <a:ext uri="{FF2B5EF4-FFF2-40B4-BE49-F238E27FC236}">
                <a16:creationId xmlns:a16="http://schemas.microsoft.com/office/drawing/2014/main" id="{06B17354-4F48-0032-BAAB-2E8E9E38C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63855" y="6550137"/>
            <a:ext cx="4932000" cy="25939"/>
          </a:xfrm>
          <a:custGeom>
            <a:avLst/>
            <a:gdLst>
              <a:gd name="csX0" fmla="*/ 0 w 4932000"/>
              <a:gd name="csY0" fmla="*/ 0 h 25939"/>
              <a:gd name="csX1" fmla="*/ 567180 w 4932000"/>
              <a:gd name="csY1" fmla="*/ 0 h 25939"/>
              <a:gd name="csX2" fmla="*/ 1134360 w 4932000"/>
              <a:gd name="csY2" fmla="*/ 0 h 25939"/>
              <a:gd name="csX3" fmla="*/ 1849500 w 4932000"/>
              <a:gd name="csY3" fmla="*/ 0 h 25939"/>
              <a:gd name="csX4" fmla="*/ 2367360 w 4932000"/>
              <a:gd name="csY4" fmla="*/ 0 h 25939"/>
              <a:gd name="csX5" fmla="*/ 2885220 w 4932000"/>
              <a:gd name="csY5" fmla="*/ 0 h 25939"/>
              <a:gd name="csX6" fmla="*/ 3501720 w 4932000"/>
              <a:gd name="csY6" fmla="*/ 0 h 25939"/>
              <a:gd name="csX7" fmla="*/ 4019580 w 4932000"/>
              <a:gd name="csY7" fmla="*/ 0 h 25939"/>
              <a:gd name="csX8" fmla="*/ 4932000 w 4932000"/>
              <a:gd name="csY8" fmla="*/ 0 h 25939"/>
              <a:gd name="csX9" fmla="*/ 4932000 w 4932000"/>
              <a:gd name="csY9" fmla="*/ 25939 h 25939"/>
              <a:gd name="csX10" fmla="*/ 4414140 w 4932000"/>
              <a:gd name="csY10" fmla="*/ 25939 h 25939"/>
              <a:gd name="csX11" fmla="*/ 3896280 w 4932000"/>
              <a:gd name="csY11" fmla="*/ 25939 h 25939"/>
              <a:gd name="csX12" fmla="*/ 3279780 w 4932000"/>
              <a:gd name="csY12" fmla="*/ 25939 h 25939"/>
              <a:gd name="csX13" fmla="*/ 2761920 w 4932000"/>
              <a:gd name="csY13" fmla="*/ 25939 h 25939"/>
              <a:gd name="csX14" fmla="*/ 2293380 w 4932000"/>
              <a:gd name="csY14" fmla="*/ 25939 h 25939"/>
              <a:gd name="csX15" fmla="*/ 1676880 w 4932000"/>
              <a:gd name="csY15" fmla="*/ 25939 h 25939"/>
              <a:gd name="csX16" fmla="*/ 1060380 w 4932000"/>
              <a:gd name="csY16" fmla="*/ 25939 h 25939"/>
              <a:gd name="csX17" fmla="*/ 0 w 4932000"/>
              <a:gd name="csY17" fmla="*/ 25939 h 25939"/>
              <a:gd name="csX18" fmla="*/ 0 w 4932000"/>
              <a:gd name="csY18" fmla="*/ 0 h 2593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4932000" h="25939" fill="none" extrusionOk="0">
                <a:moveTo>
                  <a:pt x="0" y="0"/>
                </a:moveTo>
                <a:cubicBezTo>
                  <a:pt x="247784" y="-16655"/>
                  <a:pt x="307886" y="-14994"/>
                  <a:pt x="567180" y="0"/>
                </a:cubicBezTo>
                <a:cubicBezTo>
                  <a:pt x="826474" y="14994"/>
                  <a:pt x="882673" y="25470"/>
                  <a:pt x="1134360" y="0"/>
                </a:cubicBezTo>
                <a:cubicBezTo>
                  <a:pt x="1386047" y="-25470"/>
                  <a:pt x="1591704" y="-12231"/>
                  <a:pt x="1849500" y="0"/>
                </a:cubicBezTo>
                <a:cubicBezTo>
                  <a:pt x="2107296" y="12231"/>
                  <a:pt x="2218096" y="11390"/>
                  <a:pt x="2367360" y="0"/>
                </a:cubicBezTo>
                <a:cubicBezTo>
                  <a:pt x="2516624" y="-11390"/>
                  <a:pt x="2653614" y="13686"/>
                  <a:pt x="2885220" y="0"/>
                </a:cubicBezTo>
                <a:cubicBezTo>
                  <a:pt x="3116826" y="-13686"/>
                  <a:pt x="3272833" y="-30802"/>
                  <a:pt x="3501720" y="0"/>
                </a:cubicBezTo>
                <a:cubicBezTo>
                  <a:pt x="3730607" y="30802"/>
                  <a:pt x="3814049" y="10254"/>
                  <a:pt x="4019580" y="0"/>
                </a:cubicBezTo>
                <a:cubicBezTo>
                  <a:pt x="4225111" y="-10254"/>
                  <a:pt x="4494851" y="-6945"/>
                  <a:pt x="4932000" y="0"/>
                </a:cubicBezTo>
                <a:cubicBezTo>
                  <a:pt x="4932655" y="11680"/>
                  <a:pt x="4933069" y="20613"/>
                  <a:pt x="4932000" y="25939"/>
                </a:cubicBezTo>
                <a:cubicBezTo>
                  <a:pt x="4674907" y="16258"/>
                  <a:pt x="4566976" y="6270"/>
                  <a:pt x="4414140" y="25939"/>
                </a:cubicBezTo>
                <a:cubicBezTo>
                  <a:pt x="4261304" y="45608"/>
                  <a:pt x="4142152" y="33172"/>
                  <a:pt x="3896280" y="25939"/>
                </a:cubicBezTo>
                <a:cubicBezTo>
                  <a:pt x="3650408" y="18706"/>
                  <a:pt x="3418926" y="8944"/>
                  <a:pt x="3279780" y="25939"/>
                </a:cubicBezTo>
                <a:cubicBezTo>
                  <a:pt x="3140634" y="42934"/>
                  <a:pt x="2911787" y="25626"/>
                  <a:pt x="2761920" y="25939"/>
                </a:cubicBezTo>
                <a:cubicBezTo>
                  <a:pt x="2612053" y="26252"/>
                  <a:pt x="2477212" y="15845"/>
                  <a:pt x="2293380" y="25939"/>
                </a:cubicBezTo>
                <a:cubicBezTo>
                  <a:pt x="2109548" y="36033"/>
                  <a:pt x="1954402" y="43675"/>
                  <a:pt x="1676880" y="25939"/>
                </a:cubicBezTo>
                <a:cubicBezTo>
                  <a:pt x="1399358" y="8203"/>
                  <a:pt x="1225241" y="25526"/>
                  <a:pt x="1060380" y="25939"/>
                </a:cubicBezTo>
                <a:cubicBezTo>
                  <a:pt x="895519" y="26352"/>
                  <a:pt x="389913" y="43162"/>
                  <a:pt x="0" y="25939"/>
                </a:cubicBezTo>
                <a:cubicBezTo>
                  <a:pt x="798" y="16829"/>
                  <a:pt x="-1256" y="8559"/>
                  <a:pt x="0" y="0"/>
                </a:cubicBezTo>
                <a:close/>
              </a:path>
              <a:path w="4932000" h="25939" stroke="0" extrusionOk="0">
                <a:moveTo>
                  <a:pt x="0" y="0"/>
                </a:moveTo>
                <a:cubicBezTo>
                  <a:pt x="184418" y="8388"/>
                  <a:pt x="271800" y="-12279"/>
                  <a:pt x="517860" y="0"/>
                </a:cubicBezTo>
                <a:cubicBezTo>
                  <a:pt x="763920" y="12279"/>
                  <a:pt x="942015" y="-17631"/>
                  <a:pt x="1233000" y="0"/>
                </a:cubicBezTo>
                <a:cubicBezTo>
                  <a:pt x="1523985" y="17631"/>
                  <a:pt x="1476549" y="1450"/>
                  <a:pt x="1701540" y="0"/>
                </a:cubicBezTo>
                <a:cubicBezTo>
                  <a:pt x="1926531" y="-1450"/>
                  <a:pt x="1949345" y="17321"/>
                  <a:pt x="2170080" y="0"/>
                </a:cubicBezTo>
                <a:cubicBezTo>
                  <a:pt x="2390815" y="-17321"/>
                  <a:pt x="2518241" y="-6023"/>
                  <a:pt x="2786580" y="0"/>
                </a:cubicBezTo>
                <a:cubicBezTo>
                  <a:pt x="3054919" y="6023"/>
                  <a:pt x="3177492" y="-20983"/>
                  <a:pt x="3353760" y="0"/>
                </a:cubicBezTo>
                <a:cubicBezTo>
                  <a:pt x="3530028" y="20983"/>
                  <a:pt x="3765443" y="-25843"/>
                  <a:pt x="4019580" y="0"/>
                </a:cubicBezTo>
                <a:cubicBezTo>
                  <a:pt x="4273717" y="25843"/>
                  <a:pt x="4702503" y="11506"/>
                  <a:pt x="4932000" y="0"/>
                </a:cubicBezTo>
                <a:cubicBezTo>
                  <a:pt x="4931005" y="12806"/>
                  <a:pt x="4932761" y="16966"/>
                  <a:pt x="4932000" y="25939"/>
                </a:cubicBezTo>
                <a:cubicBezTo>
                  <a:pt x="4709989" y="42047"/>
                  <a:pt x="4479007" y="-1587"/>
                  <a:pt x="4216860" y="25939"/>
                </a:cubicBezTo>
                <a:cubicBezTo>
                  <a:pt x="3954713" y="53465"/>
                  <a:pt x="3783908" y="51314"/>
                  <a:pt x="3649680" y="25939"/>
                </a:cubicBezTo>
                <a:cubicBezTo>
                  <a:pt x="3515452" y="564"/>
                  <a:pt x="3337102" y="19851"/>
                  <a:pt x="3082500" y="25939"/>
                </a:cubicBezTo>
                <a:cubicBezTo>
                  <a:pt x="2827898" y="32027"/>
                  <a:pt x="2808008" y="50701"/>
                  <a:pt x="2564640" y="25939"/>
                </a:cubicBezTo>
                <a:cubicBezTo>
                  <a:pt x="2321272" y="1177"/>
                  <a:pt x="2175470" y="-1784"/>
                  <a:pt x="1997460" y="25939"/>
                </a:cubicBezTo>
                <a:cubicBezTo>
                  <a:pt x="1819450" y="53662"/>
                  <a:pt x="1728476" y="43969"/>
                  <a:pt x="1528920" y="25939"/>
                </a:cubicBezTo>
                <a:cubicBezTo>
                  <a:pt x="1329364" y="7909"/>
                  <a:pt x="1199321" y="4036"/>
                  <a:pt x="961740" y="25939"/>
                </a:cubicBezTo>
                <a:cubicBezTo>
                  <a:pt x="724159" y="47842"/>
                  <a:pt x="245148" y="23303"/>
                  <a:pt x="0" y="25939"/>
                </a:cubicBezTo>
                <a:cubicBezTo>
                  <a:pt x="-22" y="20300"/>
                  <a:pt x="-950" y="1173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4" name="Imagen 3" descr="Grupo de personas de pie sobre pasto&#10;&#10;El contenido generado por IA puede ser incorrecto.">
            <a:extLst>
              <a:ext uri="{FF2B5EF4-FFF2-40B4-BE49-F238E27FC236}">
                <a16:creationId xmlns:a16="http://schemas.microsoft.com/office/drawing/2014/main" id="{2D8A5014-FE38-23C4-19BC-D29453D4D37E}"/>
              </a:ext>
            </a:extLst>
          </p:cNvPr>
          <p:cNvPicPr>
            <a:picLocks noGrp="1" noRot="1" noChangeAspect="1" noMove="1" noResize="1" noEditPoints="1" noAdjustHandles="1" noChangeArrowheads="1" noChangeShapeType="1" noCrop="1"/>
          </p:cNvPicPr>
          <p:nvPr/>
        </p:nvPicPr>
        <p:blipFill>
          <a:blip r:embed="rId3" cstate="email"/>
          <a:stretch>
            <a:fillRect/>
          </a:stretch>
        </p:blipFill>
        <p:spPr>
          <a:xfrm>
            <a:off x="5313110" y="10"/>
            <a:ext cx="6875958"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effectLst>
            <a:outerShdw blurRad="50800" dist="38100" dir="10800000" algn="r" rotWithShape="0">
              <a:prstClr val="black">
                <a:alpha val="40000"/>
              </a:prstClr>
            </a:outerShdw>
          </a:effectLst>
        </p:spPr>
      </p:pic>
      <p:sp>
        <p:nvSpPr>
          <p:cNvPr id="6" name="CuadroTexto 5">
            <a:extLst>
              <a:ext uri="{FF2B5EF4-FFF2-40B4-BE49-F238E27FC236}">
                <a16:creationId xmlns:a16="http://schemas.microsoft.com/office/drawing/2014/main" id="{A85F9F83-B85B-862A-7140-8635CCFCD905}"/>
              </a:ext>
            </a:extLst>
          </p:cNvPr>
          <p:cNvSpPr txBox="1"/>
          <p:nvPr/>
        </p:nvSpPr>
        <p:spPr>
          <a:xfrm>
            <a:off x="349533" y="401214"/>
            <a:ext cx="4946322" cy="6093976"/>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s-ES" sz="44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rPr>
              <a:t>“</a:t>
            </a:r>
            <a:r>
              <a:rPr lang="it-IT" sz="4400" b="1" dirty="0">
                <a:ln w="22225">
                  <a:solidFill>
                    <a:srgbClr val="B83E0A"/>
                  </a:solidFill>
                  <a:prstDash val="solid"/>
                </a:ln>
                <a:solidFill>
                  <a:srgbClr val="B83E0A"/>
                </a:solidFill>
                <a:latin typeface="Comic Sans MS" panose="030F0702030302020204" pitchFamily="66" charset="0"/>
              </a:rPr>
              <a:t>Tu li dissolverai come si dissolve il fumo; come la cera si scioglie davanti al fuoco, così periranno gli empi davanti a Dio.</a:t>
            </a:r>
            <a:r>
              <a:rPr kumimoji="0" lang="es-ES" sz="44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8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rPr>
              <a:t>(Salmo 62:8)</a:t>
            </a:r>
            <a:endParaRPr kumimoji="0" lang="es-ES" sz="36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68393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8C0AA-F32D-4632-E541-1A661203C97E}"/>
            </a:ext>
          </a:extLst>
        </p:cNvPr>
        <p:cNvGrpSpPr/>
        <p:nvPr/>
      </p:nvGrpSpPr>
      <p:grpSpPr>
        <a:xfrm>
          <a:off x="0" y="0"/>
          <a:ext cx="0" cy="0"/>
          <a:chOff x="0" y="0"/>
          <a:chExt cx="0" cy="0"/>
        </a:xfrm>
      </p:grpSpPr>
      <p:sp>
        <p:nvSpPr>
          <p:cNvPr id="25" name="Rectángulo 24">
            <a:extLst>
              <a:ext uri="{FF2B5EF4-FFF2-40B4-BE49-F238E27FC236}">
                <a16:creationId xmlns:a16="http://schemas.microsoft.com/office/drawing/2014/main" id="{325AA60F-F9C0-363D-E18A-9B393C70E034}"/>
              </a:ext>
            </a:extLst>
          </p:cNvPr>
          <p:cNvSpPr>
            <a:spLocks noGrp="1" noRot="1" noMove="1" noResize="1" noEditPoints="1" noAdjustHandles="1" noChangeArrowheads="1" noChangeShapeType="1"/>
          </p:cNvSpPr>
          <p:nvPr/>
        </p:nvSpPr>
        <p:spPr>
          <a:xfrm flipV="1">
            <a:off x="0" y="3428999"/>
            <a:ext cx="12192000" cy="3429001"/>
          </a:xfrm>
          <a:prstGeom prst="rect">
            <a:avLst/>
          </a:prstGeom>
          <a:blipFill dpi="0" rotWithShape="1">
            <a:blip r:embed="rId2"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23">
            <a:extLst>
              <a:ext uri="{FF2B5EF4-FFF2-40B4-BE49-F238E27FC236}">
                <a16:creationId xmlns:a16="http://schemas.microsoft.com/office/drawing/2014/main" id="{47EEA487-FA84-8626-E279-EC417CCC188F}"/>
              </a:ext>
            </a:extLst>
          </p:cNvPr>
          <p:cNvSpPr>
            <a:spLocks noGrp="1" noRot="1" noMove="1" noResize="1" noEditPoints="1" noAdjustHandles="1" noChangeArrowheads="1" noChangeShapeType="1"/>
          </p:cNvSpPr>
          <p:nvPr/>
        </p:nvSpPr>
        <p:spPr>
          <a:xfrm>
            <a:off x="0" y="0"/>
            <a:ext cx="12192000" cy="3428999"/>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FA7E3853-53C0-029A-0298-E91579359E9F}"/>
              </a:ext>
            </a:extLst>
          </p:cNvPr>
          <p:cNvSpPr txBox="1"/>
          <p:nvPr/>
        </p:nvSpPr>
        <p:spPr>
          <a:xfrm>
            <a:off x="6915150" y="3629025"/>
            <a:ext cx="5133974" cy="2745876"/>
          </a:xfrm>
          <a:prstGeom prst="rect">
            <a:avLst/>
          </a:prstGeom>
          <a:noFill/>
        </p:spPr>
        <p:txBody>
          <a:bodyPr wrap="square" tIns="36000" bIns="46800" rtlCol="0">
            <a:spAutoFit/>
            <a:scene3d>
              <a:camera prst="orthographicFront"/>
              <a:lightRig rig="threePt" dir="t"/>
            </a:scene3d>
            <a:sp3d extrusionH="57150">
              <a:bevelT w="38100" h="38100"/>
            </a:sp3d>
          </a:bodyPr>
          <a:lstStyle/>
          <a:p>
            <a:pPr>
              <a:spcBef>
                <a:spcPts val="600"/>
              </a:spcBef>
            </a:pPr>
            <a:r>
              <a:rPr lang="es-ES" sz="2000" b="1" dirty="0">
                <a:solidFill>
                  <a:srgbClr val="931A7C"/>
                </a:solidFill>
              </a:rPr>
              <a:t>Preghiere in momenti difficili:</a:t>
            </a:r>
          </a:p>
          <a:p>
            <a:pPr lvl="1">
              <a:spcBef>
                <a:spcPts val="600"/>
              </a:spcBef>
            </a:pPr>
            <a:r>
              <a:rPr lang="es-ES" sz="1600" b="1" dirty="0">
                <a:solidFill>
                  <a:srgbClr val="084A9C"/>
                </a:solidFill>
              </a:rPr>
              <a:t>Elia:</a:t>
            </a:r>
            <a:r>
              <a:rPr lang="es-ES" sz="1600" b="1" dirty="0"/>
              <a:t> Preghiera durante la crisi.</a:t>
            </a:r>
          </a:p>
          <a:p>
            <a:pPr lvl="1">
              <a:spcBef>
                <a:spcPts val="600"/>
              </a:spcBef>
            </a:pPr>
            <a:r>
              <a:rPr lang="es-ES" sz="1600" b="1" dirty="0">
                <a:solidFill>
                  <a:srgbClr val="B4366B"/>
                </a:solidFill>
              </a:rPr>
              <a:t>Anna:</a:t>
            </a:r>
            <a:r>
              <a:rPr lang="es-ES" sz="1600" b="1" dirty="0"/>
              <a:t> Una risposta che non arriva.</a:t>
            </a:r>
          </a:p>
          <a:p>
            <a:pPr>
              <a:spcBef>
                <a:spcPts val="1800"/>
              </a:spcBef>
            </a:pPr>
            <a:r>
              <a:rPr lang="es-ES" sz="2000" b="1" dirty="0">
                <a:solidFill>
                  <a:srgbClr val="4A1982"/>
                </a:solidFill>
              </a:rPr>
              <a:t>Preghiere modello:</a:t>
            </a:r>
          </a:p>
          <a:p>
            <a:pPr lvl="1">
              <a:spcBef>
                <a:spcPts val="600"/>
              </a:spcBef>
            </a:pPr>
            <a:r>
              <a:rPr lang="es-ES" sz="1600" b="1" dirty="0">
                <a:solidFill>
                  <a:srgbClr val="08665D"/>
                </a:solidFill>
              </a:rPr>
              <a:t>Gesù:</a:t>
            </a:r>
            <a:r>
              <a:rPr lang="es-ES" sz="1600" b="1" dirty="0"/>
              <a:t> Il contenuto della preghiera.</a:t>
            </a:r>
          </a:p>
          <a:p>
            <a:pPr lvl="1">
              <a:spcBef>
                <a:spcPts val="600"/>
              </a:spcBef>
            </a:pPr>
            <a:r>
              <a:rPr lang="es-ES" sz="1600" b="1" dirty="0">
                <a:solidFill>
                  <a:srgbClr val="82047D"/>
                </a:solidFill>
              </a:rPr>
              <a:t>Daniele:</a:t>
            </a:r>
            <a:r>
              <a:rPr lang="es-ES" sz="1600" b="1" dirty="0"/>
              <a:t> La struttura della </a:t>
            </a:r>
            <a:r>
              <a:rPr lang="es-ES" sz="1600" b="1" dirty="0" err="1"/>
              <a:t>preghiera</a:t>
            </a:r>
            <a:r>
              <a:rPr lang="es-ES" sz="2000" b="1" dirty="0"/>
              <a:t>.</a:t>
            </a:r>
          </a:p>
          <a:p>
            <a:pPr>
              <a:spcBef>
                <a:spcPts val="1200"/>
              </a:spcBef>
            </a:pPr>
            <a:r>
              <a:rPr lang="es-ES" sz="2000" b="1" dirty="0">
                <a:solidFill>
                  <a:srgbClr val="415F00"/>
                </a:solidFill>
              </a:rPr>
              <a:t>Quattro domande sulla preghiera.</a:t>
            </a:r>
          </a:p>
        </p:txBody>
      </p:sp>
      <p:sp>
        <p:nvSpPr>
          <p:cNvPr id="3" name="CuadroTexto 2">
            <a:extLst>
              <a:ext uri="{FF2B5EF4-FFF2-40B4-BE49-F238E27FC236}">
                <a16:creationId xmlns:a16="http://schemas.microsoft.com/office/drawing/2014/main" id="{EE45595A-9A1D-9C49-954D-4368EDDBDD5C}"/>
              </a:ext>
            </a:extLst>
          </p:cNvPr>
          <p:cNvSpPr txBox="1"/>
          <p:nvPr/>
        </p:nvSpPr>
        <p:spPr>
          <a:xfrm>
            <a:off x="295274" y="247100"/>
            <a:ext cx="6669034" cy="923330"/>
          </a:xfrm>
          <a:prstGeom prst="rect">
            <a:avLst/>
          </a:prstGeom>
          <a:noFill/>
        </p:spPr>
        <p:txBody>
          <a:bodyPr wrap="square" rtlCol="0">
            <a:spAutoFit/>
          </a:bodyPr>
          <a:lstStyle/>
          <a:p>
            <a:pPr>
              <a:spcBef>
                <a:spcPts val="600"/>
              </a:spcBef>
            </a:pPr>
            <a:r>
              <a:rPr lang="it-IT" b="1" dirty="0"/>
              <a:t>Paolo ci esorta a continuare a «pregare in ogni momento» (</a:t>
            </a:r>
            <a:r>
              <a:rPr lang="it-IT" b="1" dirty="0" err="1"/>
              <a:t>Ef</a:t>
            </a:r>
            <a:r>
              <a:rPr lang="it-IT" b="1" dirty="0"/>
              <a:t> 6:18), anche se il nostro mondo sta crollando; anche se passa il tempo e non vediamo una risposta alle nostre preghiere</a:t>
            </a:r>
            <a:r>
              <a:rPr lang="es-ES" b="1" dirty="0"/>
              <a:t>.</a:t>
            </a:r>
          </a:p>
        </p:txBody>
      </p:sp>
      <p:pic>
        <p:nvPicPr>
          <p:cNvPr id="26" name="Imagen 25">
            <a:extLst>
              <a:ext uri="{FF2B5EF4-FFF2-40B4-BE49-F238E27FC236}">
                <a16:creationId xmlns:a16="http://schemas.microsoft.com/office/drawing/2014/main" id="{852DF031-79CD-50ED-CF66-82B8E21818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37840" y="5588492"/>
            <a:ext cx="362515" cy="307489"/>
          </a:xfrm>
          <a:prstGeom prst="rect">
            <a:avLst/>
          </a:prstGeom>
          <a:effectLst>
            <a:outerShdw blurRad="50800" dist="38100" dir="8100000" algn="tr" rotWithShape="0">
              <a:prstClr val="black">
                <a:alpha val="40000"/>
              </a:prstClr>
            </a:outerShdw>
          </a:effectLst>
        </p:spPr>
      </p:pic>
      <p:pic>
        <p:nvPicPr>
          <p:cNvPr id="27" name="Imagen 26">
            <a:extLst>
              <a:ext uri="{FF2B5EF4-FFF2-40B4-BE49-F238E27FC236}">
                <a16:creationId xmlns:a16="http://schemas.microsoft.com/office/drawing/2014/main" id="{D5E31866-2B1B-02BB-868D-066E245ABD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37840" y="5193909"/>
            <a:ext cx="362515" cy="307489"/>
          </a:xfrm>
          <a:prstGeom prst="rect">
            <a:avLst/>
          </a:prstGeom>
          <a:effectLst>
            <a:outerShdw blurRad="50800" dist="38100" dir="8100000" algn="tr" rotWithShape="0">
              <a:prstClr val="black">
                <a:alpha val="40000"/>
              </a:prstClr>
            </a:outerShdw>
          </a:effectLst>
        </p:spPr>
      </p:pic>
      <p:pic>
        <p:nvPicPr>
          <p:cNvPr id="28" name="Imagen 27">
            <a:extLst>
              <a:ext uri="{FF2B5EF4-FFF2-40B4-BE49-F238E27FC236}">
                <a16:creationId xmlns:a16="http://schemas.microsoft.com/office/drawing/2014/main" id="{A520B672-0B90-DE20-D5E6-95A15AF6F77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38125" y="4041373"/>
            <a:ext cx="362515" cy="257469"/>
          </a:xfrm>
          <a:prstGeom prst="rect">
            <a:avLst/>
          </a:prstGeom>
          <a:effectLst>
            <a:outerShdw blurRad="50800" dist="38100" dir="8100000" algn="tr" rotWithShape="0">
              <a:prstClr val="black">
                <a:alpha val="40000"/>
              </a:prstClr>
            </a:outerShdw>
          </a:effectLst>
        </p:spPr>
      </p:pic>
      <p:pic>
        <p:nvPicPr>
          <p:cNvPr id="29" name="Imagen 28">
            <a:extLst>
              <a:ext uri="{FF2B5EF4-FFF2-40B4-BE49-F238E27FC236}">
                <a16:creationId xmlns:a16="http://schemas.microsoft.com/office/drawing/2014/main" id="{CB60BF17-AA5D-2DD1-55A0-9F8C71B714F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38124" y="4380871"/>
            <a:ext cx="362515" cy="257469"/>
          </a:xfrm>
          <a:prstGeom prst="rect">
            <a:avLst/>
          </a:prstGeom>
          <a:effectLst>
            <a:outerShdw blurRad="50800" dist="38100" dir="8100000" algn="tr" rotWithShape="0">
              <a:prstClr val="black">
                <a:alpha val="40000"/>
              </a:prstClr>
            </a:outerShdw>
          </a:effectLst>
        </p:spPr>
      </p:pic>
      <p:pic>
        <p:nvPicPr>
          <p:cNvPr id="33" name="Imagen 32">
            <a:extLst>
              <a:ext uri="{FF2B5EF4-FFF2-40B4-BE49-F238E27FC236}">
                <a16:creationId xmlns:a16="http://schemas.microsoft.com/office/drawing/2014/main" id="{FDB58DDF-65EA-0200-ABC4-EFF0DE82EFE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8134678">
            <a:off x="6483392" y="4843463"/>
            <a:ext cx="330112" cy="353951"/>
          </a:xfrm>
          <a:prstGeom prst="rect">
            <a:avLst/>
          </a:prstGeom>
          <a:effectLst>
            <a:outerShdw blurRad="50800" dist="38100" dir="8100000" algn="tr" rotWithShape="0">
              <a:prstClr val="black">
                <a:alpha val="40000"/>
              </a:prstClr>
            </a:outerShdw>
          </a:effectLst>
        </p:spPr>
      </p:pic>
      <p:pic>
        <p:nvPicPr>
          <p:cNvPr id="34" name="Imagen 33">
            <a:extLst>
              <a:ext uri="{FF2B5EF4-FFF2-40B4-BE49-F238E27FC236}">
                <a16:creationId xmlns:a16="http://schemas.microsoft.com/office/drawing/2014/main" id="{30E06968-D82D-AA1C-CC1F-ACD6D5326FC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8134678">
            <a:off x="6483392" y="3638230"/>
            <a:ext cx="330112" cy="353951"/>
          </a:xfrm>
          <a:prstGeom prst="rect">
            <a:avLst/>
          </a:prstGeom>
          <a:effectLst>
            <a:outerShdw blurRad="50800" dist="38100" dir="8100000" algn="tr" rotWithShape="0">
              <a:prstClr val="black">
                <a:alpha val="40000"/>
              </a:prstClr>
            </a:outerShdw>
          </a:effectLst>
        </p:spPr>
      </p:pic>
      <p:pic>
        <p:nvPicPr>
          <p:cNvPr id="42" name="Imagen 41">
            <a:extLst>
              <a:ext uri="{FF2B5EF4-FFF2-40B4-BE49-F238E27FC236}">
                <a16:creationId xmlns:a16="http://schemas.microsoft.com/office/drawing/2014/main" id="{CD68C854-0EB9-25E3-F041-3F06A95AFCD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8134678">
            <a:off x="6483392" y="6006877"/>
            <a:ext cx="330112" cy="353951"/>
          </a:xfrm>
          <a:prstGeom prst="rect">
            <a:avLst/>
          </a:prstGeom>
          <a:effectLst>
            <a:outerShdw blurRad="50800" dist="38100" dir="8100000" algn="tr" rotWithShape="0">
              <a:prstClr val="black">
                <a:alpha val="40000"/>
              </a:prstClr>
            </a:outerShdw>
          </a:effectLst>
        </p:spPr>
      </p:pic>
      <p:sp>
        <p:nvSpPr>
          <p:cNvPr id="4" name="Diagrama de flujo: retraso 3">
            <a:extLst>
              <a:ext uri="{FF2B5EF4-FFF2-40B4-BE49-F238E27FC236}">
                <a16:creationId xmlns:a16="http://schemas.microsoft.com/office/drawing/2014/main" id="{7ED53887-9A28-193A-531E-528EB8AE5A77}"/>
              </a:ext>
            </a:extLst>
          </p:cNvPr>
          <p:cNvSpPr/>
          <p:nvPr/>
        </p:nvSpPr>
        <p:spPr>
          <a:xfrm flipH="1">
            <a:off x="6964308" y="212765"/>
            <a:ext cx="2543484" cy="3050545"/>
          </a:xfrm>
          <a:prstGeom prst="flowChartDelay">
            <a:avLst/>
          </a:prstGeom>
          <a:blipFill dpi="0" rotWithShape="1">
            <a:blip r:embed="rId10" cstate="email">
              <a:extLst>
                <a:ext uri="{28A0092B-C50C-407E-A947-70E740481C1C}">
                  <a14:useLocalDpi xmlns:a14="http://schemas.microsoft.com/office/drawing/2010/main"/>
                </a:ext>
              </a:extLst>
            </a:blip>
            <a:srcRect/>
            <a:stretch>
              <a:fillRect/>
            </a:stretch>
          </a:blipFill>
          <a:ln w="38100">
            <a:solidFill>
              <a:srgbClr val="FF7CBD"/>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Diagrama de flujo: retraso 5">
            <a:extLst>
              <a:ext uri="{FF2B5EF4-FFF2-40B4-BE49-F238E27FC236}">
                <a16:creationId xmlns:a16="http://schemas.microsoft.com/office/drawing/2014/main" id="{CECF562C-B53D-097D-4544-4EC7ADC91B2C}"/>
              </a:ext>
            </a:extLst>
          </p:cNvPr>
          <p:cNvSpPr/>
          <p:nvPr/>
        </p:nvSpPr>
        <p:spPr>
          <a:xfrm>
            <a:off x="9586450" y="221418"/>
            <a:ext cx="2388932" cy="3050545"/>
          </a:xfrm>
          <a:prstGeom prst="flowChartDelay">
            <a:avLst/>
          </a:prstGeom>
          <a:blipFill dpi="0" rotWithShape="1">
            <a:blip r:embed="rId11" cstate="email">
              <a:extLst>
                <a:ext uri="{28A0092B-C50C-407E-A947-70E740481C1C}">
                  <a14:useLocalDpi xmlns:a14="http://schemas.microsoft.com/office/drawing/2010/main"/>
                </a:ext>
              </a:extLst>
            </a:blip>
            <a:srcRect/>
            <a:stretch>
              <a:fillRect/>
            </a:stretch>
          </a:blipFill>
          <a:ln w="38100">
            <a:solidFill>
              <a:srgbClr val="29CDFF"/>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Flecha: pentágono 6">
            <a:extLst>
              <a:ext uri="{FF2B5EF4-FFF2-40B4-BE49-F238E27FC236}">
                <a16:creationId xmlns:a16="http://schemas.microsoft.com/office/drawing/2014/main" id="{AF174BBC-D001-8E5D-DCA5-4AC2F9F80D38}"/>
              </a:ext>
            </a:extLst>
          </p:cNvPr>
          <p:cNvSpPr/>
          <p:nvPr/>
        </p:nvSpPr>
        <p:spPr>
          <a:xfrm>
            <a:off x="236281" y="3543299"/>
            <a:ext cx="2600325" cy="3216235"/>
          </a:xfrm>
          <a:prstGeom prst="homePlate">
            <a:avLst>
              <a:gd name="adj" fmla="val 20955"/>
            </a:avLst>
          </a:prstGeom>
          <a:blipFill dpi="0" rotWithShape="1">
            <a:blip r:embed="rId12" cstate="email">
              <a:extLst>
                <a:ext uri="{28A0092B-C50C-407E-A947-70E740481C1C}">
                  <a14:useLocalDpi xmlns:a14="http://schemas.microsoft.com/office/drawing/2010/main"/>
                </a:ext>
              </a:extLst>
            </a:blip>
            <a:srcRect/>
            <a:stretch>
              <a:fillRect/>
            </a:stretch>
          </a:blipFill>
          <a:ln w="38100">
            <a:solidFill>
              <a:schemeClr val="accent5">
                <a:lumMod val="60000"/>
                <a:lumOff val="40000"/>
              </a:schemeClr>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Flecha: pentágono 7">
            <a:extLst>
              <a:ext uri="{FF2B5EF4-FFF2-40B4-BE49-F238E27FC236}">
                <a16:creationId xmlns:a16="http://schemas.microsoft.com/office/drawing/2014/main" id="{6E15B363-CAB0-BFDD-9B4C-6250BBC75DD4}"/>
              </a:ext>
            </a:extLst>
          </p:cNvPr>
          <p:cNvSpPr/>
          <p:nvPr/>
        </p:nvSpPr>
        <p:spPr>
          <a:xfrm flipH="1">
            <a:off x="2920543" y="3529012"/>
            <a:ext cx="3175455" cy="3216235"/>
          </a:xfrm>
          <a:prstGeom prst="homePlate">
            <a:avLst>
              <a:gd name="adj" fmla="val 20955"/>
            </a:avLst>
          </a:prstGeom>
          <a:blipFill dpi="0" rotWithShape="1">
            <a:blip r:embed="rId13" cstate="email">
              <a:extLst>
                <a:ext uri="{28A0092B-C50C-407E-A947-70E740481C1C}">
                  <a14:useLocalDpi xmlns:a14="http://schemas.microsoft.com/office/drawing/2010/main"/>
                </a:ext>
              </a:extLst>
            </a:blip>
            <a:srcRect/>
            <a:stretch>
              <a:fillRect/>
            </a:stretch>
          </a:blipFill>
          <a:ln w="38100">
            <a:solidFill>
              <a:schemeClr val="accent4"/>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uadroTexto 8">
            <a:extLst>
              <a:ext uri="{FF2B5EF4-FFF2-40B4-BE49-F238E27FC236}">
                <a16:creationId xmlns:a16="http://schemas.microsoft.com/office/drawing/2014/main" id="{8D6FBD20-2DBA-2218-B7B4-438418EBB9C9}"/>
              </a:ext>
            </a:extLst>
          </p:cNvPr>
          <p:cNvSpPr txBox="1"/>
          <p:nvPr/>
        </p:nvSpPr>
        <p:spPr>
          <a:xfrm>
            <a:off x="295274" y="2152358"/>
            <a:ext cx="6669034" cy="1200329"/>
          </a:xfrm>
          <a:prstGeom prst="rect">
            <a:avLst/>
          </a:prstGeom>
          <a:noFill/>
        </p:spPr>
        <p:txBody>
          <a:bodyPr wrap="square">
            <a:spAutoFit/>
          </a:bodyPr>
          <a:lstStyle/>
          <a:p>
            <a:pPr lvl="0">
              <a:spcBef>
                <a:spcPts val="600"/>
              </a:spcBef>
              <a:defRPr/>
            </a:pPr>
            <a:r>
              <a:rPr lang="it-IT" b="1" dirty="0">
                <a:solidFill>
                  <a:prstClr val="black"/>
                </a:solidFill>
              </a:rPr>
              <a:t>Ma come pregare? Cosa dovremmo chiedere? Dobbiamo pregare da soli o in gruppo? La preghiera ci permette solo di parlare con Dio, o ci permette anche di ascoltarlo?</a:t>
            </a:r>
            <a:endParaRPr kumimoji="0" lang="es-ES"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0036F0A3-9CD9-3966-2BB3-107AE591CE1B}"/>
              </a:ext>
            </a:extLst>
          </p:cNvPr>
          <p:cNvSpPr txBox="1"/>
          <p:nvPr/>
        </p:nvSpPr>
        <p:spPr>
          <a:xfrm>
            <a:off x="295274" y="1347574"/>
            <a:ext cx="6567689" cy="923330"/>
          </a:xfrm>
          <a:prstGeom prst="rect">
            <a:avLst/>
          </a:prstGeom>
          <a:noFill/>
        </p:spPr>
        <p:txBody>
          <a:bodyPr wrap="square">
            <a:spAutoFit/>
          </a:bodyPr>
          <a:lstStyle/>
          <a:p>
            <a:pPr lvl="0">
              <a:spcBef>
                <a:spcPts val="600"/>
              </a:spcBef>
              <a:defRPr/>
            </a:pPr>
            <a:r>
              <a:rPr lang="it-IT" b="1" dirty="0">
                <a:solidFill>
                  <a:prstClr val="black"/>
                </a:solidFill>
              </a:rPr>
              <a:t>In circostanze come queste, le preghiere di Elia e di Anna ci saranno di aiuto e ci daranno coraggio</a:t>
            </a:r>
            <a:r>
              <a:rPr kumimoji="0" lang="es-ES"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393578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ppt_w/2"/>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strVal val="#ppt_h"/>
                                          </p:val>
                                        </p:tav>
                                        <p:tav tm="100000">
                                          <p:val>
                                            <p:strVal val="#ppt_h"/>
                                          </p:val>
                                        </p:tav>
                                      </p:tavLst>
                                    </p:anim>
                                  </p:childTnLst>
                                </p:cTn>
                              </p:par>
                              <p:par>
                                <p:cTn id="16" presetID="17"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ppt_x</p:attrName>
                                        </p:attrNameLst>
                                      </p:cBhvr>
                                      <p:tavLst>
                                        <p:tav tm="0">
                                          <p:val>
                                            <p:strVal val="#ppt_x-#ppt_w/2"/>
                                          </p:val>
                                        </p:tav>
                                        <p:tav tm="100000">
                                          <p:val>
                                            <p:strVal val="#ppt_x"/>
                                          </p:val>
                                        </p:tav>
                                      </p:tavLst>
                                    </p:anim>
                                    <p:anim calcmode="lin" valueType="num">
                                      <p:cBhvr>
                                        <p:cTn id="19" dur="500" fill="hold"/>
                                        <p:tgtEl>
                                          <p:spTgt spid="6"/>
                                        </p:tgtEl>
                                        <p:attrNameLst>
                                          <p:attrName>ppt_y</p:attrName>
                                        </p:attrNameLst>
                                      </p:cBhvr>
                                      <p:tavLst>
                                        <p:tav tm="0">
                                          <p:val>
                                            <p:strVal val="#ppt_y"/>
                                          </p:val>
                                        </p:tav>
                                        <p:tav tm="100000">
                                          <p:val>
                                            <p:strVal val="#ppt_y"/>
                                          </p:val>
                                        </p:tav>
                                      </p:tavLst>
                                    </p:anim>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strVal val="#ppt_h"/>
                                          </p:val>
                                        </p:tav>
                                        <p:tav tm="100000">
                                          <p:val>
                                            <p:strVal val="#ppt_h"/>
                                          </p:val>
                                        </p:tav>
                                      </p:tavLst>
                                    </p:anim>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ppt_x</p:attrName>
                                        </p:attrNameLst>
                                      </p:cBhvr>
                                      <p:tavLst>
                                        <p:tav tm="0">
                                          <p:val>
                                            <p:strVal val="#ppt_x-#ppt_w/2"/>
                                          </p:val>
                                        </p:tav>
                                        <p:tav tm="100000">
                                          <p:val>
                                            <p:strVal val="#ppt_x"/>
                                          </p:val>
                                        </p:tav>
                                      </p:tavLst>
                                    </p:anim>
                                    <p:anim calcmode="lin" valueType="num">
                                      <p:cBhvr>
                                        <p:cTn id="31" dur="500" fill="hold"/>
                                        <p:tgtEl>
                                          <p:spTgt spid="7"/>
                                        </p:tgtEl>
                                        <p:attrNameLst>
                                          <p:attrName>ppt_y</p:attrName>
                                        </p:attrNameLst>
                                      </p:cBhvr>
                                      <p:tavLst>
                                        <p:tav tm="0">
                                          <p:val>
                                            <p:strVal val="#ppt_y"/>
                                          </p:val>
                                        </p:tav>
                                        <p:tav tm="100000">
                                          <p:val>
                                            <p:strVal val="#ppt_y"/>
                                          </p:val>
                                        </p:tav>
                                      </p:tavLst>
                                    </p:anim>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strVal val="#ppt_h"/>
                                          </p:val>
                                        </p:tav>
                                        <p:tav tm="100000">
                                          <p:val>
                                            <p:strVal val="#ppt_h"/>
                                          </p:val>
                                        </p:tav>
                                      </p:tavLst>
                                    </p:anim>
                                  </p:childTnLst>
                                </p:cTn>
                              </p:par>
                              <p:par>
                                <p:cTn id="34" presetID="17" presetClass="entr" presetSubtype="2"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ppt_x</p:attrName>
                                        </p:attrNameLst>
                                      </p:cBhvr>
                                      <p:tavLst>
                                        <p:tav tm="0">
                                          <p:val>
                                            <p:strVal val="#ppt_x+#ppt_w/2"/>
                                          </p:val>
                                        </p:tav>
                                        <p:tav tm="100000">
                                          <p:val>
                                            <p:strVal val="#ppt_x"/>
                                          </p:val>
                                        </p:tav>
                                      </p:tavLst>
                                    </p:anim>
                                    <p:anim calcmode="lin" valueType="num">
                                      <p:cBhvr>
                                        <p:cTn id="37" dur="500" fill="hold"/>
                                        <p:tgtEl>
                                          <p:spTgt spid="8"/>
                                        </p:tgtEl>
                                        <p:attrNameLst>
                                          <p:attrName>ppt_y</p:attrName>
                                        </p:attrNameLst>
                                      </p:cBhvr>
                                      <p:tavLst>
                                        <p:tav tm="0">
                                          <p:val>
                                            <p:strVal val="#ppt_y"/>
                                          </p:val>
                                        </p:tav>
                                        <p:tav tm="100000">
                                          <p:val>
                                            <p:strVal val="#ppt_y"/>
                                          </p:val>
                                        </p:tav>
                                      </p:tavLst>
                                    </p:anim>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strVal val="#ppt_h"/>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 calcmode="lin" valueType="num">
                                      <p:cBhvr>
                                        <p:cTn id="50" dur="500" fill="hold"/>
                                        <p:tgtEl>
                                          <p:spTgt spid="34"/>
                                        </p:tgtEl>
                                        <p:attrNameLst>
                                          <p:attrName>style.rotation</p:attrName>
                                        </p:attrNameLst>
                                      </p:cBhvr>
                                      <p:tavLst>
                                        <p:tav tm="0">
                                          <p:val>
                                            <p:fltVal val="90"/>
                                          </p:val>
                                        </p:tav>
                                        <p:tav tm="100000">
                                          <p:val>
                                            <p:fltVal val="0"/>
                                          </p:val>
                                        </p:tav>
                                      </p:tavLst>
                                    </p:anim>
                                    <p:animEffect transition="in" filter="fade">
                                      <p:cBhvr>
                                        <p:cTn id="51" dur="500"/>
                                        <p:tgtEl>
                                          <p:spTgt spid="34"/>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2">
                                            <p:txEl>
                                              <p:pRg st="0" end="0"/>
                                            </p:txEl>
                                          </p:spTgt>
                                        </p:tgtEl>
                                        <p:attrNameLst>
                                          <p:attrName>style.visibility</p:attrName>
                                        </p:attrNameLst>
                                      </p:cBhvr>
                                      <p:to>
                                        <p:strVal val="visible"/>
                                      </p:to>
                                    </p:set>
                                    <p:animEffect transition="in" filter="wipe(left)">
                                      <p:cBhvr>
                                        <p:cTn id="55" dur="500"/>
                                        <p:tgtEl>
                                          <p:spTgt spid="2">
                                            <p:txEl>
                                              <p:pRg st="0" end="0"/>
                                            </p:txEl>
                                          </p:spTgt>
                                        </p:tgtEl>
                                      </p:cBhvr>
                                    </p:animEffect>
                                  </p:childTnLst>
                                </p:cTn>
                              </p:par>
                            </p:childTnLst>
                          </p:cTn>
                        </p:par>
                        <p:par>
                          <p:cTn id="56" fill="hold">
                            <p:stCondLst>
                              <p:cond delay="1000"/>
                            </p:stCondLst>
                            <p:childTnLst>
                              <p:par>
                                <p:cTn id="57" presetID="50" presetClass="entr" presetSubtype="0" decel="10000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strVal val="#ppt_w+.3"/>
                                          </p:val>
                                        </p:tav>
                                        <p:tav tm="100000">
                                          <p:val>
                                            <p:strVal val="#ppt_w"/>
                                          </p:val>
                                        </p:tav>
                                      </p:tavLst>
                                    </p:anim>
                                    <p:anim calcmode="lin" valueType="num">
                                      <p:cBhvr>
                                        <p:cTn id="60" dur="500" fill="hold"/>
                                        <p:tgtEl>
                                          <p:spTgt spid="28"/>
                                        </p:tgtEl>
                                        <p:attrNameLst>
                                          <p:attrName>ppt_h</p:attrName>
                                        </p:attrNameLst>
                                      </p:cBhvr>
                                      <p:tavLst>
                                        <p:tav tm="0">
                                          <p:val>
                                            <p:strVal val="#ppt_h"/>
                                          </p:val>
                                        </p:tav>
                                        <p:tav tm="100000">
                                          <p:val>
                                            <p:strVal val="#ppt_h"/>
                                          </p:val>
                                        </p:tav>
                                      </p:tavLst>
                                    </p:anim>
                                    <p:animEffect transition="in" filter="fade">
                                      <p:cBhvr>
                                        <p:cTn id="61" dur="500"/>
                                        <p:tgtEl>
                                          <p:spTgt spid="28"/>
                                        </p:tgtEl>
                                      </p:cBhvr>
                                    </p:animEffect>
                                  </p:childTnLst>
                                </p:cTn>
                              </p:par>
                            </p:childTnLst>
                          </p:cTn>
                        </p:par>
                        <p:par>
                          <p:cTn id="62" fill="hold">
                            <p:stCondLst>
                              <p:cond delay="1500"/>
                            </p:stCondLst>
                            <p:childTnLst>
                              <p:par>
                                <p:cTn id="63" presetID="22" presetClass="entr" presetSubtype="8" fill="hold" grpId="0" nodeType="afterEffect">
                                  <p:stCondLst>
                                    <p:cond delay="0"/>
                                  </p:stCondLst>
                                  <p:childTnLst>
                                    <p:set>
                                      <p:cBhvr>
                                        <p:cTn id="64" dur="1" fill="hold">
                                          <p:stCondLst>
                                            <p:cond delay="0"/>
                                          </p:stCondLst>
                                        </p:cTn>
                                        <p:tgtEl>
                                          <p:spTgt spid="2">
                                            <p:txEl>
                                              <p:pRg st="1" end="1"/>
                                            </p:txEl>
                                          </p:spTgt>
                                        </p:tgtEl>
                                        <p:attrNameLst>
                                          <p:attrName>style.visibility</p:attrName>
                                        </p:attrNameLst>
                                      </p:cBhvr>
                                      <p:to>
                                        <p:strVal val="visible"/>
                                      </p:to>
                                    </p:set>
                                    <p:animEffect transition="in" filter="wipe(left)">
                                      <p:cBhvr>
                                        <p:cTn id="65" dur="500"/>
                                        <p:tgtEl>
                                          <p:spTgt spid="2">
                                            <p:txEl>
                                              <p:pRg st="1" end="1"/>
                                            </p:txEl>
                                          </p:spTgt>
                                        </p:tgtEl>
                                      </p:cBhvr>
                                    </p:animEffect>
                                  </p:childTnLst>
                                </p:cTn>
                              </p:par>
                            </p:childTnLst>
                          </p:cTn>
                        </p:par>
                        <p:par>
                          <p:cTn id="66" fill="hold">
                            <p:stCondLst>
                              <p:cond delay="2000"/>
                            </p:stCondLst>
                            <p:childTnLst>
                              <p:par>
                                <p:cTn id="67" presetID="50" presetClass="entr" presetSubtype="0" decel="100000" fill="hold" nodeType="after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p:cTn id="69" dur="500" fill="hold"/>
                                        <p:tgtEl>
                                          <p:spTgt spid="29"/>
                                        </p:tgtEl>
                                        <p:attrNameLst>
                                          <p:attrName>ppt_w</p:attrName>
                                        </p:attrNameLst>
                                      </p:cBhvr>
                                      <p:tavLst>
                                        <p:tav tm="0">
                                          <p:val>
                                            <p:strVal val="#ppt_w+.3"/>
                                          </p:val>
                                        </p:tav>
                                        <p:tav tm="100000">
                                          <p:val>
                                            <p:strVal val="#ppt_w"/>
                                          </p:val>
                                        </p:tav>
                                      </p:tavLst>
                                    </p:anim>
                                    <p:anim calcmode="lin" valueType="num">
                                      <p:cBhvr>
                                        <p:cTn id="70" dur="500" fill="hold"/>
                                        <p:tgtEl>
                                          <p:spTgt spid="29"/>
                                        </p:tgtEl>
                                        <p:attrNameLst>
                                          <p:attrName>ppt_h</p:attrName>
                                        </p:attrNameLst>
                                      </p:cBhvr>
                                      <p:tavLst>
                                        <p:tav tm="0">
                                          <p:val>
                                            <p:strVal val="#ppt_h"/>
                                          </p:val>
                                        </p:tav>
                                        <p:tav tm="100000">
                                          <p:val>
                                            <p:strVal val="#ppt_h"/>
                                          </p:val>
                                        </p:tav>
                                      </p:tavLst>
                                    </p:anim>
                                    <p:animEffect transition="in" filter="fade">
                                      <p:cBhvr>
                                        <p:cTn id="71" dur="500"/>
                                        <p:tgtEl>
                                          <p:spTgt spid="29"/>
                                        </p:tgtEl>
                                      </p:cBhvr>
                                    </p:animEffect>
                                  </p:childTnLst>
                                </p:cTn>
                              </p:par>
                            </p:childTnLst>
                          </p:cTn>
                        </p:par>
                        <p:par>
                          <p:cTn id="72" fill="hold">
                            <p:stCondLst>
                              <p:cond delay="2500"/>
                            </p:stCondLst>
                            <p:childTnLst>
                              <p:par>
                                <p:cTn id="73" presetID="22" presetClass="entr" presetSubtype="8" fill="hold" grpId="0" nodeType="afterEffect">
                                  <p:stCondLst>
                                    <p:cond delay="0"/>
                                  </p:stCondLst>
                                  <p:childTnLst>
                                    <p:set>
                                      <p:cBhvr>
                                        <p:cTn id="74" dur="1" fill="hold">
                                          <p:stCondLst>
                                            <p:cond delay="0"/>
                                          </p:stCondLst>
                                        </p:cTn>
                                        <p:tgtEl>
                                          <p:spTgt spid="2">
                                            <p:txEl>
                                              <p:pRg st="2" end="2"/>
                                            </p:txEl>
                                          </p:spTgt>
                                        </p:tgtEl>
                                        <p:attrNameLst>
                                          <p:attrName>style.visibility</p:attrName>
                                        </p:attrNameLst>
                                      </p:cBhvr>
                                      <p:to>
                                        <p:strVal val="visible"/>
                                      </p:to>
                                    </p:set>
                                    <p:animEffect transition="in" filter="wipe(left)">
                                      <p:cBhvr>
                                        <p:cTn id="75" dur="500"/>
                                        <p:tgtEl>
                                          <p:spTgt spid="2">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nodeType="click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500" fill="hold"/>
                                        <p:tgtEl>
                                          <p:spTgt spid="33"/>
                                        </p:tgtEl>
                                        <p:attrNameLst>
                                          <p:attrName>ppt_w</p:attrName>
                                        </p:attrNameLst>
                                      </p:cBhvr>
                                      <p:tavLst>
                                        <p:tav tm="0">
                                          <p:val>
                                            <p:fltVal val="0"/>
                                          </p:val>
                                        </p:tav>
                                        <p:tav tm="100000">
                                          <p:val>
                                            <p:strVal val="#ppt_w"/>
                                          </p:val>
                                        </p:tav>
                                      </p:tavLst>
                                    </p:anim>
                                    <p:anim calcmode="lin" valueType="num">
                                      <p:cBhvr>
                                        <p:cTn id="81" dur="500" fill="hold"/>
                                        <p:tgtEl>
                                          <p:spTgt spid="33"/>
                                        </p:tgtEl>
                                        <p:attrNameLst>
                                          <p:attrName>ppt_h</p:attrName>
                                        </p:attrNameLst>
                                      </p:cBhvr>
                                      <p:tavLst>
                                        <p:tav tm="0">
                                          <p:val>
                                            <p:fltVal val="0"/>
                                          </p:val>
                                        </p:tav>
                                        <p:tav tm="100000">
                                          <p:val>
                                            <p:strVal val="#ppt_h"/>
                                          </p:val>
                                        </p:tav>
                                      </p:tavLst>
                                    </p:anim>
                                    <p:anim calcmode="lin" valueType="num">
                                      <p:cBhvr>
                                        <p:cTn id="82" dur="500" fill="hold"/>
                                        <p:tgtEl>
                                          <p:spTgt spid="33"/>
                                        </p:tgtEl>
                                        <p:attrNameLst>
                                          <p:attrName>style.rotation</p:attrName>
                                        </p:attrNameLst>
                                      </p:cBhvr>
                                      <p:tavLst>
                                        <p:tav tm="0">
                                          <p:val>
                                            <p:fltVal val="90"/>
                                          </p:val>
                                        </p:tav>
                                        <p:tav tm="100000">
                                          <p:val>
                                            <p:fltVal val="0"/>
                                          </p:val>
                                        </p:tav>
                                      </p:tavLst>
                                    </p:anim>
                                    <p:animEffect transition="in" filter="fade">
                                      <p:cBhvr>
                                        <p:cTn id="83" dur="500"/>
                                        <p:tgtEl>
                                          <p:spTgt spid="33"/>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2">
                                            <p:txEl>
                                              <p:pRg st="3" end="3"/>
                                            </p:txEl>
                                          </p:spTgt>
                                        </p:tgtEl>
                                        <p:attrNameLst>
                                          <p:attrName>style.visibility</p:attrName>
                                        </p:attrNameLst>
                                      </p:cBhvr>
                                      <p:to>
                                        <p:strVal val="visible"/>
                                      </p:to>
                                    </p:set>
                                    <p:animEffect transition="in" filter="wipe(left)">
                                      <p:cBhvr>
                                        <p:cTn id="87" dur="500"/>
                                        <p:tgtEl>
                                          <p:spTgt spid="2">
                                            <p:txEl>
                                              <p:pRg st="3" end="3"/>
                                            </p:txEl>
                                          </p:spTgt>
                                        </p:tgtEl>
                                      </p:cBhvr>
                                    </p:animEffect>
                                  </p:childTnLst>
                                </p:cTn>
                              </p:par>
                            </p:childTnLst>
                          </p:cTn>
                        </p:par>
                        <p:par>
                          <p:cTn id="88" fill="hold">
                            <p:stCondLst>
                              <p:cond delay="1000"/>
                            </p:stCondLst>
                            <p:childTnLst>
                              <p:par>
                                <p:cTn id="89" presetID="50" presetClass="entr" presetSubtype="0" decel="100000" fill="hold" nodeType="after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p:cTn id="91" dur="500" fill="hold"/>
                                        <p:tgtEl>
                                          <p:spTgt spid="27"/>
                                        </p:tgtEl>
                                        <p:attrNameLst>
                                          <p:attrName>ppt_w</p:attrName>
                                        </p:attrNameLst>
                                      </p:cBhvr>
                                      <p:tavLst>
                                        <p:tav tm="0">
                                          <p:val>
                                            <p:strVal val="#ppt_w+.3"/>
                                          </p:val>
                                        </p:tav>
                                        <p:tav tm="100000">
                                          <p:val>
                                            <p:strVal val="#ppt_w"/>
                                          </p:val>
                                        </p:tav>
                                      </p:tavLst>
                                    </p:anim>
                                    <p:anim calcmode="lin" valueType="num">
                                      <p:cBhvr>
                                        <p:cTn id="92" dur="500" fill="hold"/>
                                        <p:tgtEl>
                                          <p:spTgt spid="27"/>
                                        </p:tgtEl>
                                        <p:attrNameLst>
                                          <p:attrName>ppt_h</p:attrName>
                                        </p:attrNameLst>
                                      </p:cBhvr>
                                      <p:tavLst>
                                        <p:tav tm="0">
                                          <p:val>
                                            <p:strVal val="#ppt_h"/>
                                          </p:val>
                                        </p:tav>
                                        <p:tav tm="100000">
                                          <p:val>
                                            <p:strVal val="#ppt_h"/>
                                          </p:val>
                                        </p:tav>
                                      </p:tavLst>
                                    </p:anim>
                                    <p:animEffect transition="in" filter="fade">
                                      <p:cBhvr>
                                        <p:cTn id="93" dur="500"/>
                                        <p:tgtEl>
                                          <p:spTgt spid="27"/>
                                        </p:tgtEl>
                                      </p:cBhvr>
                                    </p:animEffect>
                                  </p:childTnLst>
                                </p:cTn>
                              </p:par>
                            </p:childTnLst>
                          </p:cTn>
                        </p:par>
                        <p:par>
                          <p:cTn id="94" fill="hold">
                            <p:stCondLst>
                              <p:cond delay="1500"/>
                            </p:stCondLst>
                            <p:childTnLst>
                              <p:par>
                                <p:cTn id="95" presetID="22" presetClass="entr" presetSubtype="8" fill="hold" grpId="0" nodeType="afterEffect">
                                  <p:stCondLst>
                                    <p:cond delay="0"/>
                                  </p:stCondLst>
                                  <p:childTnLst>
                                    <p:set>
                                      <p:cBhvr>
                                        <p:cTn id="96" dur="1" fill="hold">
                                          <p:stCondLst>
                                            <p:cond delay="0"/>
                                          </p:stCondLst>
                                        </p:cTn>
                                        <p:tgtEl>
                                          <p:spTgt spid="2">
                                            <p:txEl>
                                              <p:pRg st="4" end="4"/>
                                            </p:txEl>
                                          </p:spTgt>
                                        </p:tgtEl>
                                        <p:attrNameLst>
                                          <p:attrName>style.visibility</p:attrName>
                                        </p:attrNameLst>
                                      </p:cBhvr>
                                      <p:to>
                                        <p:strVal val="visible"/>
                                      </p:to>
                                    </p:set>
                                    <p:animEffect transition="in" filter="wipe(left)">
                                      <p:cBhvr>
                                        <p:cTn id="97" dur="500"/>
                                        <p:tgtEl>
                                          <p:spTgt spid="2">
                                            <p:txEl>
                                              <p:pRg st="4" end="4"/>
                                            </p:txEl>
                                          </p:spTgt>
                                        </p:tgtEl>
                                      </p:cBhvr>
                                    </p:animEffect>
                                  </p:childTnLst>
                                </p:cTn>
                              </p:par>
                            </p:childTnLst>
                          </p:cTn>
                        </p:par>
                        <p:par>
                          <p:cTn id="98" fill="hold">
                            <p:stCondLst>
                              <p:cond delay="2000"/>
                            </p:stCondLst>
                            <p:childTnLst>
                              <p:par>
                                <p:cTn id="99" presetID="50" presetClass="entr" presetSubtype="0" decel="100000" fill="hold" nodeType="afterEffect">
                                  <p:stCondLst>
                                    <p:cond delay="0"/>
                                  </p:stCondLst>
                                  <p:childTnLst>
                                    <p:set>
                                      <p:cBhvr>
                                        <p:cTn id="100" dur="1" fill="hold">
                                          <p:stCondLst>
                                            <p:cond delay="0"/>
                                          </p:stCondLst>
                                        </p:cTn>
                                        <p:tgtEl>
                                          <p:spTgt spid="26"/>
                                        </p:tgtEl>
                                        <p:attrNameLst>
                                          <p:attrName>style.visibility</p:attrName>
                                        </p:attrNameLst>
                                      </p:cBhvr>
                                      <p:to>
                                        <p:strVal val="visible"/>
                                      </p:to>
                                    </p:set>
                                    <p:anim calcmode="lin" valueType="num">
                                      <p:cBhvr>
                                        <p:cTn id="101" dur="500" fill="hold"/>
                                        <p:tgtEl>
                                          <p:spTgt spid="26"/>
                                        </p:tgtEl>
                                        <p:attrNameLst>
                                          <p:attrName>ppt_w</p:attrName>
                                        </p:attrNameLst>
                                      </p:cBhvr>
                                      <p:tavLst>
                                        <p:tav tm="0">
                                          <p:val>
                                            <p:strVal val="#ppt_w+.3"/>
                                          </p:val>
                                        </p:tav>
                                        <p:tav tm="100000">
                                          <p:val>
                                            <p:strVal val="#ppt_w"/>
                                          </p:val>
                                        </p:tav>
                                      </p:tavLst>
                                    </p:anim>
                                    <p:anim calcmode="lin" valueType="num">
                                      <p:cBhvr>
                                        <p:cTn id="102" dur="500" fill="hold"/>
                                        <p:tgtEl>
                                          <p:spTgt spid="26"/>
                                        </p:tgtEl>
                                        <p:attrNameLst>
                                          <p:attrName>ppt_h</p:attrName>
                                        </p:attrNameLst>
                                      </p:cBhvr>
                                      <p:tavLst>
                                        <p:tav tm="0">
                                          <p:val>
                                            <p:strVal val="#ppt_h"/>
                                          </p:val>
                                        </p:tav>
                                        <p:tav tm="100000">
                                          <p:val>
                                            <p:strVal val="#ppt_h"/>
                                          </p:val>
                                        </p:tav>
                                      </p:tavLst>
                                    </p:anim>
                                    <p:animEffect transition="in" filter="fade">
                                      <p:cBhvr>
                                        <p:cTn id="103" dur="500"/>
                                        <p:tgtEl>
                                          <p:spTgt spid="26"/>
                                        </p:tgtEl>
                                      </p:cBhvr>
                                    </p:animEffect>
                                  </p:childTnLst>
                                </p:cTn>
                              </p:par>
                            </p:childTnLst>
                          </p:cTn>
                        </p:par>
                        <p:par>
                          <p:cTn id="104" fill="hold">
                            <p:stCondLst>
                              <p:cond delay="2500"/>
                            </p:stCondLst>
                            <p:childTnLst>
                              <p:par>
                                <p:cTn id="105" presetID="22" presetClass="entr" presetSubtype="8" fill="hold" grpId="0" nodeType="afterEffect">
                                  <p:stCondLst>
                                    <p:cond delay="0"/>
                                  </p:stCondLst>
                                  <p:childTnLst>
                                    <p:set>
                                      <p:cBhvr>
                                        <p:cTn id="106" dur="1" fill="hold">
                                          <p:stCondLst>
                                            <p:cond delay="0"/>
                                          </p:stCondLst>
                                        </p:cTn>
                                        <p:tgtEl>
                                          <p:spTgt spid="2">
                                            <p:txEl>
                                              <p:pRg st="5" end="5"/>
                                            </p:txEl>
                                          </p:spTgt>
                                        </p:tgtEl>
                                        <p:attrNameLst>
                                          <p:attrName>style.visibility</p:attrName>
                                        </p:attrNameLst>
                                      </p:cBhvr>
                                      <p:to>
                                        <p:strVal val="visible"/>
                                      </p:to>
                                    </p:set>
                                    <p:animEffect transition="in" filter="wipe(left)">
                                      <p:cBhvr>
                                        <p:cTn id="107" dur="500"/>
                                        <p:tgtEl>
                                          <p:spTgt spid="2">
                                            <p:txEl>
                                              <p:pRg st="5" end="5"/>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31" presetClass="entr" presetSubtype="0" fill="hold" nodeType="click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anim calcmode="lin" valueType="num">
                                      <p:cBhvr>
                                        <p:cTn id="114" dur="500" fill="hold"/>
                                        <p:tgtEl>
                                          <p:spTgt spid="42"/>
                                        </p:tgtEl>
                                        <p:attrNameLst>
                                          <p:attrName>style.rotation</p:attrName>
                                        </p:attrNameLst>
                                      </p:cBhvr>
                                      <p:tavLst>
                                        <p:tav tm="0">
                                          <p:val>
                                            <p:fltVal val="90"/>
                                          </p:val>
                                        </p:tav>
                                        <p:tav tm="100000">
                                          <p:val>
                                            <p:fltVal val="0"/>
                                          </p:val>
                                        </p:tav>
                                      </p:tavLst>
                                    </p:anim>
                                    <p:animEffect transition="in" filter="fade">
                                      <p:cBhvr>
                                        <p:cTn id="115" dur="500"/>
                                        <p:tgtEl>
                                          <p:spTgt spid="42"/>
                                        </p:tgtEl>
                                      </p:cBhvr>
                                    </p:animEffect>
                                  </p:childTnLst>
                                </p:cTn>
                              </p:par>
                            </p:childTnLst>
                          </p:cTn>
                        </p:par>
                        <p:par>
                          <p:cTn id="116" fill="hold">
                            <p:stCondLst>
                              <p:cond delay="500"/>
                            </p:stCondLst>
                            <p:childTnLst>
                              <p:par>
                                <p:cTn id="117" presetID="22" presetClass="entr" presetSubtype="8" fill="hold" grpId="0" nodeType="afterEffect">
                                  <p:stCondLst>
                                    <p:cond delay="0"/>
                                  </p:stCondLst>
                                  <p:childTnLst>
                                    <p:set>
                                      <p:cBhvr>
                                        <p:cTn id="118" dur="1" fill="hold">
                                          <p:stCondLst>
                                            <p:cond delay="0"/>
                                          </p:stCondLst>
                                        </p:cTn>
                                        <p:tgtEl>
                                          <p:spTgt spid="2">
                                            <p:txEl>
                                              <p:pRg st="6" end="6"/>
                                            </p:txEl>
                                          </p:spTgt>
                                        </p:tgtEl>
                                        <p:attrNameLst>
                                          <p:attrName>style.visibility</p:attrName>
                                        </p:attrNameLst>
                                      </p:cBhvr>
                                      <p:to>
                                        <p:strVal val="visible"/>
                                      </p:to>
                                    </p:set>
                                    <p:animEffect transition="in" filter="wipe(left)">
                                      <p:cBhvr>
                                        <p:cTn id="11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4" grpId="0" animBg="1"/>
      <p:bldP spid="6" grpId="0" animBg="1"/>
      <p:bldP spid="7" grpId="0" animBg="1"/>
      <p:bldP spid="8" grpId="0" animBg="1"/>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55A230C-F1F6-A441-9573-217A8E1981F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FF58452-DDA0-A8D4-28D8-80D1A713A96A}"/>
              </a:ext>
            </a:extLst>
          </p:cNvPr>
          <p:cNvSpPr txBox="1"/>
          <p:nvPr/>
        </p:nvSpPr>
        <p:spPr>
          <a:xfrm>
            <a:off x="3873909" y="1859339"/>
            <a:ext cx="7203664" cy="3139321"/>
          </a:xfrm>
          <a:prstGeom prst="rect">
            <a:avLst/>
          </a:prstGeom>
          <a:noFill/>
        </p:spPr>
        <p:txBody>
          <a:bodyPr wrap="square">
            <a:spAutoFit/>
            <a:scene3d>
              <a:camera prst="orthographicFront"/>
              <a:lightRig rig="threePt" dir="t"/>
            </a:scene3d>
            <a:sp3d extrusionH="57150">
              <a:bevelT w="82550" h="38100" prst="coolSlant"/>
            </a:sp3d>
          </a:bodyPr>
          <a:lstStyle/>
          <a:p>
            <a:pPr algn="ctr"/>
            <a:r>
              <a:rPr lang="es-ES" sz="6600" spc="300" dirty="0">
                <a:ln w="0"/>
                <a:solidFill>
                  <a:srgbClr val="7C2850"/>
                </a:solidFill>
                <a:effectLst>
                  <a:reflection blurRad="6350" stA="53000" endA="300" endPos="35500" dir="5400000" sy="-90000" algn="bl" rotWithShape="0"/>
                </a:effectLst>
              </a:rPr>
              <a:t>PREGHIERE IN MOMENTI DIFFICILI</a:t>
            </a:r>
          </a:p>
        </p:txBody>
      </p:sp>
      <p:pic>
        <p:nvPicPr>
          <p:cNvPr id="2050" name="Picture 2" descr="C:\DATOS PC CLAUDIO\IGLESIA\Escuela Sabatica - ppt lecciones\2026\2 TRIMESTRE\leccion 7\Immagine3.jpg"/>
          <p:cNvPicPr>
            <a:picLocks noChangeAspect="1" noChangeArrowheads="1"/>
          </p:cNvPicPr>
          <p:nvPr/>
        </p:nvPicPr>
        <p:blipFill>
          <a:blip r:embed="rId3" cstate="email"/>
          <a:srcRect/>
          <a:stretch>
            <a:fillRect/>
          </a:stretch>
        </p:blipFill>
        <p:spPr bwMode="auto">
          <a:xfrm>
            <a:off x="135276" y="526869"/>
            <a:ext cx="3779837" cy="5791200"/>
          </a:xfrm>
          <a:prstGeom prst="rect">
            <a:avLst/>
          </a:prstGeom>
          <a:noFill/>
        </p:spPr>
      </p:pic>
    </p:spTree>
    <p:extLst>
      <p:ext uri="{BB962C8B-B14F-4D97-AF65-F5344CB8AC3E}">
        <p14:creationId xmlns:p14="http://schemas.microsoft.com/office/powerpoint/2010/main" val="26088320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FBF6B31-4874-B5C3-F16B-B9F87F0F6A4D}"/>
              </a:ext>
            </a:extLst>
          </p:cNvPr>
          <p:cNvSpPr txBox="1"/>
          <p:nvPr/>
        </p:nvSpPr>
        <p:spPr>
          <a:xfrm>
            <a:off x="0" y="0"/>
            <a:ext cx="12192000" cy="769441"/>
          </a:xfrm>
          <a:prstGeom prst="rect">
            <a:avLst/>
          </a:prstGeom>
          <a:noFill/>
        </p:spPr>
        <p:txBody>
          <a:bodyPr wrap="square">
            <a:spAutoFit/>
          </a:bodyPr>
          <a:lstStyle/>
          <a:p>
            <a:pPr algn="ctr"/>
            <a:r>
              <a:rPr lang="es-ES" sz="4400" b="1" dirty="0">
                <a:ln w="6600">
                  <a:solidFill>
                    <a:schemeClr val="accent2"/>
                  </a:solidFill>
                  <a:prstDash val="solid"/>
                </a:ln>
                <a:solidFill>
                  <a:srgbClr val="FFFFFF"/>
                </a:solidFill>
                <a:effectLst>
                  <a:outerShdw dist="38100" dir="2700000" algn="tl" rotWithShape="0">
                    <a:schemeClr val="accent2"/>
                  </a:outerShdw>
                </a:effectLst>
              </a:rPr>
              <a:t>ELIA: PREGHIERA DURANTE LA CRISI</a:t>
            </a:r>
          </a:p>
        </p:txBody>
      </p:sp>
      <p:sp>
        <p:nvSpPr>
          <p:cNvPr id="5" name="CuadroTexto 4">
            <a:extLst>
              <a:ext uri="{FF2B5EF4-FFF2-40B4-BE49-F238E27FC236}">
                <a16:creationId xmlns:a16="http://schemas.microsoft.com/office/drawing/2014/main" id="{4B0BA2CC-D098-C6DB-E627-D1A3DB8C9CEA}"/>
              </a:ext>
            </a:extLst>
          </p:cNvPr>
          <p:cNvSpPr txBox="1"/>
          <p:nvPr/>
        </p:nvSpPr>
        <p:spPr>
          <a:xfrm>
            <a:off x="184152" y="675798"/>
            <a:ext cx="11823696" cy="923330"/>
          </a:xfrm>
          <a:prstGeom prst="rect">
            <a:avLst/>
          </a:prstGeom>
          <a:noFill/>
        </p:spPr>
        <p:txBody>
          <a:bodyPr wrap="square">
            <a:spAutoFit/>
          </a:bodyPr>
          <a:lstStyle/>
          <a:p>
            <a:pPr algn="ctr"/>
            <a:r>
              <a:rPr lang="es-ES"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“E</a:t>
            </a:r>
            <a:r>
              <a:rPr lang="it-IT"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gli rispose: Io sono stato mosso da una grande gelosia per il SIGNORE, per il Dio degli eserciti, perché i figli d'Israele hanno abbandonato il tuo patto, hanno demolito i tuoi altari e hanno ucciso con la spada i tuoi profeti; sono rimasto io solo, e cercano di togliermi la vita</a:t>
            </a:r>
            <a:r>
              <a:rPr lang="es-ES"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 </a:t>
            </a:r>
            <a:r>
              <a:rPr lang="es-ES" sz="1400"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(1 Re 19:10)</a:t>
            </a:r>
            <a:endParaRPr lang="es-ES"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4762BD8B-B03A-EB73-9FF5-980D04A8CA5A}"/>
              </a:ext>
            </a:extLst>
          </p:cNvPr>
          <p:cNvSpPr txBox="1"/>
          <p:nvPr/>
        </p:nvSpPr>
        <p:spPr>
          <a:xfrm>
            <a:off x="3922156" y="1644503"/>
            <a:ext cx="8085692" cy="369332"/>
          </a:xfrm>
          <a:prstGeom prst="rect">
            <a:avLst/>
          </a:prstGeom>
          <a:noFill/>
        </p:spPr>
        <p:txBody>
          <a:bodyPr wrap="square" rtlCol="0">
            <a:spAutoFit/>
          </a:bodyPr>
          <a:lstStyle/>
          <a:p>
            <a:pPr>
              <a:spcBef>
                <a:spcPts val="600"/>
              </a:spcBef>
            </a:pPr>
            <a:r>
              <a:rPr lang="it-IT" b="1" dirty="0"/>
              <a:t>Come risponde Dio alle nostre preghiere durante la crisi?</a:t>
            </a:r>
            <a:endParaRPr lang="es-ES" b="1" dirty="0"/>
          </a:p>
        </p:txBody>
      </p:sp>
      <p:pic>
        <p:nvPicPr>
          <p:cNvPr id="4" name="Imagen 3">
            <a:extLst>
              <a:ext uri="{FF2B5EF4-FFF2-40B4-BE49-F238E27FC236}">
                <a16:creationId xmlns:a16="http://schemas.microsoft.com/office/drawing/2014/main" id="{79D54692-CD60-3B8E-7B5D-A8E56590FB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77977" y="2088532"/>
            <a:ext cx="1729872" cy="2679094"/>
          </a:xfrm>
          <a:prstGeom prst="rect">
            <a:avLst/>
          </a:prstGeom>
          <a:solidFill>
            <a:srgbClr val="FFFFFF">
              <a:shade val="85000"/>
            </a:srgbClr>
          </a:solidFill>
          <a:ln w="38100" cap="sq">
            <a:solidFill>
              <a:schemeClr val="accent1">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21CDF0FD-FBED-7A29-BBA9-6767DE9E591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84151" y="1728748"/>
            <a:ext cx="3661017" cy="1909802"/>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5D2A5B2D-8BBA-3222-4441-A6E7D362442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4151" y="3994704"/>
            <a:ext cx="2145510" cy="2681888"/>
          </a:xfrm>
          <a:prstGeom prst="snip2DiagRect">
            <a:avLst>
              <a:gd name="adj1" fmla="val 19090"/>
              <a:gd name="adj2" fmla="val 0"/>
            </a:avLst>
          </a:prstGeom>
          <a:solidFill>
            <a:srgbClr val="FFFFFF">
              <a:shade val="85000"/>
            </a:srgbClr>
          </a:solidFill>
          <a:ln w="38100" cap="sq">
            <a:solidFill>
              <a:schemeClr val="accent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a:extLst>
              <a:ext uri="{FF2B5EF4-FFF2-40B4-BE49-F238E27FC236}">
                <a16:creationId xmlns:a16="http://schemas.microsoft.com/office/drawing/2014/main" id="{AEF63D88-4AAA-212C-C058-9B14D24833B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762999" y="4923992"/>
            <a:ext cx="3244849" cy="1752600"/>
          </a:xfrm>
          <a:prstGeom prst="snip2DiagRect">
            <a:avLst>
              <a:gd name="adj1" fmla="val 15217"/>
              <a:gd name="adj2" fmla="val 16667"/>
            </a:avLst>
          </a:prstGeom>
          <a:solidFill>
            <a:srgbClr val="FFFFFF">
              <a:shade val="85000"/>
            </a:srgbClr>
          </a:solidFill>
          <a:ln w="38100" cap="sq">
            <a:solidFill>
              <a:srgbClr val="7C28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6" name="CuadroTexto 15">
            <a:extLst>
              <a:ext uri="{FF2B5EF4-FFF2-40B4-BE49-F238E27FC236}">
                <a16:creationId xmlns:a16="http://schemas.microsoft.com/office/drawing/2014/main" id="{A532EE76-F850-68EA-B60B-41DABDC647D3}"/>
              </a:ext>
            </a:extLst>
          </p:cNvPr>
          <p:cNvSpPr txBox="1"/>
          <p:nvPr/>
        </p:nvSpPr>
        <p:spPr>
          <a:xfrm>
            <a:off x="3922156" y="2039116"/>
            <a:ext cx="6635008" cy="646331"/>
          </a:xfrm>
          <a:prstGeom prst="rect">
            <a:avLst/>
          </a:prstGeom>
          <a:noFill/>
        </p:spPr>
        <p:txBody>
          <a:bodyPr wrap="square">
            <a:spAutoFit/>
          </a:bodyPr>
          <a:lstStyle/>
          <a:p>
            <a:pPr>
              <a:spcBef>
                <a:spcPts val="600"/>
              </a:spcBef>
            </a:pPr>
            <a:r>
              <a:rPr lang="it-IT" b="1" dirty="0"/>
              <a:t>Dopo una semplice preghiera di Elia, Dio rispose immediatamente col fuoco (</a:t>
            </a:r>
            <a:r>
              <a:rPr lang="es-ES" b="1" dirty="0"/>
              <a:t>1 Re18:36-38).</a:t>
            </a:r>
          </a:p>
        </p:txBody>
      </p:sp>
      <p:sp>
        <p:nvSpPr>
          <p:cNvPr id="18" name="CuadroTexto 17">
            <a:extLst>
              <a:ext uri="{FF2B5EF4-FFF2-40B4-BE49-F238E27FC236}">
                <a16:creationId xmlns:a16="http://schemas.microsoft.com/office/drawing/2014/main" id="{0CB46D84-C4DB-308B-3BF5-73C0F6A5C258}"/>
              </a:ext>
            </a:extLst>
          </p:cNvPr>
          <p:cNvSpPr txBox="1"/>
          <p:nvPr/>
        </p:nvSpPr>
        <p:spPr>
          <a:xfrm>
            <a:off x="2341419" y="3726873"/>
            <a:ext cx="6421052" cy="671129"/>
          </a:xfrm>
          <a:prstGeom prst="rect">
            <a:avLst/>
          </a:prstGeom>
          <a:noFill/>
        </p:spPr>
        <p:txBody>
          <a:bodyPr wrap="square">
            <a:spAutoFit/>
          </a:bodyPr>
          <a:lstStyle/>
          <a:p>
            <a:pPr>
              <a:spcBef>
                <a:spcPts val="600"/>
              </a:spcBef>
            </a:pPr>
            <a:r>
              <a:rPr lang="it-IT" b="1" dirty="0"/>
              <a:t>Quando Elia chiese di morire, Dio tacque, ma mandò il suo angelo a nutrirlo (1 Re 19:4-8).</a:t>
            </a:r>
            <a:endParaRPr lang="es-ES" b="1" dirty="0"/>
          </a:p>
        </p:txBody>
      </p:sp>
      <p:pic>
        <p:nvPicPr>
          <p:cNvPr id="20" name="Imagen 19">
            <a:extLst>
              <a:ext uri="{FF2B5EF4-FFF2-40B4-BE49-F238E27FC236}">
                <a16:creationId xmlns:a16="http://schemas.microsoft.com/office/drawing/2014/main" id="{30297F6E-D46D-2357-DEFA-D0970229093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8762470" y="3797871"/>
            <a:ext cx="1200680" cy="969756"/>
          </a:xfrm>
          <a:prstGeom prst="snip2DiagRect">
            <a:avLst/>
          </a:prstGeom>
          <a:solidFill>
            <a:srgbClr val="FFFFFF">
              <a:shade val="85000"/>
            </a:srgbClr>
          </a:solidFill>
          <a:ln w="38100" cap="sq">
            <a:solidFill>
              <a:schemeClr val="accent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9045A1F9-552E-A7E9-79E5-CB305B20DCF0}"/>
              </a:ext>
            </a:extLst>
          </p:cNvPr>
          <p:cNvSpPr txBox="1"/>
          <p:nvPr/>
        </p:nvSpPr>
        <p:spPr>
          <a:xfrm>
            <a:off x="3922156" y="2741505"/>
            <a:ext cx="6635008" cy="923330"/>
          </a:xfrm>
          <a:prstGeom prst="rect">
            <a:avLst/>
          </a:prstGeom>
          <a:noFill/>
        </p:spPr>
        <p:txBody>
          <a:bodyPr wrap="square">
            <a:spAutoFit/>
          </a:bodyPr>
          <a:lstStyle/>
          <a:p>
            <a:pPr lvl="0">
              <a:spcBef>
                <a:spcPts val="600"/>
              </a:spcBef>
              <a:defRPr/>
            </a:pPr>
            <a:r>
              <a:rPr lang="it-IT" b="1" dirty="0">
                <a:solidFill>
                  <a:prstClr val="black"/>
                </a:solidFill>
              </a:rPr>
              <a:t>Dopo sette preghiere in cui chiedeva la pioggia, Dio mandò una piccola nuvola che si trasformò in un violento temporale </a:t>
            </a:r>
            <a:r>
              <a:rPr lang="es-ES" b="1" dirty="0">
                <a:solidFill>
                  <a:prstClr val="black"/>
                </a:solidFill>
              </a:rPr>
              <a:t>(1 Re 18:42-45).</a:t>
            </a:r>
          </a:p>
        </p:txBody>
      </p:sp>
      <p:sp>
        <p:nvSpPr>
          <p:cNvPr id="11" name="CuadroTexto 10">
            <a:extLst>
              <a:ext uri="{FF2B5EF4-FFF2-40B4-BE49-F238E27FC236}">
                <a16:creationId xmlns:a16="http://schemas.microsoft.com/office/drawing/2014/main" id="{3115D59F-DF91-4BCD-A6B1-1626EF5B81A0}"/>
              </a:ext>
            </a:extLst>
          </p:cNvPr>
          <p:cNvSpPr txBox="1"/>
          <p:nvPr/>
        </p:nvSpPr>
        <p:spPr>
          <a:xfrm>
            <a:off x="2367231" y="5156448"/>
            <a:ext cx="6596660" cy="1754326"/>
          </a:xfrm>
          <a:prstGeom prst="rect">
            <a:avLst/>
          </a:prstGeom>
          <a:noFill/>
        </p:spPr>
        <p:txBody>
          <a:bodyPr wrap="square">
            <a:spAutoFit/>
          </a:bodyPr>
          <a:lstStyle/>
          <a:p>
            <a:pPr lvl="0">
              <a:spcBef>
                <a:spcPts val="600"/>
              </a:spcBef>
              <a:defRPr/>
            </a:pPr>
            <a:r>
              <a:rPr lang="it-IT" b="1" dirty="0">
                <a:solidFill>
                  <a:prstClr val="black"/>
                </a:solidFill>
              </a:rPr>
              <a:t>La risposta fu immediata e miracolosa. Un’altra volta, dopo sette preghiere, mandò la pioggia tanto attesa. Infine, dopo quaranta giorni, una risposta verbale e incoraggiante. Dio sa come e quando rispondere in ciascuna delle nostre situazioni.</a:t>
            </a:r>
            <a:endParaRPr kumimoji="0" lang="es-ES"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7" name="CuadroTexto 16">
            <a:extLst>
              <a:ext uri="{FF2B5EF4-FFF2-40B4-BE49-F238E27FC236}">
                <a16:creationId xmlns:a16="http://schemas.microsoft.com/office/drawing/2014/main" id="{1B52A2B3-1F78-EEA3-4DD3-62B294E98C3D}"/>
              </a:ext>
            </a:extLst>
          </p:cNvPr>
          <p:cNvSpPr txBox="1"/>
          <p:nvPr/>
        </p:nvSpPr>
        <p:spPr>
          <a:xfrm>
            <a:off x="2350294" y="4434768"/>
            <a:ext cx="6393391" cy="646331"/>
          </a:xfrm>
          <a:prstGeom prst="rect">
            <a:avLst/>
          </a:prstGeom>
          <a:noFill/>
        </p:spPr>
        <p:txBody>
          <a:bodyPr wrap="square">
            <a:spAutoFit/>
          </a:bodyPr>
          <a:lstStyle/>
          <a:p>
            <a:pPr lvl="0">
              <a:spcBef>
                <a:spcPts val="600"/>
              </a:spcBef>
              <a:defRPr/>
            </a:pPr>
            <a:r>
              <a:rPr lang="it-IT" b="1" dirty="0">
                <a:solidFill>
                  <a:prstClr val="black"/>
                </a:solidFill>
              </a:rPr>
              <a:t>Rannicchiato in una grotta, Elia udì finalmente la voce di Dio che rispondeva alla sua preghiera disperata </a:t>
            </a:r>
            <a:r>
              <a:rPr lang="es-ES" b="1" dirty="0">
                <a:solidFill>
                  <a:prstClr val="black"/>
                </a:solidFill>
              </a:rPr>
              <a:t>(1 Re 19:9-18).</a:t>
            </a:r>
          </a:p>
        </p:txBody>
      </p:sp>
    </p:spTree>
    <p:extLst>
      <p:ext uri="{BB962C8B-B14F-4D97-AF65-F5344CB8AC3E}">
        <p14:creationId xmlns:p14="http://schemas.microsoft.com/office/powerpoint/2010/main" val="257639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 calcmode="lin" valueType="num">
                                      <p:cBhvr>
                                        <p:cTn id="28" dur="500" fill="hold"/>
                                        <p:tgtEl>
                                          <p:spTgt spid="8"/>
                                        </p:tgtEl>
                                        <p:attrNameLst>
                                          <p:attrName>style.rotation</p:attrName>
                                        </p:attrNameLst>
                                      </p:cBhvr>
                                      <p:tavLst>
                                        <p:tav tm="0">
                                          <p:val>
                                            <p:fltVal val="360"/>
                                          </p:val>
                                        </p:tav>
                                        <p:tav tm="100000">
                                          <p:val>
                                            <p:fltVal val="0"/>
                                          </p:val>
                                        </p:tav>
                                      </p:tavLst>
                                    </p:anim>
                                    <p:animEffect transition="in" filter="fade">
                                      <p:cBhvr>
                                        <p:cTn id="29" dur="500"/>
                                        <p:tgtEl>
                                          <p:spTgt spid="8"/>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 calcmode="lin" valueType="num">
                                      <p:cBhvr>
                                        <p:cTn id="40" dur="500" fill="hold"/>
                                        <p:tgtEl>
                                          <p:spTgt spid="4"/>
                                        </p:tgtEl>
                                        <p:attrNameLst>
                                          <p:attrName>style.rotation</p:attrName>
                                        </p:attrNameLst>
                                      </p:cBhvr>
                                      <p:tavLst>
                                        <p:tav tm="0">
                                          <p:val>
                                            <p:fltVal val="360"/>
                                          </p:val>
                                        </p:tav>
                                        <p:tav tm="100000">
                                          <p:val>
                                            <p:fltVal val="0"/>
                                          </p:val>
                                        </p:tav>
                                      </p:tavLst>
                                    </p:anim>
                                    <p:animEffect transition="in" filter="fade">
                                      <p:cBhvr>
                                        <p:cTn id="41" dur="500"/>
                                        <p:tgtEl>
                                          <p:spTgt spid="4"/>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 calcmode="lin" valueType="num">
                                      <p:cBhvr>
                                        <p:cTn id="52" dur="500" fill="hold"/>
                                        <p:tgtEl>
                                          <p:spTgt spid="10"/>
                                        </p:tgtEl>
                                        <p:attrNameLst>
                                          <p:attrName>style.rotation</p:attrName>
                                        </p:attrNameLst>
                                      </p:cBhvr>
                                      <p:tavLst>
                                        <p:tav tm="0">
                                          <p:val>
                                            <p:fltVal val="360"/>
                                          </p:val>
                                        </p:tav>
                                        <p:tav tm="100000">
                                          <p:val>
                                            <p:fltVal val="0"/>
                                          </p:val>
                                        </p:tav>
                                      </p:tavLst>
                                    </p:anim>
                                    <p:animEffect transition="in" filter="fade">
                                      <p:cBhvr>
                                        <p:cTn id="53" dur="500"/>
                                        <p:tgtEl>
                                          <p:spTgt spid="10"/>
                                        </p:tgtEl>
                                      </p:cBhvr>
                                    </p:animEffect>
                                  </p:childTnLst>
                                </p:cTn>
                              </p:par>
                              <p:par>
                                <p:cTn id="54" presetID="49" presetClass="entr" presetSubtype="0" decel="100000"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fltVal val="0"/>
                                          </p:val>
                                        </p:tav>
                                        <p:tav tm="100000">
                                          <p:val>
                                            <p:strVal val="#ppt_w"/>
                                          </p:val>
                                        </p:tav>
                                      </p:tavLst>
                                    </p:anim>
                                    <p:anim calcmode="lin" valueType="num">
                                      <p:cBhvr>
                                        <p:cTn id="57" dur="500" fill="hold"/>
                                        <p:tgtEl>
                                          <p:spTgt spid="20"/>
                                        </p:tgtEl>
                                        <p:attrNameLst>
                                          <p:attrName>ppt_h</p:attrName>
                                        </p:attrNameLst>
                                      </p:cBhvr>
                                      <p:tavLst>
                                        <p:tav tm="0">
                                          <p:val>
                                            <p:fltVal val="0"/>
                                          </p:val>
                                        </p:tav>
                                        <p:tav tm="100000">
                                          <p:val>
                                            <p:strVal val="#ppt_h"/>
                                          </p:val>
                                        </p:tav>
                                      </p:tavLst>
                                    </p:anim>
                                    <p:anim calcmode="lin" valueType="num">
                                      <p:cBhvr>
                                        <p:cTn id="58" dur="500" fill="hold"/>
                                        <p:tgtEl>
                                          <p:spTgt spid="20"/>
                                        </p:tgtEl>
                                        <p:attrNameLst>
                                          <p:attrName>style.rotation</p:attrName>
                                        </p:attrNameLst>
                                      </p:cBhvr>
                                      <p:tavLst>
                                        <p:tav tm="0">
                                          <p:val>
                                            <p:fltVal val="360"/>
                                          </p:val>
                                        </p:tav>
                                        <p:tav tm="100000">
                                          <p:val>
                                            <p:fltVal val="0"/>
                                          </p:val>
                                        </p:tav>
                                      </p:tavLst>
                                    </p:anim>
                                    <p:animEffect transition="in" filter="fade">
                                      <p:cBhvr>
                                        <p:cTn id="59" dur="500"/>
                                        <p:tgtEl>
                                          <p:spTgt spid="20"/>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left)">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49" presetClass="entr" presetSubtype="0" decel="100000" fill="hold" nodeType="click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ppt_w</p:attrName>
                                        </p:attrNameLst>
                                      </p:cBhvr>
                                      <p:tavLst>
                                        <p:tav tm="0">
                                          <p:val>
                                            <p:fltVal val="0"/>
                                          </p:val>
                                        </p:tav>
                                        <p:tav tm="100000">
                                          <p:val>
                                            <p:strVal val="#ppt_w"/>
                                          </p:val>
                                        </p:tav>
                                      </p:tavLst>
                                    </p:anim>
                                    <p:anim calcmode="lin" valueType="num">
                                      <p:cBhvr>
                                        <p:cTn id="69" dur="500" fill="hold"/>
                                        <p:tgtEl>
                                          <p:spTgt spid="14"/>
                                        </p:tgtEl>
                                        <p:attrNameLst>
                                          <p:attrName>ppt_h</p:attrName>
                                        </p:attrNameLst>
                                      </p:cBhvr>
                                      <p:tavLst>
                                        <p:tav tm="0">
                                          <p:val>
                                            <p:fltVal val="0"/>
                                          </p:val>
                                        </p:tav>
                                        <p:tav tm="100000">
                                          <p:val>
                                            <p:strVal val="#ppt_h"/>
                                          </p:val>
                                        </p:tav>
                                      </p:tavLst>
                                    </p:anim>
                                    <p:anim calcmode="lin" valueType="num">
                                      <p:cBhvr>
                                        <p:cTn id="70" dur="500" fill="hold"/>
                                        <p:tgtEl>
                                          <p:spTgt spid="14"/>
                                        </p:tgtEl>
                                        <p:attrNameLst>
                                          <p:attrName>style.rotation</p:attrName>
                                        </p:attrNameLst>
                                      </p:cBhvr>
                                      <p:tavLst>
                                        <p:tav tm="0">
                                          <p:val>
                                            <p:fltVal val="360"/>
                                          </p:val>
                                        </p:tav>
                                        <p:tav tm="100000">
                                          <p:val>
                                            <p:fltVal val="0"/>
                                          </p:val>
                                        </p:tav>
                                      </p:tavLst>
                                    </p:anim>
                                    <p:animEffect transition="in" filter="fade">
                                      <p:cBhvr>
                                        <p:cTn id="71" dur="500"/>
                                        <p:tgtEl>
                                          <p:spTgt spid="14"/>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wipe(left)">
                                      <p:cBhvr>
                                        <p:cTn id="75" dur="500"/>
                                        <p:tgtEl>
                                          <p:spTgt spid="17"/>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8" grpId="0"/>
      <p:bldP spid="7" grpId="0"/>
      <p:bldP spid="11"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3B09C82-C8F9-7F28-11FE-ECA934AFBDF5}"/>
              </a:ext>
            </a:extLst>
          </p:cNvPr>
          <p:cNvSpPr txBox="1"/>
          <p:nvPr/>
        </p:nvSpPr>
        <p:spPr>
          <a:xfrm>
            <a:off x="0" y="0"/>
            <a:ext cx="12191999" cy="769441"/>
          </a:xfrm>
          <a:prstGeom prst="rect">
            <a:avLst/>
          </a:prstGeom>
          <a:noFill/>
        </p:spPr>
        <p:txBody>
          <a:bodyPr wrap="square">
            <a:spAutoFit/>
          </a:bodyPr>
          <a:lstStyle/>
          <a:p>
            <a:pPr algn="ctr"/>
            <a:r>
              <a:rPr lang="es-ES" sz="4400" b="1" dirty="0">
                <a:ln w="10160">
                  <a:solidFill>
                    <a:schemeClr val="accent5"/>
                  </a:solidFill>
                  <a:prstDash val="solid"/>
                </a:ln>
                <a:solidFill>
                  <a:srgbClr val="FFFFFF"/>
                </a:solidFill>
                <a:effectLst>
                  <a:outerShdw blurRad="38100" dist="22860" dir="5400000" algn="tl" rotWithShape="0">
                    <a:srgbClr val="000000">
                      <a:alpha val="96000"/>
                    </a:srgbClr>
                  </a:outerShdw>
                </a:effectLst>
              </a:rPr>
              <a:t>ANNA: UNA RISPOSTA CHE NON ARRIVA</a:t>
            </a:r>
          </a:p>
        </p:txBody>
      </p:sp>
      <p:sp>
        <p:nvSpPr>
          <p:cNvPr id="5" name="CuadroTexto 4">
            <a:extLst>
              <a:ext uri="{FF2B5EF4-FFF2-40B4-BE49-F238E27FC236}">
                <a16:creationId xmlns:a16="http://schemas.microsoft.com/office/drawing/2014/main" id="{9B0651F4-61B4-59BC-8477-66036AB922C9}"/>
              </a:ext>
            </a:extLst>
          </p:cNvPr>
          <p:cNvSpPr txBox="1"/>
          <p:nvPr/>
        </p:nvSpPr>
        <p:spPr>
          <a:xfrm>
            <a:off x="0" y="672197"/>
            <a:ext cx="12191999" cy="369332"/>
          </a:xfrm>
          <a:prstGeom prst="rect">
            <a:avLst/>
          </a:prstGeom>
          <a:noFill/>
        </p:spPr>
        <p:txBody>
          <a:bodyPr wrap="square">
            <a:spAutoFit/>
          </a:bodyPr>
          <a:lstStyle/>
          <a:p>
            <a:pPr algn="ctr"/>
            <a:r>
              <a:rPr lang="es-ES" sz="1600" b="1" dirty="0">
                <a:solidFill>
                  <a:srgbClr val="FFFF99"/>
                </a:solidFill>
                <a:effectLst>
                  <a:outerShdw blurRad="38100" dist="38100" dir="2700000" algn="tl">
                    <a:srgbClr val="000000"/>
                  </a:outerShdw>
                </a:effectLst>
                <a:latin typeface="Comic Sans MS" panose="030F0702030302020204" pitchFamily="66" charset="0"/>
              </a:rPr>
              <a:t>“</a:t>
            </a:r>
            <a:r>
              <a:rPr lang="it-IT" sz="1600" b="1" dirty="0">
                <a:solidFill>
                  <a:srgbClr val="FFFF99"/>
                </a:solidFill>
                <a:effectLst>
                  <a:outerShdw blurRad="38100" dist="38100" dir="2700000" algn="tl">
                    <a:srgbClr val="000000"/>
                  </a:outerShdw>
                </a:effectLst>
                <a:latin typeface="Comic Sans MS" panose="030F0702030302020204" pitchFamily="66" charset="0"/>
              </a:rPr>
              <a:t>Pregai per avere questo bambino; il SIGNORE mi ha concesso quel che io gli avevo domandato</a:t>
            </a:r>
            <a:r>
              <a:rPr lang="es-ES" sz="1600" b="1" dirty="0">
                <a:solidFill>
                  <a:srgbClr val="FFFF99"/>
                </a:solidFill>
                <a:effectLst>
                  <a:outerShdw blurRad="38100" dist="38100" dir="2700000" algn="tl">
                    <a:srgbClr val="000000"/>
                  </a:outerShdw>
                </a:effectLst>
                <a:latin typeface="Comic Sans MS" panose="030F0702030302020204" pitchFamily="66" charset="0"/>
              </a:rPr>
              <a:t>”</a:t>
            </a:r>
            <a:r>
              <a:rPr lang="es-ES" b="1" dirty="0">
                <a:solidFill>
                  <a:srgbClr val="FFFF99"/>
                </a:solidFill>
                <a:effectLst>
                  <a:outerShdw blurRad="38100" dist="38100" dir="2700000" algn="tl">
                    <a:srgbClr val="000000"/>
                  </a:outerShdw>
                </a:effectLst>
                <a:latin typeface="Comic Sans MS" panose="030F0702030302020204" pitchFamily="66" charset="0"/>
              </a:rPr>
              <a:t> </a:t>
            </a:r>
            <a:r>
              <a:rPr lang="es-ES" sz="1400" b="1" dirty="0">
                <a:solidFill>
                  <a:srgbClr val="FFFF99"/>
                </a:solidFill>
                <a:effectLst>
                  <a:outerShdw blurRad="38100" dist="38100" dir="2700000" algn="tl">
                    <a:srgbClr val="000000"/>
                  </a:outerShdw>
                </a:effectLst>
                <a:latin typeface="Comic Sans MS" panose="030F0702030302020204" pitchFamily="66" charset="0"/>
              </a:rPr>
              <a:t>(1 Samuele 1:27)</a:t>
            </a:r>
          </a:p>
        </p:txBody>
      </p:sp>
      <p:sp>
        <p:nvSpPr>
          <p:cNvPr id="6" name="CuadroTexto 5">
            <a:extLst>
              <a:ext uri="{FF2B5EF4-FFF2-40B4-BE49-F238E27FC236}">
                <a16:creationId xmlns:a16="http://schemas.microsoft.com/office/drawing/2014/main" id="{19AACC73-EFA9-E22A-6EA9-0F8E3F1CFF51}"/>
              </a:ext>
            </a:extLst>
          </p:cNvPr>
          <p:cNvSpPr txBox="1"/>
          <p:nvPr/>
        </p:nvSpPr>
        <p:spPr>
          <a:xfrm>
            <a:off x="161924" y="1117729"/>
            <a:ext cx="10272715" cy="646331"/>
          </a:xfrm>
          <a:prstGeom prst="rect">
            <a:avLst/>
          </a:prstGeom>
          <a:noFill/>
        </p:spPr>
        <p:txBody>
          <a:bodyPr wrap="square" rtlCol="0">
            <a:spAutoFit/>
          </a:bodyPr>
          <a:lstStyle/>
          <a:p>
            <a:pPr>
              <a:spcBef>
                <a:spcPts val="600"/>
              </a:spcBef>
            </a:pPr>
            <a:r>
              <a:rPr lang="es-ES" b="1" dirty="0"/>
              <a:t>La preghiera di Anna per </a:t>
            </a:r>
            <a:r>
              <a:rPr lang="it-IT" b="1" dirty="0"/>
              <a:t>avere un figlio sembra una preghiera esaudita in tempi rapidissimi da Dio (dopo nove mesi di gioiosa attesa, ovviamente) </a:t>
            </a:r>
            <a:r>
              <a:rPr lang="es-ES" b="1" dirty="0"/>
              <a:t>(1 Samuele 1:9-20).</a:t>
            </a:r>
          </a:p>
        </p:txBody>
      </p:sp>
      <p:pic>
        <p:nvPicPr>
          <p:cNvPr id="4" name="Imagen 3">
            <a:extLst>
              <a:ext uri="{FF2B5EF4-FFF2-40B4-BE49-F238E27FC236}">
                <a16:creationId xmlns:a16="http://schemas.microsoft.com/office/drawing/2014/main" id="{363B1A9F-37C4-F7E9-4628-E34CF7EBDD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67264" y="1216245"/>
            <a:ext cx="1574673" cy="2046506"/>
          </a:xfrm>
          <a:prstGeom prst="roundRect">
            <a:avLst>
              <a:gd name="adj" fmla="val 4167"/>
            </a:avLst>
          </a:prstGeom>
          <a:solidFill>
            <a:srgbClr val="FFFFFF"/>
          </a:solidFill>
          <a:ln w="76200" cap="sq">
            <a:noFill/>
            <a:miter lim="800000"/>
          </a:ln>
          <a:effectLst>
            <a:reflection blurRad="12700" stA="66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Imagen 7">
            <a:extLst>
              <a:ext uri="{FF2B5EF4-FFF2-40B4-BE49-F238E27FC236}">
                <a16:creationId xmlns:a16="http://schemas.microsoft.com/office/drawing/2014/main" id="{A9096953-BAAA-41F9-EA08-FD61E87F5D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2313" y="2041059"/>
            <a:ext cx="3893590" cy="2357687"/>
          </a:xfrm>
          <a:prstGeom prst="roundRect">
            <a:avLst>
              <a:gd name="adj" fmla="val 4167"/>
            </a:avLst>
          </a:prstGeom>
          <a:solidFill>
            <a:srgbClr val="FFFFFF"/>
          </a:solidFill>
          <a:ln w="76200" cap="sq">
            <a:solidFill>
              <a:srgbClr val="53769E"/>
            </a:solidFill>
            <a:miter lim="800000"/>
          </a:ln>
          <a:effectLst>
            <a:reflection blurRad="12700" stA="33000" endPos="16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 name="Imagen 9">
            <a:extLst>
              <a:ext uri="{FF2B5EF4-FFF2-40B4-BE49-F238E27FC236}">
                <a16:creationId xmlns:a16="http://schemas.microsoft.com/office/drawing/2014/main" id="{90DEE2D6-03F3-9B1F-683E-5B1F0450F2B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15055" y="3977659"/>
            <a:ext cx="2430691" cy="2708435"/>
          </a:xfrm>
          <a:prstGeom prst="roundRect">
            <a:avLst>
              <a:gd name="adj" fmla="val 31593"/>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2">
                <a:lumMod val="60000"/>
                <a:lumOff val="40000"/>
              </a:schemeClr>
            </a:contourClr>
          </a:sp3d>
        </p:spPr>
      </p:pic>
      <p:pic>
        <p:nvPicPr>
          <p:cNvPr id="12" name="Imagen 11">
            <a:extLst>
              <a:ext uri="{FF2B5EF4-FFF2-40B4-BE49-F238E27FC236}">
                <a16:creationId xmlns:a16="http://schemas.microsoft.com/office/drawing/2014/main" id="{323EBC3F-6C63-36CC-4C11-E342AD10E35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300"/>
          <a:stretch>
            <a:fillRect/>
          </a:stretch>
        </p:blipFill>
        <p:spPr>
          <a:xfrm>
            <a:off x="161924" y="4630324"/>
            <a:ext cx="1431349" cy="2015936"/>
          </a:xfrm>
          <a:prstGeom prst="roundRect">
            <a:avLst>
              <a:gd name="adj" fmla="val 130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CuadroTexto 13">
            <a:extLst>
              <a:ext uri="{FF2B5EF4-FFF2-40B4-BE49-F238E27FC236}">
                <a16:creationId xmlns:a16="http://schemas.microsoft.com/office/drawing/2014/main" id="{08E944DA-14D7-8428-A08F-5BFB297EA55A}"/>
              </a:ext>
            </a:extLst>
          </p:cNvPr>
          <p:cNvSpPr txBox="1"/>
          <p:nvPr/>
        </p:nvSpPr>
        <p:spPr>
          <a:xfrm>
            <a:off x="4186990" y="1799414"/>
            <a:ext cx="6180274" cy="923330"/>
          </a:xfrm>
          <a:prstGeom prst="rect">
            <a:avLst/>
          </a:prstGeom>
          <a:noFill/>
        </p:spPr>
        <p:txBody>
          <a:bodyPr wrap="square">
            <a:spAutoFit/>
          </a:bodyPr>
          <a:lstStyle/>
          <a:p>
            <a:pPr>
              <a:spcBef>
                <a:spcPts val="600"/>
              </a:spcBef>
            </a:pPr>
            <a:r>
              <a:rPr lang="it-IT" b="1" dirty="0"/>
              <a:t>Tuttavia, leggendo i versetti precedenti, notiamo che questa risposta ha tardato moltissimo ad arrivare </a:t>
            </a:r>
            <a:r>
              <a:rPr lang="es-ES" b="1" dirty="0"/>
              <a:t>(1 Samuele 1:1-8).</a:t>
            </a:r>
          </a:p>
        </p:txBody>
      </p:sp>
      <p:sp>
        <p:nvSpPr>
          <p:cNvPr id="16" name="CuadroTexto 15">
            <a:extLst>
              <a:ext uri="{FF2B5EF4-FFF2-40B4-BE49-F238E27FC236}">
                <a16:creationId xmlns:a16="http://schemas.microsoft.com/office/drawing/2014/main" id="{D661A108-D986-6DEF-F918-26F9D76C6DBD}"/>
              </a:ext>
            </a:extLst>
          </p:cNvPr>
          <p:cNvSpPr txBox="1"/>
          <p:nvPr/>
        </p:nvSpPr>
        <p:spPr>
          <a:xfrm>
            <a:off x="1593273" y="4630324"/>
            <a:ext cx="8132617" cy="923330"/>
          </a:xfrm>
          <a:prstGeom prst="rect">
            <a:avLst/>
          </a:prstGeom>
          <a:noFill/>
        </p:spPr>
        <p:txBody>
          <a:bodyPr wrap="square">
            <a:spAutoFit/>
          </a:bodyPr>
          <a:lstStyle/>
          <a:p>
            <a:pPr>
              <a:spcBef>
                <a:spcPts val="600"/>
              </a:spcBef>
            </a:pPr>
            <a:r>
              <a:rPr lang="it-IT" b="1" dirty="0"/>
              <a:t>A volte, il silenzio di Dio può essere dovuto al nostro egoismo (</a:t>
            </a:r>
            <a:r>
              <a:rPr lang="it-IT" b="1" dirty="0" err="1"/>
              <a:t>Gc</a:t>
            </a:r>
            <a:r>
              <a:rPr lang="it-IT" b="1" dirty="0"/>
              <a:t> 4:3); a un peccato che non vogliamo ammettere (</a:t>
            </a:r>
            <a:r>
              <a:rPr lang="it-IT" b="1" dirty="0" err="1"/>
              <a:t>Sl</a:t>
            </a:r>
            <a:r>
              <a:rPr lang="it-IT" b="1" dirty="0"/>
              <a:t> 66:18); alla mancanza di fede (</a:t>
            </a:r>
            <a:r>
              <a:rPr lang="it-IT" b="1" dirty="0" err="1"/>
              <a:t>Gc</a:t>
            </a:r>
            <a:r>
              <a:rPr lang="it-IT" b="1" dirty="0"/>
              <a:t> 1:6); o, semplicemente, al fatto che non è il momento giusto</a:t>
            </a:r>
            <a:r>
              <a:rPr lang="es-ES" b="1" dirty="0"/>
              <a:t>.</a:t>
            </a:r>
          </a:p>
        </p:txBody>
      </p:sp>
      <p:sp>
        <p:nvSpPr>
          <p:cNvPr id="18" name="CuadroTexto 17">
            <a:extLst>
              <a:ext uri="{FF2B5EF4-FFF2-40B4-BE49-F238E27FC236}">
                <a16:creationId xmlns:a16="http://schemas.microsoft.com/office/drawing/2014/main" id="{50D5493B-DCD9-A5ED-8B95-C7DDCBA023A0}"/>
              </a:ext>
            </a:extLst>
          </p:cNvPr>
          <p:cNvSpPr txBox="1"/>
          <p:nvPr/>
        </p:nvSpPr>
        <p:spPr>
          <a:xfrm>
            <a:off x="4186988" y="3824556"/>
            <a:ext cx="5428066" cy="646331"/>
          </a:xfrm>
          <a:prstGeom prst="rect">
            <a:avLst/>
          </a:prstGeom>
          <a:noFill/>
        </p:spPr>
        <p:txBody>
          <a:bodyPr wrap="square">
            <a:spAutoFit/>
          </a:bodyPr>
          <a:lstStyle/>
          <a:p>
            <a:pPr>
              <a:spcBef>
                <a:spcPts val="600"/>
              </a:spcBef>
            </a:pPr>
            <a:r>
              <a:rPr lang="it-IT" b="1" dirty="0"/>
              <a:t>Da questo punto di vista, per quanti anni Anna ha desiderato un figlio senza ottenere risposta?</a:t>
            </a:r>
            <a:endParaRPr lang="es-ES" b="1" dirty="0"/>
          </a:p>
        </p:txBody>
      </p:sp>
      <p:sp>
        <p:nvSpPr>
          <p:cNvPr id="7" name="CuadroTexto 6">
            <a:extLst>
              <a:ext uri="{FF2B5EF4-FFF2-40B4-BE49-F238E27FC236}">
                <a16:creationId xmlns:a16="http://schemas.microsoft.com/office/drawing/2014/main" id="{3125A0FF-0E9B-6515-2B2E-4BA65BEAB015}"/>
              </a:ext>
            </a:extLst>
          </p:cNvPr>
          <p:cNvSpPr txBox="1"/>
          <p:nvPr/>
        </p:nvSpPr>
        <p:spPr>
          <a:xfrm>
            <a:off x="4186989" y="2765442"/>
            <a:ext cx="6180275"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ES" b="1" i="0" u="none" strike="noStrike" kern="1200" cap="none" spc="0" normalizeH="0" baseline="0" noProof="0" dirty="0">
                <a:ln>
                  <a:noFill/>
                </a:ln>
                <a:solidFill>
                  <a:prstClr val="black"/>
                </a:solidFill>
                <a:effectLst/>
                <a:uLnTx/>
                <a:uFillTx/>
                <a:latin typeface="Aptos" panose="02110004020202020204"/>
                <a:ea typeface="+mn-ea"/>
                <a:cs typeface="+mn-cs"/>
              </a:rPr>
              <a:t>Peninna, l’altra moglie di Elcana, aveva “figli” –cioè più di un figlio–, e “tutti gli anni” irritava Anna perchè Dio non le aveva concesso dei figli.</a:t>
            </a:r>
          </a:p>
        </p:txBody>
      </p:sp>
      <p:sp>
        <p:nvSpPr>
          <p:cNvPr id="11" name="CuadroTexto 10">
            <a:extLst>
              <a:ext uri="{FF2B5EF4-FFF2-40B4-BE49-F238E27FC236}">
                <a16:creationId xmlns:a16="http://schemas.microsoft.com/office/drawing/2014/main" id="{03D8C287-A58F-0EDE-7AFC-1918116E18DE}"/>
              </a:ext>
            </a:extLst>
          </p:cNvPr>
          <p:cNvSpPr txBox="1"/>
          <p:nvPr/>
        </p:nvSpPr>
        <p:spPr>
          <a:xfrm>
            <a:off x="1593274" y="5732137"/>
            <a:ext cx="8156120" cy="923330"/>
          </a:xfrm>
          <a:prstGeom prst="rect">
            <a:avLst/>
          </a:prstGeom>
          <a:noFill/>
        </p:spPr>
        <p:txBody>
          <a:bodyPr wrap="square">
            <a:spAutoFit/>
          </a:bodyPr>
          <a:lstStyle/>
          <a:p>
            <a:pPr lvl="0">
              <a:spcBef>
                <a:spcPts val="600"/>
              </a:spcBef>
              <a:defRPr/>
            </a:pPr>
            <a:r>
              <a:rPr lang="it-IT" b="1" dirty="0">
                <a:solidFill>
                  <a:prstClr val="black"/>
                </a:solidFill>
              </a:rPr>
              <a:t>In ogni caso, Dio vede il quadro completo e sa cosa è meglio per noi (Gr 29:11). Egli risponderà sempre, al momento giusto e a modo suo, alla preghiera fatta con fede (1 </a:t>
            </a:r>
            <a:r>
              <a:rPr lang="it-IT" b="1" dirty="0" err="1">
                <a:solidFill>
                  <a:prstClr val="black"/>
                </a:solidFill>
              </a:rPr>
              <a:t>Gv</a:t>
            </a:r>
            <a:r>
              <a:rPr kumimoji="0" lang="es-ES" b="1" i="0" u="none" strike="noStrike" kern="1200" cap="none" spc="0" normalizeH="0" baseline="0" noProof="0" dirty="0">
                <a:ln>
                  <a:noFill/>
                </a:ln>
                <a:solidFill>
                  <a:prstClr val="black"/>
                </a:solidFill>
                <a:effectLst/>
                <a:uLnTx/>
                <a:uFillTx/>
                <a:latin typeface="Aptos" panose="02110004020202020204"/>
                <a:ea typeface="+mn-ea"/>
                <a:cs typeface="+mn-cs"/>
              </a:rPr>
              <a:t> 5:14,15).</a:t>
            </a:r>
          </a:p>
        </p:txBody>
      </p:sp>
    </p:spTree>
    <p:extLst>
      <p:ext uri="{BB962C8B-B14F-4D97-AF65-F5344CB8AC3E}">
        <p14:creationId xmlns:p14="http://schemas.microsoft.com/office/powerpoint/2010/main" val="250273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37"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900" decel="100000" fill="hold"/>
                                        <p:tgtEl>
                                          <p:spTgt spid="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900" decel="100000" fill="hold"/>
                                        <p:tgtEl>
                                          <p:spTgt spid="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6" dur="1000" fill="hold"/>
                                        <p:tgtEl>
                                          <p:spTgt spid="10"/>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0"/>
                                        </p:tgtEl>
                                      </p:cBhvr>
                                    </p:animEffect>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left)">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12"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0-#ppt_w/2"/>
                                          </p:val>
                                        </p:tav>
                                        <p:tav tm="100000">
                                          <p:val>
                                            <p:strVal val="#ppt_x"/>
                                          </p:val>
                                        </p:tav>
                                      </p:tavLst>
                                    </p:anim>
                                    <p:anim calcmode="lin" valueType="num">
                                      <p:cBhvr additive="base">
                                        <p:cTn id="70" dur="500" fill="hold"/>
                                        <p:tgtEl>
                                          <p:spTgt spid="16"/>
                                        </p:tgtEl>
                                        <p:attrNameLst>
                                          <p:attrName>ppt_y</p:attrName>
                                        </p:attrNameLst>
                                      </p:cBhvr>
                                      <p:tavLst>
                                        <p:tav tm="0">
                                          <p:val>
                                            <p:strVal val="1+#ppt_h/2"/>
                                          </p:val>
                                        </p:tav>
                                        <p:tav tm="100000">
                                          <p:val>
                                            <p:strVal val="#ppt_y"/>
                                          </p:val>
                                        </p:tav>
                                      </p:tavLst>
                                    </p:anim>
                                  </p:childTnLst>
                                </p:cTn>
                              </p:par>
                              <p:par>
                                <p:cTn id="71" presetID="2" presetClass="entr" presetSubtype="12"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0-#ppt_w/2"/>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left)">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CEA921B-C65D-C2C5-7A12-BD764452B7AE}"/>
              </a:ext>
            </a:extLst>
          </p:cNvPr>
          <p:cNvSpPr txBox="1"/>
          <p:nvPr/>
        </p:nvSpPr>
        <p:spPr>
          <a:xfrm>
            <a:off x="1101212" y="2274838"/>
            <a:ext cx="7216879" cy="2308324"/>
          </a:xfrm>
          <a:prstGeom prst="rect">
            <a:avLst/>
          </a:prstGeom>
          <a:noFill/>
        </p:spPr>
        <p:txBody>
          <a:bodyPr wrap="square">
            <a:spAutoFit/>
            <a:scene3d>
              <a:camera prst="orthographicFront"/>
              <a:lightRig rig="threePt" dir="t"/>
            </a:scene3d>
            <a:sp3d extrusionH="57150">
              <a:bevelT w="82550" h="38100" prst="coolSlant"/>
            </a:sp3d>
          </a:bodyPr>
          <a:lstStyle/>
          <a:p>
            <a:pPr algn="ctr"/>
            <a:r>
              <a:rPr lang="es-ES" sz="7200" spc="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PREGHIERE  MODELLO</a:t>
            </a:r>
          </a:p>
        </p:txBody>
      </p:sp>
      <p:pic>
        <p:nvPicPr>
          <p:cNvPr id="3074" name="Picture 2" descr="C:\DATOS PC CLAUDIO\IGLESIA\Escuela Sabatica - ppt lecciones\2026\2 TRIMESTRE\leccion 7\Immagine4.jpg"/>
          <p:cNvPicPr>
            <a:picLocks noChangeAspect="1" noChangeArrowheads="1"/>
          </p:cNvPicPr>
          <p:nvPr/>
        </p:nvPicPr>
        <p:blipFill>
          <a:blip r:embed="rId3" cstate="email"/>
          <a:srcRect/>
          <a:stretch>
            <a:fillRect/>
          </a:stretch>
        </p:blipFill>
        <p:spPr bwMode="auto">
          <a:xfrm>
            <a:off x="8274160" y="526597"/>
            <a:ext cx="3779838" cy="5791200"/>
          </a:xfrm>
          <a:prstGeom prst="rect">
            <a:avLst/>
          </a:prstGeom>
          <a:noFill/>
        </p:spPr>
      </p:pic>
    </p:spTree>
    <p:extLst>
      <p:ext uri="{BB962C8B-B14F-4D97-AF65-F5344CB8AC3E}">
        <p14:creationId xmlns:p14="http://schemas.microsoft.com/office/powerpoint/2010/main" val="40450377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B4EECD1-29F3-E67C-602E-50B95652F22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455371B-2B13-020F-595A-3C14C6C0F3A3}"/>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4400" b="1" dirty="0">
                <a:ln/>
                <a:solidFill>
                  <a:schemeClr val="accent6"/>
                </a:solidFill>
              </a:rPr>
              <a:t>GESÙ: IL CONTENUTO DELLA PREGHIERA</a:t>
            </a:r>
          </a:p>
        </p:txBody>
      </p:sp>
      <p:sp>
        <p:nvSpPr>
          <p:cNvPr id="5" name="CuadroTexto 4">
            <a:extLst>
              <a:ext uri="{FF2B5EF4-FFF2-40B4-BE49-F238E27FC236}">
                <a16:creationId xmlns:a16="http://schemas.microsoft.com/office/drawing/2014/main" id="{99A9A4CA-26A8-6884-6CA1-EF3FAC00778A}"/>
              </a:ext>
            </a:extLst>
          </p:cNvPr>
          <p:cNvSpPr txBox="1"/>
          <p:nvPr/>
        </p:nvSpPr>
        <p:spPr>
          <a:xfrm>
            <a:off x="1" y="662272"/>
            <a:ext cx="12191998" cy="369332"/>
          </a:xfrm>
          <a:prstGeom prst="rect">
            <a:avLst/>
          </a:prstGeom>
          <a:noFill/>
        </p:spPr>
        <p:txBody>
          <a:bodyPr wrap="square">
            <a:spAutoFit/>
          </a:bodyPr>
          <a:lstStyle/>
          <a:p>
            <a:pPr algn="ctr"/>
            <a:r>
              <a:rPr lang="es-ES" b="1" dirty="0">
                <a:solidFill>
                  <a:schemeClr val="accent5">
                    <a:lumMod val="50000"/>
                  </a:schemeClr>
                </a:solidFill>
                <a:latin typeface="Comic Sans MS" panose="030F0702030302020204" pitchFamily="66" charset="0"/>
              </a:rPr>
              <a:t>“Voi dunque, pregate così: Padre nostro che sei nei cieli, santificato sia il tuo nome” </a:t>
            </a:r>
            <a:r>
              <a:rPr lang="es-ES" sz="1400" b="1" dirty="0">
                <a:solidFill>
                  <a:schemeClr val="accent5">
                    <a:lumMod val="50000"/>
                  </a:schemeClr>
                </a:solidFill>
                <a:latin typeface="Comic Sans MS" panose="030F0702030302020204" pitchFamily="66" charset="0"/>
              </a:rPr>
              <a:t>(Matteo 6:9)</a:t>
            </a:r>
          </a:p>
        </p:txBody>
      </p:sp>
      <p:sp>
        <p:nvSpPr>
          <p:cNvPr id="6" name="CuadroTexto 5">
            <a:extLst>
              <a:ext uri="{FF2B5EF4-FFF2-40B4-BE49-F238E27FC236}">
                <a16:creationId xmlns:a16="http://schemas.microsoft.com/office/drawing/2014/main" id="{6FDA6B93-C995-1906-4BBC-97F88E9D0609}"/>
              </a:ext>
            </a:extLst>
          </p:cNvPr>
          <p:cNvSpPr txBox="1"/>
          <p:nvPr/>
        </p:nvSpPr>
        <p:spPr>
          <a:xfrm>
            <a:off x="3685343" y="1171337"/>
            <a:ext cx="3368598" cy="1815882"/>
          </a:xfrm>
          <a:prstGeom prst="rect">
            <a:avLst/>
          </a:prstGeom>
          <a:noFill/>
        </p:spPr>
        <p:txBody>
          <a:bodyPr wrap="square" rtlCol="0">
            <a:spAutoFit/>
          </a:bodyPr>
          <a:lstStyle/>
          <a:p>
            <a:pPr>
              <a:spcBef>
                <a:spcPts val="600"/>
              </a:spcBef>
            </a:pPr>
            <a:r>
              <a:rPr lang="it-IT" b="1" dirty="0"/>
              <a:t>Fare preghiere lunghe e elaborate per impressionare gli ascoltatori e ricevere le loro lodi non è lo stile di preghiera che Gesù ci ha insegnato </a:t>
            </a:r>
            <a:r>
              <a:rPr lang="es-ES" b="1" dirty="0"/>
              <a:t>(Mt 6:5-8).</a:t>
            </a:r>
          </a:p>
        </p:txBody>
      </p:sp>
      <p:sp>
        <p:nvSpPr>
          <p:cNvPr id="7" name="CuadroTexto 6">
            <a:extLst>
              <a:ext uri="{FF2B5EF4-FFF2-40B4-BE49-F238E27FC236}">
                <a16:creationId xmlns:a16="http://schemas.microsoft.com/office/drawing/2014/main" id="{1EC6925E-3156-58BF-9C7A-4025E2CEE601}"/>
              </a:ext>
            </a:extLst>
          </p:cNvPr>
          <p:cNvSpPr txBox="1"/>
          <p:nvPr/>
        </p:nvSpPr>
        <p:spPr>
          <a:xfrm>
            <a:off x="186413" y="4950891"/>
            <a:ext cx="6829427" cy="1815882"/>
          </a:xfrm>
          <a:prstGeom prst="rect">
            <a:avLst/>
          </a:prstGeom>
          <a:noFill/>
        </p:spPr>
        <p:txBody>
          <a:bodyPr wrap="square">
            <a:spAutoFit/>
          </a:bodyPr>
          <a:lstStyle/>
          <a:p>
            <a:pPr>
              <a:spcBef>
                <a:spcPts val="600"/>
              </a:spcBef>
            </a:pPr>
            <a:r>
              <a:rPr lang="es-ES" b="1" dirty="0"/>
              <a:t>“</a:t>
            </a:r>
            <a:r>
              <a:rPr lang="it-IT" b="1" dirty="0"/>
              <a:t>Imparate a formulare preghiere brevi e concise, chiedendo proprio ciò di cui avete bisogno. Imparate a pregare ad alta voce quando solo Dio può ascoltarvi. Non recitate preghiere di circostanza, ma rivolgetegli richieste fervide e sentite che esprimano la fame dell’anima per il pane della vita</a:t>
            </a:r>
            <a:r>
              <a:rPr lang="es-ES" b="1" dirty="0"/>
              <a:t>” (E.G. White, </a:t>
            </a:r>
            <a:r>
              <a:rPr lang="es-ES" b="1" i="1" dirty="0" err="1"/>
              <a:t>Parole</a:t>
            </a:r>
            <a:r>
              <a:rPr lang="es-ES" b="1" i="1" dirty="0"/>
              <a:t> di vita</a:t>
            </a:r>
            <a:r>
              <a:rPr lang="es-ES" b="1" dirty="0"/>
              <a:t>, libera </a:t>
            </a:r>
            <a:r>
              <a:rPr lang="es-ES" b="1" dirty="0" err="1"/>
              <a:t>traduzione</a:t>
            </a:r>
            <a:r>
              <a:rPr lang="es-ES" b="1" dirty="0"/>
              <a:t>).</a:t>
            </a:r>
          </a:p>
        </p:txBody>
      </p:sp>
      <p:sp>
        <p:nvSpPr>
          <p:cNvPr id="8" name="CuadroTexto 7">
            <a:extLst>
              <a:ext uri="{FF2B5EF4-FFF2-40B4-BE49-F238E27FC236}">
                <a16:creationId xmlns:a16="http://schemas.microsoft.com/office/drawing/2014/main" id="{D98F0FD0-7251-9900-A5AB-7D5CBDFAD746}"/>
              </a:ext>
            </a:extLst>
          </p:cNvPr>
          <p:cNvSpPr txBox="1"/>
          <p:nvPr/>
        </p:nvSpPr>
        <p:spPr>
          <a:xfrm>
            <a:off x="186413" y="3169014"/>
            <a:ext cx="3985537" cy="1477328"/>
          </a:xfrm>
          <a:prstGeom prst="rect">
            <a:avLst/>
          </a:prstGeom>
          <a:noFill/>
        </p:spPr>
        <p:txBody>
          <a:bodyPr wrap="square" rtlCol="0">
            <a:spAutoFit/>
          </a:bodyPr>
          <a:lstStyle/>
          <a:p>
            <a:pPr>
              <a:spcBef>
                <a:spcPts val="600"/>
              </a:spcBef>
            </a:pPr>
            <a:r>
              <a:rPr lang="it-IT" b="1" dirty="0"/>
              <a:t>Le nostre preghiere devono essere rivolte con sincerità e semplicità, usando un linguaggio quotidiano. La preghiera è una parte fondamentale della nostra vita</a:t>
            </a:r>
            <a:r>
              <a:rPr lang="es-ES" b="1" dirty="0"/>
              <a:t>.</a:t>
            </a:r>
          </a:p>
        </p:txBody>
      </p:sp>
      <p:pic>
        <p:nvPicPr>
          <p:cNvPr id="10" name="Imagen 9">
            <a:extLst>
              <a:ext uri="{FF2B5EF4-FFF2-40B4-BE49-F238E27FC236}">
                <a16:creationId xmlns:a16="http://schemas.microsoft.com/office/drawing/2014/main" id="{5920392E-DD37-4AB5-2A8A-C3D326F50E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699" y="1231113"/>
            <a:ext cx="3368598" cy="1893343"/>
          </a:xfrm>
          <a:prstGeom prst="ellipse">
            <a:avLst/>
          </a:prstGeom>
          <a:ln w="63500" cap="rnd">
            <a:solidFill>
              <a:schemeClr val="accent2">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4" name="Imagen 3">
            <a:extLst>
              <a:ext uri="{FF2B5EF4-FFF2-40B4-BE49-F238E27FC236}">
                <a16:creationId xmlns:a16="http://schemas.microsoft.com/office/drawing/2014/main" id="{938C5F96-FEC9-C008-FF51-E169CCC8165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03987" y="1229824"/>
            <a:ext cx="4912480" cy="5542285"/>
          </a:xfrm>
          <a:prstGeom prst="rect">
            <a:avLst/>
          </a:prstGeom>
          <a:solidFill>
            <a:srgbClr val="FFFFFF">
              <a:shade val="85000"/>
            </a:srgbClr>
          </a:solidFill>
          <a:ln w="88900" cap="sq">
            <a:solidFill>
              <a:schemeClr val="accent5">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763A0FC0-6E29-B071-59E5-A46EB415212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4260097" y="3146804"/>
            <a:ext cx="2597903" cy="1624551"/>
          </a:xfrm>
          <a:prstGeom prst="rect">
            <a:avLst/>
          </a:prstGeom>
          <a:ln w="57150" cap="rnd">
            <a:solidFill>
              <a:schemeClr val="accent6">
                <a:lumMod val="75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17437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4" presetClass="entr" presetSubtype="5"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3"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3)">
                                      <p:cBhvr>
                                        <p:cTn id="27" dur="500"/>
                                        <p:tgtEl>
                                          <p:spTgt spid="10"/>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7" presetClass="entr" presetSubtype="4"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ppt_x</p:attrName>
                                        </p:attrNameLst>
                                      </p:cBhvr>
                                      <p:tavLst>
                                        <p:tav tm="0">
                                          <p:val>
                                            <p:strVal val="#ppt_x"/>
                                          </p:val>
                                        </p:tav>
                                        <p:tav tm="100000">
                                          <p:val>
                                            <p:strVal val="#ppt_x"/>
                                          </p:val>
                                        </p:tav>
                                      </p:tavLst>
                                    </p:anim>
                                    <p:anim calcmode="lin" valueType="num">
                                      <p:cBhvr>
                                        <p:cTn id="37" dur="500" fill="hold"/>
                                        <p:tgtEl>
                                          <p:spTgt spid="9"/>
                                        </p:tgtEl>
                                        <p:attrNameLst>
                                          <p:attrName>ppt_y</p:attrName>
                                        </p:attrNameLst>
                                      </p:cBhvr>
                                      <p:tavLst>
                                        <p:tav tm="0">
                                          <p:val>
                                            <p:strVal val="#ppt_y+#ppt_h/2"/>
                                          </p:val>
                                        </p:tav>
                                        <p:tav tm="100000">
                                          <p:val>
                                            <p:strVal val="#ppt_y"/>
                                          </p:val>
                                        </p:tav>
                                      </p:tavLst>
                                    </p:anim>
                                    <p:anim calcmode="lin" valueType="num">
                                      <p:cBhvr>
                                        <p:cTn id="38" dur="500" fill="hold"/>
                                        <p:tgtEl>
                                          <p:spTgt spid="9"/>
                                        </p:tgtEl>
                                        <p:attrNameLst>
                                          <p:attrName>ppt_w</p:attrName>
                                        </p:attrNameLst>
                                      </p:cBhvr>
                                      <p:tavLst>
                                        <p:tav tm="0">
                                          <p:val>
                                            <p:strVal val="#ppt_w"/>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a:extLst>
            <a:ext uri="{FF2B5EF4-FFF2-40B4-BE49-F238E27FC236}">
              <a16:creationId xmlns:a16="http://schemas.microsoft.com/office/drawing/2014/main" id="{54926FCA-4BBA-C39B-CC17-192E3469BAB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DCF81D5-81B0-DBD0-ADB6-A5E73637BB75}"/>
              </a:ext>
            </a:extLst>
          </p:cNvPr>
          <p:cNvSpPr txBox="1"/>
          <p:nvPr/>
        </p:nvSpPr>
        <p:spPr>
          <a:xfrm>
            <a:off x="3050106" y="-20454"/>
            <a:ext cx="6091788" cy="1323439"/>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4400" b="1">
                <a:ln/>
                <a:solidFill>
                  <a:schemeClr val="accent6"/>
                </a:solidFill>
              </a:defRPr>
            </a:lvl1pPr>
          </a:lstStyle>
          <a:p>
            <a:r>
              <a:rPr lang="es-ES" sz="4000" dirty="0">
                <a:solidFill>
                  <a:srgbClr val="FFFF00"/>
                </a:solidFill>
                <a:effectLst>
                  <a:outerShdw blurRad="38100" dist="38100" dir="2700000" algn="tl">
                    <a:srgbClr val="000000">
                      <a:alpha val="43137"/>
                    </a:srgbClr>
                  </a:outerShdw>
                </a:effectLst>
              </a:rPr>
              <a:t>GESÙ: IL CONTENUTO DELLA PREGHIERA</a:t>
            </a:r>
          </a:p>
        </p:txBody>
      </p:sp>
      <p:graphicFrame>
        <p:nvGraphicFramePr>
          <p:cNvPr id="2" name="Diagrama 1">
            <a:extLst>
              <a:ext uri="{FF2B5EF4-FFF2-40B4-BE49-F238E27FC236}">
                <a16:creationId xmlns:a16="http://schemas.microsoft.com/office/drawing/2014/main" id="{AD9E4A1C-9762-959F-1E42-F40D45E18827}"/>
              </a:ext>
            </a:extLst>
          </p:cNvPr>
          <p:cNvGraphicFramePr/>
          <p:nvPr>
            <p:extLst>
              <p:ext uri="{D42A27DB-BD31-4B8C-83A1-F6EECF244321}">
                <p14:modId xmlns:p14="http://schemas.microsoft.com/office/powerpoint/2010/main" val="2641933711"/>
              </p:ext>
            </p:extLst>
          </p:nvPr>
        </p:nvGraphicFramePr>
        <p:xfrm>
          <a:off x="95250" y="1703889"/>
          <a:ext cx="12001501" cy="5078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CA61E08E-77E6-7C52-9C53-75FF9FB305AA}"/>
              </a:ext>
            </a:extLst>
          </p:cNvPr>
          <p:cNvSpPr txBox="1"/>
          <p:nvPr/>
        </p:nvSpPr>
        <p:spPr>
          <a:xfrm>
            <a:off x="2604655" y="1265277"/>
            <a:ext cx="6748192" cy="338554"/>
          </a:xfrm>
          <a:prstGeom prst="rect">
            <a:avLst/>
          </a:prstGeom>
          <a:noFill/>
        </p:spPr>
        <p:txBody>
          <a:bodyPr wrap="square" rtlCol="0">
            <a:spAutoFit/>
          </a:bodyPr>
          <a:lstStyle/>
          <a:p>
            <a:pPr>
              <a:spcBef>
                <a:spcPts val="600"/>
              </a:spcBef>
            </a:pPr>
            <a:r>
              <a:rPr lang="es-ES" sz="1600" b="1" dirty="0">
                <a:solidFill>
                  <a:schemeClr val="bg1"/>
                </a:solidFill>
                <a:effectLst>
                  <a:outerShdw blurRad="38100" dist="38100" dir="2700000" algn="tl">
                    <a:srgbClr val="000000">
                      <a:alpha val="43137"/>
                    </a:srgbClr>
                  </a:outerShdw>
                </a:effectLst>
              </a:rPr>
              <a:t>Questo è il modello di preghiera che Gesù ci ha dato:</a:t>
            </a:r>
          </a:p>
        </p:txBody>
      </p:sp>
      <p:pic>
        <p:nvPicPr>
          <p:cNvPr id="5" name="Imagen 4">
            <a:extLst>
              <a:ext uri="{FF2B5EF4-FFF2-40B4-BE49-F238E27FC236}">
                <a16:creationId xmlns:a16="http://schemas.microsoft.com/office/drawing/2014/main" id="{98349398-41B9-156E-C305-5622C5BF251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352847" y="114300"/>
            <a:ext cx="2580574" cy="1424343"/>
          </a:xfrm>
          <a:prstGeom prst="rect">
            <a:avLst/>
          </a:prstGeom>
          <a:effectLst>
            <a:innerShdw blurRad="114300">
              <a:prstClr val="black"/>
            </a:innerShdw>
          </a:effectLst>
        </p:spPr>
      </p:pic>
      <p:pic>
        <p:nvPicPr>
          <p:cNvPr id="7" name="Imagen 6">
            <a:extLst>
              <a:ext uri="{FF2B5EF4-FFF2-40B4-BE49-F238E27FC236}">
                <a16:creationId xmlns:a16="http://schemas.microsoft.com/office/drawing/2014/main" id="{1802933D-F3D4-DD5F-7195-E583120DD437}"/>
              </a:ext>
            </a:extLst>
          </p:cNvPr>
          <p:cNvPicPr>
            <a:picLocks noChangeAspect="1"/>
          </p:cNvPicPr>
          <p:nvPr/>
        </p:nvPicPr>
        <p:blipFill>
          <a:blip r:embed="rId9" cstate="email"/>
          <a:stretch>
            <a:fillRect/>
          </a:stretch>
        </p:blipFill>
        <p:spPr>
          <a:xfrm>
            <a:off x="599304" y="115811"/>
            <a:ext cx="1899123" cy="1421318"/>
          </a:xfrm>
          <a:prstGeom prst="rect">
            <a:avLst/>
          </a:prstGeom>
          <a:effectLst>
            <a:innerShdw blurRad="114300">
              <a:prstClr val="black"/>
            </a:innerShdw>
          </a:effectLst>
        </p:spPr>
      </p:pic>
    </p:spTree>
    <p:extLst>
      <p:ext uri="{BB962C8B-B14F-4D97-AF65-F5344CB8AC3E}">
        <p14:creationId xmlns:p14="http://schemas.microsoft.com/office/powerpoint/2010/main" val="3260011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graphicEl>
                                              <a:dgm id="{165ADFCA-F309-4452-86A1-8B3D58BCB9D5}"/>
                                            </p:graphicEl>
                                          </p:spTgt>
                                        </p:tgtEl>
                                        <p:attrNameLst>
                                          <p:attrName>style.visibility</p:attrName>
                                        </p:attrNameLst>
                                      </p:cBhvr>
                                      <p:to>
                                        <p:strVal val="visible"/>
                                      </p:to>
                                    </p:set>
                                    <p:anim calcmode="lin" valueType="num">
                                      <p:cBhvr>
                                        <p:cTn id="19" dur="500" fill="hold"/>
                                        <p:tgtEl>
                                          <p:spTgt spid="2">
                                            <p:graphicEl>
                                              <a:dgm id="{165ADFCA-F309-4452-86A1-8B3D58BCB9D5}"/>
                                            </p:graphicEl>
                                          </p:spTgt>
                                        </p:tgtEl>
                                        <p:attrNameLst>
                                          <p:attrName>ppt_w</p:attrName>
                                        </p:attrNameLst>
                                      </p:cBhvr>
                                      <p:tavLst>
                                        <p:tav tm="0">
                                          <p:val>
                                            <p:fltVal val="0"/>
                                          </p:val>
                                        </p:tav>
                                        <p:tav tm="100000">
                                          <p:val>
                                            <p:strVal val="#ppt_w"/>
                                          </p:val>
                                        </p:tav>
                                      </p:tavLst>
                                    </p:anim>
                                    <p:anim calcmode="lin" valueType="num">
                                      <p:cBhvr>
                                        <p:cTn id="20" dur="500" fill="hold"/>
                                        <p:tgtEl>
                                          <p:spTgt spid="2">
                                            <p:graphicEl>
                                              <a:dgm id="{165ADFCA-F309-4452-86A1-8B3D58BCB9D5}"/>
                                            </p:graphicEl>
                                          </p:spTgt>
                                        </p:tgtEl>
                                        <p:attrNameLst>
                                          <p:attrName>ppt_h</p:attrName>
                                        </p:attrNameLst>
                                      </p:cBhvr>
                                      <p:tavLst>
                                        <p:tav tm="0">
                                          <p:val>
                                            <p:fltVal val="0"/>
                                          </p:val>
                                        </p:tav>
                                        <p:tav tm="100000">
                                          <p:val>
                                            <p:strVal val="#ppt_h"/>
                                          </p:val>
                                        </p:tav>
                                      </p:tavLst>
                                    </p:anim>
                                    <p:animEffect transition="in" filter="fade">
                                      <p:cBhvr>
                                        <p:cTn id="21" dur="500"/>
                                        <p:tgtEl>
                                          <p:spTgt spid="2">
                                            <p:graphicEl>
                                              <a:dgm id="{165ADFCA-F309-4452-86A1-8B3D58BCB9D5}"/>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graphicEl>
                                              <a:dgm id="{D661369E-9600-4298-86D9-34710FC12B4E}"/>
                                            </p:graphicEl>
                                          </p:spTgt>
                                        </p:tgtEl>
                                        <p:attrNameLst>
                                          <p:attrName>style.visibility</p:attrName>
                                        </p:attrNameLst>
                                      </p:cBhvr>
                                      <p:to>
                                        <p:strVal val="visible"/>
                                      </p:to>
                                    </p:set>
                                    <p:animEffect transition="in" filter="wipe(left)">
                                      <p:cBhvr>
                                        <p:cTn id="26" dur="500"/>
                                        <p:tgtEl>
                                          <p:spTgt spid="2">
                                            <p:graphicEl>
                                              <a:dgm id="{D661369E-9600-4298-86D9-34710FC12B4E}"/>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graphicEl>
                                              <a:dgm id="{035CB03A-1615-450A-A54B-4021A44361B1}"/>
                                            </p:graphicEl>
                                          </p:spTgt>
                                        </p:tgtEl>
                                        <p:attrNameLst>
                                          <p:attrName>style.visibility</p:attrName>
                                        </p:attrNameLst>
                                      </p:cBhvr>
                                      <p:to>
                                        <p:strVal val="visible"/>
                                      </p:to>
                                    </p:set>
                                    <p:anim calcmode="lin" valueType="num">
                                      <p:cBhvr>
                                        <p:cTn id="31" dur="500" fill="hold"/>
                                        <p:tgtEl>
                                          <p:spTgt spid="2">
                                            <p:graphicEl>
                                              <a:dgm id="{035CB03A-1615-450A-A54B-4021A44361B1}"/>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035CB03A-1615-450A-A54B-4021A44361B1}"/>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035CB03A-1615-450A-A54B-4021A44361B1}"/>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graphicEl>
                                              <a:dgm id="{C94D50CB-DDCC-4494-816D-473222C2E0DA}"/>
                                            </p:graphicEl>
                                          </p:spTgt>
                                        </p:tgtEl>
                                        <p:attrNameLst>
                                          <p:attrName>style.visibility</p:attrName>
                                        </p:attrNameLst>
                                      </p:cBhvr>
                                      <p:to>
                                        <p:strVal val="visible"/>
                                      </p:to>
                                    </p:set>
                                    <p:animEffect transition="in" filter="wipe(left)">
                                      <p:cBhvr>
                                        <p:cTn id="38" dur="500"/>
                                        <p:tgtEl>
                                          <p:spTgt spid="2">
                                            <p:graphicEl>
                                              <a:dgm id="{C94D50CB-DDCC-4494-816D-473222C2E0D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1+#ppt_w/2"/>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53" presetClass="entr" presetSubtype="16" fill="hold" grpId="0" nodeType="afterEffect">
                                  <p:stCondLst>
                                    <p:cond delay="0"/>
                                  </p:stCondLst>
                                  <p:childTnLst>
                                    <p:set>
                                      <p:cBhvr>
                                        <p:cTn id="47" dur="1" fill="hold">
                                          <p:stCondLst>
                                            <p:cond delay="0"/>
                                          </p:stCondLst>
                                        </p:cTn>
                                        <p:tgtEl>
                                          <p:spTgt spid="2">
                                            <p:graphicEl>
                                              <a:dgm id="{4DC6DA22-CDAF-4395-958D-693B3F4B3FDF}"/>
                                            </p:graphicEl>
                                          </p:spTgt>
                                        </p:tgtEl>
                                        <p:attrNameLst>
                                          <p:attrName>style.visibility</p:attrName>
                                        </p:attrNameLst>
                                      </p:cBhvr>
                                      <p:to>
                                        <p:strVal val="visible"/>
                                      </p:to>
                                    </p:set>
                                    <p:anim calcmode="lin" valueType="num">
                                      <p:cBhvr>
                                        <p:cTn id="48" dur="500" fill="hold"/>
                                        <p:tgtEl>
                                          <p:spTgt spid="2">
                                            <p:graphicEl>
                                              <a:dgm id="{4DC6DA22-CDAF-4395-958D-693B3F4B3FDF}"/>
                                            </p:graphicEl>
                                          </p:spTgt>
                                        </p:tgtEl>
                                        <p:attrNameLst>
                                          <p:attrName>ppt_w</p:attrName>
                                        </p:attrNameLst>
                                      </p:cBhvr>
                                      <p:tavLst>
                                        <p:tav tm="0">
                                          <p:val>
                                            <p:fltVal val="0"/>
                                          </p:val>
                                        </p:tav>
                                        <p:tav tm="100000">
                                          <p:val>
                                            <p:strVal val="#ppt_w"/>
                                          </p:val>
                                        </p:tav>
                                      </p:tavLst>
                                    </p:anim>
                                    <p:anim calcmode="lin" valueType="num">
                                      <p:cBhvr>
                                        <p:cTn id="49" dur="500" fill="hold"/>
                                        <p:tgtEl>
                                          <p:spTgt spid="2">
                                            <p:graphicEl>
                                              <a:dgm id="{4DC6DA22-CDAF-4395-958D-693B3F4B3FDF}"/>
                                            </p:graphicEl>
                                          </p:spTgt>
                                        </p:tgtEl>
                                        <p:attrNameLst>
                                          <p:attrName>ppt_h</p:attrName>
                                        </p:attrNameLst>
                                      </p:cBhvr>
                                      <p:tavLst>
                                        <p:tav tm="0">
                                          <p:val>
                                            <p:fltVal val="0"/>
                                          </p:val>
                                        </p:tav>
                                        <p:tav tm="100000">
                                          <p:val>
                                            <p:strVal val="#ppt_h"/>
                                          </p:val>
                                        </p:tav>
                                      </p:tavLst>
                                    </p:anim>
                                    <p:animEffect transition="in" filter="fade">
                                      <p:cBhvr>
                                        <p:cTn id="50" dur="500"/>
                                        <p:tgtEl>
                                          <p:spTgt spid="2">
                                            <p:graphicEl>
                                              <a:dgm id="{4DC6DA22-CDAF-4395-958D-693B3F4B3FDF}"/>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
                                            <p:graphicEl>
                                              <a:dgm id="{AA0E4C6E-796A-406B-97E4-8CF5C38EED04}"/>
                                            </p:graphicEl>
                                          </p:spTgt>
                                        </p:tgtEl>
                                        <p:attrNameLst>
                                          <p:attrName>style.visibility</p:attrName>
                                        </p:attrNameLst>
                                      </p:cBhvr>
                                      <p:to>
                                        <p:strVal val="visible"/>
                                      </p:to>
                                    </p:set>
                                    <p:animEffect transition="in" filter="wipe(left)">
                                      <p:cBhvr>
                                        <p:cTn id="55" dur="500"/>
                                        <p:tgtEl>
                                          <p:spTgt spid="2">
                                            <p:graphicEl>
                                              <a:dgm id="{AA0E4C6E-796A-406B-97E4-8CF5C38EED04}"/>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
                                            <p:graphicEl>
                                              <a:dgm id="{8CF57451-50D0-4FB1-B117-44DE815E5846}"/>
                                            </p:graphicEl>
                                          </p:spTgt>
                                        </p:tgtEl>
                                        <p:attrNameLst>
                                          <p:attrName>style.visibility</p:attrName>
                                        </p:attrNameLst>
                                      </p:cBhvr>
                                      <p:to>
                                        <p:strVal val="visible"/>
                                      </p:to>
                                    </p:set>
                                    <p:anim calcmode="lin" valueType="num">
                                      <p:cBhvr>
                                        <p:cTn id="60" dur="500" fill="hold"/>
                                        <p:tgtEl>
                                          <p:spTgt spid="2">
                                            <p:graphicEl>
                                              <a:dgm id="{8CF57451-50D0-4FB1-B117-44DE815E5846}"/>
                                            </p:graphicEl>
                                          </p:spTgt>
                                        </p:tgtEl>
                                        <p:attrNameLst>
                                          <p:attrName>ppt_w</p:attrName>
                                        </p:attrNameLst>
                                      </p:cBhvr>
                                      <p:tavLst>
                                        <p:tav tm="0">
                                          <p:val>
                                            <p:fltVal val="0"/>
                                          </p:val>
                                        </p:tav>
                                        <p:tav tm="100000">
                                          <p:val>
                                            <p:strVal val="#ppt_w"/>
                                          </p:val>
                                        </p:tav>
                                      </p:tavLst>
                                    </p:anim>
                                    <p:anim calcmode="lin" valueType="num">
                                      <p:cBhvr>
                                        <p:cTn id="61" dur="500" fill="hold"/>
                                        <p:tgtEl>
                                          <p:spTgt spid="2">
                                            <p:graphicEl>
                                              <a:dgm id="{8CF57451-50D0-4FB1-B117-44DE815E5846}"/>
                                            </p:graphicEl>
                                          </p:spTgt>
                                        </p:tgtEl>
                                        <p:attrNameLst>
                                          <p:attrName>ppt_h</p:attrName>
                                        </p:attrNameLst>
                                      </p:cBhvr>
                                      <p:tavLst>
                                        <p:tav tm="0">
                                          <p:val>
                                            <p:fltVal val="0"/>
                                          </p:val>
                                        </p:tav>
                                        <p:tav tm="100000">
                                          <p:val>
                                            <p:strVal val="#ppt_h"/>
                                          </p:val>
                                        </p:tav>
                                      </p:tavLst>
                                    </p:anim>
                                    <p:animEffect transition="in" filter="fade">
                                      <p:cBhvr>
                                        <p:cTn id="62" dur="500"/>
                                        <p:tgtEl>
                                          <p:spTgt spid="2">
                                            <p:graphicEl>
                                              <a:dgm id="{8CF57451-50D0-4FB1-B117-44DE815E5846}"/>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
                                            <p:graphicEl>
                                              <a:dgm id="{F18E7AD8-A842-4F6F-BD87-55C3E70305BC}"/>
                                            </p:graphicEl>
                                          </p:spTgt>
                                        </p:tgtEl>
                                        <p:attrNameLst>
                                          <p:attrName>style.visibility</p:attrName>
                                        </p:attrNameLst>
                                      </p:cBhvr>
                                      <p:to>
                                        <p:strVal val="visible"/>
                                      </p:to>
                                    </p:set>
                                    <p:animEffect transition="in" filter="wipe(left)">
                                      <p:cBhvr>
                                        <p:cTn id="67" dur="500"/>
                                        <p:tgtEl>
                                          <p:spTgt spid="2">
                                            <p:graphicEl>
                                              <a:dgm id="{F18E7AD8-A842-4F6F-BD87-55C3E70305BC}"/>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12" fill="hold" nodeType="clickEffect">
                                  <p:stCondLst>
                                    <p:cond delay="0"/>
                                  </p:stCondLst>
                                  <p:childTnLst>
                                    <p:set>
                                      <p:cBhvr>
                                        <p:cTn id="71" dur="1" fill="hold">
                                          <p:stCondLst>
                                            <p:cond delay="0"/>
                                          </p:stCondLst>
                                        </p:cTn>
                                        <p:tgtEl>
                                          <p:spTgt spid="5"/>
                                        </p:tgtEl>
                                        <p:attrNameLst>
                                          <p:attrName>style.visibility</p:attrName>
                                        </p:attrNameLst>
                                      </p:cBhvr>
                                      <p:to>
                                        <p:strVal val="visible"/>
                                      </p:to>
                                    </p:set>
                                    <p:anim calcmode="lin" valueType="num">
                                      <p:cBhvr additive="base">
                                        <p:cTn id="72" dur="500" fill="hold"/>
                                        <p:tgtEl>
                                          <p:spTgt spid="5"/>
                                        </p:tgtEl>
                                        <p:attrNameLst>
                                          <p:attrName>ppt_x</p:attrName>
                                        </p:attrNameLst>
                                      </p:cBhvr>
                                      <p:tavLst>
                                        <p:tav tm="0">
                                          <p:val>
                                            <p:strVal val="0-#ppt_w/2"/>
                                          </p:val>
                                        </p:tav>
                                        <p:tav tm="100000">
                                          <p:val>
                                            <p:strVal val="#ppt_x"/>
                                          </p:val>
                                        </p:tav>
                                      </p:tavLst>
                                    </p:anim>
                                    <p:anim calcmode="lin" valueType="num">
                                      <p:cBhvr additive="base">
                                        <p:cTn id="73" dur="500" fill="hold"/>
                                        <p:tgtEl>
                                          <p:spTgt spid="5"/>
                                        </p:tgtEl>
                                        <p:attrNameLst>
                                          <p:attrName>ppt_y</p:attrName>
                                        </p:attrNameLst>
                                      </p:cBhvr>
                                      <p:tavLst>
                                        <p:tav tm="0">
                                          <p:val>
                                            <p:strVal val="1+#ppt_h/2"/>
                                          </p:val>
                                        </p:tav>
                                        <p:tav tm="100000">
                                          <p:val>
                                            <p:strVal val="#ppt_y"/>
                                          </p:val>
                                        </p:tav>
                                      </p:tavLst>
                                    </p:anim>
                                  </p:childTnLst>
                                </p:cTn>
                              </p:par>
                            </p:childTnLst>
                          </p:cTn>
                        </p:par>
                        <p:par>
                          <p:cTn id="74" fill="hold">
                            <p:stCondLst>
                              <p:cond delay="500"/>
                            </p:stCondLst>
                            <p:childTnLst>
                              <p:par>
                                <p:cTn id="75" presetID="53" presetClass="entr" presetSubtype="16" fill="hold" grpId="0" nodeType="afterEffect">
                                  <p:stCondLst>
                                    <p:cond delay="0"/>
                                  </p:stCondLst>
                                  <p:childTnLst>
                                    <p:set>
                                      <p:cBhvr>
                                        <p:cTn id="76" dur="1" fill="hold">
                                          <p:stCondLst>
                                            <p:cond delay="0"/>
                                          </p:stCondLst>
                                        </p:cTn>
                                        <p:tgtEl>
                                          <p:spTgt spid="2">
                                            <p:graphicEl>
                                              <a:dgm id="{11DBA616-025B-4811-B16A-E9649261AEC1}"/>
                                            </p:graphicEl>
                                          </p:spTgt>
                                        </p:tgtEl>
                                        <p:attrNameLst>
                                          <p:attrName>style.visibility</p:attrName>
                                        </p:attrNameLst>
                                      </p:cBhvr>
                                      <p:to>
                                        <p:strVal val="visible"/>
                                      </p:to>
                                    </p:set>
                                    <p:anim calcmode="lin" valueType="num">
                                      <p:cBhvr>
                                        <p:cTn id="77" dur="500" fill="hold"/>
                                        <p:tgtEl>
                                          <p:spTgt spid="2">
                                            <p:graphicEl>
                                              <a:dgm id="{11DBA616-025B-4811-B16A-E9649261AEC1}"/>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11DBA616-025B-4811-B16A-E9649261AEC1}"/>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11DBA616-025B-4811-B16A-E9649261AEC1}"/>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
                                            <p:graphicEl>
                                              <a:dgm id="{597556D2-27A3-4DC2-8AA5-CBC8416048E8}"/>
                                            </p:graphicEl>
                                          </p:spTgt>
                                        </p:tgtEl>
                                        <p:attrNameLst>
                                          <p:attrName>style.visibility</p:attrName>
                                        </p:attrNameLst>
                                      </p:cBhvr>
                                      <p:to>
                                        <p:strVal val="visible"/>
                                      </p:to>
                                    </p:set>
                                    <p:animEffect transition="in" filter="wipe(left)">
                                      <p:cBhvr>
                                        <p:cTn id="84" dur="500"/>
                                        <p:tgtEl>
                                          <p:spTgt spid="2">
                                            <p:graphicEl>
                                              <a:dgm id="{597556D2-27A3-4DC2-8AA5-CBC8416048E8}"/>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2">
                                            <p:graphicEl>
                                              <a:dgm id="{05DFCB04-2362-43FA-A832-4D0DCE828689}"/>
                                            </p:graphicEl>
                                          </p:spTgt>
                                        </p:tgtEl>
                                        <p:attrNameLst>
                                          <p:attrName>style.visibility</p:attrName>
                                        </p:attrNameLst>
                                      </p:cBhvr>
                                      <p:to>
                                        <p:strVal val="visible"/>
                                      </p:to>
                                    </p:set>
                                    <p:anim calcmode="lin" valueType="num">
                                      <p:cBhvr>
                                        <p:cTn id="89" dur="500" fill="hold"/>
                                        <p:tgtEl>
                                          <p:spTgt spid="2">
                                            <p:graphicEl>
                                              <a:dgm id="{05DFCB04-2362-43FA-A832-4D0DCE828689}"/>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05DFCB04-2362-43FA-A832-4D0DCE828689}"/>
                                            </p:graphicEl>
                                          </p:spTgt>
                                        </p:tgtEl>
                                        <p:attrNameLst>
                                          <p:attrName>ppt_h</p:attrName>
                                        </p:attrNameLst>
                                      </p:cBhvr>
                                      <p:tavLst>
                                        <p:tav tm="0">
                                          <p:val>
                                            <p:fltVal val="0"/>
                                          </p:val>
                                        </p:tav>
                                        <p:tav tm="100000">
                                          <p:val>
                                            <p:strVal val="#ppt_h"/>
                                          </p:val>
                                        </p:tav>
                                      </p:tavLst>
                                    </p:anim>
                                    <p:animEffect transition="in" filter="fade">
                                      <p:cBhvr>
                                        <p:cTn id="91" dur="500"/>
                                        <p:tgtEl>
                                          <p:spTgt spid="2">
                                            <p:graphicEl>
                                              <a:dgm id="{05DFCB04-2362-43FA-A832-4D0DCE828689}"/>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2">
                                            <p:graphicEl>
                                              <a:dgm id="{F8A564A9-1CDF-4F83-A37B-9D6BAD3D6F22}"/>
                                            </p:graphicEl>
                                          </p:spTgt>
                                        </p:tgtEl>
                                        <p:attrNameLst>
                                          <p:attrName>style.visibility</p:attrName>
                                        </p:attrNameLst>
                                      </p:cBhvr>
                                      <p:to>
                                        <p:strVal val="visible"/>
                                      </p:to>
                                    </p:set>
                                    <p:animEffect transition="in" filter="wipe(left)">
                                      <p:cBhvr>
                                        <p:cTn id="96" dur="500"/>
                                        <p:tgtEl>
                                          <p:spTgt spid="2">
                                            <p:graphicEl>
                                              <a:dgm id="{F8A564A9-1CDF-4F83-A37B-9D6BAD3D6F22}"/>
                                            </p:graphicEl>
                                          </p:spTgt>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2">
                                            <p:graphicEl>
                                              <a:dgm id="{A11CFE61-61D4-4B65-8D27-4D429967B2A6}"/>
                                            </p:graphicEl>
                                          </p:spTgt>
                                        </p:tgtEl>
                                        <p:attrNameLst>
                                          <p:attrName>style.visibility</p:attrName>
                                        </p:attrNameLst>
                                      </p:cBhvr>
                                      <p:to>
                                        <p:strVal val="visible"/>
                                      </p:to>
                                    </p:set>
                                    <p:anim calcmode="lin" valueType="num">
                                      <p:cBhvr>
                                        <p:cTn id="101" dur="500" fill="hold"/>
                                        <p:tgtEl>
                                          <p:spTgt spid="2">
                                            <p:graphicEl>
                                              <a:dgm id="{A11CFE61-61D4-4B65-8D27-4D429967B2A6}"/>
                                            </p:graphicEl>
                                          </p:spTgt>
                                        </p:tgtEl>
                                        <p:attrNameLst>
                                          <p:attrName>ppt_w</p:attrName>
                                        </p:attrNameLst>
                                      </p:cBhvr>
                                      <p:tavLst>
                                        <p:tav tm="0">
                                          <p:val>
                                            <p:fltVal val="0"/>
                                          </p:val>
                                        </p:tav>
                                        <p:tav tm="100000">
                                          <p:val>
                                            <p:strVal val="#ppt_w"/>
                                          </p:val>
                                        </p:tav>
                                      </p:tavLst>
                                    </p:anim>
                                    <p:anim calcmode="lin" valueType="num">
                                      <p:cBhvr>
                                        <p:cTn id="102" dur="500" fill="hold"/>
                                        <p:tgtEl>
                                          <p:spTgt spid="2">
                                            <p:graphicEl>
                                              <a:dgm id="{A11CFE61-61D4-4B65-8D27-4D429967B2A6}"/>
                                            </p:graphicEl>
                                          </p:spTgt>
                                        </p:tgtEl>
                                        <p:attrNameLst>
                                          <p:attrName>ppt_h</p:attrName>
                                        </p:attrNameLst>
                                      </p:cBhvr>
                                      <p:tavLst>
                                        <p:tav tm="0">
                                          <p:val>
                                            <p:fltVal val="0"/>
                                          </p:val>
                                        </p:tav>
                                        <p:tav tm="100000">
                                          <p:val>
                                            <p:strVal val="#ppt_h"/>
                                          </p:val>
                                        </p:tav>
                                      </p:tavLst>
                                    </p:anim>
                                    <p:animEffect transition="in" filter="fade">
                                      <p:cBhvr>
                                        <p:cTn id="103" dur="500"/>
                                        <p:tgtEl>
                                          <p:spTgt spid="2">
                                            <p:graphicEl>
                                              <a:dgm id="{A11CFE61-61D4-4B65-8D27-4D429967B2A6}"/>
                                            </p:graphicEl>
                                          </p:spTgt>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2">
                                            <p:graphicEl>
                                              <a:dgm id="{485945A0-8944-473E-B2B2-6F0037DB0AF3}"/>
                                            </p:graphicEl>
                                          </p:spTgt>
                                        </p:tgtEl>
                                        <p:attrNameLst>
                                          <p:attrName>style.visibility</p:attrName>
                                        </p:attrNameLst>
                                      </p:cBhvr>
                                      <p:to>
                                        <p:strVal val="visible"/>
                                      </p:to>
                                    </p:set>
                                    <p:animEffect transition="in" filter="wipe(left)">
                                      <p:cBhvr>
                                        <p:cTn id="108" dur="500"/>
                                        <p:tgtEl>
                                          <p:spTgt spid="2">
                                            <p:graphicEl>
                                              <a:dgm id="{485945A0-8944-473E-B2B2-6F0037DB0AF3}"/>
                                            </p:graphicEl>
                                          </p:spTgt>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2">
                                            <p:graphicEl>
                                              <a:dgm id="{6DF09527-8DB9-40A8-9591-6310EF6848D3}"/>
                                            </p:graphicEl>
                                          </p:spTgt>
                                        </p:tgtEl>
                                        <p:attrNameLst>
                                          <p:attrName>style.visibility</p:attrName>
                                        </p:attrNameLst>
                                      </p:cBhvr>
                                      <p:to>
                                        <p:strVal val="visible"/>
                                      </p:to>
                                    </p:set>
                                    <p:anim calcmode="lin" valueType="num">
                                      <p:cBhvr>
                                        <p:cTn id="113" dur="500" fill="hold"/>
                                        <p:tgtEl>
                                          <p:spTgt spid="2">
                                            <p:graphicEl>
                                              <a:dgm id="{6DF09527-8DB9-40A8-9591-6310EF6848D3}"/>
                                            </p:graphicEl>
                                          </p:spTgt>
                                        </p:tgtEl>
                                        <p:attrNameLst>
                                          <p:attrName>ppt_w</p:attrName>
                                        </p:attrNameLst>
                                      </p:cBhvr>
                                      <p:tavLst>
                                        <p:tav tm="0">
                                          <p:val>
                                            <p:fltVal val="0"/>
                                          </p:val>
                                        </p:tav>
                                        <p:tav tm="100000">
                                          <p:val>
                                            <p:strVal val="#ppt_w"/>
                                          </p:val>
                                        </p:tav>
                                      </p:tavLst>
                                    </p:anim>
                                    <p:anim calcmode="lin" valueType="num">
                                      <p:cBhvr>
                                        <p:cTn id="114" dur="500" fill="hold"/>
                                        <p:tgtEl>
                                          <p:spTgt spid="2">
                                            <p:graphicEl>
                                              <a:dgm id="{6DF09527-8DB9-40A8-9591-6310EF6848D3}"/>
                                            </p:graphicEl>
                                          </p:spTgt>
                                        </p:tgtEl>
                                        <p:attrNameLst>
                                          <p:attrName>ppt_h</p:attrName>
                                        </p:attrNameLst>
                                      </p:cBhvr>
                                      <p:tavLst>
                                        <p:tav tm="0">
                                          <p:val>
                                            <p:fltVal val="0"/>
                                          </p:val>
                                        </p:tav>
                                        <p:tav tm="100000">
                                          <p:val>
                                            <p:strVal val="#ppt_h"/>
                                          </p:val>
                                        </p:tav>
                                      </p:tavLst>
                                    </p:anim>
                                    <p:animEffect transition="in" filter="fade">
                                      <p:cBhvr>
                                        <p:cTn id="115" dur="500"/>
                                        <p:tgtEl>
                                          <p:spTgt spid="2">
                                            <p:graphicEl>
                                              <a:dgm id="{6DF09527-8DB9-40A8-9591-6310EF6848D3}"/>
                                            </p:graphicEl>
                                          </p:spTgt>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2">
                                            <p:graphicEl>
                                              <a:dgm id="{6C64146B-A178-42B2-8E33-0EE58C6BB227}"/>
                                            </p:graphicEl>
                                          </p:spTgt>
                                        </p:tgtEl>
                                        <p:attrNameLst>
                                          <p:attrName>style.visibility</p:attrName>
                                        </p:attrNameLst>
                                      </p:cBhvr>
                                      <p:to>
                                        <p:strVal val="visible"/>
                                      </p:to>
                                    </p:set>
                                    <p:animEffect transition="in" filter="wipe(left)">
                                      <p:cBhvr>
                                        <p:cTn id="120" dur="500"/>
                                        <p:tgtEl>
                                          <p:spTgt spid="2">
                                            <p:graphicEl>
                                              <a:dgm id="{6C64146B-A178-42B2-8E33-0EE58C6BB22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8"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uevo 1">
    <a:dk1>
      <a:sysClr val="windowText" lastClr="000000"/>
    </a:dk1>
    <a:lt1>
      <a:sysClr val="window" lastClr="FFFFFF"/>
    </a:lt1>
    <a:dk2>
      <a:srgbClr val="242852"/>
    </a:dk2>
    <a:lt2>
      <a:srgbClr val="D1CBDF"/>
    </a:lt2>
    <a:accent1>
      <a:srgbClr val="B78B19"/>
    </a:accent1>
    <a:accent2>
      <a:srgbClr val="B83E0A"/>
    </a:accent2>
    <a:accent3>
      <a:srgbClr val="BDB21E"/>
    </a:accent3>
    <a:accent4>
      <a:srgbClr val="204DB7"/>
    </a:accent4>
    <a:accent5>
      <a:srgbClr val="166E40"/>
    </a:accent5>
    <a:accent6>
      <a:srgbClr val="839FC9"/>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1285</TotalTime>
  <Words>1507</Words>
  <Application>Microsoft Office PowerPoint</Application>
  <PresentationFormat>Panorámica</PresentationFormat>
  <Paragraphs>85</Paragraphs>
  <Slides>13</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13</vt:i4>
      </vt:variant>
    </vt:vector>
  </HeadingPairs>
  <TitlesOfParts>
    <vt:vector size="21" baseType="lpstr">
      <vt:lpstr>Calibri</vt:lpstr>
      <vt:lpstr>Comic Sans MS</vt:lpstr>
      <vt:lpstr>Aptos Display</vt:lpstr>
      <vt:lpstr>Verdana</vt:lpstr>
      <vt:lpstr>Arial</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Sergio</dc:creator>
  <cp:lastModifiedBy>Isabel Laveda</cp:lastModifiedBy>
  <cp:revision>122</cp:revision>
  <dcterms:created xsi:type="dcterms:W3CDTF">2026-03-28T16:46:47Z</dcterms:created>
  <dcterms:modified xsi:type="dcterms:W3CDTF">2026-05-07T19:07:41Z</dcterms:modified>
</cp:coreProperties>
</file>