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93" r:id="rId3"/>
    <p:sldId id="284" r:id="rId4"/>
    <p:sldId id="257" r:id="rId5"/>
    <p:sldId id="258" r:id="rId6"/>
    <p:sldId id="259" r:id="rId7"/>
    <p:sldId id="288" r:id="rId8"/>
    <p:sldId id="261" r:id="rId9"/>
    <p:sldId id="292" r:id="rId10"/>
    <p:sldId id="289" r:id="rId11"/>
    <p:sldId id="290" r:id="rId12"/>
    <p:sldId id="28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1717"/>
    <a:srgbClr val="70A138"/>
    <a:srgbClr val="9E2831"/>
    <a:srgbClr val="535F6B"/>
    <a:srgbClr val="723C31"/>
    <a:srgbClr val="2F7202"/>
    <a:srgbClr val="419A03"/>
    <a:srgbClr val="556B56"/>
    <a:srgbClr val="0082B0"/>
    <a:srgbClr val="926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326F21-7656-3D4E-A695-94FEDA68CBD1}" v="297" dt="2026-05-13T02:47:51.8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58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valieri Mariarosa" userId="8bf79dcf-ea2d-4c06-ae31-712fc655d752" providerId="ADAL" clId="{880F2E07-B0B6-5F25-96F0-D05071977FBD}"/>
    <pc:docChg chg="modSld">
      <pc:chgData name="Cavalieri Mariarosa" userId="8bf79dcf-ea2d-4c06-ae31-712fc655d752" providerId="ADAL" clId="{880F2E07-B0B6-5F25-96F0-D05071977FBD}" dt="2026-05-13T02:47:51.886" v="336" actId="20577"/>
      <pc:docMkLst>
        <pc:docMk/>
      </pc:docMkLst>
      <pc:sldChg chg="modSp mod">
        <pc:chgData name="Cavalieri Mariarosa" userId="8bf79dcf-ea2d-4c06-ae31-712fc655d752" providerId="ADAL" clId="{880F2E07-B0B6-5F25-96F0-D05071977FBD}" dt="2026-05-13T02:35:36.980" v="37" actId="14100"/>
        <pc:sldMkLst>
          <pc:docMk/>
          <pc:sldMk cId="2092491527" sldId="257"/>
        </pc:sldMkLst>
        <pc:spChg chg="mod">
          <ac:chgData name="Cavalieri Mariarosa" userId="8bf79dcf-ea2d-4c06-ae31-712fc655d752" providerId="ADAL" clId="{880F2E07-B0B6-5F25-96F0-D05071977FBD}" dt="2026-05-13T02:33:32.150" v="9" actId="20577"/>
          <ac:spMkLst>
            <pc:docMk/>
            <pc:sldMk cId="2092491527" sldId="257"/>
            <ac:spMk id="2" creationId="{0E05E608-1250-29BC-0971-D4D2A29D4C77}"/>
          </ac:spMkLst>
        </pc:spChg>
        <pc:spChg chg="mod">
          <ac:chgData name="Cavalieri Mariarosa" userId="8bf79dcf-ea2d-4c06-ae31-712fc655d752" providerId="ADAL" clId="{880F2E07-B0B6-5F25-96F0-D05071977FBD}" dt="2026-05-13T02:32:38.346" v="0" actId="403"/>
          <ac:spMkLst>
            <pc:docMk/>
            <pc:sldMk cId="2092491527" sldId="257"/>
            <ac:spMk id="3" creationId="{17414030-F7FA-2E79-D751-D9AE843ED254}"/>
          </ac:spMkLst>
        </pc:spChg>
        <pc:spChg chg="mod">
          <ac:chgData name="Cavalieri Mariarosa" userId="8bf79dcf-ea2d-4c06-ae31-712fc655d752" providerId="ADAL" clId="{880F2E07-B0B6-5F25-96F0-D05071977FBD}" dt="2026-05-13T02:35:36.980" v="37" actId="14100"/>
          <ac:spMkLst>
            <pc:docMk/>
            <pc:sldMk cId="2092491527" sldId="257"/>
            <ac:spMk id="6" creationId="{74B4C9B3-4208-1470-B3AB-359EE23D3B46}"/>
          </ac:spMkLst>
        </pc:spChg>
        <pc:spChg chg="mod">
          <ac:chgData name="Cavalieri Mariarosa" userId="8bf79dcf-ea2d-4c06-ae31-712fc655d752" providerId="ADAL" clId="{880F2E07-B0B6-5F25-96F0-D05071977FBD}" dt="2026-05-13T02:32:55.155" v="4" actId="1076"/>
          <ac:spMkLst>
            <pc:docMk/>
            <pc:sldMk cId="2092491527" sldId="257"/>
            <ac:spMk id="8" creationId="{3A6DF935-2D1B-CF98-F452-297EF8877C2A}"/>
          </ac:spMkLst>
        </pc:spChg>
      </pc:sldChg>
      <pc:sldChg chg="modSp mod">
        <pc:chgData name="Cavalieri Mariarosa" userId="8bf79dcf-ea2d-4c06-ae31-712fc655d752" providerId="ADAL" clId="{880F2E07-B0B6-5F25-96F0-D05071977FBD}" dt="2026-05-13T02:33:42.143" v="11" actId="20577"/>
        <pc:sldMkLst>
          <pc:docMk/>
          <pc:sldMk cId="235773974" sldId="258"/>
        </pc:sldMkLst>
        <pc:spChg chg="mod">
          <ac:chgData name="Cavalieri Mariarosa" userId="8bf79dcf-ea2d-4c06-ae31-712fc655d752" providerId="ADAL" clId="{880F2E07-B0B6-5F25-96F0-D05071977FBD}" dt="2026-05-13T02:33:42.143" v="11" actId="20577"/>
          <ac:spMkLst>
            <pc:docMk/>
            <pc:sldMk cId="235773974" sldId="258"/>
            <ac:spMk id="3" creationId="{C359AD71-6986-6A40-11D0-1D080690F848}"/>
          </ac:spMkLst>
        </pc:spChg>
      </pc:sldChg>
      <pc:sldChg chg="modSp">
        <pc:chgData name="Cavalieri Mariarosa" userId="8bf79dcf-ea2d-4c06-ae31-712fc655d752" providerId="ADAL" clId="{880F2E07-B0B6-5F25-96F0-D05071977FBD}" dt="2026-05-13T02:36:46.738" v="56" actId="20577"/>
        <pc:sldMkLst>
          <pc:docMk/>
          <pc:sldMk cId="3414922965" sldId="259"/>
        </pc:sldMkLst>
        <pc:spChg chg="mod">
          <ac:chgData name="Cavalieri Mariarosa" userId="8bf79dcf-ea2d-4c06-ae31-712fc655d752" providerId="ADAL" clId="{880F2E07-B0B6-5F25-96F0-D05071977FBD}" dt="2026-05-13T02:34:36.124" v="24" actId="20577"/>
          <ac:spMkLst>
            <pc:docMk/>
            <pc:sldMk cId="3414922965" sldId="259"/>
            <ac:spMk id="5" creationId="{CAB20848-9DED-ED9F-E355-969668D64E6E}"/>
          </ac:spMkLst>
        </pc:spChg>
        <pc:spChg chg="mod">
          <ac:chgData name="Cavalieri Mariarosa" userId="8bf79dcf-ea2d-4c06-ae31-712fc655d752" providerId="ADAL" clId="{880F2E07-B0B6-5F25-96F0-D05071977FBD}" dt="2026-05-13T02:36:20.118" v="46" actId="20577"/>
          <ac:spMkLst>
            <pc:docMk/>
            <pc:sldMk cId="3414922965" sldId="259"/>
            <ac:spMk id="6" creationId="{0B0AB516-79BF-53D8-4CCE-59963E1E13E1}"/>
          </ac:spMkLst>
        </pc:spChg>
        <pc:spChg chg="mod">
          <ac:chgData name="Cavalieri Mariarosa" userId="8bf79dcf-ea2d-4c06-ae31-712fc655d752" providerId="ADAL" clId="{880F2E07-B0B6-5F25-96F0-D05071977FBD}" dt="2026-05-13T02:36:30.929" v="52" actId="20577"/>
          <ac:spMkLst>
            <pc:docMk/>
            <pc:sldMk cId="3414922965" sldId="259"/>
            <ac:spMk id="14" creationId="{A205B1D5-6DF2-06F0-6225-579DF0470C7C}"/>
          </ac:spMkLst>
        </pc:spChg>
        <pc:spChg chg="mod">
          <ac:chgData name="Cavalieri Mariarosa" userId="8bf79dcf-ea2d-4c06-ae31-712fc655d752" providerId="ADAL" clId="{880F2E07-B0B6-5F25-96F0-D05071977FBD}" dt="2026-05-13T02:36:46.738" v="56" actId="20577"/>
          <ac:spMkLst>
            <pc:docMk/>
            <pc:sldMk cId="3414922965" sldId="259"/>
            <ac:spMk id="16" creationId="{49638F99-FA2E-642B-AA2D-20FE3E0ACA64}"/>
          </ac:spMkLst>
        </pc:spChg>
        <pc:spChg chg="mod">
          <ac:chgData name="Cavalieri Mariarosa" userId="8bf79dcf-ea2d-4c06-ae31-712fc655d752" providerId="ADAL" clId="{880F2E07-B0B6-5F25-96F0-D05071977FBD}" dt="2026-05-13T02:36:41.761" v="54" actId="20577"/>
          <ac:spMkLst>
            <pc:docMk/>
            <pc:sldMk cId="3414922965" sldId="259"/>
            <ac:spMk id="18" creationId="{CC387833-33D0-FFC3-74AA-8AE56490C385}"/>
          </ac:spMkLst>
        </pc:spChg>
      </pc:sldChg>
      <pc:sldChg chg="modSp mod">
        <pc:chgData name="Cavalieri Mariarosa" userId="8bf79dcf-ea2d-4c06-ae31-712fc655d752" providerId="ADAL" clId="{880F2E07-B0B6-5F25-96F0-D05071977FBD}" dt="2026-05-13T02:42:26.569" v="181" actId="1076"/>
        <pc:sldMkLst>
          <pc:docMk/>
          <pc:sldMk cId="2536993881" sldId="261"/>
        </pc:sldMkLst>
        <pc:spChg chg="mod">
          <ac:chgData name="Cavalieri Mariarosa" userId="8bf79dcf-ea2d-4c06-ae31-712fc655d752" providerId="ADAL" clId="{880F2E07-B0B6-5F25-96F0-D05071977FBD}" dt="2026-05-13T02:40:18.198" v="142" actId="20577"/>
          <ac:spMkLst>
            <pc:docMk/>
            <pc:sldMk cId="2536993881" sldId="261"/>
            <ac:spMk id="4" creationId="{0BADE85D-92DD-CF00-7EF2-5CBD1ADE5D27}"/>
          </ac:spMkLst>
        </pc:spChg>
        <pc:spChg chg="mod">
          <ac:chgData name="Cavalieri Mariarosa" userId="8bf79dcf-ea2d-4c06-ae31-712fc655d752" providerId="ADAL" clId="{880F2E07-B0B6-5F25-96F0-D05071977FBD}" dt="2026-05-13T02:42:26.569" v="181" actId="1076"/>
          <ac:spMkLst>
            <pc:docMk/>
            <pc:sldMk cId="2536993881" sldId="261"/>
            <ac:spMk id="5" creationId="{A6A346A7-362E-D80F-7481-28635E0931BA}"/>
          </ac:spMkLst>
        </pc:spChg>
        <pc:spChg chg="mod">
          <ac:chgData name="Cavalieri Mariarosa" userId="8bf79dcf-ea2d-4c06-ae31-712fc655d752" providerId="ADAL" clId="{880F2E07-B0B6-5F25-96F0-D05071977FBD}" dt="2026-05-13T02:41:58.385" v="173" actId="14100"/>
          <ac:spMkLst>
            <pc:docMk/>
            <pc:sldMk cId="2536993881" sldId="261"/>
            <ac:spMk id="7" creationId="{DE45AF5E-91BC-3445-EA9B-BACDE8B388BF}"/>
          </ac:spMkLst>
        </pc:spChg>
        <pc:spChg chg="mod">
          <ac:chgData name="Cavalieri Mariarosa" userId="8bf79dcf-ea2d-4c06-ae31-712fc655d752" providerId="ADAL" clId="{880F2E07-B0B6-5F25-96F0-D05071977FBD}" dt="2026-05-13T02:42:00.578" v="174" actId="14100"/>
          <ac:spMkLst>
            <pc:docMk/>
            <pc:sldMk cId="2536993881" sldId="261"/>
            <ac:spMk id="11" creationId="{E4782332-8D1E-3CF1-C2F0-4B75E470CAA1}"/>
          </ac:spMkLst>
        </pc:spChg>
        <pc:spChg chg="mod">
          <ac:chgData name="Cavalieri Mariarosa" userId="8bf79dcf-ea2d-4c06-ae31-712fc655d752" providerId="ADAL" clId="{880F2E07-B0B6-5F25-96F0-D05071977FBD}" dt="2026-05-13T02:42:16.257" v="179" actId="1076"/>
          <ac:spMkLst>
            <pc:docMk/>
            <pc:sldMk cId="2536993881" sldId="261"/>
            <ac:spMk id="14" creationId="{D365A87F-E8E4-BF12-D258-6F72F8AD91F8}"/>
          </ac:spMkLst>
        </pc:spChg>
        <pc:spChg chg="mod">
          <ac:chgData name="Cavalieri Mariarosa" userId="8bf79dcf-ea2d-4c06-ae31-712fc655d752" providerId="ADAL" clId="{880F2E07-B0B6-5F25-96F0-D05071977FBD}" dt="2026-05-13T02:42:11.754" v="177" actId="14100"/>
          <ac:spMkLst>
            <pc:docMk/>
            <pc:sldMk cId="2536993881" sldId="261"/>
            <ac:spMk id="16" creationId="{F9F0414B-DFAC-0474-1F3A-F02D548E859D}"/>
          </ac:spMkLst>
        </pc:spChg>
      </pc:sldChg>
      <pc:sldChg chg="modSp mod">
        <pc:chgData name="Cavalieri Mariarosa" userId="8bf79dcf-ea2d-4c06-ae31-712fc655d752" providerId="ADAL" clId="{880F2E07-B0B6-5F25-96F0-D05071977FBD}" dt="2026-05-13T02:35:28.479" v="36" actId="108"/>
        <pc:sldMkLst>
          <pc:docMk/>
          <pc:sldMk cId="3917456225" sldId="284"/>
        </pc:sldMkLst>
        <pc:spChg chg="mod">
          <ac:chgData name="Cavalieri Mariarosa" userId="8bf79dcf-ea2d-4c06-ae31-712fc655d752" providerId="ADAL" clId="{880F2E07-B0B6-5F25-96F0-D05071977FBD}" dt="2026-05-13T02:35:28.479" v="36" actId="108"/>
          <ac:spMkLst>
            <pc:docMk/>
            <pc:sldMk cId="3917456225" sldId="284"/>
            <ac:spMk id="2" creationId="{51FF5E67-B4EF-E2F6-3230-11BF83C2D38E}"/>
          </ac:spMkLst>
        </pc:spChg>
      </pc:sldChg>
      <pc:sldChg chg="modSp">
        <pc:chgData name="Cavalieri Mariarosa" userId="8bf79dcf-ea2d-4c06-ae31-712fc655d752" providerId="ADAL" clId="{880F2E07-B0B6-5F25-96F0-D05071977FBD}" dt="2026-05-13T02:47:51.886" v="336" actId="20577"/>
        <pc:sldMkLst>
          <pc:docMk/>
          <pc:sldMk cId="1714215577" sldId="286"/>
        </pc:sldMkLst>
        <pc:spChg chg="mod">
          <ac:chgData name="Cavalieri Mariarosa" userId="8bf79dcf-ea2d-4c06-ae31-712fc655d752" providerId="ADAL" clId="{880F2E07-B0B6-5F25-96F0-D05071977FBD}" dt="2026-05-13T02:47:51.886" v="336" actId="20577"/>
          <ac:spMkLst>
            <pc:docMk/>
            <pc:sldMk cId="1714215577" sldId="286"/>
            <ac:spMk id="3" creationId="{07B09E93-ECC8-2EFB-341C-2D21D0F70342}"/>
          </ac:spMkLst>
        </pc:spChg>
        <pc:spChg chg="mod">
          <ac:chgData name="Cavalieri Mariarosa" userId="8bf79dcf-ea2d-4c06-ae31-712fc655d752" providerId="ADAL" clId="{880F2E07-B0B6-5F25-96F0-D05071977FBD}" dt="2026-05-13T02:47:42.939" v="332" actId="20578"/>
          <ac:spMkLst>
            <pc:docMk/>
            <pc:sldMk cId="1714215577" sldId="286"/>
            <ac:spMk id="4" creationId="{B26AC28A-3D09-EC12-BFF5-49EBDE8357D9}"/>
          </ac:spMkLst>
        </pc:spChg>
      </pc:sldChg>
      <pc:sldChg chg="modSp mod">
        <pc:chgData name="Cavalieri Mariarosa" userId="8bf79dcf-ea2d-4c06-ae31-712fc655d752" providerId="ADAL" clId="{880F2E07-B0B6-5F25-96F0-D05071977FBD}" dt="2026-05-13T02:40:02.503" v="134" actId="1076"/>
        <pc:sldMkLst>
          <pc:docMk/>
          <pc:sldMk cId="884952657" sldId="288"/>
        </pc:sldMkLst>
        <pc:spChg chg="mod">
          <ac:chgData name="Cavalieri Mariarosa" userId="8bf79dcf-ea2d-4c06-ae31-712fc655d752" providerId="ADAL" clId="{880F2E07-B0B6-5F25-96F0-D05071977FBD}" dt="2026-05-13T02:37:31.044" v="73" actId="108"/>
          <ac:spMkLst>
            <pc:docMk/>
            <pc:sldMk cId="884952657" sldId="288"/>
            <ac:spMk id="4" creationId="{44686B8B-0449-F6F7-F3FE-503A980CCD5F}"/>
          </ac:spMkLst>
        </pc:spChg>
        <pc:spChg chg="mod">
          <ac:chgData name="Cavalieri Mariarosa" userId="8bf79dcf-ea2d-4c06-ae31-712fc655d752" providerId="ADAL" clId="{880F2E07-B0B6-5F25-96F0-D05071977FBD}" dt="2026-05-13T02:40:02.503" v="134" actId="1076"/>
          <ac:spMkLst>
            <pc:docMk/>
            <pc:sldMk cId="884952657" sldId="288"/>
            <ac:spMk id="7" creationId="{A576F986-0CF8-430D-9527-437172F3AF6F}"/>
          </ac:spMkLst>
        </pc:spChg>
        <pc:graphicFrameChg chg="mod">
          <ac:chgData name="Cavalieri Mariarosa" userId="8bf79dcf-ea2d-4c06-ae31-712fc655d752" providerId="ADAL" clId="{880F2E07-B0B6-5F25-96F0-D05071977FBD}" dt="2026-05-13T02:39:12.751" v="118" actId="20577"/>
          <ac:graphicFrameMkLst>
            <pc:docMk/>
            <pc:sldMk cId="884952657" sldId="288"/>
            <ac:graphicFrameMk id="9" creationId="{25FE12BC-ACA2-50B7-72E8-8007B4460F2A}"/>
          </ac:graphicFrameMkLst>
        </pc:graphicFrameChg>
      </pc:sldChg>
      <pc:sldChg chg="modSp mod">
        <pc:chgData name="Cavalieri Mariarosa" userId="8bf79dcf-ea2d-4c06-ae31-712fc655d752" providerId="ADAL" clId="{880F2E07-B0B6-5F25-96F0-D05071977FBD}" dt="2026-05-13T02:44:32.294" v="238" actId="1076"/>
        <pc:sldMkLst>
          <pc:docMk/>
          <pc:sldMk cId="3646150218" sldId="289"/>
        </pc:sldMkLst>
        <pc:spChg chg="mod">
          <ac:chgData name="Cavalieri Mariarosa" userId="8bf79dcf-ea2d-4c06-ae31-712fc655d752" providerId="ADAL" clId="{880F2E07-B0B6-5F25-96F0-D05071977FBD}" dt="2026-05-13T02:43:00.996" v="193" actId="20577"/>
          <ac:spMkLst>
            <pc:docMk/>
            <pc:sldMk cId="3646150218" sldId="289"/>
            <ac:spMk id="4" creationId="{0627D749-C810-F174-228E-85BF71B8CDD6}"/>
          </ac:spMkLst>
        </pc:spChg>
        <pc:spChg chg="mod">
          <ac:chgData name="Cavalieri Mariarosa" userId="8bf79dcf-ea2d-4c06-ae31-712fc655d752" providerId="ADAL" clId="{880F2E07-B0B6-5F25-96F0-D05071977FBD}" dt="2026-05-13T02:44:12.170" v="232" actId="14100"/>
          <ac:spMkLst>
            <pc:docMk/>
            <pc:sldMk cId="3646150218" sldId="289"/>
            <ac:spMk id="5" creationId="{901FF48C-9BC2-0C42-0EED-AA4FFDD061E8}"/>
          </ac:spMkLst>
        </pc:spChg>
        <pc:spChg chg="mod">
          <ac:chgData name="Cavalieri Mariarosa" userId="8bf79dcf-ea2d-4c06-ae31-712fc655d752" providerId="ADAL" clId="{880F2E07-B0B6-5F25-96F0-D05071977FBD}" dt="2026-05-13T02:44:32.294" v="238" actId="1076"/>
          <ac:spMkLst>
            <pc:docMk/>
            <pc:sldMk cId="3646150218" sldId="289"/>
            <ac:spMk id="8" creationId="{81DAD0F0-8C04-96CC-F621-084F3C1E67D4}"/>
          </ac:spMkLst>
        </pc:spChg>
        <pc:spChg chg="mod">
          <ac:chgData name="Cavalieri Mariarosa" userId="8bf79dcf-ea2d-4c06-ae31-712fc655d752" providerId="ADAL" clId="{880F2E07-B0B6-5F25-96F0-D05071977FBD}" dt="2026-05-13T02:44:26.128" v="237" actId="20577"/>
          <ac:spMkLst>
            <pc:docMk/>
            <pc:sldMk cId="3646150218" sldId="289"/>
            <ac:spMk id="11" creationId="{D1CF7630-D741-922D-FF8A-94DE670FEF64}"/>
          </ac:spMkLst>
        </pc:spChg>
        <pc:graphicFrameChg chg="mod">
          <ac:chgData name="Cavalieri Mariarosa" userId="8bf79dcf-ea2d-4c06-ae31-712fc655d752" providerId="ADAL" clId="{880F2E07-B0B6-5F25-96F0-D05071977FBD}" dt="2026-05-13T02:43:59.763" v="230" actId="20577"/>
          <ac:graphicFrameMkLst>
            <pc:docMk/>
            <pc:sldMk cId="3646150218" sldId="289"/>
            <ac:graphicFrameMk id="2" creationId="{AF141FB1-2815-2E6F-E6F4-B9CAC368DE66}"/>
          </ac:graphicFrameMkLst>
        </pc:graphicFrameChg>
      </pc:sldChg>
      <pc:sldChg chg="modSp mod">
        <pc:chgData name="Cavalieri Mariarosa" userId="8bf79dcf-ea2d-4c06-ae31-712fc655d752" providerId="ADAL" clId="{880F2E07-B0B6-5F25-96F0-D05071977FBD}" dt="2026-05-13T02:46:10.559" v="276" actId="20577"/>
        <pc:sldMkLst>
          <pc:docMk/>
          <pc:sldMk cId="2016964534" sldId="290"/>
        </pc:sldMkLst>
        <pc:spChg chg="mod">
          <ac:chgData name="Cavalieri Mariarosa" userId="8bf79dcf-ea2d-4c06-ae31-712fc655d752" providerId="ADAL" clId="{880F2E07-B0B6-5F25-96F0-D05071977FBD}" dt="2026-05-13T02:45:05.518" v="246" actId="20577"/>
          <ac:spMkLst>
            <pc:docMk/>
            <pc:sldMk cId="2016964534" sldId="290"/>
            <ac:spMk id="4" creationId="{1414A643-1BE9-40FB-411C-8C6D9345ACB3}"/>
          </ac:spMkLst>
        </pc:spChg>
        <pc:spChg chg="mod">
          <ac:chgData name="Cavalieri Mariarosa" userId="8bf79dcf-ea2d-4c06-ae31-712fc655d752" providerId="ADAL" clId="{880F2E07-B0B6-5F25-96F0-D05071977FBD}" dt="2026-05-13T02:45:39.581" v="263" actId="1037"/>
          <ac:spMkLst>
            <pc:docMk/>
            <pc:sldMk cId="2016964534" sldId="290"/>
            <ac:spMk id="5" creationId="{367551D6-C966-4246-4336-5D0569DDA9CC}"/>
          </ac:spMkLst>
        </pc:spChg>
        <pc:spChg chg="mod">
          <ac:chgData name="Cavalieri Mariarosa" userId="8bf79dcf-ea2d-4c06-ae31-712fc655d752" providerId="ADAL" clId="{880F2E07-B0B6-5F25-96F0-D05071977FBD}" dt="2026-05-13T02:46:10.559" v="276" actId="20577"/>
          <ac:spMkLst>
            <pc:docMk/>
            <pc:sldMk cId="2016964534" sldId="290"/>
            <ac:spMk id="7" creationId="{E8351061-90A2-91A7-8303-95DE6C7DD928}"/>
          </ac:spMkLst>
        </pc:spChg>
        <pc:spChg chg="mod">
          <ac:chgData name="Cavalieri Mariarosa" userId="8bf79dcf-ea2d-4c06-ae31-712fc655d752" providerId="ADAL" clId="{880F2E07-B0B6-5F25-96F0-D05071977FBD}" dt="2026-05-13T02:45:48.799" v="265" actId="14100"/>
          <ac:spMkLst>
            <pc:docMk/>
            <pc:sldMk cId="2016964534" sldId="290"/>
            <ac:spMk id="8" creationId="{084F858B-C2A8-B68C-B6AE-94FD61AD1850}"/>
          </ac:spMkLst>
        </pc:spChg>
        <pc:picChg chg="mod">
          <ac:chgData name="Cavalieri Mariarosa" userId="8bf79dcf-ea2d-4c06-ae31-712fc655d752" providerId="ADAL" clId="{880F2E07-B0B6-5F25-96F0-D05071977FBD}" dt="2026-05-13T02:45:53.353" v="273" actId="1038"/>
          <ac:picMkLst>
            <pc:docMk/>
            <pc:sldMk cId="2016964534" sldId="290"/>
            <ac:picMk id="9" creationId="{8430C3B6-1720-6D0A-F597-35AB7745A25E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D32EFC-F112-4BF1-9F6A-1799F5FF081A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89BF431-CF4B-4257-970C-B22CDAD5A7EE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La fede degli Apostoli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37D138-25AA-4F50-AEF4-AA5AD141C9E5}" type="parTrans" cxnId="{EE8EC7AD-2102-4D81-B4ED-674FFF5B7FB0}">
      <dgm:prSet/>
      <dgm:spPr/>
      <dgm:t>
        <a:bodyPr/>
        <a:lstStyle/>
        <a:p>
          <a:endParaRPr lang="es-ES" sz="2000"/>
        </a:p>
      </dgm:t>
    </dgm:pt>
    <dgm:pt modelId="{EFCA495E-D998-41EB-B86F-8D4AB5F88C66}" type="sibTrans" cxnId="{EE8EC7AD-2102-4D81-B4ED-674FFF5B7FB0}">
      <dgm:prSet/>
      <dgm:spPr/>
      <dgm:t>
        <a:bodyPr/>
        <a:lstStyle/>
        <a:p>
          <a:endParaRPr lang="es-ES" sz="2000"/>
        </a:p>
      </dgm:t>
    </dgm:pt>
    <dgm:pt modelId="{0E96921A-8DCE-4683-A06F-91731008325C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La fede di Pietro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E9D8EC2-191F-4940-AA8B-5EE1139B9D46}" type="parTrans" cxnId="{8BEBEF6B-9CD6-4EAD-A84C-6C5294E45C91}">
      <dgm:prSet/>
      <dgm:spPr/>
      <dgm:t>
        <a:bodyPr/>
        <a:lstStyle/>
        <a:p>
          <a:endParaRPr lang="es-ES" sz="2000"/>
        </a:p>
      </dgm:t>
    </dgm:pt>
    <dgm:pt modelId="{F003C11B-F376-4FF7-8419-3C03C220DF14}" type="sibTrans" cxnId="{8BEBEF6B-9CD6-4EAD-A84C-6C5294E45C91}">
      <dgm:prSet/>
      <dgm:spPr/>
      <dgm:t>
        <a:bodyPr/>
        <a:lstStyle/>
        <a:p>
          <a:endParaRPr lang="es-ES" sz="2000"/>
        </a:p>
      </dgm:t>
    </dgm:pt>
    <dgm:pt modelId="{7ADD7436-757B-4371-AD43-DA92324F1676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La fede del padre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45B7996-6F53-48E0-B252-FCC9CD06EC9C}" type="parTrans" cxnId="{C584F9A3-DF59-47B0-B568-7435DFA66681}">
      <dgm:prSet/>
      <dgm:spPr/>
      <dgm:t>
        <a:bodyPr/>
        <a:lstStyle/>
        <a:p>
          <a:endParaRPr lang="es-ES" sz="2000"/>
        </a:p>
      </dgm:t>
    </dgm:pt>
    <dgm:pt modelId="{926786AA-CD7E-4286-92B8-2CDD46FDC4E1}" type="sibTrans" cxnId="{C584F9A3-DF59-47B0-B568-7435DFA66681}">
      <dgm:prSet/>
      <dgm:spPr/>
      <dgm:t>
        <a:bodyPr/>
        <a:lstStyle/>
        <a:p>
          <a:endParaRPr lang="es-ES" sz="2000"/>
        </a:p>
      </dgm:t>
    </dgm:pt>
    <dgm:pt modelId="{09A44C85-0040-4A79-BBA1-93CD15AC369B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La fede della cananea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ADDA701-16C8-41D4-B5B0-E0750B287DE3}" type="parTrans" cxnId="{3C863111-0AB8-44FE-9372-A6327C52E178}">
      <dgm:prSet/>
      <dgm:spPr/>
      <dgm:t>
        <a:bodyPr/>
        <a:lstStyle/>
        <a:p>
          <a:endParaRPr lang="es-ES" sz="2000"/>
        </a:p>
      </dgm:t>
    </dgm:pt>
    <dgm:pt modelId="{7E8898D7-C90D-4F7C-829F-F71A38BF878E}" type="sibTrans" cxnId="{3C863111-0AB8-44FE-9372-A6327C52E178}">
      <dgm:prSet/>
      <dgm:spPr/>
      <dgm:t>
        <a:bodyPr/>
        <a:lstStyle/>
        <a:p>
          <a:endParaRPr lang="es-ES" sz="2000"/>
        </a:p>
      </dgm:t>
    </dgm:pt>
    <dgm:pt modelId="{1335CD85-95B1-4D57-A225-A41A9371BAF3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La fede del centurione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BA26391-988C-42FD-B16D-D897A4CE3D8C}" type="parTrans" cxnId="{504E2A79-3AA1-4BCC-BC34-A6026FCAB6A3}">
      <dgm:prSet/>
      <dgm:spPr/>
      <dgm:t>
        <a:bodyPr/>
        <a:lstStyle/>
        <a:p>
          <a:endParaRPr lang="es-ES" sz="2000"/>
        </a:p>
      </dgm:t>
    </dgm:pt>
    <dgm:pt modelId="{71DED451-9843-4975-BDC7-486F66F4D6C5}" type="sibTrans" cxnId="{504E2A79-3AA1-4BCC-BC34-A6026FCAB6A3}">
      <dgm:prSet/>
      <dgm:spPr/>
      <dgm:t>
        <a:bodyPr/>
        <a:lstStyle/>
        <a:p>
          <a:endParaRPr lang="es-ES" sz="2000"/>
        </a:p>
      </dgm:t>
    </dgm:pt>
    <dgm:pt modelId="{76A5A7F4-5401-439C-AA24-AB6EFC656BF2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La fede di Stefano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0A5E91-808F-4827-A735-C1F0F40F295F}" type="parTrans" cxnId="{9AD6C14B-4611-471B-8607-39DFF8C233EF}">
      <dgm:prSet/>
      <dgm:spPr/>
      <dgm:t>
        <a:bodyPr/>
        <a:lstStyle/>
        <a:p>
          <a:endParaRPr lang="es-ES" sz="2000"/>
        </a:p>
      </dgm:t>
    </dgm:pt>
    <dgm:pt modelId="{48352248-47BB-4B5A-A338-5AD728959579}" type="sibTrans" cxnId="{9AD6C14B-4611-471B-8607-39DFF8C233EF}">
      <dgm:prSet/>
      <dgm:spPr/>
      <dgm:t>
        <a:bodyPr/>
        <a:lstStyle/>
        <a:p>
          <a:endParaRPr lang="es-ES" sz="2000"/>
        </a:p>
      </dgm:t>
    </dgm:pt>
    <dgm:pt modelId="{51D36B97-67FF-409D-99E5-723A3CDAF8D0}">
      <dgm:prSet custT="1"/>
      <dgm:spPr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it-IT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/>
              <a:ea typeface="+mn-ea"/>
              <a:cs typeface="+mn-cs"/>
            </a:rPr>
            <a:t>«</a:t>
          </a:r>
          <a:r>
            <a:rPr lang="es-ES" sz="1800" b="1" kern="1200" dirty="0"/>
            <a:t>Come mai non avete </a:t>
          </a:r>
          <a:r>
            <a:rPr lang="es-ES" sz="1800" b="1" kern="1200" dirty="0" err="1"/>
            <a:t>fede</a:t>
          </a:r>
          <a:r>
            <a:rPr lang="es-ES" sz="1800" b="1" kern="1200" dirty="0"/>
            <a:t>?</a:t>
          </a:r>
          <a:r>
            <a:rPr lang="it-IT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»</a:t>
          </a:r>
          <a:r>
            <a:rPr lang="es-ES" sz="1800" b="1" kern="1200" dirty="0"/>
            <a:t>       </a:t>
          </a:r>
        </a:p>
        <a:p>
          <a:r>
            <a:rPr lang="es-ES" sz="1800" b="1" kern="1200" dirty="0"/>
            <a:t>(</a:t>
          </a:r>
          <a:r>
            <a:rPr lang="es-ES" sz="1800" b="1" kern="1200" dirty="0" err="1"/>
            <a:t>Mr</a:t>
          </a:r>
          <a:r>
            <a:rPr lang="es-ES" sz="1800" b="1" kern="1200" dirty="0"/>
            <a:t> </a:t>
          </a:r>
          <a:r>
            <a:rPr lang="es-E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4:40</a:t>
          </a:r>
          <a:r>
            <a:rPr lang="es-ES" sz="1800" b="1" kern="1200" dirty="0"/>
            <a:t>)</a:t>
          </a:r>
          <a:endParaRPr lang="es-ES" sz="1800" kern="1200" dirty="0"/>
        </a:p>
      </dgm:t>
    </dgm:pt>
    <dgm:pt modelId="{2DFFD382-2026-4B1C-A639-896B471E82B1}" type="parTrans" cxnId="{19A1BB88-7717-4339-B7A8-7EF36BD3D119}">
      <dgm:prSet/>
      <dgm:spPr/>
      <dgm:t>
        <a:bodyPr/>
        <a:lstStyle/>
        <a:p>
          <a:endParaRPr lang="es-ES" sz="2000"/>
        </a:p>
      </dgm:t>
    </dgm:pt>
    <dgm:pt modelId="{B87AF751-7E58-4CB0-BFA4-45134AE3CD6D}" type="sibTrans" cxnId="{19A1BB88-7717-4339-B7A8-7EF36BD3D119}">
      <dgm:prSet/>
      <dgm:spPr/>
      <dgm:t>
        <a:bodyPr/>
        <a:lstStyle/>
        <a:p>
          <a:endParaRPr lang="es-ES" sz="2000"/>
        </a:p>
      </dgm:t>
    </dgm:pt>
    <dgm:pt modelId="{50CC7904-5FC1-42E5-8154-57B7FBD240B1}">
      <dgm:prSet custT="1"/>
      <dgm:spPr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it-IT" sz="1800" b="1" dirty="0">
              <a:solidFill>
                <a:srgbClr val="2A3C64"/>
              </a:solidFill>
              <a:latin typeface="Comic Sans MS" panose="030F0702030302020204" pitchFamily="66" charset="0"/>
            </a:rPr>
            <a:t>«</a:t>
          </a:r>
          <a:r>
            <a:rPr lang="es-ES" sz="1800" b="1" dirty="0" err="1"/>
            <a:t>uomo</a:t>
          </a:r>
          <a:r>
            <a:rPr lang="es-ES" sz="1800" b="1" dirty="0"/>
            <a:t> di poca </a:t>
          </a:r>
          <a:r>
            <a:rPr lang="es-ES" sz="1800" b="1" dirty="0" err="1"/>
            <a:t>fede</a:t>
          </a:r>
          <a:r>
            <a:rPr lang="es-ES" sz="1800" b="1" dirty="0"/>
            <a:t>!</a:t>
          </a:r>
          <a:r>
            <a:rPr lang="it-IT" sz="1800" b="1" dirty="0">
              <a:solidFill>
                <a:srgbClr val="2A3C64"/>
              </a:solidFill>
              <a:latin typeface="Comic Sans MS" panose="030F0702030302020204" pitchFamily="66" charset="0"/>
            </a:rPr>
            <a:t>»</a:t>
          </a:r>
          <a:br>
            <a:rPr lang="es-ES" sz="1800" b="1" dirty="0"/>
          </a:br>
          <a:r>
            <a:rPr lang="es-ES" sz="1800" b="1" dirty="0"/>
            <a:t>(Mt 14:31)</a:t>
          </a:r>
          <a:endParaRPr lang="es-ES" sz="1800" dirty="0"/>
        </a:p>
      </dgm:t>
    </dgm:pt>
    <dgm:pt modelId="{D4A6ECD0-CAC7-4BB3-8F95-33595D842493}" type="parTrans" cxnId="{E8A6498F-C2C1-413F-97E5-69F4AA146650}">
      <dgm:prSet/>
      <dgm:spPr/>
      <dgm:t>
        <a:bodyPr/>
        <a:lstStyle/>
        <a:p>
          <a:endParaRPr lang="es-ES" sz="2000"/>
        </a:p>
      </dgm:t>
    </dgm:pt>
    <dgm:pt modelId="{91286DFC-0636-4219-8880-425B31D2ACCE}" type="sibTrans" cxnId="{E8A6498F-C2C1-413F-97E5-69F4AA146650}">
      <dgm:prSet/>
      <dgm:spPr/>
      <dgm:t>
        <a:bodyPr/>
        <a:lstStyle/>
        <a:p>
          <a:endParaRPr lang="es-ES" sz="2000"/>
        </a:p>
      </dgm:t>
    </dgm:pt>
    <dgm:pt modelId="{C0F0AD10-1A87-441E-865C-8A699ED24760}">
      <dgm:prSet custT="1"/>
      <dgm:spPr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it-IT" sz="1800" b="1" dirty="0">
              <a:solidFill>
                <a:srgbClr val="2A3C64"/>
              </a:solidFill>
              <a:latin typeface="Comic Sans MS" panose="030F0702030302020204" pitchFamily="66" charset="0"/>
            </a:rPr>
            <a:t>«</a:t>
          </a:r>
          <a:r>
            <a:rPr lang="es-ES" sz="1800" b="1" dirty="0" err="1"/>
            <a:t>sovvieni</a:t>
          </a:r>
          <a:r>
            <a:rPr lang="es-ES" sz="1800" b="1" dirty="0"/>
            <a:t> alla </a:t>
          </a:r>
          <a:r>
            <a:rPr lang="es-ES" sz="1800" b="1" dirty="0" err="1"/>
            <a:t>mia</a:t>
          </a:r>
          <a:r>
            <a:rPr lang="es-ES" sz="1800" b="1" dirty="0"/>
            <a:t> </a:t>
          </a:r>
          <a:r>
            <a:rPr lang="es-ES" sz="1800" b="1" dirty="0" err="1"/>
            <a:t>fede</a:t>
          </a:r>
          <a:r>
            <a:rPr lang="it-IT" sz="1800" b="1" dirty="0">
              <a:solidFill>
                <a:srgbClr val="2A3C64"/>
              </a:solidFill>
              <a:latin typeface="Comic Sans MS" panose="030F0702030302020204" pitchFamily="66" charset="0"/>
            </a:rPr>
            <a:t>»</a:t>
          </a:r>
          <a:r>
            <a:rPr lang="es-ES" sz="1800" b="1" dirty="0"/>
            <a:t>    </a:t>
          </a:r>
        </a:p>
        <a:p>
          <a:r>
            <a:rPr lang="es-ES" sz="1800" b="1" dirty="0"/>
            <a:t>(Mr 9:24)</a:t>
          </a:r>
          <a:endParaRPr lang="es-ES" sz="1800" dirty="0"/>
        </a:p>
      </dgm:t>
    </dgm:pt>
    <dgm:pt modelId="{050E9B7B-083C-45DB-AB8B-1742235AE778}" type="parTrans" cxnId="{D2E2E4A3-94A7-4D0E-B207-A3E162FFC9D6}">
      <dgm:prSet/>
      <dgm:spPr/>
      <dgm:t>
        <a:bodyPr/>
        <a:lstStyle/>
        <a:p>
          <a:endParaRPr lang="es-ES" sz="2000"/>
        </a:p>
      </dgm:t>
    </dgm:pt>
    <dgm:pt modelId="{1E407A2A-867E-4E5E-8C89-10FB23CEEFEC}" type="sibTrans" cxnId="{D2E2E4A3-94A7-4D0E-B207-A3E162FFC9D6}">
      <dgm:prSet/>
      <dgm:spPr/>
      <dgm:t>
        <a:bodyPr/>
        <a:lstStyle/>
        <a:p>
          <a:endParaRPr lang="es-ES" sz="2000"/>
        </a:p>
      </dgm:t>
    </dgm:pt>
    <dgm:pt modelId="{82814CA9-02D2-4153-909A-CB4EFC853A27}">
      <dgm:prSet custT="1"/>
      <dgm:spPr>
        <a:solidFill>
          <a:srgbClr val="D7D4F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1800" b="1" dirty="0">
              <a:solidFill>
                <a:srgbClr val="2A3C64"/>
              </a:solidFill>
              <a:latin typeface="Comic Sans MS" panose="030F0702030302020204" pitchFamily="66" charset="0"/>
            </a:rPr>
            <a:t>«</a:t>
          </a:r>
          <a:r>
            <a:rPr lang="es-ES" sz="1800" b="1" dirty="0"/>
            <a:t>grande è la </a:t>
          </a:r>
          <a:r>
            <a:rPr lang="es-ES" sz="1800" b="1" dirty="0" err="1"/>
            <a:t>tua</a:t>
          </a:r>
          <a:r>
            <a:rPr lang="es-ES" sz="1800" b="1" dirty="0"/>
            <a:t> </a:t>
          </a:r>
          <a:r>
            <a:rPr lang="es-ES" sz="1800" b="1" dirty="0" err="1"/>
            <a:t>fede</a:t>
          </a:r>
          <a:r>
            <a:rPr lang="it-IT" sz="1800" b="1" dirty="0">
              <a:solidFill>
                <a:srgbClr val="2A3C64"/>
              </a:solidFill>
              <a:latin typeface="Comic Sans MS" panose="030F0702030302020204" pitchFamily="66" charset="0"/>
            </a:rPr>
            <a:t>»</a:t>
          </a:r>
          <a:br>
            <a:rPr lang="es-ES" sz="1800" b="1" dirty="0"/>
          </a:br>
          <a:r>
            <a:rPr lang="es-ES" sz="1800" b="1" dirty="0"/>
            <a:t>(Mt 15:28</a:t>
          </a:r>
          <a:r>
            <a:rPr lang="es-ES" sz="2000" b="1" dirty="0"/>
            <a:t>)</a:t>
          </a:r>
          <a:endParaRPr lang="es-ES" sz="2000" dirty="0"/>
        </a:p>
      </dgm:t>
    </dgm:pt>
    <dgm:pt modelId="{22AF4C3B-B3E3-462A-A6C6-287D02B23020}" type="parTrans" cxnId="{AB877CB2-5049-4C8E-B505-2E669C865B1C}">
      <dgm:prSet/>
      <dgm:spPr/>
      <dgm:t>
        <a:bodyPr/>
        <a:lstStyle/>
        <a:p>
          <a:endParaRPr lang="es-ES" sz="2000"/>
        </a:p>
      </dgm:t>
    </dgm:pt>
    <dgm:pt modelId="{FA9A4977-295F-4A6E-AC80-D16355540765}" type="sibTrans" cxnId="{AB877CB2-5049-4C8E-B505-2E669C865B1C}">
      <dgm:prSet/>
      <dgm:spPr/>
      <dgm:t>
        <a:bodyPr/>
        <a:lstStyle/>
        <a:p>
          <a:endParaRPr lang="es-ES" sz="2000"/>
        </a:p>
      </dgm:t>
    </dgm:pt>
    <dgm:pt modelId="{6F099C44-EF8B-46D4-AA84-2024CB620014}">
      <dgm:prSet custT="1"/>
      <dgm:spPr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it-IT" sz="1600" b="1" kern="1200" dirty="0">
              <a:solidFill>
                <a:srgbClr val="2A3C64"/>
              </a:solidFill>
              <a:latin typeface="Comic Sans MS" panose="030F0702030302020204" pitchFamily="66" charset="0"/>
            </a:rPr>
            <a:t>«</a:t>
          </a:r>
          <a:r>
            <a:rPr lang="es-ES" sz="1600" b="1" kern="1200" dirty="0" err="1"/>
            <a:t>neppure</a:t>
          </a:r>
          <a:r>
            <a:rPr lang="es-ES" sz="1600" b="1" kern="1200" dirty="0"/>
            <a:t> in Israele ho trovato  tanta </a:t>
          </a:r>
          <a:r>
            <a:rPr lang="es-ES" sz="1600" b="1" kern="1200" dirty="0" err="1"/>
            <a:t>fede</a:t>
          </a:r>
          <a:r>
            <a:rPr lang="it-IT" sz="1600" b="1" kern="1200" dirty="0">
              <a:solidFill>
                <a:srgbClr val="2A3C64"/>
              </a:solidFill>
              <a:latin typeface="Comic Sans MS" panose="030F0702030302020204" pitchFamily="66" charset="0"/>
            </a:rPr>
            <a:t>»</a:t>
          </a:r>
          <a:r>
            <a:rPr lang="es-ES" sz="1600" b="1" kern="1200" dirty="0"/>
            <a:t>               (Lu 7:9)</a:t>
          </a:r>
          <a:endParaRPr lang="es-ES" sz="1600" kern="1200" dirty="0"/>
        </a:p>
      </dgm:t>
    </dgm:pt>
    <dgm:pt modelId="{9464C510-1A16-4350-9D2A-1EA5F1862921}" type="parTrans" cxnId="{78CA1238-70A4-49F7-908D-3812265E8BBE}">
      <dgm:prSet/>
      <dgm:spPr/>
      <dgm:t>
        <a:bodyPr/>
        <a:lstStyle/>
        <a:p>
          <a:endParaRPr lang="es-ES" sz="2000"/>
        </a:p>
      </dgm:t>
    </dgm:pt>
    <dgm:pt modelId="{1B062133-AFD3-403B-878C-311C22FF3E00}" type="sibTrans" cxnId="{78CA1238-70A4-49F7-908D-3812265E8BBE}">
      <dgm:prSet/>
      <dgm:spPr/>
      <dgm:t>
        <a:bodyPr/>
        <a:lstStyle/>
        <a:p>
          <a:endParaRPr lang="es-ES" sz="2000"/>
        </a:p>
      </dgm:t>
    </dgm:pt>
    <dgm:pt modelId="{8B0C5117-0C24-4CC7-A2EB-EA879B5EDB3C}">
      <dgm:prSet custT="1"/>
      <dgm:spPr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it-IT" sz="1800" b="1" dirty="0">
              <a:solidFill>
                <a:srgbClr val="2A3C64"/>
              </a:solidFill>
              <a:latin typeface="Comic Sans MS" panose="030F0702030302020204" pitchFamily="66" charset="0"/>
            </a:rPr>
            <a:t>«</a:t>
          </a:r>
          <a:r>
            <a:rPr lang="es-ES" sz="1800" b="1" dirty="0" err="1"/>
            <a:t>uomo</a:t>
          </a:r>
          <a:r>
            <a:rPr lang="es-ES" sz="1800" b="1" dirty="0"/>
            <a:t> pieno di </a:t>
          </a:r>
          <a:r>
            <a:rPr lang="es-ES" sz="1800" b="1" dirty="0" err="1"/>
            <a:t>fede</a:t>
          </a:r>
          <a:r>
            <a:rPr lang="it-IT" sz="1800" b="1" dirty="0">
              <a:solidFill>
                <a:srgbClr val="2A3C64"/>
              </a:solidFill>
              <a:latin typeface="Comic Sans MS" panose="030F0702030302020204" pitchFamily="66" charset="0"/>
            </a:rPr>
            <a:t>»</a:t>
          </a:r>
          <a:r>
            <a:rPr lang="es-ES" sz="1800" b="1" dirty="0"/>
            <a:t>     </a:t>
          </a:r>
        </a:p>
        <a:p>
          <a:r>
            <a:rPr lang="es-ES" sz="1800" b="1" dirty="0"/>
            <a:t>(At 6:5)</a:t>
          </a:r>
          <a:endParaRPr lang="es-ES" sz="1800" dirty="0"/>
        </a:p>
      </dgm:t>
    </dgm:pt>
    <dgm:pt modelId="{ECF2DC00-776A-4513-94A8-2EDFE94DC6FD}" type="sibTrans" cxnId="{C3DF071E-2B12-44F9-8518-94149A6721A4}">
      <dgm:prSet/>
      <dgm:spPr/>
      <dgm:t>
        <a:bodyPr/>
        <a:lstStyle/>
        <a:p>
          <a:endParaRPr lang="es-ES" sz="2000"/>
        </a:p>
      </dgm:t>
    </dgm:pt>
    <dgm:pt modelId="{F6BA2ACA-C209-4754-8005-D4B942F2EF47}" type="parTrans" cxnId="{C3DF071E-2B12-44F9-8518-94149A6721A4}">
      <dgm:prSet/>
      <dgm:spPr/>
      <dgm:t>
        <a:bodyPr/>
        <a:lstStyle/>
        <a:p>
          <a:endParaRPr lang="es-ES" sz="2000"/>
        </a:p>
      </dgm:t>
    </dgm:pt>
    <dgm:pt modelId="{E8CA274C-0438-490B-9B48-6AB5C58503D5}" type="pres">
      <dgm:prSet presAssocID="{C1D32EFC-F112-4BF1-9F6A-1799F5FF081A}" presName="Name0" presStyleCnt="0">
        <dgm:presLayoutVars>
          <dgm:dir/>
        </dgm:presLayoutVars>
      </dgm:prSet>
      <dgm:spPr/>
    </dgm:pt>
    <dgm:pt modelId="{79AD3390-E2E8-432C-A3B4-E573E1A20A61}" type="pres">
      <dgm:prSet presAssocID="{B89BF431-CF4B-4257-970C-B22CDAD5A7EE}" presName="composite" presStyleCnt="0"/>
      <dgm:spPr/>
    </dgm:pt>
    <dgm:pt modelId="{E7EDA260-4468-444A-AEC2-FBB17746BB72}" type="pres">
      <dgm:prSet presAssocID="{B89BF431-CF4B-4257-970C-B22CDAD5A7EE}" presName="Accent" presStyleLbl="alignAcc1" presStyleIdx="0" presStyleCnt="6"/>
      <dgm:spPr/>
    </dgm:pt>
    <dgm:pt modelId="{20353C1A-2C31-46B6-8675-4EDA9186D27F}" type="pres">
      <dgm:prSet presAssocID="{B89BF431-CF4B-4257-970C-B22CDAD5A7EE}" presName="Image" presStyleLbl="node1" presStyleIdx="0" presStyleCnt="6"/>
      <dgm:spPr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7C0AA37-3BBF-43AA-AE48-7C47D17098D8}" type="pres">
      <dgm:prSet presAssocID="{B89BF431-CF4B-4257-970C-B22CDAD5A7EE}" presName="Child" presStyleLbl="revTx" presStyleIdx="0" presStyleCnt="6">
        <dgm:presLayoutVars>
          <dgm:bulletEnabled val="1"/>
        </dgm:presLayoutVars>
      </dgm:prSet>
      <dgm:spPr>
        <a:xfrm>
          <a:off x="82471" y="1975824"/>
          <a:ext cx="1472334" cy="1446362"/>
        </a:xfrm>
        <a:prstGeom prst="rect">
          <a:avLst/>
        </a:prstGeom>
      </dgm:spPr>
    </dgm:pt>
    <dgm:pt modelId="{1F6FB844-657E-401A-8421-034AC6EA11AD}" type="pres">
      <dgm:prSet presAssocID="{B89BF431-CF4B-4257-970C-B22CDAD5A7EE}" presName="Parent" presStyleLbl="alignNode1" presStyleIdx="0" presStyleCnt="6" custScaleY="173608" custLinFactNeighborY="-41982">
        <dgm:presLayoutVars>
          <dgm:bulletEnabled val="1"/>
        </dgm:presLayoutVars>
      </dgm:prSet>
      <dgm:spPr/>
    </dgm:pt>
    <dgm:pt modelId="{5B2D65FE-B03B-41C9-93CE-2A3CCA796B87}" type="pres">
      <dgm:prSet presAssocID="{EFCA495E-D998-41EB-B86F-8D4AB5F88C66}" presName="sibTrans" presStyleCnt="0"/>
      <dgm:spPr/>
    </dgm:pt>
    <dgm:pt modelId="{FCB5694E-5F7E-42A8-ADFD-B167691E2A72}" type="pres">
      <dgm:prSet presAssocID="{0E96921A-8DCE-4683-A06F-91731008325C}" presName="composite" presStyleCnt="0"/>
      <dgm:spPr/>
    </dgm:pt>
    <dgm:pt modelId="{480D0FCD-E7DF-4D90-AD0E-23ED792B7859}" type="pres">
      <dgm:prSet presAssocID="{0E96921A-8DCE-4683-A06F-91731008325C}" presName="Accent" presStyleLbl="alignAcc1" presStyleIdx="1" presStyleCnt="6"/>
      <dgm:spPr/>
    </dgm:pt>
    <dgm:pt modelId="{520F905A-BE6D-4918-AF7F-A48815CC4DA5}" type="pres">
      <dgm:prSet presAssocID="{0E96921A-8DCE-4683-A06F-91731008325C}" presName="Image" presStyleLbl="node1" presStyleIdx="1" presStyleCnt="6"/>
      <dgm:spPr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1F42ECC-164F-4BA3-B8A0-C2E14FBA731B}" type="pres">
      <dgm:prSet presAssocID="{0E96921A-8DCE-4683-A06F-91731008325C}" presName="Child" presStyleLbl="revTx" presStyleIdx="1" presStyleCnt="6">
        <dgm:presLayoutVars>
          <dgm:bulletEnabled val="1"/>
        </dgm:presLayoutVars>
      </dgm:prSet>
      <dgm:spPr>
        <a:xfrm>
          <a:off x="2148886" y="1975824"/>
          <a:ext cx="1472334" cy="1446362"/>
        </a:xfrm>
        <a:prstGeom prst="rect">
          <a:avLst/>
        </a:prstGeom>
      </dgm:spPr>
    </dgm:pt>
    <dgm:pt modelId="{56B7292D-9731-4075-ADD4-E2A91D421C2C}" type="pres">
      <dgm:prSet presAssocID="{0E96921A-8DCE-4683-A06F-91731008325C}" presName="Parent" presStyleLbl="alignNode1" presStyleIdx="1" presStyleCnt="6" custScaleY="173608" custLinFactNeighborY="-41982">
        <dgm:presLayoutVars>
          <dgm:bulletEnabled val="1"/>
        </dgm:presLayoutVars>
      </dgm:prSet>
      <dgm:spPr/>
    </dgm:pt>
    <dgm:pt modelId="{DA3C3A9B-5181-4EF5-9AAB-50F1EA7F497F}" type="pres">
      <dgm:prSet presAssocID="{F003C11B-F376-4FF7-8419-3C03C220DF14}" presName="sibTrans" presStyleCnt="0"/>
      <dgm:spPr/>
    </dgm:pt>
    <dgm:pt modelId="{67DEDED4-3543-4721-856C-5BC639763A0B}" type="pres">
      <dgm:prSet presAssocID="{7ADD7436-757B-4371-AD43-DA92324F1676}" presName="composite" presStyleCnt="0"/>
      <dgm:spPr/>
    </dgm:pt>
    <dgm:pt modelId="{7CD9B7D2-5346-494E-909E-931407BEE132}" type="pres">
      <dgm:prSet presAssocID="{7ADD7436-757B-4371-AD43-DA92324F1676}" presName="Accent" presStyleLbl="alignAcc1" presStyleIdx="2" presStyleCnt="6"/>
      <dgm:spPr/>
    </dgm:pt>
    <dgm:pt modelId="{07A4AE2E-8284-42CA-B7F9-4B2F722B0780}" type="pres">
      <dgm:prSet presAssocID="{7ADD7436-757B-4371-AD43-DA92324F1676}" presName="Image" presStyleLbl="node1" presStyleIdx="2" presStyleCnt="6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DEE1C7E-29F1-4BFF-ADCF-6502FAF270BD}" type="pres">
      <dgm:prSet presAssocID="{7ADD7436-757B-4371-AD43-DA92324F1676}" presName="Child" presStyleLbl="revTx" presStyleIdx="2" presStyleCnt="6">
        <dgm:presLayoutVars>
          <dgm:bulletEnabled val="1"/>
        </dgm:presLayoutVars>
      </dgm:prSet>
      <dgm:spPr>
        <a:xfrm>
          <a:off x="4215302" y="1975824"/>
          <a:ext cx="1472334" cy="1446362"/>
        </a:xfrm>
        <a:prstGeom prst="rect">
          <a:avLst/>
        </a:prstGeom>
      </dgm:spPr>
    </dgm:pt>
    <dgm:pt modelId="{F9DF30A9-7B6B-451C-B056-6355C95639B1}" type="pres">
      <dgm:prSet presAssocID="{7ADD7436-757B-4371-AD43-DA92324F1676}" presName="Parent" presStyleLbl="alignNode1" presStyleIdx="2" presStyleCnt="6" custScaleY="173608" custLinFactNeighborY="-41982">
        <dgm:presLayoutVars>
          <dgm:bulletEnabled val="1"/>
        </dgm:presLayoutVars>
      </dgm:prSet>
      <dgm:spPr/>
    </dgm:pt>
    <dgm:pt modelId="{20AFC604-0132-47FA-A66C-8874CB138D1D}" type="pres">
      <dgm:prSet presAssocID="{926786AA-CD7E-4286-92B8-2CDD46FDC4E1}" presName="sibTrans" presStyleCnt="0"/>
      <dgm:spPr/>
    </dgm:pt>
    <dgm:pt modelId="{8097F155-0A53-4A8E-A2FF-95ED37547F77}" type="pres">
      <dgm:prSet presAssocID="{09A44C85-0040-4A79-BBA1-93CD15AC369B}" presName="composite" presStyleCnt="0"/>
      <dgm:spPr/>
    </dgm:pt>
    <dgm:pt modelId="{D2AE9422-10DB-4BFB-A12C-EBB4A8DCAA2C}" type="pres">
      <dgm:prSet presAssocID="{09A44C85-0040-4A79-BBA1-93CD15AC369B}" presName="Accent" presStyleLbl="alignAcc1" presStyleIdx="3" presStyleCnt="6"/>
      <dgm:spPr/>
    </dgm:pt>
    <dgm:pt modelId="{F31AED5F-BA65-453B-A8D0-15DD9B3FEDF6}" type="pres">
      <dgm:prSet presAssocID="{09A44C85-0040-4A79-BBA1-93CD15AC369B}" presName="Image" presStyleLbl="node1" presStyleIdx="3" presStyleCnt="6"/>
      <dgm:spPr>
        <a:blipFill dpi="0"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33758D-FD54-491E-89E7-30D54E48085C}" type="pres">
      <dgm:prSet presAssocID="{09A44C85-0040-4A79-BBA1-93CD15AC369B}" presName="Child" presStyleLbl="revTx" presStyleIdx="3" presStyleCnt="6">
        <dgm:presLayoutVars>
          <dgm:bulletEnabled val="1"/>
        </dgm:presLayoutVars>
      </dgm:prSet>
      <dgm:spPr/>
    </dgm:pt>
    <dgm:pt modelId="{F943B3B9-DC10-4A5C-B0AC-A895FE8A8097}" type="pres">
      <dgm:prSet presAssocID="{09A44C85-0040-4A79-BBA1-93CD15AC369B}" presName="Parent" presStyleLbl="alignNode1" presStyleIdx="3" presStyleCnt="6" custScaleY="173608" custLinFactNeighborX="2672" custLinFactNeighborY="-38966">
        <dgm:presLayoutVars>
          <dgm:bulletEnabled val="1"/>
        </dgm:presLayoutVars>
      </dgm:prSet>
      <dgm:spPr/>
    </dgm:pt>
    <dgm:pt modelId="{29D44E1F-5ED2-4387-843D-03F43492754F}" type="pres">
      <dgm:prSet presAssocID="{7E8898D7-C90D-4F7C-829F-F71A38BF878E}" presName="sibTrans" presStyleCnt="0"/>
      <dgm:spPr/>
    </dgm:pt>
    <dgm:pt modelId="{E0730CB0-1480-4336-861A-A7A65E2AC825}" type="pres">
      <dgm:prSet presAssocID="{1335CD85-95B1-4D57-A225-A41A9371BAF3}" presName="composite" presStyleCnt="0"/>
      <dgm:spPr/>
    </dgm:pt>
    <dgm:pt modelId="{6949DDE7-0AAF-4727-B609-554D3A4FEC99}" type="pres">
      <dgm:prSet presAssocID="{1335CD85-95B1-4D57-A225-A41A9371BAF3}" presName="Accent" presStyleLbl="alignAcc1" presStyleIdx="4" presStyleCnt="6"/>
      <dgm:spPr/>
    </dgm:pt>
    <dgm:pt modelId="{39770434-6391-4C9F-8E8F-FF19F84845AD}" type="pres">
      <dgm:prSet presAssocID="{1335CD85-95B1-4D57-A225-A41A9371BAF3}" presName="Image" presStyleLbl="node1" presStyleIdx="4" presStyleCnt="6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4FA691F-2865-46C9-81D5-E44ADC7C54F2}" type="pres">
      <dgm:prSet presAssocID="{1335CD85-95B1-4D57-A225-A41A9371BAF3}" presName="Child" presStyleLbl="revTx" presStyleIdx="4" presStyleCnt="6">
        <dgm:presLayoutVars>
          <dgm:bulletEnabled val="1"/>
        </dgm:presLayoutVars>
      </dgm:prSet>
      <dgm:spPr>
        <a:xfrm>
          <a:off x="8348133" y="1975824"/>
          <a:ext cx="1472334" cy="1446362"/>
        </a:xfrm>
        <a:prstGeom prst="rect">
          <a:avLst/>
        </a:prstGeom>
      </dgm:spPr>
    </dgm:pt>
    <dgm:pt modelId="{B030FCF5-5111-4999-B91A-1424FECB2873}" type="pres">
      <dgm:prSet presAssocID="{1335CD85-95B1-4D57-A225-A41A9371BAF3}" presName="Parent" presStyleLbl="alignNode1" presStyleIdx="4" presStyleCnt="6" custScaleY="173608" custLinFactNeighborY="-41982">
        <dgm:presLayoutVars>
          <dgm:bulletEnabled val="1"/>
        </dgm:presLayoutVars>
      </dgm:prSet>
      <dgm:spPr/>
    </dgm:pt>
    <dgm:pt modelId="{F7137F1B-D163-4AD1-A0DB-53520E7E6294}" type="pres">
      <dgm:prSet presAssocID="{71DED451-9843-4975-BDC7-486F66F4D6C5}" presName="sibTrans" presStyleCnt="0"/>
      <dgm:spPr/>
    </dgm:pt>
    <dgm:pt modelId="{C0DD5B92-009A-4AF0-97B5-DFF2DEB1808C}" type="pres">
      <dgm:prSet presAssocID="{76A5A7F4-5401-439C-AA24-AB6EFC656BF2}" presName="composite" presStyleCnt="0"/>
      <dgm:spPr/>
    </dgm:pt>
    <dgm:pt modelId="{CFAE7013-EE75-4F32-BF92-A4431AE5F6EA}" type="pres">
      <dgm:prSet presAssocID="{76A5A7F4-5401-439C-AA24-AB6EFC656BF2}" presName="Accent" presStyleLbl="alignAcc1" presStyleIdx="5" presStyleCnt="6"/>
      <dgm:spPr/>
    </dgm:pt>
    <dgm:pt modelId="{6D6610F4-379A-4D9C-91D6-26958AD3D8BD}" type="pres">
      <dgm:prSet presAssocID="{76A5A7F4-5401-439C-AA24-AB6EFC656BF2}" presName="Image" presStyleLbl="node1" presStyleIdx="5" presStyleCnt="6"/>
      <dgm:spPr>
        <a:blipFill dpi="0"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C4FD2A1-D591-4B95-A535-7FAAF8A95B55}" type="pres">
      <dgm:prSet presAssocID="{76A5A7F4-5401-439C-AA24-AB6EFC656BF2}" presName="Child" presStyleLbl="revTx" presStyleIdx="5" presStyleCnt="6">
        <dgm:presLayoutVars>
          <dgm:bulletEnabled val="1"/>
        </dgm:presLayoutVars>
      </dgm:prSet>
      <dgm:spPr>
        <a:xfrm>
          <a:off x="10414548" y="1975824"/>
          <a:ext cx="1472334" cy="1446362"/>
        </a:xfrm>
        <a:prstGeom prst="rect">
          <a:avLst/>
        </a:prstGeom>
      </dgm:spPr>
    </dgm:pt>
    <dgm:pt modelId="{BAFB1362-565C-45C5-9E03-9BA921416D73}" type="pres">
      <dgm:prSet presAssocID="{76A5A7F4-5401-439C-AA24-AB6EFC656BF2}" presName="Parent" presStyleLbl="alignNode1" presStyleIdx="5" presStyleCnt="6" custScaleY="173608" custLinFactNeighborY="-41982">
        <dgm:presLayoutVars>
          <dgm:bulletEnabled val="1"/>
        </dgm:presLayoutVars>
      </dgm:prSet>
      <dgm:spPr/>
    </dgm:pt>
  </dgm:ptLst>
  <dgm:cxnLst>
    <dgm:cxn modelId="{3C863111-0AB8-44FE-9372-A6327C52E178}" srcId="{C1D32EFC-F112-4BF1-9F6A-1799F5FF081A}" destId="{09A44C85-0040-4A79-BBA1-93CD15AC369B}" srcOrd="3" destOrd="0" parTransId="{2ADDA701-16C8-41D4-B5B0-E0750B287DE3}" sibTransId="{7E8898D7-C90D-4F7C-829F-F71A38BF878E}"/>
    <dgm:cxn modelId="{C3DF071E-2B12-44F9-8518-94149A6721A4}" srcId="{76A5A7F4-5401-439C-AA24-AB6EFC656BF2}" destId="{8B0C5117-0C24-4CC7-A2EB-EA879B5EDB3C}" srcOrd="0" destOrd="0" parTransId="{F6BA2ACA-C209-4754-8005-D4B942F2EF47}" sibTransId="{ECF2DC00-776A-4513-94A8-2EDFE94DC6FD}"/>
    <dgm:cxn modelId="{A86D7B1E-46C4-4203-B6E8-60A231ABD91B}" type="presOf" srcId="{76A5A7F4-5401-439C-AA24-AB6EFC656BF2}" destId="{BAFB1362-565C-45C5-9E03-9BA921416D73}" srcOrd="0" destOrd="0" presId="urn:microsoft.com/office/officeart/2008/layout/TitlePictureLineup"/>
    <dgm:cxn modelId="{5991EF25-84E2-4BE9-930B-87FF5368961C}" type="presOf" srcId="{7ADD7436-757B-4371-AD43-DA92324F1676}" destId="{F9DF30A9-7B6B-451C-B056-6355C95639B1}" srcOrd="0" destOrd="0" presId="urn:microsoft.com/office/officeart/2008/layout/TitlePictureLineup"/>
    <dgm:cxn modelId="{78CA1238-70A4-49F7-908D-3812265E8BBE}" srcId="{1335CD85-95B1-4D57-A225-A41A9371BAF3}" destId="{6F099C44-EF8B-46D4-AA84-2024CB620014}" srcOrd="0" destOrd="0" parTransId="{9464C510-1A16-4350-9D2A-1EA5F1862921}" sibTransId="{1B062133-AFD3-403B-878C-311C22FF3E00}"/>
    <dgm:cxn modelId="{17F6C25D-0084-4EEE-B073-7CBE568A11E9}" type="presOf" srcId="{50CC7904-5FC1-42E5-8154-57B7FBD240B1}" destId="{41F42ECC-164F-4BA3-B8A0-C2E14FBA731B}" srcOrd="0" destOrd="0" presId="urn:microsoft.com/office/officeart/2008/layout/TitlePictureLineup"/>
    <dgm:cxn modelId="{08874741-0657-429B-B996-A81D22C00E13}" type="presOf" srcId="{B89BF431-CF4B-4257-970C-B22CDAD5A7EE}" destId="{1F6FB844-657E-401A-8421-034AC6EA11AD}" srcOrd="0" destOrd="0" presId="urn:microsoft.com/office/officeart/2008/layout/TitlePictureLineup"/>
    <dgm:cxn modelId="{49007246-85FF-446C-A2D2-8B49D55E4A2A}" type="presOf" srcId="{51D36B97-67FF-409D-99E5-723A3CDAF8D0}" destId="{A7C0AA37-3BBF-43AA-AE48-7C47D17098D8}" srcOrd="0" destOrd="0" presId="urn:microsoft.com/office/officeart/2008/layout/TitlePictureLineup"/>
    <dgm:cxn modelId="{9AD6C14B-4611-471B-8607-39DFF8C233EF}" srcId="{C1D32EFC-F112-4BF1-9F6A-1799F5FF081A}" destId="{76A5A7F4-5401-439C-AA24-AB6EFC656BF2}" srcOrd="5" destOrd="0" parTransId="{110A5E91-808F-4827-A735-C1F0F40F295F}" sibTransId="{48352248-47BB-4B5A-A338-5AD728959579}"/>
    <dgm:cxn modelId="{8BEBEF6B-9CD6-4EAD-A84C-6C5294E45C91}" srcId="{C1D32EFC-F112-4BF1-9F6A-1799F5FF081A}" destId="{0E96921A-8DCE-4683-A06F-91731008325C}" srcOrd="1" destOrd="0" parTransId="{7E9D8EC2-191F-4940-AA8B-5EE1139B9D46}" sibTransId="{F003C11B-F376-4FF7-8419-3C03C220DF14}"/>
    <dgm:cxn modelId="{BD2B504C-1449-411E-B212-DB1351D549E2}" type="presOf" srcId="{1335CD85-95B1-4D57-A225-A41A9371BAF3}" destId="{B030FCF5-5111-4999-B91A-1424FECB2873}" srcOrd="0" destOrd="0" presId="urn:microsoft.com/office/officeart/2008/layout/TitlePictureLineup"/>
    <dgm:cxn modelId="{E5F7DF56-C39A-4AF0-916D-29828FF9F01F}" type="presOf" srcId="{C0F0AD10-1A87-441E-865C-8A699ED24760}" destId="{6DEE1C7E-29F1-4BFF-ADCF-6502FAF270BD}" srcOrd="0" destOrd="0" presId="urn:microsoft.com/office/officeart/2008/layout/TitlePictureLineup"/>
    <dgm:cxn modelId="{504E2A79-3AA1-4BCC-BC34-A6026FCAB6A3}" srcId="{C1D32EFC-F112-4BF1-9F6A-1799F5FF081A}" destId="{1335CD85-95B1-4D57-A225-A41A9371BAF3}" srcOrd="4" destOrd="0" parTransId="{2BA26391-988C-42FD-B16D-D897A4CE3D8C}" sibTransId="{71DED451-9843-4975-BDC7-486F66F4D6C5}"/>
    <dgm:cxn modelId="{19A1BB88-7717-4339-B7A8-7EF36BD3D119}" srcId="{B89BF431-CF4B-4257-970C-B22CDAD5A7EE}" destId="{51D36B97-67FF-409D-99E5-723A3CDAF8D0}" srcOrd="0" destOrd="0" parTransId="{2DFFD382-2026-4B1C-A639-896B471E82B1}" sibTransId="{B87AF751-7E58-4CB0-BFA4-45134AE3CD6D}"/>
    <dgm:cxn modelId="{E8A6498F-C2C1-413F-97E5-69F4AA146650}" srcId="{0E96921A-8DCE-4683-A06F-91731008325C}" destId="{50CC7904-5FC1-42E5-8154-57B7FBD240B1}" srcOrd="0" destOrd="0" parTransId="{D4A6ECD0-CAC7-4BB3-8F95-33595D842493}" sibTransId="{91286DFC-0636-4219-8880-425B31D2ACCE}"/>
    <dgm:cxn modelId="{F59FA2A3-C913-4C79-8867-092318B15D26}" type="presOf" srcId="{0E96921A-8DCE-4683-A06F-91731008325C}" destId="{56B7292D-9731-4075-ADD4-E2A91D421C2C}" srcOrd="0" destOrd="0" presId="urn:microsoft.com/office/officeart/2008/layout/TitlePictureLineup"/>
    <dgm:cxn modelId="{D2E2E4A3-94A7-4D0E-B207-A3E162FFC9D6}" srcId="{7ADD7436-757B-4371-AD43-DA92324F1676}" destId="{C0F0AD10-1A87-441E-865C-8A699ED24760}" srcOrd="0" destOrd="0" parTransId="{050E9B7B-083C-45DB-AB8B-1742235AE778}" sibTransId="{1E407A2A-867E-4E5E-8C89-10FB23CEEFEC}"/>
    <dgm:cxn modelId="{C584F9A3-DF59-47B0-B568-7435DFA66681}" srcId="{C1D32EFC-F112-4BF1-9F6A-1799F5FF081A}" destId="{7ADD7436-757B-4371-AD43-DA92324F1676}" srcOrd="2" destOrd="0" parTransId="{845B7996-6F53-48E0-B252-FCC9CD06EC9C}" sibTransId="{926786AA-CD7E-4286-92B8-2CDD46FDC4E1}"/>
    <dgm:cxn modelId="{EE8EC7AD-2102-4D81-B4ED-674FFF5B7FB0}" srcId="{C1D32EFC-F112-4BF1-9F6A-1799F5FF081A}" destId="{B89BF431-CF4B-4257-970C-B22CDAD5A7EE}" srcOrd="0" destOrd="0" parTransId="{C737D138-25AA-4F50-AEF4-AA5AD141C9E5}" sibTransId="{EFCA495E-D998-41EB-B86F-8D4AB5F88C66}"/>
    <dgm:cxn modelId="{AB877CB2-5049-4C8E-B505-2E669C865B1C}" srcId="{09A44C85-0040-4A79-BBA1-93CD15AC369B}" destId="{82814CA9-02D2-4153-909A-CB4EFC853A27}" srcOrd="0" destOrd="0" parTransId="{22AF4C3B-B3E3-462A-A6C6-287D02B23020}" sibTransId="{FA9A4977-295F-4A6E-AC80-D16355540765}"/>
    <dgm:cxn modelId="{E7579FCE-CAEB-4A39-A3C4-2EB610A9C6E2}" type="presOf" srcId="{09A44C85-0040-4A79-BBA1-93CD15AC369B}" destId="{F943B3B9-DC10-4A5C-B0AC-A895FE8A8097}" srcOrd="0" destOrd="0" presId="urn:microsoft.com/office/officeart/2008/layout/TitlePictureLineup"/>
    <dgm:cxn modelId="{4044FAD4-9052-46D7-B4A5-2FB0CC45D8B6}" type="presOf" srcId="{6F099C44-EF8B-46D4-AA84-2024CB620014}" destId="{34FA691F-2865-46C9-81D5-E44ADC7C54F2}" srcOrd="0" destOrd="0" presId="urn:microsoft.com/office/officeart/2008/layout/TitlePictureLineup"/>
    <dgm:cxn modelId="{3EEC1ED6-1EF9-4B6F-8E98-EE565D3AF491}" type="presOf" srcId="{82814CA9-02D2-4153-909A-CB4EFC853A27}" destId="{B333758D-FD54-491E-89E7-30D54E48085C}" srcOrd="0" destOrd="0" presId="urn:microsoft.com/office/officeart/2008/layout/TitlePictureLineup"/>
    <dgm:cxn modelId="{FD0471DD-7EDA-4694-BEBC-456BD10948B6}" type="presOf" srcId="{C1D32EFC-F112-4BF1-9F6A-1799F5FF081A}" destId="{E8CA274C-0438-490B-9B48-6AB5C58503D5}" srcOrd="0" destOrd="0" presId="urn:microsoft.com/office/officeart/2008/layout/TitlePictureLineup"/>
    <dgm:cxn modelId="{B49F06E7-82F3-4291-8D85-70E270F31A31}" type="presOf" srcId="{8B0C5117-0C24-4CC7-A2EB-EA879B5EDB3C}" destId="{AC4FD2A1-D591-4B95-A535-7FAAF8A95B55}" srcOrd="0" destOrd="0" presId="urn:microsoft.com/office/officeart/2008/layout/TitlePictureLineup"/>
    <dgm:cxn modelId="{9C0D3CFE-9212-49C5-A80C-23DD01E19A91}" type="presParOf" srcId="{E8CA274C-0438-490B-9B48-6AB5C58503D5}" destId="{79AD3390-E2E8-432C-A3B4-E573E1A20A61}" srcOrd="0" destOrd="0" presId="urn:microsoft.com/office/officeart/2008/layout/TitlePictureLineup"/>
    <dgm:cxn modelId="{892E11C4-BAC1-4CF6-B17E-F7AED89DE1BF}" type="presParOf" srcId="{79AD3390-E2E8-432C-A3B4-E573E1A20A61}" destId="{E7EDA260-4468-444A-AEC2-FBB17746BB72}" srcOrd="0" destOrd="0" presId="urn:microsoft.com/office/officeart/2008/layout/TitlePictureLineup"/>
    <dgm:cxn modelId="{334A59EE-0D8F-4D6D-AD21-68895302ABFD}" type="presParOf" srcId="{79AD3390-E2E8-432C-A3B4-E573E1A20A61}" destId="{20353C1A-2C31-46B6-8675-4EDA9186D27F}" srcOrd="1" destOrd="0" presId="urn:microsoft.com/office/officeart/2008/layout/TitlePictureLineup"/>
    <dgm:cxn modelId="{F3769249-BDDE-46FB-9885-CA781EF8F3CF}" type="presParOf" srcId="{79AD3390-E2E8-432C-A3B4-E573E1A20A61}" destId="{A7C0AA37-3BBF-43AA-AE48-7C47D17098D8}" srcOrd="2" destOrd="0" presId="urn:microsoft.com/office/officeart/2008/layout/TitlePictureLineup"/>
    <dgm:cxn modelId="{8FDF1608-3F2C-446B-BE7D-93F8B3628032}" type="presParOf" srcId="{79AD3390-E2E8-432C-A3B4-E573E1A20A61}" destId="{1F6FB844-657E-401A-8421-034AC6EA11AD}" srcOrd="3" destOrd="0" presId="urn:microsoft.com/office/officeart/2008/layout/TitlePictureLineup"/>
    <dgm:cxn modelId="{2805BA03-D1F1-4338-A67B-A8E6421C0910}" type="presParOf" srcId="{E8CA274C-0438-490B-9B48-6AB5C58503D5}" destId="{5B2D65FE-B03B-41C9-93CE-2A3CCA796B87}" srcOrd="1" destOrd="0" presId="urn:microsoft.com/office/officeart/2008/layout/TitlePictureLineup"/>
    <dgm:cxn modelId="{CE83ACDA-78F3-4FFF-ABC2-D0EE719B7A09}" type="presParOf" srcId="{E8CA274C-0438-490B-9B48-6AB5C58503D5}" destId="{FCB5694E-5F7E-42A8-ADFD-B167691E2A72}" srcOrd="2" destOrd="0" presId="urn:microsoft.com/office/officeart/2008/layout/TitlePictureLineup"/>
    <dgm:cxn modelId="{3CDB307E-2C38-4D33-B6C9-43EDD1C364CF}" type="presParOf" srcId="{FCB5694E-5F7E-42A8-ADFD-B167691E2A72}" destId="{480D0FCD-E7DF-4D90-AD0E-23ED792B7859}" srcOrd="0" destOrd="0" presId="urn:microsoft.com/office/officeart/2008/layout/TitlePictureLineup"/>
    <dgm:cxn modelId="{67DCB30F-809F-4BA1-9C62-D811636E3CD2}" type="presParOf" srcId="{FCB5694E-5F7E-42A8-ADFD-B167691E2A72}" destId="{520F905A-BE6D-4918-AF7F-A48815CC4DA5}" srcOrd="1" destOrd="0" presId="urn:microsoft.com/office/officeart/2008/layout/TitlePictureLineup"/>
    <dgm:cxn modelId="{A0F27388-92B3-4D1C-A9AC-8ADB38BA7635}" type="presParOf" srcId="{FCB5694E-5F7E-42A8-ADFD-B167691E2A72}" destId="{41F42ECC-164F-4BA3-B8A0-C2E14FBA731B}" srcOrd="2" destOrd="0" presId="urn:microsoft.com/office/officeart/2008/layout/TitlePictureLineup"/>
    <dgm:cxn modelId="{6CADE333-B15E-4C6A-A051-A1B0CCDD6568}" type="presParOf" srcId="{FCB5694E-5F7E-42A8-ADFD-B167691E2A72}" destId="{56B7292D-9731-4075-ADD4-E2A91D421C2C}" srcOrd="3" destOrd="0" presId="urn:microsoft.com/office/officeart/2008/layout/TitlePictureLineup"/>
    <dgm:cxn modelId="{CAE9D977-AC60-4B7D-B4F0-F6A12D703575}" type="presParOf" srcId="{E8CA274C-0438-490B-9B48-6AB5C58503D5}" destId="{DA3C3A9B-5181-4EF5-9AAB-50F1EA7F497F}" srcOrd="3" destOrd="0" presId="urn:microsoft.com/office/officeart/2008/layout/TitlePictureLineup"/>
    <dgm:cxn modelId="{4A1D86E8-B31F-45C1-AC4B-47B1789DD8DD}" type="presParOf" srcId="{E8CA274C-0438-490B-9B48-6AB5C58503D5}" destId="{67DEDED4-3543-4721-856C-5BC639763A0B}" srcOrd="4" destOrd="0" presId="urn:microsoft.com/office/officeart/2008/layout/TitlePictureLineup"/>
    <dgm:cxn modelId="{E7A86EBE-3E22-4E3C-91A1-2FDC3C180FC7}" type="presParOf" srcId="{67DEDED4-3543-4721-856C-5BC639763A0B}" destId="{7CD9B7D2-5346-494E-909E-931407BEE132}" srcOrd="0" destOrd="0" presId="urn:microsoft.com/office/officeart/2008/layout/TitlePictureLineup"/>
    <dgm:cxn modelId="{D065E78A-9D94-4237-B813-3E030707A276}" type="presParOf" srcId="{67DEDED4-3543-4721-856C-5BC639763A0B}" destId="{07A4AE2E-8284-42CA-B7F9-4B2F722B0780}" srcOrd="1" destOrd="0" presId="urn:microsoft.com/office/officeart/2008/layout/TitlePictureLineup"/>
    <dgm:cxn modelId="{148DBC71-CE9A-45BE-8A9C-36C4968A4596}" type="presParOf" srcId="{67DEDED4-3543-4721-856C-5BC639763A0B}" destId="{6DEE1C7E-29F1-4BFF-ADCF-6502FAF270BD}" srcOrd="2" destOrd="0" presId="urn:microsoft.com/office/officeart/2008/layout/TitlePictureLineup"/>
    <dgm:cxn modelId="{1D3BEF70-8BAC-4972-8A1B-750E4D777CDF}" type="presParOf" srcId="{67DEDED4-3543-4721-856C-5BC639763A0B}" destId="{F9DF30A9-7B6B-451C-B056-6355C95639B1}" srcOrd="3" destOrd="0" presId="urn:microsoft.com/office/officeart/2008/layout/TitlePictureLineup"/>
    <dgm:cxn modelId="{B845E39C-3EAB-48C8-8E56-DB96FDF64926}" type="presParOf" srcId="{E8CA274C-0438-490B-9B48-6AB5C58503D5}" destId="{20AFC604-0132-47FA-A66C-8874CB138D1D}" srcOrd="5" destOrd="0" presId="urn:microsoft.com/office/officeart/2008/layout/TitlePictureLineup"/>
    <dgm:cxn modelId="{56C191BC-4D63-41F5-817D-764D30566F40}" type="presParOf" srcId="{E8CA274C-0438-490B-9B48-6AB5C58503D5}" destId="{8097F155-0A53-4A8E-A2FF-95ED37547F77}" srcOrd="6" destOrd="0" presId="urn:microsoft.com/office/officeart/2008/layout/TitlePictureLineup"/>
    <dgm:cxn modelId="{97C25521-38AD-495D-99BE-A0A68912E61B}" type="presParOf" srcId="{8097F155-0A53-4A8E-A2FF-95ED37547F77}" destId="{D2AE9422-10DB-4BFB-A12C-EBB4A8DCAA2C}" srcOrd="0" destOrd="0" presId="urn:microsoft.com/office/officeart/2008/layout/TitlePictureLineup"/>
    <dgm:cxn modelId="{C788F26A-6871-462C-806C-EBBDEC90048F}" type="presParOf" srcId="{8097F155-0A53-4A8E-A2FF-95ED37547F77}" destId="{F31AED5F-BA65-453B-A8D0-15DD9B3FEDF6}" srcOrd="1" destOrd="0" presId="urn:microsoft.com/office/officeart/2008/layout/TitlePictureLineup"/>
    <dgm:cxn modelId="{6300249A-7A86-4DDD-B677-492C3EABB4BC}" type="presParOf" srcId="{8097F155-0A53-4A8E-A2FF-95ED37547F77}" destId="{B333758D-FD54-491E-89E7-30D54E48085C}" srcOrd="2" destOrd="0" presId="urn:microsoft.com/office/officeart/2008/layout/TitlePictureLineup"/>
    <dgm:cxn modelId="{C69BB784-98F7-42F8-B6D5-444AF229013B}" type="presParOf" srcId="{8097F155-0A53-4A8E-A2FF-95ED37547F77}" destId="{F943B3B9-DC10-4A5C-B0AC-A895FE8A8097}" srcOrd="3" destOrd="0" presId="urn:microsoft.com/office/officeart/2008/layout/TitlePictureLineup"/>
    <dgm:cxn modelId="{68D19FA0-3961-4BD9-83CA-EF730EC65CE8}" type="presParOf" srcId="{E8CA274C-0438-490B-9B48-6AB5C58503D5}" destId="{29D44E1F-5ED2-4387-843D-03F43492754F}" srcOrd="7" destOrd="0" presId="urn:microsoft.com/office/officeart/2008/layout/TitlePictureLineup"/>
    <dgm:cxn modelId="{625002D4-FA88-4498-B007-D9E8A7D8C3B3}" type="presParOf" srcId="{E8CA274C-0438-490B-9B48-6AB5C58503D5}" destId="{E0730CB0-1480-4336-861A-A7A65E2AC825}" srcOrd="8" destOrd="0" presId="urn:microsoft.com/office/officeart/2008/layout/TitlePictureLineup"/>
    <dgm:cxn modelId="{5EEFEBFE-D77E-4BAB-A074-1541DF471AA9}" type="presParOf" srcId="{E0730CB0-1480-4336-861A-A7A65E2AC825}" destId="{6949DDE7-0AAF-4727-B609-554D3A4FEC99}" srcOrd="0" destOrd="0" presId="urn:microsoft.com/office/officeart/2008/layout/TitlePictureLineup"/>
    <dgm:cxn modelId="{8F3D91FB-9A8C-4BED-9168-5643EC0ED4F1}" type="presParOf" srcId="{E0730CB0-1480-4336-861A-A7A65E2AC825}" destId="{39770434-6391-4C9F-8E8F-FF19F84845AD}" srcOrd="1" destOrd="0" presId="urn:microsoft.com/office/officeart/2008/layout/TitlePictureLineup"/>
    <dgm:cxn modelId="{EE07A214-0A18-445E-B4E3-B0A69D235B4F}" type="presParOf" srcId="{E0730CB0-1480-4336-861A-A7A65E2AC825}" destId="{34FA691F-2865-46C9-81D5-E44ADC7C54F2}" srcOrd="2" destOrd="0" presId="urn:microsoft.com/office/officeart/2008/layout/TitlePictureLineup"/>
    <dgm:cxn modelId="{74E59B68-09FD-4DC4-9DCD-42A6A1A54779}" type="presParOf" srcId="{E0730CB0-1480-4336-861A-A7A65E2AC825}" destId="{B030FCF5-5111-4999-B91A-1424FECB2873}" srcOrd="3" destOrd="0" presId="urn:microsoft.com/office/officeart/2008/layout/TitlePictureLineup"/>
    <dgm:cxn modelId="{F88920CF-1F08-40B9-80A9-CEDF332D4674}" type="presParOf" srcId="{E8CA274C-0438-490B-9B48-6AB5C58503D5}" destId="{F7137F1B-D163-4AD1-A0DB-53520E7E6294}" srcOrd="9" destOrd="0" presId="urn:microsoft.com/office/officeart/2008/layout/TitlePictureLineup"/>
    <dgm:cxn modelId="{9CFC4822-B0CF-433C-AE51-C7B3B392574E}" type="presParOf" srcId="{E8CA274C-0438-490B-9B48-6AB5C58503D5}" destId="{C0DD5B92-009A-4AF0-97B5-DFF2DEB1808C}" srcOrd="10" destOrd="0" presId="urn:microsoft.com/office/officeart/2008/layout/TitlePictureLineup"/>
    <dgm:cxn modelId="{A48CE506-AACA-49AB-B935-27BCA5FCAF90}" type="presParOf" srcId="{C0DD5B92-009A-4AF0-97B5-DFF2DEB1808C}" destId="{CFAE7013-EE75-4F32-BF92-A4431AE5F6EA}" srcOrd="0" destOrd="0" presId="urn:microsoft.com/office/officeart/2008/layout/TitlePictureLineup"/>
    <dgm:cxn modelId="{BCC825E3-B8C4-4CFB-9A06-4166403C6C20}" type="presParOf" srcId="{C0DD5B92-009A-4AF0-97B5-DFF2DEB1808C}" destId="{6D6610F4-379A-4D9C-91D6-26958AD3D8BD}" srcOrd="1" destOrd="0" presId="urn:microsoft.com/office/officeart/2008/layout/TitlePictureLineup"/>
    <dgm:cxn modelId="{3B4AA661-EE70-4511-9A14-FFC8D72FBBFF}" type="presParOf" srcId="{C0DD5B92-009A-4AF0-97B5-DFF2DEB1808C}" destId="{AC4FD2A1-D591-4B95-A535-7FAAF8A95B55}" srcOrd="2" destOrd="0" presId="urn:microsoft.com/office/officeart/2008/layout/TitlePictureLineup"/>
    <dgm:cxn modelId="{F8E244BC-3C3A-427A-B516-291D29866E9B}" type="presParOf" srcId="{C0DD5B92-009A-4AF0-97B5-DFF2DEB1808C}" destId="{BAFB1362-565C-45C5-9E03-9BA921416D73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31DCED-8F3C-478D-BD2B-0E2B67FD5EDB}" type="doc">
      <dgm:prSet loTypeId="urn:microsoft.com/office/officeart/2008/layout/PictureStrip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9DE6D94-B255-4750-AD9C-6FD8596992FB}">
      <dgm:prSet custT="1"/>
      <dgm:spPr>
        <a:solidFill>
          <a:srgbClr val="FFEBAB"/>
        </a:solid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1800" b="1" dirty="0"/>
            <a:t>Esercitare la fede, seppur piccola possa essere </a:t>
          </a:r>
          <a:r>
            <a:rPr lang="es-ES" sz="1800" b="1" dirty="0"/>
            <a:t>(Mt 17:20)</a:t>
          </a:r>
          <a:endParaRPr lang="es-ES" sz="1800" dirty="0"/>
        </a:p>
      </dgm:t>
    </dgm:pt>
    <dgm:pt modelId="{1C9380C1-1A56-4657-94B1-08314ACF2481}" type="parTrans" cxnId="{5BF1318A-C5AA-4D76-B8CF-CB04C7C89438}">
      <dgm:prSet/>
      <dgm:spPr/>
      <dgm:t>
        <a:bodyPr/>
        <a:lstStyle/>
        <a:p>
          <a:endParaRPr lang="es-ES" sz="2000"/>
        </a:p>
      </dgm:t>
    </dgm:pt>
    <dgm:pt modelId="{0AE413A8-AF02-487A-9AD9-E490E081DB77}" type="sibTrans" cxnId="{5BF1318A-C5AA-4D76-B8CF-CB04C7C89438}">
      <dgm:prSet/>
      <dgm:spPr/>
      <dgm:t>
        <a:bodyPr/>
        <a:lstStyle/>
        <a:p>
          <a:endParaRPr lang="es-ES" sz="2000"/>
        </a:p>
      </dgm:t>
    </dgm:pt>
    <dgm:pt modelId="{CE898829-1CA0-4CF6-9863-B1CEE715B4F8}">
      <dgm:prSet custT="1"/>
      <dgm:spPr>
        <a:solidFill>
          <a:srgbClr val="BDEEFF"/>
        </a:solid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/>
            <a:t>Studiare la Bibbia (Ro 10:17)</a:t>
          </a:r>
          <a:endParaRPr lang="es-ES" sz="1800" dirty="0"/>
        </a:p>
      </dgm:t>
    </dgm:pt>
    <dgm:pt modelId="{16664356-1CFC-4961-A812-01B48B51BD13}" type="parTrans" cxnId="{73DC21BB-AD30-42F2-B391-58335E999E2F}">
      <dgm:prSet/>
      <dgm:spPr/>
      <dgm:t>
        <a:bodyPr/>
        <a:lstStyle/>
        <a:p>
          <a:endParaRPr lang="es-ES" sz="2000"/>
        </a:p>
      </dgm:t>
    </dgm:pt>
    <dgm:pt modelId="{D5D1B25D-ACD8-4B25-9A56-E5BBAF683A1F}" type="sibTrans" cxnId="{73DC21BB-AD30-42F2-B391-58335E999E2F}">
      <dgm:prSet/>
      <dgm:spPr/>
      <dgm:t>
        <a:bodyPr/>
        <a:lstStyle/>
        <a:p>
          <a:endParaRPr lang="es-ES" sz="2000"/>
        </a:p>
      </dgm:t>
    </dgm:pt>
    <dgm:pt modelId="{1F195ABC-0FD7-4339-8EBF-42F8511BBAC0}">
      <dgm:prSet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/>
            <a:t>Chiedere a Dio che l’aumenti (Lu 17:5)</a:t>
          </a:r>
          <a:endParaRPr lang="es-ES" sz="1800" dirty="0"/>
        </a:p>
      </dgm:t>
    </dgm:pt>
    <dgm:pt modelId="{6CBC49D4-97E3-4D1C-9BF5-1F73B1E9C688}" type="parTrans" cxnId="{0EA90FC4-A14D-47B9-9CBD-D0BB123D0BB9}">
      <dgm:prSet/>
      <dgm:spPr/>
      <dgm:t>
        <a:bodyPr/>
        <a:lstStyle/>
        <a:p>
          <a:endParaRPr lang="es-ES" sz="2000"/>
        </a:p>
      </dgm:t>
    </dgm:pt>
    <dgm:pt modelId="{6B8B5BCA-D818-4B26-B9C4-FB1CF908F05F}" type="sibTrans" cxnId="{0EA90FC4-A14D-47B9-9CBD-D0BB123D0BB9}">
      <dgm:prSet/>
      <dgm:spPr/>
      <dgm:t>
        <a:bodyPr/>
        <a:lstStyle/>
        <a:p>
          <a:endParaRPr lang="es-ES" sz="2000"/>
        </a:p>
      </dgm:t>
    </dgm:pt>
    <dgm:pt modelId="{9FA5C7F7-DAD5-4468-9573-7BEF1EF41380}">
      <dgm:prSet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1800" b="1" dirty="0"/>
            <a:t>Non arrendersi di fronte al dubbio       </a:t>
          </a:r>
          <a:r>
            <a:rPr lang="es-ES" sz="1800" b="1" dirty="0"/>
            <a:t>(</a:t>
          </a:r>
          <a:r>
            <a:rPr lang="es-ES" sz="1800" b="1" dirty="0" err="1"/>
            <a:t>Mr</a:t>
          </a:r>
          <a:r>
            <a:rPr lang="es-ES" sz="1800" b="1" dirty="0"/>
            <a:t> 9:23,24)</a:t>
          </a:r>
          <a:endParaRPr lang="es-ES" sz="1800" dirty="0"/>
        </a:p>
      </dgm:t>
    </dgm:pt>
    <dgm:pt modelId="{B9193108-7BFF-4FDB-9025-DEB94C2F8355}" type="parTrans" cxnId="{D23E6766-D8EB-44A7-B704-0BB11441DF1C}">
      <dgm:prSet/>
      <dgm:spPr/>
      <dgm:t>
        <a:bodyPr/>
        <a:lstStyle/>
        <a:p>
          <a:endParaRPr lang="es-ES" sz="2000"/>
        </a:p>
      </dgm:t>
    </dgm:pt>
    <dgm:pt modelId="{CA41B94A-4A74-491F-AA74-BF3F7A7B3066}" type="sibTrans" cxnId="{D23E6766-D8EB-44A7-B704-0BB11441DF1C}">
      <dgm:prSet/>
      <dgm:spPr/>
      <dgm:t>
        <a:bodyPr/>
        <a:lstStyle/>
        <a:p>
          <a:endParaRPr lang="es-ES" sz="2000"/>
        </a:p>
      </dgm:t>
    </dgm:pt>
    <dgm:pt modelId="{113B09FF-2E86-4DDE-8404-B8D858E7A656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/>
            <a:t>Non basare la mia </a:t>
          </a:r>
          <a:r>
            <a:rPr lang="es-ES" sz="1800" b="1" dirty="0" err="1"/>
            <a:t>fede</a:t>
          </a:r>
          <a:r>
            <a:rPr lang="es-ES" sz="1800" b="1" dirty="0"/>
            <a:t> </a:t>
          </a:r>
          <a:r>
            <a:rPr lang="es-ES" sz="1800" b="1" dirty="0" err="1"/>
            <a:t>sulla</a:t>
          </a:r>
          <a:r>
            <a:rPr lang="es-ES" sz="1800" b="1" dirty="0"/>
            <a:t> fede di </a:t>
          </a:r>
          <a:r>
            <a:rPr lang="es-ES" sz="1800" b="1" dirty="0" err="1"/>
            <a:t>altri</a:t>
          </a:r>
          <a:r>
            <a:rPr lang="es-ES" sz="1800" b="1" dirty="0"/>
            <a:t> (Mt 25:8)</a:t>
          </a:r>
          <a:endParaRPr lang="es-ES" sz="1800" dirty="0"/>
        </a:p>
      </dgm:t>
    </dgm:pt>
    <dgm:pt modelId="{D356A336-A3A8-4223-B824-D0315F69BE7D}" type="parTrans" cxnId="{7D6DBBC3-A8A2-4A42-AD25-98E6D8A28E25}">
      <dgm:prSet/>
      <dgm:spPr/>
      <dgm:t>
        <a:bodyPr/>
        <a:lstStyle/>
        <a:p>
          <a:endParaRPr lang="es-ES" sz="2000"/>
        </a:p>
      </dgm:t>
    </dgm:pt>
    <dgm:pt modelId="{9C72E494-15E1-425E-9758-C72733ED6E2A}" type="sibTrans" cxnId="{7D6DBBC3-A8A2-4A42-AD25-98E6D8A28E25}">
      <dgm:prSet/>
      <dgm:spPr/>
      <dgm:t>
        <a:bodyPr/>
        <a:lstStyle/>
        <a:p>
          <a:endParaRPr lang="es-ES" sz="2000"/>
        </a:p>
      </dgm:t>
    </dgm:pt>
    <dgm:pt modelId="{74E4C0D6-D353-4DED-B2AE-7489645DAB6F}">
      <dgm:prSet custT="1"/>
      <dgm:spPr>
        <a:solidFill>
          <a:srgbClr val="EEE3D6"/>
        </a:solid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/>
            <a:t>Rispondere allo Spirito Santo (Ga 5:22)</a:t>
          </a:r>
          <a:endParaRPr lang="es-ES" sz="1800" dirty="0"/>
        </a:p>
      </dgm:t>
    </dgm:pt>
    <dgm:pt modelId="{78A064B8-CA1E-478E-9A44-C6A13DA1D4CC}" type="parTrans" cxnId="{80A82B66-25A7-414B-9038-FB7C52266C6D}">
      <dgm:prSet/>
      <dgm:spPr/>
      <dgm:t>
        <a:bodyPr/>
        <a:lstStyle/>
        <a:p>
          <a:endParaRPr lang="es-ES" sz="2000"/>
        </a:p>
      </dgm:t>
    </dgm:pt>
    <dgm:pt modelId="{E1BE1A72-BDE1-47E9-88B7-A9B8A7FE9546}" type="sibTrans" cxnId="{80A82B66-25A7-414B-9038-FB7C52266C6D}">
      <dgm:prSet/>
      <dgm:spPr/>
      <dgm:t>
        <a:bodyPr/>
        <a:lstStyle/>
        <a:p>
          <a:endParaRPr lang="es-ES" sz="2000"/>
        </a:p>
      </dgm:t>
    </dgm:pt>
    <dgm:pt modelId="{3CB948D9-D428-4EBC-A580-FE89949DA970}">
      <dgm:prSet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/>
            <a:t>Praticare abitualmente la </a:t>
          </a:r>
          <a:r>
            <a:rPr lang="es-ES" sz="1800" b="1" dirty="0" err="1"/>
            <a:t>mia</a:t>
          </a:r>
          <a:r>
            <a:rPr lang="es-ES" sz="1800" b="1" dirty="0"/>
            <a:t> </a:t>
          </a:r>
          <a:r>
            <a:rPr lang="es-ES" sz="1800" b="1" dirty="0" err="1"/>
            <a:t>fede</a:t>
          </a:r>
          <a:r>
            <a:rPr lang="es-ES" sz="1800" b="1" dirty="0"/>
            <a:t> (2 Co 5:7)</a:t>
          </a:r>
          <a:endParaRPr lang="es-ES" sz="1800" dirty="0"/>
        </a:p>
      </dgm:t>
    </dgm:pt>
    <dgm:pt modelId="{B02BA3DA-F861-4A83-A9F7-9CEB368688A2}" type="parTrans" cxnId="{5C8A6C6C-0579-4466-BD30-C7B48B536B50}">
      <dgm:prSet/>
      <dgm:spPr/>
      <dgm:t>
        <a:bodyPr/>
        <a:lstStyle/>
        <a:p>
          <a:endParaRPr lang="es-ES" sz="2000"/>
        </a:p>
      </dgm:t>
    </dgm:pt>
    <dgm:pt modelId="{2185E25D-BDDD-4131-8590-09023CF17342}" type="sibTrans" cxnId="{5C8A6C6C-0579-4466-BD30-C7B48B536B50}">
      <dgm:prSet/>
      <dgm:spPr/>
      <dgm:t>
        <a:bodyPr/>
        <a:lstStyle/>
        <a:p>
          <a:endParaRPr lang="es-ES" sz="2000"/>
        </a:p>
      </dgm:t>
    </dgm:pt>
    <dgm:pt modelId="{77B6CBBE-C9C4-48E3-973B-9F58739E29C7}" type="pres">
      <dgm:prSet presAssocID="{E031DCED-8F3C-478D-BD2B-0E2B67FD5EDB}" presName="Name0" presStyleCnt="0">
        <dgm:presLayoutVars>
          <dgm:dir/>
          <dgm:resizeHandles val="exact"/>
        </dgm:presLayoutVars>
      </dgm:prSet>
      <dgm:spPr/>
    </dgm:pt>
    <dgm:pt modelId="{592C6131-2AE1-4ADE-BA2B-EE6E2C531911}" type="pres">
      <dgm:prSet presAssocID="{79DE6D94-B255-4750-AD9C-6FD8596992FB}" presName="composite" presStyleCnt="0"/>
      <dgm:spPr/>
    </dgm:pt>
    <dgm:pt modelId="{7AFE801D-DE2B-4B26-AE02-37B78EB2674E}" type="pres">
      <dgm:prSet presAssocID="{79DE6D94-B255-4750-AD9C-6FD8596992FB}" presName="rect1" presStyleLbl="trAlignAcc1" presStyleIdx="0" presStyleCnt="7" custScaleX="86287" custLinFactNeighborX="-881">
        <dgm:presLayoutVars>
          <dgm:bulletEnabled val="1"/>
        </dgm:presLayoutVars>
      </dgm:prSet>
      <dgm:spPr/>
    </dgm:pt>
    <dgm:pt modelId="{EF1C654A-1FC1-4582-A367-0477E89B3989}" type="pres">
      <dgm:prSet presAssocID="{79DE6D94-B255-4750-AD9C-6FD8596992FB}" presName="rect2" presStyleLbl="fgImgPlace1" presStyleIdx="0" presStyleCnt="7"/>
      <dgm:spPr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57E99B5-364B-4609-973F-789AA17FFB41}" type="pres">
      <dgm:prSet presAssocID="{0AE413A8-AF02-487A-9AD9-E490E081DB77}" presName="sibTrans" presStyleCnt="0"/>
      <dgm:spPr/>
    </dgm:pt>
    <dgm:pt modelId="{26CA2CA8-1284-45AC-ACDB-85910763BD78}" type="pres">
      <dgm:prSet presAssocID="{CE898829-1CA0-4CF6-9863-B1CEE715B4F8}" presName="composite" presStyleCnt="0"/>
      <dgm:spPr/>
    </dgm:pt>
    <dgm:pt modelId="{62330D1C-E735-4EF1-BDB8-4173C1B5B3D5}" type="pres">
      <dgm:prSet presAssocID="{CE898829-1CA0-4CF6-9863-B1CEE715B4F8}" presName="rect1" presStyleLbl="trAlignAcc1" presStyleIdx="1" presStyleCnt="7" custLinFactNeighborX="-881">
        <dgm:presLayoutVars>
          <dgm:bulletEnabled val="1"/>
        </dgm:presLayoutVars>
      </dgm:prSet>
      <dgm:spPr/>
    </dgm:pt>
    <dgm:pt modelId="{D0657339-4452-4381-9696-08768A9793E4}" type="pres">
      <dgm:prSet presAssocID="{CE898829-1CA0-4CF6-9863-B1CEE715B4F8}" presName="rect2" presStyleLbl="fgImgPlace1" presStyleIdx="1" presStyleCnt="7" custLinFactNeighborX="-4027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D1D295AE-E6DE-4B79-9BE3-D0691D399E2C}" type="pres">
      <dgm:prSet presAssocID="{D5D1B25D-ACD8-4B25-9A56-E5BBAF683A1F}" presName="sibTrans" presStyleCnt="0"/>
      <dgm:spPr/>
    </dgm:pt>
    <dgm:pt modelId="{9E219961-CA3A-44F2-ACC8-F0CF2B68B62C}" type="pres">
      <dgm:prSet presAssocID="{1F195ABC-0FD7-4339-8EBF-42F8511BBAC0}" presName="composite" presStyleCnt="0"/>
      <dgm:spPr/>
    </dgm:pt>
    <dgm:pt modelId="{62F9C750-5BA6-4C3D-BBE2-97E7E0FA3542}" type="pres">
      <dgm:prSet presAssocID="{1F195ABC-0FD7-4339-8EBF-42F8511BBAC0}" presName="rect1" presStyleLbl="trAlignAcc1" presStyleIdx="2" presStyleCnt="7" custLinFactNeighborX="-881">
        <dgm:presLayoutVars>
          <dgm:bulletEnabled val="1"/>
        </dgm:presLayoutVars>
      </dgm:prSet>
      <dgm:spPr/>
    </dgm:pt>
    <dgm:pt modelId="{4CFB5C92-2025-4ADA-8309-F9DDDE058036}" type="pres">
      <dgm:prSet presAssocID="{1F195ABC-0FD7-4339-8EBF-42F8511BBAC0}" presName="rect2" presStyleLbl="fgImgPlace1" presStyleIdx="2" presStyleCnt="7" custLinFactNeighborX="-4027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3FB6132-7DDA-4674-818E-9130A41CD6E1}" type="pres">
      <dgm:prSet presAssocID="{6B8B5BCA-D818-4B26-B9C4-FB1CF908F05F}" presName="sibTrans" presStyleCnt="0"/>
      <dgm:spPr/>
    </dgm:pt>
    <dgm:pt modelId="{B3EE9ED5-B08E-48E8-A595-CE6C4C4C5751}" type="pres">
      <dgm:prSet presAssocID="{9FA5C7F7-DAD5-4468-9573-7BEF1EF41380}" presName="composite" presStyleCnt="0"/>
      <dgm:spPr/>
    </dgm:pt>
    <dgm:pt modelId="{E41E6368-E3D1-45FE-A79B-B9C5F27954CB}" type="pres">
      <dgm:prSet presAssocID="{9FA5C7F7-DAD5-4468-9573-7BEF1EF41380}" presName="rect1" presStyleLbl="trAlignAcc1" presStyleIdx="3" presStyleCnt="7" custLinFactNeighborX="-881">
        <dgm:presLayoutVars>
          <dgm:bulletEnabled val="1"/>
        </dgm:presLayoutVars>
      </dgm:prSet>
      <dgm:spPr/>
    </dgm:pt>
    <dgm:pt modelId="{DE7FC900-5765-4183-91B0-93122DA942DB}" type="pres">
      <dgm:prSet presAssocID="{9FA5C7F7-DAD5-4468-9573-7BEF1EF41380}" presName="rect2" presStyleLbl="fgImgPlace1" presStyleIdx="3" presStyleCnt="7" custLinFactNeighborX="-4027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E7FC3DA-649F-4B3F-ADEA-FE95A034D3B2}" type="pres">
      <dgm:prSet presAssocID="{CA41B94A-4A74-491F-AA74-BF3F7A7B3066}" presName="sibTrans" presStyleCnt="0"/>
      <dgm:spPr/>
    </dgm:pt>
    <dgm:pt modelId="{F3201427-19B2-4102-ABAD-831528F27FF1}" type="pres">
      <dgm:prSet presAssocID="{113B09FF-2E86-4DDE-8404-B8D858E7A656}" presName="composite" presStyleCnt="0"/>
      <dgm:spPr/>
    </dgm:pt>
    <dgm:pt modelId="{CF95EDDD-B49F-4AFD-BA06-49661791AC8B}" type="pres">
      <dgm:prSet presAssocID="{113B09FF-2E86-4DDE-8404-B8D858E7A656}" presName="rect1" presStyleLbl="trAlignAcc1" presStyleIdx="4" presStyleCnt="7" custLinFactNeighborX="-881">
        <dgm:presLayoutVars>
          <dgm:bulletEnabled val="1"/>
        </dgm:presLayoutVars>
      </dgm:prSet>
      <dgm:spPr/>
    </dgm:pt>
    <dgm:pt modelId="{DBEFF52B-2DD5-4E70-AFE3-2AD45871F679}" type="pres">
      <dgm:prSet presAssocID="{113B09FF-2E86-4DDE-8404-B8D858E7A656}" presName="rect2" presStyleLbl="fgImgPlace1" presStyleIdx="4" presStyleCnt="7" custLinFactNeighborX="-4027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8FCC2A1-3A20-4998-AB50-33102B70B449}" type="pres">
      <dgm:prSet presAssocID="{9C72E494-15E1-425E-9758-C72733ED6E2A}" presName="sibTrans" presStyleCnt="0"/>
      <dgm:spPr/>
    </dgm:pt>
    <dgm:pt modelId="{5521BE6D-1289-434F-A618-DDD1AB09F61E}" type="pres">
      <dgm:prSet presAssocID="{74E4C0D6-D353-4DED-B2AE-7489645DAB6F}" presName="composite" presStyleCnt="0"/>
      <dgm:spPr/>
    </dgm:pt>
    <dgm:pt modelId="{25183399-0B8C-42D7-A96A-7EBD0191D40C}" type="pres">
      <dgm:prSet presAssocID="{74E4C0D6-D353-4DED-B2AE-7489645DAB6F}" presName="rect1" presStyleLbl="trAlignAcc1" presStyleIdx="5" presStyleCnt="7" custLinFactNeighborX="-881">
        <dgm:presLayoutVars>
          <dgm:bulletEnabled val="1"/>
        </dgm:presLayoutVars>
      </dgm:prSet>
      <dgm:spPr/>
    </dgm:pt>
    <dgm:pt modelId="{0774E423-1125-4F5D-98B3-689912FAABA1}" type="pres">
      <dgm:prSet presAssocID="{74E4C0D6-D353-4DED-B2AE-7489645DAB6F}" presName="rect2" presStyleLbl="fgImgPlace1" presStyleIdx="5" presStyleCnt="7" custLinFactNeighborX="-4027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E46663B-4DCE-4455-98A9-37390F490BD1}" type="pres">
      <dgm:prSet presAssocID="{E1BE1A72-BDE1-47E9-88B7-A9B8A7FE9546}" presName="sibTrans" presStyleCnt="0"/>
      <dgm:spPr/>
    </dgm:pt>
    <dgm:pt modelId="{CFF077E5-9799-4227-843A-4B6E22ABDF15}" type="pres">
      <dgm:prSet presAssocID="{3CB948D9-D428-4EBC-A580-FE89949DA970}" presName="composite" presStyleCnt="0"/>
      <dgm:spPr/>
    </dgm:pt>
    <dgm:pt modelId="{4BB67BAA-14B6-4EAD-8B08-5889DA05780B}" type="pres">
      <dgm:prSet presAssocID="{3CB948D9-D428-4EBC-A580-FE89949DA970}" presName="rect1" presStyleLbl="trAlignAcc1" presStyleIdx="6" presStyleCnt="7" custLinFactNeighborX="-881">
        <dgm:presLayoutVars>
          <dgm:bulletEnabled val="1"/>
        </dgm:presLayoutVars>
      </dgm:prSet>
      <dgm:spPr/>
    </dgm:pt>
    <dgm:pt modelId="{75CB85F2-1236-43DE-B43D-C3EAE0C6F401}" type="pres">
      <dgm:prSet presAssocID="{3CB948D9-D428-4EBC-A580-FE89949DA970}" presName="rect2" presStyleLbl="fgImgPlace1" presStyleIdx="6" presStyleCnt="7"/>
      <dgm:spPr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</dgm:pt>
  </dgm:ptLst>
  <dgm:cxnLst>
    <dgm:cxn modelId="{C5D40F04-2417-4389-9FBC-E31EB4DB986D}" type="presOf" srcId="{113B09FF-2E86-4DDE-8404-B8D858E7A656}" destId="{CF95EDDD-B49F-4AFD-BA06-49661791AC8B}" srcOrd="0" destOrd="0" presId="urn:microsoft.com/office/officeart/2008/layout/PictureStrips"/>
    <dgm:cxn modelId="{80A82B66-25A7-414B-9038-FB7C52266C6D}" srcId="{E031DCED-8F3C-478D-BD2B-0E2B67FD5EDB}" destId="{74E4C0D6-D353-4DED-B2AE-7489645DAB6F}" srcOrd="5" destOrd="0" parTransId="{78A064B8-CA1E-478E-9A44-C6A13DA1D4CC}" sibTransId="{E1BE1A72-BDE1-47E9-88B7-A9B8A7FE9546}"/>
    <dgm:cxn modelId="{D23E6766-D8EB-44A7-B704-0BB11441DF1C}" srcId="{E031DCED-8F3C-478D-BD2B-0E2B67FD5EDB}" destId="{9FA5C7F7-DAD5-4468-9573-7BEF1EF41380}" srcOrd="3" destOrd="0" parTransId="{B9193108-7BFF-4FDB-9025-DEB94C2F8355}" sibTransId="{CA41B94A-4A74-491F-AA74-BF3F7A7B3066}"/>
    <dgm:cxn modelId="{418AFD67-2FEB-4E5A-A66D-DEC4331A1F74}" type="presOf" srcId="{1F195ABC-0FD7-4339-8EBF-42F8511BBAC0}" destId="{62F9C750-5BA6-4C3D-BBE2-97E7E0FA3542}" srcOrd="0" destOrd="0" presId="urn:microsoft.com/office/officeart/2008/layout/PictureStrips"/>
    <dgm:cxn modelId="{5C8A6C6C-0579-4466-BD30-C7B48B536B50}" srcId="{E031DCED-8F3C-478D-BD2B-0E2B67FD5EDB}" destId="{3CB948D9-D428-4EBC-A580-FE89949DA970}" srcOrd="6" destOrd="0" parTransId="{B02BA3DA-F861-4A83-A9F7-9CEB368688A2}" sibTransId="{2185E25D-BDDD-4131-8590-09023CF17342}"/>
    <dgm:cxn modelId="{DFABA64D-3A13-4B66-BF16-A1D518F07492}" type="presOf" srcId="{79DE6D94-B255-4750-AD9C-6FD8596992FB}" destId="{7AFE801D-DE2B-4B26-AE02-37B78EB2674E}" srcOrd="0" destOrd="0" presId="urn:microsoft.com/office/officeart/2008/layout/PictureStrips"/>
    <dgm:cxn modelId="{9FBC106F-3F23-4680-85F5-A1DA228D888D}" type="presOf" srcId="{9FA5C7F7-DAD5-4468-9573-7BEF1EF41380}" destId="{E41E6368-E3D1-45FE-A79B-B9C5F27954CB}" srcOrd="0" destOrd="0" presId="urn:microsoft.com/office/officeart/2008/layout/PictureStrips"/>
    <dgm:cxn modelId="{5BF1318A-C5AA-4D76-B8CF-CB04C7C89438}" srcId="{E031DCED-8F3C-478D-BD2B-0E2B67FD5EDB}" destId="{79DE6D94-B255-4750-AD9C-6FD8596992FB}" srcOrd="0" destOrd="0" parTransId="{1C9380C1-1A56-4657-94B1-08314ACF2481}" sibTransId="{0AE413A8-AF02-487A-9AD9-E490E081DB77}"/>
    <dgm:cxn modelId="{FF8A419D-8C4B-4478-BC54-5AD3A4AEB07B}" type="presOf" srcId="{3CB948D9-D428-4EBC-A580-FE89949DA970}" destId="{4BB67BAA-14B6-4EAD-8B08-5889DA05780B}" srcOrd="0" destOrd="0" presId="urn:microsoft.com/office/officeart/2008/layout/PictureStrips"/>
    <dgm:cxn modelId="{0356C69E-D67F-4EA7-AFD6-DDE2CB58793A}" type="presOf" srcId="{74E4C0D6-D353-4DED-B2AE-7489645DAB6F}" destId="{25183399-0B8C-42D7-A96A-7EBD0191D40C}" srcOrd="0" destOrd="0" presId="urn:microsoft.com/office/officeart/2008/layout/PictureStrips"/>
    <dgm:cxn modelId="{73DC21BB-AD30-42F2-B391-58335E999E2F}" srcId="{E031DCED-8F3C-478D-BD2B-0E2B67FD5EDB}" destId="{CE898829-1CA0-4CF6-9863-B1CEE715B4F8}" srcOrd="1" destOrd="0" parTransId="{16664356-1CFC-4961-A812-01B48B51BD13}" sibTransId="{D5D1B25D-ACD8-4B25-9A56-E5BBAF683A1F}"/>
    <dgm:cxn modelId="{7D6DBBC3-A8A2-4A42-AD25-98E6D8A28E25}" srcId="{E031DCED-8F3C-478D-BD2B-0E2B67FD5EDB}" destId="{113B09FF-2E86-4DDE-8404-B8D858E7A656}" srcOrd="4" destOrd="0" parTransId="{D356A336-A3A8-4223-B824-D0315F69BE7D}" sibTransId="{9C72E494-15E1-425E-9758-C72733ED6E2A}"/>
    <dgm:cxn modelId="{0EA90FC4-A14D-47B9-9CBD-D0BB123D0BB9}" srcId="{E031DCED-8F3C-478D-BD2B-0E2B67FD5EDB}" destId="{1F195ABC-0FD7-4339-8EBF-42F8511BBAC0}" srcOrd="2" destOrd="0" parTransId="{6CBC49D4-97E3-4D1C-9BF5-1F73B1E9C688}" sibTransId="{6B8B5BCA-D818-4B26-B9C4-FB1CF908F05F}"/>
    <dgm:cxn modelId="{85962BD8-AB6D-4C79-9358-62C207435C94}" type="presOf" srcId="{CE898829-1CA0-4CF6-9863-B1CEE715B4F8}" destId="{62330D1C-E735-4EF1-BDB8-4173C1B5B3D5}" srcOrd="0" destOrd="0" presId="urn:microsoft.com/office/officeart/2008/layout/PictureStrips"/>
    <dgm:cxn modelId="{55E2C6D9-770E-4CC9-A20D-7DF9D0E7EBD4}" type="presOf" srcId="{E031DCED-8F3C-478D-BD2B-0E2B67FD5EDB}" destId="{77B6CBBE-C9C4-48E3-973B-9F58739E29C7}" srcOrd="0" destOrd="0" presId="urn:microsoft.com/office/officeart/2008/layout/PictureStrips"/>
    <dgm:cxn modelId="{7A4CF6FB-C919-4E72-B51E-74428139284F}" type="presParOf" srcId="{77B6CBBE-C9C4-48E3-973B-9F58739E29C7}" destId="{592C6131-2AE1-4ADE-BA2B-EE6E2C531911}" srcOrd="0" destOrd="0" presId="urn:microsoft.com/office/officeart/2008/layout/PictureStrips"/>
    <dgm:cxn modelId="{33105F82-511C-4F2D-8A65-2BA458AE80CA}" type="presParOf" srcId="{592C6131-2AE1-4ADE-BA2B-EE6E2C531911}" destId="{7AFE801D-DE2B-4B26-AE02-37B78EB2674E}" srcOrd="0" destOrd="0" presId="urn:microsoft.com/office/officeart/2008/layout/PictureStrips"/>
    <dgm:cxn modelId="{3C0E08F6-DD84-4A20-A9D4-7B24F75D948B}" type="presParOf" srcId="{592C6131-2AE1-4ADE-BA2B-EE6E2C531911}" destId="{EF1C654A-1FC1-4582-A367-0477E89B3989}" srcOrd="1" destOrd="0" presId="urn:microsoft.com/office/officeart/2008/layout/PictureStrips"/>
    <dgm:cxn modelId="{5D30C39E-CB03-491E-A3DB-D18DFE9D6523}" type="presParOf" srcId="{77B6CBBE-C9C4-48E3-973B-9F58739E29C7}" destId="{157E99B5-364B-4609-973F-789AA17FFB41}" srcOrd="1" destOrd="0" presId="urn:microsoft.com/office/officeart/2008/layout/PictureStrips"/>
    <dgm:cxn modelId="{361D1AEC-842B-4759-BFAE-9452C2119C17}" type="presParOf" srcId="{77B6CBBE-C9C4-48E3-973B-9F58739E29C7}" destId="{26CA2CA8-1284-45AC-ACDB-85910763BD78}" srcOrd="2" destOrd="0" presId="urn:microsoft.com/office/officeart/2008/layout/PictureStrips"/>
    <dgm:cxn modelId="{F63EF138-D68B-4F24-9193-BE92F923C6E6}" type="presParOf" srcId="{26CA2CA8-1284-45AC-ACDB-85910763BD78}" destId="{62330D1C-E735-4EF1-BDB8-4173C1B5B3D5}" srcOrd="0" destOrd="0" presId="urn:microsoft.com/office/officeart/2008/layout/PictureStrips"/>
    <dgm:cxn modelId="{1198B96A-C6F3-4A35-A15E-79C77C776657}" type="presParOf" srcId="{26CA2CA8-1284-45AC-ACDB-85910763BD78}" destId="{D0657339-4452-4381-9696-08768A9793E4}" srcOrd="1" destOrd="0" presId="urn:microsoft.com/office/officeart/2008/layout/PictureStrips"/>
    <dgm:cxn modelId="{F0786908-7252-4ED0-8122-B927323B4F08}" type="presParOf" srcId="{77B6CBBE-C9C4-48E3-973B-9F58739E29C7}" destId="{D1D295AE-E6DE-4B79-9BE3-D0691D399E2C}" srcOrd="3" destOrd="0" presId="urn:microsoft.com/office/officeart/2008/layout/PictureStrips"/>
    <dgm:cxn modelId="{C4C95489-66F5-498F-81F8-DC323BE428FC}" type="presParOf" srcId="{77B6CBBE-C9C4-48E3-973B-9F58739E29C7}" destId="{9E219961-CA3A-44F2-ACC8-F0CF2B68B62C}" srcOrd="4" destOrd="0" presId="urn:microsoft.com/office/officeart/2008/layout/PictureStrips"/>
    <dgm:cxn modelId="{E303D7D7-5EE5-4E23-802E-9FC434826CFE}" type="presParOf" srcId="{9E219961-CA3A-44F2-ACC8-F0CF2B68B62C}" destId="{62F9C750-5BA6-4C3D-BBE2-97E7E0FA3542}" srcOrd="0" destOrd="0" presId="urn:microsoft.com/office/officeart/2008/layout/PictureStrips"/>
    <dgm:cxn modelId="{12525F00-3D2A-45D9-B298-2069EB9A1EB5}" type="presParOf" srcId="{9E219961-CA3A-44F2-ACC8-F0CF2B68B62C}" destId="{4CFB5C92-2025-4ADA-8309-F9DDDE058036}" srcOrd="1" destOrd="0" presId="urn:microsoft.com/office/officeart/2008/layout/PictureStrips"/>
    <dgm:cxn modelId="{6AEC8AB0-893A-4E78-BC92-9FC540824609}" type="presParOf" srcId="{77B6CBBE-C9C4-48E3-973B-9F58739E29C7}" destId="{73FB6132-7DDA-4674-818E-9130A41CD6E1}" srcOrd="5" destOrd="0" presId="urn:microsoft.com/office/officeart/2008/layout/PictureStrips"/>
    <dgm:cxn modelId="{EEF9B659-705B-476F-A67A-4592E490B4CB}" type="presParOf" srcId="{77B6CBBE-C9C4-48E3-973B-9F58739E29C7}" destId="{B3EE9ED5-B08E-48E8-A595-CE6C4C4C5751}" srcOrd="6" destOrd="0" presId="urn:microsoft.com/office/officeart/2008/layout/PictureStrips"/>
    <dgm:cxn modelId="{030A2A62-F003-4A0E-B9C7-D5C7A11A1DB8}" type="presParOf" srcId="{B3EE9ED5-B08E-48E8-A595-CE6C4C4C5751}" destId="{E41E6368-E3D1-45FE-A79B-B9C5F27954CB}" srcOrd="0" destOrd="0" presId="urn:microsoft.com/office/officeart/2008/layout/PictureStrips"/>
    <dgm:cxn modelId="{5203374F-E6AD-4819-B654-CB43966735EC}" type="presParOf" srcId="{B3EE9ED5-B08E-48E8-A595-CE6C4C4C5751}" destId="{DE7FC900-5765-4183-91B0-93122DA942DB}" srcOrd="1" destOrd="0" presId="urn:microsoft.com/office/officeart/2008/layout/PictureStrips"/>
    <dgm:cxn modelId="{553AD948-EA5E-4E39-ABE1-7694BD4EE1BC}" type="presParOf" srcId="{77B6CBBE-C9C4-48E3-973B-9F58739E29C7}" destId="{AE7FC3DA-649F-4B3F-ADEA-FE95A034D3B2}" srcOrd="7" destOrd="0" presId="urn:microsoft.com/office/officeart/2008/layout/PictureStrips"/>
    <dgm:cxn modelId="{502A1A96-4A4F-4FE8-8F02-511807325C8D}" type="presParOf" srcId="{77B6CBBE-C9C4-48E3-973B-9F58739E29C7}" destId="{F3201427-19B2-4102-ABAD-831528F27FF1}" srcOrd="8" destOrd="0" presId="urn:microsoft.com/office/officeart/2008/layout/PictureStrips"/>
    <dgm:cxn modelId="{BF24CBB3-F78C-4571-8A46-FA549326E384}" type="presParOf" srcId="{F3201427-19B2-4102-ABAD-831528F27FF1}" destId="{CF95EDDD-B49F-4AFD-BA06-49661791AC8B}" srcOrd="0" destOrd="0" presId="urn:microsoft.com/office/officeart/2008/layout/PictureStrips"/>
    <dgm:cxn modelId="{DFCD5694-87CA-41AE-8B25-AA0217EB1FF0}" type="presParOf" srcId="{F3201427-19B2-4102-ABAD-831528F27FF1}" destId="{DBEFF52B-2DD5-4E70-AFE3-2AD45871F679}" srcOrd="1" destOrd="0" presId="urn:microsoft.com/office/officeart/2008/layout/PictureStrips"/>
    <dgm:cxn modelId="{3A2DF774-2469-4C0E-9B47-514CE700C793}" type="presParOf" srcId="{77B6CBBE-C9C4-48E3-973B-9F58739E29C7}" destId="{98FCC2A1-3A20-4998-AB50-33102B70B449}" srcOrd="9" destOrd="0" presId="urn:microsoft.com/office/officeart/2008/layout/PictureStrips"/>
    <dgm:cxn modelId="{9FA1D973-76EC-4C50-BB43-70385E740FDB}" type="presParOf" srcId="{77B6CBBE-C9C4-48E3-973B-9F58739E29C7}" destId="{5521BE6D-1289-434F-A618-DDD1AB09F61E}" srcOrd="10" destOrd="0" presId="urn:microsoft.com/office/officeart/2008/layout/PictureStrips"/>
    <dgm:cxn modelId="{4023698E-9A07-4DE6-A602-153C49FAE672}" type="presParOf" srcId="{5521BE6D-1289-434F-A618-DDD1AB09F61E}" destId="{25183399-0B8C-42D7-A96A-7EBD0191D40C}" srcOrd="0" destOrd="0" presId="urn:microsoft.com/office/officeart/2008/layout/PictureStrips"/>
    <dgm:cxn modelId="{12ACB963-A23D-47CE-9234-57DD1859240F}" type="presParOf" srcId="{5521BE6D-1289-434F-A618-DDD1AB09F61E}" destId="{0774E423-1125-4F5D-98B3-689912FAABA1}" srcOrd="1" destOrd="0" presId="urn:microsoft.com/office/officeart/2008/layout/PictureStrips"/>
    <dgm:cxn modelId="{0D9DDF9D-F5C5-4F2C-A488-D2AD6248B3C9}" type="presParOf" srcId="{77B6CBBE-C9C4-48E3-973B-9F58739E29C7}" destId="{FE46663B-4DCE-4455-98A9-37390F490BD1}" srcOrd="11" destOrd="0" presId="urn:microsoft.com/office/officeart/2008/layout/PictureStrips"/>
    <dgm:cxn modelId="{128F6A09-8504-4CA9-88BD-3E8BAC3D3FC1}" type="presParOf" srcId="{77B6CBBE-C9C4-48E3-973B-9F58739E29C7}" destId="{CFF077E5-9799-4227-843A-4B6E22ABDF15}" srcOrd="12" destOrd="0" presId="urn:microsoft.com/office/officeart/2008/layout/PictureStrips"/>
    <dgm:cxn modelId="{A30355E8-C6E1-4320-A63F-7FCA5E510505}" type="presParOf" srcId="{CFF077E5-9799-4227-843A-4B6E22ABDF15}" destId="{4BB67BAA-14B6-4EAD-8B08-5889DA05780B}" srcOrd="0" destOrd="0" presId="urn:microsoft.com/office/officeart/2008/layout/PictureStrips"/>
    <dgm:cxn modelId="{3DFC42B1-90AD-478B-8C4C-2893E527AB97}" type="presParOf" srcId="{CFF077E5-9799-4227-843A-4B6E22ABDF15}" destId="{75CB85F2-1236-43DE-B43D-C3EAE0C6F40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E52BE9-9759-48A9-9BFE-34769C0D6382}" type="doc">
      <dgm:prSet loTypeId="urn:microsoft.com/office/officeart/2005/8/layout/vList4#1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8780C4D-2CF0-48BF-BFBD-923281089184}">
      <dgm:prSet custT="1"/>
      <dgm:spPr/>
      <dgm:t>
        <a:bodyPr lIns="0" rIns="0"/>
        <a:lstStyle/>
        <a:p>
          <a:r>
            <a:rPr lang="es-ES" sz="1800" b="1" dirty="0">
              <a:solidFill>
                <a:schemeClr val="tx1"/>
              </a:solidFill>
            </a:rPr>
            <a:t>Essere ubbidienti a Gesù e alla sua Parola</a:t>
          </a:r>
          <a:endParaRPr lang="es-ES" sz="1800" dirty="0">
            <a:solidFill>
              <a:schemeClr val="tx1"/>
            </a:solidFill>
          </a:endParaRPr>
        </a:p>
      </dgm:t>
    </dgm:pt>
    <dgm:pt modelId="{3B54D7A7-9DD2-43D0-A028-60201AD443FB}" type="par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3B046B4-CA9E-49F6-AC65-91809551A375}" type="sib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92E6195-FFD2-435D-8C2F-A5766EFD0533}">
      <dgm:prSet custT="1"/>
      <dgm:spPr/>
      <dgm:t>
        <a:bodyPr lIns="0" rIns="0"/>
        <a:lstStyle/>
        <a:p>
          <a:r>
            <a:rPr lang="es-ES" sz="1800" b="1" dirty="0">
              <a:solidFill>
                <a:schemeClr val="tx1"/>
              </a:solidFill>
            </a:rPr>
            <a:t>Avere un’esperienza quotidiana con Gesù</a:t>
          </a:r>
          <a:endParaRPr lang="es-ES" sz="1800" dirty="0">
            <a:solidFill>
              <a:schemeClr val="tx1"/>
            </a:solidFill>
          </a:endParaRPr>
        </a:p>
      </dgm:t>
    </dgm:pt>
    <dgm:pt modelId="{E2931EEB-4FBB-4E27-BA6E-6061D51DFF3D}" type="par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E22E783-A0B6-4D99-A85C-B0A3EFD9C98A}" type="sib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4D5E193-44C8-42F1-A611-7389AADA33F4}">
      <dgm:prSet custT="1"/>
      <dgm:spPr/>
      <dgm:t>
        <a:bodyPr lIns="0" rIns="0"/>
        <a:lstStyle/>
        <a:p>
          <a:r>
            <a:rPr lang="es-ES" sz="1800" b="1" dirty="0">
              <a:solidFill>
                <a:schemeClr val="tx1"/>
              </a:solidFill>
            </a:rPr>
            <a:t>Fare di Gesù il centro della nostra vita</a:t>
          </a:r>
          <a:endParaRPr lang="es-ES" sz="1800" dirty="0">
            <a:solidFill>
              <a:schemeClr val="tx1"/>
            </a:solidFill>
          </a:endParaRPr>
        </a:p>
      </dgm:t>
    </dgm:pt>
    <dgm:pt modelId="{5EBE5E8F-E670-40BD-BA84-5E7E70DB06E3}" type="par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527BB00-4A32-4944-BB45-787ADA97AE7A}" type="sib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CC7EECA-F204-4AD6-BCCC-E57F4CCAD935}">
      <dgm:prSet custT="1"/>
      <dgm:spPr/>
      <dgm:t>
        <a:bodyPr lIns="0" rIns="0"/>
        <a:lstStyle/>
        <a:p>
          <a:r>
            <a:rPr lang="es-ES" sz="1800" b="1" dirty="0">
              <a:solidFill>
                <a:schemeClr val="tx1"/>
              </a:solidFill>
            </a:rPr>
            <a:t>Vivere in modo conseguente con la nostra fede</a:t>
          </a:r>
          <a:endParaRPr lang="es-ES" sz="1800" dirty="0">
            <a:solidFill>
              <a:schemeClr val="tx1"/>
            </a:solidFill>
          </a:endParaRPr>
        </a:p>
      </dgm:t>
    </dgm:pt>
    <dgm:pt modelId="{32790C86-1644-4FB3-9584-44052D00BD48}" type="par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3D2F1E8-A857-453E-AC3B-6F00C0E84266}" type="sib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ADE20A3-685C-4BFC-BA90-F6DDBC37EAE1}">
      <dgm:prSet custT="1"/>
      <dgm:spPr/>
      <dgm:t>
        <a:bodyPr lIns="0" rIns="0"/>
        <a:lstStyle/>
        <a:p>
          <a:r>
            <a:rPr lang="es-ES" sz="1800" b="1" dirty="0">
              <a:solidFill>
                <a:schemeClr val="tx1"/>
              </a:solidFill>
            </a:rPr>
            <a:t>Motivare la</a:t>
          </a:r>
          <a:r>
            <a:rPr lang="es-ES" sz="2000" b="1" dirty="0">
              <a:solidFill>
                <a:schemeClr val="tx1"/>
              </a:solidFill>
            </a:rPr>
            <a:t> nostra fede in Gesù</a:t>
          </a:r>
          <a:endParaRPr lang="es-ES" sz="2000" dirty="0">
            <a:solidFill>
              <a:schemeClr val="tx1"/>
            </a:solidFill>
          </a:endParaRPr>
        </a:p>
      </dgm:t>
    </dgm:pt>
    <dgm:pt modelId="{9F7BAFC2-9B0C-489D-A7C2-266704A55F7D}" type="par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BEC2494-6784-42D2-BC61-63D8EB741180}" type="sib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FF5E302-A783-4961-8692-296DAFFF8FA6}">
      <dgm:prSet custT="1"/>
      <dgm:spPr/>
      <dgm:t>
        <a:bodyPr lIns="0" rIns="0"/>
        <a:lstStyle/>
        <a:p>
          <a:r>
            <a:rPr lang="es-ES" sz="2000" b="1" dirty="0">
              <a:solidFill>
                <a:schemeClr val="tx1"/>
              </a:solidFill>
            </a:rPr>
            <a:t>Riflettere Gesù nella nostra vita</a:t>
          </a:r>
          <a:endParaRPr lang="es-ES" sz="2000" dirty="0">
            <a:solidFill>
              <a:schemeClr val="tx1"/>
            </a:solidFill>
          </a:endParaRPr>
        </a:p>
      </dgm:t>
    </dgm:pt>
    <dgm:pt modelId="{4EF2ED81-1821-4844-8DBD-E0D8A4041695}" type="par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C3D42BD-B621-4CE9-82BF-7FCC7DEF55D7}" type="sib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D28FBD8-77E1-48E7-B9A4-128D64617A1A}">
      <dgm:prSet custT="1"/>
      <dgm:spPr/>
      <dgm:t>
        <a:bodyPr lIns="0" rIns="0"/>
        <a:lstStyle/>
        <a:p>
          <a:r>
            <a:rPr lang="es-ES" sz="1800" b="1" dirty="0">
              <a:solidFill>
                <a:schemeClr val="tx1"/>
              </a:solidFill>
            </a:rPr>
            <a:t>Accettare</a:t>
          </a:r>
          <a:r>
            <a:rPr lang="es-ES" sz="2000" b="1" dirty="0">
              <a:solidFill>
                <a:schemeClr val="tx1"/>
              </a:solidFill>
            </a:rPr>
            <a:t> il dono della sua grazia</a:t>
          </a:r>
          <a:endParaRPr lang="es-ES" sz="2000" dirty="0">
            <a:solidFill>
              <a:schemeClr val="tx1"/>
            </a:solidFill>
          </a:endParaRPr>
        </a:p>
      </dgm:t>
    </dgm:pt>
    <dgm:pt modelId="{E3D3E303-AA1F-4589-B51A-F01B59056B7D}" type="par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07EEA3C-0232-4C57-9CAA-B18397DC6B8D}" type="sib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FF2A3DC-B35E-42CA-8278-AAE7E01826CF}" type="pres">
      <dgm:prSet presAssocID="{B6E52BE9-9759-48A9-9BFE-34769C0D6382}" presName="linear" presStyleCnt="0">
        <dgm:presLayoutVars>
          <dgm:dir/>
          <dgm:resizeHandles val="exact"/>
        </dgm:presLayoutVars>
      </dgm:prSet>
      <dgm:spPr/>
    </dgm:pt>
    <dgm:pt modelId="{78862D4C-EA6E-4842-A164-B2DBCA62F9F7}" type="pres">
      <dgm:prSet presAssocID="{38780C4D-2CF0-48BF-BFBD-923281089184}" presName="comp" presStyleCnt="0"/>
      <dgm:spPr/>
    </dgm:pt>
    <dgm:pt modelId="{BF02E0C6-0B31-44B9-A796-AB4B83F63C24}" type="pres">
      <dgm:prSet presAssocID="{38780C4D-2CF0-48BF-BFBD-923281089184}" presName="box" presStyleLbl="node1" presStyleIdx="0" presStyleCnt="7"/>
      <dgm:spPr/>
    </dgm:pt>
    <dgm:pt modelId="{E835C4C8-F2C2-42FA-9602-AAF342B613DA}" type="pres">
      <dgm:prSet presAssocID="{38780C4D-2CF0-48BF-BFBD-923281089184}" presName="img" presStyleLbl="fgImgPlace1" presStyleIdx="0" presStyleCnt="7" custScaleX="47797" custLinFactNeighborX="-10694"/>
      <dgm:spPr>
        <a:prstGeom prst="ribbon">
          <a:avLst/>
        </a:prstGeom>
        <a:ln>
          <a:solidFill>
            <a:schemeClr val="tx1"/>
          </a:solidFill>
        </a:ln>
      </dgm:spPr>
    </dgm:pt>
    <dgm:pt modelId="{483E8FB3-45F1-4450-B2CD-20E3AAF2B256}" type="pres">
      <dgm:prSet presAssocID="{38780C4D-2CF0-48BF-BFBD-923281089184}" presName="text" presStyleLbl="node1" presStyleIdx="0" presStyleCnt="7">
        <dgm:presLayoutVars>
          <dgm:bulletEnabled val="1"/>
        </dgm:presLayoutVars>
      </dgm:prSet>
      <dgm:spPr/>
    </dgm:pt>
    <dgm:pt modelId="{B8002245-CCF7-4D51-A466-8C27ADD23283}" type="pres">
      <dgm:prSet presAssocID="{53B046B4-CA9E-49F6-AC65-91809551A375}" presName="spacer" presStyleCnt="0"/>
      <dgm:spPr/>
    </dgm:pt>
    <dgm:pt modelId="{0172EFC5-33F6-4A0D-9759-5CD6FB6523D8}" type="pres">
      <dgm:prSet presAssocID="{F92E6195-FFD2-435D-8C2F-A5766EFD0533}" presName="comp" presStyleCnt="0"/>
      <dgm:spPr/>
    </dgm:pt>
    <dgm:pt modelId="{B06D5F5D-23AC-43F5-878E-819020F23AEA}" type="pres">
      <dgm:prSet presAssocID="{F92E6195-FFD2-435D-8C2F-A5766EFD0533}" presName="box" presStyleLbl="node1" presStyleIdx="1" presStyleCnt="7"/>
      <dgm:spPr/>
    </dgm:pt>
    <dgm:pt modelId="{AEF0314F-F1E8-4B53-ACB8-4DD5EEE46E7B}" type="pres">
      <dgm:prSet presAssocID="{F92E6195-FFD2-435D-8C2F-A5766EFD0533}" presName="img" presStyleLbl="fgImgPlace1" presStyleIdx="1" presStyleCnt="7" custScaleX="47797" custLinFactNeighborX="-10694"/>
      <dgm:spPr>
        <a:prstGeom prst="flowChartDocument">
          <a:avLst/>
        </a:prstGeom>
        <a:ln>
          <a:solidFill>
            <a:schemeClr val="tx1"/>
          </a:solidFill>
        </a:ln>
      </dgm:spPr>
    </dgm:pt>
    <dgm:pt modelId="{98E69772-50B3-4DD6-9165-2AB6617DFD52}" type="pres">
      <dgm:prSet presAssocID="{F92E6195-FFD2-435D-8C2F-A5766EFD0533}" presName="text" presStyleLbl="node1" presStyleIdx="1" presStyleCnt="7">
        <dgm:presLayoutVars>
          <dgm:bulletEnabled val="1"/>
        </dgm:presLayoutVars>
      </dgm:prSet>
      <dgm:spPr/>
    </dgm:pt>
    <dgm:pt modelId="{852CBFEC-F549-4CD3-B988-0B983D057A26}" type="pres">
      <dgm:prSet presAssocID="{BE22E783-A0B6-4D99-A85C-B0A3EFD9C98A}" presName="spacer" presStyleCnt="0"/>
      <dgm:spPr/>
    </dgm:pt>
    <dgm:pt modelId="{0600A40B-7E73-480C-B382-1DB9AF4FE47F}" type="pres">
      <dgm:prSet presAssocID="{24D5E193-44C8-42F1-A611-7389AADA33F4}" presName="comp" presStyleCnt="0"/>
      <dgm:spPr/>
    </dgm:pt>
    <dgm:pt modelId="{0D1FDDB1-DFD5-4D88-AF1C-475796FD361E}" type="pres">
      <dgm:prSet presAssocID="{24D5E193-44C8-42F1-A611-7389AADA33F4}" presName="box" presStyleLbl="node1" presStyleIdx="2" presStyleCnt="7"/>
      <dgm:spPr/>
    </dgm:pt>
    <dgm:pt modelId="{29130CAC-5C1C-4F14-BE19-F526D819B4BE}" type="pres">
      <dgm:prSet presAssocID="{24D5E193-44C8-42F1-A611-7389AADA33F4}" presName="img" presStyleLbl="fgImgPlace1" presStyleIdx="2" presStyleCnt="7" custScaleX="47797" custLinFactNeighborX="-10694"/>
      <dgm:spPr>
        <a:prstGeom prst="star12">
          <a:avLst/>
        </a:prstGeom>
        <a:ln>
          <a:solidFill>
            <a:schemeClr val="tx1"/>
          </a:solidFill>
        </a:ln>
      </dgm:spPr>
    </dgm:pt>
    <dgm:pt modelId="{9143813C-F60D-4ACA-A5A7-FE4BC6987BDC}" type="pres">
      <dgm:prSet presAssocID="{24D5E193-44C8-42F1-A611-7389AADA33F4}" presName="text" presStyleLbl="node1" presStyleIdx="2" presStyleCnt="7">
        <dgm:presLayoutVars>
          <dgm:bulletEnabled val="1"/>
        </dgm:presLayoutVars>
      </dgm:prSet>
      <dgm:spPr/>
    </dgm:pt>
    <dgm:pt modelId="{91F15FDB-9FDA-4EE3-9CDA-5A326A257C56}" type="pres">
      <dgm:prSet presAssocID="{B527BB00-4A32-4944-BB45-787ADA97AE7A}" presName="spacer" presStyleCnt="0"/>
      <dgm:spPr/>
    </dgm:pt>
    <dgm:pt modelId="{B5E04BA8-3F47-456E-A489-9CE58A7F4532}" type="pres">
      <dgm:prSet presAssocID="{2CC7EECA-F204-4AD6-BCCC-E57F4CCAD935}" presName="comp" presStyleCnt="0"/>
      <dgm:spPr/>
    </dgm:pt>
    <dgm:pt modelId="{862BD39D-E53B-4831-8DB9-6DB9A2650A7A}" type="pres">
      <dgm:prSet presAssocID="{2CC7EECA-F204-4AD6-BCCC-E57F4CCAD935}" presName="box" presStyleLbl="node1" presStyleIdx="3" presStyleCnt="7"/>
      <dgm:spPr/>
    </dgm:pt>
    <dgm:pt modelId="{D4445071-C11D-4914-ABA6-58CDEDE87975}" type="pres">
      <dgm:prSet presAssocID="{2CC7EECA-F204-4AD6-BCCC-E57F4CCAD935}" presName="img" presStyleLbl="fgImgPlace1" presStyleIdx="3" presStyleCnt="7" custScaleX="47797" custLinFactNeighborX="-10694"/>
      <dgm:spPr>
        <a:prstGeom prst="homePlate">
          <a:avLst/>
        </a:prstGeom>
        <a:ln>
          <a:solidFill>
            <a:schemeClr val="tx1"/>
          </a:solidFill>
        </a:ln>
      </dgm:spPr>
    </dgm:pt>
    <dgm:pt modelId="{43B08B32-279E-4290-A59D-2E464983CC33}" type="pres">
      <dgm:prSet presAssocID="{2CC7EECA-F204-4AD6-BCCC-E57F4CCAD935}" presName="text" presStyleLbl="node1" presStyleIdx="3" presStyleCnt="7">
        <dgm:presLayoutVars>
          <dgm:bulletEnabled val="1"/>
        </dgm:presLayoutVars>
      </dgm:prSet>
      <dgm:spPr/>
    </dgm:pt>
    <dgm:pt modelId="{26406604-EB9F-49E7-84FC-BD95F284C000}" type="pres">
      <dgm:prSet presAssocID="{A3D2F1E8-A857-453E-AC3B-6F00C0E84266}" presName="spacer" presStyleCnt="0"/>
      <dgm:spPr/>
    </dgm:pt>
    <dgm:pt modelId="{0745C732-9422-427E-8C25-2C4D5A8A3C71}" type="pres">
      <dgm:prSet presAssocID="{9ADE20A3-685C-4BFC-BA90-F6DDBC37EAE1}" presName="comp" presStyleCnt="0"/>
      <dgm:spPr/>
    </dgm:pt>
    <dgm:pt modelId="{CB43BCF0-FC66-4AC6-A30E-FC7C0A34FA8C}" type="pres">
      <dgm:prSet presAssocID="{9ADE20A3-685C-4BFC-BA90-F6DDBC37EAE1}" presName="box" presStyleLbl="node1" presStyleIdx="4" presStyleCnt="7"/>
      <dgm:spPr/>
    </dgm:pt>
    <dgm:pt modelId="{7D3FD46A-4E62-4938-8AB3-965BC35CB05A}" type="pres">
      <dgm:prSet presAssocID="{9ADE20A3-685C-4BFC-BA90-F6DDBC37EAE1}" presName="img" presStyleLbl="fgImgPlace1" presStyleIdx="4" presStyleCnt="7" custScaleX="47797" custLinFactNeighborX="-10694"/>
      <dgm:spPr>
        <a:prstGeom prst="sun">
          <a:avLst/>
        </a:prstGeom>
        <a:ln>
          <a:solidFill>
            <a:schemeClr val="tx1"/>
          </a:solidFill>
        </a:ln>
      </dgm:spPr>
    </dgm:pt>
    <dgm:pt modelId="{667236DE-6142-43B6-A62E-EABC774564D6}" type="pres">
      <dgm:prSet presAssocID="{9ADE20A3-685C-4BFC-BA90-F6DDBC37EAE1}" presName="text" presStyleLbl="node1" presStyleIdx="4" presStyleCnt="7">
        <dgm:presLayoutVars>
          <dgm:bulletEnabled val="1"/>
        </dgm:presLayoutVars>
      </dgm:prSet>
      <dgm:spPr/>
    </dgm:pt>
    <dgm:pt modelId="{9F6AF917-D197-4CF3-8F28-D68836885361}" type="pres">
      <dgm:prSet presAssocID="{BBEC2494-6784-42D2-BC61-63D8EB741180}" presName="spacer" presStyleCnt="0"/>
      <dgm:spPr/>
    </dgm:pt>
    <dgm:pt modelId="{46BB6D66-91DE-42DE-BFF6-9DFF58D1C002}" type="pres">
      <dgm:prSet presAssocID="{4FF5E302-A783-4961-8692-296DAFFF8FA6}" presName="comp" presStyleCnt="0"/>
      <dgm:spPr/>
    </dgm:pt>
    <dgm:pt modelId="{3ACF9048-328A-40E7-BAD3-68307C05C6E2}" type="pres">
      <dgm:prSet presAssocID="{4FF5E302-A783-4961-8692-296DAFFF8FA6}" presName="box" presStyleLbl="node1" presStyleIdx="5" presStyleCnt="7"/>
      <dgm:spPr/>
    </dgm:pt>
    <dgm:pt modelId="{5E78D2C8-1D37-434A-BD66-82348607AEE1}" type="pres">
      <dgm:prSet presAssocID="{4FF5E302-A783-4961-8692-296DAFFF8FA6}" presName="img" presStyleLbl="fgImgPlace1" presStyleIdx="5" presStyleCnt="7" custScaleX="47797" custLinFactNeighborX="-10694"/>
      <dgm:spPr>
        <a:prstGeom prst="diamond">
          <a:avLst/>
        </a:prstGeom>
        <a:ln>
          <a:solidFill>
            <a:schemeClr val="tx1"/>
          </a:solidFill>
        </a:ln>
      </dgm:spPr>
    </dgm:pt>
    <dgm:pt modelId="{0E4EDA1A-76C7-4C86-B909-D9BEFC97E8E4}" type="pres">
      <dgm:prSet presAssocID="{4FF5E302-A783-4961-8692-296DAFFF8FA6}" presName="text" presStyleLbl="node1" presStyleIdx="5" presStyleCnt="7">
        <dgm:presLayoutVars>
          <dgm:bulletEnabled val="1"/>
        </dgm:presLayoutVars>
      </dgm:prSet>
      <dgm:spPr/>
    </dgm:pt>
    <dgm:pt modelId="{22E56975-8F27-453D-8F06-90DFA99CC982}" type="pres">
      <dgm:prSet presAssocID="{4C3D42BD-B621-4CE9-82BF-7FCC7DEF55D7}" presName="spacer" presStyleCnt="0"/>
      <dgm:spPr/>
    </dgm:pt>
    <dgm:pt modelId="{83C054BF-B521-4F90-A432-18D1FE822A94}" type="pres">
      <dgm:prSet presAssocID="{0D28FBD8-77E1-48E7-B9A4-128D64617A1A}" presName="comp" presStyleCnt="0"/>
      <dgm:spPr/>
    </dgm:pt>
    <dgm:pt modelId="{72777B78-2609-4E4E-BDBF-013A298041D4}" type="pres">
      <dgm:prSet presAssocID="{0D28FBD8-77E1-48E7-B9A4-128D64617A1A}" presName="box" presStyleLbl="node1" presStyleIdx="6" presStyleCnt="7"/>
      <dgm:spPr/>
    </dgm:pt>
    <dgm:pt modelId="{C4C89F38-D772-4667-8CF5-2685CE87D1D2}" type="pres">
      <dgm:prSet presAssocID="{0D28FBD8-77E1-48E7-B9A4-128D64617A1A}" presName="img" presStyleLbl="fgImgPlace1" presStyleIdx="6" presStyleCnt="7" custScaleX="47797" custLinFactNeighborX="-10694"/>
      <dgm:spPr>
        <a:prstGeom prst="wave">
          <a:avLst/>
        </a:prstGeom>
        <a:ln>
          <a:solidFill>
            <a:schemeClr val="tx1"/>
          </a:solidFill>
        </a:ln>
      </dgm:spPr>
    </dgm:pt>
    <dgm:pt modelId="{DB3BC323-2984-43E6-B35A-8E7A2DCC3B5F}" type="pres">
      <dgm:prSet presAssocID="{0D28FBD8-77E1-48E7-B9A4-128D64617A1A}" presName="text" presStyleLbl="node1" presStyleIdx="6" presStyleCnt="7">
        <dgm:presLayoutVars>
          <dgm:bulletEnabled val="1"/>
        </dgm:presLayoutVars>
      </dgm:prSet>
      <dgm:spPr/>
    </dgm:pt>
  </dgm:ptLst>
  <dgm:cxnLst>
    <dgm:cxn modelId="{28C83D12-79EB-400B-8DF7-A16F54147330}" srcId="{B6E52BE9-9759-48A9-9BFE-34769C0D6382}" destId="{38780C4D-2CF0-48BF-BFBD-923281089184}" srcOrd="0" destOrd="0" parTransId="{3B54D7A7-9DD2-43D0-A028-60201AD443FB}" sibTransId="{53B046B4-CA9E-49F6-AC65-91809551A375}"/>
    <dgm:cxn modelId="{28408812-05AF-4602-866C-2C1B3C765271}" type="presOf" srcId="{9ADE20A3-685C-4BFC-BA90-F6DDBC37EAE1}" destId="{667236DE-6142-43B6-A62E-EABC774564D6}" srcOrd="1" destOrd="0" presId="urn:microsoft.com/office/officeart/2005/8/layout/vList4#1"/>
    <dgm:cxn modelId="{B382EF16-239B-46B4-971A-5F555B2DAE9D}" type="presOf" srcId="{F92E6195-FFD2-435D-8C2F-A5766EFD0533}" destId="{98E69772-50B3-4DD6-9165-2AB6617DFD52}" srcOrd="1" destOrd="0" presId="urn:microsoft.com/office/officeart/2005/8/layout/vList4#1"/>
    <dgm:cxn modelId="{55FBCB1D-6854-4349-947E-E849985BB7AE}" srcId="{B6E52BE9-9759-48A9-9BFE-34769C0D6382}" destId="{24D5E193-44C8-42F1-A611-7389AADA33F4}" srcOrd="2" destOrd="0" parTransId="{5EBE5E8F-E670-40BD-BA84-5E7E70DB06E3}" sibTransId="{B527BB00-4A32-4944-BB45-787ADA97AE7A}"/>
    <dgm:cxn modelId="{EC9EA62B-6523-4461-8853-92CE98ACCB3F}" type="presOf" srcId="{24D5E193-44C8-42F1-A611-7389AADA33F4}" destId="{0D1FDDB1-DFD5-4D88-AF1C-475796FD361E}" srcOrd="0" destOrd="0" presId="urn:microsoft.com/office/officeart/2005/8/layout/vList4#1"/>
    <dgm:cxn modelId="{0B401462-0D84-43E5-8DEC-9589D2D25430}" type="presOf" srcId="{38780C4D-2CF0-48BF-BFBD-923281089184}" destId="{483E8FB3-45F1-4450-B2CD-20E3AAF2B256}" srcOrd="1" destOrd="0" presId="urn:microsoft.com/office/officeart/2005/8/layout/vList4#1"/>
    <dgm:cxn modelId="{49338763-7D04-4CE8-87A2-D0220DA3888F}" type="presOf" srcId="{38780C4D-2CF0-48BF-BFBD-923281089184}" destId="{BF02E0C6-0B31-44B9-A796-AB4B83F63C24}" srcOrd="0" destOrd="0" presId="urn:microsoft.com/office/officeart/2005/8/layout/vList4#1"/>
    <dgm:cxn modelId="{2ED57246-41C4-4ED9-A1BE-48B90257784A}" type="presOf" srcId="{9ADE20A3-685C-4BFC-BA90-F6DDBC37EAE1}" destId="{CB43BCF0-FC66-4AC6-A30E-FC7C0A34FA8C}" srcOrd="0" destOrd="0" presId="urn:microsoft.com/office/officeart/2005/8/layout/vList4#1"/>
    <dgm:cxn modelId="{BE862448-40E2-4F54-BD16-0EF2C0521E4D}" srcId="{B6E52BE9-9759-48A9-9BFE-34769C0D6382}" destId="{2CC7EECA-F204-4AD6-BCCC-E57F4CCAD935}" srcOrd="3" destOrd="0" parTransId="{32790C86-1644-4FB3-9584-44052D00BD48}" sibTransId="{A3D2F1E8-A857-453E-AC3B-6F00C0E84266}"/>
    <dgm:cxn modelId="{9FE1196C-B959-408E-83D9-DD397437E21B}" type="presOf" srcId="{0D28FBD8-77E1-48E7-B9A4-128D64617A1A}" destId="{DB3BC323-2984-43E6-B35A-8E7A2DCC3B5F}" srcOrd="1" destOrd="0" presId="urn:microsoft.com/office/officeart/2005/8/layout/vList4#1"/>
    <dgm:cxn modelId="{99DFA26D-F955-4120-B9F2-C16F76BF8E65}" srcId="{B6E52BE9-9759-48A9-9BFE-34769C0D6382}" destId="{9ADE20A3-685C-4BFC-BA90-F6DDBC37EAE1}" srcOrd="4" destOrd="0" parTransId="{9F7BAFC2-9B0C-489D-A7C2-266704A55F7D}" sibTransId="{BBEC2494-6784-42D2-BC61-63D8EB741180}"/>
    <dgm:cxn modelId="{3DEA7371-B622-4807-8510-4490C1A8AC84}" srcId="{B6E52BE9-9759-48A9-9BFE-34769C0D6382}" destId="{F92E6195-FFD2-435D-8C2F-A5766EFD0533}" srcOrd="1" destOrd="0" parTransId="{E2931EEB-4FBB-4E27-BA6E-6061D51DFF3D}" sibTransId="{BE22E783-A0B6-4D99-A85C-B0A3EFD9C98A}"/>
    <dgm:cxn modelId="{3ED31B79-1867-4E01-9EF8-10305C55C892}" type="presOf" srcId="{F92E6195-FFD2-435D-8C2F-A5766EFD0533}" destId="{B06D5F5D-23AC-43F5-878E-819020F23AEA}" srcOrd="0" destOrd="0" presId="urn:microsoft.com/office/officeart/2005/8/layout/vList4#1"/>
    <dgm:cxn modelId="{9A838683-A9FD-409D-84A8-1AE2EF3E4B60}" type="presOf" srcId="{0D28FBD8-77E1-48E7-B9A4-128D64617A1A}" destId="{72777B78-2609-4E4E-BDBF-013A298041D4}" srcOrd="0" destOrd="0" presId="urn:microsoft.com/office/officeart/2005/8/layout/vList4#1"/>
    <dgm:cxn modelId="{68823688-3A73-4CC0-8DA7-D4F1B38BD777}" type="presOf" srcId="{24D5E193-44C8-42F1-A611-7389AADA33F4}" destId="{9143813C-F60D-4ACA-A5A7-FE4BC6987BDC}" srcOrd="1" destOrd="0" presId="urn:microsoft.com/office/officeart/2005/8/layout/vList4#1"/>
    <dgm:cxn modelId="{5AB3159F-392E-45CE-8847-A3D8CC7D2CFD}" type="presOf" srcId="{4FF5E302-A783-4961-8692-296DAFFF8FA6}" destId="{3ACF9048-328A-40E7-BAD3-68307C05C6E2}" srcOrd="0" destOrd="0" presId="urn:microsoft.com/office/officeart/2005/8/layout/vList4#1"/>
    <dgm:cxn modelId="{DA6F23A4-19BB-4B06-83EA-245D3494EA83}" type="presOf" srcId="{4FF5E302-A783-4961-8692-296DAFFF8FA6}" destId="{0E4EDA1A-76C7-4C86-B909-D9BEFC97E8E4}" srcOrd="1" destOrd="0" presId="urn:microsoft.com/office/officeart/2005/8/layout/vList4#1"/>
    <dgm:cxn modelId="{42F734AE-0107-4637-8F6C-DC9E59C28595}" type="presOf" srcId="{B6E52BE9-9759-48A9-9BFE-34769C0D6382}" destId="{2FF2A3DC-B35E-42CA-8278-AAE7E01826CF}" srcOrd="0" destOrd="0" presId="urn:microsoft.com/office/officeart/2005/8/layout/vList4#1"/>
    <dgm:cxn modelId="{E0167BC1-D479-4F13-9C64-0905E1B633F0}" srcId="{B6E52BE9-9759-48A9-9BFE-34769C0D6382}" destId="{4FF5E302-A783-4961-8692-296DAFFF8FA6}" srcOrd="5" destOrd="0" parTransId="{4EF2ED81-1821-4844-8DBD-E0D8A4041695}" sibTransId="{4C3D42BD-B621-4CE9-82BF-7FCC7DEF55D7}"/>
    <dgm:cxn modelId="{281D0DC9-6221-4F5B-AECF-C515AF80A579}" type="presOf" srcId="{2CC7EECA-F204-4AD6-BCCC-E57F4CCAD935}" destId="{862BD39D-E53B-4831-8DB9-6DB9A2650A7A}" srcOrd="0" destOrd="0" presId="urn:microsoft.com/office/officeart/2005/8/layout/vList4#1"/>
    <dgm:cxn modelId="{206875FA-5BFD-406E-8415-2F0B0510BBC3}" srcId="{B6E52BE9-9759-48A9-9BFE-34769C0D6382}" destId="{0D28FBD8-77E1-48E7-B9A4-128D64617A1A}" srcOrd="6" destOrd="0" parTransId="{E3D3E303-AA1F-4589-B51A-F01B59056B7D}" sibTransId="{A07EEA3C-0232-4C57-9CAA-B18397DC6B8D}"/>
    <dgm:cxn modelId="{18E588FD-588F-48C1-B57F-226C25B063EC}" type="presOf" srcId="{2CC7EECA-F204-4AD6-BCCC-E57F4CCAD935}" destId="{43B08B32-279E-4290-A59D-2E464983CC33}" srcOrd="1" destOrd="0" presId="urn:microsoft.com/office/officeart/2005/8/layout/vList4#1"/>
    <dgm:cxn modelId="{750E2350-5097-4C30-B319-859F849DB187}" type="presParOf" srcId="{2FF2A3DC-B35E-42CA-8278-AAE7E01826CF}" destId="{78862D4C-EA6E-4842-A164-B2DBCA62F9F7}" srcOrd="0" destOrd="0" presId="urn:microsoft.com/office/officeart/2005/8/layout/vList4#1"/>
    <dgm:cxn modelId="{10814A7B-DB60-4895-A207-6521CC0387AD}" type="presParOf" srcId="{78862D4C-EA6E-4842-A164-B2DBCA62F9F7}" destId="{BF02E0C6-0B31-44B9-A796-AB4B83F63C24}" srcOrd="0" destOrd="0" presId="urn:microsoft.com/office/officeart/2005/8/layout/vList4#1"/>
    <dgm:cxn modelId="{8238B8B8-CF88-4524-9CB8-B04A056F47CD}" type="presParOf" srcId="{78862D4C-EA6E-4842-A164-B2DBCA62F9F7}" destId="{E835C4C8-F2C2-42FA-9602-AAF342B613DA}" srcOrd="1" destOrd="0" presId="urn:microsoft.com/office/officeart/2005/8/layout/vList4#1"/>
    <dgm:cxn modelId="{4FC6D4B0-F365-4A93-BE21-F7E934BDC7C0}" type="presParOf" srcId="{78862D4C-EA6E-4842-A164-B2DBCA62F9F7}" destId="{483E8FB3-45F1-4450-B2CD-20E3AAF2B256}" srcOrd="2" destOrd="0" presId="urn:microsoft.com/office/officeart/2005/8/layout/vList4#1"/>
    <dgm:cxn modelId="{DC3C2CF5-F87D-4551-B8FA-51C1496DC67C}" type="presParOf" srcId="{2FF2A3DC-B35E-42CA-8278-AAE7E01826CF}" destId="{B8002245-CCF7-4D51-A466-8C27ADD23283}" srcOrd="1" destOrd="0" presId="urn:microsoft.com/office/officeart/2005/8/layout/vList4#1"/>
    <dgm:cxn modelId="{58667101-7E88-4EBC-8A0C-B879090E9600}" type="presParOf" srcId="{2FF2A3DC-B35E-42CA-8278-AAE7E01826CF}" destId="{0172EFC5-33F6-4A0D-9759-5CD6FB6523D8}" srcOrd="2" destOrd="0" presId="urn:microsoft.com/office/officeart/2005/8/layout/vList4#1"/>
    <dgm:cxn modelId="{3742377C-337E-4642-BA51-3079BEF89094}" type="presParOf" srcId="{0172EFC5-33F6-4A0D-9759-5CD6FB6523D8}" destId="{B06D5F5D-23AC-43F5-878E-819020F23AEA}" srcOrd="0" destOrd="0" presId="urn:microsoft.com/office/officeart/2005/8/layout/vList4#1"/>
    <dgm:cxn modelId="{FF42065C-4C3A-4737-ABF3-B365246C6CCC}" type="presParOf" srcId="{0172EFC5-33F6-4A0D-9759-5CD6FB6523D8}" destId="{AEF0314F-F1E8-4B53-ACB8-4DD5EEE46E7B}" srcOrd="1" destOrd="0" presId="urn:microsoft.com/office/officeart/2005/8/layout/vList4#1"/>
    <dgm:cxn modelId="{144C91A0-A5E7-4F8E-9F4D-1E57A8F73234}" type="presParOf" srcId="{0172EFC5-33F6-4A0D-9759-5CD6FB6523D8}" destId="{98E69772-50B3-4DD6-9165-2AB6617DFD52}" srcOrd="2" destOrd="0" presId="urn:microsoft.com/office/officeart/2005/8/layout/vList4#1"/>
    <dgm:cxn modelId="{4941883E-EC67-4009-A999-CBCA4AD719D9}" type="presParOf" srcId="{2FF2A3DC-B35E-42CA-8278-AAE7E01826CF}" destId="{852CBFEC-F549-4CD3-B988-0B983D057A26}" srcOrd="3" destOrd="0" presId="urn:microsoft.com/office/officeart/2005/8/layout/vList4#1"/>
    <dgm:cxn modelId="{A3121B95-C06A-411E-A8B1-6FA3501BFB93}" type="presParOf" srcId="{2FF2A3DC-B35E-42CA-8278-AAE7E01826CF}" destId="{0600A40B-7E73-480C-B382-1DB9AF4FE47F}" srcOrd="4" destOrd="0" presId="urn:microsoft.com/office/officeart/2005/8/layout/vList4#1"/>
    <dgm:cxn modelId="{5B5EF851-F77A-485E-9BB6-7F0956AC09A9}" type="presParOf" srcId="{0600A40B-7E73-480C-B382-1DB9AF4FE47F}" destId="{0D1FDDB1-DFD5-4D88-AF1C-475796FD361E}" srcOrd="0" destOrd="0" presId="urn:microsoft.com/office/officeart/2005/8/layout/vList4#1"/>
    <dgm:cxn modelId="{8D9EB0D3-3F11-427E-A661-E1A8C7A0C17C}" type="presParOf" srcId="{0600A40B-7E73-480C-B382-1DB9AF4FE47F}" destId="{29130CAC-5C1C-4F14-BE19-F526D819B4BE}" srcOrd="1" destOrd="0" presId="urn:microsoft.com/office/officeart/2005/8/layout/vList4#1"/>
    <dgm:cxn modelId="{A016D09D-9EDA-41E6-9DC1-AE65D2EDF110}" type="presParOf" srcId="{0600A40B-7E73-480C-B382-1DB9AF4FE47F}" destId="{9143813C-F60D-4ACA-A5A7-FE4BC6987BDC}" srcOrd="2" destOrd="0" presId="urn:microsoft.com/office/officeart/2005/8/layout/vList4#1"/>
    <dgm:cxn modelId="{A648A5A1-C6E1-41FA-9605-0176918C137A}" type="presParOf" srcId="{2FF2A3DC-B35E-42CA-8278-AAE7E01826CF}" destId="{91F15FDB-9FDA-4EE3-9CDA-5A326A257C56}" srcOrd="5" destOrd="0" presId="urn:microsoft.com/office/officeart/2005/8/layout/vList4#1"/>
    <dgm:cxn modelId="{A4BB320C-77FF-48C2-941A-398BA53AE411}" type="presParOf" srcId="{2FF2A3DC-B35E-42CA-8278-AAE7E01826CF}" destId="{B5E04BA8-3F47-456E-A489-9CE58A7F4532}" srcOrd="6" destOrd="0" presId="urn:microsoft.com/office/officeart/2005/8/layout/vList4#1"/>
    <dgm:cxn modelId="{33106086-15D5-42B9-ABF8-F7DB77A26E9D}" type="presParOf" srcId="{B5E04BA8-3F47-456E-A489-9CE58A7F4532}" destId="{862BD39D-E53B-4831-8DB9-6DB9A2650A7A}" srcOrd="0" destOrd="0" presId="urn:microsoft.com/office/officeart/2005/8/layout/vList4#1"/>
    <dgm:cxn modelId="{DE130BBB-7050-4F01-B67E-E6F5F331E613}" type="presParOf" srcId="{B5E04BA8-3F47-456E-A489-9CE58A7F4532}" destId="{D4445071-C11D-4914-ABA6-58CDEDE87975}" srcOrd="1" destOrd="0" presId="urn:microsoft.com/office/officeart/2005/8/layout/vList4#1"/>
    <dgm:cxn modelId="{1E174CA7-D962-4C37-AC7D-06995F81F8A9}" type="presParOf" srcId="{B5E04BA8-3F47-456E-A489-9CE58A7F4532}" destId="{43B08B32-279E-4290-A59D-2E464983CC33}" srcOrd="2" destOrd="0" presId="urn:microsoft.com/office/officeart/2005/8/layout/vList4#1"/>
    <dgm:cxn modelId="{F09ADB18-9EF8-47C6-85B0-8273C610CAD3}" type="presParOf" srcId="{2FF2A3DC-B35E-42CA-8278-AAE7E01826CF}" destId="{26406604-EB9F-49E7-84FC-BD95F284C000}" srcOrd="7" destOrd="0" presId="urn:microsoft.com/office/officeart/2005/8/layout/vList4#1"/>
    <dgm:cxn modelId="{A3B74CF6-6E0C-48AF-BAF7-32DE61EF1611}" type="presParOf" srcId="{2FF2A3DC-B35E-42CA-8278-AAE7E01826CF}" destId="{0745C732-9422-427E-8C25-2C4D5A8A3C71}" srcOrd="8" destOrd="0" presId="urn:microsoft.com/office/officeart/2005/8/layout/vList4#1"/>
    <dgm:cxn modelId="{DA930BE5-99A6-49B6-8382-60D09038E5C9}" type="presParOf" srcId="{0745C732-9422-427E-8C25-2C4D5A8A3C71}" destId="{CB43BCF0-FC66-4AC6-A30E-FC7C0A34FA8C}" srcOrd="0" destOrd="0" presId="urn:microsoft.com/office/officeart/2005/8/layout/vList4#1"/>
    <dgm:cxn modelId="{20740EF6-2EEE-4DDF-ADF7-D32652625F07}" type="presParOf" srcId="{0745C732-9422-427E-8C25-2C4D5A8A3C71}" destId="{7D3FD46A-4E62-4938-8AB3-965BC35CB05A}" srcOrd="1" destOrd="0" presId="urn:microsoft.com/office/officeart/2005/8/layout/vList4#1"/>
    <dgm:cxn modelId="{58A8A08E-ABF8-4329-92B8-19C85296CBD7}" type="presParOf" srcId="{0745C732-9422-427E-8C25-2C4D5A8A3C71}" destId="{667236DE-6142-43B6-A62E-EABC774564D6}" srcOrd="2" destOrd="0" presId="urn:microsoft.com/office/officeart/2005/8/layout/vList4#1"/>
    <dgm:cxn modelId="{E7BCA15C-5FBE-4693-9E0B-EE6A73239E4B}" type="presParOf" srcId="{2FF2A3DC-B35E-42CA-8278-AAE7E01826CF}" destId="{9F6AF917-D197-4CF3-8F28-D68836885361}" srcOrd="9" destOrd="0" presId="urn:microsoft.com/office/officeart/2005/8/layout/vList4#1"/>
    <dgm:cxn modelId="{8CD9FA77-2116-432F-B5F9-572C8FAA0C62}" type="presParOf" srcId="{2FF2A3DC-B35E-42CA-8278-AAE7E01826CF}" destId="{46BB6D66-91DE-42DE-BFF6-9DFF58D1C002}" srcOrd="10" destOrd="0" presId="urn:microsoft.com/office/officeart/2005/8/layout/vList4#1"/>
    <dgm:cxn modelId="{DCE86EB7-35D3-4692-A87E-3F83DA2B519F}" type="presParOf" srcId="{46BB6D66-91DE-42DE-BFF6-9DFF58D1C002}" destId="{3ACF9048-328A-40E7-BAD3-68307C05C6E2}" srcOrd="0" destOrd="0" presId="urn:microsoft.com/office/officeart/2005/8/layout/vList4#1"/>
    <dgm:cxn modelId="{74F27D7B-07C5-49C4-9C21-D1782C1204D4}" type="presParOf" srcId="{46BB6D66-91DE-42DE-BFF6-9DFF58D1C002}" destId="{5E78D2C8-1D37-434A-BD66-82348607AEE1}" srcOrd="1" destOrd="0" presId="urn:microsoft.com/office/officeart/2005/8/layout/vList4#1"/>
    <dgm:cxn modelId="{8DB2218B-39F2-44AC-9546-2263CBE57ED5}" type="presParOf" srcId="{46BB6D66-91DE-42DE-BFF6-9DFF58D1C002}" destId="{0E4EDA1A-76C7-4C86-B909-D9BEFC97E8E4}" srcOrd="2" destOrd="0" presId="urn:microsoft.com/office/officeart/2005/8/layout/vList4#1"/>
    <dgm:cxn modelId="{FFB79CAC-8DAC-4671-A597-5A7B0451237A}" type="presParOf" srcId="{2FF2A3DC-B35E-42CA-8278-AAE7E01826CF}" destId="{22E56975-8F27-453D-8F06-90DFA99CC982}" srcOrd="11" destOrd="0" presId="urn:microsoft.com/office/officeart/2005/8/layout/vList4#1"/>
    <dgm:cxn modelId="{04653BA5-D36A-4EDA-BD2B-0AEF5FD28133}" type="presParOf" srcId="{2FF2A3DC-B35E-42CA-8278-AAE7E01826CF}" destId="{83C054BF-B521-4F90-A432-18D1FE822A94}" srcOrd="12" destOrd="0" presId="urn:microsoft.com/office/officeart/2005/8/layout/vList4#1"/>
    <dgm:cxn modelId="{7056C8EC-F1CD-4FE5-BE41-79C8DD01BC54}" type="presParOf" srcId="{83C054BF-B521-4F90-A432-18D1FE822A94}" destId="{72777B78-2609-4E4E-BDBF-013A298041D4}" srcOrd="0" destOrd="0" presId="urn:microsoft.com/office/officeart/2005/8/layout/vList4#1"/>
    <dgm:cxn modelId="{74537AAA-D8BE-4FBB-9B00-F60871E1B64F}" type="presParOf" srcId="{83C054BF-B521-4F90-A432-18D1FE822A94}" destId="{C4C89F38-D772-4667-8CF5-2685CE87D1D2}" srcOrd="1" destOrd="0" presId="urn:microsoft.com/office/officeart/2005/8/layout/vList4#1"/>
    <dgm:cxn modelId="{D7CF5860-7C03-4756-94AF-64C82F3D9799}" type="presParOf" srcId="{83C054BF-B521-4F90-A432-18D1FE822A94}" destId="{DB3BC323-2984-43E6-B35A-8E7A2DCC3B5F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DA260-4468-444A-AEC2-FBB17746BB72}">
      <dsp:nvSpPr>
        <dsp:cNvPr id="0" name=""/>
        <dsp:cNvSpPr/>
      </dsp:nvSpPr>
      <dsp:spPr>
        <a:xfrm>
          <a:off x="4709" y="622776"/>
          <a:ext cx="0" cy="279941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353C1A-2C31-46B6-8675-4EDA9186D27F}">
      <dsp:nvSpPr>
        <dsp:cNvPr id="0" name=""/>
        <dsp:cNvSpPr/>
      </dsp:nvSpPr>
      <dsp:spPr>
        <a:xfrm>
          <a:off x="82471" y="716089"/>
          <a:ext cx="1472334" cy="1259734"/>
        </a:xfrm>
        <a:prstGeom prst="rect">
          <a:avLst/>
        </a:prstGeom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C0AA37-3BBF-43AA-AE48-7C47D17098D8}">
      <dsp:nvSpPr>
        <dsp:cNvPr id="0" name=""/>
        <dsp:cNvSpPr/>
      </dsp:nvSpPr>
      <dsp:spPr>
        <a:xfrm>
          <a:off x="82471" y="1975824"/>
          <a:ext cx="1472334" cy="1446362"/>
        </a:xfrm>
        <a:prstGeom prst="rect">
          <a:avLst/>
        </a:prstGeom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/>
              <a:ea typeface="+mn-ea"/>
              <a:cs typeface="+mn-cs"/>
            </a:rPr>
            <a:t>«</a:t>
          </a:r>
          <a:r>
            <a:rPr lang="es-ES" sz="1800" b="1" kern="1200" dirty="0"/>
            <a:t>Come mai non avete </a:t>
          </a:r>
          <a:r>
            <a:rPr lang="es-ES" sz="1800" b="1" kern="1200" dirty="0" err="1"/>
            <a:t>fede</a:t>
          </a:r>
          <a:r>
            <a:rPr lang="es-ES" sz="1800" b="1" kern="1200" dirty="0"/>
            <a:t>?</a:t>
          </a:r>
          <a:r>
            <a:rPr lang="it-IT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»</a:t>
          </a:r>
          <a:r>
            <a:rPr lang="es-ES" sz="1800" b="1" kern="1200" dirty="0"/>
            <a:t>     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(</a:t>
          </a:r>
          <a:r>
            <a:rPr lang="es-ES" sz="1800" b="1" kern="1200" dirty="0" err="1"/>
            <a:t>Mr</a:t>
          </a:r>
          <a:r>
            <a:rPr lang="es-ES" sz="1800" b="1" kern="1200" dirty="0"/>
            <a:t> </a:t>
          </a:r>
          <a:r>
            <a:rPr lang="es-E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4:40</a:t>
          </a:r>
          <a:r>
            <a:rPr lang="es-ES" sz="1800" b="1" kern="1200" dirty="0"/>
            <a:t>)</a:t>
          </a:r>
          <a:endParaRPr lang="es-ES" sz="1800" kern="1200" dirty="0"/>
        </a:p>
      </dsp:txBody>
      <dsp:txXfrm>
        <a:off x="82471" y="1975824"/>
        <a:ext cx="1472334" cy="1446362"/>
      </dsp:txXfrm>
    </dsp:sp>
    <dsp:sp modelId="{1F6FB844-657E-401A-8421-034AC6EA11AD}">
      <dsp:nvSpPr>
        <dsp:cNvPr id="0" name=""/>
        <dsp:cNvSpPr/>
      </dsp:nvSpPr>
      <dsp:spPr>
        <a:xfrm>
          <a:off x="4709" y="66670"/>
          <a:ext cx="1555228" cy="5400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La fede degli Apostoli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709" y="66670"/>
        <a:ext cx="1555228" cy="540000"/>
      </dsp:txXfrm>
    </dsp:sp>
    <dsp:sp modelId="{480D0FCD-E7DF-4D90-AD0E-23ED792B7859}">
      <dsp:nvSpPr>
        <dsp:cNvPr id="0" name=""/>
        <dsp:cNvSpPr/>
      </dsp:nvSpPr>
      <dsp:spPr>
        <a:xfrm>
          <a:off x="2071125" y="622776"/>
          <a:ext cx="0" cy="279941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0F905A-BE6D-4918-AF7F-A48815CC4DA5}">
      <dsp:nvSpPr>
        <dsp:cNvPr id="0" name=""/>
        <dsp:cNvSpPr/>
      </dsp:nvSpPr>
      <dsp:spPr>
        <a:xfrm>
          <a:off x="2148886" y="716089"/>
          <a:ext cx="1472334" cy="1259734"/>
        </a:xfrm>
        <a:prstGeom prst="rect">
          <a:avLst/>
        </a:prstGeom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F42ECC-164F-4BA3-B8A0-C2E14FBA731B}">
      <dsp:nvSpPr>
        <dsp:cNvPr id="0" name=""/>
        <dsp:cNvSpPr/>
      </dsp:nvSpPr>
      <dsp:spPr>
        <a:xfrm>
          <a:off x="2148886" y="1975824"/>
          <a:ext cx="1472334" cy="1446362"/>
        </a:xfrm>
        <a:prstGeom prst="rect">
          <a:avLst/>
        </a:prstGeom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rgbClr val="2A3C64"/>
              </a:solidFill>
              <a:latin typeface="Comic Sans MS" panose="030F0702030302020204" pitchFamily="66" charset="0"/>
            </a:rPr>
            <a:t>«</a:t>
          </a:r>
          <a:r>
            <a:rPr lang="es-ES" sz="1800" b="1" kern="1200" dirty="0" err="1"/>
            <a:t>uomo</a:t>
          </a:r>
          <a:r>
            <a:rPr lang="es-ES" sz="1800" b="1" kern="1200" dirty="0"/>
            <a:t> di poca </a:t>
          </a:r>
          <a:r>
            <a:rPr lang="es-ES" sz="1800" b="1" kern="1200" dirty="0" err="1"/>
            <a:t>fede</a:t>
          </a:r>
          <a:r>
            <a:rPr lang="es-ES" sz="1800" b="1" kern="1200" dirty="0"/>
            <a:t>!</a:t>
          </a:r>
          <a:r>
            <a:rPr lang="it-IT" sz="1800" b="1" kern="1200" dirty="0">
              <a:solidFill>
                <a:srgbClr val="2A3C64"/>
              </a:solidFill>
              <a:latin typeface="Comic Sans MS" panose="030F0702030302020204" pitchFamily="66" charset="0"/>
            </a:rPr>
            <a:t>»</a:t>
          </a:r>
          <a:br>
            <a:rPr lang="es-ES" sz="1800" b="1" kern="1200" dirty="0"/>
          </a:br>
          <a:r>
            <a:rPr lang="es-ES" sz="1800" b="1" kern="1200" dirty="0"/>
            <a:t>(Mt 14:31)</a:t>
          </a:r>
          <a:endParaRPr lang="es-ES" sz="1800" kern="1200" dirty="0"/>
        </a:p>
      </dsp:txBody>
      <dsp:txXfrm>
        <a:off x="2148886" y="1975824"/>
        <a:ext cx="1472334" cy="1446362"/>
      </dsp:txXfrm>
    </dsp:sp>
    <dsp:sp modelId="{56B7292D-9731-4075-ADD4-E2A91D421C2C}">
      <dsp:nvSpPr>
        <dsp:cNvPr id="0" name=""/>
        <dsp:cNvSpPr/>
      </dsp:nvSpPr>
      <dsp:spPr>
        <a:xfrm>
          <a:off x="2071125" y="66670"/>
          <a:ext cx="1555228" cy="540000"/>
        </a:xfrm>
        <a:prstGeom prst="rect">
          <a:avLst/>
        </a:prstGeom>
        <a:gradFill rotWithShape="0">
          <a:gsLst>
            <a:gs pos="0">
              <a:schemeClr val="accent4">
                <a:hueOff val="1284133"/>
                <a:satOff val="6656"/>
                <a:lumOff val="-1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284133"/>
                <a:satOff val="6656"/>
                <a:lumOff val="-1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284133"/>
                <a:satOff val="6656"/>
                <a:lumOff val="-1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La fede di Pietro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071125" y="66670"/>
        <a:ext cx="1555228" cy="540000"/>
      </dsp:txXfrm>
    </dsp:sp>
    <dsp:sp modelId="{7CD9B7D2-5346-494E-909E-931407BEE132}">
      <dsp:nvSpPr>
        <dsp:cNvPr id="0" name=""/>
        <dsp:cNvSpPr/>
      </dsp:nvSpPr>
      <dsp:spPr>
        <a:xfrm>
          <a:off x="4137540" y="622776"/>
          <a:ext cx="0" cy="279941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A4AE2E-8284-42CA-B7F9-4B2F722B0780}">
      <dsp:nvSpPr>
        <dsp:cNvPr id="0" name=""/>
        <dsp:cNvSpPr/>
      </dsp:nvSpPr>
      <dsp:spPr>
        <a:xfrm>
          <a:off x="4215302" y="716089"/>
          <a:ext cx="1472334" cy="1259734"/>
        </a:xfrm>
        <a:prstGeom prst="rect">
          <a:avLst/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EE1C7E-29F1-4BFF-ADCF-6502FAF270BD}">
      <dsp:nvSpPr>
        <dsp:cNvPr id="0" name=""/>
        <dsp:cNvSpPr/>
      </dsp:nvSpPr>
      <dsp:spPr>
        <a:xfrm>
          <a:off x="4215302" y="1975824"/>
          <a:ext cx="1472334" cy="1446362"/>
        </a:xfrm>
        <a:prstGeom prst="rect">
          <a:avLst/>
        </a:prstGeom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rgbClr val="2A3C64"/>
              </a:solidFill>
              <a:latin typeface="Comic Sans MS" panose="030F0702030302020204" pitchFamily="66" charset="0"/>
            </a:rPr>
            <a:t>«</a:t>
          </a:r>
          <a:r>
            <a:rPr lang="es-ES" sz="1800" b="1" kern="1200" dirty="0" err="1"/>
            <a:t>sovvieni</a:t>
          </a:r>
          <a:r>
            <a:rPr lang="es-ES" sz="1800" b="1" kern="1200" dirty="0"/>
            <a:t> alla </a:t>
          </a:r>
          <a:r>
            <a:rPr lang="es-ES" sz="1800" b="1" kern="1200" dirty="0" err="1"/>
            <a:t>mia</a:t>
          </a:r>
          <a:r>
            <a:rPr lang="es-ES" sz="1800" b="1" kern="1200" dirty="0"/>
            <a:t> </a:t>
          </a:r>
          <a:r>
            <a:rPr lang="es-ES" sz="1800" b="1" kern="1200" dirty="0" err="1"/>
            <a:t>fede</a:t>
          </a:r>
          <a:r>
            <a:rPr lang="it-IT" sz="1800" b="1" kern="1200" dirty="0">
              <a:solidFill>
                <a:srgbClr val="2A3C64"/>
              </a:solidFill>
              <a:latin typeface="Comic Sans MS" panose="030F0702030302020204" pitchFamily="66" charset="0"/>
            </a:rPr>
            <a:t>»</a:t>
          </a:r>
          <a:r>
            <a:rPr lang="es-ES" sz="1800" b="1" kern="1200" dirty="0"/>
            <a:t>  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(Mr 9:24)</a:t>
          </a:r>
          <a:endParaRPr lang="es-ES" sz="1800" kern="1200" dirty="0"/>
        </a:p>
      </dsp:txBody>
      <dsp:txXfrm>
        <a:off x="4215302" y="1975824"/>
        <a:ext cx="1472334" cy="1446362"/>
      </dsp:txXfrm>
    </dsp:sp>
    <dsp:sp modelId="{F9DF30A9-7B6B-451C-B056-6355C95639B1}">
      <dsp:nvSpPr>
        <dsp:cNvPr id="0" name=""/>
        <dsp:cNvSpPr/>
      </dsp:nvSpPr>
      <dsp:spPr>
        <a:xfrm>
          <a:off x="4137540" y="66670"/>
          <a:ext cx="1555228" cy="540000"/>
        </a:xfrm>
        <a:prstGeom prst="rect">
          <a:avLst/>
        </a:prstGeom>
        <a:gradFill rotWithShape="0">
          <a:gsLst>
            <a:gs pos="0">
              <a:schemeClr val="accent4">
                <a:hueOff val="2568265"/>
                <a:satOff val="13312"/>
                <a:lumOff val="-3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68265"/>
                <a:satOff val="13312"/>
                <a:lumOff val="-3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68265"/>
                <a:satOff val="13312"/>
                <a:lumOff val="-3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La fede del padre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137540" y="66670"/>
        <a:ext cx="1555228" cy="540000"/>
      </dsp:txXfrm>
    </dsp:sp>
    <dsp:sp modelId="{D2AE9422-10DB-4BFB-A12C-EBB4A8DCAA2C}">
      <dsp:nvSpPr>
        <dsp:cNvPr id="0" name=""/>
        <dsp:cNvSpPr/>
      </dsp:nvSpPr>
      <dsp:spPr>
        <a:xfrm>
          <a:off x="6203956" y="622776"/>
          <a:ext cx="0" cy="279941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1AED5F-BA65-453B-A8D0-15DD9B3FEDF6}">
      <dsp:nvSpPr>
        <dsp:cNvPr id="0" name=""/>
        <dsp:cNvSpPr/>
      </dsp:nvSpPr>
      <dsp:spPr>
        <a:xfrm>
          <a:off x="6281717" y="716089"/>
          <a:ext cx="1472334" cy="1259734"/>
        </a:xfrm>
        <a:prstGeom prst="rect">
          <a:avLst/>
        </a:prstGeom>
        <a:blipFill dpi="0"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33758D-FD54-491E-89E7-30D54E48085C}">
      <dsp:nvSpPr>
        <dsp:cNvPr id="0" name=""/>
        <dsp:cNvSpPr/>
      </dsp:nvSpPr>
      <dsp:spPr>
        <a:xfrm>
          <a:off x="6281717" y="1975824"/>
          <a:ext cx="1472334" cy="1446362"/>
        </a:xfrm>
        <a:prstGeom prst="rect">
          <a:avLst/>
        </a:prstGeom>
        <a:solidFill>
          <a:srgbClr val="D7D4F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rgbClr val="2A3C64"/>
              </a:solidFill>
              <a:latin typeface="Comic Sans MS" panose="030F0702030302020204" pitchFamily="66" charset="0"/>
            </a:rPr>
            <a:t>«</a:t>
          </a:r>
          <a:r>
            <a:rPr lang="es-ES" sz="1800" b="1" kern="1200" dirty="0"/>
            <a:t>grande è la </a:t>
          </a:r>
          <a:r>
            <a:rPr lang="es-ES" sz="1800" b="1" kern="1200" dirty="0" err="1"/>
            <a:t>tua</a:t>
          </a:r>
          <a:r>
            <a:rPr lang="es-ES" sz="1800" b="1" kern="1200" dirty="0"/>
            <a:t> </a:t>
          </a:r>
          <a:r>
            <a:rPr lang="es-ES" sz="1800" b="1" kern="1200" dirty="0" err="1"/>
            <a:t>fede</a:t>
          </a:r>
          <a:r>
            <a:rPr lang="it-IT" sz="1800" b="1" kern="1200" dirty="0">
              <a:solidFill>
                <a:srgbClr val="2A3C64"/>
              </a:solidFill>
              <a:latin typeface="Comic Sans MS" panose="030F0702030302020204" pitchFamily="66" charset="0"/>
            </a:rPr>
            <a:t>»</a:t>
          </a:r>
          <a:br>
            <a:rPr lang="es-ES" sz="1800" b="1" kern="1200" dirty="0"/>
          </a:br>
          <a:r>
            <a:rPr lang="es-ES" sz="1800" b="1" kern="1200" dirty="0"/>
            <a:t>(Mt 15:28</a:t>
          </a:r>
          <a:r>
            <a:rPr lang="es-ES" sz="2000" b="1" kern="1200" dirty="0"/>
            <a:t>)</a:t>
          </a:r>
          <a:endParaRPr lang="es-ES" sz="2000" kern="1200" dirty="0"/>
        </a:p>
      </dsp:txBody>
      <dsp:txXfrm>
        <a:off x="6281717" y="1975824"/>
        <a:ext cx="1472334" cy="1446362"/>
      </dsp:txXfrm>
    </dsp:sp>
    <dsp:sp modelId="{F943B3B9-DC10-4A5C-B0AC-A895FE8A8097}">
      <dsp:nvSpPr>
        <dsp:cNvPr id="0" name=""/>
        <dsp:cNvSpPr/>
      </dsp:nvSpPr>
      <dsp:spPr>
        <a:xfrm>
          <a:off x="6245511" y="76051"/>
          <a:ext cx="1555228" cy="540000"/>
        </a:xfrm>
        <a:prstGeom prst="rect">
          <a:avLst/>
        </a:prstGeom>
        <a:gradFill rotWithShape="0">
          <a:gsLst>
            <a:gs pos="0">
              <a:schemeClr val="accent4">
                <a:hueOff val="3852398"/>
                <a:satOff val="19969"/>
                <a:lumOff val="-55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852398"/>
                <a:satOff val="19969"/>
                <a:lumOff val="-55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852398"/>
                <a:satOff val="19969"/>
                <a:lumOff val="-55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La fede della cananea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245511" y="76051"/>
        <a:ext cx="1555228" cy="540000"/>
      </dsp:txXfrm>
    </dsp:sp>
    <dsp:sp modelId="{6949DDE7-0AAF-4727-B609-554D3A4FEC99}">
      <dsp:nvSpPr>
        <dsp:cNvPr id="0" name=""/>
        <dsp:cNvSpPr/>
      </dsp:nvSpPr>
      <dsp:spPr>
        <a:xfrm>
          <a:off x="8270371" y="622776"/>
          <a:ext cx="0" cy="279941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770434-6391-4C9F-8E8F-FF19F84845AD}">
      <dsp:nvSpPr>
        <dsp:cNvPr id="0" name=""/>
        <dsp:cNvSpPr/>
      </dsp:nvSpPr>
      <dsp:spPr>
        <a:xfrm>
          <a:off x="8348133" y="716089"/>
          <a:ext cx="1472334" cy="1259734"/>
        </a:xfrm>
        <a:prstGeom prst="rect">
          <a:avLst/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FA691F-2865-46C9-81D5-E44ADC7C54F2}">
      <dsp:nvSpPr>
        <dsp:cNvPr id="0" name=""/>
        <dsp:cNvSpPr/>
      </dsp:nvSpPr>
      <dsp:spPr>
        <a:xfrm>
          <a:off x="8348133" y="1975824"/>
          <a:ext cx="1472334" cy="1446362"/>
        </a:xfrm>
        <a:prstGeom prst="rect">
          <a:avLst/>
        </a:prstGeom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rgbClr val="2A3C64"/>
              </a:solidFill>
              <a:latin typeface="Comic Sans MS" panose="030F0702030302020204" pitchFamily="66" charset="0"/>
            </a:rPr>
            <a:t>«</a:t>
          </a:r>
          <a:r>
            <a:rPr lang="es-ES" sz="1600" b="1" kern="1200" dirty="0" err="1"/>
            <a:t>neppure</a:t>
          </a:r>
          <a:r>
            <a:rPr lang="es-ES" sz="1600" b="1" kern="1200" dirty="0"/>
            <a:t> in Israele ho trovato  tanta </a:t>
          </a:r>
          <a:r>
            <a:rPr lang="es-ES" sz="1600" b="1" kern="1200" dirty="0" err="1"/>
            <a:t>fede</a:t>
          </a:r>
          <a:r>
            <a:rPr lang="it-IT" sz="1600" b="1" kern="1200" dirty="0">
              <a:solidFill>
                <a:srgbClr val="2A3C64"/>
              </a:solidFill>
              <a:latin typeface="Comic Sans MS" panose="030F0702030302020204" pitchFamily="66" charset="0"/>
            </a:rPr>
            <a:t>»</a:t>
          </a:r>
          <a:r>
            <a:rPr lang="es-ES" sz="1600" b="1" kern="1200" dirty="0"/>
            <a:t>               (Lu 7:9)</a:t>
          </a:r>
          <a:endParaRPr lang="es-ES" sz="1600" kern="1200" dirty="0"/>
        </a:p>
      </dsp:txBody>
      <dsp:txXfrm>
        <a:off x="8348133" y="1975824"/>
        <a:ext cx="1472334" cy="1446362"/>
      </dsp:txXfrm>
    </dsp:sp>
    <dsp:sp modelId="{B030FCF5-5111-4999-B91A-1424FECB2873}">
      <dsp:nvSpPr>
        <dsp:cNvPr id="0" name=""/>
        <dsp:cNvSpPr/>
      </dsp:nvSpPr>
      <dsp:spPr>
        <a:xfrm>
          <a:off x="8270371" y="66670"/>
          <a:ext cx="1555228" cy="540000"/>
        </a:xfrm>
        <a:prstGeom prst="rect">
          <a:avLst/>
        </a:prstGeom>
        <a:gradFill rotWithShape="0">
          <a:gsLst>
            <a:gs pos="0">
              <a:schemeClr val="accent4">
                <a:hueOff val="5136530"/>
                <a:satOff val="26625"/>
                <a:lumOff val="-73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36530"/>
                <a:satOff val="26625"/>
                <a:lumOff val="-73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36530"/>
                <a:satOff val="26625"/>
                <a:lumOff val="-73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La fede del centurione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270371" y="66670"/>
        <a:ext cx="1555228" cy="540000"/>
      </dsp:txXfrm>
    </dsp:sp>
    <dsp:sp modelId="{CFAE7013-EE75-4F32-BF92-A4431AE5F6EA}">
      <dsp:nvSpPr>
        <dsp:cNvPr id="0" name=""/>
        <dsp:cNvSpPr/>
      </dsp:nvSpPr>
      <dsp:spPr>
        <a:xfrm>
          <a:off x="10336787" y="622776"/>
          <a:ext cx="0" cy="279941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6610F4-379A-4D9C-91D6-26958AD3D8BD}">
      <dsp:nvSpPr>
        <dsp:cNvPr id="0" name=""/>
        <dsp:cNvSpPr/>
      </dsp:nvSpPr>
      <dsp:spPr>
        <a:xfrm>
          <a:off x="10414548" y="716089"/>
          <a:ext cx="1472334" cy="1259734"/>
        </a:xfrm>
        <a:prstGeom prst="rect">
          <a:avLst/>
        </a:prstGeom>
        <a:blipFill dpi="0"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4FD2A1-D591-4B95-A535-7FAAF8A95B55}">
      <dsp:nvSpPr>
        <dsp:cNvPr id="0" name=""/>
        <dsp:cNvSpPr/>
      </dsp:nvSpPr>
      <dsp:spPr>
        <a:xfrm>
          <a:off x="10414548" y="1975824"/>
          <a:ext cx="1472334" cy="1446362"/>
        </a:xfrm>
        <a:prstGeom prst="rect">
          <a:avLst/>
        </a:prstGeom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rgbClr val="2A3C64"/>
              </a:solidFill>
              <a:latin typeface="Comic Sans MS" panose="030F0702030302020204" pitchFamily="66" charset="0"/>
            </a:rPr>
            <a:t>«</a:t>
          </a:r>
          <a:r>
            <a:rPr lang="es-ES" sz="1800" b="1" kern="1200" dirty="0" err="1"/>
            <a:t>uomo</a:t>
          </a:r>
          <a:r>
            <a:rPr lang="es-ES" sz="1800" b="1" kern="1200" dirty="0"/>
            <a:t> pieno di </a:t>
          </a:r>
          <a:r>
            <a:rPr lang="es-ES" sz="1800" b="1" kern="1200" dirty="0" err="1"/>
            <a:t>fede</a:t>
          </a:r>
          <a:r>
            <a:rPr lang="it-IT" sz="1800" b="1" kern="1200" dirty="0">
              <a:solidFill>
                <a:srgbClr val="2A3C64"/>
              </a:solidFill>
              <a:latin typeface="Comic Sans MS" panose="030F0702030302020204" pitchFamily="66" charset="0"/>
            </a:rPr>
            <a:t>»</a:t>
          </a:r>
          <a:r>
            <a:rPr lang="es-ES" sz="1800" b="1" kern="1200" dirty="0"/>
            <a:t>   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(At 6:5)</a:t>
          </a:r>
          <a:endParaRPr lang="es-ES" sz="1800" kern="1200" dirty="0"/>
        </a:p>
      </dsp:txBody>
      <dsp:txXfrm>
        <a:off x="10414548" y="1975824"/>
        <a:ext cx="1472334" cy="1446362"/>
      </dsp:txXfrm>
    </dsp:sp>
    <dsp:sp modelId="{BAFB1362-565C-45C5-9E03-9BA921416D73}">
      <dsp:nvSpPr>
        <dsp:cNvPr id="0" name=""/>
        <dsp:cNvSpPr/>
      </dsp:nvSpPr>
      <dsp:spPr>
        <a:xfrm>
          <a:off x="10336787" y="66670"/>
          <a:ext cx="1555228" cy="540000"/>
        </a:xfrm>
        <a:prstGeom prst="rect">
          <a:avLst/>
        </a:prstGeom>
        <a:gradFill rotWithShape="0">
          <a:gsLst>
            <a:gs pos="0">
              <a:schemeClr val="accent4">
                <a:hueOff val="6420663"/>
                <a:satOff val="33281"/>
                <a:lumOff val="-92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420663"/>
                <a:satOff val="33281"/>
                <a:lumOff val="-92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420663"/>
                <a:satOff val="33281"/>
                <a:lumOff val="-92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La fede di Stefano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0336787" y="66670"/>
        <a:ext cx="1555228" cy="54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E801D-DE2B-4B26-AE02-37B78EB2674E}">
      <dsp:nvSpPr>
        <dsp:cNvPr id="0" name=""/>
        <dsp:cNvSpPr/>
      </dsp:nvSpPr>
      <dsp:spPr>
        <a:xfrm>
          <a:off x="434156" y="344566"/>
          <a:ext cx="2438337" cy="883076"/>
        </a:xfrm>
        <a:prstGeom prst="rect">
          <a:avLst/>
        </a:prstGeom>
        <a:solidFill>
          <a:srgbClr val="FFEBAB"/>
        </a:solid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8137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Esercitare la fede, seppur piccola possa essere </a:t>
          </a:r>
          <a:r>
            <a:rPr lang="es-ES" sz="1800" b="1" kern="1200" dirty="0"/>
            <a:t>(Mt 17:20)</a:t>
          </a:r>
          <a:endParaRPr lang="es-ES" sz="1800" kern="1200" dirty="0"/>
        </a:p>
      </dsp:txBody>
      <dsp:txXfrm>
        <a:off x="434156" y="344566"/>
        <a:ext cx="2438337" cy="883076"/>
      </dsp:txXfrm>
    </dsp:sp>
    <dsp:sp modelId="{EF1C654A-1FC1-4582-A367-0477E89B3989}">
      <dsp:nvSpPr>
        <dsp:cNvPr id="0" name=""/>
        <dsp:cNvSpPr/>
      </dsp:nvSpPr>
      <dsp:spPr>
        <a:xfrm>
          <a:off x="147554" y="217010"/>
          <a:ext cx="618153" cy="927230"/>
        </a:xfrm>
        <a:prstGeom prst="rect">
          <a:avLst/>
        </a:prstGeom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30D1C-E735-4EF1-BDB8-4173C1B5B3D5}">
      <dsp:nvSpPr>
        <dsp:cNvPr id="0" name=""/>
        <dsp:cNvSpPr/>
      </dsp:nvSpPr>
      <dsp:spPr>
        <a:xfrm>
          <a:off x="3216621" y="344566"/>
          <a:ext cx="2825845" cy="883076"/>
        </a:xfrm>
        <a:prstGeom prst="rect">
          <a:avLst/>
        </a:prstGeom>
        <a:solidFill>
          <a:srgbClr val="BDEEFF"/>
        </a:solid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8137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Studiare la Bibbia (Ro 10:17)</a:t>
          </a:r>
          <a:endParaRPr lang="es-ES" sz="1800" kern="1200" dirty="0"/>
        </a:p>
      </dsp:txBody>
      <dsp:txXfrm>
        <a:off x="3216621" y="344566"/>
        <a:ext cx="2825845" cy="883076"/>
      </dsp:txXfrm>
    </dsp:sp>
    <dsp:sp modelId="{D0657339-4452-4381-9696-08768A9793E4}">
      <dsp:nvSpPr>
        <dsp:cNvPr id="0" name=""/>
        <dsp:cNvSpPr/>
      </dsp:nvSpPr>
      <dsp:spPr>
        <a:xfrm>
          <a:off x="3098880" y="217010"/>
          <a:ext cx="618153" cy="927230"/>
        </a:xfrm>
        <a:prstGeom prst="rect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9C750-5BA6-4C3D-BBE2-97E7E0FA3542}">
      <dsp:nvSpPr>
        <dsp:cNvPr id="0" name=""/>
        <dsp:cNvSpPr/>
      </dsp:nvSpPr>
      <dsp:spPr>
        <a:xfrm>
          <a:off x="143525" y="1456261"/>
          <a:ext cx="2825845" cy="883076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8137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Chiedere a Dio che l’aumenti (Lu 17:5)</a:t>
          </a:r>
          <a:endParaRPr lang="es-ES" sz="1800" kern="1200" dirty="0"/>
        </a:p>
      </dsp:txBody>
      <dsp:txXfrm>
        <a:off x="143525" y="1456261"/>
        <a:ext cx="2825845" cy="883076"/>
      </dsp:txXfrm>
    </dsp:sp>
    <dsp:sp modelId="{4CFB5C92-2025-4ADA-8309-F9DDDE058036}">
      <dsp:nvSpPr>
        <dsp:cNvPr id="0" name=""/>
        <dsp:cNvSpPr/>
      </dsp:nvSpPr>
      <dsp:spPr>
        <a:xfrm>
          <a:off x="25784" y="1328706"/>
          <a:ext cx="618153" cy="927230"/>
        </a:xfrm>
        <a:prstGeom prst="rect">
          <a:avLst/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E6368-E3D1-45FE-A79B-B9C5F27954CB}">
      <dsp:nvSpPr>
        <dsp:cNvPr id="0" name=""/>
        <dsp:cNvSpPr/>
      </dsp:nvSpPr>
      <dsp:spPr>
        <a:xfrm>
          <a:off x="3313498" y="1456261"/>
          <a:ext cx="2825845" cy="88307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8137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Non arrendersi di fronte al dubbio       </a:t>
          </a:r>
          <a:r>
            <a:rPr lang="es-ES" sz="1800" b="1" kern="1200" dirty="0"/>
            <a:t>(</a:t>
          </a:r>
          <a:r>
            <a:rPr lang="es-ES" sz="1800" b="1" kern="1200" dirty="0" err="1"/>
            <a:t>Mr</a:t>
          </a:r>
          <a:r>
            <a:rPr lang="es-ES" sz="1800" b="1" kern="1200" dirty="0"/>
            <a:t> 9:23,24)</a:t>
          </a:r>
          <a:endParaRPr lang="es-ES" sz="1800" kern="1200" dirty="0"/>
        </a:p>
      </dsp:txBody>
      <dsp:txXfrm>
        <a:off x="3313498" y="1456261"/>
        <a:ext cx="2825845" cy="883076"/>
      </dsp:txXfrm>
    </dsp:sp>
    <dsp:sp modelId="{DE7FC900-5765-4183-91B0-93122DA942DB}">
      <dsp:nvSpPr>
        <dsp:cNvPr id="0" name=""/>
        <dsp:cNvSpPr/>
      </dsp:nvSpPr>
      <dsp:spPr>
        <a:xfrm>
          <a:off x="3195758" y="1328706"/>
          <a:ext cx="618153" cy="927230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5EDDD-B49F-4AFD-BA06-49661791AC8B}">
      <dsp:nvSpPr>
        <dsp:cNvPr id="0" name=""/>
        <dsp:cNvSpPr/>
      </dsp:nvSpPr>
      <dsp:spPr>
        <a:xfrm>
          <a:off x="143525" y="2567957"/>
          <a:ext cx="2825845" cy="883076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8137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Non basare la mia </a:t>
          </a:r>
          <a:r>
            <a:rPr lang="es-ES" sz="1800" b="1" kern="1200" dirty="0" err="1"/>
            <a:t>fede</a:t>
          </a:r>
          <a:r>
            <a:rPr lang="es-ES" sz="1800" b="1" kern="1200" dirty="0"/>
            <a:t> </a:t>
          </a:r>
          <a:r>
            <a:rPr lang="es-ES" sz="1800" b="1" kern="1200" dirty="0" err="1"/>
            <a:t>sulla</a:t>
          </a:r>
          <a:r>
            <a:rPr lang="es-ES" sz="1800" b="1" kern="1200" dirty="0"/>
            <a:t> fede di </a:t>
          </a:r>
          <a:r>
            <a:rPr lang="es-ES" sz="1800" b="1" kern="1200" dirty="0" err="1"/>
            <a:t>altri</a:t>
          </a:r>
          <a:r>
            <a:rPr lang="es-ES" sz="1800" b="1" kern="1200" dirty="0"/>
            <a:t> (Mt 25:8)</a:t>
          </a:r>
          <a:endParaRPr lang="es-ES" sz="1800" kern="1200" dirty="0"/>
        </a:p>
      </dsp:txBody>
      <dsp:txXfrm>
        <a:off x="143525" y="2567957"/>
        <a:ext cx="2825845" cy="883076"/>
      </dsp:txXfrm>
    </dsp:sp>
    <dsp:sp modelId="{DBEFF52B-2DD5-4E70-AFE3-2AD45871F679}">
      <dsp:nvSpPr>
        <dsp:cNvPr id="0" name=""/>
        <dsp:cNvSpPr/>
      </dsp:nvSpPr>
      <dsp:spPr>
        <a:xfrm>
          <a:off x="25784" y="2440401"/>
          <a:ext cx="618153" cy="927230"/>
        </a:xfrm>
        <a:prstGeom prst="rect">
          <a:avLst/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83399-0B8C-42D7-A96A-7EBD0191D40C}">
      <dsp:nvSpPr>
        <dsp:cNvPr id="0" name=""/>
        <dsp:cNvSpPr/>
      </dsp:nvSpPr>
      <dsp:spPr>
        <a:xfrm>
          <a:off x="3313498" y="2567957"/>
          <a:ext cx="2825845" cy="883076"/>
        </a:xfrm>
        <a:prstGeom prst="rect">
          <a:avLst/>
        </a:prstGeom>
        <a:solidFill>
          <a:srgbClr val="EEE3D6"/>
        </a:solid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8137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Rispondere allo Spirito Santo (Ga 5:22)</a:t>
          </a:r>
          <a:endParaRPr lang="es-ES" sz="1800" kern="1200" dirty="0"/>
        </a:p>
      </dsp:txBody>
      <dsp:txXfrm>
        <a:off x="3313498" y="2567957"/>
        <a:ext cx="2825845" cy="883076"/>
      </dsp:txXfrm>
    </dsp:sp>
    <dsp:sp modelId="{0774E423-1125-4F5D-98B3-689912FAABA1}">
      <dsp:nvSpPr>
        <dsp:cNvPr id="0" name=""/>
        <dsp:cNvSpPr/>
      </dsp:nvSpPr>
      <dsp:spPr>
        <a:xfrm>
          <a:off x="3195758" y="2440401"/>
          <a:ext cx="618153" cy="927230"/>
        </a:xfrm>
        <a:prstGeom prst="rect">
          <a:avLst/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67BAA-14B6-4EAD-8B08-5889DA05780B}">
      <dsp:nvSpPr>
        <dsp:cNvPr id="0" name=""/>
        <dsp:cNvSpPr/>
      </dsp:nvSpPr>
      <dsp:spPr>
        <a:xfrm>
          <a:off x="1776950" y="3679652"/>
          <a:ext cx="2825845" cy="88307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8137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Praticare abitualmente la </a:t>
          </a:r>
          <a:r>
            <a:rPr lang="es-ES" sz="1800" b="1" kern="1200" dirty="0" err="1"/>
            <a:t>mia</a:t>
          </a:r>
          <a:r>
            <a:rPr lang="es-ES" sz="1800" b="1" kern="1200" dirty="0"/>
            <a:t> </a:t>
          </a:r>
          <a:r>
            <a:rPr lang="es-ES" sz="1800" b="1" kern="1200" dirty="0" err="1"/>
            <a:t>fede</a:t>
          </a:r>
          <a:r>
            <a:rPr lang="es-ES" sz="1800" b="1" kern="1200" dirty="0"/>
            <a:t> (2 Co 5:7)</a:t>
          </a:r>
          <a:endParaRPr lang="es-ES" sz="1800" kern="1200" dirty="0"/>
        </a:p>
      </dsp:txBody>
      <dsp:txXfrm>
        <a:off x="1776950" y="3679652"/>
        <a:ext cx="2825845" cy="883076"/>
      </dsp:txXfrm>
    </dsp:sp>
    <dsp:sp modelId="{75CB85F2-1236-43DE-B43D-C3EAE0C6F401}">
      <dsp:nvSpPr>
        <dsp:cNvPr id="0" name=""/>
        <dsp:cNvSpPr/>
      </dsp:nvSpPr>
      <dsp:spPr>
        <a:xfrm>
          <a:off x="1684102" y="3552097"/>
          <a:ext cx="618153" cy="927230"/>
        </a:xfrm>
        <a:prstGeom prst="rect">
          <a:avLst/>
        </a:prstGeom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2E0C6-0B31-44B9-A796-AB4B83F63C24}">
      <dsp:nvSpPr>
        <dsp:cNvPr id="0" name=""/>
        <dsp:cNvSpPr/>
      </dsp:nvSpPr>
      <dsp:spPr>
        <a:xfrm>
          <a:off x="0" y="0"/>
          <a:ext cx="6588697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Essere ubbidienti a Gesù e alla sua Parola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1356465" y="0"/>
        <a:ext cx="5232231" cy="387264"/>
      </dsp:txXfrm>
    </dsp:sp>
    <dsp:sp modelId="{E835C4C8-F2C2-42FA-9602-AAF342B613DA}">
      <dsp:nvSpPr>
        <dsp:cNvPr id="0" name=""/>
        <dsp:cNvSpPr/>
      </dsp:nvSpPr>
      <dsp:spPr>
        <a:xfrm>
          <a:off x="241757" y="38726"/>
          <a:ext cx="629839" cy="309811"/>
        </a:xfrm>
        <a:prstGeom prst="ribbon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06D5F5D-23AC-43F5-878E-819020F23AEA}">
      <dsp:nvSpPr>
        <dsp:cNvPr id="0" name=""/>
        <dsp:cNvSpPr/>
      </dsp:nvSpPr>
      <dsp:spPr>
        <a:xfrm>
          <a:off x="0" y="425991"/>
          <a:ext cx="6588697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90627"/>
                <a:satOff val="7057"/>
                <a:lumOff val="2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0627"/>
                <a:satOff val="7057"/>
                <a:lumOff val="2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0627"/>
                <a:satOff val="7057"/>
                <a:lumOff val="2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Avere un’esperienza quotidiana con Gesù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1356465" y="425991"/>
        <a:ext cx="5232231" cy="387264"/>
      </dsp:txXfrm>
    </dsp:sp>
    <dsp:sp modelId="{AEF0314F-F1E8-4B53-ACB8-4DD5EEE46E7B}">
      <dsp:nvSpPr>
        <dsp:cNvPr id="0" name=""/>
        <dsp:cNvSpPr/>
      </dsp:nvSpPr>
      <dsp:spPr>
        <a:xfrm>
          <a:off x="241757" y="464717"/>
          <a:ext cx="629839" cy="309811"/>
        </a:xfrm>
        <a:prstGeom prst="flowChartDocument">
          <a:avLst/>
        </a:prstGeom>
        <a:solidFill>
          <a:schemeClr val="accent2">
            <a:tint val="50000"/>
            <a:hueOff val="-356886"/>
            <a:satOff val="8826"/>
            <a:lumOff val="853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1FDDB1-DFD5-4D88-AF1C-475796FD361E}">
      <dsp:nvSpPr>
        <dsp:cNvPr id="0" name=""/>
        <dsp:cNvSpPr/>
      </dsp:nvSpPr>
      <dsp:spPr>
        <a:xfrm>
          <a:off x="0" y="851982"/>
          <a:ext cx="6588697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81254"/>
                <a:satOff val="14114"/>
                <a:lumOff val="45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1254"/>
                <a:satOff val="14114"/>
                <a:lumOff val="45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1254"/>
                <a:satOff val="14114"/>
                <a:lumOff val="45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Fare di Gesù il centro della nostra vita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1356465" y="851982"/>
        <a:ext cx="5232231" cy="387264"/>
      </dsp:txXfrm>
    </dsp:sp>
    <dsp:sp modelId="{29130CAC-5C1C-4F14-BE19-F526D819B4BE}">
      <dsp:nvSpPr>
        <dsp:cNvPr id="0" name=""/>
        <dsp:cNvSpPr/>
      </dsp:nvSpPr>
      <dsp:spPr>
        <a:xfrm>
          <a:off x="241757" y="890708"/>
          <a:ext cx="629839" cy="309811"/>
        </a:xfrm>
        <a:prstGeom prst="star12">
          <a:avLst/>
        </a:prstGeom>
        <a:solidFill>
          <a:schemeClr val="accent2">
            <a:tint val="50000"/>
            <a:hueOff val="-713772"/>
            <a:satOff val="17652"/>
            <a:lumOff val="1706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62BD39D-E53B-4831-8DB9-6DB9A2650A7A}">
      <dsp:nvSpPr>
        <dsp:cNvPr id="0" name=""/>
        <dsp:cNvSpPr/>
      </dsp:nvSpPr>
      <dsp:spPr>
        <a:xfrm>
          <a:off x="0" y="1277973"/>
          <a:ext cx="6588697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71881"/>
                <a:satOff val="21171"/>
                <a:lumOff val="6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1881"/>
                <a:satOff val="21171"/>
                <a:lumOff val="6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1881"/>
                <a:satOff val="21171"/>
                <a:lumOff val="6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Vivere in modo conseguente con la nostra fede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1356465" y="1277973"/>
        <a:ext cx="5232231" cy="387264"/>
      </dsp:txXfrm>
    </dsp:sp>
    <dsp:sp modelId="{D4445071-C11D-4914-ABA6-58CDEDE87975}">
      <dsp:nvSpPr>
        <dsp:cNvPr id="0" name=""/>
        <dsp:cNvSpPr/>
      </dsp:nvSpPr>
      <dsp:spPr>
        <a:xfrm>
          <a:off x="241757" y="1316700"/>
          <a:ext cx="629839" cy="309811"/>
        </a:xfrm>
        <a:prstGeom prst="homePlate">
          <a:avLst/>
        </a:prstGeom>
        <a:solidFill>
          <a:schemeClr val="accent2">
            <a:tint val="50000"/>
            <a:hueOff val="-1070658"/>
            <a:satOff val="26478"/>
            <a:lumOff val="2558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B43BCF0-FC66-4AC6-A30E-FC7C0A34FA8C}">
      <dsp:nvSpPr>
        <dsp:cNvPr id="0" name=""/>
        <dsp:cNvSpPr/>
      </dsp:nvSpPr>
      <dsp:spPr>
        <a:xfrm>
          <a:off x="0" y="1703965"/>
          <a:ext cx="6588697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62509"/>
                <a:satOff val="28228"/>
                <a:lumOff val="90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2509"/>
                <a:satOff val="28228"/>
                <a:lumOff val="90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2509"/>
                <a:satOff val="28228"/>
                <a:lumOff val="90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Motivare la</a:t>
          </a:r>
          <a:r>
            <a:rPr lang="es-ES" sz="2000" b="1" kern="1200" dirty="0">
              <a:solidFill>
                <a:schemeClr val="tx1"/>
              </a:solidFill>
            </a:rPr>
            <a:t> nostra fede in Gesù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56465" y="1703965"/>
        <a:ext cx="5232231" cy="387264"/>
      </dsp:txXfrm>
    </dsp:sp>
    <dsp:sp modelId="{7D3FD46A-4E62-4938-8AB3-965BC35CB05A}">
      <dsp:nvSpPr>
        <dsp:cNvPr id="0" name=""/>
        <dsp:cNvSpPr/>
      </dsp:nvSpPr>
      <dsp:spPr>
        <a:xfrm>
          <a:off x="241757" y="1742691"/>
          <a:ext cx="629839" cy="309811"/>
        </a:xfrm>
        <a:prstGeom prst="sun">
          <a:avLst/>
        </a:prstGeom>
        <a:solidFill>
          <a:schemeClr val="accent2">
            <a:tint val="50000"/>
            <a:hueOff val="-1427545"/>
            <a:satOff val="35305"/>
            <a:lumOff val="3411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ACF9048-328A-40E7-BAD3-68307C05C6E2}">
      <dsp:nvSpPr>
        <dsp:cNvPr id="0" name=""/>
        <dsp:cNvSpPr/>
      </dsp:nvSpPr>
      <dsp:spPr>
        <a:xfrm>
          <a:off x="0" y="2129956"/>
          <a:ext cx="6588697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3136"/>
                <a:satOff val="35285"/>
                <a:lumOff val="112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3136"/>
                <a:satOff val="35285"/>
                <a:lumOff val="112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3136"/>
                <a:satOff val="35285"/>
                <a:lumOff val="112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Riflettere Gesù nella nostra vita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56465" y="2129956"/>
        <a:ext cx="5232231" cy="387264"/>
      </dsp:txXfrm>
    </dsp:sp>
    <dsp:sp modelId="{5E78D2C8-1D37-434A-BD66-82348607AEE1}">
      <dsp:nvSpPr>
        <dsp:cNvPr id="0" name=""/>
        <dsp:cNvSpPr/>
      </dsp:nvSpPr>
      <dsp:spPr>
        <a:xfrm>
          <a:off x="241757" y="2168682"/>
          <a:ext cx="629839" cy="309811"/>
        </a:xfrm>
        <a:prstGeom prst="diamond">
          <a:avLst/>
        </a:prstGeom>
        <a:solidFill>
          <a:schemeClr val="accent2">
            <a:tint val="50000"/>
            <a:hueOff val="-1784431"/>
            <a:satOff val="44131"/>
            <a:lumOff val="4264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2777B78-2609-4E4E-BDBF-013A298041D4}">
      <dsp:nvSpPr>
        <dsp:cNvPr id="0" name=""/>
        <dsp:cNvSpPr/>
      </dsp:nvSpPr>
      <dsp:spPr>
        <a:xfrm>
          <a:off x="0" y="2555947"/>
          <a:ext cx="6588697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743763"/>
                <a:satOff val="42342"/>
                <a:lumOff val="1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743763"/>
                <a:satOff val="42342"/>
                <a:lumOff val="1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743763"/>
                <a:satOff val="42342"/>
                <a:lumOff val="1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Accettare</a:t>
          </a:r>
          <a:r>
            <a:rPr lang="es-ES" sz="2000" b="1" kern="1200" dirty="0">
              <a:solidFill>
                <a:schemeClr val="tx1"/>
              </a:solidFill>
            </a:rPr>
            <a:t> il dono della sua grazia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56465" y="2555947"/>
        <a:ext cx="5232231" cy="387264"/>
      </dsp:txXfrm>
    </dsp:sp>
    <dsp:sp modelId="{C4C89F38-D772-4667-8CF5-2685CE87D1D2}">
      <dsp:nvSpPr>
        <dsp:cNvPr id="0" name=""/>
        <dsp:cNvSpPr/>
      </dsp:nvSpPr>
      <dsp:spPr>
        <a:xfrm>
          <a:off x="241757" y="2594673"/>
          <a:ext cx="629839" cy="309811"/>
        </a:xfrm>
        <a:prstGeom prst="wave">
          <a:avLst/>
        </a:prstGeom>
        <a:solidFill>
          <a:schemeClr val="accent2">
            <a:tint val="50000"/>
            <a:hueOff val="-2141317"/>
            <a:satOff val="52957"/>
            <a:lumOff val="5117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6EEE1-FDDC-46AD-8A65-CD3E7EFDD739}" type="datetimeFigureOut">
              <a:rPr lang="es-ES" smtClean="0"/>
              <a:pPr/>
              <a:t>14/05/2026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823E7-CE34-4F0C-85DE-0368B2A8A95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2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823E7-CE34-4F0C-85DE-0368B2A8A95E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6176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823E7-CE34-4F0C-85DE-0368B2A8A95E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012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80772-33B8-B7F8-9C0C-74DBA3937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080179-1584-7390-4D18-2E91C8DC7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A5B917-2803-DA8A-BA0B-3C9841CA0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pPr/>
              <a:t>14/05/2026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1A2F72-9435-AFF5-E9CF-E9F33CB2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ED209E-720E-CB69-9E24-E5E3FFBF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647F6-CDBE-9814-E9A1-AF2006FED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3D824E-1676-3529-754E-63880114D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14279F-160A-382C-BAEB-5D8911D4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pPr/>
              <a:t>14/05/2026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3E93BE-6B40-ACBB-4FF3-5AD3880E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8591B2-8BDF-8944-97D4-6DB2ECCA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456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101301-1425-3F99-2D1F-01221860A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0794EA-298D-2AD2-BA8B-08FF33684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335E7A-EFF6-2367-9B07-565D0D02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pPr/>
              <a:t>14/05/2026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6A5770-7C6D-7D63-9470-C5478143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EDCD94-5AAF-4043-F7D4-7169A1DE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601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14/05/2026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9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14/05/2026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9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14/05/2026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378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14/05/2026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05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14/05/2026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9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14/05/2026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19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14/05/2026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5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14/05/2026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88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CD54DD-83A5-38BF-043F-D0495407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9E2170-A355-EB4F-9646-7634FA197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CBDCA1-60B5-B58E-6B0A-5957D8178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pPr/>
              <a:t>14/05/2026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0C3C19-418B-5583-B47A-7CBAD5D0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FF57E4-E6EE-183F-2CB4-EB6EB1D8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5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14/05/2026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03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14/05/2026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36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14/05/2026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65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D63EEE-4C36-2D5C-B643-6B545601D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B58227-F2BB-3F4F-7EEF-7BD2F9E1E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CEDCC6-68EA-DD2D-C619-E9C29B1AE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pPr/>
              <a:t>14/05/2026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F9184D-FF2C-A767-5DB2-CC182705A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050D9F-15C4-046A-8ECB-E1AF818A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11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4D8F8-439E-0F9C-117B-6752D684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BBACB-F771-0499-0867-7E38C0AB1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96ABEB-9270-7AB0-19F4-B49CFBC0D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84284B-19F1-36FF-2FE4-53742361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pPr/>
              <a:t>14/05/2026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DF0F94-E2E7-B88D-73D0-05F30200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72E01D-28EF-30E7-B8F1-D715A9E6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042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DE627F-20AB-3008-B2A1-BE862180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77BC72-4518-EAE0-4C23-276122744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B05A30-08EF-2324-1E33-C6533FE6C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EEA8F60-E5F6-766A-F100-0B8469E12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8FA750B-56C1-F101-C74D-5C7E85839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A703B4-423A-DA9A-CC6D-8B6C22E3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pPr/>
              <a:t>14/05/2026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197A251-8A5E-B76E-8109-5D39CBA00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F0A99C-AAF4-6811-E4BB-5623EA88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577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0414D-3FBB-80FA-33A6-896E4E93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6F5EA3-0A88-CB6B-26FE-3E773145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pPr/>
              <a:t>14/05/2026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27110A-D3F9-79FE-D88F-2509A242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780DFA-8FC5-CEE2-BD71-A0050147E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179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5AA8913-FBE0-984E-152C-69AE2AF6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pPr/>
              <a:t>14/05/2026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CD64A2-701C-06D3-D4C7-B2DB55C9C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DABD8-59DA-E876-F683-3034B4AF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650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F0FB8-4661-68BB-6D48-4662F2156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7D966B-B7B2-7C97-1251-E6ADA6F60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93281A-D3B3-CE37-ECF9-17A937657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F3914F-8D8C-FEF0-6C21-C27A92301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pPr/>
              <a:t>14/05/2026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258E06-67AD-EA10-A73B-989611C3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C55D34-B254-892F-E829-0231BF56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19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68BCC-9CB5-0249-A915-F4B60580E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2870B16-96DF-EABB-A928-9525F5A3D0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89B4F9-5740-BEF5-1568-EB1B944B9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730D39-D542-FD59-C456-36B4E12E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pPr/>
              <a:t>14/05/2026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44E1C9-95B5-DD18-D468-D781BDBC3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0669D5-D47C-ADF2-092D-F98F0A78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10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5D1D176-9D36-E377-CB7F-A50B878E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4C5A13-38ED-DA1B-D446-704605CB5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3D9652-357F-3F05-B7CC-1FDF64AED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282066-D420-45BD-B10C-0C995AE2D4AB}" type="datetimeFigureOut">
              <a:rPr lang="es-ES" smtClean="0"/>
              <a:pPr/>
              <a:t>14/05/2026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13295E-BB36-B8C8-5D12-157F625DC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20C39D-8AC4-758A-7849-688C56B3C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CAF1F6-8D98-42ED-AF85-257E5B8759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35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pPr/>
              <a:t>14/05/2026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455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microsoft.com/office/2007/relationships/hdphoto" Target="../media/hdphoto2.wdp"/><Relationship Id="rId5" Type="http://schemas.openxmlformats.org/officeDocument/2006/relationships/diagramLayout" Target="../diagrams/layout3.xml"/><Relationship Id="rId10" Type="http://schemas.openxmlformats.org/officeDocument/2006/relationships/image" Target="../media/image50.png"/><Relationship Id="rId4" Type="http://schemas.openxmlformats.org/officeDocument/2006/relationships/diagramData" Target="../diagrams/data3.xml"/><Relationship Id="rId9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9.jpeg"/><Relationship Id="rId4" Type="http://schemas.openxmlformats.org/officeDocument/2006/relationships/diagramData" Target="../diagrams/data1.xml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microsoft.com/office/2007/relationships/hdphoto" Target="../media/hdphoto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6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image" Target="../media/image46.jpeg"/><Relationship Id="rId5" Type="http://schemas.openxmlformats.org/officeDocument/2006/relationships/image" Target="../media/image38.jpeg"/><Relationship Id="rId10" Type="http://schemas.microsoft.com/office/2007/relationships/diagramDrawing" Target="../diagrams/drawing2.xml"/><Relationship Id="rId4" Type="http://schemas.openxmlformats.org/officeDocument/2006/relationships/image" Target="../media/image37.jpeg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ATOS PC CLAUDIO\IGLESIA\Escuela Sabatica - ppt lecciones\2026\1 TRIMESTRE\leccion 2\17668803368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8074" y="11564"/>
            <a:ext cx="12200074" cy="6846435"/>
          </a:xfrm>
          <a:prstGeom prst="rect">
            <a:avLst/>
          </a:prstGeom>
          <a:noFill/>
        </p:spPr>
      </p:pic>
      <p:sp>
        <p:nvSpPr>
          <p:cNvPr id="3" name="Rettangolo arrotondato 2"/>
          <p:cNvSpPr/>
          <p:nvPr/>
        </p:nvSpPr>
        <p:spPr>
          <a:xfrm>
            <a:off x="304801" y="132641"/>
            <a:ext cx="11549742" cy="1151873"/>
          </a:xfrm>
          <a:prstGeom prst="roundRect">
            <a:avLst/>
          </a:prstGeom>
          <a:gradFill flip="none" rotWithShape="1">
            <a:gsLst>
              <a:gs pos="82000">
                <a:schemeClr val="accent1">
                  <a:lumMod val="60000"/>
                  <a:lumOff val="4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it-IT" sz="27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118271" y="1316157"/>
            <a:ext cx="1538151" cy="4924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dist="1943100" dir="135000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2 TRIMESTRE 2026</a:t>
            </a:r>
            <a:endParaRPr lang="it-IT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E88B29BE-9242-473D-A56B-64D155C91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1" y="355348"/>
            <a:ext cx="11443062" cy="70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4" tIns="60957" rIns="121914" bIns="6095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Arial" charset="0"/>
              </a:rPr>
              <a:t>LEZIONE 8 DELLA SCUOLA DEL SABATO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457200" y="5693229"/>
            <a:ext cx="11549743" cy="1077815"/>
          </a:xfrm>
          <a:prstGeom prst="roundRect">
            <a:avLst/>
          </a:prstGeom>
          <a:gradFill flip="none" rotWithShape="1">
            <a:gsLst>
              <a:gs pos="82000">
                <a:schemeClr val="accent1">
                  <a:lumMod val="60000"/>
                  <a:lumOff val="4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it-IT" sz="2700" dirty="0"/>
          </a:p>
        </p:txBody>
      </p:sp>
      <p:sp>
        <p:nvSpPr>
          <p:cNvPr id="9" name="CuadroTexto 4">
            <a:extLst>
              <a:ext uri="{FF2B5EF4-FFF2-40B4-BE49-F238E27FC236}">
                <a16:creationId xmlns:a16="http://schemas.microsoft.com/office/drawing/2014/main" id="{4CB3EE98-247C-4F61-BF86-8B6275695A74}"/>
              </a:ext>
            </a:extLst>
          </p:cNvPr>
          <p:cNvSpPr txBox="1"/>
          <p:nvPr/>
        </p:nvSpPr>
        <p:spPr>
          <a:xfrm>
            <a:off x="527143" y="5711689"/>
            <a:ext cx="11353800" cy="1046434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6">
                  <a:lumMod val="50000"/>
                </a:schemeClr>
              </a:contourClr>
            </a:sp3d>
          </a:bodyPr>
          <a:lstStyle>
            <a:defPPr>
              <a:defRPr lang="es-ES"/>
            </a:defPPr>
            <a:lvl1pPr algn="ctr" defTabSz="914400">
              <a:defRPr sz="4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" sz="6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LA FEDE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57654" y="1231530"/>
            <a:ext cx="6258836" cy="4499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asellaDiTesto 10"/>
          <p:cNvSpPr txBox="1"/>
          <p:nvPr/>
        </p:nvSpPr>
        <p:spPr>
          <a:xfrm>
            <a:off x="10166168" y="5113093"/>
            <a:ext cx="1538151" cy="4924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dist="1943100" dir="135000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  23 MAGGIO  2026</a:t>
            </a:r>
            <a:endParaRPr lang="it-IT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883792-1A50-9051-9679-EE65063C3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ABDE83D0-850D-DAB5-BF9B-066C6693DE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736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072045-EC91-B134-5AF2-6E2294B642A7}"/>
              </a:ext>
            </a:extLst>
          </p:cNvPr>
          <p:cNvSpPr txBox="1"/>
          <p:nvPr/>
        </p:nvSpPr>
        <p:spPr>
          <a:xfrm>
            <a:off x="1612489" y="0"/>
            <a:ext cx="10579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LA FEDE DI GES</a:t>
            </a:r>
            <a:r>
              <a:rPr lang="es-ES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Ù</a:t>
            </a:r>
            <a:endParaRPr lang="es-ES" sz="4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14A643-1BE9-40FB-411C-8C6D9345ACB3}"/>
              </a:ext>
            </a:extLst>
          </p:cNvPr>
          <p:cNvSpPr txBox="1"/>
          <p:nvPr/>
        </p:nvSpPr>
        <p:spPr>
          <a:xfrm>
            <a:off x="1760896" y="661035"/>
            <a:ext cx="101852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«Qui è la costanza dei santi che osservano i comandamenti di Dio e la fede in Gesù»</a:t>
            </a:r>
          </a:p>
          <a:p>
            <a:pPr algn="ctr"/>
            <a:r>
              <a:rPr lang="es-ES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(Apocalisse 14:12)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7551D6-C966-4246-4336-5D0569DDA9CC}"/>
              </a:ext>
            </a:extLst>
          </p:cNvPr>
          <p:cNvSpPr txBox="1"/>
          <p:nvPr/>
        </p:nvSpPr>
        <p:spPr>
          <a:xfrm>
            <a:off x="108332" y="1453157"/>
            <a:ext cx="70701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Noi fedeli, che viviamo in vista del ritorno di Gesù, ci distinguiamo per due cose che dobbiamo «osservare» (cioè ubbidire o conservare): i comandamenti e la fede in Gesù </a:t>
            </a:r>
            <a:r>
              <a:rPr lang="es-ES" sz="2000" b="1" dirty="0"/>
              <a:t>(</a:t>
            </a:r>
            <a:r>
              <a:rPr lang="es-ES" sz="2000" b="1" dirty="0" err="1"/>
              <a:t>Ap</a:t>
            </a:r>
            <a:r>
              <a:rPr lang="es-ES" sz="2000" b="1" dirty="0"/>
              <a:t> 14:12).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EB3C7AB-AC34-FC08-BB2B-2156A9D5D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5055158"/>
              </p:ext>
            </p:extLst>
          </p:nvPr>
        </p:nvGraphicFramePr>
        <p:xfrm>
          <a:off x="342899" y="3776870"/>
          <a:ext cx="6588697" cy="2948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8351061-90A2-91A7-8303-95DE6C7DD928}"/>
              </a:ext>
            </a:extLst>
          </p:cNvPr>
          <p:cNvSpPr txBox="1"/>
          <p:nvPr/>
        </p:nvSpPr>
        <p:spPr>
          <a:xfrm>
            <a:off x="7077074" y="5623367"/>
            <a:ext cx="5114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Grazie alla fede in Gesù siamo giustificati (Ro 5:1), santificati (At 26:18) e diventiamo figli di Dio </a:t>
            </a:r>
            <a:r>
              <a:rPr lang="es-ES" b="1" dirty="0"/>
              <a:t>(</a:t>
            </a:r>
            <a:r>
              <a:rPr lang="es-ES" b="1" dirty="0" err="1"/>
              <a:t>Gv</a:t>
            </a:r>
            <a:r>
              <a:rPr lang="es-ES" b="1" dirty="0"/>
              <a:t> 1:12).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430C3B6-1720-6D0A-F597-35AB7745A25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8262" y="1492486"/>
            <a:ext cx="4869119" cy="4007770"/>
          </a:xfrm>
          <a:prstGeom prst="roundRect">
            <a:avLst>
              <a:gd name="adj" fmla="val 942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500BFD5-9E75-DB0C-F732-4C093602C48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83" y="140035"/>
            <a:ext cx="1258529" cy="1258529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84F858B-C2A8-B68C-B6AE-94FD61AD1850}"/>
              </a:ext>
            </a:extLst>
          </p:cNvPr>
          <p:cNvSpPr txBox="1"/>
          <p:nvPr/>
        </p:nvSpPr>
        <p:spPr>
          <a:xfrm>
            <a:off x="108331" y="2757966"/>
            <a:ext cx="72156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srgbClr val="000000"/>
                </a:solidFill>
              </a:rPr>
              <a:t>La Legge (i comandamenti) e il Vangelo (la fede) vanno di pari passo. Non si può obbedire senza avere fede, né credere senza obbedire. Ma allora, cosa significa «la fede di Gesù»?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1696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A08512-7A24-7597-3609-7FDB4C0EA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B09E93-ECC8-2EFB-341C-2D21D0F70342}"/>
              </a:ext>
            </a:extLst>
          </p:cNvPr>
          <p:cNvSpPr txBox="1"/>
          <p:nvPr/>
        </p:nvSpPr>
        <p:spPr>
          <a:xfrm>
            <a:off x="892641" y="1103014"/>
            <a:ext cx="1051914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sz="2800" b="1" dirty="0">
                <a:latin typeface="Comic Sans MS" pitchFamily="66" charset="0"/>
              </a:rPr>
              <a:t>«Affidati, dunque, al Signore Gesù affinché ti guidi passo dopo passo sul sentiero retto. Puoi trovare sicurezza e forza in ogni passo che fai, perché puoi essere certo che la tua mano è nella Sua. Puoi ’correre senza stancarti’, puoi ‘camminare senza affaticarti’, perché puoi vedere per fede che la tua mano è nella mano di Cristo. Non sprofonderai nello scoraggiamento, perché man mano che continuerai a conoscere il Signore, confidando in Lui, avrai la certezza che Colui che non abbandona mai coloro che confidano pienamente in Lui, è il tuo </a:t>
            </a:r>
            <a:r>
              <a:rPr lang="it-IT" sz="2800" b="1">
                <a:latin typeface="Comic Sans MS" pitchFamily="66" charset="0"/>
              </a:rPr>
              <a:t>costante </a:t>
            </a:r>
            <a:r>
              <a:rPr lang="it-IT" sz="2800" b="1" dirty="0">
                <a:latin typeface="Comic Sans MS" pitchFamily="66" charset="0"/>
              </a:rPr>
              <a:t>a</a:t>
            </a:r>
            <a:r>
              <a:rPr lang="it-IT" sz="2800" b="1">
                <a:latin typeface="Comic Sans MS" pitchFamily="66" charset="0"/>
              </a:rPr>
              <a:t>iuto</a:t>
            </a:r>
            <a:r>
              <a:rPr lang="it-IT" sz="2800" b="1" dirty="0">
                <a:latin typeface="Comic Sans MS" pitchFamily="66" charset="0"/>
              </a:rPr>
              <a:t>».</a:t>
            </a:r>
            <a:endParaRPr lang="es-ES" sz="2800" b="1" dirty="0">
              <a:latin typeface="Comic Sans MS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6AC28A-3D09-EC12-BFF5-49EBDE8357D9}"/>
              </a:ext>
            </a:extLst>
          </p:cNvPr>
          <p:cNvSpPr txBox="1"/>
          <p:nvPr/>
        </p:nvSpPr>
        <p:spPr>
          <a:xfrm>
            <a:off x="5493631" y="5558649"/>
            <a:ext cx="5970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b="1" dirty="0"/>
              <a:t>(E.G. White, </a:t>
            </a:r>
            <a:r>
              <a:rPr lang="it-IT" sz="1600" b="1" dirty="0">
                <a:latin typeface="Comic Sans MS" pitchFamily="66" charset="0"/>
              </a:rPr>
              <a:t>«</a:t>
            </a:r>
            <a:r>
              <a:rPr lang="es-ES" sz="1600" b="1" dirty="0"/>
              <a:t>Dio ha cura di </a:t>
            </a:r>
            <a:r>
              <a:rPr lang="es-ES" sz="1600" b="1" dirty="0" err="1"/>
              <a:t>noi</a:t>
            </a:r>
            <a:r>
              <a:rPr lang="it-IT" sz="1600" b="1" dirty="0">
                <a:latin typeface="Comic Sans MS" pitchFamily="66" charset="0"/>
              </a:rPr>
              <a:t>»</a:t>
            </a:r>
            <a:r>
              <a:rPr lang="es-ES" sz="1600" b="1" dirty="0"/>
              <a:t>,  27 </a:t>
            </a:r>
            <a:r>
              <a:rPr lang="es-ES" sz="1600" b="1" dirty="0" err="1"/>
              <a:t>ottobre</a:t>
            </a:r>
            <a:r>
              <a:rPr lang="es-ES" sz="1600" b="1" dirty="0"/>
              <a:t>, libera </a:t>
            </a:r>
            <a:r>
              <a:rPr lang="es-ES" sz="1600" b="1" dirty="0" err="1"/>
              <a:t>traduzione</a:t>
            </a:r>
            <a:r>
              <a:rPr lang="es-ES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1421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3E205D-4D50-370C-3B2B-E188B8124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36" name="Rectangle 103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086BAC-2827-16CF-DEC1-CDAF120753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8289870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1FF5E67-B4EF-E2F6-3230-11BF83C2D38E}"/>
              </a:ext>
            </a:extLst>
          </p:cNvPr>
          <p:cNvSpPr txBox="1"/>
          <p:nvPr/>
        </p:nvSpPr>
        <p:spPr>
          <a:xfrm>
            <a:off x="8132618" y="682093"/>
            <a:ext cx="3878407" cy="6170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it-IT" sz="44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«Or la fede è certezza di cose che si sperano, dimostrazione di realtà che non si vedono»</a:t>
            </a:r>
            <a:endParaRPr lang="es-ES" sz="4400" b="1" dirty="0">
              <a:ln w="6600">
                <a:solidFill>
                  <a:srgbClr val="F2711A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4550B"/>
                </a:outerShdw>
              </a:effectLst>
              <a:latin typeface="Comic Sans MS" panose="030F070203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(Ebrei 11:1)</a:t>
            </a:r>
            <a:endParaRPr kumimoji="0" lang="es-ES" sz="4400" b="1" i="0" u="none" strike="noStrike" kern="1200" cap="none" spc="0" normalizeH="0" baseline="0" noProof="0" dirty="0">
              <a:ln w="6600">
                <a:solidFill>
                  <a:srgbClr val="F2711A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4550B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45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05E608-1250-29BC-0971-D4D2A29D4C77}"/>
              </a:ext>
            </a:extLst>
          </p:cNvPr>
          <p:cNvSpPr txBox="1"/>
          <p:nvPr/>
        </p:nvSpPr>
        <p:spPr>
          <a:xfrm>
            <a:off x="7573478" y="3771900"/>
            <a:ext cx="44386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Diversi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 tipi di fede: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La fede e i segni.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La misura della fede.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La fede e i sentimenti.</a:t>
            </a:r>
          </a:p>
          <a:p>
            <a:pPr>
              <a:spcBef>
                <a:spcPts val="18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 Cos’è la fede?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Definizione e sviluppo.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La fede di Gesù.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414030-F7FA-2E79-D751-D9AE843ED254}"/>
              </a:ext>
            </a:extLst>
          </p:cNvPr>
          <p:cNvSpPr txBox="1"/>
          <p:nvPr/>
        </p:nvSpPr>
        <p:spPr>
          <a:xfrm>
            <a:off x="190500" y="158518"/>
            <a:ext cx="6800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La conoscenza di Dio, lo studio della Bibbia e la preghiera devono avere un elemento in comune per poter diventare fattori di trasformazione nella nostra vita: la fede</a:t>
            </a:r>
            <a:r>
              <a:rPr lang="es-ES" sz="2000" b="1" dirty="0"/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3F10FA-33DC-45F3-E79D-D76A641F69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3300" y="295275"/>
            <a:ext cx="4648200" cy="301621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8C4371B-7A41-F133-6B2B-48E7FC8A85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0" y="3429000"/>
            <a:ext cx="4438650" cy="3205222"/>
          </a:xfrm>
          <a:prstGeom prst="round2DiagRect">
            <a:avLst>
              <a:gd name="adj1" fmla="val 0"/>
              <a:gd name="adj2" fmla="val 29429"/>
            </a:avLst>
          </a:prstGeom>
          <a:ln w="38100" cap="sq">
            <a:solidFill>
              <a:srgbClr val="375BBD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11E810A-A7E8-BE48-DFDF-051B6C2548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026" y="3428999"/>
            <a:ext cx="1791739" cy="3205221"/>
          </a:xfrm>
          <a:prstGeom prst="round2DiagRect">
            <a:avLst>
              <a:gd name="adj1" fmla="val 38155"/>
              <a:gd name="adj2" fmla="val 0"/>
            </a:avLst>
          </a:prstGeom>
          <a:ln w="38100" cap="sq">
            <a:solidFill>
              <a:srgbClr val="706D3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78340CE-AB4F-33E9-B697-AD98753535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6533" y="5920841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0732C6D-9734-0F1C-3F6A-8B2543CA98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6533" y="4632744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4012255-213F-D9BB-E241-558CCB689E8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6533" y="6305150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7BED71-D6CB-C99E-D20A-46FBB06FA5C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6533" y="4255202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73A4D10-1DAE-F7C8-A285-9F227266BD5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6533" y="5005009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EB1356B-79AE-D0D3-1AE8-7DA4CEF541E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080623" y="5457138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FDC6B1A1-EBA6-FF03-9CC2-B3899A6D96E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080623" y="3758964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4B4C9B3-4208-1470-B3AB-359EE23D3B46}"/>
              </a:ext>
            </a:extLst>
          </p:cNvPr>
          <p:cNvSpPr txBox="1"/>
          <p:nvPr/>
        </p:nvSpPr>
        <p:spPr>
          <a:xfrm>
            <a:off x="190500" y="2105560"/>
            <a:ext cx="70475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srgbClr val="000000"/>
                </a:solidFill>
              </a:rPr>
              <a:t>Ma, se accompagnati dalla fede, sono elementi potenti che ci condurranno alle vette più alte della nostra esperienza spirituale: «A chi crede tutto è possibile»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 (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Mr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 9:23).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A6DF935-2D1B-CF98-F452-297EF8877C2A}"/>
              </a:ext>
            </a:extLst>
          </p:cNvPr>
          <p:cNvSpPr txBox="1"/>
          <p:nvPr/>
        </p:nvSpPr>
        <p:spPr>
          <a:xfrm>
            <a:off x="190500" y="1320374"/>
            <a:ext cx="68290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srgbClr val="000000"/>
                </a:solidFill>
              </a:rPr>
              <a:t>Senza fede, questi elementi si riducono a mera conoscenza o a rituali privi di significato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249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59AD71-6986-6A40-11D0-1D080690F848}"/>
              </a:ext>
            </a:extLst>
          </p:cNvPr>
          <p:cNvSpPr txBox="1"/>
          <p:nvPr/>
        </p:nvSpPr>
        <p:spPr>
          <a:xfrm>
            <a:off x="2143432" y="1618600"/>
            <a:ext cx="1004856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31717"/>
                </a:solidFill>
                <a:effectLst>
                  <a:outerShdw blurRad="12700" dist="38100" dir="2700000" algn="tl" rotWithShape="0">
                    <a:srgbClr val="70A138"/>
                  </a:outerShdw>
                </a:effectLst>
              </a:rPr>
              <a:t>DIVERSI TIPI DI FEDE</a:t>
            </a:r>
          </a:p>
        </p:txBody>
      </p:sp>
    </p:spTree>
    <p:extLst>
      <p:ext uri="{BB962C8B-B14F-4D97-AF65-F5344CB8AC3E}">
        <p14:creationId xmlns:p14="http://schemas.microsoft.com/office/powerpoint/2010/main" val="23577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46F8F027-C6BA-E7A6-A740-889BE2D8163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1186971"/>
            <a:ext cx="12191998" cy="0"/>
          </a:xfrm>
          <a:prstGeom prst="line">
            <a:avLst/>
          </a:prstGeom>
          <a:ln>
            <a:solidFill>
              <a:srgbClr val="EDA98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1F612A98-BD8D-B44F-93BC-96B5D8CB6D36}"/>
              </a:ext>
            </a:extLst>
          </p:cNvPr>
          <p:cNvSpPr txBox="1"/>
          <p:nvPr/>
        </p:nvSpPr>
        <p:spPr>
          <a:xfrm>
            <a:off x="3463748" y="-47625"/>
            <a:ext cx="87282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LA FEDE E I SEGNI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AB20848-9DED-ED9F-E355-969668D64E6E}"/>
              </a:ext>
            </a:extLst>
          </p:cNvPr>
          <p:cNvSpPr txBox="1"/>
          <p:nvPr/>
        </p:nvSpPr>
        <p:spPr>
          <a:xfrm>
            <a:off x="3772503" y="583146"/>
            <a:ext cx="811073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b="1" dirty="0">
                <a:solidFill>
                  <a:srgbClr val="2A3C64"/>
                </a:solidFill>
                <a:latin typeface="Comic Sans MS" panose="030F0702030302020204" pitchFamily="66" charset="0"/>
              </a:rPr>
              <a:t>«Perciò Gesù gli disse: </a:t>
            </a:r>
            <a:r>
              <a:rPr lang="es-ES" b="1" dirty="0">
                <a:solidFill>
                  <a:srgbClr val="2A3C64"/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rgbClr val="2A3C64"/>
                </a:solidFill>
                <a:latin typeface="Comic Sans MS" panose="030F0702030302020204" pitchFamily="66" charset="0"/>
              </a:rPr>
              <a:t>Se non vedete segni e prodigi, voi non crederete</a:t>
            </a:r>
            <a:r>
              <a:rPr lang="es-ES" b="1" dirty="0">
                <a:solidFill>
                  <a:srgbClr val="2A3C64"/>
                </a:solidFill>
                <a:latin typeface="Comic Sans MS" panose="030F0702030302020204" pitchFamily="66" charset="0"/>
              </a:rPr>
              <a:t>”</a:t>
            </a:r>
            <a:r>
              <a:rPr lang="it-IT" b="1" dirty="0">
                <a:solidFill>
                  <a:srgbClr val="2A3C64"/>
                </a:solidFill>
                <a:latin typeface="Comic Sans MS" panose="030F0702030302020204" pitchFamily="66" charset="0"/>
              </a:rPr>
              <a:t>»</a:t>
            </a:r>
            <a:r>
              <a:rPr lang="es-ES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rgbClr val="2A3C64"/>
                </a:solidFill>
                <a:latin typeface="Comic Sans MS" panose="030F0702030302020204" pitchFamily="66" charset="0"/>
              </a:rPr>
              <a:t>(Giovanni 4:48)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0AB516-79BF-53D8-4CCE-59963E1E13E1}"/>
              </a:ext>
            </a:extLst>
          </p:cNvPr>
          <p:cNvSpPr txBox="1"/>
          <p:nvPr/>
        </p:nvSpPr>
        <p:spPr>
          <a:xfrm>
            <a:off x="3657600" y="1177976"/>
            <a:ext cx="85343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Un segno è una dimostrazione distintiva o una manifestazione intesa a confermare un messaggio ispirato o a sostenere l'autorità divina. Sebbene per segno si intenda generalmente un evento miracoloso, come le nozze di Cana </a:t>
            </a:r>
            <a:r>
              <a:rPr lang="es-ES" b="1" dirty="0"/>
              <a:t>(</a:t>
            </a:r>
            <a:r>
              <a:rPr lang="es-ES" b="1" dirty="0" err="1"/>
              <a:t>Gv</a:t>
            </a:r>
            <a:r>
              <a:rPr lang="es-ES" b="1" dirty="0"/>
              <a:t> 2:11), </a:t>
            </a:r>
            <a:r>
              <a:rPr lang="it-IT" b="1" dirty="0"/>
              <a:t>un altro segno fu il fatto che Israele si accampò ai piedi del Sinai per adorare Dio </a:t>
            </a:r>
            <a:r>
              <a:rPr lang="es-ES" b="1" dirty="0"/>
              <a:t>(Es 3:12).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867EE9-F90F-B5D5-6E13-EC1D459863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9525" y="157925"/>
            <a:ext cx="3324224" cy="1833027"/>
          </a:xfrm>
          <a:prstGeom prst="snip2DiagRect">
            <a:avLst>
              <a:gd name="adj1" fmla="val 0"/>
              <a:gd name="adj2" fmla="val 3589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44677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56CDA66-41AB-664B-46A4-445781C7B8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5" y="2175272"/>
            <a:ext cx="3324224" cy="1833027"/>
          </a:xfrm>
          <a:prstGeom prst="snip2DiagRect">
            <a:avLst>
              <a:gd name="adj1" fmla="val 3325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BD766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87DA621-E1B2-A94D-4A5B-DC7F72028D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22523" y="3013710"/>
            <a:ext cx="3229952" cy="2378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B0F4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3754206-61DE-5212-9352-625E4C754D2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5" y="4192619"/>
            <a:ext cx="3343275" cy="2507456"/>
          </a:xfrm>
          <a:prstGeom prst="snip2DiagRect">
            <a:avLst>
              <a:gd name="adj1" fmla="val 0"/>
              <a:gd name="adj2" fmla="val 2578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94C5A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205B1D5-6DF2-06F0-6225-579DF0470C7C}"/>
              </a:ext>
            </a:extLst>
          </p:cNvPr>
          <p:cNvSpPr txBox="1"/>
          <p:nvPr/>
        </p:nvSpPr>
        <p:spPr>
          <a:xfrm>
            <a:off x="3676651" y="2746711"/>
            <a:ext cx="49962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srgbClr val="000000"/>
                </a:solidFill>
              </a:rPr>
              <a:t>I farisei chiesero a Gesù di mostrare loro un segno di qualsiasi tipo che potesse dimostrare che egli era il Messia, in modo da poter credere in lui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es-ES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Mr</a:t>
            </a:r>
            <a:r>
              <a:rPr lang="es-ES" b="1" dirty="0">
                <a:solidFill>
                  <a:srgbClr val="000000"/>
                </a:solidFill>
                <a:latin typeface="Aptos" panose="02110004020202020204"/>
              </a:rPr>
              <a:t>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8:11).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9638F99-FA2E-642B-AA2D-20FE3E0ACA64}"/>
              </a:ext>
            </a:extLst>
          </p:cNvPr>
          <p:cNvSpPr txBox="1"/>
          <p:nvPr/>
        </p:nvSpPr>
        <p:spPr>
          <a:xfrm>
            <a:off x="3704580" y="5473360"/>
            <a:ext cx="85343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srgbClr val="000000"/>
                </a:solidFill>
              </a:rPr>
              <a:t>Dio ci ha fornito prove sufficienti nella sua Parola e nella natura affinché chiunque voglia credere, creda. Tuttavia, c'è sempre spazio per il dubbio. Per questo motivo, Gesù ha impartito una benedizione speciale a «coloro che non hanno visto eppure hanno creduto»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es-ES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Gv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20:29).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C387833-33D0-FFC3-74AA-8AE56490C385}"/>
              </a:ext>
            </a:extLst>
          </p:cNvPr>
          <p:cNvSpPr txBox="1"/>
          <p:nvPr/>
        </p:nvSpPr>
        <p:spPr>
          <a:xfrm>
            <a:off x="3701872" y="4119273"/>
            <a:ext cx="49710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srgbClr val="000000"/>
                </a:solidFill>
              </a:rPr>
              <a:t>Gesù si irritò perché chiedevano un segno per giustificare la loro mancanza di fede (</a:t>
            </a:r>
            <a:r>
              <a:rPr lang="it-IT" b="1" dirty="0" err="1">
                <a:solidFill>
                  <a:srgbClr val="000000"/>
                </a:solidFill>
              </a:rPr>
              <a:t>Mr</a:t>
            </a:r>
            <a:r>
              <a:rPr lang="it-IT" b="1" dirty="0">
                <a:solidFill>
                  <a:srgbClr val="000000"/>
                </a:solidFill>
              </a:rPr>
              <a:t> 8:12). Quando qualcuno non vuole credere, nessun segno potrà convincerlo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22" name="Triángulo rectángulo 21">
            <a:extLst>
              <a:ext uri="{FF2B5EF4-FFF2-40B4-BE49-F238E27FC236}">
                <a16:creationId xmlns:a16="http://schemas.microsoft.com/office/drawing/2014/main" id="{AD6CA4C0-E789-391B-A0AF-EA40B667E125}"/>
              </a:ext>
            </a:extLst>
          </p:cNvPr>
          <p:cNvSpPr/>
          <p:nvPr/>
        </p:nvSpPr>
        <p:spPr>
          <a:xfrm>
            <a:off x="106451" y="1476375"/>
            <a:ext cx="533400" cy="552145"/>
          </a:xfrm>
          <a:prstGeom prst="rtTriangle">
            <a:avLst/>
          </a:prstGeom>
          <a:solidFill>
            <a:srgbClr val="446778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Triángulo rectángulo 22">
            <a:extLst>
              <a:ext uri="{FF2B5EF4-FFF2-40B4-BE49-F238E27FC236}">
                <a16:creationId xmlns:a16="http://schemas.microsoft.com/office/drawing/2014/main" id="{A7975855-D485-B3D5-BDA4-F58CB96D1ED9}"/>
              </a:ext>
            </a:extLst>
          </p:cNvPr>
          <p:cNvSpPr/>
          <p:nvPr/>
        </p:nvSpPr>
        <p:spPr>
          <a:xfrm flipV="1">
            <a:off x="106451" y="2099801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riángulo rectángulo 23">
            <a:extLst>
              <a:ext uri="{FF2B5EF4-FFF2-40B4-BE49-F238E27FC236}">
                <a16:creationId xmlns:a16="http://schemas.microsoft.com/office/drawing/2014/main" id="{8DCC6397-1B65-8ABC-479E-E34E91532716}"/>
              </a:ext>
            </a:extLst>
          </p:cNvPr>
          <p:cNvSpPr/>
          <p:nvPr/>
        </p:nvSpPr>
        <p:spPr>
          <a:xfrm flipH="1">
            <a:off x="2993673" y="3512575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riángulo rectángulo 24">
            <a:extLst>
              <a:ext uri="{FF2B5EF4-FFF2-40B4-BE49-F238E27FC236}">
                <a16:creationId xmlns:a16="http://schemas.microsoft.com/office/drawing/2014/main" id="{4DDCCCAA-C42E-6D62-6715-B22BDD3DB884}"/>
              </a:ext>
            </a:extLst>
          </p:cNvPr>
          <p:cNvSpPr/>
          <p:nvPr/>
        </p:nvSpPr>
        <p:spPr>
          <a:xfrm flipH="1" flipV="1">
            <a:off x="2993673" y="4144570"/>
            <a:ext cx="533400" cy="552145"/>
          </a:xfrm>
          <a:prstGeom prst="rtTriangle">
            <a:avLst/>
          </a:prstGeom>
          <a:solidFill>
            <a:srgbClr val="94C5A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92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5897FE-4BAF-758D-4C29-79C252FE8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726657-32A1-4B02-A2FC-A8D301A7409C}"/>
              </a:ext>
            </a:extLst>
          </p:cNvPr>
          <p:cNvSpPr txBox="1"/>
          <p:nvPr/>
        </p:nvSpPr>
        <p:spPr>
          <a:xfrm>
            <a:off x="1" y="0"/>
            <a:ext cx="94869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800" b="1" spc="300" dirty="0">
                <a:ln/>
                <a:solidFill>
                  <a:srgbClr val="CC9900"/>
                </a:solidFill>
              </a:rPr>
              <a:t>LA MISURA DELLA FEDE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4686B8B-0449-F6F7-F3FE-503A980CCD5F}"/>
              </a:ext>
            </a:extLst>
          </p:cNvPr>
          <p:cNvSpPr txBox="1"/>
          <p:nvPr/>
        </p:nvSpPr>
        <p:spPr>
          <a:xfrm>
            <a:off x="1" y="683091"/>
            <a:ext cx="9486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«Il Signore disse: 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Se aveste fede quanto un granello di senape, potreste dire a questo sicomoro: ‘Sradicati e trapiantati nel </a:t>
            </a:r>
            <a:r>
              <a:rPr lang="it-IT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mare’</a:t>
            </a:r>
            <a:r>
              <a:rPr lang="it-IT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e vi ubbidirebbe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it-IT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»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(Luca 17:6)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25FE12BC-ACA2-50B7-72E8-8007B4460F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7768737"/>
              </p:ext>
            </p:extLst>
          </p:nvPr>
        </p:nvGraphicFramePr>
        <p:xfrm>
          <a:off x="171450" y="1762185"/>
          <a:ext cx="11896725" cy="361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E98A345C-60C9-4F82-43F5-140CC5EC6DBC}"/>
              </a:ext>
            </a:extLst>
          </p:cNvPr>
          <p:cNvSpPr txBox="1"/>
          <p:nvPr/>
        </p:nvSpPr>
        <p:spPr>
          <a:xfrm>
            <a:off x="361951" y="1345748"/>
            <a:ext cx="5810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Esistono diverse misure di fede: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576F986-0CF8-430D-9527-437172F3AF6F}"/>
              </a:ext>
            </a:extLst>
          </p:cNvPr>
          <p:cNvSpPr txBox="1"/>
          <p:nvPr/>
        </p:nvSpPr>
        <p:spPr>
          <a:xfrm>
            <a:off x="171450" y="5277184"/>
            <a:ext cx="91344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È evidente che la fede può crescere a mano a mano che le radici dell'incredulità vengono sradicate. La convinzione deve sostituire gradualmente il dubbio. La nostra preghiera deve essere: «Aumenta la nostra fede» </a:t>
            </a:r>
            <a:r>
              <a:rPr lang="es-ES" b="1" dirty="0"/>
              <a:t>(Lu 17:5).</a:t>
            </a:r>
            <a:r>
              <a:rPr lang="it-IT" b="1" dirty="0"/>
              <a:t> Grazie all'opera dello Spirito Santo, allo studio della Bibbia e alla nostra esperienza con Dio, potremo constatare che «la vostra fede cresce» (2 Te 1:3).</a:t>
            </a:r>
            <a:endParaRPr lang="es-ES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D78D27D-6DD7-C4C8-43BD-28C722BF96F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58374" y="140278"/>
            <a:ext cx="2047875" cy="1555252"/>
          </a:xfrm>
          <a:prstGeom prst="rect">
            <a:avLst/>
          </a:prstGeom>
          <a:ln w="88900" cap="sq" cmpd="thickThin">
            <a:solidFill>
              <a:srgbClr val="CC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0803AE2-3B3E-1146-9AAA-FC144E7E136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58335" y="5288118"/>
            <a:ext cx="2419348" cy="145546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495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9" grpId="0" uiExpand="1">
        <p:bldSub>
          <a:bldDgm bld="one"/>
        </p:bldSub>
      </p:bldGraphic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25B586-9746-4708-4306-99412B0EF4B7}"/>
              </a:ext>
            </a:extLst>
          </p:cNvPr>
          <p:cNvSpPr txBox="1"/>
          <p:nvPr/>
        </p:nvSpPr>
        <p:spPr>
          <a:xfrm>
            <a:off x="1429303" y="0"/>
            <a:ext cx="938618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>
              <a:bevelT w="38100" h="38100" prst="relaxedInset"/>
              <a:contourClr>
                <a:schemeClr val="bg1"/>
              </a:contourClr>
            </a:sp3d>
          </a:bodyPr>
          <a:lstStyle/>
          <a:p>
            <a:pPr algn="ctr"/>
            <a:r>
              <a:rPr lang="es-ES" sz="4400" b="1" spc="600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rgbClr val="C00000"/>
                  </a:outerShdw>
                </a:effectLst>
              </a:rPr>
              <a:t>LA FEDE E I SENTIMENTI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BADE85D-92DD-CF00-7EF2-5CBD1ADE5D27}"/>
              </a:ext>
            </a:extLst>
          </p:cNvPr>
          <p:cNvSpPr txBox="1"/>
          <p:nvPr/>
        </p:nvSpPr>
        <p:spPr>
          <a:xfrm>
            <a:off x="1852611" y="702766"/>
            <a:ext cx="848677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«Infatti è per grazia che siete stati salvati, mediante la fede; e ciò non viene da voi: è il dono di Dio» </a:t>
            </a:r>
            <a:r>
              <a:rPr lang="es-ES" sz="1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(Efesini 2:8)</a:t>
            </a:r>
            <a:endParaRPr lang="es-ES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A346A7-362E-D80F-7481-28635E0931BA}"/>
              </a:ext>
            </a:extLst>
          </p:cNvPr>
          <p:cNvSpPr txBox="1"/>
          <p:nvPr/>
        </p:nvSpPr>
        <p:spPr>
          <a:xfrm>
            <a:off x="53200" y="1483320"/>
            <a:ext cx="6372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La fede è un sentimento o un atto razionale?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FDCBA4B-D869-C16F-5191-1E5EC2FFA8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606" y="3568055"/>
            <a:ext cx="5430479" cy="3103131"/>
          </a:xfrm>
          <a:prstGeom prst="roundRect">
            <a:avLst>
              <a:gd name="adj" fmla="val 1033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0E4165-E2A1-AEC6-DD4D-E33250594D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3372" y="1515947"/>
            <a:ext cx="2773713" cy="1885258"/>
          </a:xfrm>
          <a:prstGeom prst="roundRect">
            <a:avLst>
              <a:gd name="adj" fmla="val 11111"/>
            </a:avLst>
          </a:prstGeom>
          <a:ln w="92075" cap="rnd">
            <a:solidFill>
              <a:srgbClr val="BB112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215900" h="152400" prst="hardEdge"/>
            <a:extrusionClr>
              <a:srgbClr val="FFFFFF"/>
            </a:extrusion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FA565AF-F6DA-685D-D759-91E33B9948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606" y="1515947"/>
            <a:ext cx="2513678" cy="18852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545F617-D6FC-4763-4A46-99A0E77280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83" y="92269"/>
            <a:ext cx="1298719" cy="12987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E45AF5E-91BC-3445-EA9B-BACDE8B388BF}"/>
              </a:ext>
            </a:extLst>
          </p:cNvPr>
          <p:cNvSpPr txBox="1"/>
          <p:nvPr/>
        </p:nvSpPr>
        <p:spPr>
          <a:xfrm>
            <a:off x="53200" y="4849683"/>
            <a:ext cx="659340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srgbClr val="000000"/>
                </a:solidFill>
              </a:rPr>
              <a:t>Ma la fede in sé non è un sentimento, è «certezza» e «convinzione» (</a:t>
            </a:r>
            <a:r>
              <a:rPr lang="it-IT" sz="2000" b="1" dirty="0" err="1">
                <a:solidFill>
                  <a:srgbClr val="000000"/>
                </a:solidFill>
              </a:rPr>
              <a:t>Eb</a:t>
            </a:r>
            <a:r>
              <a:rPr lang="it-IT" sz="2000" b="1" dirty="0">
                <a:solidFill>
                  <a:srgbClr val="000000"/>
                </a:solidFill>
              </a:rPr>
              <a:t> 11:1). Non è qualcosa che dipende dal nostro stato d'animo. Quando mi sento debole, oppure ho l'impressione che la mia salvezza sia lontana, è proprio in quel momento che devo esercitare maggiormente la fede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4782332-8D1E-3CF1-C2F0-4B75E470CAA1}"/>
              </a:ext>
            </a:extLst>
          </p:cNvPr>
          <p:cNvSpPr txBox="1"/>
          <p:nvPr/>
        </p:nvSpPr>
        <p:spPr>
          <a:xfrm>
            <a:off x="30417" y="3526244"/>
            <a:ext cx="65934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srgbClr val="000000"/>
                </a:solidFill>
              </a:rPr>
              <a:t>Quando rispondiamo positivamente a quel dono – quando iniziamo a mettere in pratica la fede –, quella fede suscita in noi sentimenti come gioia, serenità e la sensazione di sollievo spirituale</a:t>
            </a:r>
            <a:r>
              <a:rPr lang="es-ES" sz="2000" b="1" dirty="0">
                <a:solidFill>
                  <a:srgbClr val="000000"/>
                </a:solidFill>
                <a:latin typeface="Aptos" panose="02110004020202020204"/>
              </a:rPr>
              <a:t>.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365A87F-E8E4-BF12-D258-6F72F8AD91F8}"/>
              </a:ext>
            </a:extLst>
          </p:cNvPr>
          <p:cNvSpPr txBox="1"/>
          <p:nvPr/>
        </p:nvSpPr>
        <p:spPr>
          <a:xfrm>
            <a:off x="75983" y="2818358"/>
            <a:ext cx="67137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srgbClr val="000000"/>
                </a:solidFill>
              </a:rPr>
              <a:t>Ma partiamo dall'inizio. Qual è l'origine della fede? La fede proviene da Dio, che ce la dona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(Ro 12:3;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Ef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 2:8).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9F0414B-DFAC-0474-1F3A-F02D548E859D}"/>
              </a:ext>
            </a:extLst>
          </p:cNvPr>
          <p:cNvSpPr txBox="1"/>
          <p:nvPr/>
        </p:nvSpPr>
        <p:spPr>
          <a:xfrm>
            <a:off x="75985" y="1841539"/>
            <a:ext cx="65706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srgbClr val="000000"/>
                </a:solidFill>
              </a:rPr>
              <a:t>La risposta a questa domanda è importante. Non è la stessa cosa dire «mi SENTO salvo» e dire «SO di essere salvo»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699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01FBAE-859D-2E19-DDBA-C59AD358E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9AD7B2-D119-3747-AE41-ECD986F2BCED}"/>
              </a:ext>
            </a:extLst>
          </p:cNvPr>
          <p:cNvSpPr txBox="1"/>
          <p:nvPr/>
        </p:nvSpPr>
        <p:spPr>
          <a:xfrm>
            <a:off x="1676400" y="2356019"/>
            <a:ext cx="10515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rgbClr val="9E2831"/>
                  </a:outerShdw>
                </a:effectLst>
              </a:rPr>
              <a:t>COS’</a:t>
            </a:r>
            <a:r>
              <a:rPr lang="es-E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rgbClr val="9E283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</a:t>
            </a:r>
            <a:r>
              <a:rPr lang="es-E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rgbClr val="9E2831"/>
                  </a:outerShdw>
                </a:effectLst>
              </a:rPr>
              <a:t> LA FEDE?</a:t>
            </a:r>
          </a:p>
        </p:txBody>
      </p:sp>
    </p:spTree>
    <p:extLst>
      <p:ext uri="{BB962C8B-B14F-4D97-AF65-F5344CB8AC3E}">
        <p14:creationId xmlns:p14="http://schemas.microsoft.com/office/powerpoint/2010/main" val="398281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001F4E-2A2E-A908-2E24-460DD90F0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E37AC45-BD54-96C4-96CE-41B85A8D3C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38165" y="806245"/>
            <a:ext cx="2611671" cy="22635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1B4322D-837A-78CA-5EA8-972CCDF4F4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973" y="806246"/>
            <a:ext cx="2611670" cy="22635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47F316E-1E37-63A0-0504-71C513179FAB}"/>
              </a:ext>
            </a:extLst>
          </p:cNvPr>
          <p:cNvSpPr txBox="1"/>
          <p:nvPr/>
        </p:nvSpPr>
        <p:spPr>
          <a:xfrm>
            <a:off x="0" y="0"/>
            <a:ext cx="90556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DEFINIZIONE E SVILUPPO DELLA FEDE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27D749-C810-F174-228E-85BF71B8CDD6}"/>
              </a:ext>
            </a:extLst>
          </p:cNvPr>
          <p:cNvSpPr txBox="1"/>
          <p:nvPr/>
        </p:nvSpPr>
        <p:spPr>
          <a:xfrm>
            <a:off x="5999017" y="584775"/>
            <a:ext cx="2840183" cy="14157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b="1" dirty="0">
                <a:latin typeface="Comic Sans MS" panose="030F0702030302020204" pitchFamily="66" charset="0"/>
              </a:rPr>
              <a:t>«Or la fede è certezza di cose che si sperano, dimostrazione di realtà che non si vedono»</a:t>
            </a:r>
            <a:r>
              <a:rPr lang="es-ES" b="1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s-ES" sz="1400" b="1" dirty="0">
                <a:latin typeface="Comic Sans MS" panose="030F0702030302020204" pitchFamily="66" charset="0"/>
              </a:rPr>
              <a:t>(Eb 11:1)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1FF48C-9BC2-0C42-0EED-AA4FFDD061E8}"/>
              </a:ext>
            </a:extLst>
          </p:cNvPr>
          <p:cNvSpPr txBox="1"/>
          <p:nvPr/>
        </p:nvSpPr>
        <p:spPr>
          <a:xfrm>
            <a:off x="172062" y="3333208"/>
            <a:ext cx="5640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Ebrei 11:1, 3 e 6 </a:t>
            </a:r>
            <a:r>
              <a:rPr lang="it-IT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ci offrono una definizione ampia della fede. La fede ha molto a che fare con la nostra concezione di Dio. Ci porta a credere in Lui come Creatore e Rimuneratore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141FB1-2815-2E6F-E6F4-B9CAC368D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34058"/>
              </p:ext>
            </p:extLst>
          </p:nvPr>
        </p:nvGraphicFramePr>
        <p:xfrm>
          <a:off x="5831457" y="2078260"/>
          <a:ext cx="6214918" cy="4779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9C3DFD0C-AF29-ABF1-9367-1A395A220E8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182" y="190626"/>
            <a:ext cx="2810005" cy="1909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1DAD0F0-8C04-96CC-F621-084F3C1E67D4}"/>
              </a:ext>
            </a:extLst>
          </p:cNvPr>
          <p:cNvSpPr txBox="1"/>
          <p:nvPr/>
        </p:nvSpPr>
        <p:spPr>
          <a:xfrm>
            <a:off x="190525" y="5934670"/>
            <a:ext cx="70872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Come abbiamo visto, non tutti abbiamo lo stesso livello di fede. Come posso rafforzare la fede che ho, sia essa poca o molta?</a:t>
            </a:r>
            <a:endParaRPr kumimoji="0" lang="es-E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832215"/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1CF7630-D741-922D-FF8A-94DE670FEF64}"/>
              </a:ext>
            </a:extLst>
          </p:cNvPr>
          <p:cNvSpPr txBox="1"/>
          <p:nvPr/>
        </p:nvSpPr>
        <p:spPr>
          <a:xfrm>
            <a:off x="190525" y="4672180"/>
            <a:ext cx="56409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Nel resto del capitolo, Paolo descrive la fede di molti uomini e donne che ci serve da esempio e da incoraggiamento affinché non ci scoraggiamo nell'attesa del premio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615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>
        <p:bldSub>
          <a:bldDgm bld="one"/>
        </p:bldSub>
      </p:bldGraphic>
      <p:bldP spid="8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9">
    <a:dk1>
      <a:sysClr val="windowText" lastClr="000000"/>
    </a:dk1>
    <a:lt1>
      <a:sysClr val="window" lastClr="FFFFFF"/>
    </a:lt1>
    <a:dk2>
      <a:srgbClr val="FF00FF"/>
    </a:dk2>
    <a:lt2>
      <a:srgbClr val="FFFF66"/>
    </a:lt2>
    <a:accent1>
      <a:srgbClr val="2FC753"/>
    </a:accent1>
    <a:accent2>
      <a:srgbClr val="FFCC00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1280</Words>
  <Application>Microsoft Office PowerPoint</Application>
  <PresentationFormat>Panorámica</PresentationFormat>
  <Paragraphs>80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Calibri</vt:lpstr>
      <vt:lpstr>Comic Sans MS</vt:lpstr>
      <vt:lpstr>Aptos Display</vt:lpstr>
      <vt:lpstr>Verdana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Sergio</dc:creator>
  <cp:lastModifiedBy>Sergio</cp:lastModifiedBy>
  <cp:revision>87</cp:revision>
  <dcterms:created xsi:type="dcterms:W3CDTF">2026-04-05T13:32:58Z</dcterms:created>
  <dcterms:modified xsi:type="dcterms:W3CDTF">2026-05-14T21:02:12Z</dcterms:modified>
</cp:coreProperties>
</file>