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3"/>
  </p:notesMasterIdLst>
  <p:sldIdLst>
    <p:sldId id="301" r:id="rId3"/>
    <p:sldId id="289" r:id="rId4"/>
    <p:sldId id="299" r:id="rId5"/>
    <p:sldId id="258" r:id="rId6"/>
    <p:sldId id="259" r:id="rId7"/>
    <p:sldId id="292" r:id="rId8"/>
    <p:sldId id="293" r:id="rId9"/>
    <p:sldId id="294" r:id="rId10"/>
    <p:sldId id="295" r:id="rId11"/>
    <p:sldId id="290" r:id="rId12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6A4C"/>
    <a:srgbClr val="9F4E4B"/>
    <a:srgbClr val="931C14"/>
    <a:srgbClr val="D3B5E9"/>
    <a:srgbClr val="D8BEFF"/>
    <a:srgbClr val="F0B95E"/>
    <a:srgbClr val="AF569A"/>
    <a:srgbClr val="A3C2FF"/>
    <a:srgbClr val="654C0F"/>
    <a:srgbClr val="FDF8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2466" autoAdjust="0"/>
  </p:normalViewPr>
  <p:slideViewPr>
    <p:cSldViewPr snapToGrid="0">
      <p:cViewPr varScale="1">
        <p:scale>
          <a:sx n="99" d="100"/>
          <a:sy n="99" d="100"/>
        </p:scale>
        <p:origin x="94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A2885E-0EA5-455C-BEAC-89B2DB322291}" type="doc">
      <dgm:prSet loTypeId="urn:microsoft.com/office/officeart/2008/layout/TitledPictureBlocks" loCatId="picture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1E10BA01-B792-4136-B611-28612F13861E}">
      <dgm:prSet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Le tempeste della vita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DBC40C4-F2F5-4EA2-9516-9D00491C6141}" type="parTrans" cxnId="{5787BB29-5A02-4ABA-BA38-CA3F383A8AF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386C04E-8771-4AD6-991E-06168733F932}" type="sibTrans" cxnId="{5787BB29-5A02-4ABA-BA38-CA3F383A8AF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C5C3905-FD50-499A-89CF-E1A5BFE01D57}">
      <dgm:prSet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Le malattie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E346863-5487-4F1D-B591-6F0DCB40E909}" type="parTrans" cxnId="{9FF2848E-745C-41B2-92EF-09EF26DD7B1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B19B39A-F04F-4F92-B14C-2EDACA2F02D8}" type="sibTrans" cxnId="{9FF2848E-745C-41B2-92EF-09EF26DD7B1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6552510-D04F-47BD-BB3C-5DDDC556866B}">
      <dgm:prSet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I disastri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4894867-0517-44DC-9BE8-543767BE9078}" type="parTrans" cxnId="{E682E58C-5F77-4421-AEE0-2A44E32CE4B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A1B1D93-557F-47A8-A7CC-19639EDB6298}" type="sibTrans" cxnId="{E682E58C-5F77-4421-AEE0-2A44E32CE4B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B9385C6-0BE0-42E9-9A72-EDD7DD4F802C}">
      <dgm:prSet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Le delusioni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E6A4D8A-A64E-4FDF-8611-593E6F6BA128}" type="parTrans" cxnId="{79995648-14F2-4597-8A43-3A0ADC6E7CD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749F886-265E-4DD8-9766-F8B076B362A8}" type="sibTrans" cxnId="{79995648-14F2-4597-8A43-3A0ADC6E7CD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BF04CDB-7185-40FD-A6A5-6ED41D99C077}">
      <dgm:prSet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Vedere Gesù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9E187D8-C28D-485A-B402-B3200735E8BF}" type="parTrans" cxnId="{8B7576F4-3B02-4F33-99E0-54BDCF3B4E0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ABA5D82-63E4-4E87-AC3B-1C91B945B37E}" type="sibTrans" cxnId="{8B7576F4-3B02-4F33-99E0-54BDCF3B4E0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632DCBB-3723-49CC-8276-C3D8409462C6}" type="pres">
      <dgm:prSet presAssocID="{6EA2885E-0EA5-455C-BEAC-89B2DB322291}" presName="rootNode" presStyleCnt="0">
        <dgm:presLayoutVars>
          <dgm:chMax/>
          <dgm:chPref/>
          <dgm:dir/>
          <dgm:animLvl val="lvl"/>
        </dgm:presLayoutVars>
      </dgm:prSet>
      <dgm:spPr/>
    </dgm:pt>
    <dgm:pt modelId="{4B564E83-90D4-4D2A-BBC7-7C868A21F24C}" type="pres">
      <dgm:prSet presAssocID="{1E10BA01-B792-4136-B611-28612F13861E}" presName="composite" presStyleCnt="0"/>
      <dgm:spPr/>
    </dgm:pt>
    <dgm:pt modelId="{AE21968B-E7E2-4F65-95DD-3CB7CB1984B6}" type="pres">
      <dgm:prSet presAssocID="{1E10BA01-B792-4136-B611-28612F13861E}" presName="ParentText" presStyleLbl="node1" presStyleIdx="0" presStyleCnt="5" custScaleX="165181" custScaleY="329668" custLinFactY="-48692" custLinFactNeighborY="-100000">
        <dgm:presLayoutVars>
          <dgm:chMax val="1"/>
          <dgm:chPref val="1"/>
          <dgm:bulletEnabled val="1"/>
        </dgm:presLayoutVars>
      </dgm:prSet>
      <dgm:spPr/>
    </dgm:pt>
    <dgm:pt modelId="{5D83E837-544B-4FAF-97D2-4E7E13D0A11A}" type="pres">
      <dgm:prSet presAssocID="{1E10BA01-B792-4136-B611-28612F13861E}" presName="Image" presStyleLbl="bgImgPlace1" presStyleIdx="0" presStyleCnt="5" custScaleX="165139" custScaleY="122996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321D3E6-250C-4E80-BC0F-2AC95D65F18F}" type="pres">
      <dgm:prSet presAssocID="{1E10BA01-B792-4136-B611-28612F13861E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F5AC217E-CE1A-43CF-ADBA-10EC69A7FC2C}" type="pres">
      <dgm:prSet presAssocID="{8386C04E-8771-4AD6-991E-06168733F932}" presName="sibTrans" presStyleCnt="0"/>
      <dgm:spPr/>
    </dgm:pt>
    <dgm:pt modelId="{8882D5FB-9E5E-4B9E-9AAC-9ADC7C345061}" type="pres">
      <dgm:prSet presAssocID="{BC5C3905-FD50-499A-89CF-E1A5BFE01D57}" presName="composite" presStyleCnt="0"/>
      <dgm:spPr/>
    </dgm:pt>
    <dgm:pt modelId="{527DF991-4433-4C28-A69B-9DF422B253F6}" type="pres">
      <dgm:prSet presAssocID="{BC5C3905-FD50-499A-89CF-E1A5BFE01D57}" presName="ParentText" presStyleLbl="node1" presStyleIdx="1" presStyleCnt="5" custScaleX="165181" custScaleY="329668" custLinFactY="-51805" custLinFactNeighborY="-100000">
        <dgm:presLayoutVars>
          <dgm:chMax val="1"/>
          <dgm:chPref val="1"/>
          <dgm:bulletEnabled val="1"/>
        </dgm:presLayoutVars>
      </dgm:prSet>
      <dgm:spPr/>
    </dgm:pt>
    <dgm:pt modelId="{74DF89C7-CE1D-47BB-B46E-3D9BD26B7BC9}" type="pres">
      <dgm:prSet presAssocID="{BC5C3905-FD50-499A-89CF-E1A5BFE01D57}" presName="Image" presStyleLbl="bgImgPlace1" presStyleIdx="1" presStyleCnt="5" custScaleX="165181" custScaleY="122996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D6285FE-47CA-4CA3-9D86-EBB899B1450D}" type="pres">
      <dgm:prSet presAssocID="{BC5C3905-FD50-499A-89CF-E1A5BFE01D57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767BC3B0-4BC2-43AD-B377-09CBED6B7D21}" type="pres">
      <dgm:prSet presAssocID="{4B19B39A-F04F-4F92-B14C-2EDACA2F02D8}" presName="sibTrans" presStyleCnt="0"/>
      <dgm:spPr/>
    </dgm:pt>
    <dgm:pt modelId="{7DE2D053-5AF2-4DC3-96A3-9C3EEF34B2E4}" type="pres">
      <dgm:prSet presAssocID="{26552510-D04F-47BD-BB3C-5DDDC556866B}" presName="composite" presStyleCnt="0"/>
      <dgm:spPr/>
    </dgm:pt>
    <dgm:pt modelId="{5A5BFC6A-59BC-42DD-A33C-008232285B5C}" type="pres">
      <dgm:prSet presAssocID="{26552510-D04F-47BD-BB3C-5DDDC556866B}" presName="ParentText" presStyleLbl="node1" presStyleIdx="2" presStyleCnt="5" custScaleX="165181" custScaleY="329668" custLinFactY="-51805" custLinFactNeighborY="-100000">
        <dgm:presLayoutVars>
          <dgm:chMax val="1"/>
          <dgm:chPref val="1"/>
          <dgm:bulletEnabled val="1"/>
        </dgm:presLayoutVars>
      </dgm:prSet>
      <dgm:spPr/>
    </dgm:pt>
    <dgm:pt modelId="{BBB6B9F3-4392-4863-8740-B0AAB4EBBB97}" type="pres">
      <dgm:prSet presAssocID="{26552510-D04F-47BD-BB3C-5DDDC556866B}" presName="Image" presStyleLbl="bgImgPlace1" presStyleIdx="2" presStyleCnt="5" custScaleX="165181" custScaleY="122996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DA96622-28BA-455F-9A13-527CAE297114}" type="pres">
      <dgm:prSet presAssocID="{26552510-D04F-47BD-BB3C-5DDDC556866B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443B2E35-0FB4-4E4D-8DAB-901C814A0B8C}" type="pres">
      <dgm:prSet presAssocID="{6A1B1D93-557F-47A8-A7CC-19639EDB6298}" presName="sibTrans" presStyleCnt="0"/>
      <dgm:spPr/>
    </dgm:pt>
    <dgm:pt modelId="{7B7223D0-41B1-4D7E-8405-9D1F0FA57E22}" type="pres">
      <dgm:prSet presAssocID="{8B9385C6-0BE0-42E9-9A72-EDD7DD4F802C}" presName="composite" presStyleCnt="0"/>
      <dgm:spPr/>
    </dgm:pt>
    <dgm:pt modelId="{4488DD73-F913-463F-A9CC-57AED99CF418}" type="pres">
      <dgm:prSet presAssocID="{8B9385C6-0BE0-42E9-9A72-EDD7DD4F802C}" presName="ParentText" presStyleLbl="node1" presStyleIdx="3" presStyleCnt="5" custScaleX="165181" custScaleY="329668" custLinFactNeighborY="-1">
        <dgm:presLayoutVars>
          <dgm:chMax val="1"/>
          <dgm:chPref val="1"/>
          <dgm:bulletEnabled val="1"/>
        </dgm:presLayoutVars>
      </dgm:prSet>
      <dgm:spPr/>
    </dgm:pt>
    <dgm:pt modelId="{423910E7-9C61-4C54-A5FD-97A07CA59539}" type="pres">
      <dgm:prSet presAssocID="{8B9385C6-0BE0-42E9-9A72-EDD7DD4F802C}" presName="Image" presStyleLbl="bgImgPlace1" presStyleIdx="3" presStyleCnt="5" custScaleX="165181" custScaleY="122996" custLinFactNeighborY="26139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05"/>
          </a:stretch>
        </a:blipFill>
      </dgm:spPr>
    </dgm:pt>
    <dgm:pt modelId="{3EDC665B-3F97-4678-B39B-BB2B3EE88C07}" type="pres">
      <dgm:prSet presAssocID="{8B9385C6-0BE0-42E9-9A72-EDD7DD4F802C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006D54EC-16CF-4D6E-86D7-75F45BFA5F3F}" type="pres">
      <dgm:prSet presAssocID="{A749F886-265E-4DD8-9766-F8B076B362A8}" presName="sibTrans" presStyleCnt="0"/>
      <dgm:spPr/>
    </dgm:pt>
    <dgm:pt modelId="{40FCF22E-434C-423F-B8EE-0DFE5B988BA5}" type="pres">
      <dgm:prSet presAssocID="{0BF04CDB-7185-40FD-A6A5-6ED41D99C077}" presName="composite" presStyleCnt="0"/>
      <dgm:spPr/>
    </dgm:pt>
    <dgm:pt modelId="{9799FF2E-FFC6-4537-AB69-67FF50E07621}" type="pres">
      <dgm:prSet presAssocID="{0BF04CDB-7185-40FD-A6A5-6ED41D99C077}" presName="ParentText" presStyleLbl="node1" presStyleIdx="4" presStyleCnt="5" custScaleX="165181" custScaleY="329668" custLinFactNeighborY="-1">
        <dgm:presLayoutVars>
          <dgm:chMax val="1"/>
          <dgm:chPref val="1"/>
          <dgm:bulletEnabled val="1"/>
        </dgm:presLayoutVars>
      </dgm:prSet>
      <dgm:spPr/>
    </dgm:pt>
    <dgm:pt modelId="{AB00A01E-B34E-4F44-A7C6-7FAF9E71EE3A}" type="pres">
      <dgm:prSet presAssocID="{0BF04CDB-7185-40FD-A6A5-6ED41D99C077}" presName="Image" presStyleLbl="bgImgPlace1" presStyleIdx="4" presStyleCnt="5" custScaleX="165181" custScaleY="122996" custLinFactNeighborY="26139"/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B9A9E32-44AF-4FDF-B293-399EE38587E9}" type="pres">
      <dgm:prSet presAssocID="{0BF04CDB-7185-40FD-A6A5-6ED41D99C077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65CFC20-520E-49B5-B131-76F0ABC90E04}" type="presOf" srcId="{0BF04CDB-7185-40FD-A6A5-6ED41D99C077}" destId="{9799FF2E-FFC6-4537-AB69-67FF50E07621}" srcOrd="0" destOrd="0" presId="urn:microsoft.com/office/officeart/2008/layout/TitledPictureBlocks"/>
    <dgm:cxn modelId="{5787BB29-5A02-4ABA-BA38-CA3F383A8AF8}" srcId="{6EA2885E-0EA5-455C-BEAC-89B2DB322291}" destId="{1E10BA01-B792-4136-B611-28612F13861E}" srcOrd="0" destOrd="0" parTransId="{9DBC40C4-F2F5-4EA2-9516-9D00491C6141}" sibTransId="{8386C04E-8771-4AD6-991E-06168733F932}"/>
    <dgm:cxn modelId="{50D64239-1FDD-4DAF-ADB9-DB31172739A6}" type="presOf" srcId="{6EA2885E-0EA5-455C-BEAC-89B2DB322291}" destId="{C632DCBB-3723-49CC-8276-C3D8409462C6}" srcOrd="0" destOrd="0" presId="urn:microsoft.com/office/officeart/2008/layout/TitledPictureBlocks"/>
    <dgm:cxn modelId="{79995648-14F2-4597-8A43-3A0ADC6E7CD1}" srcId="{6EA2885E-0EA5-455C-BEAC-89B2DB322291}" destId="{8B9385C6-0BE0-42E9-9A72-EDD7DD4F802C}" srcOrd="3" destOrd="0" parTransId="{6E6A4D8A-A64E-4FDF-8611-593E6F6BA128}" sibTransId="{A749F886-265E-4DD8-9766-F8B076B362A8}"/>
    <dgm:cxn modelId="{E682E58C-5F77-4421-AEE0-2A44E32CE4BB}" srcId="{6EA2885E-0EA5-455C-BEAC-89B2DB322291}" destId="{26552510-D04F-47BD-BB3C-5DDDC556866B}" srcOrd="2" destOrd="0" parTransId="{24894867-0517-44DC-9BE8-543767BE9078}" sibTransId="{6A1B1D93-557F-47A8-A7CC-19639EDB6298}"/>
    <dgm:cxn modelId="{9FF2848E-745C-41B2-92EF-09EF26DD7B11}" srcId="{6EA2885E-0EA5-455C-BEAC-89B2DB322291}" destId="{BC5C3905-FD50-499A-89CF-E1A5BFE01D57}" srcOrd="1" destOrd="0" parTransId="{1E346863-5487-4F1D-B591-6F0DCB40E909}" sibTransId="{4B19B39A-F04F-4F92-B14C-2EDACA2F02D8}"/>
    <dgm:cxn modelId="{7E0B7BC8-A736-4D84-9321-443FDC104C33}" type="presOf" srcId="{1E10BA01-B792-4136-B611-28612F13861E}" destId="{AE21968B-E7E2-4F65-95DD-3CB7CB1984B6}" srcOrd="0" destOrd="0" presId="urn:microsoft.com/office/officeart/2008/layout/TitledPictureBlocks"/>
    <dgm:cxn modelId="{78A614D9-FF5C-409F-A291-5BC45DEC9183}" type="presOf" srcId="{8B9385C6-0BE0-42E9-9A72-EDD7DD4F802C}" destId="{4488DD73-F913-463F-A9CC-57AED99CF418}" srcOrd="0" destOrd="0" presId="urn:microsoft.com/office/officeart/2008/layout/TitledPictureBlocks"/>
    <dgm:cxn modelId="{36F392E4-2B57-4DF3-BED6-5CD187A7C9EB}" type="presOf" srcId="{BC5C3905-FD50-499A-89CF-E1A5BFE01D57}" destId="{527DF991-4433-4C28-A69B-9DF422B253F6}" srcOrd="0" destOrd="0" presId="urn:microsoft.com/office/officeart/2008/layout/TitledPictureBlocks"/>
    <dgm:cxn modelId="{DFB217E5-BD3E-401C-B55F-7E3B94DF4C47}" type="presOf" srcId="{26552510-D04F-47BD-BB3C-5DDDC556866B}" destId="{5A5BFC6A-59BC-42DD-A33C-008232285B5C}" srcOrd="0" destOrd="0" presId="urn:microsoft.com/office/officeart/2008/layout/TitledPictureBlocks"/>
    <dgm:cxn modelId="{8B7576F4-3B02-4F33-99E0-54BDCF3B4E04}" srcId="{6EA2885E-0EA5-455C-BEAC-89B2DB322291}" destId="{0BF04CDB-7185-40FD-A6A5-6ED41D99C077}" srcOrd="4" destOrd="0" parTransId="{D9E187D8-C28D-485A-B402-B3200735E8BF}" sibTransId="{6ABA5D82-63E4-4E87-AC3B-1C91B945B37E}"/>
    <dgm:cxn modelId="{79A820CD-D03C-4464-BA35-16A55D478F0E}" type="presParOf" srcId="{C632DCBB-3723-49CC-8276-C3D8409462C6}" destId="{4B564E83-90D4-4D2A-BBC7-7C868A21F24C}" srcOrd="0" destOrd="0" presId="urn:microsoft.com/office/officeart/2008/layout/TitledPictureBlocks"/>
    <dgm:cxn modelId="{706EFC68-DEBD-4581-9EDC-B6080A587391}" type="presParOf" srcId="{4B564E83-90D4-4D2A-BBC7-7C868A21F24C}" destId="{AE21968B-E7E2-4F65-95DD-3CB7CB1984B6}" srcOrd="0" destOrd="0" presId="urn:microsoft.com/office/officeart/2008/layout/TitledPictureBlocks"/>
    <dgm:cxn modelId="{395FAC1D-921E-48C1-8D9F-AFB2022EE51B}" type="presParOf" srcId="{4B564E83-90D4-4D2A-BBC7-7C868A21F24C}" destId="{5D83E837-544B-4FAF-97D2-4E7E13D0A11A}" srcOrd="1" destOrd="0" presId="urn:microsoft.com/office/officeart/2008/layout/TitledPictureBlocks"/>
    <dgm:cxn modelId="{7E4B4AA5-FF99-439D-AE1B-7E2BA2C8EE9F}" type="presParOf" srcId="{4B564E83-90D4-4D2A-BBC7-7C868A21F24C}" destId="{1321D3E6-250C-4E80-BC0F-2AC95D65F18F}" srcOrd="2" destOrd="0" presId="urn:microsoft.com/office/officeart/2008/layout/TitledPictureBlocks"/>
    <dgm:cxn modelId="{7DED45F2-5230-49A4-88A3-85FC843D766E}" type="presParOf" srcId="{C632DCBB-3723-49CC-8276-C3D8409462C6}" destId="{F5AC217E-CE1A-43CF-ADBA-10EC69A7FC2C}" srcOrd="1" destOrd="0" presId="urn:microsoft.com/office/officeart/2008/layout/TitledPictureBlocks"/>
    <dgm:cxn modelId="{3A599D71-AD86-4EA2-970F-38DF96450C55}" type="presParOf" srcId="{C632DCBB-3723-49CC-8276-C3D8409462C6}" destId="{8882D5FB-9E5E-4B9E-9AAC-9ADC7C345061}" srcOrd="2" destOrd="0" presId="urn:microsoft.com/office/officeart/2008/layout/TitledPictureBlocks"/>
    <dgm:cxn modelId="{A4E29EAA-6945-470C-AB14-3D2878783446}" type="presParOf" srcId="{8882D5FB-9E5E-4B9E-9AAC-9ADC7C345061}" destId="{527DF991-4433-4C28-A69B-9DF422B253F6}" srcOrd="0" destOrd="0" presId="urn:microsoft.com/office/officeart/2008/layout/TitledPictureBlocks"/>
    <dgm:cxn modelId="{75E92933-DD5C-4BB6-A044-CB4E79641DC1}" type="presParOf" srcId="{8882D5FB-9E5E-4B9E-9AAC-9ADC7C345061}" destId="{74DF89C7-CE1D-47BB-B46E-3D9BD26B7BC9}" srcOrd="1" destOrd="0" presId="urn:microsoft.com/office/officeart/2008/layout/TitledPictureBlocks"/>
    <dgm:cxn modelId="{F3291705-0C15-430D-B3DB-849EC5CB81AF}" type="presParOf" srcId="{8882D5FB-9E5E-4B9E-9AAC-9ADC7C345061}" destId="{0D6285FE-47CA-4CA3-9D86-EBB899B1450D}" srcOrd="2" destOrd="0" presId="urn:microsoft.com/office/officeart/2008/layout/TitledPictureBlocks"/>
    <dgm:cxn modelId="{F73DD8D5-8B81-4933-B78E-D6E01F03E88B}" type="presParOf" srcId="{C632DCBB-3723-49CC-8276-C3D8409462C6}" destId="{767BC3B0-4BC2-43AD-B377-09CBED6B7D21}" srcOrd="3" destOrd="0" presId="urn:microsoft.com/office/officeart/2008/layout/TitledPictureBlocks"/>
    <dgm:cxn modelId="{5CEC9923-26B8-4D01-A8D5-6A888C371B1C}" type="presParOf" srcId="{C632DCBB-3723-49CC-8276-C3D8409462C6}" destId="{7DE2D053-5AF2-4DC3-96A3-9C3EEF34B2E4}" srcOrd="4" destOrd="0" presId="urn:microsoft.com/office/officeart/2008/layout/TitledPictureBlocks"/>
    <dgm:cxn modelId="{5061E3B0-05D0-4E23-9951-DCEB16A23198}" type="presParOf" srcId="{7DE2D053-5AF2-4DC3-96A3-9C3EEF34B2E4}" destId="{5A5BFC6A-59BC-42DD-A33C-008232285B5C}" srcOrd="0" destOrd="0" presId="urn:microsoft.com/office/officeart/2008/layout/TitledPictureBlocks"/>
    <dgm:cxn modelId="{91D8077F-45CC-4CCA-AD1D-86C49C47FE1D}" type="presParOf" srcId="{7DE2D053-5AF2-4DC3-96A3-9C3EEF34B2E4}" destId="{BBB6B9F3-4392-4863-8740-B0AAB4EBBB97}" srcOrd="1" destOrd="0" presId="urn:microsoft.com/office/officeart/2008/layout/TitledPictureBlocks"/>
    <dgm:cxn modelId="{5494BFAC-EBDE-4E67-BBF2-16EF56FDE6F9}" type="presParOf" srcId="{7DE2D053-5AF2-4DC3-96A3-9C3EEF34B2E4}" destId="{FDA96622-28BA-455F-9A13-527CAE297114}" srcOrd="2" destOrd="0" presId="urn:microsoft.com/office/officeart/2008/layout/TitledPictureBlocks"/>
    <dgm:cxn modelId="{2CF399B7-9E80-419C-8DB8-2ADBE327A425}" type="presParOf" srcId="{C632DCBB-3723-49CC-8276-C3D8409462C6}" destId="{443B2E35-0FB4-4E4D-8DAB-901C814A0B8C}" srcOrd="5" destOrd="0" presId="urn:microsoft.com/office/officeart/2008/layout/TitledPictureBlocks"/>
    <dgm:cxn modelId="{338CD006-B70E-4101-9B63-BEE27B35E0A5}" type="presParOf" srcId="{C632DCBB-3723-49CC-8276-C3D8409462C6}" destId="{7B7223D0-41B1-4D7E-8405-9D1F0FA57E22}" srcOrd="6" destOrd="0" presId="urn:microsoft.com/office/officeart/2008/layout/TitledPictureBlocks"/>
    <dgm:cxn modelId="{4EDF7670-381D-42B6-BBE7-8EE7CD36009E}" type="presParOf" srcId="{7B7223D0-41B1-4D7E-8405-9D1F0FA57E22}" destId="{4488DD73-F913-463F-A9CC-57AED99CF418}" srcOrd="0" destOrd="0" presId="urn:microsoft.com/office/officeart/2008/layout/TitledPictureBlocks"/>
    <dgm:cxn modelId="{A53418A0-2462-454D-8B21-69C2DA5FE529}" type="presParOf" srcId="{7B7223D0-41B1-4D7E-8405-9D1F0FA57E22}" destId="{423910E7-9C61-4C54-A5FD-97A07CA59539}" srcOrd="1" destOrd="0" presId="urn:microsoft.com/office/officeart/2008/layout/TitledPictureBlocks"/>
    <dgm:cxn modelId="{57F54E7C-B321-4A5C-ADE2-4CE2598D8752}" type="presParOf" srcId="{7B7223D0-41B1-4D7E-8405-9D1F0FA57E22}" destId="{3EDC665B-3F97-4678-B39B-BB2B3EE88C07}" srcOrd="2" destOrd="0" presId="urn:microsoft.com/office/officeart/2008/layout/TitledPictureBlocks"/>
    <dgm:cxn modelId="{66E16EC3-065A-4E6D-B2D0-4EC2DC6CDC56}" type="presParOf" srcId="{C632DCBB-3723-49CC-8276-C3D8409462C6}" destId="{006D54EC-16CF-4D6E-86D7-75F45BFA5F3F}" srcOrd="7" destOrd="0" presId="urn:microsoft.com/office/officeart/2008/layout/TitledPictureBlocks"/>
    <dgm:cxn modelId="{42E24617-094D-4C4D-9968-3D8011C15287}" type="presParOf" srcId="{C632DCBB-3723-49CC-8276-C3D8409462C6}" destId="{40FCF22E-434C-423F-B8EE-0DFE5B988BA5}" srcOrd="8" destOrd="0" presId="urn:microsoft.com/office/officeart/2008/layout/TitledPictureBlocks"/>
    <dgm:cxn modelId="{25488249-6582-41DE-B47B-F2CAA1340529}" type="presParOf" srcId="{40FCF22E-434C-423F-B8EE-0DFE5B988BA5}" destId="{9799FF2E-FFC6-4537-AB69-67FF50E07621}" srcOrd="0" destOrd="0" presId="urn:microsoft.com/office/officeart/2008/layout/TitledPictureBlocks"/>
    <dgm:cxn modelId="{24642783-C251-4350-A67A-774982A52201}" type="presParOf" srcId="{40FCF22E-434C-423F-B8EE-0DFE5B988BA5}" destId="{AB00A01E-B34E-4F44-A7C6-7FAF9E71EE3A}" srcOrd="1" destOrd="0" presId="urn:microsoft.com/office/officeart/2008/layout/TitledPictureBlocks"/>
    <dgm:cxn modelId="{AB308988-8E99-4F02-966D-2F063FFA6B48}" type="presParOf" srcId="{40FCF22E-434C-423F-B8EE-0DFE5B988BA5}" destId="{3B9A9E32-44AF-4FDF-B293-399EE38587E9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1DEE2-445F-4123-8C25-6CBF217A5608}" type="doc">
      <dgm:prSet loTypeId="urn:microsoft.com/office/officeart/2005/8/layout/pyramid2" loCatId="pyramid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es-ES"/>
        </a:p>
      </dgm:t>
    </dgm:pt>
    <dgm:pt modelId="{77C2B3C6-8388-4F5E-BFB6-D75B4B9F13BE}">
      <dgm:prSet custT="1"/>
      <dgm:spPr>
        <a:solidFill>
          <a:schemeClr val="bg2">
            <a:lumMod val="20000"/>
            <a:lumOff val="80000"/>
          </a:schemeClr>
        </a:solidFill>
        <a:ln w="38100">
          <a:solidFill>
            <a:schemeClr val="bg2"/>
          </a:solidFill>
        </a:ln>
      </dgm:spPr>
      <dgm:t>
        <a:bodyPr/>
        <a:lstStyle/>
        <a:p>
          <a:r>
            <a:rPr lang="es-ES" sz="2000" b="1" dirty="0">
              <a:solidFill>
                <a:schemeClr val="bg2">
                  <a:lumMod val="50000"/>
                </a:schemeClr>
              </a:solidFill>
            </a:rPr>
            <a:t>Non incolpò Dio nè lo rifiutò</a:t>
          </a:r>
          <a:endParaRPr lang="es-ES" sz="2000" dirty="0">
            <a:solidFill>
              <a:schemeClr val="bg2">
                <a:lumMod val="50000"/>
              </a:schemeClr>
            </a:solidFill>
          </a:endParaRPr>
        </a:p>
      </dgm:t>
    </dgm:pt>
    <dgm:pt modelId="{C13AAEC3-7A2C-4126-8610-53BD88FEA3AB}" type="parTrans" cxnId="{A08FA725-CF54-4692-9476-CD2A1C26DFE1}">
      <dgm:prSet/>
      <dgm:spPr/>
      <dgm:t>
        <a:bodyPr/>
        <a:lstStyle/>
        <a:p>
          <a:endParaRPr lang="es-ES" sz="2000"/>
        </a:p>
      </dgm:t>
    </dgm:pt>
    <dgm:pt modelId="{C595ECED-B446-463B-A72A-6030EC7B57C3}" type="sibTrans" cxnId="{A08FA725-CF54-4692-9476-CD2A1C26DFE1}">
      <dgm:prSet/>
      <dgm:spPr/>
      <dgm:t>
        <a:bodyPr/>
        <a:lstStyle/>
        <a:p>
          <a:endParaRPr lang="es-ES" sz="2000"/>
        </a:p>
      </dgm:t>
    </dgm:pt>
    <dgm:pt modelId="{64AA62EB-C52C-4F0D-923A-F890B42C1084}">
      <dgm:prSet custT="1"/>
      <dgm:spPr>
        <a:solidFill>
          <a:schemeClr val="accent1">
            <a:lumMod val="20000"/>
            <a:lumOff val="80000"/>
          </a:schemeClr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es-ES" sz="2000" b="1" dirty="0">
              <a:solidFill>
                <a:schemeClr val="accent1">
                  <a:lumMod val="50000"/>
                </a:schemeClr>
              </a:solidFill>
            </a:rPr>
            <a:t>Si </a:t>
          </a:r>
          <a:r>
            <a:rPr lang="es-ES" sz="2000" b="1" dirty="0" err="1">
              <a:solidFill>
                <a:schemeClr val="accent1">
                  <a:lumMod val="50000"/>
                </a:schemeClr>
              </a:solidFill>
            </a:rPr>
            <a:t>aggrappò</a:t>
          </a:r>
          <a:r>
            <a:rPr lang="es-ES" sz="2000" b="1" dirty="0">
              <a:solidFill>
                <a:schemeClr val="accent1">
                  <a:lumMod val="50000"/>
                </a:schemeClr>
              </a:solidFill>
            </a:rPr>
            <a:t> a Lui con tutte le sue forze</a:t>
          </a:r>
          <a:endParaRPr lang="es-ES" sz="2000" dirty="0">
            <a:solidFill>
              <a:schemeClr val="accent1">
                <a:lumMod val="50000"/>
              </a:schemeClr>
            </a:solidFill>
          </a:endParaRPr>
        </a:p>
      </dgm:t>
    </dgm:pt>
    <dgm:pt modelId="{DB6315E3-99A3-424F-92F0-A91683DF348E}" type="parTrans" cxnId="{1B0BCBFC-3348-4831-82BB-B1738541E44B}">
      <dgm:prSet/>
      <dgm:spPr/>
      <dgm:t>
        <a:bodyPr/>
        <a:lstStyle/>
        <a:p>
          <a:endParaRPr lang="es-ES" sz="2000"/>
        </a:p>
      </dgm:t>
    </dgm:pt>
    <dgm:pt modelId="{3D85CEB6-A1A6-4A14-B8A6-97E88CE1356A}" type="sibTrans" cxnId="{1B0BCBFC-3348-4831-82BB-B1738541E44B}">
      <dgm:prSet/>
      <dgm:spPr/>
      <dgm:t>
        <a:bodyPr/>
        <a:lstStyle/>
        <a:p>
          <a:endParaRPr lang="es-ES" sz="2000"/>
        </a:p>
      </dgm:t>
    </dgm:pt>
    <dgm:pt modelId="{9CDC6326-32AA-47EF-93C1-EF47CBE02C54}">
      <dgm:prSet custT="1"/>
      <dgm:spPr>
        <a:solidFill>
          <a:schemeClr val="accent4">
            <a:lumMod val="20000"/>
            <a:lumOff val="80000"/>
          </a:schemeClr>
        </a:solidFill>
        <a:ln w="38100">
          <a:solidFill>
            <a:schemeClr val="accent4"/>
          </a:solidFill>
        </a:ln>
      </dgm:spPr>
      <dgm:t>
        <a:bodyPr/>
        <a:lstStyle/>
        <a:p>
          <a:r>
            <a:rPr lang="es-ES" sz="2000" b="1" dirty="0">
              <a:solidFill>
                <a:schemeClr val="accent4">
                  <a:lumMod val="50000"/>
                </a:schemeClr>
              </a:solidFill>
            </a:rPr>
            <a:t>Confidò anche nei momenti </a:t>
          </a:r>
          <a:r>
            <a:rPr lang="es-ES" sz="2000" b="1" dirty="0" err="1">
              <a:solidFill>
                <a:schemeClr val="accent4">
                  <a:lumMod val="50000"/>
                </a:schemeClr>
              </a:solidFill>
            </a:rPr>
            <a:t>più</a:t>
          </a:r>
          <a:r>
            <a:rPr lang="es-ES" sz="2000" b="1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s-ES" sz="2000" b="1" dirty="0" err="1">
              <a:solidFill>
                <a:schemeClr val="accent4">
                  <a:lumMod val="50000"/>
                </a:schemeClr>
              </a:solidFill>
            </a:rPr>
            <a:t>bui</a:t>
          </a:r>
          <a:endParaRPr lang="es-ES" sz="2000" dirty="0">
            <a:solidFill>
              <a:schemeClr val="accent4">
                <a:lumMod val="50000"/>
              </a:schemeClr>
            </a:solidFill>
          </a:endParaRPr>
        </a:p>
      </dgm:t>
    </dgm:pt>
    <dgm:pt modelId="{1E9423B9-C9EE-4599-9DE8-AB263CAD6B2B}" type="parTrans" cxnId="{C9E1877C-48F5-4AE1-ADA7-6379DB7AFB07}">
      <dgm:prSet/>
      <dgm:spPr/>
      <dgm:t>
        <a:bodyPr/>
        <a:lstStyle/>
        <a:p>
          <a:endParaRPr lang="es-ES" sz="2000"/>
        </a:p>
      </dgm:t>
    </dgm:pt>
    <dgm:pt modelId="{32ABE243-7F90-42AE-AA47-4CEB5427CAD9}" type="sibTrans" cxnId="{C9E1877C-48F5-4AE1-ADA7-6379DB7AFB07}">
      <dgm:prSet/>
      <dgm:spPr/>
      <dgm:t>
        <a:bodyPr/>
        <a:lstStyle/>
        <a:p>
          <a:endParaRPr lang="es-ES" sz="2000"/>
        </a:p>
      </dgm:t>
    </dgm:pt>
    <dgm:pt modelId="{878530E0-416A-4D69-8CC0-223CA3DE72DB}">
      <dgm:prSet custT="1"/>
      <dgm:spPr>
        <a:solidFill>
          <a:schemeClr val="accent5">
            <a:lumMod val="20000"/>
            <a:lumOff val="80000"/>
          </a:schemeClr>
        </a:solidFill>
        <a:ln w="3810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es-ES" sz="2000" b="1" dirty="0">
              <a:solidFill>
                <a:schemeClr val="accent5">
                  <a:lumMod val="50000"/>
                </a:schemeClr>
              </a:solidFill>
            </a:rPr>
            <a:t>Rivolse lo sguardo al futuro glorioso (Giobbe 19:25-27)</a:t>
          </a:r>
          <a:endParaRPr lang="es-ES" sz="2000" dirty="0">
            <a:solidFill>
              <a:schemeClr val="accent5">
                <a:lumMod val="50000"/>
              </a:schemeClr>
            </a:solidFill>
          </a:endParaRPr>
        </a:p>
      </dgm:t>
    </dgm:pt>
    <dgm:pt modelId="{80103D7C-9F57-45DE-8623-C23351B2C06B}" type="parTrans" cxnId="{3EE926D0-AD82-4B96-92CC-E0448994BEE0}">
      <dgm:prSet/>
      <dgm:spPr/>
      <dgm:t>
        <a:bodyPr/>
        <a:lstStyle/>
        <a:p>
          <a:endParaRPr lang="es-ES" sz="2000"/>
        </a:p>
      </dgm:t>
    </dgm:pt>
    <dgm:pt modelId="{8675926D-9995-4BB3-B413-CD63E7B111A8}" type="sibTrans" cxnId="{3EE926D0-AD82-4B96-92CC-E0448994BEE0}">
      <dgm:prSet/>
      <dgm:spPr/>
      <dgm:t>
        <a:bodyPr/>
        <a:lstStyle/>
        <a:p>
          <a:endParaRPr lang="es-ES" sz="2000"/>
        </a:p>
      </dgm:t>
    </dgm:pt>
    <dgm:pt modelId="{1A5F8220-381C-42AB-9EED-5D51CBC74987}" type="pres">
      <dgm:prSet presAssocID="{BB11DEE2-445F-4123-8C25-6CBF217A5608}" presName="compositeShape" presStyleCnt="0">
        <dgm:presLayoutVars>
          <dgm:dir/>
          <dgm:resizeHandles/>
        </dgm:presLayoutVars>
      </dgm:prSet>
      <dgm:spPr/>
    </dgm:pt>
    <dgm:pt modelId="{DD6B5D9A-EE7F-4075-ACA5-9989D4DC1F82}" type="pres">
      <dgm:prSet presAssocID="{BB11DEE2-445F-4123-8C25-6CBF217A5608}" presName="pyramid" presStyleLbl="node1" presStyleIdx="0" presStyleCnt="1" custScaleX="88075" custLinFactNeighborX="-30629"/>
      <dgm:spPr>
        <a:prstGeom prst="roundRect">
          <a:avLst/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04059C3-1B9A-4AB6-956E-5EA01B3F5A1A}" type="pres">
      <dgm:prSet presAssocID="{BB11DEE2-445F-4123-8C25-6CBF217A5608}" presName="theList" presStyleCnt="0"/>
      <dgm:spPr/>
    </dgm:pt>
    <dgm:pt modelId="{471FFA32-C466-417C-837F-CEB43B4BC9CF}" type="pres">
      <dgm:prSet presAssocID="{77C2B3C6-8388-4F5E-BFB6-D75B4B9F13BE}" presName="aNode" presStyleLbl="fgAcc1" presStyleIdx="0" presStyleCnt="4" custScaleX="137316" custLinFactNeighborX="36322">
        <dgm:presLayoutVars>
          <dgm:bulletEnabled val="1"/>
        </dgm:presLayoutVars>
      </dgm:prSet>
      <dgm:spPr/>
    </dgm:pt>
    <dgm:pt modelId="{B51DC9DC-B803-467F-945B-D50B1F3DCA2C}" type="pres">
      <dgm:prSet presAssocID="{77C2B3C6-8388-4F5E-BFB6-D75B4B9F13BE}" presName="aSpace" presStyleCnt="0"/>
      <dgm:spPr/>
    </dgm:pt>
    <dgm:pt modelId="{EFC1C032-BB6B-4327-8FB3-AC78A76506B7}" type="pres">
      <dgm:prSet presAssocID="{64AA62EB-C52C-4F0D-923A-F890B42C1084}" presName="aNode" presStyleLbl="fgAcc1" presStyleIdx="1" presStyleCnt="4" custScaleX="137316" custLinFactNeighborX="36322">
        <dgm:presLayoutVars>
          <dgm:bulletEnabled val="1"/>
        </dgm:presLayoutVars>
      </dgm:prSet>
      <dgm:spPr/>
    </dgm:pt>
    <dgm:pt modelId="{3FE56C01-06F9-40FB-962F-5FF1DF776FB9}" type="pres">
      <dgm:prSet presAssocID="{64AA62EB-C52C-4F0D-923A-F890B42C1084}" presName="aSpace" presStyleCnt="0"/>
      <dgm:spPr/>
    </dgm:pt>
    <dgm:pt modelId="{DB2C26DC-721C-414F-A725-5108771EFECA}" type="pres">
      <dgm:prSet presAssocID="{9CDC6326-32AA-47EF-93C1-EF47CBE02C54}" presName="aNode" presStyleLbl="fgAcc1" presStyleIdx="2" presStyleCnt="4" custScaleX="137316" custLinFactNeighborX="36322">
        <dgm:presLayoutVars>
          <dgm:bulletEnabled val="1"/>
        </dgm:presLayoutVars>
      </dgm:prSet>
      <dgm:spPr/>
    </dgm:pt>
    <dgm:pt modelId="{43E9EC1E-2BF4-49DE-873F-5CB919FAF0DE}" type="pres">
      <dgm:prSet presAssocID="{9CDC6326-32AA-47EF-93C1-EF47CBE02C54}" presName="aSpace" presStyleCnt="0"/>
      <dgm:spPr/>
    </dgm:pt>
    <dgm:pt modelId="{AA62A8A3-BC74-4365-A875-94B5527A3CAC}" type="pres">
      <dgm:prSet presAssocID="{878530E0-416A-4D69-8CC0-223CA3DE72DB}" presName="aNode" presStyleLbl="fgAcc1" presStyleIdx="3" presStyleCnt="4" custScaleX="137316" custLinFactNeighborX="36322">
        <dgm:presLayoutVars>
          <dgm:bulletEnabled val="1"/>
        </dgm:presLayoutVars>
      </dgm:prSet>
      <dgm:spPr/>
    </dgm:pt>
    <dgm:pt modelId="{F8E8629A-8039-4835-9AE5-627C753BB2D1}" type="pres">
      <dgm:prSet presAssocID="{878530E0-416A-4D69-8CC0-223CA3DE72DB}" presName="aSpace" presStyleCnt="0"/>
      <dgm:spPr/>
    </dgm:pt>
  </dgm:ptLst>
  <dgm:cxnLst>
    <dgm:cxn modelId="{A80B4B1E-E941-4FE4-A394-3A3E4FE94ED7}" type="presOf" srcId="{77C2B3C6-8388-4F5E-BFB6-D75B4B9F13BE}" destId="{471FFA32-C466-417C-837F-CEB43B4BC9CF}" srcOrd="0" destOrd="0" presId="urn:microsoft.com/office/officeart/2005/8/layout/pyramid2"/>
    <dgm:cxn modelId="{A08FA725-CF54-4692-9476-CD2A1C26DFE1}" srcId="{BB11DEE2-445F-4123-8C25-6CBF217A5608}" destId="{77C2B3C6-8388-4F5E-BFB6-D75B4B9F13BE}" srcOrd="0" destOrd="0" parTransId="{C13AAEC3-7A2C-4126-8610-53BD88FEA3AB}" sibTransId="{C595ECED-B446-463B-A72A-6030EC7B57C3}"/>
    <dgm:cxn modelId="{C559D040-6A9D-4F75-835F-97A1FCF235AB}" type="presOf" srcId="{BB11DEE2-445F-4123-8C25-6CBF217A5608}" destId="{1A5F8220-381C-42AB-9EED-5D51CBC74987}" srcOrd="0" destOrd="0" presId="urn:microsoft.com/office/officeart/2005/8/layout/pyramid2"/>
    <dgm:cxn modelId="{C9E1877C-48F5-4AE1-ADA7-6379DB7AFB07}" srcId="{BB11DEE2-445F-4123-8C25-6CBF217A5608}" destId="{9CDC6326-32AA-47EF-93C1-EF47CBE02C54}" srcOrd="2" destOrd="0" parTransId="{1E9423B9-C9EE-4599-9DE8-AB263CAD6B2B}" sibTransId="{32ABE243-7F90-42AE-AA47-4CEB5427CAD9}"/>
    <dgm:cxn modelId="{E5FBD1B2-A6EF-4012-A248-A60A8900EA3F}" type="presOf" srcId="{878530E0-416A-4D69-8CC0-223CA3DE72DB}" destId="{AA62A8A3-BC74-4365-A875-94B5527A3CAC}" srcOrd="0" destOrd="0" presId="urn:microsoft.com/office/officeart/2005/8/layout/pyramid2"/>
    <dgm:cxn modelId="{735B41BA-7DD3-4619-ACD7-068F6017A909}" type="presOf" srcId="{9CDC6326-32AA-47EF-93C1-EF47CBE02C54}" destId="{DB2C26DC-721C-414F-A725-5108771EFECA}" srcOrd="0" destOrd="0" presId="urn:microsoft.com/office/officeart/2005/8/layout/pyramid2"/>
    <dgm:cxn modelId="{3EE926D0-AD82-4B96-92CC-E0448994BEE0}" srcId="{BB11DEE2-445F-4123-8C25-6CBF217A5608}" destId="{878530E0-416A-4D69-8CC0-223CA3DE72DB}" srcOrd="3" destOrd="0" parTransId="{80103D7C-9F57-45DE-8623-C23351B2C06B}" sibTransId="{8675926D-9995-4BB3-B413-CD63E7B111A8}"/>
    <dgm:cxn modelId="{79D2B8E4-4A8F-43F5-A865-E40C04653992}" type="presOf" srcId="{64AA62EB-C52C-4F0D-923A-F890B42C1084}" destId="{EFC1C032-BB6B-4327-8FB3-AC78A76506B7}" srcOrd="0" destOrd="0" presId="urn:microsoft.com/office/officeart/2005/8/layout/pyramid2"/>
    <dgm:cxn modelId="{1B0BCBFC-3348-4831-82BB-B1738541E44B}" srcId="{BB11DEE2-445F-4123-8C25-6CBF217A5608}" destId="{64AA62EB-C52C-4F0D-923A-F890B42C1084}" srcOrd="1" destOrd="0" parTransId="{DB6315E3-99A3-424F-92F0-A91683DF348E}" sibTransId="{3D85CEB6-A1A6-4A14-B8A6-97E88CE1356A}"/>
    <dgm:cxn modelId="{D162D4D4-7BEC-401F-9FCB-F782315F9C0A}" type="presParOf" srcId="{1A5F8220-381C-42AB-9EED-5D51CBC74987}" destId="{DD6B5D9A-EE7F-4075-ACA5-9989D4DC1F82}" srcOrd="0" destOrd="0" presId="urn:microsoft.com/office/officeart/2005/8/layout/pyramid2"/>
    <dgm:cxn modelId="{670CF730-6ABD-4A39-92E1-E7E1A1942437}" type="presParOf" srcId="{1A5F8220-381C-42AB-9EED-5D51CBC74987}" destId="{904059C3-1B9A-4AB6-956E-5EA01B3F5A1A}" srcOrd="1" destOrd="0" presId="urn:microsoft.com/office/officeart/2005/8/layout/pyramid2"/>
    <dgm:cxn modelId="{EDF92C0F-EBA6-4507-A9E5-6433FA3FBEF8}" type="presParOf" srcId="{904059C3-1B9A-4AB6-956E-5EA01B3F5A1A}" destId="{471FFA32-C466-417C-837F-CEB43B4BC9CF}" srcOrd="0" destOrd="0" presId="urn:microsoft.com/office/officeart/2005/8/layout/pyramid2"/>
    <dgm:cxn modelId="{134116F1-B2A9-459B-98F7-B880E8958F2C}" type="presParOf" srcId="{904059C3-1B9A-4AB6-956E-5EA01B3F5A1A}" destId="{B51DC9DC-B803-467F-945B-D50B1F3DCA2C}" srcOrd="1" destOrd="0" presId="urn:microsoft.com/office/officeart/2005/8/layout/pyramid2"/>
    <dgm:cxn modelId="{58AE594B-44D8-48E0-AE87-A8F7CBE6D030}" type="presParOf" srcId="{904059C3-1B9A-4AB6-956E-5EA01B3F5A1A}" destId="{EFC1C032-BB6B-4327-8FB3-AC78A76506B7}" srcOrd="2" destOrd="0" presId="urn:microsoft.com/office/officeart/2005/8/layout/pyramid2"/>
    <dgm:cxn modelId="{FEB7FDA6-E8AB-4803-A88E-0C5519772E43}" type="presParOf" srcId="{904059C3-1B9A-4AB6-956E-5EA01B3F5A1A}" destId="{3FE56C01-06F9-40FB-962F-5FF1DF776FB9}" srcOrd="3" destOrd="0" presId="urn:microsoft.com/office/officeart/2005/8/layout/pyramid2"/>
    <dgm:cxn modelId="{667764D1-62C2-4AA0-8209-EFA0574BFD80}" type="presParOf" srcId="{904059C3-1B9A-4AB6-956E-5EA01B3F5A1A}" destId="{DB2C26DC-721C-414F-A725-5108771EFECA}" srcOrd="4" destOrd="0" presId="urn:microsoft.com/office/officeart/2005/8/layout/pyramid2"/>
    <dgm:cxn modelId="{30FA7BEC-3A10-49F1-AA6F-FB0A8FDB43BE}" type="presParOf" srcId="{904059C3-1B9A-4AB6-956E-5EA01B3F5A1A}" destId="{43E9EC1E-2BF4-49DE-873F-5CB919FAF0DE}" srcOrd="5" destOrd="0" presId="urn:microsoft.com/office/officeart/2005/8/layout/pyramid2"/>
    <dgm:cxn modelId="{6240B2FC-8D06-4177-8F24-6A52FD1C5898}" type="presParOf" srcId="{904059C3-1B9A-4AB6-956E-5EA01B3F5A1A}" destId="{AA62A8A3-BC74-4365-A875-94B5527A3CAC}" srcOrd="6" destOrd="0" presId="urn:microsoft.com/office/officeart/2005/8/layout/pyramid2"/>
    <dgm:cxn modelId="{CD4C9DED-5252-4AB3-905E-E172FADB84AD}" type="presParOf" srcId="{904059C3-1B9A-4AB6-956E-5EA01B3F5A1A}" destId="{F8E8629A-8039-4835-9AE5-627C753BB2D1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5D7F8C-957D-4437-AF69-A1148C75DB1A}" type="doc">
      <dgm:prSet loTypeId="urn:microsoft.com/office/officeart/2005/8/layout/vList3#1" loCatId="list" qsTypeId="urn:microsoft.com/office/officeart/2005/8/quickstyle/simple5" qsCatId="simple" csTypeId="urn:microsoft.com/office/officeart/2005/8/colors/colorful1#3" csCatId="colorful" phldr="1"/>
      <dgm:spPr/>
      <dgm:t>
        <a:bodyPr/>
        <a:lstStyle/>
        <a:p>
          <a:endParaRPr lang="es-ES"/>
        </a:p>
      </dgm:t>
    </dgm:pt>
    <dgm:pt modelId="{CBB07C31-2104-4DFE-B795-F9ECFEB3D713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Non permettiamo al dubbio di insinuarsi nella nostra mente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224C46C-1B1C-4470-9F8D-FD9E1C0A9973}" type="parTrans" cxnId="{7B2C5303-E141-4314-BCCE-A170EDDA69E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25C32EE-653A-41CD-99F0-9832705FACC9}" type="sibTrans" cxnId="{7B2C5303-E141-4314-BCCE-A170EDDA69E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D92EFEA-FFEC-4457-9D8D-2F6A0AD78729}">
      <dgm:prSet custT="1"/>
      <dgm:spPr>
        <a:solidFill>
          <a:schemeClr val="accent3"/>
        </a:solidFill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Gesù cammina al nostro fianco anche nelle nostra delusioni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4BAB084-E073-489B-85B6-783739C00519}" type="parTrans" cxnId="{E09FF4E0-C75F-4933-9303-BD742F72DB5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21FF627-D419-4D01-B27C-7B57D460611B}" type="sibTrans" cxnId="{E09FF4E0-C75F-4933-9303-BD742F72DB5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9BA8EC4-3E9C-4E6B-A057-EF9223C09A56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Egli chiarirà le </a:t>
          </a:r>
          <a:r>
            <a:rPr lang="es-E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nostre</a:t>
          </a:r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perplessità</a:t>
          </a:r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, se </a:t>
          </a:r>
          <a:r>
            <a:rPr lang="es-E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glielo</a:t>
          </a:r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permettiamo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AE0B823-08B7-4D65-8B72-ACFE5CA5C1F7}" type="parTrans" cxnId="{1011F1BF-5298-4612-8B46-86F2D45A650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3C31814-6C60-4395-9F92-752B54346F44}" type="sibTrans" cxnId="{1011F1BF-5298-4612-8B46-86F2D45A650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E644BA4-4B46-4929-A3EC-A80D4E3514CE}">
      <dgm:prSet custT="1"/>
      <dgm:spPr>
        <a:solidFill>
          <a:srgbClr val="7030A0"/>
        </a:solidFill>
      </dgm:spPr>
      <dgm:t>
        <a:bodyPr/>
        <a:lstStyle/>
        <a:p>
          <a:r>
            <a:rPr lang="es-ES" sz="2000" b="1">
              <a:effectLst>
                <a:outerShdw blurRad="38100" dist="38100" dir="2700000" algn="tl">
                  <a:srgbClr val="000000"/>
                </a:outerShdw>
              </a:effectLst>
            </a:rPr>
            <a:t>Gesù sa meglio di noi qual è la nostra realtà</a:t>
          </a:r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90CA754-132E-422D-8972-29440DA60644}" type="parTrans" cxnId="{D29849F2-3D45-43CA-AFAD-8377484BB6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FC19501-430F-49C0-9E32-E979CBA3E799}" type="sibTrans" cxnId="{D29849F2-3D45-43CA-AFAD-8377484BB6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C7289F8-825C-44BA-80E6-4902A0061DB8}" type="pres">
      <dgm:prSet presAssocID="{815D7F8C-957D-4437-AF69-A1148C75DB1A}" presName="linearFlow" presStyleCnt="0">
        <dgm:presLayoutVars>
          <dgm:dir/>
          <dgm:resizeHandles val="exact"/>
        </dgm:presLayoutVars>
      </dgm:prSet>
      <dgm:spPr/>
    </dgm:pt>
    <dgm:pt modelId="{DF57D44A-997A-4931-A708-75523CEF69ED}" type="pres">
      <dgm:prSet presAssocID="{CBB07C31-2104-4DFE-B795-F9ECFEB3D713}" presName="composite" presStyleCnt="0"/>
      <dgm:spPr/>
    </dgm:pt>
    <dgm:pt modelId="{CFBE8CF2-21ED-4925-8847-C3F74C036E4B}" type="pres">
      <dgm:prSet presAssocID="{CBB07C31-2104-4DFE-B795-F9ECFEB3D713}" presName="imgShp" presStyleLbl="fgImgPlace1" presStyleIdx="0" presStyleCnt="4" custScaleX="244724" custScaleY="154563" custLinFactX="-100000" custLinFactNeighborX="-183415"/>
      <dgm:spPr>
        <a:prstGeom prst="notchedRightArrow">
          <a:avLst/>
        </a:prstGeom>
        <a:solidFill>
          <a:schemeClr val="accent2">
            <a:lumMod val="40000"/>
            <a:lumOff val="60000"/>
          </a:schemeClr>
        </a:solidFill>
      </dgm:spPr>
    </dgm:pt>
    <dgm:pt modelId="{FF9425AC-05DF-490E-9695-C17AEF767999}" type="pres">
      <dgm:prSet presAssocID="{CBB07C31-2104-4DFE-B795-F9ECFEB3D713}" presName="txShp" presStyleLbl="node1" presStyleIdx="0" presStyleCnt="4" custScaleX="137780" custScaleY="206084" custLinFactNeighborX="5612">
        <dgm:presLayoutVars>
          <dgm:bulletEnabled val="1"/>
        </dgm:presLayoutVars>
      </dgm:prSet>
      <dgm:spPr/>
    </dgm:pt>
    <dgm:pt modelId="{A3E9973A-3B22-4BF5-90EF-376724A3C607}" type="pres">
      <dgm:prSet presAssocID="{D25C32EE-653A-41CD-99F0-9832705FACC9}" presName="spacing" presStyleCnt="0"/>
      <dgm:spPr/>
    </dgm:pt>
    <dgm:pt modelId="{A1D9DE2D-74CE-42DD-ABF6-2AA529C8D815}" type="pres">
      <dgm:prSet presAssocID="{3D92EFEA-FFEC-4457-9D8D-2F6A0AD78729}" presName="composite" presStyleCnt="0"/>
      <dgm:spPr/>
    </dgm:pt>
    <dgm:pt modelId="{6CD59F4B-73AC-418D-8BBE-BD46978D41F2}" type="pres">
      <dgm:prSet presAssocID="{3D92EFEA-FFEC-4457-9D8D-2F6A0AD78729}" presName="imgShp" presStyleLbl="fgImgPlace1" presStyleIdx="1" presStyleCnt="4" custScaleX="244724" custScaleY="154563" custLinFactX="-100000" custLinFactNeighborX="-183415"/>
      <dgm:spPr>
        <a:prstGeom prst="notchedRightArrow">
          <a:avLst/>
        </a:prstGeom>
        <a:solidFill>
          <a:schemeClr val="accent3">
            <a:lumMod val="20000"/>
            <a:lumOff val="80000"/>
          </a:schemeClr>
        </a:solidFill>
      </dgm:spPr>
    </dgm:pt>
    <dgm:pt modelId="{4C4F7140-0CDC-4A53-B3C0-91163AC1C41F}" type="pres">
      <dgm:prSet presAssocID="{3D92EFEA-FFEC-4457-9D8D-2F6A0AD78729}" presName="txShp" presStyleLbl="node1" presStyleIdx="1" presStyleCnt="4" custScaleX="137780" custScaleY="206084" custLinFactNeighborX="5612">
        <dgm:presLayoutVars>
          <dgm:bulletEnabled val="1"/>
        </dgm:presLayoutVars>
      </dgm:prSet>
      <dgm:spPr/>
    </dgm:pt>
    <dgm:pt modelId="{6F7FCDDD-68DE-45A3-B756-553A52A7605B}" type="pres">
      <dgm:prSet presAssocID="{221FF627-D419-4D01-B27C-7B57D460611B}" presName="spacing" presStyleCnt="0"/>
      <dgm:spPr/>
    </dgm:pt>
    <dgm:pt modelId="{14569ED3-E686-4B5D-8C73-727E0BB55A3B}" type="pres">
      <dgm:prSet presAssocID="{F9BA8EC4-3E9C-4E6B-A057-EF9223C09A56}" presName="composite" presStyleCnt="0"/>
      <dgm:spPr/>
    </dgm:pt>
    <dgm:pt modelId="{04379F12-C4FA-4063-8596-A6026C0A3BE2}" type="pres">
      <dgm:prSet presAssocID="{F9BA8EC4-3E9C-4E6B-A057-EF9223C09A56}" presName="imgShp" presStyleLbl="fgImgPlace1" presStyleIdx="2" presStyleCnt="4" custScaleX="244724" custScaleY="154563" custLinFactX="-100000" custLinFactNeighborX="-183415"/>
      <dgm:spPr>
        <a:prstGeom prst="notchedRightArrow">
          <a:avLst/>
        </a:prstGeom>
        <a:solidFill>
          <a:schemeClr val="accent4">
            <a:lumMod val="40000"/>
            <a:lumOff val="60000"/>
          </a:schemeClr>
        </a:solidFill>
      </dgm:spPr>
    </dgm:pt>
    <dgm:pt modelId="{31D11208-1789-4700-BBF0-1C92430BC7F6}" type="pres">
      <dgm:prSet presAssocID="{F9BA8EC4-3E9C-4E6B-A057-EF9223C09A56}" presName="txShp" presStyleLbl="node1" presStyleIdx="2" presStyleCnt="4" custScaleX="137780" custScaleY="206084" custLinFactNeighborX="5612">
        <dgm:presLayoutVars>
          <dgm:bulletEnabled val="1"/>
        </dgm:presLayoutVars>
      </dgm:prSet>
      <dgm:spPr/>
    </dgm:pt>
    <dgm:pt modelId="{A14111C5-4C52-4633-986B-56B24B1A5BF0}" type="pres">
      <dgm:prSet presAssocID="{B3C31814-6C60-4395-9F92-752B54346F44}" presName="spacing" presStyleCnt="0"/>
      <dgm:spPr/>
    </dgm:pt>
    <dgm:pt modelId="{AFA3BBC3-4619-4C9D-AF7E-08613D57F5D7}" type="pres">
      <dgm:prSet presAssocID="{9E644BA4-4B46-4929-A3EC-A80D4E3514CE}" presName="composite" presStyleCnt="0"/>
      <dgm:spPr/>
    </dgm:pt>
    <dgm:pt modelId="{7225EFE8-DE64-4B82-99D0-278C52B0E479}" type="pres">
      <dgm:prSet presAssocID="{9E644BA4-4B46-4929-A3EC-A80D4E3514CE}" presName="imgShp" presStyleLbl="fgImgPlace1" presStyleIdx="3" presStyleCnt="4" custScaleX="244724" custScaleY="154563" custLinFactX="-100000" custLinFactNeighborX="-183415"/>
      <dgm:spPr>
        <a:prstGeom prst="notchedRightArrow">
          <a:avLst/>
        </a:prstGeom>
        <a:solidFill>
          <a:srgbClr val="D3B5E9"/>
        </a:solidFill>
      </dgm:spPr>
    </dgm:pt>
    <dgm:pt modelId="{BF170935-0F63-45F7-BDA8-C654BBEC5DD9}" type="pres">
      <dgm:prSet presAssocID="{9E644BA4-4B46-4929-A3EC-A80D4E3514CE}" presName="txShp" presStyleLbl="node1" presStyleIdx="3" presStyleCnt="4" custScaleX="137780" custScaleY="206084" custLinFactNeighborX="5612">
        <dgm:presLayoutVars>
          <dgm:bulletEnabled val="1"/>
        </dgm:presLayoutVars>
      </dgm:prSet>
      <dgm:spPr/>
    </dgm:pt>
  </dgm:ptLst>
  <dgm:cxnLst>
    <dgm:cxn modelId="{A979AE01-9A0B-48A8-B8A2-8DC2EEB5C49D}" type="presOf" srcId="{815D7F8C-957D-4437-AF69-A1148C75DB1A}" destId="{6C7289F8-825C-44BA-80E6-4902A0061DB8}" srcOrd="0" destOrd="0" presId="urn:microsoft.com/office/officeart/2005/8/layout/vList3#1"/>
    <dgm:cxn modelId="{7B2C5303-E141-4314-BCCE-A170EDDA69EB}" srcId="{815D7F8C-957D-4437-AF69-A1148C75DB1A}" destId="{CBB07C31-2104-4DFE-B795-F9ECFEB3D713}" srcOrd="0" destOrd="0" parTransId="{0224C46C-1B1C-4470-9F8D-FD9E1C0A9973}" sibTransId="{D25C32EE-653A-41CD-99F0-9832705FACC9}"/>
    <dgm:cxn modelId="{A80CE962-FB29-42E8-8C70-DF7184C3215E}" type="presOf" srcId="{F9BA8EC4-3E9C-4E6B-A057-EF9223C09A56}" destId="{31D11208-1789-4700-BBF0-1C92430BC7F6}" srcOrd="0" destOrd="0" presId="urn:microsoft.com/office/officeart/2005/8/layout/vList3#1"/>
    <dgm:cxn modelId="{75817B80-8523-4A6B-BF9F-17BEF12BD7D5}" type="presOf" srcId="{3D92EFEA-FFEC-4457-9D8D-2F6A0AD78729}" destId="{4C4F7140-0CDC-4A53-B3C0-91163AC1C41F}" srcOrd="0" destOrd="0" presId="urn:microsoft.com/office/officeart/2005/8/layout/vList3#1"/>
    <dgm:cxn modelId="{189D88A2-4D17-42A3-B0B8-0AA5CBA5B38F}" type="presOf" srcId="{9E644BA4-4B46-4929-A3EC-A80D4E3514CE}" destId="{BF170935-0F63-45F7-BDA8-C654BBEC5DD9}" srcOrd="0" destOrd="0" presId="urn:microsoft.com/office/officeart/2005/8/layout/vList3#1"/>
    <dgm:cxn modelId="{1011F1BF-5298-4612-8B46-86F2D45A6506}" srcId="{815D7F8C-957D-4437-AF69-A1148C75DB1A}" destId="{F9BA8EC4-3E9C-4E6B-A057-EF9223C09A56}" srcOrd="2" destOrd="0" parTransId="{EAE0B823-08B7-4D65-8B72-ACFE5CA5C1F7}" sibTransId="{B3C31814-6C60-4395-9F92-752B54346F44}"/>
    <dgm:cxn modelId="{E09FF4E0-C75F-4933-9303-BD742F72DB5A}" srcId="{815D7F8C-957D-4437-AF69-A1148C75DB1A}" destId="{3D92EFEA-FFEC-4457-9D8D-2F6A0AD78729}" srcOrd="1" destOrd="0" parTransId="{D4BAB084-E073-489B-85B6-783739C00519}" sibTransId="{221FF627-D419-4D01-B27C-7B57D460611B}"/>
    <dgm:cxn modelId="{6626B1F0-D2AC-4D55-96F8-0521269536F1}" type="presOf" srcId="{CBB07C31-2104-4DFE-B795-F9ECFEB3D713}" destId="{FF9425AC-05DF-490E-9695-C17AEF767999}" srcOrd="0" destOrd="0" presId="urn:microsoft.com/office/officeart/2005/8/layout/vList3#1"/>
    <dgm:cxn modelId="{D29849F2-3D45-43CA-AFAD-8377484BB6FB}" srcId="{815D7F8C-957D-4437-AF69-A1148C75DB1A}" destId="{9E644BA4-4B46-4929-A3EC-A80D4E3514CE}" srcOrd="3" destOrd="0" parTransId="{790CA754-132E-422D-8972-29440DA60644}" sibTransId="{9FC19501-430F-49C0-9E32-E979CBA3E799}"/>
    <dgm:cxn modelId="{E4798E45-0ACF-4CB3-91BB-9A85446ABEC3}" type="presParOf" srcId="{6C7289F8-825C-44BA-80E6-4902A0061DB8}" destId="{DF57D44A-997A-4931-A708-75523CEF69ED}" srcOrd="0" destOrd="0" presId="urn:microsoft.com/office/officeart/2005/8/layout/vList3#1"/>
    <dgm:cxn modelId="{61DDE064-467C-41CA-91CE-C44203B570CF}" type="presParOf" srcId="{DF57D44A-997A-4931-A708-75523CEF69ED}" destId="{CFBE8CF2-21ED-4925-8847-C3F74C036E4B}" srcOrd="0" destOrd="0" presId="urn:microsoft.com/office/officeart/2005/8/layout/vList3#1"/>
    <dgm:cxn modelId="{6CEE6B44-710B-47F9-BFA8-6D5DEE995C7A}" type="presParOf" srcId="{DF57D44A-997A-4931-A708-75523CEF69ED}" destId="{FF9425AC-05DF-490E-9695-C17AEF767999}" srcOrd="1" destOrd="0" presId="urn:microsoft.com/office/officeart/2005/8/layout/vList3#1"/>
    <dgm:cxn modelId="{816FEC1F-4ADB-48F2-B251-DD38001F6BC2}" type="presParOf" srcId="{6C7289F8-825C-44BA-80E6-4902A0061DB8}" destId="{A3E9973A-3B22-4BF5-90EF-376724A3C607}" srcOrd="1" destOrd="0" presId="urn:microsoft.com/office/officeart/2005/8/layout/vList3#1"/>
    <dgm:cxn modelId="{BE030B21-3EB8-4C1B-9818-8541B6FF68D2}" type="presParOf" srcId="{6C7289F8-825C-44BA-80E6-4902A0061DB8}" destId="{A1D9DE2D-74CE-42DD-ABF6-2AA529C8D815}" srcOrd="2" destOrd="0" presId="urn:microsoft.com/office/officeart/2005/8/layout/vList3#1"/>
    <dgm:cxn modelId="{91D34C1A-91A5-4438-825E-AE17B51763F2}" type="presParOf" srcId="{A1D9DE2D-74CE-42DD-ABF6-2AA529C8D815}" destId="{6CD59F4B-73AC-418D-8BBE-BD46978D41F2}" srcOrd="0" destOrd="0" presId="urn:microsoft.com/office/officeart/2005/8/layout/vList3#1"/>
    <dgm:cxn modelId="{56396756-D034-4C04-A2E0-147FD3FEC3FD}" type="presParOf" srcId="{A1D9DE2D-74CE-42DD-ABF6-2AA529C8D815}" destId="{4C4F7140-0CDC-4A53-B3C0-91163AC1C41F}" srcOrd="1" destOrd="0" presId="urn:microsoft.com/office/officeart/2005/8/layout/vList3#1"/>
    <dgm:cxn modelId="{8C1AB7B5-C4A3-4EBC-B8C5-77137B3B4595}" type="presParOf" srcId="{6C7289F8-825C-44BA-80E6-4902A0061DB8}" destId="{6F7FCDDD-68DE-45A3-B756-553A52A7605B}" srcOrd="3" destOrd="0" presId="urn:microsoft.com/office/officeart/2005/8/layout/vList3#1"/>
    <dgm:cxn modelId="{3CB42F0B-3785-430E-8454-288A681E1B52}" type="presParOf" srcId="{6C7289F8-825C-44BA-80E6-4902A0061DB8}" destId="{14569ED3-E686-4B5D-8C73-727E0BB55A3B}" srcOrd="4" destOrd="0" presId="urn:microsoft.com/office/officeart/2005/8/layout/vList3#1"/>
    <dgm:cxn modelId="{9BF1ED38-A621-496D-8186-D22366BE71FF}" type="presParOf" srcId="{14569ED3-E686-4B5D-8C73-727E0BB55A3B}" destId="{04379F12-C4FA-4063-8596-A6026C0A3BE2}" srcOrd="0" destOrd="0" presId="urn:microsoft.com/office/officeart/2005/8/layout/vList3#1"/>
    <dgm:cxn modelId="{23C5F094-14C0-49DD-BEEC-44EBDB0DF1DF}" type="presParOf" srcId="{14569ED3-E686-4B5D-8C73-727E0BB55A3B}" destId="{31D11208-1789-4700-BBF0-1C92430BC7F6}" srcOrd="1" destOrd="0" presId="urn:microsoft.com/office/officeart/2005/8/layout/vList3#1"/>
    <dgm:cxn modelId="{07507EEE-5C0D-404F-9E10-EABBA5A4E0DC}" type="presParOf" srcId="{6C7289F8-825C-44BA-80E6-4902A0061DB8}" destId="{A14111C5-4C52-4633-986B-56B24B1A5BF0}" srcOrd="5" destOrd="0" presId="urn:microsoft.com/office/officeart/2005/8/layout/vList3#1"/>
    <dgm:cxn modelId="{65C18A9C-4F41-444F-BA63-9861B1E85705}" type="presParOf" srcId="{6C7289F8-825C-44BA-80E6-4902A0061DB8}" destId="{AFA3BBC3-4619-4C9D-AF7E-08613D57F5D7}" srcOrd="6" destOrd="0" presId="urn:microsoft.com/office/officeart/2005/8/layout/vList3#1"/>
    <dgm:cxn modelId="{14C4588A-F79E-471E-BE6C-FAAC6F0831E0}" type="presParOf" srcId="{AFA3BBC3-4619-4C9D-AF7E-08613D57F5D7}" destId="{7225EFE8-DE64-4B82-99D0-278C52B0E479}" srcOrd="0" destOrd="0" presId="urn:microsoft.com/office/officeart/2005/8/layout/vList3#1"/>
    <dgm:cxn modelId="{80AC33F5-01DD-422D-852E-236A17C9B0D3}" type="presParOf" srcId="{AFA3BBC3-4619-4C9D-AF7E-08613D57F5D7}" destId="{BF170935-0F63-45F7-BDA8-C654BBEC5DD9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3E837-544B-4FAF-97D2-4E7E13D0A11A}">
      <dsp:nvSpPr>
        <dsp:cNvPr id="0" name=""/>
        <dsp:cNvSpPr/>
      </dsp:nvSpPr>
      <dsp:spPr>
        <a:xfrm>
          <a:off x="4703" y="594774"/>
          <a:ext cx="2224798" cy="1403996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E21968B-E7E2-4F65-95DD-3CB7CB1984B6}">
      <dsp:nvSpPr>
        <dsp:cNvPr id="0" name=""/>
        <dsp:cNvSpPr/>
      </dsp:nvSpPr>
      <dsp:spPr>
        <a:xfrm>
          <a:off x="4420" y="0"/>
          <a:ext cx="2225364" cy="648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Le tempeste della vita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420" y="0"/>
        <a:ext cx="2225364" cy="648000"/>
      </dsp:txXfrm>
    </dsp:sp>
    <dsp:sp modelId="{74DF89C7-CE1D-47BB-B46E-3D9BD26B7BC9}">
      <dsp:nvSpPr>
        <dsp:cNvPr id="0" name=""/>
        <dsp:cNvSpPr/>
      </dsp:nvSpPr>
      <dsp:spPr>
        <a:xfrm>
          <a:off x="2486673" y="594774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27DF991-4433-4C28-A69B-9DF422B253F6}">
      <dsp:nvSpPr>
        <dsp:cNvPr id="0" name=""/>
        <dsp:cNvSpPr/>
      </dsp:nvSpPr>
      <dsp:spPr>
        <a:xfrm>
          <a:off x="2486673" y="0"/>
          <a:ext cx="2225364" cy="6480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Le malattie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486673" y="0"/>
        <a:ext cx="2225364" cy="648000"/>
      </dsp:txXfrm>
    </dsp:sp>
    <dsp:sp modelId="{BBB6B9F3-4392-4863-8740-B0AAB4EBBB97}">
      <dsp:nvSpPr>
        <dsp:cNvPr id="0" name=""/>
        <dsp:cNvSpPr/>
      </dsp:nvSpPr>
      <dsp:spPr>
        <a:xfrm>
          <a:off x="4968927" y="594774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A5BFC6A-59BC-42DD-A33C-008232285B5C}">
      <dsp:nvSpPr>
        <dsp:cNvPr id="0" name=""/>
        <dsp:cNvSpPr/>
      </dsp:nvSpPr>
      <dsp:spPr>
        <a:xfrm>
          <a:off x="4968927" y="0"/>
          <a:ext cx="2225364" cy="6480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I disastri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968927" y="0"/>
        <a:ext cx="2225364" cy="648000"/>
      </dsp:txXfrm>
    </dsp:sp>
    <dsp:sp modelId="{423910E7-9C61-4C54-A5FD-97A07CA59539}">
      <dsp:nvSpPr>
        <dsp:cNvPr id="0" name=""/>
        <dsp:cNvSpPr/>
      </dsp:nvSpPr>
      <dsp:spPr>
        <a:xfrm>
          <a:off x="1245546" y="2774212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05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488DD73-F913-463F-A9CC-57AED99CF418}">
      <dsp:nvSpPr>
        <dsp:cNvPr id="0" name=""/>
        <dsp:cNvSpPr/>
      </dsp:nvSpPr>
      <dsp:spPr>
        <a:xfrm>
          <a:off x="1245546" y="2179435"/>
          <a:ext cx="2225364" cy="6480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Le delusioni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245546" y="2179435"/>
        <a:ext cx="2225364" cy="648000"/>
      </dsp:txXfrm>
    </dsp:sp>
    <dsp:sp modelId="{AB00A01E-B34E-4F44-A7C6-7FAF9E71EE3A}">
      <dsp:nvSpPr>
        <dsp:cNvPr id="0" name=""/>
        <dsp:cNvSpPr/>
      </dsp:nvSpPr>
      <dsp:spPr>
        <a:xfrm>
          <a:off x="3727800" y="2774212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799FF2E-FFC6-4537-AB69-67FF50E07621}">
      <dsp:nvSpPr>
        <dsp:cNvPr id="0" name=""/>
        <dsp:cNvSpPr/>
      </dsp:nvSpPr>
      <dsp:spPr>
        <a:xfrm>
          <a:off x="3727800" y="2179435"/>
          <a:ext cx="2225364" cy="6480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Vedere Gesù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727800" y="2179435"/>
        <a:ext cx="2225364" cy="648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B5D9A-EE7F-4075-ACA5-9989D4DC1F82}">
      <dsp:nvSpPr>
        <dsp:cNvPr id="0" name=""/>
        <dsp:cNvSpPr/>
      </dsp:nvSpPr>
      <dsp:spPr>
        <a:xfrm>
          <a:off x="0" y="0"/>
          <a:ext cx="3374778" cy="3831710"/>
        </a:xfrm>
        <a:prstGeom prst="roundRect">
          <a:avLst/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1FFA32-C466-417C-837F-CEB43B4BC9CF}">
      <dsp:nvSpPr>
        <dsp:cNvPr id="0" name=""/>
        <dsp:cNvSpPr/>
      </dsp:nvSpPr>
      <dsp:spPr>
        <a:xfrm>
          <a:off x="2932158" y="383545"/>
          <a:ext cx="3420008" cy="681026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 w="381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bg2">
                  <a:lumMod val="50000"/>
                </a:schemeClr>
              </a:solidFill>
            </a:rPr>
            <a:t>Non incolpò Dio nè lo rifiutò</a:t>
          </a:r>
          <a:endParaRPr lang="es-ES" sz="20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2965403" y="416790"/>
        <a:ext cx="3353518" cy="614536"/>
      </dsp:txXfrm>
    </dsp:sp>
    <dsp:sp modelId="{EFC1C032-BB6B-4327-8FB3-AC78A76506B7}">
      <dsp:nvSpPr>
        <dsp:cNvPr id="0" name=""/>
        <dsp:cNvSpPr/>
      </dsp:nvSpPr>
      <dsp:spPr>
        <a:xfrm>
          <a:off x="2932158" y="1149700"/>
          <a:ext cx="3420008" cy="681026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accent1">
                  <a:lumMod val="50000"/>
                </a:schemeClr>
              </a:solidFill>
            </a:rPr>
            <a:t>Si </a:t>
          </a:r>
          <a:r>
            <a:rPr lang="es-ES" sz="2000" b="1" kern="1200" dirty="0" err="1">
              <a:solidFill>
                <a:schemeClr val="accent1">
                  <a:lumMod val="50000"/>
                </a:schemeClr>
              </a:solidFill>
            </a:rPr>
            <a:t>aggrappò</a:t>
          </a:r>
          <a:r>
            <a:rPr lang="es-ES" sz="2000" b="1" kern="1200" dirty="0">
              <a:solidFill>
                <a:schemeClr val="accent1">
                  <a:lumMod val="50000"/>
                </a:schemeClr>
              </a:solidFill>
            </a:rPr>
            <a:t> a Lui con tutte le sue forze</a:t>
          </a:r>
          <a:endParaRPr lang="es-ES" sz="20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965403" y="1182945"/>
        <a:ext cx="3353518" cy="614536"/>
      </dsp:txXfrm>
    </dsp:sp>
    <dsp:sp modelId="{DB2C26DC-721C-414F-A725-5108771EFECA}">
      <dsp:nvSpPr>
        <dsp:cNvPr id="0" name=""/>
        <dsp:cNvSpPr/>
      </dsp:nvSpPr>
      <dsp:spPr>
        <a:xfrm>
          <a:off x="2932158" y="1915855"/>
          <a:ext cx="3420008" cy="681026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381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accent4">
                  <a:lumMod val="50000"/>
                </a:schemeClr>
              </a:solidFill>
            </a:rPr>
            <a:t>Confidò anche nei momenti </a:t>
          </a:r>
          <a:r>
            <a:rPr lang="es-ES" sz="2000" b="1" kern="1200" dirty="0" err="1">
              <a:solidFill>
                <a:schemeClr val="accent4">
                  <a:lumMod val="50000"/>
                </a:schemeClr>
              </a:solidFill>
            </a:rPr>
            <a:t>più</a:t>
          </a:r>
          <a:r>
            <a:rPr lang="es-ES" sz="2000" b="1" kern="1200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s-ES" sz="2000" b="1" kern="1200" dirty="0" err="1">
              <a:solidFill>
                <a:schemeClr val="accent4">
                  <a:lumMod val="50000"/>
                </a:schemeClr>
              </a:solidFill>
            </a:rPr>
            <a:t>bui</a:t>
          </a:r>
          <a:endParaRPr lang="es-ES" sz="20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2965403" y="1949100"/>
        <a:ext cx="3353518" cy="614536"/>
      </dsp:txXfrm>
    </dsp:sp>
    <dsp:sp modelId="{AA62A8A3-BC74-4365-A875-94B5527A3CAC}">
      <dsp:nvSpPr>
        <dsp:cNvPr id="0" name=""/>
        <dsp:cNvSpPr/>
      </dsp:nvSpPr>
      <dsp:spPr>
        <a:xfrm>
          <a:off x="2932158" y="2682009"/>
          <a:ext cx="3420008" cy="681026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381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accent5">
                  <a:lumMod val="50000"/>
                </a:schemeClr>
              </a:solidFill>
            </a:rPr>
            <a:t>Rivolse lo sguardo al futuro glorioso (Giobbe 19:25-27)</a:t>
          </a:r>
          <a:endParaRPr lang="es-ES" sz="20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965403" y="2715254"/>
        <a:ext cx="3353518" cy="6145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425AC-05DF-490E-9695-C17AEF767999}">
      <dsp:nvSpPr>
        <dsp:cNvPr id="0" name=""/>
        <dsp:cNvSpPr/>
      </dsp:nvSpPr>
      <dsp:spPr>
        <a:xfrm rot="10800000">
          <a:off x="469898" y="122"/>
          <a:ext cx="5435999" cy="576000"/>
        </a:xfrm>
        <a:prstGeom prst="homePlat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Non permettiamo al dubbio di insinuarsi nella nostra mente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 rot="10800000">
        <a:off x="613898" y="122"/>
        <a:ext cx="5291999" cy="576000"/>
      </dsp:txXfrm>
    </dsp:sp>
    <dsp:sp modelId="{CFBE8CF2-21ED-4925-8847-C3F74C036E4B}">
      <dsp:nvSpPr>
        <dsp:cNvPr id="0" name=""/>
        <dsp:cNvSpPr/>
      </dsp:nvSpPr>
      <dsp:spPr>
        <a:xfrm>
          <a:off x="0" y="72122"/>
          <a:ext cx="683999" cy="432000"/>
        </a:xfrm>
        <a:prstGeom prst="notchedRightArrow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C4F7140-0CDC-4A53-B3C0-91163AC1C41F}">
      <dsp:nvSpPr>
        <dsp:cNvPr id="0" name=""/>
        <dsp:cNvSpPr/>
      </dsp:nvSpPr>
      <dsp:spPr>
        <a:xfrm rot="10800000">
          <a:off x="469898" y="659555"/>
          <a:ext cx="5435999" cy="576000"/>
        </a:xfrm>
        <a:prstGeom prst="homePlate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Gesù cammina al nostro fianco anche nelle nostra delusioni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 rot="10800000">
        <a:off x="613898" y="659555"/>
        <a:ext cx="5291999" cy="576000"/>
      </dsp:txXfrm>
    </dsp:sp>
    <dsp:sp modelId="{6CD59F4B-73AC-418D-8BBE-BD46978D41F2}">
      <dsp:nvSpPr>
        <dsp:cNvPr id="0" name=""/>
        <dsp:cNvSpPr/>
      </dsp:nvSpPr>
      <dsp:spPr>
        <a:xfrm>
          <a:off x="0" y="731555"/>
          <a:ext cx="683999" cy="432000"/>
        </a:xfrm>
        <a:prstGeom prst="notchedRightArrow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1D11208-1789-4700-BBF0-1C92430BC7F6}">
      <dsp:nvSpPr>
        <dsp:cNvPr id="0" name=""/>
        <dsp:cNvSpPr/>
      </dsp:nvSpPr>
      <dsp:spPr>
        <a:xfrm rot="10800000">
          <a:off x="469898" y="1318988"/>
          <a:ext cx="5435999" cy="576000"/>
        </a:xfrm>
        <a:prstGeom prst="homePlat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Egli chiarirà le </a:t>
          </a:r>
          <a:r>
            <a:rPr lang="es-E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nostre</a:t>
          </a: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perplessità</a:t>
          </a: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se </a:t>
          </a:r>
          <a:r>
            <a:rPr lang="es-E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glielo</a:t>
          </a: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permettiamo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 rot="10800000">
        <a:off x="613898" y="1318988"/>
        <a:ext cx="5291999" cy="576000"/>
      </dsp:txXfrm>
    </dsp:sp>
    <dsp:sp modelId="{04379F12-C4FA-4063-8596-A6026C0A3BE2}">
      <dsp:nvSpPr>
        <dsp:cNvPr id="0" name=""/>
        <dsp:cNvSpPr/>
      </dsp:nvSpPr>
      <dsp:spPr>
        <a:xfrm>
          <a:off x="0" y="1390988"/>
          <a:ext cx="683999" cy="432000"/>
        </a:xfrm>
        <a:prstGeom prst="notchedRightArrow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F170935-0F63-45F7-BDA8-C654BBEC5DD9}">
      <dsp:nvSpPr>
        <dsp:cNvPr id="0" name=""/>
        <dsp:cNvSpPr/>
      </dsp:nvSpPr>
      <dsp:spPr>
        <a:xfrm rot="10800000">
          <a:off x="469898" y="1978421"/>
          <a:ext cx="5435999" cy="576000"/>
        </a:xfrm>
        <a:prstGeom prst="homePlate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>
              <a:effectLst>
                <a:outerShdw blurRad="38100" dist="38100" dir="2700000" algn="tl">
                  <a:srgbClr val="000000"/>
                </a:outerShdw>
              </a:effectLst>
            </a:rPr>
            <a:t>Gesù sa meglio di noi qual è la nostra realtà</a:t>
          </a:r>
          <a:endParaRPr lang="es-ES" sz="2000" kern="120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 rot="10800000">
        <a:off x="613898" y="1978421"/>
        <a:ext cx="5291999" cy="576000"/>
      </dsp:txXfrm>
    </dsp:sp>
    <dsp:sp modelId="{7225EFE8-DE64-4B82-99D0-278C52B0E479}">
      <dsp:nvSpPr>
        <dsp:cNvPr id="0" name=""/>
        <dsp:cNvSpPr/>
      </dsp:nvSpPr>
      <dsp:spPr>
        <a:xfrm>
          <a:off x="0" y="2050421"/>
          <a:ext cx="683999" cy="432000"/>
        </a:xfrm>
        <a:prstGeom prst="notchedRightArrow">
          <a:avLst/>
        </a:prstGeom>
        <a:solidFill>
          <a:srgbClr val="D3B5E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CFDA3-371B-42E1-BEEB-42645B447377}" type="datetimeFigureOut">
              <a:rPr lang="es-ES" smtClean="0"/>
              <a:pPr/>
              <a:t>21/05/2026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09FA0-B3B4-407C-9734-586C3A8CF5B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3250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37F3A-C25E-925A-F8DD-58BE254AE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6C0C794-B262-59B2-FA6F-73FC5FE087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508FAEA-C8D9-4736-FDA0-EF383BACFB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Jesús muerto y resurrección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75B28FF-3267-3BE5-8EE5-78C10C91C5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09FA0-B3B4-407C-9734-586C3A8CF5B6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7640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6A3AAE-269E-C852-C4F0-D2491C324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CB1B0C-7FB8-57BE-F497-A03A1A8EA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FF14F3-B9EE-09D4-4988-85F9F1C10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pPr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27E33-875D-4634-4051-BC5E8AE8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977378-122B-9868-F7E8-3CE79F9EF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29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E73D53-947E-CF60-6493-5F2F9426E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8A88FB-ECCD-33A8-6DA2-13B3DC166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910422-0D5B-8E25-DF1D-24B38A2FE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pPr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8B2BD7-B9F4-6F7D-5280-7B9A67BA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EAABB6-1B7F-6572-84BF-272EE645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619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80B9D96-0029-6C25-E366-D3D8422149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284DEB-6857-B6AC-5485-F765C38B24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EFD24A-98F8-8197-59D3-BEAB7151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pPr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625356-75EC-B1A8-E882-642734215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F4CD39-85E2-E6FB-D5DE-2794EAB18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813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pPr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719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pPr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98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pPr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31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pPr/>
              <a:t>21/05/2026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571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pPr/>
              <a:t>21/05/2026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793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pPr/>
              <a:t>21/05/2026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610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pPr/>
              <a:t>21/05/2026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928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pPr/>
              <a:t>21/05/2026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651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3D0638-E647-69C6-CC59-F1ECC7433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A2059B-F9FD-9BB4-A513-686A2BAE3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001F2E-06D5-5EE4-99F3-6F1DA93CE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pPr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45EFEA-F729-CDF7-F920-C3DB88787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23B826-92AD-45B4-8F94-79D95B45E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441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pPr/>
              <a:t>21/05/2026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014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pPr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486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pPr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947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32A786-F01C-1292-38AE-2A191E387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99438F-A983-303F-4B61-C575CEDCF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D578E8-FBA2-0C52-8AFB-C5B1D4B3E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pPr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FFC954-305B-3491-123B-A69C904F0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5C8830-BECE-4586-B685-21D4D925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78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D9F8A1-C116-1A3E-6A0F-388F9535D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AAD8E2-1297-52B9-883A-EDA7BD3E0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E22D9DA-C368-F546-87D4-3DF95249C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BFF3B7-2B96-767E-B1B3-E5D649A5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pPr/>
              <a:t>21/05/2026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1A6884-081E-7AD4-5D74-D67D99596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757E86-1483-760C-C9D3-C7F66301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254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8E70DA-DC15-3F23-C5C9-673BE653E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7017B7-74A4-22B8-85C1-C3CBEDF2C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B9C6879-E98E-BBD1-B1E4-85FA5C289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77E8237-F023-987F-62AF-D4759457B3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3B555A7-CE33-B962-A566-07CBE4F8B2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4065EC6-3EA7-4F68-55EA-B53DC7DA5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pPr/>
              <a:t>21/05/2026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0F7DD07-0757-6A5B-8E60-E9E0B2D2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2FC6EC0-1ED2-B3CA-0E10-DEB6B5A4F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356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1DB955-DD26-656D-CC01-34ABADC88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B8F865E-92AB-0934-7EE8-7950ED0FB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pPr/>
              <a:t>21/05/2026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675FEDF-8756-6CBE-8A0D-4C416A85E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0A88910-89CF-CB45-980F-835A464E9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63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8906DD7-62DD-EB57-34B5-4F828259C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pPr/>
              <a:t>21/05/2026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717AFCD-CF70-A418-5AD9-331748398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48104B6-1EF6-4E34-8D5E-B0AD0D9A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32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5DCB2-A428-4941-BF9A-602A9682D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333E87-9BA5-7DFE-4BE6-7D2533687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3234E5-455A-5CAB-2985-934C3B6E9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F55208-416D-E9BB-BCB9-D95D07726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pPr/>
              <a:t>21/05/2026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0D899A-F505-CDFE-695F-51B07E26E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140530-EE3C-8CA7-9258-09AEFF50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289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91673-7AF9-FBD9-F09B-D190E807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AB8C599-5603-E1D5-68EA-E12CBC2965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093C53-FFF1-D28C-B0FB-D859370AB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9231C34-A9EA-8058-AF04-3A4D8DABC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pPr/>
              <a:t>21/05/2026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8661AA-A0F4-6D2E-C476-7C06AA006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78F0C4-6396-EDBB-51EE-C896F729B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76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EBD8590-8019-779D-484A-C1BA1C80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2E8D28-C785-A5A3-A7EC-05E4F3E0C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EF4F90-43E2-4B14-41E6-FDB58DDACE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85A2F5-99A1-47F2-9177-DE0415CF7503}" type="datetimeFigureOut">
              <a:rPr lang="es-ES" smtClean="0"/>
              <a:pPr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535272-04CF-9740-6E55-2A34CD915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F48C98-ABF9-85DA-DA2C-29D96BCE7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9158B1-0D16-41AC-BDEA-3A3BDE6789A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267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pPr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730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6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5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31.jpeg"/><Relationship Id="rId3" Type="http://schemas.openxmlformats.org/officeDocument/2006/relationships/image" Target="../media/image27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29.png"/><Relationship Id="rId5" Type="http://schemas.openxmlformats.org/officeDocument/2006/relationships/diagramLayout" Target="../diagrams/layout3.xml"/><Relationship Id="rId10" Type="http://schemas.microsoft.com/office/2007/relationships/hdphoto" Target="../media/hdphoto1.wdp"/><Relationship Id="rId4" Type="http://schemas.openxmlformats.org/officeDocument/2006/relationships/diagramData" Target="../diagrams/data3.xml"/><Relationship Id="rId9" Type="http://schemas.openxmlformats.org/officeDocument/2006/relationships/image" Target="../media/image28.png"/><Relationship Id="rId1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ATOS PC CLAUDIO\IGLESIA\Escuela Sabatica - ppt lecciones\2026\1 TRIMESTRE\leccion 2\17668803368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8074" y="11564"/>
            <a:ext cx="12200074" cy="6846435"/>
          </a:xfrm>
          <a:prstGeom prst="rect">
            <a:avLst/>
          </a:prstGeom>
          <a:noFill/>
        </p:spPr>
      </p:pic>
      <p:sp>
        <p:nvSpPr>
          <p:cNvPr id="3" name="Rettangolo arrotondato 2"/>
          <p:cNvSpPr/>
          <p:nvPr/>
        </p:nvSpPr>
        <p:spPr>
          <a:xfrm>
            <a:off x="304801" y="132641"/>
            <a:ext cx="11549742" cy="1151873"/>
          </a:xfrm>
          <a:prstGeom prst="roundRect">
            <a:avLst/>
          </a:prstGeom>
          <a:gradFill flip="none" rotWithShape="1">
            <a:gsLst>
              <a:gs pos="82000">
                <a:schemeClr val="accent1">
                  <a:lumMod val="60000"/>
                  <a:lumOff val="4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it-IT" sz="27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0118271" y="1316157"/>
            <a:ext cx="1538151" cy="4924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dist="1943100" dir="135000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es-E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2 TRIMESTRE 2026</a:t>
            </a:r>
            <a:endParaRPr lang="it-IT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E88B29BE-9242-473D-A56B-64D155C91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1" y="355348"/>
            <a:ext cx="11443062" cy="70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14" tIns="60957" rIns="121914" bIns="6095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Arial" charset="0"/>
              </a:rPr>
              <a:t>LEZIONE 11 DELLA SCUOLA DEL SABATO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457200" y="5693229"/>
            <a:ext cx="11549743" cy="1077815"/>
          </a:xfrm>
          <a:prstGeom prst="roundRect">
            <a:avLst/>
          </a:prstGeom>
          <a:gradFill flip="none" rotWithShape="1">
            <a:gsLst>
              <a:gs pos="82000">
                <a:schemeClr val="accent1">
                  <a:lumMod val="60000"/>
                  <a:lumOff val="4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it-IT" sz="2700" dirty="0"/>
          </a:p>
        </p:txBody>
      </p:sp>
      <p:sp>
        <p:nvSpPr>
          <p:cNvPr id="9" name="CuadroTexto 4">
            <a:extLst>
              <a:ext uri="{FF2B5EF4-FFF2-40B4-BE49-F238E27FC236}">
                <a16:creationId xmlns:a16="http://schemas.microsoft.com/office/drawing/2014/main" id="{4CB3EE98-247C-4F61-BF86-8B6275695A74}"/>
              </a:ext>
            </a:extLst>
          </p:cNvPr>
          <p:cNvSpPr txBox="1"/>
          <p:nvPr/>
        </p:nvSpPr>
        <p:spPr>
          <a:xfrm>
            <a:off x="527143" y="5723564"/>
            <a:ext cx="11353800" cy="95410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nvex"/>
              <a:contourClr>
                <a:schemeClr val="accent6">
                  <a:lumMod val="50000"/>
                </a:schemeClr>
              </a:contourClr>
            </a:sp3d>
          </a:bodyPr>
          <a:lstStyle>
            <a:defPPr>
              <a:defRPr lang="es-ES"/>
            </a:defPPr>
            <a:lvl1pPr algn="ctr" defTabSz="914400">
              <a:defRPr sz="4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" sz="5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BATTUTE D’ARRESTO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02411" y="1284514"/>
            <a:ext cx="8821884" cy="4408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asellaDiTesto 10"/>
          <p:cNvSpPr txBox="1"/>
          <p:nvPr/>
        </p:nvSpPr>
        <p:spPr>
          <a:xfrm>
            <a:off x="10166168" y="5113093"/>
            <a:ext cx="1538151" cy="4924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dist="1943100" dir="135000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es-E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  13 GIUGNO  2026</a:t>
            </a:r>
            <a:endParaRPr lang="it-IT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777815-18E8-223C-B8BC-A66F4E084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D34485C-EB95-6442-B1D7-CC4B4749720F}"/>
              </a:ext>
            </a:extLst>
          </p:cNvPr>
          <p:cNvSpPr txBox="1"/>
          <p:nvPr/>
        </p:nvSpPr>
        <p:spPr>
          <a:xfrm>
            <a:off x="1360713" y="489858"/>
            <a:ext cx="9579429" cy="5493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sz="2700" b="1" dirty="0">
                <a:latin typeface="Comic Sans MS" pitchFamily="66" charset="0"/>
              </a:rPr>
              <a:t>«Tutti possiamo vivere momenti di profonda depressione e di completo scoraggiamento, momenti in cui la tristezza invade l’animo ed è quindi difficile credere che Dio sia ancora il generoso benefattore dei suoi figli terreni, momenti in cui le difficoltà tormentano l’anima a tal punto che la morte è preferibile alla vita. In questi casi molti perdono la fiducia in Dio e diventano schiavi del dubbio e dell’incredulità. Se in quei momenti potessimo comprendere il significato delle scelte divine, vedremmo gli angeli impegnati a salvarci da noi stessi e ad aiutarci a consolidare le basi delle nostre convinzioni, in questo modo una fede e un ardore nuovi potrebbero trasformare tutto il nostro essere».</a:t>
            </a:r>
            <a:endParaRPr lang="es-ES" sz="2700" b="1" dirty="0">
              <a:latin typeface="Comic Sans MS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CA8D477-D4C6-1860-A2E4-7BB4D025EE1D}"/>
              </a:ext>
            </a:extLst>
          </p:cNvPr>
          <p:cNvSpPr txBox="1"/>
          <p:nvPr/>
        </p:nvSpPr>
        <p:spPr>
          <a:xfrm>
            <a:off x="7207775" y="6106476"/>
            <a:ext cx="33187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b="1" dirty="0"/>
              <a:t>(E.G. White, </a:t>
            </a:r>
            <a:r>
              <a:rPr lang="es-ES" sz="1600" b="1" i="1" dirty="0" err="1"/>
              <a:t>Profeti</a:t>
            </a:r>
            <a:r>
              <a:rPr lang="es-ES" sz="1600" b="1" i="1" dirty="0"/>
              <a:t> e re</a:t>
            </a:r>
            <a:r>
              <a:rPr lang="es-ES" sz="1600" b="1" dirty="0"/>
              <a:t>, pp. 91,92)</a:t>
            </a:r>
          </a:p>
        </p:txBody>
      </p:sp>
    </p:spTree>
    <p:extLst>
      <p:ext uri="{BB962C8B-B14F-4D97-AF65-F5344CB8AC3E}">
        <p14:creationId xmlns:p14="http://schemas.microsoft.com/office/powerpoint/2010/main" val="381998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319135-C0F2-F5B8-8CB4-2CC1E7A2B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lumMod val="5000"/>
                  <a:lumOff val="95000"/>
                </a:schemeClr>
              </a:gs>
              <a:gs pos="55000">
                <a:srgbClr val="99D8F4"/>
              </a:gs>
              <a:gs pos="13000">
                <a:srgbClr val="D5D6E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gradFill>
            <a:gsLst>
              <a:gs pos="35000">
                <a:srgbClr val="D5D6EB"/>
              </a:gs>
              <a:gs pos="70000">
                <a:srgbClr val="48B3E3"/>
              </a:gs>
              <a:gs pos="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rgbClr val="D5D6EB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 descr="Imagen digital de fuego&#10;&#10;El contenido generado por IA puede ser incorrecto.">
            <a:extLst>
              <a:ext uri="{FF2B5EF4-FFF2-40B4-BE49-F238E27FC236}">
                <a16:creationId xmlns:a16="http://schemas.microsoft.com/office/drawing/2014/main" id="{A9F1E714-CC2F-1E10-D7E8-66EEB4DA3B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2959630"/>
            <a:ext cx="6400781" cy="389837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Imagen 3" descr="Mujer con la mano en la calle&#10;&#10;El contenido generado por IA puede ser incorrecto.">
            <a:extLst>
              <a:ext uri="{FF2B5EF4-FFF2-40B4-BE49-F238E27FC236}">
                <a16:creationId xmlns:a16="http://schemas.microsoft.com/office/drawing/2014/main" id="{018E066F-A869-8681-D657-CCFA14A78D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91299" y="1"/>
            <a:ext cx="5600701" cy="6857999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EAB6727-EF3B-E5BE-70C8-882700BD5EA3}"/>
              </a:ext>
            </a:extLst>
          </p:cNvPr>
          <p:cNvSpPr txBox="1"/>
          <p:nvPr/>
        </p:nvSpPr>
        <p:spPr>
          <a:xfrm>
            <a:off x="219075" y="16703"/>
            <a:ext cx="6181726" cy="267765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it-IT" sz="2400" b="1" dirty="0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«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E </a:t>
            </a:r>
            <a:r>
              <a:rPr lang="it-IT" sz="2400" b="1" dirty="0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non solo, ma ci gloriamo anche nelle afflizioni, sapendo che l'afflizione produce pazienza, la pazienza, esperienza, e l'esperienza, speranza. Or la speranza non delude, perché l'amore di Dio è stato sparso nei nostri cuori mediante lo Spirito Santo che ci è stato dato»</a:t>
            </a:r>
            <a:r>
              <a:rPr lang="es-ES" sz="2400" b="1" dirty="0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(Romani 5:3-5)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49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3AD14B-C797-D20F-6070-65BCFE14E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6003C7D-1059-7F82-866E-4D7EC5E3A6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1123586"/>
              </p:ext>
            </p:extLst>
          </p:nvPr>
        </p:nvGraphicFramePr>
        <p:xfrm>
          <a:off x="162408" y="2540224"/>
          <a:ext cx="7219078" cy="4178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1B11EC4-EF74-6771-A4AD-12630BA93F25}"/>
              </a:ext>
            </a:extLst>
          </p:cNvPr>
          <p:cNvSpPr txBox="1"/>
          <p:nvPr/>
        </p:nvSpPr>
        <p:spPr>
          <a:xfrm>
            <a:off x="1" y="33720"/>
            <a:ext cx="7218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>
                <a:ea typeface="Calibri Light" panose="020F0302020204030204" pitchFamily="34" charset="0"/>
                <a:cs typeface="Calibri Light" panose="020F0302020204030204" pitchFamily="34" charset="0"/>
              </a:rPr>
              <a:t>Viviamo in un mondo pieno di peccato e sofferenza. Tutti, prima o poi, ci troviamo ad affrontare difficoltà che possono indurci a mettere in dubbio l'amore di Dio.</a:t>
            </a:r>
            <a:endParaRPr lang="es-ES" b="1" dirty="0"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860608C-E520-8B87-5E17-DEB142E16A9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84706" y="139568"/>
            <a:ext cx="4444885" cy="65788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8919A46-BE42-E78A-6A54-232CBAB50685}"/>
              </a:ext>
            </a:extLst>
          </p:cNvPr>
          <p:cNvSpPr txBox="1"/>
          <p:nvPr/>
        </p:nvSpPr>
        <p:spPr>
          <a:xfrm>
            <a:off x="0" y="1406769"/>
            <a:ext cx="72189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</a:rPr>
              <a:t>Analizzeremo come alcuni personaggi biblici hanno reagito di fronte a diverse situazioni avverse e in che modo il loro esempio potrebbe aiutarci ad affrontare circostanze simili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695ED24-6732-842C-A49D-EF203FFF943C}"/>
              </a:ext>
            </a:extLst>
          </p:cNvPr>
          <p:cNvSpPr txBox="1"/>
          <p:nvPr/>
        </p:nvSpPr>
        <p:spPr>
          <a:xfrm>
            <a:off x="0" y="997243"/>
            <a:ext cx="72189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Come reagiamo davanti a queste difficoltà?</a:t>
            </a:r>
          </a:p>
        </p:txBody>
      </p:sp>
    </p:spTree>
    <p:extLst>
      <p:ext uri="{BB962C8B-B14F-4D97-AF65-F5344CB8AC3E}">
        <p14:creationId xmlns:p14="http://schemas.microsoft.com/office/powerpoint/2010/main" val="416938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9B988DD-D360-1745-9E60-ACD838F3B837}"/>
              </a:ext>
            </a:extLst>
          </p:cNvPr>
          <p:cNvSpPr txBox="1"/>
          <p:nvPr/>
        </p:nvSpPr>
        <p:spPr>
          <a:xfrm>
            <a:off x="3295648" y="0"/>
            <a:ext cx="889635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19050">
              <a:bevelT w="50800" h="38100" prst="riblet"/>
              <a:contourClr>
                <a:srgbClr val="FFFF00"/>
              </a:contourClr>
            </a:sp3d>
          </a:bodyPr>
          <a:lstStyle/>
          <a:p>
            <a:pPr algn="ctr"/>
            <a:r>
              <a:rPr lang="es-ES" sz="4400" b="1" spc="300" dirty="0">
                <a:ln w="6600">
                  <a:noFill/>
                  <a:prstDash val="solid"/>
                </a:ln>
                <a:solidFill>
                  <a:srgbClr val="FDF8CB"/>
                </a:solidFill>
                <a:effectLst>
                  <a:outerShdw dist="50800" dir="2700000" algn="tl" rotWithShape="0">
                    <a:srgbClr val="654C0F"/>
                  </a:outerShdw>
                </a:effectLst>
              </a:rPr>
              <a:t>LE TEMPESTE DELLA VITA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73A1E5-DB20-6E04-5D2A-28B517AECB0C}"/>
              </a:ext>
            </a:extLst>
          </p:cNvPr>
          <p:cNvSpPr txBox="1"/>
          <p:nvPr/>
        </p:nvSpPr>
        <p:spPr>
          <a:xfrm>
            <a:off x="3295648" y="722228"/>
            <a:ext cx="88963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«Si scatenò una gran bufera di vento e le onde si abbattevano sulla barca, tanto che questa si riempiva»</a:t>
            </a:r>
            <a:r>
              <a:rPr lang="es-E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(Marco 4:37)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EF6B8EB-9470-26DC-DE84-92FFBA179109}"/>
              </a:ext>
            </a:extLst>
          </p:cNvPr>
          <p:cNvSpPr txBox="1"/>
          <p:nvPr/>
        </p:nvSpPr>
        <p:spPr>
          <a:xfrm>
            <a:off x="3362322" y="1491669"/>
            <a:ext cx="8829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Attraversare il lago di Galilea nel cuore della notte, per di più in mezzo a una tempesta, non era una novità per Pietro, Andrea, Giacomo e Giovanni, esperti pescatori</a:t>
            </a:r>
            <a:r>
              <a:rPr lang="es-ES" b="1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635C8B5-5B59-20E2-BDB5-C165511D4E71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75" y="3566976"/>
            <a:ext cx="3152774" cy="3152774"/>
          </a:xfrm>
          <a:prstGeom prst="ellipse">
            <a:avLst/>
          </a:prstGeom>
          <a:ln w="63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5D5B126-BEDC-5C8B-FEF6-97DC1FFF4111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2875" y="138250"/>
            <a:ext cx="3152773" cy="3152773"/>
          </a:xfrm>
          <a:prstGeom prst="ellipse">
            <a:avLst/>
          </a:prstGeom>
          <a:ln w="63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6E66DD7-B2EA-BBCF-DFD6-0C26704DC4DD}"/>
              </a:ext>
            </a:extLst>
          </p:cNvPr>
          <p:cNvSpPr txBox="1"/>
          <p:nvPr/>
        </p:nvSpPr>
        <p:spPr>
          <a:xfrm>
            <a:off x="3362322" y="3845997"/>
            <a:ext cx="483870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Nella nostra vita attraversiamo momenti difficili. Chiediamo aiuto a Gesù, ma sembra che stia dormendo. Non sentiamo la sua presenza. Eppure Lui è lì</a:t>
            </a:r>
            <a:r>
              <a:rPr lang="es-ES" b="1" dirty="0"/>
              <a:t>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5E418206-E810-ECD8-5AB4-F3C2DBE17C7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86" y="3615099"/>
            <a:ext cx="3552240" cy="3025139"/>
          </a:xfrm>
          <a:prstGeom prst="roundRect">
            <a:avLst>
              <a:gd name="adj" fmla="val 15713"/>
            </a:avLst>
          </a:prstGeom>
          <a:ln w="57150">
            <a:solidFill>
              <a:srgbClr val="931C14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A6BEA6F-5FAF-FF12-0401-84A5D88B658C}"/>
              </a:ext>
            </a:extLst>
          </p:cNvPr>
          <p:cNvSpPr txBox="1"/>
          <p:nvPr/>
        </p:nvSpPr>
        <p:spPr>
          <a:xfrm>
            <a:off x="3362322" y="2489313"/>
            <a:ext cx="88296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</a:rPr>
              <a:t>Tuttavia, quella tempesta li stava sopraffacendo. Il vento spingeva le onde, che inondavano la barca e mettevano a rischio le loro vite. Allora si resero conto… Dov’è Gesù? Sta dormendo? Come mai non ci aiuta? Forse non gli importa di cosa sta succedendo? 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es-E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Mr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4:35-38).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41693AD-D34C-20C1-D1A0-D71688CA050C}"/>
              </a:ext>
            </a:extLst>
          </p:cNvPr>
          <p:cNvSpPr txBox="1"/>
          <p:nvPr/>
        </p:nvSpPr>
        <p:spPr>
          <a:xfrm>
            <a:off x="3358953" y="5258609"/>
            <a:ext cx="507462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</a:rPr>
              <a:t>Aspetta il momento di placare la nostra tempesta: «Taci, calmati» (</a:t>
            </a:r>
            <a:r>
              <a:rPr lang="it-IT" b="1" dirty="0" err="1">
                <a:solidFill>
                  <a:prstClr val="black"/>
                </a:solidFill>
              </a:rPr>
              <a:t>Mr</a:t>
            </a:r>
            <a:r>
              <a:rPr lang="it-IT" b="1" dirty="0">
                <a:solidFill>
                  <a:prstClr val="black"/>
                </a:solidFill>
              </a:rPr>
              <a:t> 4:39). Egli ha cura di noi (1 </a:t>
            </a:r>
            <a:r>
              <a:rPr lang="it-IT" b="1" dirty="0" err="1">
                <a:solidFill>
                  <a:prstClr val="black"/>
                </a:solidFill>
              </a:rPr>
              <a:t>P</a:t>
            </a:r>
            <a:r>
              <a:rPr lang="it-IT" b="1" dirty="0">
                <a:solidFill>
                  <a:prstClr val="black"/>
                </a:solidFill>
              </a:rPr>
              <a:t> 5:7). Egli può placare le nostre tempeste. Non dimenticare di lodarlo quando lo fa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es-E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Mr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4:40-41).</a:t>
            </a:r>
          </a:p>
        </p:txBody>
      </p:sp>
    </p:spTree>
    <p:extLst>
      <p:ext uri="{BB962C8B-B14F-4D97-AF65-F5344CB8AC3E}">
        <p14:creationId xmlns:p14="http://schemas.microsoft.com/office/powerpoint/2010/main" val="95761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3D65CF7-F7D1-41D7-3926-A60445E20E9E}"/>
              </a:ext>
            </a:extLst>
          </p:cNvPr>
          <p:cNvSpPr txBox="1"/>
          <p:nvPr/>
        </p:nvSpPr>
        <p:spPr>
          <a:xfrm>
            <a:off x="1" y="0"/>
            <a:ext cx="88891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LE MALATTIE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E1C860-0AE9-FCB5-599E-59DB50474671}"/>
              </a:ext>
            </a:extLst>
          </p:cNvPr>
          <p:cNvSpPr txBox="1"/>
          <p:nvPr/>
        </p:nvSpPr>
        <p:spPr>
          <a:xfrm>
            <a:off x="0" y="737224"/>
            <a:ext cx="8852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«Poiché diceva: </a:t>
            </a:r>
            <a:r>
              <a:rPr lang="es-E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Se solo tocco le sue vesti sarò guarita</a:t>
            </a:r>
            <a:r>
              <a:rPr lang="es-E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it-IT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» </a:t>
            </a:r>
            <a:r>
              <a:rPr lang="es-ES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(Marco 5:28)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6CE7BB1-CDB7-FBE7-FC81-3455FA11036C}"/>
              </a:ext>
            </a:extLst>
          </p:cNvPr>
          <p:cNvSpPr txBox="1"/>
          <p:nvPr/>
        </p:nvSpPr>
        <p:spPr>
          <a:xfrm>
            <a:off x="157759" y="1302163"/>
            <a:ext cx="8695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Soffrire di emorragie per dodici anni senza trovare alcun medico in grado di guarirla aveva ridotto quella donna alla rovina e alla disperazione (</a:t>
            </a:r>
            <a:r>
              <a:rPr lang="it-IT" b="1" dirty="0" err="1"/>
              <a:t>Mr</a:t>
            </a:r>
            <a:r>
              <a:rPr lang="it-IT" b="1" dirty="0"/>
              <a:t> 5:25,26). Oggi ci sono paesi in cui non esiste un'assistenza sanitaria gratuita, e questa storia può essere ancora una realtà.</a:t>
            </a:r>
            <a:endParaRPr lang="es-ES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3E85490-8672-FA9C-9697-A2ECB84729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759" y="2667553"/>
            <a:ext cx="3763225" cy="2752236"/>
          </a:xfrm>
          <a:prstGeom prst="rect">
            <a:avLst/>
          </a:prstGeom>
          <a:ln w="38100" cap="sq">
            <a:solidFill>
              <a:srgbClr val="F0B95E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753A289-1A7D-7501-F689-C0C7DACD80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2891" y="152575"/>
            <a:ext cx="3181349" cy="2386012"/>
          </a:xfrm>
          <a:prstGeom prst="rect">
            <a:avLst/>
          </a:prstGeom>
          <a:ln w="38100" cap="sq">
            <a:gradFill flip="none" rotWithShape="1">
              <a:gsLst>
                <a:gs pos="0">
                  <a:schemeClr val="accent4">
                    <a:lumMod val="20000"/>
                    <a:lumOff val="80000"/>
                  </a:schemeClr>
                </a:gs>
                <a:gs pos="28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lin ang="5400000" scaled="1"/>
              <a:tileRect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A9978B5-75B2-63F9-5309-F771175044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1021" y="2691162"/>
            <a:ext cx="3163219" cy="398145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57529F8-088C-C085-1C63-A4DF71B1D975}"/>
              </a:ext>
            </a:extLst>
          </p:cNvPr>
          <p:cNvSpPr txBox="1"/>
          <p:nvPr/>
        </p:nvSpPr>
        <p:spPr>
          <a:xfrm>
            <a:off x="3986670" y="2566748"/>
            <a:ext cx="49024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In ogni caso, tutti noi possiamo trovarci in situazioni in cui la malattia ci imprigiona e ci soffoca, senza trovare sollievo</a:t>
            </a:r>
            <a:r>
              <a:rPr lang="es-ES" b="1" dirty="0"/>
              <a:t>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729B12E-AC62-0987-8725-B3912366E6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759" y="5584616"/>
            <a:ext cx="3763224" cy="1216323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8CADDC5-BDD4-CF07-B5D0-2A216CF2D4A0}"/>
              </a:ext>
            </a:extLst>
          </p:cNvPr>
          <p:cNvSpPr txBox="1"/>
          <p:nvPr/>
        </p:nvSpPr>
        <p:spPr>
          <a:xfrm>
            <a:off x="4083823" y="5772987"/>
            <a:ext cx="46243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</a:rPr>
              <a:t>In ogni caso, Gesù ci invita a affidare a Lui tutti i nostri fardelli e le nostre preoccupazioni 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(Mt 11:28-30).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BF30D1F-C47A-2D57-CBC7-CCCFF8A8392A}"/>
              </a:ext>
            </a:extLst>
          </p:cNvPr>
          <p:cNvSpPr txBox="1"/>
          <p:nvPr/>
        </p:nvSpPr>
        <p:spPr>
          <a:xfrm>
            <a:off x="3986669" y="4661286"/>
            <a:ext cx="47215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</a:rPr>
              <a:t>Dobbiamo confidare nel fatto che Gesù possa avvalersi di abili medici per guarirci, oppure compiere in noi un miracolo diretto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062BB1C-3E74-C52E-CBB8-C98726C494EB}"/>
              </a:ext>
            </a:extLst>
          </p:cNvPr>
          <p:cNvSpPr txBox="1"/>
          <p:nvPr/>
        </p:nvSpPr>
        <p:spPr>
          <a:xfrm>
            <a:off x="4022931" y="3736299"/>
            <a:ext cx="4829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</a:rPr>
              <a:t>Quella donna vide in Gesù la soluzione, e la sua fede la salvò 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es-E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Mr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5:27-29).</a:t>
            </a:r>
          </a:p>
        </p:txBody>
      </p:sp>
    </p:spTree>
    <p:extLst>
      <p:ext uri="{BB962C8B-B14F-4D97-AF65-F5344CB8AC3E}">
        <p14:creationId xmlns:p14="http://schemas.microsoft.com/office/powerpoint/2010/main" val="63659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33E688-3F00-F4C6-8CF5-F376EA603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0022BB0-6573-C736-A492-4925BB7EDFAD}"/>
              </a:ext>
            </a:extLst>
          </p:cNvPr>
          <p:cNvSpPr txBox="1"/>
          <p:nvPr/>
        </p:nvSpPr>
        <p:spPr>
          <a:xfrm>
            <a:off x="0" y="-48125"/>
            <a:ext cx="72623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DISASTRI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17FD0C-1440-CE56-FFC5-A85C3D326643}"/>
              </a:ext>
            </a:extLst>
          </p:cNvPr>
          <p:cNvSpPr txBox="1"/>
          <p:nvPr/>
        </p:nvSpPr>
        <p:spPr>
          <a:xfrm>
            <a:off x="647349" y="583695"/>
            <a:ext cx="59676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«Dopo che questa mia pelle sarà distrutta, nella mia carne vedrò Dio»</a:t>
            </a:r>
            <a:r>
              <a:rPr lang="es-ES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(Giobbe 19:26)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34276C-FCD3-CC3E-BD85-72C4D4030589}"/>
              </a:ext>
            </a:extLst>
          </p:cNvPr>
          <p:cNvSpPr txBox="1"/>
          <p:nvPr/>
        </p:nvSpPr>
        <p:spPr>
          <a:xfrm>
            <a:off x="169843" y="1348527"/>
            <a:ext cx="70021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La guerra, la violenza e le catastrofi naturali hanno trasformato radicalmente la vita di Giobbe (Giobbe 1:13-19). Tutti noi siamo esposti alle catastrofi, siano esse naturali o causate dal male che imperversa in questo mondo</a:t>
            </a:r>
            <a:r>
              <a:rPr lang="es-ES" b="1"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413B12F-125B-D18A-7A00-2CBD4B4C62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1574767"/>
              </p:ext>
            </p:extLst>
          </p:nvPr>
        </p:nvGraphicFramePr>
        <p:xfrm>
          <a:off x="169844" y="2950308"/>
          <a:ext cx="6352167" cy="3831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2F48EAD-1A01-112B-22AD-555397CC1A78}"/>
              </a:ext>
            </a:extLst>
          </p:cNvPr>
          <p:cNvSpPr txBox="1"/>
          <p:nvPr/>
        </p:nvSpPr>
        <p:spPr>
          <a:xfrm>
            <a:off x="6612555" y="3822696"/>
            <a:ext cx="57810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Se non ci lasciamo abbattere, potremo vedere che, anche nelle prove più dure, Dio è sempre lì. Egli ci ama e ci aiuta a trarre forza dalla debolezza, coraggio dallo sconforto e speranza dalle avversità (Gioele </a:t>
            </a:r>
            <a:r>
              <a:rPr lang="es-ES" b="1" dirty="0"/>
              <a:t>3:10; Romani 5:3-5).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84963C-A590-27B9-C4D1-A38E1DB2C86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2361" y="129051"/>
            <a:ext cx="2325568" cy="1744176"/>
          </a:xfrm>
          <a:prstGeom prst="round2DiagRect">
            <a:avLst>
              <a:gd name="adj1" fmla="val 0"/>
              <a:gd name="adj2" fmla="val 17659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681A092-2654-E727-0AD7-FB5233FBFAE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8471" y="157052"/>
            <a:ext cx="2325565" cy="173999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FF60B33-2511-3FE5-878D-B54FFECB5DE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2361" y="1975874"/>
            <a:ext cx="2325566" cy="174417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47E1862-B816-2B47-2EDF-AC782758637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8471" y="1975874"/>
            <a:ext cx="2325566" cy="1744175"/>
          </a:xfrm>
          <a:prstGeom prst="round2DiagRect">
            <a:avLst>
              <a:gd name="adj1" fmla="val 0"/>
              <a:gd name="adj2" fmla="val 16556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Estrella: 4 puntas 10">
            <a:extLst>
              <a:ext uri="{FF2B5EF4-FFF2-40B4-BE49-F238E27FC236}">
                <a16:creationId xmlns:a16="http://schemas.microsoft.com/office/drawing/2014/main" id="{C38680B9-F205-BCD0-58BF-DBC1C4DF6BE3}"/>
              </a:ext>
            </a:extLst>
          </p:cNvPr>
          <p:cNvSpPr/>
          <p:nvPr/>
        </p:nvSpPr>
        <p:spPr>
          <a:xfrm>
            <a:off x="9255854" y="1545720"/>
            <a:ext cx="741146" cy="741146"/>
          </a:xfrm>
          <a:prstGeom prst="star4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sof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E03292B-4E8F-5F1A-0901-818926C5D81A}"/>
              </a:ext>
            </a:extLst>
          </p:cNvPr>
          <p:cNvSpPr txBox="1"/>
          <p:nvPr/>
        </p:nvSpPr>
        <p:spPr>
          <a:xfrm>
            <a:off x="169843" y="2550198"/>
            <a:ext cx="70019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</a:rPr>
              <a:t>Come reagiremmo se accadesse a noi? Come reagì Giobbe?</a:t>
            </a:r>
            <a:endParaRPr kumimoji="0" lang="es-E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3592571-A0A9-B1FA-F306-AD385A848832}"/>
              </a:ext>
            </a:extLst>
          </p:cNvPr>
          <p:cNvSpPr txBox="1"/>
          <p:nvPr/>
        </p:nvSpPr>
        <p:spPr>
          <a:xfrm>
            <a:off x="6612555" y="5548931"/>
            <a:ext cx="57810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</a:rPr>
              <a:t>Se stai attraversando un momento difficile, ricorda che l'amore e la cura di Dio nei tuoi confronti sono la cosa più sicura e stabile della tua vita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40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1FFA32-C466-417C-837F-CEB43B4BC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471FFA32-C466-417C-837F-CEB43B4BC9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C1C032-BB6B-4327-8FB3-AC78A7650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EFC1C032-BB6B-4327-8FB3-AC78A7650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2C26DC-721C-414F-A725-5108771EF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DB2C26DC-721C-414F-A725-5108771EFE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62A8A3-BC74-4365-A875-94B5527A3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AA62A8A3-BC74-4365-A875-94B5527A3C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11" grpId="0" animBg="1"/>
      <p:bldP spid="9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12303F-E746-910E-AE69-916B72D63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7CF5B85-5B0E-AF8C-7A4E-00403DC25EBA}"/>
              </a:ext>
            </a:extLst>
          </p:cNvPr>
          <p:cNvSpPr txBox="1"/>
          <p:nvPr/>
        </p:nvSpPr>
        <p:spPr>
          <a:xfrm>
            <a:off x="-53461" y="-111635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0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LE DELUSIONI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1A8816F-1B72-577C-C18E-79274B0D3F1C}"/>
              </a:ext>
            </a:extLst>
          </p:cNvPr>
          <p:cNvSpPr txBox="1"/>
          <p:nvPr/>
        </p:nvSpPr>
        <p:spPr>
          <a:xfrm>
            <a:off x="800099" y="647997"/>
            <a:ext cx="105917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it-IT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«Or noi speravamo che fosse lui che avrebbe liberato Israele</a:t>
            </a:r>
            <a:r>
              <a:rPr lang="es-ES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… </a:t>
            </a:r>
            <a:r>
              <a:rPr lang="it-IT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»</a:t>
            </a:r>
            <a:r>
              <a:rPr lang="es-ES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 (Luca 24:21a)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04EE60B-747A-FDD5-9D91-05DF246118FA}"/>
              </a:ext>
            </a:extLst>
          </p:cNvPr>
          <p:cNvSpPr txBox="1"/>
          <p:nvPr/>
        </p:nvSpPr>
        <p:spPr>
          <a:xfrm>
            <a:off x="4215865" y="1410025"/>
            <a:ext cx="7813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La prospettiva: Gesù è il Messia che redimerà Israele. La realtà: è morto </a:t>
            </a:r>
            <a:r>
              <a:rPr lang="es-ES" b="1" dirty="0"/>
              <a:t>(Lu 24:18-21).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E88D585-0D3C-4F45-F7FE-1B20903584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5852073"/>
              </p:ext>
            </p:extLst>
          </p:nvPr>
        </p:nvGraphicFramePr>
        <p:xfrm>
          <a:off x="6144125" y="4126405"/>
          <a:ext cx="5932962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B5723698-4C0E-D2BF-0E73-E6B995F49D0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040" y="4126402"/>
            <a:ext cx="1974506" cy="25923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757F347-C611-400A-96B9-598A4858A6C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713" y="4126402"/>
            <a:ext cx="1733550" cy="2600325"/>
          </a:xfrm>
          <a:prstGeom prst="snip2DiagRect">
            <a:avLst>
              <a:gd name="adj1" fmla="val 18323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04452A9-3B75-7FFD-2DB0-1BAE0EF9B10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1430" y="4126402"/>
            <a:ext cx="1941109" cy="2588954"/>
          </a:xfrm>
          <a:prstGeom prst="snip2DiagRect">
            <a:avLst>
              <a:gd name="adj1" fmla="val 13388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E090523-84F2-6D32-CEB0-F1D1C29F7A3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3040" y="1327560"/>
            <a:ext cx="1974506" cy="2588953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88B3382-6AB3-BAE7-05D2-305861A30E52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713" y="1327559"/>
            <a:ext cx="1725970" cy="2588955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8ED4DDD-0647-025D-9ADB-23283231B031}"/>
              </a:ext>
            </a:extLst>
          </p:cNvPr>
          <p:cNvSpPr txBox="1"/>
          <p:nvPr/>
        </p:nvSpPr>
        <p:spPr>
          <a:xfrm>
            <a:off x="4215865" y="2895705"/>
            <a:ext cx="79761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</a:rPr>
              <a:t>Con pazienza, Gesù li aiutò a ritrovare la speranza. Alla fine, «i loro occhi si aprirono» (Lu 24:31) e corsero a incoraggiare chi era ancora deluso 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(Lu 24:32-35; 2 Co 1:4). </a:t>
            </a:r>
            <a:r>
              <a:rPr lang="it-IT" b="1" dirty="0">
                <a:solidFill>
                  <a:prstClr val="black"/>
                </a:solidFill>
              </a:rPr>
              <a:t>Che cosa possiamo imparare dalla loro esperienza?</a:t>
            </a:r>
            <a:endParaRPr kumimoji="0" lang="es-E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0447BE2-2ACA-1101-CF3C-1A6C35F22F9B}"/>
              </a:ext>
            </a:extLst>
          </p:cNvPr>
          <p:cNvSpPr txBox="1"/>
          <p:nvPr/>
        </p:nvSpPr>
        <p:spPr>
          <a:xfrm>
            <a:off x="4225252" y="2169657"/>
            <a:ext cx="79761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</a:rPr>
              <a:t>La loro delusione era così grande che non riuscivano ad accettare nemmeno le prove più evidenti della risurrezione di Gesù 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es-E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Lc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24:22-24).</a:t>
            </a:r>
          </a:p>
        </p:txBody>
      </p:sp>
    </p:spTree>
    <p:extLst>
      <p:ext uri="{BB962C8B-B14F-4D97-AF65-F5344CB8AC3E}">
        <p14:creationId xmlns:p14="http://schemas.microsoft.com/office/powerpoint/2010/main" val="240787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BE8CF2-21ED-4925-8847-C3F74C036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CFBE8CF2-21ED-4925-8847-C3F74C036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9425AC-05DF-490E-9695-C17AEF767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FF9425AC-05DF-490E-9695-C17AEF767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D59F4B-73AC-418D-8BBE-BD46978D4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6CD59F4B-73AC-418D-8BBE-BD46978D41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4F7140-0CDC-4A53-B3C0-91163AC1C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4C4F7140-0CDC-4A53-B3C0-91163AC1C4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379F12-C4FA-4063-8596-A6026C0A3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04379F12-C4FA-4063-8596-A6026C0A3B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D11208-1789-4700-BBF0-1C92430BC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31D11208-1789-4700-BBF0-1C92430BC7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25EFE8-DE64-4B82-99D0-278C52B0E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7225EFE8-DE64-4B82-99D0-278C52B0E4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170935-0F63-45F7-BDA8-C654BBEC5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BF170935-0F63-45F7-BDA8-C654BBEC5D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372B91-1B53-51BC-DD17-E0FC7330E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30D92EF-5232-ABDD-86BD-02462B4AE1B9}"/>
              </a:ext>
            </a:extLst>
          </p:cNvPr>
          <p:cNvSpPr txBox="1"/>
          <p:nvPr/>
        </p:nvSpPr>
        <p:spPr>
          <a:xfrm>
            <a:off x="0" y="0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VEDERE GES</a:t>
            </a:r>
            <a:r>
              <a:rPr lang="es-ES" sz="48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Ù</a:t>
            </a:r>
            <a:endParaRPr lang="es-ES" sz="4800" b="1" spc="6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AB7CEA8-64EA-E021-495C-97BBA76A50D6}"/>
              </a:ext>
            </a:extLst>
          </p:cNvPr>
          <p:cNvSpPr txBox="1"/>
          <p:nvPr/>
        </p:nvSpPr>
        <p:spPr>
          <a:xfrm>
            <a:off x="800099" y="676872"/>
            <a:ext cx="10591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«Io ritengo infatti che le sofferenze del tempo presente non sono affatto da eguagliarsi alla gloria che sarà manifestata in noi» </a:t>
            </a:r>
            <a:r>
              <a:rPr lang="es-E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(Romani 8:18)</a:t>
            </a:r>
            <a:endParaRPr lang="es-ES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4201F29-8EC7-F540-7DC7-5219AD752E3D}"/>
              </a:ext>
            </a:extLst>
          </p:cNvPr>
          <p:cNvSpPr txBox="1"/>
          <p:nvPr/>
        </p:nvSpPr>
        <p:spPr>
          <a:xfrm>
            <a:off x="220124" y="1447255"/>
            <a:ext cx="35902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Quando Ellen G. White era in preda a una profonda disperazione, ebbe una visione in cui vide Gesù.</a:t>
            </a:r>
            <a:endParaRPr lang="es-ES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9ACF09F-5D02-4EE5-841F-7AB93624E6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75234" y="1455466"/>
            <a:ext cx="8075595" cy="5298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B3ED2D4-D1C7-9EEE-D667-92311BD57473}"/>
              </a:ext>
            </a:extLst>
          </p:cNvPr>
          <p:cNvSpPr txBox="1"/>
          <p:nvPr/>
        </p:nvSpPr>
        <p:spPr>
          <a:xfrm>
            <a:off x="220124" y="5694572"/>
            <a:ext cx="37551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</a:rPr>
              <a:t>Questo sogno le diede speranza e fede, oltre alla certezza di poter confidare in Dio.</a:t>
            </a:r>
            <a:endParaRPr kumimoji="0" lang="es-E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8512112-DE5A-B94A-DCBC-028A2D546707}"/>
              </a:ext>
            </a:extLst>
          </p:cNvPr>
          <p:cNvSpPr txBox="1"/>
          <p:nvPr/>
        </p:nvSpPr>
        <p:spPr>
          <a:xfrm>
            <a:off x="220123" y="4630441"/>
            <a:ext cx="38883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</a:rPr>
              <a:t>Ellen vide scene meravigliose e le parve di aver raggiunto la sicurezza e la pace del cielo.</a:t>
            </a:r>
            <a:endParaRPr kumimoji="0" lang="es-E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5081AAA-5FC2-1490-440D-C73E94D3697C}"/>
              </a:ext>
            </a:extLst>
          </p:cNvPr>
          <p:cNvSpPr txBox="1"/>
          <p:nvPr/>
        </p:nvSpPr>
        <p:spPr>
          <a:xfrm>
            <a:off x="220123" y="2906891"/>
            <a:ext cx="375511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</a:rPr>
              <a:t>Capì che il Signore comprendeva tutto ciò che stava passando. A un certo punto, posandole una mano sul capo, Gesù le disse: «Non temere»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367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6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AA1DDB89-8DF8-7804-1040-93ECAB09D9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74055" y="2411164"/>
            <a:ext cx="5271038" cy="2924819"/>
          </a:xfrm>
          <a:custGeom>
            <a:avLst/>
            <a:gdLst>
              <a:gd name="csX0" fmla="*/ 0 w 5271038"/>
              <a:gd name="csY0" fmla="*/ 0 h 2924819"/>
              <a:gd name="csX1" fmla="*/ 585671 w 5271038"/>
              <a:gd name="csY1" fmla="*/ 0 h 2924819"/>
              <a:gd name="csX2" fmla="*/ 1065921 w 5271038"/>
              <a:gd name="csY2" fmla="*/ 0 h 2924819"/>
              <a:gd name="csX3" fmla="*/ 1757013 w 5271038"/>
              <a:gd name="csY3" fmla="*/ 0 h 2924819"/>
              <a:gd name="csX4" fmla="*/ 2237263 w 5271038"/>
              <a:gd name="csY4" fmla="*/ 0 h 2924819"/>
              <a:gd name="csX5" fmla="*/ 2717513 w 5271038"/>
              <a:gd name="csY5" fmla="*/ 0 h 2924819"/>
              <a:gd name="csX6" fmla="*/ 3355894 w 5271038"/>
              <a:gd name="csY6" fmla="*/ 0 h 2924819"/>
              <a:gd name="csX7" fmla="*/ 3783434 w 5271038"/>
              <a:gd name="csY7" fmla="*/ 0 h 2924819"/>
              <a:gd name="csX8" fmla="*/ 4210974 w 5271038"/>
              <a:gd name="csY8" fmla="*/ 0 h 2924819"/>
              <a:gd name="csX9" fmla="*/ 5271038 w 5271038"/>
              <a:gd name="csY9" fmla="*/ 0 h 2924819"/>
              <a:gd name="csX10" fmla="*/ 5271038 w 5271038"/>
              <a:gd name="csY10" fmla="*/ 614212 h 2924819"/>
              <a:gd name="csX11" fmla="*/ 5271038 w 5271038"/>
              <a:gd name="csY11" fmla="*/ 1257672 h 2924819"/>
              <a:gd name="csX12" fmla="*/ 5271038 w 5271038"/>
              <a:gd name="csY12" fmla="*/ 1813388 h 2924819"/>
              <a:gd name="csX13" fmla="*/ 5271038 w 5271038"/>
              <a:gd name="csY13" fmla="*/ 2339855 h 2924819"/>
              <a:gd name="csX14" fmla="*/ 5271038 w 5271038"/>
              <a:gd name="csY14" fmla="*/ 2924819 h 2924819"/>
              <a:gd name="csX15" fmla="*/ 4843498 w 5271038"/>
              <a:gd name="csY15" fmla="*/ 2924819 h 2924819"/>
              <a:gd name="csX16" fmla="*/ 4310538 w 5271038"/>
              <a:gd name="csY16" fmla="*/ 2924819 h 2924819"/>
              <a:gd name="csX17" fmla="*/ 3672156 w 5271038"/>
              <a:gd name="csY17" fmla="*/ 2924819 h 2924819"/>
              <a:gd name="csX18" fmla="*/ 2981065 w 5271038"/>
              <a:gd name="csY18" fmla="*/ 2924819 h 2924819"/>
              <a:gd name="csX19" fmla="*/ 2342684 w 5271038"/>
              <a:gd name="csY19" fmla="*/ 2924819 h 2924819"/>
              <a:gd name="csX20" fmla="*/ 1809723 w 5271038"/>
              <a:gd name="csY20" fmla="*/ 2924819 h 2924819"/>
              <a:gd name="csX21" fmla="*/ 1224052 w 5271038"/>
              <a:gd name="csY21" fmla="*/ 2924819 h 2924819"/>
              <a:gd name="csX22" fmla="*/ 532961 w 5271038"/>
              <a:gd name="csY22" fmla="*/ 2924819 h 2924819"/>
              <a:gd name="csX23" fmla="*/ 0 w 5271038"/>
              <a:gd name="csY23" fmla="*/ 2924819 h 2924819"/>
              <a:gd name="csX24" fmla="*/ 0 w 5271038"/>
              <a:gd name="csY24" fmla="*/ 2281359 h 2924819"/>
              <a:gd name="csX25" fmla="*/ 0 w 5271038"/>
              <a:gd name="csY25" fmla="*/ 1725643 h 2924819"/>
              <a:gd name="csX26" fmla="*/ 0 w 5271038"/>
              <a:gd name="csY26" fmla="*/ 1228424 h 2924819"/>
              <a:gd name="csX27" fmla="*/ 0 w 5271038"/>
              <a:gd name="csY27" fmla="*/ 731205 h 2924819"/>
              <a:gd name="csX28" fmla="*/ 0 w 5271038"/>
              <a:gd name="csY28" fmla="*/ 0 h 292481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</a:cxnLst>
            <a:rect l="l" t="t" r="r" b="b"/>
            <a:pathLst>
              <a:path w="5271038" h="2924819" fill="none" extrusionOk="0">
                <a:moveTo>
                  <a:pt x="0" y="0"/>
                </a:moveTo>
                <a:cubicBezTo>
                  <a:pt x="289337" y="-5976"/>
                  <a:pt x="326865" y="41722"/>
                  <a:pt x="585671" y="0"/>
                </a:cubicBezTo>
                <a:cubicBezTo>
                  <a:pt x="844477" y="-41722"/>
                  <a:pt x="968789" y="44136"/>
                  <a:pt x="1065921" y="0"/>
                </a:cubicBezTo>
                <a:cubicBezTo>
                  <a:pt x="1163053" y="-44136"/>
                  <a:pt x="1561879" y="44005"/>
                  <a:pt x="1757013" y="0"/>
                </a:cubicBezTo>
                <a:cubicBezTo>
                  <a:pt x="1952147" y="-44005"/>
                  <a:pt x="2006422" y="17724"/>
                  <a:pt x="2237263" y="0"/>
                </a:cubicBezTo>
                <a:cubicBezTo>
                  <a:pt x="2468104" y="-17724"/>
                  <a:pt x="2498941" y="45737"/>
                  <a:pt x="2717513" y="0"/>
                </a:cubicBezTo>
                <a:cubicBezTo>
                  <a:pt x="2936085" y="-45737"/>
                  <a:pt x="3185716" y="75534"/>
                  <a:pt x="3355894" y="0"/>
                </a:cubicBezTo>
                <a:cubicBezTo>
                  <a:pt x="3526072" y="-75534"/>
                  <a:pt x="3577820" y="50461"/>
                  <a:pt x="3783434" y="0"/>
                </a:cubicBezTo>
                <a:cubicBezTo>
                  <a:pt x="3989048" y="-50461"/>
                  <a:pt x="4043325" y="5770"/>
                  <a:pt x="4210974" y="0"/>
                </a:cubicBezTo>
                <a:cubicBezTo>
                  <a:pt x="4378623" y="-5770"/>
                  <a:pt x="4878917" y="1383"/>
                  <a:pt x="5271038" y="0"/>
                </a:cubicBezTo>
                <a:cubicBezTo>
                  <a:pt x="5275517" y="196434"/>
                  <a:pt x="5262566" y="397233"/>
                  <a:pt x="5271038" y="614212"/>
                </a:cubicBezTo>
                <a:cubicBezTo>
                  <a:pt x="5279510" y="831191"/>
                  <a:pt x="5231858" y="988262"/>
                  <a:pt x="5271038" y="1257672"/>
                </a:cubicBezTo>
                <a:cubicBezTo>
                  <a:pt x="5310218" y="1527082"/>
                  <a:pt x="5239107" y="1543753"/>
                  <a:pt x="5271038" y="1813388"/>
                </a:cubicBezTo>
                <a:cubicBezTo>
                  <a:pt x="5302969" y="2083023"/>
                  <a:pt x="5243289" y="2139091"/>
                  <a:pt x="5271038" y="2339855"/>
                </a:cubicBezTo>
                <a:cubicBezTo>
                  <a:pt x="5298787" y="2540619"/>
                  <a:pt x="5231965" y="2636100"/>
                  <a:pt x="5271038" y="2924819"/>
                </a:cubicBezTo>
                <a:cubicBezTo>
                  <a:pt x="5075741" y="2949416"/>
                  <a:pt x="5037757" y="2880577"/>
                  <a:pt x="4843498" y="2924819"/>
                </a:cubicBezTo>
                <a:cubicBezTo>
                  <a:pt x="4649239" y="2969061"/>
                  <a:pt x="4540395" y="2903281"/>
                  <a:pt x="4310538" y="2924819"/>
                </a:cubicBezTo>
                <a:cubicBezTo>
                  <a:pt x="4080681" y="2946357"/>
                  <a:pt x="3880710" y="2914415"/>
                  <a:pt x="3672156" y="2924819"/>
                </a:cubicBezTo>
                <a:cubicBezTo>
                  <a:pt x="3463602" y="2935223"/>
                  <a:pt x="3237490" y="2849839"/>
                  <a:pt x="2981065" y="2924819"/>
                </a:cubicBezTo>
                <a:cubicBezTo>
                  <a:pt x="2724640" y="2999799"/>
                  <a:pt x="2604042" y="2859174"/>
                  <a:pt x="2342684" y="2924819"/>
                </a:cubicBezTo>
                <a:cubicBezTo>
                  <a:pt x="2081326" y="2990464"/>
                  <a:pt x="1998436" y="2866503"/>
                  <a:pt x="1809723" y="2924819"/>
                </a:cubicBezTo>
                <a:cubicBezTo>
                  <a:pt x="1621010" y="2983135"/>
                  <a:pt x="1513658" y="2886949"/>
                  <a:pt x="1224052" y="2924819"/>
                </a:cubicBezTo>
                <a:cubicBezTo>
                  <a:pt x="934446" y="2962689"/>
                  <a:pt x="723128" y="2912142"/>
                  <a:pt x="532961" y="2924819"/>
                </a:cubicBezTo>
                <a:cubicBezTo>
                  <a:pt x="342794" y="2937496"/>
                  <a:pt x="115009" y="2919012"/>
                  <a:pt x="0" y="2924819"/>
                </a:cubicBezTo>
                <a:cubicBezTo>
                  <a:pt x="-60254" y="2695908"/>
                  <a:pt x="11738" y="2543850"/>
                  <a:pt x="0" y="2281359"/>
                </a:cubicBezTo>
                <a:cubicBezTo>
                  <a:pt x="-11738" y="2018868"/>
                  <a:pt x="13253" y="1948786"/>
                  <a:pt x="0" y="1725643"/>
                </a:cubicBezTo>
                <a:cubicBezTo>
                  <a:pt x="-13253" y="1502500"/>
                  <a:pt x="8946" y="1399414"/>
                  <a:pt x="0" y="1228424"/>
                </a:cubicBezTo>
                <a:cubicBezTo>
                  <a:pt x="-8946" y="1057434"/>
                  <a:pt x="46478" y="923574"/>
                  <a:pt x="0" y="731205"/>
                </a:cubicBezTo>
                <a:cubicBezTo>
                  <a:pt x="-46478" y="538836"/>
                  <a:pt x="36668" y="173105"/>
                  <a:pt x="0" y="0"/>
                </a:cubicBezTo>
                <a:close/>
              </a:path>
              <a:path w="5271038" h="2924819" stroke="0" extrusionOk="0">
                <a:moveTo>
                  <a:pt x="0" y="0"/>
                </a:moveTo>
                <a:cubicBezTo>
                  <a:pt x="267638" y="-51005"/>
                  <a:pt x="416678" y="70062"/>
                  <a:pt x="585671" y="0"/>
                </a:cubicBezTo>
                <a:cubicBezTo>
                  <a:pt x="754664" y="-70062"/>
                  <a:pt x="858944" y="54508"/>
                  <a:pt x="1065921" y="0"/>
                </a:cubicBezTo>
                <a:cubicBezTo>
                  <a:pt x="1272898" y="-54508"/>
                  <a:pt x="1460061" y="5231"/>
                  <a:pt x="1598882" y="0"/>
                </a:cubicBezTo>
                <a:cubicBezTo>
                  <a:pt x="1737703" y="-5231"/>
                  <a:pt x="1975967" y="56530"/>
                  <a:pt x="2131842" y="0"/>
                </a:cubicBezTo>
                <a:cubicBezTo>
                  <a:pt x="2287717" y="-56530"/>
                  <a:pt x="2508068" y="8613"/>
                  <a:pt x="2770223" y="0"/>
                </a:cubicBezTo>
                <a:cubicBezTo>
                  <a:pt x="3032378" y="-8613"/>
                  <a:pt x="3110811" y="7078"/>
                  <a:pt x="3197763" y="0"/>
                </a:cubicBezTo>
                <a:cubicBezTo>
                  <a:pt x="3284715" y="-7078"/>
                  <a:pt x="3569577" y="11997"/>
                  <a:pt x="3783434" y="0"/>
                </a:cubicBezTo>
                <a:cubicBezTo>
                  <a:pt x="3997291" y="-11997"/>
                  <a:pt x="4083217" y="42772"/>
                  <a:pt x="4316394" y="0"/>
                </a:cubicBezTo>
                <a:cubicBezTo>
                  <a:pt x="4549571" y="-42772"/>
                  <a:pt x="5056447" y="73513"/>
                  <a:pt x="5271038" y="0"/>
                </a:cubicBezTo>
                <a:cubicBezTo>
                  <a:pt x="5308254" y="192210"/>
                  <a:pt x="5224266" y="274612"/>
                  <a:pt x="5271038" y="497219"/>
                </a:cubicBezTo>
                <a:cubicBezTo>
                  <a:pt x="5317810" y="719826"/>
                  <a:pt x="5264940" y="799864"/>
                  <a:pt x="5271038" y="1023687"/>
                </a:cubicBezTo>
                <a:cubicBezTo>
                  <a:pt x="5277136" y="1247510"/>
                  <a:pt x="5230912" y="1345858"/>
                  <a:pt x="5271038" y="1579402"/>
                </a:cubicBezTo>
                <a:cubicBezTo>
                  <a:pt x="5311164" y="1812946"/>
                  <a:pt x="5251885" y="2013891"/>
                  <a:pt x="5271038" y="2164366"/>
                </a:cubicBezTo>
                <a:cubicBezTo>
                  <a:pt x="5290191" y="2314841"/>
                  <a:pt x="5200352" y="2631652"/>
                  <a:pt x="5271038" y="2924819"/>
                </a:cubicBezTo>
                <a:cubicBezTo>
                  <a:pt x="5107914" y="2947747"/>
                  <a:pt x="4806529" y="2892118"/>
                  <a:pt x="4685367" y="2924819"/>
                </a:cubicBezTo>
                <a:cubicBezTo>
                  <a:pt x="4564205" y="2957520"/>
                  <a:pt x="4427617" y="2894886"/>
                  <a:pt x="4205117" y="2924819"/>
                </a:cubicBezTo>
                <a:cubicBezTo>
                  <a:pt x="3982617" y="2954752"/>
                  <a:pt x="3860015" y="2904861"/>
                  <a:pt x="3672156" y="2924819"/>
                </a:cubicBezTo>
                <a:cubicBezTo>
                  <a:pt x="3484297" y="2944777"/>
                  <a:pt x="3240249" y="2906645"/>
                  <a:pt x="3033775" y="2924819"/>
                </a:cubicBezTo>
                <a:cubicBezTo>
                  <a:pt x="2827301" y="2942993"/>
                  <a:pt x="2681902" y="2882488"/>
                  <a:pt x="2342684" y="2924819"/>
                </a:cubicBezTo>
                <a:cubicBezTo>
                  <a:pt x="2003466" y="2967150"/>
                  <a:pt x="2097579" y="2898062"/>
                  <a:pt x="1915144" y="2924819"/>
                </a:cubicBezTo>
                <a:cubicBezTo>
                  <a:pt x="1732709" y="2951576"/>
                  <a:pt x="1362287" y="2844252"/>
                  <a:pt x="1224052" y="2924819"/>
                </a:cubicBezTo>
                <a:cubicBezTo>
                  <a:pt x="1085817" y="3005386"/>
                  <a:pt x="713375" y="2915803"/>
                  <a:pt x="532961" y="2924819"/>
                </a:cubicBezTo>
                <a:cubicBezTo>
                  <a:pt x="352547" y="2933835"/>
                  <a:pt x="244843" y="2877864"/>
                  <a:pt x="0" y="2924819"/>
                </a:cubicBezTo>
                <a:cubicBezTo>
                  <a:pt x="-65194" y="2657320"/>
                  <a:pt x="37177" y="2613621"/>
                  <a:pt x="0" y="2310607"/>
                </a:cubicBezTo>
                <a:cubicBezTo>
                  <a:pt x="-37177" y="2007593"/>
                  <a:pt x="5883" y="1918682"/>
                  <a:pt x="0" y="1754891"/>
                </a:cubicBezTo>
                <a:cubicBezTo>
                  <a:pt x="-5883" y="1591100"/>
                  <a:pt x="20466" y="1410533"/>
                  <a:pt x="0" y="1228424"/>
                </a:cubicBezTo>
                <a:cubicBezTo>
                  <a:pt x="-20466" y="1046315"/>
                  <a:pt x="31437" y="848536"/>
                  <a:pt x="0" y="584964"/>
                </a:cubicBezTo>
                <a:cubicBezTo>
                  <a:pt x="-31437" y="321392"/>
                  <a:pt x="51988" y="145410"/>
                  <a:pt x="0" y="0"/>
                </a:cubicBezTo>
                <a:close/>
              </a:path>
            </a:pathLst>
          </a:custGeom>
          <a:ln w="57150"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64786309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B96D1CB-B027-685C-768C-938EB54D2272}"/>
              </a:ext>
            </a:extLst>
          </p:cNvPr>
          <p:cNvSpPr txBox="1"/>
          <p:nvPr/>
        </p:nvSpPr>
        <p:spPr>
          <a:xfrm>
            <a:off x="269907" y="339155"/>
            <a:ext cx="3986062" cy="1631216"/>
          </a:xfrm>
          <a:custGeom>
            <a:avLst/>
            <a:gdLst>
              <a:gd name="csX0" fmla="*/ 0 w 3986062"/>
              <a:gd name="csY0" fmla="*/ 0 h 1631216"/>
              <a:gd name="csX1" fmla="*/ 649159 w 3986062"/>
              <a:gd name="csY1" fmla="*/ 0 h 1631216"/>
              <a:gd name="csX2" fmla="*/ 1298317 w 3986062"/>
              <a:gd name="csY2" fmla="*/ 0 h 1631216"/>
              <a:gd name="csX3" fmla="*/ 1827894 w 3986062"/>
              <a:gd name="csY3" fmla="*/ 0 h 1631216"/>
              <a:gd name="csX4" fmla="*/ 2437192 w 3986062"/>
              <a:gd name="csY4" fmla="*/ 0 h 1631216"/>
              <a:gd name="csX5" fmla="*/ 3086351 w 3986062"/>
              <a:gd name="csY5" fmla="*/ 0 h 1631216"/>
              <a:gd name="csX6" fmla="*/ 3986062 w 3986062"/>
              <a:gd name="csY6" fmla="*/ 0 h 1631216"/>
              <a:gd name="csX7" fmla="*/ 3986062 w 3986062"/>
              <a:gd name="csY7" fmla="*/ 543739 h 1631216"/>
              <a:gd name="csX8" fmla="*/ 3986062 w 3986062"/>
              <a:gd name="csY8" fmla="*/ 1071165 h 1631216"/>
              <a:gd name="csX9" fmla="*/ 3986062 w 3986062"/>
              <a:gd name="csY9" fmla="*/ 1631216 h 1631216"/>
              <a:gd name="csX10" fmla="*/ 3376764 w 3986062"/>
              <a:gd name="csY10" fmla="*/ 1631216 h 1631216"/>
              <a:gd name="csX11" fmla="*/ 2807327 w 3986062"/>
              <a:gd name="csY11" fmla="*/ 1631216 h 1631216"/>
              <a:gd name="csX12" fmla="*/ 2277750 w 3986062"/>
              <a:gd name="csY12" fmla="*/ 1631216 h 1631216"/>
              <a:gd name="csX13" fmla="*/ 1628591 w 3986062"/>
              <a:gd name="csY13" fmla="*/ 1631216 h 1631216"/>
              <a:gd name="csX14" fmla="*/ 1019293 w 3986062"/>
              <a:gd name="csY14" fmla="*/ 1631216 h 1631216"/>
              <a:gd name="csX15" fmla="*/ 489716 w 3986062"/>
              <a:gd name="csY15" fmla="*/ 1631216 h 1631216"/>
              <a:gd name="csX16" fmla="*/ 0 w 3986062"/>
              <a:gd name="csY16" fmla="*/ 1631216 h 1631216"/>
              <a:gd name="csX17" fmla="*/ 0 w 3986062"/>
              <a:gd name="csY17" fmla="*/ 1136414 h 1631216"/>
              <a:gd name="csX18" fmla="*/ 0 w 3986062"/>
              <a:gd name="csY18" fmla="*/ 560051 h 1631216"/>
              <a:gd name="csX19" fmla="*/ 0 w 3986062"/>
              <a:gd name="csY19" fmla="*/ 0 h 16312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3986062" h="1631216" extrusionOk="0">
                <a:moveTo>
                  <a:pt x="0" y="0"/>
                </a:moveTo>
                <a:cubicBezTo>
                  <a:pt x="220797" y="-36364"/>
                  <a:pt x="382888" y="47024"/>
                  <a:pt x="649159" y="0"/>
                </a:cubicBezTo>
                <a:cubicBezTo>
                  <a:pt x="915430" y="-47024"/>
                  <a:pt x="980004" y="25645"/>
                  <a:pt x="1298317" y="0"/>
                </a:cubicBezTo>
                <a:cubicBezTo>
                  <a:pt x="1616630" y="-25645"/>
                  <a:pt x="1599363" y="6369"/>
                  <a:pt x="1827894" y="0"/>
                </a:cubicBezTo>
                <a:cubicBezTo>
                  <a:pt x="2056425" y="-6369"/>
                  <a:pt x="2279354" y="66124"/>
                  <a:pt x="2437192" y="0"/>
                </a:cubicBezTo>
                <a:cubicBezTo>
                  <a:pt x="2595030" y="-66124"/>
                  <a:pt x="2863157" y="51918"/>
                  <a:pt x="3086351" y="0"/>
                </a:cubicBezTo>
                <a:cubicBezTo>
                  <a:pt x="3309545" y="-51918"/>
                  <a:pt x="3592861" y="60079"/>
                  <a:pt x="3986062" y="0"/>
                </a:cubicBezTo>
                <a:cubicBezTo>
                  <a:pt x="4026599" y="140557"/>
                  <a:pt x="3957096" y="420705"/>
                  <a:pt x="3986062" y="543739"/>
                </a:cubicBezTo>
                <a:cubicBezTo>
                  <a:pt x="4015028" y="666773"/>
                  <a:pt x="3958790" y="829470"/>
                  <a:pt x="3986062" y="1071165"/>
                </a:cubicBezTo>
                <a:cubicBezTo>
                  <a:pt x="4013334" y="1312860"/>
                  <a:pt x="3929251" y="1421941"/>
                  <a:pt x="3986062" y="1631216"/>
                </a:cubicBezTo>
                <a:cubicBezTo>
                  <a:pt x="3844873" y="1681704"/>
                  <a:pt x="3611979" y="1560736"/>
                  <a:pt x="3376764" y="1631216"/>
                </a:cubicBezTo>
                <a:cubicBezTo>
                  <a:pt x="3141549" y="1701696"/>
                  <a:pt x="3027302" y="1563075"/>
                  <a:pt x="2807327" y="1631216"/>
                </a:cubicBezTo>
                <a:cubicBezTo>
                  <a:pt x="2587352" y="1699357"/>
                  <a:pt x="2388561" y="1577338"/>
                  <a:pt x="2277750" y="1631216"/>
                </a:cubicBezTo>
                <a:cubicBezTo>
                  <a:pt x="2166939" y="1685094"/>
                  <a:pt x="1806407" y="1564354"/>
                  <a:pt x="1628591" y="1631216"/>
                </a:cubicBezTo>
                <a:cubicBezTo>
                  <a:pt x="1450775" y="1698078"/>
                  <a:pt x="1174585" y="1612293"/>
                  <a:pt x="1019293" y="1631216"/>
                </a:cubicBezTo>
                <a:cubicBezTo>
                  <a:pt x="864001" y="1650139"/>
                  <a:pt x="719366" y="1586938"/>
                  <a:pt x="489716" y="1631216"/>
                </a:cubicBezTo>
                <a:cubicBezTo>
                  <a:pt x="260066" y="1675494"/>
                  <a:pt x="205418" y="1573800"/>
                  <a:pt x="0" y="1631216"/>
                </a:cubicBezTo>
                <a:cubicBezTo>
                  <a:pt x="-58358" y="1505399"/>
                  <a:pt x="56942" y="1345894"/>
                  <a:pt x="0" y="1136414"/>
                </a:cubicBezTo>
                <a:cubicBezTo>
                  <a:pt x="-56942" y="926934"/>
                  <a:pt x="34581" y="779410"/>
                  <a:pt x="0" y="560051"/>
                </a:cubicBezTo>
                <a:cubicBezTo>
                  <a:pt x="-34581" y="340692"/>
                  <a:pt x="31852" y="136592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3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06356822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it-IT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«Or noi sappiamo che tutte le cose cooperano al bene per coloro che amano Dio, i quali sono chiamati secondo il suo proponimento»</a:t>
            </a:r>
            <a:r>
              <a:rPr lang="es-E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(Romani 8:28)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F165EDB-F3CA-A73E-5458-160ADF9F271E}"/>
              </a:ext>
            </a:extLst>
          </p:cNvPr>
          <p:cNvSpPr txBox="1"/>
          <p:nvPr/>
        </p:nvSpPr>
        <p:spPr>
          <a:xfrm>
            <a:off x="4699534" y="339155"/>
            <a:ext cx="7222559" cy="1631216"/>
          </a:xfrm>
          <a:custGeom>
            <a:avLst/>
            <a:gdLst>
              <a:gd name="csX0" fmla="*/ 0 w 7222559"/>
              <a:gd name="csY0" fmla="*/ 0 h 1631216"/>
              <a:gd name="csX1" fmla="*/ 627807 w 7222559"/>
              <a:gd name="csY1" fmla="*/ 0 h 1631216"/>
              <a:gd name="csX2" fmla="*/ 1111163 w 7222559"/>
              <a:gd name="csY2" fmla="*/ 0 h 1631216"/>
              <a:gd name="csX3" fmla="*/ 1450068 w 7222559"/>
              <a:gd name="csY3" fmla="*/ 0 h 1631216"/>
              <a:gd name="csX4" fmla="*/ 1788972 w 7222559"/>
              <a:gd name="csY4" fmla="*/ 0 h 1631216"/>
              <a:gd name="csX5" fmla="*/ 2489005 w 7222559"/>
              <a:gd name="csY5" fmla="*/ 0 h 1631216"/>
              <a:gd name="csX6" fmla="*/ 3116812 w 7222559"/>
              <a:gd name="csY6" fmla="*/ 0 h 1631216"/>
              <a:gd name="csX7" fmla="*/ 3600168 w 7222559"/>
              <a:gd name="csY7" fmla="*/ 0 h 1631216"/>
              <a:gd name="csX8" fmla="*/ 4300201 w 7222559"/>
              <a:gd name="csY8" fmla="*/ 0 h 1631216"/>
              <a:gd name="csX9" fmla="*/ 5000233 w 7222559"/>
              <a:gd name="csY9" fmla="*/ 0 h 1631216"/>
              <a:gd name="csX10" fmla="*/ 5483589 w 7222559"/>
              <a:gd name="csY10" fmla="*/ 0 h 1631216"/>
              <a:gd name="csX11" fmla="*/ 6039170 w 7222559"/>
              <a:gd name="csY11" fmla="*/ 0 h 1631216"/>
              <a:gd name="csX12" fmla="*/ 6739203 w 7222559"/>
              <a:gd name="csY12" fmla="*/ 0 h 1631216"/>
              <a:gd name="csX13" fmla="*/ 7222559 w 7222559"/>
              <a:gd name="csY13" fmla="*/ 0 h 1631216"/>
              <a:gd name="csX14" fmla="*/ 7222559 w 7222559"/>
              <a:gd name="csY14" fmla="*/ 576363 h 1631216"/>
              <a:gd name="csX15" fmla="*/ 7222559 w 7222559"/>
              <a:gd name="csY15" fmla="*/ 1071165 h 1631216"/>
              <a:gd name="csX16" fmla="*/ 7222559 w 7222559"/>
              <a:gd name="csY16" fmla="*/ 1631216 h 1631216"/>
              <a:gd name="csX17" fmla="*/ 6594752 w 7222559"/>
              <a:gd name="csY17" fmla="*/ 1631216 h 1631216"/>
              <a:gd name="csX18" fmla="*/ 6183622 w 7222559"/>
              <a:gd name="csY18" fmla="*/ 1631216 h 1631216"/>
              <a:gd name="csX19" fmla="*/ 5628040 w 7222559"/>
              <a:gd name="csY19" fmla="*/ 1631216 h 1631216"/>
              <a:gd name="csX20" fmla="*/ 5144684 w 7222559"/>
              <a:gd name="csY20" fmla="*/ 1631216 h 1631216"/>
              <a:gd name="csX21" fmla="*/ 4589103 w 7222559"/>
              <a:gd name="csY21" fmla="*/ 1631216 h 1631216"/>
              <a:gd name="csX22" fmla="*/ 3889070 w 7222559"/>
              <a:gd name="csY22" fmla="*/ 1631216 h 1631216"/>
              <a:gd name="csX23" fmla="*/ 3477940 w 7222559"/>
              <a:gd name="csY23" fmla="*/ 1631216 h 1631216"/>
              <a:gd name="csX24" fmla="*/ 2777907 w 7222559"/>
              <a:gd name="csY24" fmla="*/ 1631216 h 1631216"/>
              <a:gd name="csX25" fmla="*/ 2222326 w 7222559"/>
              <a:gd name="csY25" fmla="*/ 1631216 h 1631216"/>
              <a:gd name="csX26" fmla="*/ 1883421 w 7222559"/>
              <a:gd name="csY26" fmla="*/ 1631216 h 1631216"/>
              <a:gd name="csX27" fmla="*/ 1183389 w 7222559"/>
              <a:gd name="csY27" fmla="*/ 1631216 h 1631216"/>
              <a:gd name="csX28" fmla="*/ 555581 w 7222559"/>
              <a:gd name="csY28" fmla="*/ 1631216 h 1631216"/>
              <a:gd name="csX29" fmla="*/ 0 w 7222559"/>
              <a:gd name="csY29" fmla="*/ 1631216 h 1631216"/>
              <a:gd name="csX30" fmla="*/ 0 w 7222559"/>
              <a:gd name="csY30" fmla="*/ 1120102 h 1631216"/>
              <a:gd name="csX31" fmla="*/ 0 w 7222559"/>
              <a:gd name="csY31" fmla="*/ 576363 h 1631216"/>
              <a:gd name="csX32" fmla="*/ 0 w 7222559"/>
              <a:gd name="csY32" fmla="*/ 0 h 16312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</a:cxnLst>
            <a:rect l="l" t="t" r="r" b="b"/>
            <a:pathLst>
              <a:path w="7222559" h="1631216" extrusionOk="0">
                <a:moveTo>
                  <a:pt x="0" y="0"/>
                </a:moveTo>
                <a:cubicBezTo>
                  <a:pt x="126871" y="-65764"/>
                  <a:pt x="381223" y="8166"/>
                  <a:pt x="627807" y="0"/>
                </a:cubicBezTo>
                <a:cubicBezTo>
                  <a:pt x="874391" y="-8166"/>
                  <a:pt x="984102" y="49923"/>
                  <a:pt x="1111163" y="0"/>
                </a:cubicBezTo>
                <a:cubicBezTo>
                  <a:pt x="1238224" y="-49923"/>
                  <a:pt x="1323889" y="18850"/>
                  <a:pt x="1450068" y="0"/>
                </a:cubicBezTo>
                <a:cubicBezTo>
                  <a:pt x="1576248" y="-18850"/>
                  <a:pt x="1642717" y="1592"/>
                  <a:pt x="1788972" y="0"/>
                </a:cubicBezTo>
                <a:cubicBezTo>
                  <a:pt x="1935227" y="-1592"/>
                  <a:pt x="2281442" y="74252"/>
                  <a:pt x="2489005" y="0"/>
                </a:cubicBezTo>
                <a:cubicBezTo>
                  <a:pt x="2696568" y="-74252"/>
                  <a:pt x="2990528" y="21116"/>
                  <a:pt x="3116812" y="0"/>
                </a:cubicBezTo>
                <a:cubicBezTo>
                  <a:pt x="3243096" y="-21116"/>
                  <a:pt x="3365849" y="8493"/>
                  <a:pt x="3600168" y="0"/>
                </a:cubicBezTo>
                <a:cubicBezTo>
                  <a:pt x="3834487" y="-8493"/>
                  <a:pt x="4106085" y="75460"/>
                  <a:pt x="4300201" y="0"/>
                </a:cubicBezTo>
                <a:cubicBezTo>
                  <a:pt x="4494317" y="-75460"/>
                  <a:pt x="4852256" y="61515"/>
                  <a:pt x="5000233" y="0"/>
                </a:cubicBezTo>
                <a:cubicBezTo>
                  <a:pt x="5148210" y="-61515"/>
                  <a:pt x="5370684" y="11868"/>
                  <a:pt x="5483589" y="0"/>
                </a:cubicBezTo>
                <a:cubicBezTo>
                  <a:pt x="5596494" y="-11868"/>
                  <a:pt x="5813006" y="62670"/>
                  <a:pt x="6039170" y="0"/>
                </a:cubicBezTo>
                <a:cubicBezTo>
                  <a:pt x="6265334" y="-62670"/>
                  <a:pt x="6558813" y="47426"/>
                  <a:pt x="6739203" y="0"/>
                </a:cubicBezTo>
                <a:cubicBezTo>
                  <a:pt x="6919593" y="-47426"/>
                  <a:pt x="7018293" y="35270"/>
                  <a:pt x="7222559" y="0"/>
                </a:cubicBezTo>
                <a:cubicBezTo>
                  <a:pt x="7229745" y="143282"/>
                  <a:pt x="7166194" y="391859"/>
                  <a:pt x="7222559" y="576363"/>
                </a:cubicBezTo>
                <a:cubicBezTo>
                  <a:pt x="7278924" y="760867"/>
                  <a:pt x="7194591" y="924095"/>
                  <a:pt x="7222559" y="1071165"/>
                </a:cubicBezTo>
                <a:cubicBezTo>
                  <a:pt x="7250527" y="1218235"/>
                  <a:pt x="7220624" y="1445737"/>
                  <a:pt x="7222559" y="1631216"/>
                </a:cubicBezTo>
                <a:cubicBezTo>
                  <a:pt x="7076907" y="1651574"/>
                  <a:pt x="6846805" y="1623486"/>
                  <a:pt x="6594752" y="1631216"/>
                </a:cubicBezTo>
                <a:cubicBezTo>
                  <a:pt x="6342699" y="1638946"/>
                  <a:pt x="6381844" y="1605799"/>
                  <a:pt x="6183622" y="1631216"/>
                </a:cubicBezTo>
                <a:cubicBezTo>
                  <a:pt x="5985400" y="1656633"/>
                  <a:pt x="5848981" y="1604687"/>
                  <a:pt x="5628040" y="1631216"/>
                </a:cubicBezTo>
                <a:cubicBezTo>
                  <a:pt x="5407099" y="1657745"/>
                  <a:pt x="5351632" y="1573882"/>
                  <a:pt x="5144684" y="1631216"/>
                </a:cubicBezTo>
                <a:cubicBezTo>
                  <a:pt x="4937736" y="1688550"/>
                  <a:pt x="4744923" y="1577204"/>
                  <a:pt x="4589103" y="1631216"/>
                </a:cubicBezTo>
                <a:cubicBezTo>
                  <a:pt x="4433283" y="1685228"/>
                  <a:pt x="4211713" y="1583838"/>
                  <a:pt x="3889070" y="1631216"/>
                </a:cubicBezTo>
                <a:cubicBezTo>
                  <a:pt x="3566427" y="1678594"/>
                  <a:pt x="3626488" y="1625106"/>
                  <a:pt x="3477940" y="1631216"/>
                </a:cubicBezTo>
                <a:cubicBezTo>
                  <a:pt x="3329392" y="1637326"/>
                  <a:pt x="3047881" y="1573187"/>
                  <a:pt x="2777907" y="1631216"/>
                </a:cubicBezTo>
                <a:cubicBezTo>
                  <a:pt x="2507933" y="1689245"/>
                  <a:pt x="2488251" y="1590365"/>
                  <a:pt x="2222326" y="1631216"/>
                </a:cubicBezTo>
                <a:cubicBezTo>
                  <a:pt x="1956401" y="1672067"/>
                  <a:pt x="2046062" y="1612716"/>
                  <a:pt x="1883421" y="1631216"/>
                </a:cubicBezTo>
                <a:cubicBezTo>
                  <a:pt x="1720780" y="1649716"/>
                  <a:pt x="1504397" y="1574752"/>
                  <a:pt x="1183389" y="1631216"/>
                </a:cubicBezTo>
                <a:cubicBezTo>
                  <a:pt x="862381" y="1687680"/>
                  <a:pt x="689699" y="1621492"/>
                  <a:pt x="555581" y="1631216"/>
                </a:cubicBezTo>
                <a:cubicBezTo>
                  <a:pt x="421463" y="1640940"/>
                  <a:pt x="157157" y="1581966"/>
                  <a:pt x="0" y="1631216"/>
                </a:cubicBezTo>
                <a:cubicBezTo>
                  <a:pt x="-18508" y="1491514"/>
                  <a:pt x="8693" y="1299778"/>
                  <a:pt x="0" y="1120102"/>
                </a:cubicBezTo>
                <a:cubicBezTo>
                  <a:pt x="-8693" y="940426"/>
                  <a:pt x="14394" y="841494"/>
                  <a:pt x="0" y="576363"/>
                </a:cubicBezTo>
                <a:cubicBezTo>
                  <a:pt x="-14394" y="311232"/>
                  <a:pt x="44132" y="169427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4544535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«Non siate in ansietà per cosa alcuna, ma in ogni cosa le vostre richieste siano rese note a Dio mediante preghiera e supplica, con ringraziamento. E la pace di Dio, che sopravanza ogni intelligenza, custodirà i vostri cuori e le vostre menti in Cristo Gesù»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Filippesi</a:t>
            </a:r>
            <a:r>
              <a:rPr lang="es-E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4:6,7)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7C6E267-BDDA-7A57-3083-9FEF84E6B07D}"/>
              </a:ext>
            </a:extLst>
          </p:cNvPr>
          <p:cNvSpPr txBox="1"/>
          <p:nvPr/>
        </p:nvSpPr>
        <p:spPr>
          <a:xfrm>
            <a:off x="269907" y="2237344"/>
            <a:ext cx="5901491" cy="3170099"/>
          </a:xfrm>
          <a:custGeom>
            <a:avLst/>
            <a:gdLst>
              <a:gd name="csX0" fmla="*/ 0 w 5901491"/>
              <a:gd name="csY0" fmla="*/ 0 h 3170099"/>
              <a:gd name="csX1" fmla="*/ 590149 w 5901491"/>
              <a:gd name="csY1" fmla="*/ 0 h 3170099"/>
              <a:gd name="csX2" fmla="*/ 1121283 w 5901491"/>
              <a:gd name="csY2" fmla="*/ 0 h 3170099"/>
              <a:gd name="csX3" fmla="*/ 1711432 w 5901491"/>
              <a:gd name="csY3" fmla="*/ 0 h 3170099"/>
              <a:gd name="csX4" fmla="*/ 2419611 w 5901491"/>
              <a:gd name="csY4" fmla="*/ 0 h 3170099"/>
              <a:gd name="csX5" fmla="*/ 3068775 w 5901491"/>
              <a:gd name="csY5" fmla="*/ 0 h 3170099"/>
              <a:gd name="csX6" fmla="*/ 3658924 w 5901491"/>
              <a:gd name="csY6" fmla="*/ 0 h 3170099"/>
              <a:gd name="csX7" fmla="*/ 4072029 w 5901491"/>
              <a:gd name="csY7" fmla="*/ 0 h 3170099"/>
              <a:gd name="csX8" fmla="*/ 4544148 w 5901491"/>
              <a:gd name="csY8" fmla="*/ 0 h 3170099"/>
              <a:gd name="csX9" fmla="*/ 5016267 w 5901491"/>
              <a:gd name="csY9" fmla="*/ 0 h 3170099"/>
              <a:gd name="csX10" fmla="*/ 5901491 w 5901491"/>
              <a:gd name="csY10" fmla="*/ 0 h 3170099"/>
              <a:gd name="csX11" fmla="*/ 5901491 w 5901491"/>
              <a:gd name="csY11" fmla="*/ 433247 h 3170099"/>
              <a:gd name="csX12" fmla="*/ 5901491 w 5901491"/>
              <a:gd name="csY12" fmla="*/ 961597 h 3170099"/>
              <a:gd name="csX13" fmla="*/ 5901491 w 5901491"/>
              <a:gd name="csY13" fmla="*/ 1553349 h 3170099"/>
              <a:gd name="csX14" fmla="*/ 5901491 w 5901491"/>
              <a:gd name="csY14" fmla="*/ 2049997 h 3170099"/>
              <a:gd name="csX15" fmla="*/ 5901491 w 5901491"/>
              <a:gd name="csY15" fmla="*/ 2641749 h 3170099"/>
              <a:gd name="csX16" fmla="*/ 5901491 w 5901491"/>
              <a:gd name="csY16" fmla="*/ 3170099 h 3170099"/>
              <a:gd name="csX17" fmla="*/ 5488387 w 5901491"/>
              <a:gd name="csY17" fmla="*/ 3170099 h 3170099"/>
              <a:gd name="csX18" fmla="*/ 4780208 w 5901491"/>
              <a:gd name="csY18" fmla="*/ 3170099 h 3170099"/>
              <a:gd name="csX19" fmla="*/ 4308088 w 5901491"/>
              <a:gd name="csY19" fmla="*/ 3170099 h 3170099"/>
              <a:gd name="csX20" fmla="*/ 3658924 w 5901491"/>
              <a:gd name="csY20" fmla="*/ 3170099 h 3170099"/>
              <a:gd name="csX21" fmla="*/ 3245820 w 5901491"/>
              <a:gd name="csY21" fmla="*/ 3170099 h 3170099"/>
              <a:gd name="csX22" fmla="*/ 2596656 w 5901491"/>
              <a:gd name="csY22" fmla="*/ 3170099 h 3170099"/>
              <a:gd name="csX23" fmla="*/ 2124537 w 5901491"/>
              <a:gd name="csY23" fmla="*/ 3170099 h 3170099"/>
              <a:gd name="csX24" fmla="*/ 1416358 w 5901491"/>
              <a:gd name="csY24" fmla="*/ 3170099 h 3170099"/>
              <a:gd name="csX25" fmla="*/ 944239 w 5901491"/>
              <a:gd name="csY25" fmla="*/ 3170099 h 3170099"/>
              <a:gd name="csX26" fmla="*/ 531134 w 5901491"/>
              <a:gd name="csY26" fmla="*/ 3170099 h 3170099"/>
              <a:gd name="csX27" fmla="*/ 0 w 5901491"/>
              <a:gd name="csY27" fmla="*/ 3170099 h 3170099"/>
              <a:gd name="csX28" fmla="*/ 0 w 5901491"/>
              <a:gd name="csY28" fmla="*/ 2641749 h 3170099"/>
              <a:gd name="csX29" fmla="*/ 0 w 5901491"/>
              <a:gd name="csY29" fmla="*/ 2208502 h 3170099"/>
              <a:gd name="csX30" fmla="*/ 0 w 5901491"/>
              <a:gd name="csY30" fmla="*/ 1743554 h 3170099"/>
              <a:gd name="csX31" fmla="*/ 0 w 5901491"/>
              <a:gd name="csY31" fmla="*/ 1215205 h 3170099"/>
              <a:gd name="csX32" fmla="*/ 0 w 5901491"/>
              <a:gd name="csY32" fmla="*/ 623453 h 3170099"/>
              <a:gd name="csX33" fmla="*/ 0 w 5901491"/>
              <a:gd name="csY33" fmla="*/ 0 h 31700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</a:cxnLst>
            <a:rect l="l" t="t" r="r" b="b"/>
            <a:pathLst>
              <a:path w="5901491" h="3170099" extrusionOk="0">
                <a:moveTo>
                  <a:pt x="0" y="0"/>
                </a:moveTo>
                <a:cubicBezTo>
                  <a:pt x="257968" y="-50425"/>
                  <a:pt x="451462" y="27800"/>
                  <a:pt x="590149" y="0"/>
                </a:cubicBezTo>
                <a:cubicBezTo>
                  <a:pt x="728836" y="-27800"/>
                  <a:pt x="914850" y="46322"/>
                  <a:pt x="1121283" y="0"/>
                </a:cubicBezTo>
                <a:cubicBezTo>
                  <a:pt x="1327716" y="-46322"/>
                  <a:pt x="1584483" y="17824"/>
                  <a:pt x="1711432" y="0"/>
                </a:cubicBezTo>
                <a:cubicBezTo>
                  <a:pt x="1838381" y="-17824"/>
                  <a:pt x="2116327" y="30751"/>
                  <a:pt x="2419611" y="0"/>
                </a:cubicBezTo>
                <a:cubicBezTo>
                  <a:pt x="2722895" y="-30751"/>
                  <a:pt x="2839798" y="73337"/>
                  <a:pt x="3068775" y="0"/>
                </a:cubicBezTo>
                <a:cubicBezTo>
                  <a:pt x="3297752" y="-73337"/>
                  <a:pt x="3523430" y="12610"/>
                  <a:pt x="3658924" y="0"/>
                </a:cubicBezTo>
                <a:cubicBezTo>
                  <a:pt x="3794418" y="-12610"/>
                  <a:pt x="3928021" y="20156"/>
                  <a:pt x="4072029" y="0"/>
                </a:cubicBezTo>
                <a:cubicBezTo>
                  <a:pt x="4216038" y="-20156"/>
                  <a:pt x="4335991" y="49422"/>
                  <a:pt x="4544148" y="0"/>
                </a:cubicBezTo>
                <a:cubicBezTo>
                  <a:pt x="4752305" y="-49422"/>
                  <a:pt x="4789286" y="43596"/>
                  <a:pt x="5016267" y="0"/>
                </a:cubicBezTo>
                <a:cubicBezTo>
                  <a:pt x="5243248" y="-43596"/>
                  <a:pt x="5529984" y="67640"/>
                  <a:pt x="5901491" y="0"/>
                </a:cubicBezTo>
                <a:cubicBezTo>
                  <a:pt x="5947153" y="191082"/>
                  <a:pt x="5890483" y="273481"/>
                  <a:pt x="5901491" y="433247"/>
                </a:cubicBezTo>
                <a:cubicBezTo>
                  <a:pt x="5912499" y="593013"/>
                  <a:pt x="5883341" y="839015"/>
                  <a:pt x="5901491" y="961597"/>
                </a:cubicBezTo>
                <a:cubicBezTo>
                  <a:pt x="5919641" y="1084179"/>
                  <a:pt x="5886628" y="1323186"/>
                  <a:pt x="5901491" y="1553349"/>
                </a:cubicBezTo>
                <a:cubicBezTo>
                  <a:pt x="5916354" y="1783512"/>
                  <a:pt x="5865925" y="1923348"/>
                  <a:pt x="5901491" y="2049997"/>
                </a:cubicBezTo>
                <a:cubicBezTo>
                  <a:pt x="5937057" y="2176646"/>
                  <a:pt x="5864572" y="2451168"/>
                  <a:pt x="5901491" y="2641749"/>
                </a:cubicBezTo>
                <a:cubicBezTo>
                  <a:pt x="5938410" y="2832330"/>
                  <a:pt x="5863348" y="2932750"/>
                  <a:pt x="5901491" y="3170099"/>
                </a:cubicBezTo>
                <a:cubicBezTo>
                  <a:pt x="5789826" y="3201500"/>
                  <a:pt x="5693177" y="3129523"/>
                  <a:pt x="5488387" y="3170099"/>
                </a:cubicBezTo>
                <a:cubicBezTo>
                  <a:pt x="5283597" y="3210675"/>
                  <a:pt x="5006241" y="3098042"/>
                  <a:pt x="4780208" y="3170099"/>
                </a:cubicBezTo>
                <a:cubicBezTo>
                  <a:pt x="4554175" y="3242156"/>
                  <a:pt x="4513618" y="3125511"/>
                  <a:pt x="4308088" y="3170099"/>
                </a:cubicBezTo>
                <a:cubicBezTo>
                  <a:pt x="4102558" y="3214687"/>
                  <a:pt x="3913034" y="3167975"/>
                  <a:pt x="3658924" y="3170099"/>
                </a:cubicBezTo>
                <a:cubicBezTo>
                  <a:pt x="3404814" y="3172223"/>
                  <a:pt x="3447347" y="3134365"/>
                  <a:pt x="3245820" y="3170099"/>
                </a:cubicBezTo>
                <a:cubicBezTo>
                  <a:pt x="3044293" y="3205833"/>
                  <a:pt x="2873716" y="3097126"/>
                  <a:pt x="2596656" y="3170099"/>
                </a:cubicBezTo>
                <a:cubicBezTo>
                  <a:pt x="2319596" y="3243072"/>
                  <a:pt x="2321981" y="3133066"/>
                  <a:pt x="2124537" y="3170099"/>
                </a:cubicBezTo>
                <a:cubicBezTo>
                  <a:pt x="1927093" y="3207132"/>
                  <a:pt x="1614415" y="3131448"/>
                  <a:pt x="1416358" y="3170099"/>
                </a:cubicBezTo>
                <a:cubicBezTo>
                  <a:pt x="1218301" y="3208750"/>
                  <a:pt x="1127108" y="3157819"/>
                  <a:pt x="944239" y="3170099"/>
                </a:cubicBezTo>
                <a:cubicBezTo>
                  <a:pt x="761370" y="3182379"/>
                  <a:pt x="676390" y="3148246"/>
                  <a:pt x="531134" y="3170099"/>
                </a:cubicBezTo>
                <a:cubicBezTo>
                  <a:pt x="385878" y="3191952"/>
                  <a:pt x="199639" y="3151120"/>
                  <a:pt x="0" y="3170099"/>
                </a:cubicBezTo>
                <a:cubicBezTo>
                  <a:pt x="-23250" y="3006070"/>
                  <a:pt x="936" y="2753318"/>
                  <a:pt x="0" y="2641749"/>
                </a:cubicBezTo>
                <a:cubicBezTo>
                  <a:pt x="-936" y="2530180"/>
                  <a:pt x="24200" y="2350213"/>
                  <a:pt x="0" y="2208502"/>
                </a:cubicBezTo>
                <a:cubicBezTo>
                  <a:pt x="-24200" y="2066791"/>
                  <a:pt x="12276" y="1884464"/>
                  <a:pt x="0" y="1743554"/>
                </a:cubicBezTo>
                <a:cubicBezTo>
                  <a:pt x="-12276" y="1602644"/>
                  <a:pt x="8039" y="1342708"/>
                  <a:pt x="0" y="1215205"/>
                </a:cubicBezTo>
                <a:cubicBezTo>
                  <a:pt x="-8039" y="1087702"/>
                  <a:pt x="50245" y="813166"/>
                  <a:pt x="0" y="623453"/>
                </a:cubicBezTo>
                <a:cubicBezTo>
                  <a:pt x="-50245" y="433740"/>
                  <a:pt x="6427" y="211404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35189299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it-IT" sz="2000" b="1" dirty="0">
                <a:solidFill>
                  <a:srgbClr val="9A6A4C"/>
                </a:solidFill>
                <a:latin typeface="Comic Sans MS" panose="030F0702030302020204" pitchFamily="66" charset="0"/>
              </a:rPr>
              <a:t>«Considerate una grande gioia, fratelli miei, quando vi trovate di fronte a prove di vario genere, sapendo che la prova della vostra fede produce costanza. E la costanza compia in voi un'opera perfetta, affinché siate perfetti e completi, in nulla mancanti</a:t>
            </a:r>
            <a:r>
              <a:rPr lang="es-ES" sz="2000" b="1" dirty="0">
                <a:solidFill>
                  <a:srgbClr val="9A6A4C"/>
                </a:solidFill>
                <a:latin typeface="Comic Sans MS" panose="030F0702030302020204" pitchFamily="66" charset="0"/>
              </a:rPr>
              <a:t> […]</a:t>
            </a:r>
            <a:r>
              <a:rPr lang="it-IT" sz="2000" b="1" dirty="0">
                <a:solidFill>
                  <a:srgbClr val="9A6A4C"/>
                </a:solidFill>
                <a:latin typeface="Comic Sans MS" panose="030F0702030302020204" pitchFamily="66" charset="0"/>
              </a:rPr>
              <a:t>. Beato l'uomo che persevera nella prova, perché, uscendone approvato, riceverà la corona della vita, che il Signore ha promesso a coloro che l'amano»</a:t>
            </a:r>
            <a:r>
              <a:rPr lang="es-ES" sz="2000" b="1" dirty="0">
                <a:solidFill>
                  <a:srgbClr val="9A6A4C"/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>
                <a:ln>
                  <a:solidFill>
                    <a:srgbClr val="9F4E4B"/>
                  </a:solidFill>
                </a:ln>
                <a:solidFill>
                  <a:srgbClr val="9A6A4C"/>
                </a:solidFill>
                <a:latin typeface="Comic Sans MS" panose="030F0702030302020204" pitchFamily="66" charset="0"/>
              </a:rPr>
              <a:t>(Giacomo 1:2-4, 12)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2244281-3F2B-1DAF-9FAE-E5B13B7C0A42}"/>
              </a:ext>
            </a:extLst>
          </p:cNvPr>
          <p:cNvSpPr txBox="1"/>
          <p:nvPr/>
        </p:nvSpPr>
        <p:spPr>
          <a:xfrm>
            <a:off x="269907" y="5674417"/>
            <a:ext cx="11652186" cy="1015663"/>
          </a:xfrm>
          <a:custGeom>
            <a:avLst/>
            <a:gdLst>
              <a:gd name="csX0" fmla="*/ 0 w 11652186"/>
              <a:gd name="csY0" fmla="*/ 0 h 1015663"/>
              <a:gd name="csX1" fmla="*/ 699131 w 11652186"/>
              <a:gd name="csY1" fmla="*/ 0 h 1015663"/>
              <a:gd name="csX2" fmla="*/ 1398262 w 11652186"/>
              <a:gd name="csY2" fmla="*/ 0 h 1015663"/>
              <a:gd name="csX3" fmla="*/ 1747828 w 11652186"/>
              <a:gd name="csY3" fmla="*/ 0 h 1015663"/>
              <a:gd name="csX4" fmla="*/ 1980872 w 11652186"/>
              <a:gd name="csY4" fmla="*/ 0 h 1015663"/>
              <a:gd name="csX5" fmla="*/ 2680003 w 11652186"/>
              <a:gd name="csY5" fmla="*/ 0 h 1015663"/>
              <a:gd name="csX6" fmla="*/ 3146090 w 11652186"/>
              <a:gd name="csY6" fmla="*/ 0 h 1015663"/>
              <a:gd name="csX7" fmla="*/ 3495656 w 11652186"/>
              <a:gd name="csY7" fmla="*/ 0 h 1015663"/>
              <a:gd name="csX8" fmla="*/ 4078265 w 11652186"/>
              <a:gd name="csY8" fmla="*/ 0 h 1015663"/>
              <a:gd name="csX9" fmla="*/ 4427831 w 11652186"/>
              <a:gd name="csY9" fmla="*/ 0 h 1015663"/>
              <a:gd name="csX10" fmla="*/ 5126962 w 11652186"/>
              <a:gd name="csY10" fmla="*/ 0 h 1015663"/>
              <a:gd name="csX11" fmla="*/ 5476527 w 11652186"/>
              <a:gd name="csY11" fmla="*/ 0 h 1015663"/>
              <a:gd name="csX12" fmla="*/ 6059137 w 11652186"/>
              <a:gd name="csY12" fmla="*/ 0 h 1015663"/>
              <a:gd name="csX13" fmla="*/ 6758268 w 11652186"/>
              <a:gd name="csY13" fmla="*/ 0 h 1015663"/>
              <a:gd name="csX14" fmla="*/ 7340877 w 11652186"/>
              <a:gd name="csY14" fmla="*/ 0 h 1015663"/>
              <a:gd name="csX15" fmla="*/ 7806965 w 11652186"/>
              <a:gd name="csY15" fmla="*/ 0 h 1015663"/>
              <a:gd name="csX16" fmla="*/ 8506096 w 11652186"/>
              <a:gd name="csY16" fmla="*/ 0 h 1015663"/>
              <a:gd name="csX17" fmla="*/ 9088705 w 11652186"/>
              <a:gd name="csY17" fmla="*/ 0 h 1015663"/>
              <a:gd name="csX18" fmla="*/ 9671314 w 11652186"/>
              <a:gd name="csY18" fmla="*/ 0 h 1015663"/>
              <a:gd name="csX19" fmla="*/ 10137402 w 11652186"/>
              <a:gd name="csY19" fmla="*/ 0 h 1015663"/>
              <a:gd name="csX20" fmla="*/ 10370446 w 11652186"/>
              <a:gd name="csY20" fmla="*/ 0 h 1015663"/>
              <a:gd name="csX21" fmla="*/ 11652186 w 11652186"/>
              <a:gd name="csY21" fmla="*/ 0 h 1015663"/>
              <a:gd name="csX22" fmla="*/ 11652186 w 11652186"/>
              <a:gd name="csY22" fmla="*/ 507832 h 1015663"/>
              <a:gd name="csX23" fmla="*/ 11652186 w 11652186"/>
              <a:gd name="csY23" fmla="*/ 1015663 h 1015663"/>
              <a:gd name="csX24" fmla="*/ 10836533 w 11652186"/>
              <a:gd name="csY24" fmla="*/ 1015663 h 1015663"/>
              <a:gd name="csX25" fmla="*/ 10253924 w 11652186"/>
              <a:gd name="csY25" fmla="*/ 1015663 h 1015663"/>
              <a:gd name="csX26" fmla="*/ 9671314 w 11652186"/>
              <a:gd name="csY26" fmla="*/ 1015663 h 1015663"/>
              <a:gd name="csX27" fmla="*/ 9088705 w 11652186"/>
              <a:gd name="csY27" fmla="*/ 1015663 h 1015663"/>
              <a:gd name="csX28" fmla="*/ 8389574 w 11652186"/>
              <a:gd name="csY28" fmla="*/ 1015663 h 1015663"/>
              <a:gd name="csX29" fmla="*/ 8040008 w 11652186"/>
              <a:gd name="csY29" fmla="*/ 1015663 h 1015663"/>
              <a:gd name="csX30" fmla="*/ 7690443 w 11652186"/>
              <a:gd name="csY30" fmla="*/ 1015663 h 1015663"/>
              <a:gd name="csX31" fmla="*/ 6991312 w 11652186"/>
              <a:gd name="csY31" fmla="*/ 1015663 h 1015663"/>
              <a:gd name="csX32" fmla="*/ 6408702 w 11652186"/>
              <a:gd name="csY32" fmla="*/ 1015663 h 1015663"/>
              <a:gd name="csX33" fmla="*/ 6059137 w 11652186"/>
              <a:gd name="csY33" fmla="*/ 1015663 h 1015663"/>
              <a:gd name="csX34" fmla="*/ 5360006 w 11652186"/>
              <a:gd name="csY34" fmla="*/ 1015663 h 1015663"/>
              <a:gd name="csX35" fmla="*/ 5010440 w 11652186"/>
              <a:gd name="csY35" fmla="*/ 1015663 h 1015663"/>
              <a:gd name="csX36" fmla="*/ 4660874 w 11652186"/>
              <a:gd name="csY36" fmla="*/ 1015663 h 1015663"/>
              <a:gd name="csX37" fmla="*/ 3961743 w 11652186"/>
              <a:gd name="csY37" fmla="*/ 1015663 h 1015663"/>
              <a:gd name="csX38" fmla="*/ 3379134 w 11652186"/>
              <a:gd name="csY38" fmla="*/ 1015663 h 1015663"/>
              <a:gd name="csX39" fmla="*/ 3029568 w 11652186"/>
              <a:gd name="csY39" fmla="*/ 1015663 h 1015663"/>
              <a:gd name="csX40" fmla="*/ 2330437 w 11652186"/>
              <a:gd name="csY40" fmla="*/ 1015663 h 1015663"/>
              <a:gd name="csX41" fmla="*/ 2097393 w 11652186"/>
              <a:gd name="csY41" fmla="*/ 1015663 h 1015663"/>
              <a:gd name="csX42" fmla="*/ 1864350 w 11652186"/>
              <a:gd name="csY42" fmla="*/ 1015663 h 1015663"/>
              <a:gd name="csX43" fmla="*/ 1048697 w 11652186"/>
              <a:gd name="csY43" fmla="*/ 1015663 h 1015663"/>
              <a:gd name="csX44" fmla="*/ 0 w 11652186"/>
              <a:gd name="csY44" fmla="*/ 1015663 h 1015663"/>
              <a:gd name="csX45" fmla="*/ 0 w 11652186"/>
              <a:gd name="csY45" fmla="*/ 528145 h 1015663"/>
              <a:gd name="csX46" fmla="*/ 0 w 11652186"/>
              <a:gd name="csY46" fmla="*/ 0 h 101566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</a:cxnLst>
            <a:rect l="l" t="t" r="r" b="b"/>
            <a:pathLst>
              <a:path w="11652186" h="1015663" extrusionOk="0">
                <a:moveTo>
                  <a:pt x="0" y="0"/>
                </a:moveTo>
                <a:cubicBezTo>
                  <a:pt x="342517" y="-68796"/>
                  <a:pt x="482352" y="70906"/>
                  <a:pt x="699131" y="0"/>
                </a:cubicBezTo>
                <a:cubicBezTo>
                  <a:pt x="915910" y="-70906"/>
                  <a:pt x="1060634" y="51353"/>
                  <a:pt x="1398262" y="0"/>
                </a:cubicBezTo>
                <a:cubicBezTo>
                  <a:pt x="1735890" y="-51353"/>
                  <a:pt x="1653902" y="23040"/>
                  <a:pt x="1747828" y="0"/>
                </a:cubicBezTo>
                <a:cubicBezTo>
                  <a:pt x="1841754" y="-23040"/>
                  <a:pt x="1900927" y="18148"/>
                  <a:pt x="1980872" y="0"/>
                </a:cubicBezTo>
                <a:cubicBezTo>
                  <a:pt x="2060817" y="-18148"/>
                  <a:pt x="2340968" y="2320"/>
                  <a:pt x="2680003" y="0"/>
                </a:cubicBezTo>
                <a:cubicBezTo>
                  <a:pt x="3019038" y="-2320"/>
                  <a:pt x="2961469" y="32541"/>
                  <a:pt x="3146090" y="0"/>
                </a:cubicBezTo>
                <a:cubicBezTo>
                  <a:pt x="3330711" y="-32541"/>
                  <a:pt x="3393828" y="2245"/>
                  <a:pt x="3495656" y="0"/>
                </a:cubicBezTo>
                <a:cubicBezTo>
                  <a:pt x="3597484" y="-2245"/>
                  <a:pt x="3925329" y="32266"/>
                  <a:pt x="4078265" y="0"/>
                </a:cubicBezTo>
                <a:cubicBezTo>
                  <a:pt x="4231201" y="-32266"/>
                  <a:pt x="4313593" y="17275"/>
                  <a:pt x="4427831" y="0"/>
                </a:cubicBezTo>
                <a:cubicBezTo>
                  <a:pt x="4542069" y="-17275"/>
                  <a:pt x="4796784" y="63591"/>
                  <a:pt x="5126962" y="0"/>
                </a:cubicBezTo>
                <a:cubicBezTo>
                  <a:pt x="5457140" y="-63591"/>
                  <a:pt x="5324043" y="29965"/>
                  <a:pt x="5476527" y="0"/>
                </a:cubicBezTo>
                <a:cubicBezTo>
                  <a:pt x="5629012" y="-29965"/>
                  <a:pt x="5803331" y="69475"/>
                  <a:pt x="6059137" y="0"/>
                </a:cubicBezTo>
                <a:cubicBezTo>
                  <a:pt x="6314943" y="-69475"/>
                  <a:pt x="6540025" y="68994"/>
                  <a:pt x="6758268" y="0"/>
                </a:cubicBezTo>
                <a:cubicBezTo>
                  <a:pt x="6976511" y="-68994"/>
                  <a:pt x="7071821" y="61105"/>
                  <a:pt x="7340877" y="0"/>
                </a:cubicBezTo>
                <a:cubicBezTo>
                  <a:pt x="7609933" y="-61105"/>
                  <a:pt x="7647681" y="24158"/>
                  <a:pt x="7806965" y="0"/>
                </a:cubicBezTo>
                <a:cubicBezTo>
                  <a:pt x="7966249" y="-24158"/>
                  <a:pt x="8309847" y="1221"/>
                  <a:pt x="8506096" y="0"/>
                </a:cubicBezTo>
                <a:cubicBezTo>
                  <a:pt x="8702345" y="-1221"/>
                  <a:pt x="8967517" y="51895"/>
                  <a:pt x="9088705" y="0"/>
                </a:cubicBezTo>
                <a:cubicBezTo>
                  <a:pt x="9209893" y="-51895"/>
                  <a:pt x="9457248" y="27050"/>
                  <a:pt x="9671314" y="0"/>
                </a:cubicBezTo>
                <a:cubicBezTo>
                  <a:pt x="9885380" y="-27050"/>
                  <a:pt x="9940178" y="16062"/>
                  <a:pt x="10137402" y="0"/>
                </a:cubicBezTo>
                <a:cubicBezTo>
                  <a:pt x="10334626" y="-16062"/>
                  <a:pt x="10299587" y="2558"/>
                  <a:pt x="10370446" y="0"/>
                </a:cubicBezTo>
                <a:cubicBezTo>
                  <a:pt x="10441305" y="-2558"/>
                  <a:pt x="11321749" y="45511"/>
                  <a:pt x="11652186" y="0"/>
                </a:cubicBezTo>
                <a:cubicBezTo>
                  <a:pt x="11654846" y="107429"/>
                  <a:pt x="11618215" y="362995"/>
                  <a:pt x="11652186" y="507832"/>
                </a:cubicBezTo>
                <a:cubicBezTo>
                  <a:pt x="11686157" y="652669"/>
                  <a:pt x="11649331" y="776986"/>
                  <a:pt x="11652186" y="1015663"/>
                </a:cubicBezTo>
                <a:cubicBezTo>
                  <a:pt x="11401133" y="1092410"/>
                  <a:pt x="11047004" y="982571"/>
                  <a:pt x="10836533" y="1015663"/>
                </a:cubicBezTo>
                <a:cubicBezTo>
                  <a:pt x="10626062" y="1048755"/>
                  <a:pt x="10439387" y="952432"/>
                  <a:pt x="10253924" y="1015663"/>
                </a:cubicBezTo>
                <a:cubicBezTo>
                  <a:pt x="10068461" y="1078894"/>
                  <a:pt x="9792305" y="950095"/>
                  <a:pt x="9671314" y="1015663"/>
                </a:cubicBezTo>
                <a:cubicBezTo>
                  <a:pt x="9550323" y="1081231"/>
                  <a:pt x="9305600" y="993568"/>
                  <a:pt x="9088705" y="1015663"/>
                </a:cubicBezTo>
                <a:cubicBezTo>
                  <a:pt x="8871810" y="1037758"/>
                  <a:pt x="8735280" y="955237"/>
                  <a:pt x="8389574" y="1015663"/>
                </a:cubicBezTo>
                <a:cubicBezTo>
                  <a:pt x="8043868" y="1076089"/>
                  <a:pt x="8180782" y="1009034"/>
                  <a:pt x="8040008" y="1015663"/>
                </a:cubicBezTo>
                <a:cubicBezTo>
                  <a:pt x="7899234" y="1022292"/>
                  <a:pt x="7811182" y="1011205"/>
                  <a:pt x="7690443" y="1015663"/>
                </a:cubicBezTo>
                <a:cubicBezTo>
                  <a:pt x="7569705" y="1020121"/>
                  <a:pt x="7136207" y="964542"/>
                  <a:pt x="6991312" y="1015663"/>
                </a:cubicBezTo>
                <a:cubicBezTo>
                  <a:pt x="6846417" y="1066784"/>
                  <a:pt x="6693595" y="979381"/>
                  <a:pt x="6408702" y="1015663"/>
                </a:cubicBezTo>
                <a:cubicBezTo>
                  <a:pt x="6123809" y="1051945"/>
                  <a:pt x="6144979" y="980715"/>
                  <a:pt x="6059137" y="1015663"/>
                </a:cubicBezTo>
                <a:cubicBezTo>
                  <a:pt x="5973295" y="1050611"/>
                  <a:pt x="5586090" y="960552"/>
                  <a:pt x="5360006" y="1015663"/>
                </a:cubicBezTo>
                <a:cubicBezTo>
                  <a:pt x="5133922" y="1070774"/>
                  <a:pt x="5106788" y="987270"/>
                  <a:pt x="5010440" y="1015663"/>
                </a:cubicBezTo>
                <a:cubicBezTo>
                  <a:pt x="4914092" y="1044056"/>
                  <a:pt x="4758382" y="980170"/>
                  <a:pt x="4660874" y="1015663"/>
                </a:cubicBezTo>
                <a:cubicBezTo>
                  <a:pt x="4563366" y="1051156"/>
                  <a:pt x="4114092" y="968265"/>
                  <a:pt x="3961743" y="1015663"/>
                </a:cubicBezTo>
                <a:cubicBezTo>
                  <a:pt x="3809394" y="1063061"/>
                  <a:pt x="3619293" y="954345"/>
                  <a:pt x="3379134" y="1015663"/>
                </a:cubicBezTo>
                <a:cubicBezTo>
                  <a:pt x="3138975" y="1076981"/>
                  <a:pt x="3141818" y="1009550"/>
                  <a:pt x="3029568" y="1015663"/>
                </a:cubicBezTo>
                <a:cubicBezTo>
                  <a:pt x="2917318" y="1021776"/>
                  <a:pt x="2647328" y="936281"/>
                  <a:pt x="2330437" y="1015663"/>
                </a:cubicBezTo>
                <a:cubicBezTo>
                  <a:pt x="2013546" y="1095045"/>
                  <a:pt x="2174957" y="1015465"/>
                  <a:pt x="2097393" y="1015663"/>
                </a:cubicBezTo>
                <a:cubicBezTo>
                  <a:pt x="2019829" y="1015861"/>
                  <a:pt x="1937718" y="1012387"/>
                  <a:pt x="1864350" y="1015663"/>
                </a:cubicBezTo>
                <a:cubicBezTo>
                  <a:pt x="1790982" y="1018939"/>
                  <a:pt x="1340392" y="981629"/>
                  <a:pt x="1048697" y="1015663"/>
                </a:cubicBezTo>
                <a:cubicBezTo>
                  <a:pt x="757002" y="1049697"/>
                  <a:pt x="362760" y="953636"/>
                  <a:pt x="0" y="1015663"/>
                </a:cubicBezTo>
                <a:cubicBezTo>
                  <a:pt x="-25834" y="808277"/>
                  <a:pt x="32412" y="683278"/>
                  <a:pt x="0" y="528145"/>
                </a:cubicBezTo>
                <a:cubicBezTo>
                  <a:pt x="-32412" y="373012"/>
                  <a:pt x="55160" y="236724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428861184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it-IT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«Ma egli mi ha detto: </a:t>
            </a:r>
            <a:r>
              <a:rPr lang="es-E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it-IT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La mia grazia ti basta, perché la mia potenza è portata a compimento nella debolezza</a:t>
            </a:r>
            <a:r>
              <a:rPr lang="es-E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”</a:t>
            </a:r>
            <a:r>
              <a:rPr lang="it-IT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 Perciò molto volentieri mi glorierò piuttosto delle mie debolezze, affinché la potenza di Cristo riposi su di me»</a:t>
            </a:r>
            <a:r>
              <a:rPr lang="es-E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(2 </a:t>
            </a:r>
            <a:r>
              <a:rPr lang="es-E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Corinzi</a:t>
            </a:r>
            <a:r>
              <a:rPr lang="es-E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12:9)</a:t>
            </a:r>
          </a:p>
        </p:txBody>
      </p:sp>
    </p:spTree>
    <p:extLst>
      <p:ext uri="{BB962C8B-B14F-4D97-AF65-F5344CB8AC3E}">
        <p14:creationId xmlns:p14="http://schemas.microsoft.com/office/powerpoint/2010/main" val="26410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1308</Words>
  <Application>Microsoft Office PowerPoint</Application>
  <PresentationFormat>Panorámica</PresentationFormat>
  <Paragraphs>59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Calibri</vt:lpstr>
      <vt:lpstr>Aptos</vt:lpstr>
      <vt:lpstr>Calibri Light</vt:lpstr>
      <vt:lpstr>Arial</vt:lpstr>
      <vt:lpstr>Comic Sans MS</vt:lpstr>
      <vt:lpstr>Aptos Display</vt:lpstr>
      <vt:lpstr>Verdana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Sergio</dc:creator>
  <cp:lastModifiedBy>Sergio</cp:lastModifiedBy>
  <cp:revision>89</cp:revision>
  <dcterms:created xsi:type="dcterms:W3CDTF">2026-04-25T14:07:55Z</dcterms:created>
  <dcterms:modified xsi:type="dcterms:W3CDTF">2026-05-21T14:25:20Z</dcterms:modified>
</cp:coreProperties>
</file>