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81" r:id="rId2"/>
    <p:sldId id="265" r:id="rId3"/>
    <p:sldId id="270" r:id="rId4"/>
    <p:sldId id="258" r:id="rId5"/>
    <p:sldId id="267" r:id="rId6"/>
    <p:sldId id="259" r:id="rId7"/>
    <p:sldId id="277" r:id="rId8"/>
    <p:sldId id="278" r:id="rId9"/>
    <p:sldId id="279" r:id="rId10"/>
    <p:sldId id="280" r:id="rId11"/>
    <p:sldId id="263" r:id="rId12"/>
    <p:sldId id="268" r:id="rId13"/>
    <p:sldId id="274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Verdana" panose="020B0604030504040204" pitchFamily="34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RITRATTO DELL’AMORE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supremazia dell’amore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via migliore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 caratteristiche dell’amore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Ciò che l’amore fa o non fa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ritratto di Gesù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perseveranza dell’amore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maggiore delle virtù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4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4" custScaleX="114309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2" presStyleCnt="4" custScaleX="129118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3" presStyleCnt="4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1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F6433561-76F7-4FA4-88DE-87BD2ECA9ECE}" type="presParOf" srcId="{7E1EE96A-6B83-417E-A7B4-BF978906C5E3}" destId="{64A79C2C-E26F-4BF7-A052-E9D5574B66F4}" srcOrd="2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#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È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sofferto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È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benigno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Gioisce della verità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s-ES" sz="1800" b="1" dirty="0"/>
            <a:t>: </a:t>
          </a:r>
          <a:r>
            <a:rPr lang="it-IT" sz="1600" b="1" dirty="0"/>
            <a:t>avere una grande forza d'animo, resistere, essere paziente</a:t>
          </a:r>
          <a:endParaRPr lang="es-ES" sz="1600" b="1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s-ES" sz="1800" b="1" dirty="0"/>
            <a:t>: agire benevolentemente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 err="1"/>
            <a:t>È</a:t>
          </a:r>
          <a:r>
            <a:rPr lang="es-ES" sz="1800" b="1" dirty="0"/>
            <a:t> misericordioso e compassionevole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s-ES" sz="1800" b="1" dirty="0"/>
            <a:t>: esprimere simpatía, congratularsi</a:t>
          </a: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600" b="1" dirty="0"/>
            <a:t>Si rallegra con coloro che sostengono la verità</a:t>
          </a:r>
          <a:endParaRPr lang="es-ES" sz="1600" b="1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soffre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s-ES" sz="1800" b="1" dirty="0"/>
            <a:t>: </a:t>
          </a:r>
          <a:r>
            <a:rPr lang="it-IT" sz="1800" b="1" dirty="0"/>
            <a:t>coprire col silenzio(sopportare pazientemente</a:t>
          </a:r>
          <a:r>
            <a:rPr lang="es-ES" sz="1800" b="1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600" b="1" dirty="0"/>
            <a:t>Nasconde e tace le colpe degli altri, senza divulgarle</a:t>
          </a:r>
          <a:endParaRPr lang="es-ES" sz="1600" b="1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crede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s-ES" sz="1800" b="1" dirty="0"/>
            <a:t>: </a:t>
          </a:r>
          <a:r>
            <a:rPr lang="es-ES_tradnl" sz="1800" b="1" dirty="0"/>
            <a:t>avere fede, riconoscere, fidarsi</a:t>
          </a:r>
          <a:endParaRPr lang="es-ES" sz="1800" b="1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600" b="1" dirty="0"/>
            <a:t>Non condanna, ma concede il beneficio del dubbio</a:t>
          </a:r>
          <a:endParaRPr lang="es-ES" sz="1600" b="1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spera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s-ES" sz="1800" b="1" dirty="0"/>
            <a:t>: </a:t>
          </a:r>
          <a:r>
            <a:rPr lang="es-ES_tradnl" sz="1800" b="1" dirty="0" err="1"/>
            <a:t>aspettare</a:t>
          </a:r>
          <a:r>
            <a:rPr lang="es-ES_tradnl" sz="1800" b="1" dirty="0"/>
            <a:t> o </a:t>
          </a:r>
          <a:r>
            <a:rPr lang="es-ES_tradnl" sz="1800" b="1" dirty="0" err="1"/>
            <a:t>fidarsi</a:t>
          </a:r>
          <a:endParaRPr lang="es-ES" sz="1800" b="1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/>
            <a:t>Spera sempre che accada qualcosa di bello</a:t>
          </a:r>
          <a:endParaRPr lang="es-ES" sz="1800" b="1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sopporta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s-ES" sz="1800" b="1" dirty="0"/>
            <a:t>: </a:t>
          </a:r>
          <a:r>
            <a:rPr lang="it-IT" sz="1600" b="1" dirty="0"/>
            <a:t>resistere, sopportare, mantenere la forza d'animo, perseverare</a:t>
          </a:r>
          <a:endParaRPr lang="es-ES" sz="1600" b="1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b="1" dirty="0"/>
            <a:t>Dimostra pazienza e tollera gli errori degli altri</a:t>
          </a:r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4BF6181A-C46F-412E-A226-E78C8D3B9E3E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b="1" dirty="0"/>
            <a:t>Sopporta difficoltà, prove, e persecuzioni</a:t>
          </a:r>
        </a:p>
      </dgm:t>
    </dgm:pt>
    <dgm:pt modelId="{2D480CF8-31D3-4F5C-ABBD-1F461FFC1E10}" type="parTrans" cxnId="{96B1A2FD-1894-4F67-B294-89763F107B6A}">
      <dgm:prSet/>
      <dgm:spPr/>
      <dgm:t>
        <a:bodyPr/>
        <a:lstStyle/>
        <a:p>
          <a:endParaRPr lang="es-ES_tradnl"/>
        </a:p>
      </dgm:t>
    </dgm:pt>
    <dgm:pt modelId="{C64D0E4E-0276-4C2A-B921-41E57160DBE2}" type="sibTrans" cxnId="{96B1A2FD-1894-4F67-B294-89763F107B6A}">
      <dgm:prSet/>
      <dgm:spPr/>
      <dgm:t>
        <a:bodyPr/>
        <a:lstStyle/>
        <a:p>
          <a:endParaRPr lang="es-ES_tradnl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54022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19447C51-5C69-4576-AFE8-50A5A1595EEF}" type="pres">
      <dgm:prSet presAssocID="{4BF6181A-C46F-412E-A226-E78C8D3B9E3E}" presName="node" presStyleLbl="alignAccFollowNode1" presStyleIdx="13" presStyleCnt="14" custScaleX="206082" custScaleY="125491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49D26F60-FF4D-451C-BF75-CF2380EBB07C}" type="presOf" srcId="{4BF6181A-C46F-412E-A226-E78C8D3B9E3E}" destId="{19447C51-5C69-4576-AFE8-50A5A1595EEF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96B1A2FD-1894-4F67-B294-89763F107B6A}" srcId="{D2279D70-EEC5-4AE5-8224-A79FD6756C7F}" destId="{4BF6181A-C46F-412E-A226-E78C8D3B9E3E}" srcOrd="1" destOrd="0" parTransId="{2D480CF8-31D3-4F5C-ABBD-1F461FFC1E10}" sibTransId="{C64D0E4E-0276-4C2A-B921-41E57160DBE2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6C6704A6-8393-4F58-9CC7-FCED8D42F9FD}" type="presParOf" srcId="{C56E47BF-15C5-4135-BAC2-58802B1649DB}" destId="{CFDF9DF0-2E85-4AE3-957F-23B42E2EC5B1}" srcOrd="3" destOrd="0" presId="urn:microsoft.com/office/officeart/2005/8/layout/lProcess3"/>
    <dgm:cxn modelId="{ACC5CB49-E761-4268-B803-D9C749341BE9}" type="presParOf" srcId="{C56E47BF-15C5-4135-BAC2-58802B1649DB}" destId="{19447C51-5C69-4576-AFE8-50A5A1595EEF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#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invidia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s-ES" sz="1800" b="1" dirty="0"/>
            <a:t>: ha un</a:t>
          </a:r>
          <a:br>
            <a:rPr lang="es-ES" sz="1800" b="1" dirty="0"/>
          </a:br>
          <a:r>
            <a:rPr lang="es-ES" sz="1800" b="1" dirty="0"/>
            <a:t>sentimento ardente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Non invidia coloro che hanno altri doni o virtù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s-ES" sz="1800" b="1" dirty="0"/>
            <a:t>: vantarsi, millantarsi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/>
            <a:t>Non vuole essere lodato dagli altri</a:t>
          </a:r>
          <a:endParaRPr lang="es-ES" sz="1800" b="1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si vanta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s-ES" sz="1800" b="1" dirty="0"/>
            <a:t>: gonfiarsi, inorgoglirsi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fa nulla di inappropriato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s-ES" sz="1800" b="1" dirty="0"/>
            <a:t>: agire indebitamente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/>
            <a:t>Non va contro le norme sociali e morali</a:t>
          </a:r>
          <a:endParaRPr lang="es-ES" sz="1800" b="1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cerca del suo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s-ES" sz="1800" b="1" dirty="0"/>
            <a:t>: cercare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Rinuncia ai suoi diritti per il bene degli altri</a:t>
          </a: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si irrita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s-ES" sz="1800" b="1" dirty="0"/>
            <a:t>: </a:t>
          </a:r>
          <a:r>
            <a:rPr lang="it-IT" sz="1600" b="1" dirty="0"/>
            <a:t>esagerare una cosa per irritare, provocare o </a:t>
          </a:r>
          <a:r>
            <a:rPr lang="it-IT" sz="1800" b="0" dirty="0"/>
            <a:t>esasperare</a:t>
          </a:r>
          <a:endParaRPr lang="es-ES" sz="1800" b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Non è irascibile nè eccesivamente suscettibile</a:t>
          </a: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serba rancore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s-ES" sz="1800" b="1" dirty="0"/>
            <a:t>: valutare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Perdona e non tiene conto delle offese ricevute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gioisce della ingiustizia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Non si rallegra degli errori ma  cerca di </a:t>
          </a:r>
          <a:r>
            <a:rPr lang="es-ES" sz="1800" b="1" dirty="0" err="1"/>
            <a:t>rimediare</a:t>
          </a:r>
          <a:endParaRPr lang="es-ES" sz="1800" b="1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è presuntuoso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/>
            <a:t>Non ha un'opinione esagerata di sé stesso</a:t>
          </a:r>
          <a:endParaRPr lang="es-ES" sz="1800" b="1" dirty="0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CC2A92D5-623B-4833-8F6A-CEA9A58965B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s-ES" sz="1600" b="1" dirty="0"/>
            <a:t>: essere allegro, felice, o stare bene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C38577-0EE1-4762-9DC3-4DAF46D334AD}" type="sibTrans" cxnId="{314BBCAA-61E3-40E0-A240-B5E2FA49AEE3}">
      <dgm:prSet/>
      <dgm:spPr/>
      <dgm:t>
        <a:bodyPr/>
        <a:lstStyle/>
        <a:p>
          <a:endParaRPr lang="es-ES_tradnl"/>
        </a:p>
      </dgm:t>
    </dgm:pt>
    <dgm:pt modelId="{B872658F-65CC-4ED1-9398-608B92709A87}" type="parTrans" cxnId="{314BBCAA-61E3-40E0-A240-B5E2FA49AEE3}">
      <dgm:prSet/>
      <dgm:spPr/>
      <dgm:t>
        <a:bodyPr/>
        <a:lstStyle/>
        <a:p>
          <a:endParaRPr lang="es-ES_tradnl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7349"/>
      <dgm:spPr>
        <a:prstGeom prst="homePlate">
          <a:avLst/>
        </a:prstGeom>
      </dgm:spPr>
    </dgm:pt>
    <dgm:pt modelId="{E3F01C69-17DA-452C-AA54-069ECD604413}" type="pres">
      <dgm:prSet presAssocID="{B872658F-65CC-4ED1-9398-608B92709A87}" presName="parTrans" presStyleCnt="0"/>
      <dgm:spPr/>
    </dgm:pt>
    <dgm:pt modelId="{DA11F333-C957-4900-8486-90D3E1E1428C}" type="pres">
      <dgm:prSet presAssocID="{CC2A92D5-623B-4833-8F6A-CEA9A58965B4}" presName="node" presStyleLbl="alignAccFollowNode1" presStyleIdx="14" presStyleCnt="16" custScaleX="196024" custScaleY="117323">
        <dgm:presLayoutVars>
          <dgm:bulletEnabled val="1"/>
        </dgm:presLayoutVars>
      </dgm:prSet>
      <dgm:spPr/>
    </dgm:pt>
    <dgm:pt modelId="{8AAD8257-E619-40E8-8545-187E32D37843}" type="pres">
      <dgm:prSet presAssocID="{2FC38577-0EE1-4762-9DC3-4DAF46D334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54539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133F263F-84E8-432E-BECA-600D08AEE3D9}" type="presOf" srcId="{CC2A92D5-623B-4833-8F6A-CEA9A58965B4}" destId="{DA11F333-C957-4900-8486-90D3E1E1428C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314BBCAA-61E3-40E0-A240-B5E2FA49AEE3}" srcId="{387EBEED-CD7D-44E1-B419-20EA8BCFBC90}" destId="{CC2A92D5-623B-4833-8F6A-CEA9A58965B4}" srcOrd="0" destOrd="0" parTransId="{B872658F-65CC-4ED1-9398-608B92709A87}" sibTransId="{2FC38577-0EE1-4762-9DC3-4DAF46D334AD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20B20AFB-8D0A-48D0-BA45-2680C63DEAB0}" type="presOf" srcId="{9FF2D39B-A357-4291-9F8A-006898627CF2}" destId="{F0F60C94-7EB6-4949-BD65-B9F32C4BA715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5DA1AB15-6C8E-43B5-BEB6-81F1F221F6C4}" type="presParOf" srcId="{8C98F1EF-B71D-4022-8B12-C86C981C573F}" destId="{E3F01C69-17DA-452C-AA54-069ECD604413}" srcOrd="1" destOrd="0" presId="urn:microsoft.com/office/officeart/2005/8/layout/lProcess3"/>
    <dgm:cxn modelId="{E7C8071E-E7BF-4BE5-B20C-0E3980C9967D}" type="presParOf" srcId="{8C98F1EF-B71D-4022-8B12-C86C981C573F}" destId="{DA11F333-C957-4900-8486-90D3E1E1428C}" srcOrd="2" destOrd="0" presId="urn:microsoft.com/office/officeart/2005/8/layout/lProcess3"/>
    <dgm:cxn modelId="{A1390253-12E1-4BB7-BDA1-8EE39316AC37}" type="presParOf" srcId="{8C98F1EF-B71D-4022-8B12-C86C981C573F}" destId="{8AAD8257-E619-40E8-8545-187E32D37843}" srcOrd="3" destOrd="0" presId="urn:microsoft.com/office/officeart/2005/8/layout/lProcess3"/>
    <dgm:cxn modelId="{AD00D1D4-7727-4C96-8897-6D20703C2E3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#1" loCatId="list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dirty="0"/>
            <a:t>Ha sopportato percosse, insulti e disprezzo</a:t>
          </a:r>
          <a:br>
            <a:rPr lang="es-ES" sz="2000" b="1" dirty="0"/>
          </a:br>
          <a:r>
            <a:rPr lang="es-ES" sz="2000" b="1" dirty="0"/>
            <a:t>(Mt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È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benigno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dirty="0"/>
            <a:t>Si interessava a chiunque soffrisse</a:t>
          </a:r>
          <a:endParaRPr lang="es-ES" sz="2000" b="1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Soffre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/>
            <a:t>Insegnava la verità con chiarezza e convinzione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Tollera tutto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dirty="0"/>
            <a:t>Non giudicò la donna peccatrice e le concesse il perdono                </a:t>
          </a:r>
          <a:r>
            <a:rPr lang="es-ES" sz="2000" b="1" dirty="0"/>
            <a:t>(</a:t>
          </a:r>
          <a:r>
            <a:rPr lang="es-ES" sz="2000" b="1" dirty="0" err="1"/>
            <a:t>Gv</a:t>
          </a:r>
          <a:r>
            <a:rPr lang="es-ES" sz="2000" b="1" dirty="0"/>
            <a:t> 8:10,11)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crede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/>
            <a:t>Confidò nella sincerità di Zaccheo</a:t>
          </a:r>
          <a:br>
            <a:rPr lang="es-ES" sz="2000" b="1" dirty="0"/>
          </a:br>
          <a:r>
            <a:rPr lang="es-ES" sz="2000" b="1" dirty="0"/>
            <a:t>(</a:t>
          </a:r>
          <a:r>
            <a:rPr lang="es-ES" sz="2000" b="1" dirty="0" err="1"/>
            <a:t>Lc</a:t>
          </a:r>
          <a:r>
            <a:rPr lang="es-ES" sz="2000" b="1" dirty="0"/>
            <a:t> 19:8,9)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spera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/>
            <a:t>Preparó 12 uomini per una missione “impossibile”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Sopporta tutto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/>
            <a:t>Sopportò fame, rifiuto, dolore e persecuzione</a:t>
          </a: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Gioisce della verità</a:t>
          </a:r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#1"/>
    <dgm:cxn modelId="{AF3CD30E-C204-4033-B002-280B151F443C}" type="presOf" srcId="{275B2929-E593-40FA-B862-9A545C10F334}" destId="{F3BB4F3F-50D5-4D56-AD02-63FFDFB60330}" srcOrd="0" destOrd="0" presId="urn:microsoft.com/office/officeart/2005/8/layout/bList2#1"/>
    <dgm:cxn modelId="{87926818-F6FA-476A-99BF-35E8C2F117D0}" type="presOf" srcId="{B79CA19F-159C-454F-8825-173D294D84D8}" destId="{6B6DEC8E-E133-40FB-8EE1-A7C08384B516}" srcOrd="0" destOrd="0" presId="urn:microsoft.com/office/officeart/2005/8/layout/bList2#1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#1"/>
    <dgm:cxn modelId="{891FEE5B-3BF1-41C5-BFBE-673C3C2D7602}" type="presOf" srcId="{4D320F51-2278-4A26-9DFD-4541B30E185A}" destId="{8ED2D417-3C6D-42BE-A637-F321BC0F1C64}" srcOrd="1" destOrd="0" presId="urn:microsoft.com/office/officeart/2005/8/layout/bList2#1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#1"/>
    <dgm:cxn modelId="{CD74FB44-7354-436E-BB37-6641AB6C0AD5}" type="presOf" srcId="{8F883665-C8B6-471E-A80B-6E6CEBA7B2B6}" destId="{FCC26152-4917-4290-9CDB-71B825D47E2B}" srcOrd="0" destOrd="0" presId="urn:microsoft.com/office/officeart/2005/8/layout/bList2#1"/>
    <dgm:cxn modelId="{7F34E965-3E84-421E-9EA1-147E6400D86C}" type="presOf" srcId="{ECDD9E6E-B1D7-4F54-AD86-BC04CBCC7020}" destId="{84DE7143-48BC-47DA-BA03-B16160E8CD61}" srcOrd="1" destOrd="0" presId="urn:microsoft.com/office/officeart/2005/8/layout/bList2#1"/>
    <dgm:cxn modelId="{E12BBF49-2531-400E-9561-69AC124785B9}" type="presOf" srcId="{031E9411-995E-4C9C-A79D-A6719EA62D4E}" destId="{D4237A3E-5571-4EE4-9B20-86DFEDA13A0A}" srcOrd="0" destOrd="0" presId="urn:microsoft.com/office/officeart/2005/8/layout/bList2#1"/>
    <dgm:cxn modelId="{C6B1886F-9FDA-4A0B-A44A-DFAF2637123C}" type="presOf" srcId="{C7CD36C5-4852-4917-AF96-8FB9E484AACA}" destId="{27BAC032-EF7D-4722-8F41-8D3C5F1AB514}" srcOrd="0" destOrd="0" presId="urn:microsoft.com/office/officeart/2005/8/layout/bList2#1"/>
    <dgm:cxn modelId="{DF168E54-F4E3-440C-9FE2-135D77837410}" type="presOf" srcId="{0A53866C-0A78-4A70-A7CC-67DFD015A1C3}" destId="{807C0EF1-B9C3-46D7-A7CF-A19F899A1E63}" srcOrd="0" destOrd="0" presId="urn:microsoft.com/office/officeart/2005/8/layout/bList2#1"/>
    <dgm:cxn modelId="{D3012D79-BF85-4808-8723-A067760BF0C7}" type="presOf" srcId="{02996000-93A7-40BF-A600-FFEBB62DBB1D}" destId="{6BE0FF7F-CBB0-49A1-B1A0-CB0C64629F80}" srcOrd="1" destOrd="0" presId="urn:microsoft.com/office/officeart/2005/8/layout/bList2#1"/>
    <dgm:cxn modelId="{CF566688-7182-45D3-A348-AB07D181F7B6}" type="presOf" srcId="{D92DA86D-90EE-4DD3-8E73-8811F46D5486}" destId="{58C77147-3E1C-4B0A-81D3-6233D3F8C62F}" srcOrd="0" destOrd="0" presId="urn:microsoft.com/office/officeart/2005/8/layout/bList2#1"/>
    <dgm:cxn modelId="{F50E558D-FC02-479E-B876-246258975767}" type="presOf" srcId="{B6916EFB-5A2B-4BF9-8641-DBDB6C1149AB}" destId="{23DD3449-DCAA-4E7E-A6BC-9FA7FE130985}" srcOrd="0" destOrd="0" presId="urn:microsoft.com/office/officeart/2005/8/layout/bList2#1"/>
    <dgm:cxn modelId="{F11E3493-2834-42D0-BE7F-3E109102A898}" type="presOf" srcId="{275B2929-E593-40FA-B862-9A545C10F334}" destId="{2DF11572-813F-42C6-9E2B-7294E1345C2C}" srcOrd="1" destOrd="0" presId="urn:microsoft.com/office/officeart/2005/8/layout/bList2#1"/>
    <dgm:cxn modelId="{4F3D6596-ADE3-4284-BA44-24C3359DC3D7}" type="presOf" srcId="{AEC677ED-BE2F-46CC-B4A9-ACAF6E7882A2}" destId="{EECF2017-1F94-444D-94DC-23D6D59B0F96}" srcOrd="0" destOrd="0" presId="urn:microsoft.com/office/officeart/2005/8/layout/bList2#1"/>
    <dgm:cxn modelId="{A02C5496-AFD6-4FD0-880D-ED54EC4269EE}" type="presOf" srcId="{4D320F51-2278-4A26-9DFD-4541B30E185A}" destId="{D0B6D092-F002-4960-96E0-C72B29082403}" srcOrd="0" destOrd="0" presId="urn:microsoft.com/office/officeart/2005/8/layout/bList2#1"/>
    <dgm:cxn modelId="{0060E998-E7A9-415C-ADBE-1A60F4FAE109}" type="presOf" srcId="{02996000-93A7-40BF-A600-FFEBB62DBB1D}" destId="{3E7BA98F-E7C1-4E05-8BE1-FFB277C0F953}" srcOrd="0" destOrd="0" presId="urn:microsoft.com/office/officeart/2005/8/layout/bList2#1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#1"/>
    <dgm:cxn modelId="{67F9E4B1-7964-4B99-B5EA-6A8109F3EB74}" type="presOf" srcId="{D09B058D-A567-4760-991A-7E61D8A27CA8}" destId="{12135B33-CA5D-41D4-9929-D7856F832943}" srcOrd="0" destOrd="0" presId="urn:microsoft.com/office/officeart/2005/8/layout/bList2#1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#1"/>
    <dgm:cxn modelId="{A0096AC5-8753-4E1E-B0A6-1C987B253058}" type="presOf" srcId="{F779CF18-B742-4B78-B721-EAC11365D8FF}" destId="{B0BF597D-CCA4-45CE-AA41-60450BEE2E49}" srcOrd="1" destOrd="0" presId="urn:microsoft.com/office/officeart/2005/8/layout/bList2#1"/>
    <dgm:cxn modelId="{397A7AC5-667D-4793-B9AD-95943E0B3A1A}" type="presOf" srcId="{11E48E72-8706-430E-8872-0DE5A9A978AA}" destId="{BC308574-1C93-4198-9A37-A4A39548207A}" srcOrd="0" destOrd="0" presId="urn:microsoft.com/office/officeart/2005/8/layout/bList2#1"/>
    <dgm:cxn modelId="{D2F627C6-185F-4E46-8644-C563306A8D70}" type="presOf" srcId="{18F5BF88-27F2-45BA-BEDC-7F8B6F430018}" destId="{FDAD2EE3-D512-4190-AA37-641E97887E0F}" srcOrd="0" destOrd="0" presId="urn:microsoft.com/office/officeart/2005/8/layout/bList2#1"/>
    <dgm:cxn modelId="{33A7A3C7-C50F-4D49-BC8E-9207C5BA81E5}" type="presOf" srcId="{F779CF18-B742-4B78-B721-EAC11365D8FF}" destId="{1AED949D-3924-44DD-8FC8-AFD3AB83E869}" srcOrd="0" destOrd="0" presId="urn:microsoft.com/office/officeart/2005/8/layout/bList2#1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#1"/>
    <dgm:cxn modelId="{51DFDDDC-13C9-4953-9305-906C98CBAAFC}" type="presOf" srcId="{B8F2E2E3-BE27-4BF8-A49B-FEDE9F8E3E26}" destId="{991A2D54-448C-4942-BE8C-2ED302170A7C}" srcOrd="0" destOrd="0" presId="urn:microsoft.com/office/officeart/2005/8/layout/bList2#1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#1"/>
    <dgm:cxn modelId="{A07DE70F-680C-4ADA-BEE0-AD9BD3107F45}" type="presParOf" srcId="{27BAC032-EF7D-4722-8F41-8D3C5F1AB514}" destId="{B5AB5EF5-C4B6-4B66-B54F-79FB62C7E835}" srcOrd="0" destOrd="0" presId="urn:microsoft.com/office/officeart/2005/8/layout/bList2#1"/>
    <dgm:cxn modelId="{C315AB0C-51A0-413B-B623-47F8E3A72DBD}" type="presParOf" srcId="{B5AB5EF5-C4B6-4B66-B54F-79FB62C7E835}" destId="{D4237A3E-5571-4EE4-9B20-86DFEDA13A0A}" srcOrd="0" destOrd="0" presId="urn:microsoft.com/office/officeart/2005/8/layout/bList2#1"/>
    <dgm:cxn modelId="{B912C4F5-6A49-472C-B05C-B140936BF7FC}" type="presParOf" srcId="{B5AB5EF5-C4B6-4B66-B54F-79FB62C7E835}" destId="{3E7BA98F-E7C1-4E05-8BE1-FFB277C0F953}" srcOrd="1" destOrd="0" presId="urn:microsoft.com/office/officeart/2005/8/layout/bList2#1"/>
    <dgm:cxn modelId="{6E2E22A2-12E0-4E4F-8DFA-90CAA148058D}" type="presParOf" srcId="{B5AB5EF5-C4B6-4B66-B54F-79FB62C7E835}" destId="{6BE0FF7F-CBB0-49A1-B1A0-CB0C64629F80}" srcOrd="2" destOrd="0" presId="urn:microsoft.com/office/officeart/2005/8/layout/bList2#1"/>
    <dgm:cxn modelId="{3AC09C20-D520-45CF-B526-47AC8D8C6C6A}" type="presParOf" srcId="{B5AB5EF5-C4B6-4B66-B54F-79FB62C7E835}" destId="{F9F8D5E1-F607-4EFA-AC38-DA7F70878192}" srcOrd="3" destOrd="0" presId="urn:microsoft.com/office/officeart/2005/8/layout/bList2#1"/>
    <dgm:cxn modelId="{F44AA63D-7E09-4345-AE67-7145402EB948}" type="presParOf" srcId="{27BAC032-EF7D-4722-8F41-8D3C5F1AB514}" destId="{D6F5C026-A304-444D-A4AE-23D1574E881A}" srcOrd="1" destOrd="0" presId="urn:microsoft.com/office/officeart/2005/8/layout/bList2#1"/>
    <dgm:cxn modelId="{4D9B71B1-3FA3-4792-9D37-FDF87DB907A8}" type="presParOf" srcId="{27BAC032-EF7D-4722-8F41-8D3C5F1AB514}" destId="{158D6B48-9911-4D70-804C-1A4F19C0336E}" srcOrd="2" destOrd="0" presId="urn:microsoft.com/office/officeart/2005/8/layout/bList2#1"/>
    <dgm:cxn modelId="{7F030407-4651-4FD4-8ECA-8ECE8CD2AB16}" type="presParOf" srcId="{158D6B48-9911-4D70-804C-1A4F19C0336E}" destId="{12135B33-CA5D-41D4-9929-D7856F832943}" srcOrd="0" destOrd="0" presId="urn:microsoft.com/office/officeart/2005/8/layout/bList2#1"/>
    <dgm:cxn modelId="{B3CDCF49-92E4-4452-B9DC-5E1F178C49FD}" type="presParOf" srcId="{158D6B48-9911-4D70-804C-1A4F19C0336E}" destId="{F3BB4F3F-50D5-4D56-AD02-63FFDFB60330}" srcOrd="1" destOrd="0" presId="urn:microsoft.com/office/officeart/2005/8/layout/bList2#1"/>
    <dgm:cxn modelId="{2BF63523-BE15-4C2A-8540-9A34BDEE90B5}" type="presParOf" srcId="{158D6B48-9911-4D70-804C-1A4F19C0336E}" destId="{2DF11572-813F-42C6-9E2B-7294E1345C2C}" srcOrd="2" destOrd="0" presId="urn:microsoft.com/office/officeart/2005/8/layout/bList2#1"/>
    <dgm:cxn modelId="{9D903DA8-8C0F-4306-8D7D-2A1292646C74}" type="presParOf" srcId="{158D6B48-9911-4D70-804C-1A4F19C0336E}" destId="{46300B88-15D6-4AD9-BDC7-CBB7A108754F}" srcOrd="3" destOrd="0" presId="urn:microsoft.com/office/officeart/2005/8/layout/bList2#1"/>
    <dgm:cxn modelId="{18B1B82C-B7AC-46EE-A8FE-24D561748080}" type="presParOf" srcId="{27BAC032-EF7D-4722-8F41-8D3C5F1AB514}" destId="{991A2D54-448C-4942-BE8C-2ED302170A7C}" srcOrd="3" destOrd="0" presId="urn:microsoft.com/office/officeart/2005/8/layout/bList2#1"/>
    <dgm:cxn modelId="{3BFA291F-DABD-462F-ACDC-EA90C42102C8}" type="presParOf" srcId="{27BAC032-EF7D-4722-8F41-8D3C5F1AB514}" destId="{86EF88EC-73E0-4403-95F8-00162C21B5C4}" srcOrd="4" destOrd="0" presId="urn:microsoft.com/office/officeart/2005/8/layout/bList2#1"/>
    <dgm:cxn modelId="{8CA0C78A-96CA-43EE-986B-F853FA1168CD}" type="presParOf" srcId="{86EF88EC-73E0-4403-95F8-00162C21B5C4}" destId="{272044C8-82C9-4304-86A3-F40495CED94B}" srcOrd="0" destOrd="0" presId="urn:microsoft.com/office/officeart/2005/8/layout/bList2#1"/>
    <dgm:cxn modelId="{83815459-320E-4A29-80DC-CBFEECB9C425}" type="presParOf" srcId="{86EF88EC-73E0-4403-95F8-00162C21B5C4}" destId="{1AED949D-3924-44DD-8FC8-AFD3AB83E869}" srcOrd="1" destOrd="0" presId="urn:microsoft.com/office/officeart/2005/8/layout/bList2#1"/>
    <dgm:cxn modelId="{FCD0D8F2-18C8-4CC2-8288-F7DD3855752E}" type="presParOf" srcId="{86EF88EC-73E0-4403-95F8-00162C21B5C4}" destId="{B0BF597D-CCA4-45CE-AA41-60450BEE2E49}" srcOrd="2" destOrd="0" presId="urn:microsoft.com/office/officeart/2005/8/layout/bList2#1"/>
    <dgm:cxn modelId="{11FE6810-1CB7-48E3-AE90-45E72DC34A1A}" type="presParOf" srcId="{86EF88EC-73E0-4403-95F8-00162C21B5C4}" destId="{FB922938-60AB-4CE5-837E-F398A7A8C623}" srcOrd="3" destOrd="0" presId="urn:microsoft.com/office/officeart/2005/8/layout/bList2#1"/>
    <dgm:cxn modelId="{C0888D3F-1C7A-4753-8590-90E0FF4A6FF4}" type="presParOf" srcId="{27BAC032-EF7D-4722-8F41-8D3C5F1AB514}" destId="{23DD3449-DCAA-4E7E-A6BC-9FA7FE130985}" srcOrd="5" destOrd="0" presId="urn:microsoft.com/office/officeart/2005/8/layout/bList2#1"/>
    <dgm:cxn modelId="{A64AD535-1944-4D2B-9396-AB7096FCD94F}" type="presParOf" srcId="{27BAC032-EF7D-4722-8F41-8D3C5F1AB514}" destId="{814ECE57-11A7-40D2-96AA-A5E15B838A55}" srcOrd="6" destOrd="0" presId="urn:microsoft.com/office/officeart/2005/8/layout/bList2#1"/>
    <dgm:cxn modelId="{7E4EA6BF-91D6-4BC5-AEF1-EDEFC2D49812}" type="presParOf" srcId="{814ECE57-11A7-40D2-96AA-A5E15B838A55}" destId="{74DEF26B-6238-4458-9542-C34755B94ED4}" srcOrd="0" destOrd="0" presId="urn:microsoft.com/office/officeart/2005/8/layout/bList2#1"/>
    <dgm:cxn modelId="{28FD703D-D250-474B-B146-1FB0F4AB7373}" type="presParOf" srcId="{814ECE57-11A7-40D2-96AA-A5E15B838A55}" destId="{D0B6D092-F002-4960-96E0-C72B29082403}" srcOrd="1" destOrd="0" presId="urn:microsoft.com/office/officeart/2005/8/layout/bList2#1"/>
    <dgm:cxn modelId="{4EB7C8FF-DF4B-463B-BA0F-1CA4BBD23C55}" type="presParOf" srcId="{814ECE57-11A7-40D2-96AA-A5E15B838A55}" destId="{8ED2D417-3C6D-42BE-A637-F321BC0F1C64}" srcOrd="2" destOrd="0" presId="urn:microsoft.com/office/officeart/2005/8/layout/bList2#1"/>
    <dgm:cxn modelId="{7BA3BC47-6D86-4A75-94C1-6AC64BA7C30A}" type="presParOf" srcId="{814ECE57-11A7-40D2-96AA-A5E15B838A55}" destId="{5BAABFC6-A68D-408E-A6AD-CA536B70ADB6}" srcOrd="3" destOrd="0" presId="urn:microsoft.com/office/officeart/2005/8/layout/bList2#1"/>
    <dgm:cxn modelId="{DF4E60F5-38B7-4508-8CF3-A394562DEE56}" type="presParOf" srcId="{27BAC032-EF7D-4722-8F41-8D3C5F1AB514}" destId="{EECF2017-1F94-444D-94DC-23D6D59B0F96}" srcOrd="7" destOrd="0" presId="urn:microsoft.com/office/officeart/2005/8/layout/bList2#1"/>
    <dgm:cxn modelId="{3769887E-E4E4-4C24-AC10-EA7D7B8E0525}" type="presParOf" srcId="{27BAC032-EF7D-4722-8F41-8D3C5F1AB514}" destId="{C1208834-0712-4462-B2F4-6147671EFFF3}" srcOrd="8" destOrd="0" presId="urn:microsoft.com/office/officeart/2005/8/layout/bList2#1"/>
    <dgm:cxn modelId="{90924272-2DBC-4033-99AA-5526B85C4F54}" type="presParOf" srcId="{C1208834-0712-4462-B2F4-6147671EFFF3}" destId="{22DEF795-DD42-42AC-8FC3-60BD676E9449}" srcOrd="0" destOrd="0" presId="urn:microsoft.com/office/officeart/2005/8/layout/bList2#1"/>
    <dgm:cxn modelId="{58394D84-1537-4326-BEFE-27D26CBBE0E2}" type="presParOf" srcId="{C1208834-0712-4462-B2F4-6147671EFFF3}" destId="{FDAD2EE3-D512-4190-AA37-641E97887E0F}" srcOrd="1" destOrd="0" presId="urn:microsoft.com/office/officeart/2005/8/layout/bList2#1"/>
    <dgm:cxn modelId="{A88B6CEF-03B6-462D-95D4-21882017590D}" type="presParOf" srcId="{C1208834-0712-4462-B2F4-6147671EFFF3}" destId="{DCD78947-53D8-40B5-AA73-E5793E20D177}" srcOrd="2" destOrd="0" presId="urn:microsoft.com/office/officeart/2005/8/layout/bList2#1"/>
    <dgm:cxn modelId="{ADC4E709-47B0-4BDB-B853-D4C59A6FF944}" type="presParOf" srcId="{C1208834-0712-4462-B2F4-6147671EFFF3}" destId="{3F22C4B6-C079-4973-8BB2-79A23ACE0857}" srcOrd="3" destOrd="0" presId="urn:microsoft.com/office/officeart/2005/8/layout/bList2#1"/>
    <dgm:cxn modelId="{60C5794A-6BA0-459A-8496-A97668A1FADE}" type="presParOf" srcId="{27BAC032-EF7D-4722-8F41-8D3C5F1AB514}" destId="{6B6DEC8E-E133-40FB-8EE1-A7C08384B516}" srcOrd="9" destOrd="0" presId="urn:microsoft.com/office/officeart/2005/8/layout/bList2#1"/>
    <dgm:cxn modelId="{9900A4DD-F1D1-4C72-8A82-C7DEA91FC882}" type="presParOf" srcId="{27BAC032-EF7D-4722-8F41-8D3C5F1AB514}" destId="{1C4E4A43-E02D-479E-A0AA-10A87F38D749}" srcOrd="10" destOrd="0" presId="urn:microsoft.com/office/officeart/2005/8/layout/bList2#1"/>
    <dgm:cxn modelId="{CEE4B1EE-CF0D-44E2-8335-2A530CA19663}" type="presParOf" srcId="{1C4E4A43-E02D-479E-A0AA-10A87F38D749}" destId="{807C0EF1-B9C3-46D7-A7CF-A19F899A1E63}" srcOrd="0" destOrd="0" presId="urn:microsoft.com/office/officeart/2005/8/layout/bList2#1"/>
    <dgm:cxn modelId="{579FAC96-3EB1-438F-B6A6-20B2F4BBE158}" type="presParOf" srcId="{1C4E4A43-E02D-479E-A0AA-10A87F38D749}" destId="{BC308574-1C93-4198-9A37-A4A39548207A}" srcOrd="1" destOrd="0" presId="urn:microsoft.com/office/officeart/2005/8/layout/bList2#1"/>
    <dgm:cxn modelId="{77644970-2A5D-4FDD-B3B8-91B0329E3190}" type="presParOf" srcId="{1C4E4A43-E02D-479E-A0AA-10A87F38D749}" destId="{5913AA16-EB74-4F20-9642-ED922FB53DE3}" srcOrd="2" destOrd="0" presId="urn:microsoft.com/office/officeart/2005/8/layout/bList2#1"/>
    <dgm:cxn modelId="{EAE8EB06-2A5C-4916-8257-4EED09F61B0A}" type="presParOf" srcId="{1C4E4A43-E02D-479E-A0AA-10A87F38D749}" destId="{795C8EFA-4533-4891-8D05-73565B751098}" srcOrd="3" destOrd="0" presId="urn:microsoft.com/office/officeart/2005/8/layout/bList2#1"/>
    <dgm:cxn modelId="{477C2DAC-AE35-4B60-8E14-282B23A2574F}" type="presParOf" srcId="{27BAC032-EF7D-4722-8F41-8D3C5F1AB514}" destId="{58C77147-3E1C-4B0A-81D3-6233D3F8C62F}" srcOrd="11" destOrd="0" presId="urn:microsoft.com/office/officeart/2005/8/layout/bList2#1"/>
    <dgm:cxn modelId="{EDE3506C-5A51-47F2-B5F4-3776D22CD91E}" type="presParOf" srcId="{27BAC032-EF7D-4722-8F41-8D3C5F1AB514}" destId="{239D802A-AFDC-4018-8744-92639B2D32B6}" srcOrd="12" destOrd="0" presId="urn:microsoft.com/office/officeart/2005/8/layout/bList2#1"/>
    <dgm:cxn modelId="{F4A1E7B4-A689-4C7D-A8A8-9437CBE8FC95}" type="presParOf" srcId="{239D802A-AFDC-4018-8744-92639B2D32B6}" destId="{FCC26152-4917-4290-9CDB-71B825D47E2B}" srcOrd="0" destOrd="0" presId="urn:microsoft.com/office/officeart/2005/8/layout/bList2#1"/>
    <dgm:cxn modelId="{1F7D89E2-96BA-4795-8607-190DD1E5BD98}" type="presParOf" srcId="{239D802A-AFDC-4018-8744-92639B2D32B6}" destId="{1D96793A-8CD9-4120-940D-71E5657C2299}" srcOrd="1" destOrd="0" presId="urn:microsoft.com/office/officeart/2005/8/layout/bList2#1"/>
    <dgm:cxn modelId="{8032A64F-97A4-45E9-B275-A080A1FE0B2F}" type="presParOf" srcId="{239D802A-AFDC-4018-8744-92639B2D32B6}" destId="{84DE7143-48BC-47DA-BA03-B16160E8CD61}" srcOrd="2" destOrd="0" presId="urn:microsoft.com/office/officeart/2005/8/layout/bList2#1"/>
    <dgm:cxn modelId="{1F65D495-3EE1-450B-BDF2-A8309A9C443D}" type="presParOf" srcId="{239D802A-AFDC-4018-8744-92639B2D32B6}" destId="{969454A3-B4CB-43C6-8FA5-556E7C08AA2C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#2" loCatId="list" qsTypeId="urn:microsoft.com/office/officeart/2005/8/quickstyle/simple5" qsCatId="simple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Non invidia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cercò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onori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si unì agli umili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Non è presuntuoso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Benchè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 dell’Universo, non si vantò di questo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Non si vanta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 disposto 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svolgere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 lavori più umili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Non fa nulla di illecito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 comportava con cortesia e correttezza nei confronti di tutti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Non cerca il proprio interesse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Fece sempre la volontà di suo Padre  (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Gv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Non si irrita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Anche quando lo colpirono, rispose con cortesia</a:t>
          </a:r>
          <a:b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Gv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18:22,23)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Non serba rancore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Chiese perdono per quelli che lo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stavano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crocifiggendo</a:t>
          </a:r>
          <a:b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Lc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Non gioisce dell’ingiustizia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Parlò duramente agli ingiusti farisei</a:t>
          </a:r>
          <a:b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 23:27,28)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Y="1011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 custScaleX="11243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#2"/>
    <dgm:cxn modelId="{91CDB103-AFCA-4AE9-AC6C-E4A1BBBBB6BB}" type="presOf" srcId="{41058F2B-8BE4-4681-BB71-6293954AD7D2}" destId="{08FF2A56-0598-4C6A-B47C-D0A6AB934D20}" srcOrd="0" destOrd="0" presId="urn:microsoft.com/office/officeart/2005/8/layout/bList2#2"/>
    <dgm:cxn modelId="{7622CC0A-729A-49E2-BBD7-2ECDD46E6A33}" type="presOf" srcId="{CE17853C-9632-4AA2-ACE8-B7B43DDD6E3E}" destId="{D6BC1BAD-7DDF-4403-B81E-FD79053C8F2D}" srcOrd="0" destOrd="0" presId="urn:microsoft.com/office/officeart/2005/8/layout/bList2#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#2"/>
    <dgm:cxn modelId="{193E4714-388A-4DFD-B3A7-53B7AE5FD84C}" type="presOf" srcId="{4451CEC7-E611-4DCC-AFFA-EB72F3246F7B}" destId="{5D61BD31-2834-4763-B4AD-59836B123708}" srcOrd="0" destOrd="0" presId="urn:microsoft.com/office/officeart/2005/8/layout/bList2#2"/>
    <dgm:cxn modelId="{403B5316-FD25-42D6-815F-B023C54B7124}" type="presOf" srcId="{1CF44936-7FA2-460B-B6A7-ECEC0BD26FE2}" destId="{3BD8A2ED-25DC-4107-B7EA-A52BF7F62482}" srcOrd="0" destOrd="0" presId="urn:microsoft.com/office/officeart/2005/8/layout/bList2#2"/>
    <dgm:cxn modelId="{BE9F0C1C-FC32-4C9D-9B62-E4CAC7500E24}" type="presOf" srcId="{4451CEC7-E611-4DCC-AFFA-EB72F3246F7B}" destId="{7740320B-352D-48E7-AB7D-D81CC187DBAE}" srcOrd="1" destOrd="0" presId="urn:microsoft.com/office/officeart/2005/8/layout/bList2#2"/>
    <dgm:cxn modelId="{171B0D21-2221-40BF-A55C-174F9FAA2C4B}" type="presOf" srcId="{8A8F7AA4-A62A-45A6-880B-E967CDBF7B9D}" destId="{3C4CEC30-F62B-4544-A31C-21B6EF1C1467}" srcOrd="0" destOrd="0" presId="urn:microsoft.com/office/officeart/2005/8/layout/bList2#2"/>
    <dgm:cxn modelId="{B22D882F-4D16-464D-9923-5F200EB6FFA8}" type="presOf" srcId="{3D7C5944-2EAB-4CD0-96F1-3AF69DACA855}" destId="{9B67C606-7E82-4272-9564-5CC13E9082A7}" srcOrd="1" destOrd="0" presId="urn:microsoft.com/office/officeart/2005/8/layout/bList2#2"/>
    <dgm:cxn modelId="{2EE4DF2F-D01A-4CEF-9632-AF78B187017F}" type="presOf" srcId="{99B4ABF0-DF4B-438F-BC0B-76C82A4B4B93}" destId="{D5726D4E-B621-42FD-9293-F68C9B4E0200}" srcOrd="0" destOrd="0" presId="urn:microsoft.com/office/officeart/2005/8/layout/bList2#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#2"/>
    <dgm:cxn modelId="{8B933866-10AC-4FBC-995C-62CAF20858E8}" type="presOf" srcId="{FD4F7252-8A93-4FC6-97CF-72F6CAA7987A}" destId="{B7CC1E9B-1126-48AE-BDC6-7AF5696A15FE}" srcOrd="0" destOrd="0" presId="urn:microsoft.com/office/officeart/2005/8/layout/bList2#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#2"/>
    <dgm:cxn modelId="{A6D1AE4D-CE88-450C-A1DB-D9A6C713273D}" type="presOf" srcId="{5ADD452C-F4FD-4061-A446-80C3CBDE6ACE}" destId="{F128FF71-F45F-4456-BC06-B6E0E15943DF}" srcOrd="0" destOrd="0" presId="urn:microsoft.com/office/officeart/2005/8/layout/bList2#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#2"/>
    <dgm:cxn modelId="{34C4B971-12C7-4817-8C0A-1A047B6F8852}" type="presOf" srcId="{99B4ABF0-DF4B-438F-BC0B-76C82A4B4B93}" destId="{9DE5B9B5-A589-4BA7-BC84-701E4C5C1116}" srcOrd="1" destOrd="0" presId="urn:microsoft.com/office/officeart/2005/8/layout/bList2#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#2"/>
    <dgm:cxn modelId="{18EC3A77-66EB-4727-B7F0-60D5E9717FEA}" type="presOf" srcId="{CA53B9CF-A09E-40C5-9B1B-EEDCDAF63E9B}" destId="{E0EE5685-2F0A-4701-AB2B-4A02E1E77CF1}" srcOrd="0" destOrd="0" presId="urn:microsoft.com/office/officeart/2005/8/layout/bList2#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#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#2"/>
    <dgm:cxn modelId="{DE3289A0-DD5A-4228-9D67-4B53033B1D01}" type="presOf" srcId="{1CF44936-7FA2-460B-B6A7-ECEC0BD26FE2}" destId="{FF8A09E8-DFB0-4426-A7E9-8B52F0283199}" srcOrd="1" destOrd="0" presId="urn:microsoft.com/office/officeart/2005/8/layout/bList2#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#2"/>
    <dgm:cxn modelId="{EB66C7C0-C52D-49D5-9FA6-69FFC51D0D85}" type="presOf" srcId="{3DA020AF-E2F2-482A-8277-AAB39B41E848}" destId="{E38010C0-143A-4342-9284-9094DB184D2A}" srcOrd="0" destOrd="0" presId="urn:microsoft.com/office/officeart/2005/8/layout/bList2#2"/>
    <dgm:cxn modelId="{085697C5-BA3B-431C-9AAF-E442495F1A37}" type="presOf" srcId="{FAF2660E-5F8B-4EC9-88CD-27632CD0AA52}" destId="{823ACD0C-AC7D-4D53-A676-D00365F0EF8A}" srcOrd="0" destOrd="0" presId="urn:microsoft.com/office/officeart/2005/8/layout/bList2#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#2"/>
    <dgm:cxn modelId="{B8D93FCB-5EC4-41FF-8676-269058E88890}" type="presOf" srcId="{4389ECDB-F6C2-4C08-AD0F-6335DEEDA04E}" destId="{E9E90380-3CC7-44F6-9B27-E3D4215E7DA8}" srcOrd="0" destOrd="0" presId="urn:microsoft.com/office/officeart/2005/8/layout/bList2#2"/>
    <dgm:cxn modelId="{E7C78ACC-3F79-48F7-A697-4FBDBD76AA03}" type="presOf" srcId="{45D77F10-4BC7-49E3-B1E7-A0FE9A12B08A}" destId="{1E238741-7F7D-4A40-A4C2-ACEEFCA9A2EC}" srcOrd="1" destOrd="0" presId="urn:microsoft.com/office/officeart/2005/8/layout/bList2#2"/>
    <dgm:cxn modelId="{C42D69D1-FCA0-4C22-8A9A-00AFEC7155D2}" type="presOf" srcId="{3D7C5944-2EAB-4CD0-96F1-3AF69DACA855}" destId="{1B79905D-9B82-4D4E-ACD6-204017D92D88}" srcOrd="0" destOrd="0" presId="urn:microsoft.com/office/officeart/2005/8/layout/bList2#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#2"/>
    <dgm:cxn modelId="{B1B4F0DF-209F-4ACF-9CEB-478350E5E8B7}" type="presOf" srcId="{040FBE29-E303-4834-A3DC-6F7F3ECEB3B7}" destId="{CEE2C17D-D8A3-452C-B2B3-545DAB038E0C}" srcOrd="0" destOrd="0" presId="urn:microsoft.com/office/officeart/2005/8/layout/bList2#2"/>
    <dgm:cxn modelId="{E0EC71E9-9678-4EEA-9570-B0C2A887BC17}" type="presOf" srcId="{60C8526D-DDA4-4594-AC2A-777ACAE2A2CC}" destId="{E7BEF8A1-8035-43B8-8CEC-87CD6DD1F326}" srcOrd="1" destOrd="0" presId="urn:microsoft.com/office/officeart/2005/8/layout/bList2#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#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#2"/>
    <dgm:cxn modelId="{BDACE955-9450-4567-B7BC-5DFBA7803533}" type="presParOf" srcId="{7578BA1F-CAF7-4331-A8B5-6D183B0AE336}" destId="{823ACD0C-AC7D-4D53-A676-D00365F0EF8A}" srcOrd="0" destOrd="0" presId="urn:microsoft.com/office/officeart/2005/8/layout/bList2#2"/>
    <dgm:cxn modelId="{37138D97-8FD9-4442-B156-9116CA0F7D99}" type="presParOf" srcId="{7578BA1F-CAF7-4331-A8B5-6D183B0AE336}" destId="{1B79905D-9B82-4D4E-ACD6-204017D92D88}" srcOrd="1" destOrd="0" presId="urn:microsoft.com/office/officeart/2005/8/layout/bList2#2"/>
    <dgm:cxn modelId="{4D391704-50A2-47B4-B119-C9F7315AFBDE}" type="presParOf" srcId="{7578BA1F-CAF7-4331-A8B5-6D183B0AE336}" destId="{9B67C606-7E82-4272-9564-5CC13E9082A7}" srcOrd="2" destOrd="0" presId="urn:microsoft.com/office/officeart/2005/8/layout/bList2#2"/>
    <dgm:cxn modelId="{07795985-0189-4E8B-A224-94507BD925DA}" type="presParOf" srcId="{7578BA1F-CAF7-4331-A8B5-6D183B0AE336}" destId="{FFC15726-A314-45F1-B5FB-0EF4D0146EC0}" srcOrd="3" destOrd="0" presId="urn:microsoft.com/office/officeart/2005/8/layout/bList2#2"/>
    <dgm:cxn modelId="{266CD7B3-7148-4BAF-B27F-2F4355AA81B5}" type="presParOf" srcId="{27BAC032-EF7D-4722-8F41-8D3C5F1AB514}" destId="{F335DE31-8FDC-448E-907B-598CCA5DA255}" srcOrd="1" destOrd="0" presId="urn:microsoft.com/office/officeart/2005/8/layout/bList2#2"/>
    <dgm:cxn modelId="{54A12997-B52E-4E15-9675-3B69A953F6C6}" type="presParOf" srcId="{27BAC032-EF7D-4722-8F41-8D3C5F1AB514}" destId="{899A7602-70F2-49E4-939E-9811EEB5868A}" srcOrd="2" destOrd="0" presId="urn:microsoft.com/office/officeart/2005/8/layout/bList2#2"/>
    <dgm:cxn modelId="{01D62C0C-60D1-4F45-B79A-53952E68B3E9}" type="presParOf" srcId="{899A7602-70F2-49E4-939E-9811EEB5868A}" destId="{E0EE5685-2F0A-4701-AB2B-4A02E1E77CF1}" srcOrd="0" destOrd="0" presId="urn:microsoft.com/office/officeart/2005/8/layout/bList2#2"/>
    <dgm:cxn modelId="{5E8C2DCD-40F6-4BC5-87E6-5E0407219075}" type="presParOf" srcId="{899A7602-70F2-49E4-939E-9811EEB5868A}" destId="{D6BC1BAD-7DDF-4403-B81E-FD79053C8F2D}" srcOrd="1" destOrd="0" presId="urn:microsoft.com/office/officeart/2005/8/layout/bList2#2"/>
    <dgm:cxn modelId="{71744867-0624-420D-9E44-351D291EE2CF}" type="presParOf" srcId="{899A7602-70F2-49E4-939E-9811EEB5868A}" destId="{F42BEF30-E54C-4ECF-BBE3-277F30645CF6}" srcOrd="2" destOrd="0" presId="urn:microsoft.com/office/officeart/2005/8/layout/bList2#2"/>
    <dgm:cxn modelId="{DC89865A-CB77-4DBA-8C4B-6D129E936A3D}" type="presParOf" srcId="{899A7602-70F2-49E4-939E-9811EEB5868A}" destId="{B1CB84AA-D097-4BBB-842A-B34B0C722ED2}" srcOrd="3" destOrd="0" presId="urn:microsoft.com/office/officeart/2005/8/layout/bList2#2"/>
    <dgm:cxn modelId="{EE3811DD-FFF4-47B8-A32C-88CE78D8F99F}" type="presParOf" srcId="{27BAC032-EF7D-4722-8F41-8D3C5F1AB514}" destId="{B7CC1E9B-1126-48AE-BDC6-7AF5696A15FE}" srcOrd="3" destOrd="0" presId="urn:microsoft.com/office/officeart/2005/8/layout/bList2#2"/>
    <dgm:cxn modelId="{76848AA7-5B8A-4FD5-A4E4-11F7C37933A1}" type="presParOf" srcId="{27BAC032-EF7D-4722-8F41-8D3C5F1AB514}" destId="{9ECBACCA-7A09-49F0-A958-9B5D4D5E7DF8}" srcOrd="4" destOrd="0" presId="urn:microsoft.com/office/officeart/2005/8/layout/bList2#2"/>
    <dgm:cxn modelId="{500C007F-36CB-4D3D-8A65-C58E530FA67F}" type="presParOf" srcId="{9ECBACCA-7A09-49F0-A958-9B5D4D5E7DF8}" destId="{BE22A334-E6DA-441D-AF8E-28C3D36D0076}" srcOrd="0" destOrd="0" presId="urn:microsoft.com/office/officeart/2005/8/layout/bList2#2"/>
    <dgm:cxn modelId="{9EFEBFDD-F2FE-4AB9-B7B2-A90CC3D118FA}" type="presParOf" srcId="{9ECBACCA-7A09-49F0-A958-9B5D4D5E7DF8}" destId="{F128FF71-F45F-4456-BC06-B6E0E15943DF}" srcOrd="1" destOrd="0" presId="urn:microsoft.com/office/officeart/2005/8/layout/bList2#2"/>
    <dgm:cxn modelId="{D7005456-BB9A-486C-B85B-4E5222CE91F6}" type="presParOf" srcId="{9ECBACCA-7A09-49F0-A958-9B5D4D5E7DF8}" destId="{A8E5CCCB-F422-4FCA-8F60-6A8E50C8358A}" srcOrd="2" destOrd="0" presId="urn:microsoft.com/office/officeart/2005/8/layout/bList2#2"/>
    <dgm:cxn modelId="{32A5A76D-2C58-4D5C-A6A7-61944E8AA977}" type="presParOf" srcId="{9ECBACCA-7A09-49F0-A958-9B5D4D5E7DF8}" destId="{5F65E06B-5066-4D62-986A-635F9C4B20CA}" srcOrd="3" destOrd="0" presId="urn:microsoft.com/office/officeart/2005/8/layout/bList2#2"/>
    <dgm:cxn modelId="{9F2C6B5C-4D97-49B8-BD0E-01755331E393}" type="presParOf" srcId="{27BAC032-EF7D-4722-8F41-8D3C5F1AB514}" destId="{62174C97-6042-46B0-A588-A1BDF5ADC85E}" srcOrd="5" destOrd="0" presId="urn:microsoft.com/office/officeart/2005/8/layout/bList2#2"/>
    <dgm:cxn modelId="{A2F36267-68F6-4087-8516-AC209BDFF19B}" type="presParOf" srcId="{27BAC032-EF7D-4722-8F41-8D3C5F1AB514}" destId="{774C6DB3-26F0-4E46-ABA5-42DE67C4BE04}" srcOrd="6" destOrd="0" presId="urn:microsoft.com/office/officeart/2005/8/layout/bList2#2"/>
    <dgm:cxn modelId="{AD2A722B-8A1E-4253-BFB4-276E7ACC17BD}" type="presParOf" srcId="{774C6DB3-26F0-4E46-ABA5-42DE67C4BE04}" destId="{E9E90380-3CC7-44F6-9B27-E3D4215E7DA8}" srcOrd="0" destOrd="0" presId="urn:microsoft.com/office/officeart/2005/8/layout/bList2#2"/>
    <dgm:cxn modelId="{0B8FD425-97EE-48DC-931F-F5EF4AC346BF}" type="presParOf" srcId="{774C6DB3-26F0-4E46-ABA5-42DE67C4BE04}" destId="{5D61BD31-2834-4763-B4AD-59836B123708}" srcOrd="1" destOrd="0" presId="urn:microsoft.com/office/officeart/2005/8/layout/bList2#2"/>
    <dgm:cxn modelId="{20A6BF28-3A26-4BD1-A29A-0FBCF0F705BA}" type="presParOf" srcId="{774C6DB3-26F0-4E46-ABA5-42DE67C4BE04}" destId="{7740320B-352D-48E7-AB7D-D81CC187DBAE}" srcOrd="2" destOrd="0" presId="urn:microsoft.com/office/officeart/2005/8/layout/bList2#2"/>
    <dgm:cxn modelId="{136DE1FC-8CB6-4CBB-89F7-5BC3C6442F6F}" type="presParOf" srcId="{774C6DB3-26F0-4E46-ABA5-42DE67C4BE04}" destId="{876BC4F4-F50C-4F38-B8F9-DC01BA014DA5}" srcOrd="3" destOrd="0" presId="urn:microsoft.com/office/officeart/2005/8/layout/bList2#2"/>
    <dgm:cxn modelId="{0C8D3702-2FA2-4EF8-AEDA-54081A270C55}" type="presParOf" srcId="{27BAC032-EF7D-4722-8F41-8D3C5F1AB514}" destId="{94411789-9B35-4EB9-A00E-D41DEE93FB0E}" srcOrd="7" destOrd="0" presId="urn:microsoft.com/office/officeart/2005/8/layout/bList2#2"/>
    <dgm:cxn modelId="{FB5492EB-B6B7-44CB-A06F-96846D3118FB}" type="presParOf" srcId="{27BAC032-EF7D-4722-8F41-8D3C5F1AB514}" destId="{BB32B245-C866-4920-A97A-AC418A471670}" srcOrd="8" destOrd="0" presId="urn:microsoft.com/office/officeart/2005/8/layout/bList2#2"/>
    <dgm:cxn modelId="{69DA1D28-78F4-408E-9A4D-878211F3CA3C}" type="presParOf" srcId="{BB32B245-C866-4920-A97A-AC418A471670}" destId="{0914C36C-19A1-43B1-AC5D-9E1C04A3F84C}" srcOrd="0" destOrd="0" presId="urn:microsoft.com/office/officeart/2005/8/layout/bList2#2"/>
    <dgm:cxn modelId="{1E9C531E-87A9-4925-8907-3F66F146AB4A}" type="presParOf" srcId="{BB32B245-C866-4920-A97A-AC418A471670}" destId="{D5726D4E-B621-42FD-9293-F68C9B4E0200}" srcOrd="1" destOrd="0" presId="urn:microsoft.com/office/officeart/2005/8/layout/bList2#2"/>
    <dgm:cxn modelId="{90A11B23-3174-4501-9857-3849ABBDA9D8}" type="presParOf" srcId="{BB32B245-C866-4920-A97A-AC418A471670}" destId="{9DE5B9B5-A589-4BA7-BC84-701E4C5C1116}" srcOrd="2" destOrd="0" presId="urn:microsoft.com/office/officeart/2005/8/layout/bList2#2"/>
    <dgm:cxn modelId="{B2DD9086-6B40-413D-8DC7-232F784FC016}" type="presParOf" srcId="{BB32B245-C866-4920-A97A-AC418A471670}" destId="{58F0DE82-FA84-4FF9-96D7-BE7A5F744133}" srcOrd="3" destOrd="0" presId="urn:microsoft.com/office/officeart/2005/8/layout/bList2#2"/>
    <dgm:cxn modelId="{DC74415B-B6E5-4B68-A63D-1A748DC045FB}" type="presParOf" srcId="{27BAC032-EF7D-4722-8F41-8D3C5F1AB514}" destId="{917DC16E-12BD-4259-A508-FC4C84293CCF}" srcOrd="9" destOrd="0" presId="urn:microsoft.com/office/officeart/2005/8/layout/bList2#2"/>
    <dgm:cxn modelId="{69CFD826-0E4A-41F3-A9D9-5B434E2BC5BC}" type="presParOf" srcId="{27BAC032-EF7D-4722-8F41-8D3C5F1AB514}" destId="{09A8E1D9-48F9-45AA-9B9D-163C5C770276}" srcOrd="10" destOrd="0" presId="urn:microsoft.com/office/officeart/2005/8/layout/bList2#2"/>
    <dgm:cxn modelId="{7E56FC8F-EFD3-46BC-A1B2-889990CF1514}" type="presParOf" srcId="{09A8E1D9-48F9-45AA-9B9D-163C5C770276}" destId="{08FF2A56-0598-4C6A-B47C-D0A6AB934D20}" srcOrd="0" destOrd="0" presId="urn:microsoft.com/office/officeart/2005/8/layout/bList2#2"/>
    <dgm:cxn modelId="{CBECC4E9-D607-41FD-A770-D7FE039AC1D4}" type="presParOf" srcId="{09A8E1D9-48F9-45AA-9B9D-163C5C770276}" destId="{A5C06AAF-8482-4771-945F-791924D17C14}" srcOrd="1" destOrd="0" presId="urn:microsoft.com/office/officeart/2005/8/layout/bList2#2"/>
    <dgm:cxn modelId="{E8DDD917-2C50-4CEF-90B0-07A7A62C7282}" type="presParOf" srcId="{09A8E1D9-48F9-45AA-9B9D-163C5C770276}" destId="{1E238741-7F7D-4A40-A4C2-ACEEFCA9A2EC}" srcOrd="2" destOrd="0" presId="urn:microsoft.com/office/officeart/2005/8/layout/bList2#2"/>
    <dgm:cxn modelId="{8DD1A4F8-4E87-46C6-9C34-21F352D5A292}" type="presParOf" srcId="{09A8E1D9-48F9-45AA-9B9D-163C5C770276}" destId="{76717F9B-F510-4796-827E-7EB1B0B77F42}" srcOrd="3" destOrd="0" presId="urn:microsoft.com/office/officeart/2005/8/layout/bList2#2"/>
    <dgm:cxn modelId="{C7A51937-769A-454D-8561-574726DB44D3}" type="presParOf" srcId="{27BAC032-EF7D-4722-8F41-8D3C5F1AB514}" destId="{CEE2C17D-D8A3-452C-B2B3-545DAB038E0C}" srcOrd="11" destOrd="0" presId="urn:microsoft.com/office/officeart/2005/8/layout/bList2#2"/>
    <dgm:cxn modelId="{4612BDAE-29A2-4090-9D79-66BE62427892}" type="presParOf" srcId="{27BAC032-EF7D-4722-8F41-8D3C5F1AB514}" destId="{C78642CD-073F-4360-B58C-09C2754C1AA7}" srcOrd="12" destOrd="0" presId="urn:microsoft.com/office/officeart/2005/8/layout/bList2#2"/>
    <dgm:cxn modelId="{1754714B-3764-4364-B029-E35D4EF866CC}" type="presParOf" srcId="{C78642CD-073F-4360-B58C-09C2754C1AA7}" destId="{3C4CEC30-F62B-4544-A31C-21B6EF1C1467}" srcOrd="0" destOrd="0" presId="urn:microsoft.com/office/officeart/2005/8/layout/bList2#2"/>
    <dgm:cxn modelId="{0C3A1F5C-6547-4284-980D-F257A5B6148C}" type="presParOf" srcId="{C78642CD-073F-4360-B58C-09C2754C1AA7}" destId="{3BD8A2ED-25DC-4107-B7EA-A52BF7F62482}" srcOrd="1" destOrd="0" presId="urn:microsoft.com/office/officeart/2005/8/layout/bList2#2"/>
    <dgm:cxn modelId="{23701D5A-F717-495C-9C7A-A7DD1C2C00A8}" type="presParOf" srcId="{C78642CD-073F-4360-B58C-09C2754C1AA7}" destId="{FF8A09E8-DFB0-4426-A7E9-8B52F0283199}" srcOrd="2" destOrd="0" presId="urn:microsoft.com/office/officeart/2005/8/layout/bList2#2"/>
    <dgm:cxn modelId="{7A943323-35EC-4DC0-8126-073343487CCB}" type="presParOf" srcId="{C78642CD-073F-4360-B58C-09C2754C1AA7}" destId="{13666705-F3F5-4EFB-95D6-21B5431F0265}" srcOrd="3" destOrd="0" presId="urn:microsoft.com/office/officeart/2005/8/layout/bList2#2"/>
    <dgm:cxn modelId="{F1DBC610-C6F2-4428-B4FE-03E4A87513C6}" type="presParOf" srcId="{27BAC032-EF7D-4722-8F41-8D3C5F1AB514}" destId="{5087BFEA-729A-47B5-962E-588AE65A4D5C}" srcOrd="13" destOrd="0" presId="urn:microsoft.com/office/officeart/2005/8/layout/bList2#2"/>
    <dgm:cxn modelId="{AB28D9C5-F302-43D6-9C3C-E05F395022CC}" type="presParOf" srcId="{27BAC032-EF7D-4722-8F41-8D3C5F1AB514}" destId="{D197ECEA-1036-4F75-9649-773A279131DF}" srcOrd="14" destOrd="0" presId="urn:microsoft.com/office/officeart/2005/8/layout/bList2#2"/>
    <dgm:cxn modelId="{C360BC69-6ED4-4C07-AB30-EEAA62AEE440}" type="presParOf" srcId="{D197ECEA-1036-4F75-9649-773A279131DF}" destId="{E38010C0-143A-4342-9284-9094DB184D2A}" srcOrd="0" destOrd="0" presId="urn:microsoft.com/office/officeart/2005/8/layout/bList2#2"/>
    <dgm:cxn modelId="{E648B445-E1B5-497A-9904-A0FF76DB829C}" type="presParOf" srcId="{D197ECEA-1036-4F75-9649-773A279131DF}" destId="{2E53A523-771F-4A31-BDD1-FA351C89CC82}" srcOrd="1" destOrd="0" presId="urn:microsoft.com/office/officeart/2005/8/layout/bList2#2"/>
    <dgm:cxn modelId="{1F8EA00A-5C99-4545-BEF5-2E79B272E4B2}" type="presParOf" srcId="{D197ECEA-1036-4F75-9649-773A279131DF}" destId="{E7BEF8A1-8035-43B8-8CEC-87CD6DD1F326}" srcOrd="2" destOrd="0" presId="urn:microsoft.com/office/officeart/2005/8/layout/bList2#2"/>
    <dgm:cxn modelId="{90F0AB90-3C46-48DE-A267-E16B8D2C53B6}" type="presParOf" srcId="{D197ECEA-1036-4F75-9649-773A279131DF}" destId="{7D8D44D3-D883-4092-A981-13D864968F62}" srcOrd="3" destOrd="0" presId="urn:microsoft.com/office/officeart/2005/8/layout/bList2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92" y="875"/>
          <a:ext cx="7905563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RITRATTO DELL’AMORE</a:t>
          </a:r>
        </a:p>
      </dsp:txBody>
      <dsp:txXfrm>
        <a:off x="13831" y="14614"/>
        <a:ext cx="7878085" cy="441614"/>
      </dsp:txXfrm>
    </dsp:sp>
    <dsp:sp modelId="{ACDC36D2-6AC7-4F41-B88C-BCA24DEDB065}">
      <dsp:nvSpPr>
        <dsp:cNvPr id="0" name=""/>
        <dsp:cNvSpPr/>
      </dsp:nvSpPr>
      <dsp:spPr>
        <a:xfrm>
          <a:off x="7809" y="611561"/>
          <a:ext cx="2360997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supremazia dell’amore</a:t>
          </a:r>
        </a:p>
      </dsp:txBody>
      <dsp:txXfrm>
        <a:off x="38859" y="642611"/>
        <a:ext cx="2298897" cy="998021"/>
      </dsp:txXfrm>
    </dsp:sp>
    <dsp:sp modelId="{0D2D9D5E-57A4-415D-9D5B-7D46004FD9EA}">
      <dsp:nvSpPr>
        <dsp:cNvPr id="0" name=""/>
        <dsp:cNvSpPr/>
      </dsp:nvSpPr>
      <dsp:spPr>
        <a:xfrm>
          <a:off x="435576" y="1813275"/>
          <a:ext cx="1505462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via migliore</a:t>
          </a:r>
        </a:p>
      </dsp:txBody>
      <dsp:txXfrm>
        <a:off x="479526" y="1857225"/>
        <a:ext cx="1417562" cy="1412648"/>
      </dsp:txXfrm>
    </dsp:sp>
    <dsp:sp modelId="{B5F7911F-4156-4B99-927E-8450E4249B0E}">
      <dsp:nvSpPr>
        <dsp:cNvPr id="0" name=""/>
        <dsp:cNvSpPr/>
      </dsp:nvSpPr>
      <dsp:spPr>
        <a:xfrm>
          <a:off x="2469356" y="611561"/>
          <a:ext cx="296703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 caratteristiche dell’amore</a:t>
          </a:r>
        </a:p>
      </dsp:txBody>
      <dsp:txXfrm>
        <a:off x="2500406" y="642611"/>
        <a:ext cx="2904935" cy="998021"/>
      </dsp:txXfrm>
    </dsp:sp>
    <dsp:sp modelId="{6F889E49-F227-4759-BE46-C1BD1E885D40}">
      <dsp:nvSpPr>
        <dsp:cNvPr id="0" name=""/>
        <dsp:cNvSpPr/>
      </dsp:nvSpPr>
      <dsp:spPr>
        <a:xfrm>
          <a:off x="2475143" y="1813275"/>
          <a:ext cx="1364293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Ciò che l’amore fa o non fa</a:t>
          </a:r>
        </a:p>
      </dsp:txBody>
      <dsp:txXfrm>
        <a:off x="2515102" y="1853234"/>
        <a:ext cx="1284375" cy="1420630"/>
      </dsp:txXfrm>
    </dsp:sp>
    <dsp:sp modelId="{A7847FB9-DBE9-4D4C-8E20-8EDC136D15AF}">
      <dsp:nvSpPr>
        <dsp:cNvPr id="0" name=""/>
        <dsp:cNvSpPr/>
      </dsp:nvSpPr>
      <dsp:spPr>
        <a:xfrm>
          <a:off x="3889564" y="1813275"/>
          <a:ext cx="1541041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ritratto di Gesù</a:t>
          </a:r>
        </a:p>
      </dsp:txBody>
      <dsp:txXfrm>
        <a:off x="3933514" y="1857225"/>
        <a:ext cx="1453141" cy="1412648"/>
      </dsp:txXfrm>
    </dsp:sp>
    <dsp:sp modelId="{517CB350-DD93-45DC-9943-411AA58E242F}">
      <dsp:nvSpPr>
        <dsp:cNvPr id="0" name=""/>
        <dsp:cNvSpPr/>
      </dsp:nvSpPr>
      <dsp:spPr>
        <a:xfrm>
          <a:off x="5536941" y="611561"/>
          <a:ext cx="2360997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perseveranza dell’amore</a:t>
          </a:r>
        </a:p>
      </dsp:txBody>
      <dsp:txXfrm>
        <a:off x="5567991" y="642611"/>
        <a:ext cx="2298897" cy="998021"/>
      </dsp:txXfrm>
    </dsp:sp>
    <dsp:sp modelId="{4CBD7F29-7EBD-4A45-AB82-2083F6007082}">
      <dsp:nvSpPr>
        <dsp:cNvPr id="0" name=""/>
        <dsp:cNvSpPr/>
      </dsp:nvSpPr>
      <dsp:spPr>
        <a:xfrm>
          <a:off x="5964709" y="1813275"/>
          <a:ext cx="1505462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maggiore delle virtù</a:t>
          </a:r>
        </a:p>
      </dsp:txBody>
      <dsp:txXfrm>
        <a:off x="6008659" y="1857225"/>
        <a:ext cx="1417562" cy="1412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È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sofferto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s-ES" sz="1800" b="1" kern="1200" dirty="0"/>
            <a:t>: </a:t>
          </a:r>
          <a:r>
            <a:rPr lang="it-IT" sz="1600" b="1" kern="1200" dirty="0"/>
            <a:t>avere una grande forza d'animo, resistere, essere paziente</a:t>
          </a:r>
          <a:endParaRPr lang="es-ES" sz="1600" b="1" kern="120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Dimostra pazienza e tollera gli errori degli altri</a:t>
          </a: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È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benigno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s-ES" sz="1800" b="1" kern="1200" dirty="0"/>
            <a:t>: agire benevolentemente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/>
            <a:t>È</a:t>
          </a:r>
          <a:r>
            <a:rPr lang="es-ES" sz="1800" b="1" kern="1200" dirty="0"/>
            <a:t> misericordioso e compassionevole</a:t>
          </a: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Gioisce della verità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s-ES" sz="1800" b="1" kern="1200" dirty="0"/>
            <a:t>: esprimere simpatía, congratularsi</a:t>
          </a: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Si rallegra con coloro che sostengono la verità</a:t>
          </a:r>
          <a:endParaRPr lang="es-ES" sz="1600" b="1" kern="120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soffre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s-ES" sz="1800" b="1" kern="1200" dirty="0"/>
            <a:t>: </a:t>
          </a:r>
          <a:r>
            <a:rPr lang="it-IT" sz="1800" b="1" kern="1200" dirty="0"/>
            <a:t>coprire col silenzio(sopportare pazientemente</a:t>
          </a:r>
          <a:r>
            <a:rPr lang="es-ES" sz="1800" b="1" kern="1200" dirty="0"/>
            <a:t>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Nasconde e tace le colpe degli altri, senza divulgarle</a:t>
          </a:r>
          <a:endParaRPr lang="es-ES" sz="1600" b="1" kern="120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crede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s-ES" sz="1800" b="1" kern="1200" dirty="0"/>
            <a:t>: </a:t>
          </a:r>
          <a:r>
            <a:rPr lang="es-ES_tradnl" sz="1800" b="1" kern="1200" dirty="0"/>
            <a:t>avere fede, riconoscere, fidarsi</a:t>
          </a:r>
          <a:endParaRPr lang="es-ES" sz="1800" b="1" kern="120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Non condanna, ma concede il beneficio del dubbio</a:t>
          </a:r>
          <a:endParaRPr lang="es-ES" sz="1600" b="1" kern="120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spera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s-ES" sz="1800" b="1" kern="1200" dirty="0"/>
            <a:t>: </a:t>
          </a:r>
          <a:r>
            <a:rPr lang="es-ES_tradnl" sz="1800" b="1" kern="1200" dirty="0" err="1"/>
            <a:t>aspettare</a:t>
          </a:r>
          <a:r>
            <a:rPr lang="es-ES_tradnl" sz="1800" b="1" kern="1200" dirty="0"/>
            <a:t> o </a:t>
          </a:r>
          <a:r>
            <a:rPr lang="es-ES_tradnl" sz="1800" b="1" kern="1200" dirty="0" err="1"/>
            <a:t>fidarsi</a:t>
          </a:r>
          <a:endParaRPr lang="es-ES" sz="1800" b="1" kern="120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Spera sempre che accada qualcosa di bello</a:t>
          </a:r>
          <a:endParaRPr lang="es-ES" sz="1800" b="1" kern="120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sopporta</a:t>
          </a: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721286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s-ES" sz="1800" b="1" kern="1200" dirty="0"/>
            <a:t>: </a:t>
          </a:r>
          <a:r>
            <a:rPr lang="it-IT" sz="1600" b="1" kern="1200" dirty="0"/>
            <a:t>resistere, sopportare, mantenere la forza d'animo, perseverare</a:t>
          </a:r>
          <a:endParaRPr lang="es-ES" sz="1600" b="1" kern="1200" dirty="0"/>
        </a:p>
      </dsp:txBody>
      <dsp:txXfrm>
        <a:off x="2170822" y="5123577"/>
        <a:ext cx="2966493" cy="754793"/>
      </dsp:txXfrm>
    </dsp:sp>
    <dsp:sp modelId="{19447C51-5C69-4576-AFE8-50A5A1595EEF}">
      <dsp:nvSpPr>
        <dsp:cNvPr id="0" name=""/>
        <dsp:cNvSpPr/>
      </dsp:nvSpPr>
      <dsp:spPr>
        <a:xfrm>
          <a:off x="5309619" y="5133298"/>
          <a:ext cx="3018991" cy="735350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Sopporta difficoltà, prove, e persecuzioni</a:t>
          </a:r>
        </a:p>
      </dsp:txBody>
      <dsp:txXfrm>
        <a:off x="5677294" y="5133298"/>
        <a:ext cx="2283641" cy="7353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135" y="55292"/>
          <a:ext cx="1966492" cy="740926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invidia</a:t>
          </a:r>
        </a:p>
      </dsp:txBody>
      <dsp:txXfrm>
        <a:off x="4135" y="55292"/>
        <a:ext cx="1781261" cy="740926"/>
      </dsp:txXfrm>
    </dsp:sp>
    <dsp:sp modelId="{457B8CBB-987F-4522-8ABC-306C72715119}">
      <dsp:nvSpPr>
        <dsp:cNvPr id="0" name=""/>
        <dsp:cNvSpPr/>
      </dsp:nvSpPr>
      <dsp:spPr>
        <a:xfrm>
          <a:off x="1729827" y="118270"/>
          <a:ext cx="3417857" cy="614968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s-ES" sz="1800" b="1" kern="1200" dirty="0"/>
            <a:t>: ha un</a:t>
          </a:r>
          <a:br>
            <a:rPr lang="es-ES" sz="1800" b="1" kern="1200" dirty="0"/>
          </a:br>
          <a:r>
            <a:rPr lang="es-ES" sz="1800" b="1" kern="1200" dirty="0"/>
            <a:t>sentimento ardente</a:t>
          </a:r>
        </a:p>
      </dsp:txBody>
      <dsp:txXfrm>
        <a:off x="2037311" y="118270"/>
        <a:ext cx="2802889" cy="614968"/>
      </dsp:txXfrm>
    </dsp:sp>
    <dsp:sp modelId="{07DDF968-0E92-4133-920B-F52297154214}">
      <dsp:nvSpPr>
        <dsp:cNvPr id="0" name=""/>
        <dsp:cNvSpPr/>
      </dsp:nvSpPr>
      <dsp:spPr>
        <a:xfrm>
          <a:off x="4932445" y="118270"/>
          <a:ext cx="3417857" cy="614968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Non invidia coloro che hanno altri doni o virtù</a:t>
          </a:r>
        </a:p>
      </dsp:txBody>
      <dsp:txXfrm>
        <a:off x="5239929" y="118270"/>
        <a:ext cx="2802889" cy="614968"/>
      </dsp:txXfrm>
    </dsp:sp>
    <dsp:sp modelId="{169525B1-C073-4224-A08C-048F355CD70C}">
      <dsp:nvSpPr>
        <dsp:cNvPr id="0" name=""/>
        <dsp:cNvSpPr/>
      </dsp:nvSpPr>
      <dsp:spPr>
        <a:xfrm>
          <a:off x="4135" y="899948"/>
          <a:ext cx="1967288" cy="740926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è presuntuoso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5" y="899948"/>
        <a:ext cx="1782057" cy="740926"/>
      </dsp:txXfrm>
    </dsp:sp>
    <dsp:sp modelId="{96C34CE6-8738-4E95-B1A0-FDC2A80E076D}">
      <dsp:nvSpPr>
        <dsp:cNvPr id="0" name=""/>
        <dsp:cNvSpPr/>
      </dsp:nvSpPr>
      <dsp:spPr>
        <a:xfrm>
          <a:off x="1730623" y="962926"/>
          <a:ext cx="3417857" cy="614968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s-ES" sz="1800" b="1" kern="1200" dirty="0"/>
            <a:t>: vantarsi, millantarsi</a:t>
          </a:r>
        </a:p>
      </dsp:txBody>
      <dsp:txXfrm>
        <a:off x="2038107" y="962926"/>
        <a:ext cx="2802889" cy="614968"/>
      </dsp:txXfrm>
    </dsp:sp>
    <dsp:sp modelId="{51F76EEE-3B51-4F1F-B355-E38683073737}">
      <dsp:nvSpPr>
        <dsp:cNvPr id="0" name=""/>
        <dsp:cNvSpPr/>
      </dsp:nvSpPr>
      <dsp:spPr>
        <a:xfrm>
          <a:off x="4933242" y="962926"/>
          <a:ext cx="3417857" cy="614968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Non vuole essere lodato dagli altri</a:t>
          </a:r>
          <a:endParaRPr lang="es-ES" sz="1800" b="1" kern="1200" dirty="0"/>
        </a:p>
      </dsp:txBody>
      <dsp:txXfrm>
        <a:off x="5240726" y="962926"/>
        <a:ext cx="2802889" cy="614968"/>
      </dsp:txXfrm>
    </dsp:sp>
    <dsp:sp modelId="{DB5AFC04-BD33-45D1-AC6F-967867F6381A}">
      <dsp:nvSpPr>
        <dsp:cNvPr id="0" name=""/>
        <dsp:cNvSpPr/>
      </dsp:nvSpPr>
      <dsp:spPr>
        <a:xfrm>
          <a:off x="4135" y="1744603"/>
          <a:ext cx="1966492" cy="740926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si vanta</a:t>
          </a:r>
        </a:p>
      </dsp:txBody>
      <dsp:txXfrm>
        <a:off x="4135" y="1744603"/>
        <a:ext cx="1781261" cy="740926"/>
      </dsp:txXfrm>
    </dsp:sp>
    <dsp:sp modelId="{1CCE6C85-7B5D-430B-9F56-A9C418DB1D95}">
      <dsp:nvSpPr>
        <dsp:cNvPr id="0" name=""/>
        <dsp:cNvSpPr/>
      </dsp:nvSpPr>
      <dsp:spPr>
        <a:xfrm>
          <a:off x="1729827" y="1807582"/>
          <a:ext cx="3417857" cy="614968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s-ES" sz="1800" b="1" kern="1200" dirty="0"/>
            <a:t>: gonfiarsi, inorgoglirsi</a:t>
          </a:r>
        </a:p>
      </dsp:txBody>
      <dsp:txXfrm>
        <a:off x="2037311" y="1807582"/>
        <a:ext cx="2802889" cy="614968"/>
      </dsp:txXfrm>
    </dsp:sp>
    <dsp:sp modelId="{B52B9E53-451A-4F36-9119-9FF81DD2233D}">
      <dsp:nvSpPr>
        <dsp:cNvPr id="0" name=""/>
        <dsp:cNvSpPr/>
      </dsp:nvSpPr>
      <dsp:spPr>
        <a:xfrm>
          <a:off x="4932445" y="1807582"/>
          <a:ext cx="3417857" cy="614968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Non ha un'opinione esagerata di sé stesso</a:t>
          </a:r>
          <a:endParaRPr lang="es-ES" sz="1800" b="1" kern="1200" dirty="0"/>
        </a:p>
      </dsp:txBody>
      <dsp:txXfrm>
        <a:off x="5239929" y="1807582"/>
        <a:ext cx="2802889" cy="614968"/>
      </dsp:txXfrm>
    </dsp:sp>
    <dsp:sp modelId="{B20A4C7E-36B3-4725-8DFB-4FF5CDEB91EC}">
      <dsp:nvSpPr>
        <dsp:cNvPr id="0" name=""/>
        <dsp:cNvSpPr/>
      </dsp:nvSpPr>
      <dsp:spPr>
        <a:xfrm>
          <a:off x="4135" y="2589259"/>
          <a:ext cx="1967288" cy="740926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fa nulla di inappropriato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5" y="2589259"/>
        <a:ext cx="1782057" cy="740926"/>
      </dsp:txXfrm>
    </dsp:sp>
    <dsp:sp modelId="{68F1CFFE-5D06-459E-BCBD-974819EFBFA0}">
      <dsp:nvSpPr>
        <dsp:cNvPr id="0" name=""/>
        <dsp:cNvSpPr/>
      </dsp:nvSpPr>
      <dsp:spPr>
        <a:xfrm>
          <a:off x="1730623" y="2652238"/>
          <a:ext cx="3417857" cy="614968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s-ES" sz="1800" b="1" kern="1200" dirty="0"/>
            <a:t>: agire indebitamente</a:t>
          </a:r>
        </a:p>
      </dsp:txBody>
      <dsp:txXfrm>
        <a:off x="2038107" y="2652238"/>
        <a:ext cx="2802889" cy="614968"/>
      </dsp:txXfrm>
    </dsp:sp>
    <dsp:sp modelId="{D8FE57D5-CC58-4448-9530-962042026ED1}">
      <dsp:nvSpPr>
        <dsp:cNvPr id="0" name=""/>
        <dsp:cNvSpPr/>
      </dsp:nvSpPr>
      <dsp:spPr>
        <a:xfrm>
          <a:off x="4933242" y="2652238"/>
          <a:ext cx="3417857" cy="614968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Non va contro le norme sociali e morali</a:t>
          </a:r>
          <a:endParaRPr lang="es-ES" sz="1800" b="1" kern="1200" dirty="0"/>
        </a:p>
      </dsp:txBody>
      <dsp:txXfrm>
        <a:off x="5240726" y="2652238"/>
        <a:ext cx="2802889" cy="614968"/>
      </dsp:txXfrm>
    </dsp:sp>
    <dsp:sp modelId="{FEA9585B-2310-4252-B817-AAA4F9838368}">
      <dsp:nvSpPr>
        <dsp:cNvPr id="0" name=""/>
        <dsp:cNvSpPr/>
      </dsp:nvSpPr>
      <dsp:spPr>
        <a:xfrm>
          <a:off x="4135" y="3433915"/>
          <a:ext cx="1966492" cy="740926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cerca del suo</a:t>
          </a:r>
        </a:p>
      </dsp:txBody>
      <dsp:txXfrm>
        <a:off x="4135" y="3433915"/>
        <a:ext cx="1781261" cy="740926"/>
      </dsp:txXfrm>
    </dsp:sp>
    <dsp:sp modelId="{361FE7B8-5C4B-437A-AE96-F3A6E0833C37}">
      <dsp:nvSpPr>
        <dsp:cNvPr id="0" name=""/>
        <dsp:cNvSpPr/>
      </dsp:nvSpPr>
      <dsp:spPr>
        <a:xfrm>
          <a:off x="1729827" y="3496894"/>
          <a:ext cx="3417857" cy="614968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s-ES" sz="1800" b="1" kern="1200" dirty="0"/>
            <a:t>: cercare</a:t>
          </a:r>
        </a:p>
      </dsp:txBody>
      <dsp:txXfrm>
        <a:off x="2037311" y="3496894"/>
        <a:ext cx="2802889" cy="614968"/>
      </dsp:txXfrm>
    </dsp:sp>
    <dsp:sp modelId="{A59A0B62-003F-4038-A25E-0EB235616BF2}">
      <dsp:nvSpPr>
        <dsp:cNvPr id="0" name=""/>
        <dsp:cNvSpPr/>
      </dsp:nvSpPr>
      <dsp:spPr>
        <a:xfrm>
          <a:off x="4932445" y="3496894"/>
          <a:ext cx="3417857" cy="614968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Rinuncia ai suoi diritti per il bene degli altri</a:t>
          </a:r>
        </a:p>
      </dsp:txBody>
      <dsp:txXfrm>
        <a:off x="5239929" y="3496894"/>
        <a:ext cx="2802889" cy="614968"/>
      </dsp:txXfrm>
    </dsp:sp>
    <dsp:sp modelId="{91924D95-6CEC-4FC5-BE12-C31DB7DC3964}">
      <dsp:nvSpPr>
        <dsp:cNvPr id="0" name=""/>
        <dsp:cNvSpPr/>
      </dsp:nvSpPr>
      <dsp:spPr>
        <a:xfrm>
          <a:off x="4135" y="4281111"/>
          <a:ext cx="1966492" cy="740926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si irrita</a:t>
          </a:r>
        </a:p>
      </dsp:txBody>
      <dsp:txXfrm>
        <a:off x="4135" y="4281111"/>
        <a:ext cx="1781261" cy="740926"/>
      </dsp:txXfrm>
    </dsp:sp>
    <dsp:sp modelId="{ED56B013-7A69-4BC3-AE95-16DB4F0CB600}">
      <dsp:nvSpPr>
        <dsp:cNvPr id="0" name=""/>
        <dsp:cNvSpPr/>
      </dsp:nvSpPr>
      <dsp:spPr>
        <a:xfrm>
          <a:off x="1729827" y="4278571"/>
          <a:ext cx="3417857" cy="746006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s-ES" sz="1800" b="1" kern="1200" dirty="0"/>
            <a:t>: </a:t>
          </a:r>
          <a:r>
            <a:rPr lang="it-IT" sz="1600" b="1" kern="1200" dirty="0"/>
            <a:t>esagerare una cosa per irritare, provocare o </a:t>
          </a:r>
          <a:r>
            <a:rPr lang="it-IT" sz="1800" b="0" kern="1200" dirty="0"/>
            <a:t>esasperare</a:t>
          </a:r>
          <a:endParaRPr lang="es-ES" sz="1800" b="0" kern="1200" dirty="0"/>
        </a:p>
      </dsp:txBody>
      <dsp:txXfrm>
        <a:off x="2102830" y="4278571"/>
        <a:ext cx="2671851" cy="746006"/>
      </dsp:txXfrm>
    </dsp:sp>
    <dsp:sp modelId="{164C8E25-0F11-4535-8F6B-5D6C014D9107}">
      <dsp:nvSpPr>
        <dsp:cNvPr id="0" name=""/>
        <dsp:cNvSpPr/>
      </dsp:nvSpPr>
      <dsp:spPr>
        <a:xfrm>
          <a:off x="4932445" y="4278571"/>
          <a:ext cx="3417857" cy="746006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Non è irascibile nè eccesivamente suscettibile</a:t>
          </a:r>
        </a:p>
      </dsp:txBody>
      <dsp:txXfrm>
        <a:off x="5305448" y="4278571"/>
        <a:ext cx="2671851" cy="746006"/>
      </dsp:txXfrm>
    </dsp:sp>
    <dsp:sp modelId="{BF6C196A-F9BA-482C-8FFB-463A4F6BE7D1}">
      <dsp:nvSpPr>
        <dsp:cNvPr id="0" name=""/>
        <dsp:cNvSpPr/>
      </dsp:nvSpPr>
      <dsp:spPr>
        <a:xfrm>
          <a:off x="4135" y="5130847"/>
          <a:ext cx="1966492" cy="740926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serba rancore</a:t>
          </a:r>
        </a:p>
      </dsp:txBody>
      <dsp:txXfrm>
        <a:off x="4135" y="5130847"/>
        <a:ext cx="1781261" cy="740926"/>
      </dsp:txXfrm>
    </dsp:sp>
    <dsp:sp modelId="{DA2DF499-8290-441B-B627-1655DEBC7209}">
      <dsp:nvSpPr>
        <dsp:cNvPr id="0" name=""/>
        <dsp:cNvSpPr/>
      </dsp:nvSpPr>
      <dsp:spPr>
        <a:xfrm>
          <a:off x="1729827" y="5128307"/>
          <a:ext cx="3417857" cy="746006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s-ES" sz="1800" b="1" kern="1200" dirty="0"/>
            <a:t>: valutare</a:t>
          </a:r>
        </a:p>
      </dsp:txBody>
      <dsp:txXfrm>
        <a:off x="2102830" y="5128307"/>
        <a:ext cx="2671851" cy="746006"/>
      </dsp:txXfrm>
    </dsp:sp>
    <dsp:sp modelId="{649A6CBF-F290-4EEE-B78D-0D564C2B9D25}">
      <dsp:nvSpPr>
        <dsp:cNvPr id="0" name=""/>
        <dsp:cNvSpPr/>
      </dsp:nvSpPr>
      <dsp:spPr>
        <a:xfrm>
          <a:off x="4932445" y="5128307"/>
          <a:ext cx="3417857" cy="746006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Perdona e non tiene conto delle offese ricevute</a:t>
          </a:r>
        </a:p>
      </dsp:txBody>
      <dsp:txXfrm>
        <a:off x="5305448" y="5128307"/>
        <a:ext cx="2671851" cy="746006"/>
      </dsp:txXfrm>
    </dsp:sp>
    <dsp:sp modelId="{0E148539-EB33-4ABA-B989-DB519EA8B5CE}">
      <dsp:nvSpPr>
        <dsp:cNvPr id="0" name=""/>
        <dsp:cNvSpPr/>
      </dsp:nvSpPr>
      <dsp:spPr>
        <a:xfrm>
          <a:off x="4135" y="5980583"/>
          <a:ext cx="1988442" cy="740926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gioisce della ingiustizia</a:t>
          </a:r>
        </a:p>
      </dsp:txBody>
      <dsp:txXfrm>
        <a:off x="4135" y="5980583"/>
        <a:ext cx="1803211" cy="740926"/>
      </dsp:txXfrm>
    </dsp:sp>
    <dsp:sp modelId="{DA11F333-C957-4900-8486-90D3E1E1428C}">
      <dsp:nvSpPr>
        <dsp:cNvPr id="0" name=""/>
        <dsp:cNvSpPr/>
      </dsp:nvSpPr>
      <dsp:spPr>
        <a:xfrm>
          <a:off x="1751777" y="5990296"/>
          <a:ext cx="3013715" cy="721499"/>
        </a:xfrm>
        <a:prstGeom prst="chevron">
          <a:avLst/>
        </a:prstGeom>
        <a:solidFill>
          <a:schemeClr val="accent4">
            <a:tint val="40000"/>
            <a:alpha val="90000"/>
            <a:hueOff val="9363107"/>
            <a:satOff val="-3826"/>
            <a:lumOff val="-105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s-ES" sz="1600" b="1" kern="1200" dirty="0"/>
            <a:t>: essere allegro, felice, o stare bene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12527" y="5990296"/>
        <a:ext cx="2292216" cy="721499"/>
      </dsp:txXfrm>
    </dsp:sp>
    <dsp:sp modelId="{F0F60C94-7EB6-4949-BD65-B9F32C4BA715}">
      <dsp:nvSpPr>
        <dsp:cNvPr id="0" name=""/>
        <dsp:cNvSpPr/>
      </dsp:nvSpPr>
      <dsp:spPr>
        <a:xfrm>
          <a:off x="4550253" y="5978043"/>
          <a:ext cx="3913338" cy="746006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Non si rallegra degli errori ma  cerca di </a:t>
          </a:r>
          <a:r>
            <a:rPr lang="es-ES" sz="1800" b="1" kern="1200" dirty="0" err="1"/>
            <a:t>rimediare</a:t>
          </a:r>
          <a:endParaRPr lang="es-ES" sz="1800" b="1" kern="1200" dirty="0"/>
        </a:p>
      </dsp:txBody>
      <dsp:txXfrm>
        <a:off x="4923256" y="5978043"/>
        <a:ext cx="3167332" cy="7460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dirty="0"/>
            <a:t>Ha sopportato percosse, insulti e disprezzo</a:t>
          </a:r>
          <a:br>
            <a:rPr lang="es-ES" sz="2000" b="1" kern="1200" dirty="0"/>
          </a:br>
          <a:r>
            <a:rPr lang="es-ES" sz="2000" b="1" kern="1200" dirty="0"/>
            <a:t>(Mt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Soffre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dirty="0"/>
            <a:t>Si interessava a chiunque soffrisse</a:t>
          </a:r>
          <a:endParaRPr lang="es-ES" sz="2000" b="1" kern="120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È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benigno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Insegnava la verità con chiarezza e convinzione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Gioisce della verità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dirty="0"/>
            <a:t>Non giudicò la donna peccatrice e le concesse il perdono                </a:t>
          </a:r>
          <a:r>
            <a:rPr lang="es-ES" sz="2000" b="1" kern="1200" dirty="0"/>
            <a:t>(</a:t>
          </a:r>
          <a:r>
            <a:rPr lang="es-ES" sz="2000" b="1" kern="1200" dirty="0" err="1"/>
            <a:t>Gv</a:t>
          </a:r>
          <a:r>
            <a:rPr lang="es-ES" sz="2000" b="1" kern="1200" dirty="0"/>
            <a:t> 8:10,11)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Tollera tutto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Confidò nella sincerità di Zaccheo</a:t>
          </a:r>
          <a:br>
            <a:rPr lang="es-ES" sz="2000" b="1" kern="1200" dirty="0"/>
          </a:br>
          <a:r>
            <a:rPr lang="es-ES" sz="2000" b="1" kern="1200" dirty="0"/>
            <a:t>(</a:t>
          </a:r>
          <a:r>
            <a:rPr lang="es-ES" sz="2000" b="1" kern="1200" dirty="0" err="1"/>
            <a:t>Lc</a:t>
          </a:r>
          <a:r>
            <a:rPr lang="es-ES" sz="2000" b="1" kern="1200" dirty="0"/>
            <a:t> 19:8,9)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crede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Preparó 12 uomini per una missione “impossibile”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Tutto spera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Sopportò fame, rifiuto, dolore e persecuzione</a:t>
          </a: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Sopporta tutto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91840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cercò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onori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si unì agli umili</a:t>
          </a:r>
        </a:p>
      </dsp:txBody>
      <dsp:txXfrm>
        <a:off x="431952" y="216480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Non invidia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Benchè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 dell’Universo, non si vantò di questo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Non è presuntuoso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 disposto 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svolgere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 lavori più umili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Non si vanta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 comportava con cortesia e correttezza nei confronti di tutti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Non fa nulla di illecito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46315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Fece sempre la volontà di suo Padre  (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Gv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6:38)</a:t>
          </a:r>
        </a:p>
      </dsp:txBody>
      <dsp:txXfrm>
        <a:off x="50326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20529" y="4738796"/>
          <a:ext cx="2578548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Non cerca il proprio interesse</a:t>
          </a:r>
        </a:p>
      </dsp:txBody>
      <dsp:txXfrm>
        <a:off x="320529" y="4738796"/>
        <a:ext cx="1815879" cy="736119"/>
      </dsp:txXfrm>
    </dsp:sp>
    <dsp:sp modelId="{58F0DE82-FA84-4FF9-96D7-BE7A5F744133}">
      <dsp:nvSpPr>
        <dsp:cNvPr id="0" name=""/>
        <dsp:cNvSpPr/>
      </dsp:nvSpPr>
      <dsp:spPr>
        <a:xfrm>
          <a:off x="2058357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22921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Anche quando lo colpirono, rispose con cortesia</a:t>
          </a:r>
          <a:b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Gv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18:22,23)</a:t>
          </a:r>
        </a:p>
      </dsp:txBody>
      <dsp:txXfrm>
        <a:off x="326932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22921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Non si irrita</a:t>
          </a:r>
        </a:p>
      </dsp:txBody>
      <dsp:txXfrm>
        <a:off x="322921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82441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95275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Chiese perdono per quelli che lo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stavano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crocifiggendo</a:t>
          </a:r>
          <a:b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Lc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23:34)</a:t>
          </a:r>
        </a:p>
      </dsp:txBody>
      <dsp:txXfrm>
        <a:off x="6035387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95275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Non serba rancore</a:t>
          </a:r>
        </a:p>
      </dsp:txBody>
      <dsp:txXfrm>
        <a:off x="5995275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9048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761337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Parlò duramente agli ingiusti farisei</a:t>
          </a:r>
          <a:b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 23:27,28)</a:t>
          </a:r>
        </a:p>
      </dsp:txBody>
      <dsp:txXfrm>
        <a:off x="8801449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761337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Non gioisce dell’ingiustizia</a:t>
          </a:r>
        </a:p>
      </dsp:txBody>
      <dsp:txXfrm>
        <a:off x="8761337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35654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#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pPr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5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ATOS PC CLAUDIO\IGLESIA\Escuela Sabatica - ppt lecciones\2026\1 TRIMESTRE\leccion 2\17668803368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74" y="11564"/>
            <a:ext cx="12200074" cy="6846435"/>
          </a:xfrm>
          <a:prstGeom prst="rect">
            <a:avLst/>
          </a:prstGeom>
          <a:noFill/>
        </p:spPr>
      </p:pic>
      <p:sp>
        <p:nvSpPr>
          <p:cNvPr id="3" name="Rettangolo arrotondato 2"/>
          <p:cNvSpPr/>
          <p:nvPr/>
        </p:nvSpPr>
        <p:spPr>
          <a:xfrm>
            <a:off x="304801" y="132641"/>
            <a:ext cx="11549742" cy="1151873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118271" y="1316157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3 TRIMESTRE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88B29BE-9242-473D-A56B-64D155C91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1" y="355348"/>
            <a:ext cx="11443062" cy="7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1914" tIns="60957" rIns="121914" bIns="60957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Arial" charset="0"/>
              </a:rPr>
              <a:t>LEZIONE 7 DELLA SCUOLA DEL SABATO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457200" y="5693229"/>
            <a:ext cx="11549743" cy="1077815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4CB3EE98-247C-4F61-BF86-8B6275695A74}"/>
              </a:ext>
            </a:extLst>
          </p:cNvPr>
          <p:cNvSpPr txBox="1"/>
          <p:nvPr/>
        </p:nvSpPr>
        <p:spPr>
          <a:xfrm>
            <a:off x="527143" y="5663604"/>
            <a:ext cx="11353800" cy="1138767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nvex"/>
              <a:contourClr>
                <a:schemeClr val="accent6">
                  <a:lumMod val="50000"/>
                </a:schemeClr>
              </a:contourClr>
            </a:sp3d>
          </a:bodyPr>
          <a:lstStyle>
            <a:defPPr>
              <a:defRPr lang="es-ES"/>
            </a:defPPr>
            <a:lvl1pPr algn="ctr" defTabSz="914400">
              <a:defRPr sz="4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s-ES" sz="6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9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UN RITRATTO DELL’AMORE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61739" y="1149178"/>
            <a:ext cx="8850622" cy="4633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sellaDiTesto 10"/>
          <p:cNvSpPr txBox="1"/>
          <p:nvPr/>
        </p:nvSpPr>
        <p:spPr>
          <a:xfrm>
            <a:off x="10166168" y="5113093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  15 AGOSTO 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801633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s-ES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RITRATTO DI GESÙ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333373" y="594300"/>
            <a:ext cx="11540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Questo è il mio comandamento: che vi amiate gli uni gli altri, come io ho amato voi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 </a:t>
            </a:r>
            <a:r>
              <a:rPr lang="es-E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(Giovanni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LA PERSEVERANZA DELL’AMORE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LA MAGGIORE DELLE VIRTÙ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Ora dunque queste tre cose rimangono: fede, speranza e amore; ma la più grande di esse è l'amore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»</a:t>
            </a:r>
          </a:p>
          <a:p>
            <a:pPr algn="ctr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Corinzi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13:13)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41772" y="1427976"/>
            <a:ext cx="7052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I Corinzi, con il loro comportamento, dimostravano ciò che l’amore non fa: erano invidiosi, vanagloriosi, vanitosi, agivano in modo scorretto, erano egoisti, si irritavano facilmente, erano rancorosi e tolleravano il peccato.</a:t>
            </a:r>
            <a:endParaRPr lang="es-ES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8306" y="1489788"/>
            <a:ext cx="478007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316720" y="4847952"/>
            <a:ext cx="560870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Quando Gesù tornerà, il peccato cesserà di esistere e godremo della vita eterna insieme a Lui. A quel punto, la profezia, il dono delle lingue e gli altri doni, insieme alla fede e alla speranza, non saranno più necessari. Ma l’amore durerà in eterno </a:t>
            </a:r>
            <a:r>
              <a:rPr lang="es-ES" b="1" dirty="0"/>
              <a:t>(1 Co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3849919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41772" y="2754247"/>
            <a:ext cx="65477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Proprio come loro, anche noi dobbiamo abbandonare questi peccati e coltivare le virtù dell’amore, come ci insegna Paolo, per poter utilizzare correttamente i doni spirituali. Inoltre, ci invita a perseverare in altre due virtù: la fede e la speranza</a:t>
            </a:r>
            <a:r>
              <a:rPr lang="es-E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211860" y="481914"/>
            <a:ext cx="913164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800" b="1" dirty="0">
                <a:latin typeface="Comic Sans MS" pitchFamily="66" charset="0"/>
              </a:rPr>
              <a:t>«</a:t>
            </a:r>
            <a:r>
              <a:rPr lang="it-IT" sz="2800" b="1" dirty="0">
                <a:latin typeface="Comic Sans MS" pitchFamily="66" charset="0"/>
              </a:rPr>
              <a:t>Dio è amore. L’amore del Padre e del Figlio è un attributo di ogni credente. La Parola di Dio è il canale attraverso il quale l’amore divino giunge all’uomo. La verità di Dio è il mezzo attraverso il quale si raggiunge l’intelletto umano. Lo Spirito Santo viene donato allo strumento umano che opera in collaborazione con gli strumenti divini</a:t>
            </a:r>
            <a:r>
              <a:rPr lang="es-ES" sz="2800" b="1" dirty="0">
                <a:latin typeface="Comic Sans MS" pitchFamily="66" charset="0"/>
              </a:rPr>
              <a:t>.</a:t>
            </a:r>
            <a:r>
              <a:rPr lang="it-IT" sz="2800" b="1" dirty="0">
                <a:latin typeface="Comic Sans MS" pitchFamily="66" charset="0"/>
              </a:rPr>
              <a:t> Trasforma la mente e il carattere, rendendo l’uomo capace di contemplare Colui che è invisibile. L’amore perfetto può essere goduto solo attraverso l’accettazione della verità e l’accoglienza dello Spirito Santo</a:t>
            </a:r>
            <a:r>
              <a:rPr lang="es-ES" sz="2800" b="1" dirty="0">
                <a:latin typeface="Comic Sans MS" pitchFamily="66" charset="0"/>
              </a:rPr>
              <a:t>».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4021386" y="5994738"/>
            <a:ext cx="5948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600" b="1" dirty="0"/>
              <a:t>(E.G. White, «Dio veglia su di </a:t>
            </a:r>
            <a:r>
              <a:rPr lang="es-ES" sz="1600" b="1" dirty="0" err="1"/>
              <a:t>noi</a:t>
            </a:r>
            <a:r>
              <a:rPr lang="es-ES" sz="1600" b="1" dirty="0"/>
              <a:t>, 9 </a:t>
            </a:r>
            <a:r>
              <a:rPr lang="es-ES" sz="1600" b="1" dirty="0" err="1"/>
              <a:t>ottobre</a:t>
            </a:r>
            <a:r>
              <a:rPr lang="es-ES" sz="1600" b="1" dirty="0"/>
              <a:t>», libera </a:t>
            </a:r>
            <a:r>
              <a:rPr lang="es-ES" sz="1600" b="1" dirty="0" err="1"/>
              <a:t>traduzione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83099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lang="it-IT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Ora dunque queste tre cose rimangono: fede, speranza e amore; ma la più grande di esse è l'amore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Corinzi 13:13)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23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5" y="575064"/>
            <a:ext cx="7667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1 Corinzi 13 è noto come «il capitolo dell’amore». Qui non si parla di un amore di tipo romantico, bensì di un tipo di amore molto più profondo: l’amore divino</a:t>
            </a:r>
            <a:r>
              <a:rPr lang="es-ES" b="1" dirty="0"/>
              <a:t>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6597359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L'amore è il motore che guida tutte le nostre azioni, il motivo per cui facciamo ciò che va a beneficio delle persone con cui interagiamo</a:t>
            </a:r>
            <a:r>
              <a:rPr lang="es-ES" b="1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551533"/>
            <a:ext cx="766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Paolo spiega magnificamente come manifestare nella nostra vita l’amore di Dio che è stato riversato nei nostri cuori </a:t>
            </a:r>
            <a:r>
              <a:rPr lang="es-ES" b="1" dirty="0"/>
              <a:t>(Ro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s-E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LA SUPREMAZIA DELL’AMORE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3"/>
                </a:solidFill>
              </a:rPr>
              <a:t>LA VIA MIGLIORE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it-IT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Ora voi cercate ardentemente i doni maggiori; e vi mostrerò una via ancora più alta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»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Corinzi 12:31)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349571" y="1288672"/>
            <a:ext cx="692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Che tipo di amore descrive Paolo in 1 Corinzi 13, e  perché supera qualsiasi dono spirituale? </a:t>
            </a:r>
            <a:r>
              <a:rPr lang="es-ES" b="1" dirty="0"/>
              <a:t>(1 Co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46585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352801" y="3881894"/>
            <a:ext cx="43973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Nessun dono spirituale è utile se non viene esercitato spinto da questo tipo di amore. In realtà, tutte le nostre azioni e i nostri pensieri devono essere permeati dall’amore </a:t>
            </a:r>
            <a:r>
              <a:rPr lang="it-IT" b="1" dirty="0" err="1"/>
              <a:t>agapē</a:t>
            </a:r>
            <a:r>
              <a:rPr lang="es-ES" b="1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521676" y="5817625"/>
            <a:ext cx="79916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Gesù ci ha avvertito che, a causa della malvagità, questo amore si raffredderà (Mt 24:12). Ma non dobbiamo permettere che ciò accada in noi, nelle nostre famiglie o nelle nostre chiese</a:t>
            </a:r>
            <a:r>
              <a:rPr lang="es-ES" b="1" dirty="0"/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164224" y="2061833"/>
            <a:ext cx="78547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In greco esistono diverse parole per definire l’amore. Paolo sceglie «agapē» (amore disinteressato, incondizionato e riflessivo, che cerca esclusivamente il benessere della persona amata), lo stesso termine che Giovanni usa quando afferma che «Dio è amore» </a:t>
            </a:r>
            <a:r>
              <a:rPr lang="es-ES" b="1" dirty="0"/>
              <a:t>(1 </a:t>
            </a:r>
            <a:r>
              <a:rPr lang="es-ES" b="1" dirty="0" err="1"/>
              <a:t>Gv</a:t>
            </a:r>
            <a:r>
              <a:rPr lang="es-ES" b="1" dirty="0"/>
              <a:t>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LE CARATTERISTICHE DELL’AMORE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CIÒ CHE L’AMORE FA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362700" y="-38885"/>
            <a:ext cx="58293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«</a:t>
            </a:r>
            <a:r>
              <a:rPr lang="it-IT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L'amore è paziente, è benigno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[…] gioisce della verità. T</a:t>
            </a:r>
            <a:r>
              <a:rPr lang="it-IT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ollera ogni cosa, crede ogni cosa, spera ogni cosa, sopporta ogni cosa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» </a:t>
            </a:r>
            <a:r>
              <a:rPr lang="es-E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(1 Corinzi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2768507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447C51-5C69-4576-AFE8-50A5A1595E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19447C51-5C69-4576-AFE8-50A5A1595E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">
                                            <p:graphicEl>
                                              <a:dgm id="{19447C51-5C69-4576-AFE8-50A5A1595E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">
                                            <p:graphicEl>
                                              <a:dgm id="{19447C51-5C69-4576-AFE8-50A5A1595E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">
                                            <p:graphicEl>
                                              <a:dgm id="{19447C51-5C69-4576-AFE8-50A5A1595E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47624" y="0"/>
            <a:ext cx="3581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CIÒ CHE L’AMORE NON FA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102816"/>
            <a:ext cx="3581399" cy="224676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«[…] </a:t>
            </a:r>
            <a:r>
              <a:rPr lang="it-IT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L'amore non è invidioso, l'amore non si vanta, non si gonfia d'orgoglio; non agisce in modo scorretto, non cerca il proprio interesse, non si adira, non serba rancore; non gioisce dell'ingiustizia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[…]»</a:t>
            </a:r>
          </a:p>
          <a:p>
            <a:pPr algn="ctr"/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Corinzi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6270966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498294"/>
            <a:ext cx="2601247" cy="3234343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11F333-C957-4900-8486-90D3E1E142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">
                                            <p:graphicEl>
                                              <a:dgm id="{DA11F333-C957-4900-8486-90D3E1E142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">
                                            <p:graphicEl>
                                              <a:dgm id="{DA11F333-C957-4900-8486-90D3E1E142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">
                                            <p:graphicEl>
                                              <a:dgm id="{DA11F333-C957-4900-8486-90D3E1E142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">
                                            <p:graphicEl>
                                              <a:dgm id="{DA11F333-C957-4900-8486-90D3E1E142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s-ES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RITRATTO DI GESÚ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247650" y="594300"/>
            <a:ext cx="11696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Questo è il mio comandamento: che vi amiate gli uni gli altri, come io ho amato voi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 </a:t>
            </a:r>
            <a:r>
              <a:rPr lang="es-E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(Giovanni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7570309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</TotalTime>
  <Words>1228</Words>
  <Application>Microsoft Office PowerPoint</Application>
  <PresentationFormat>Panorámica</PresentationFormat>
  <Paragraphs>119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Verdana</vt:lpstr>
      <vt:lpstr>Aptos</vt:lpstr>
      <vt:lpstr>Comic Sans MS</vt:lpstr>
      <vt:lpstr>Calibri</vt:lpstr>
      <vt:lpstr>Aptos Display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Sergio</dc:creator>
  <cp:lastModifiedBy>Sergio</cp:lastModifiedBy>
  <cp:revision>152</cp:revision>
  <dcterms:created xsi:type="dcterms:W3CDTF">2026-07-11T14:17:46Z</dcterms:created>
  <dcterms:modified xsi:type="dcterms:W3CDTF">2026-08-11T15:38:19Z</dcterms:modified>
</cp:coreProperties>
</file>