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80" r:id="rId2"/>
    <p:sldId id="270" r:id="rId3"/>
    <p:sldId id="271" r:id="rId4"/>
    <p:sldId id="278" r:id="rId5"/>
    <p:sldId id="279" r:id="rId6"/>
    <p:sldId id="273" r:id="rId7"/>
    <p:sldId id="275" r:id="rId8"/>
    <p:sldId id="277" r:id="rId9"/>
    <p:sldId id="264" r:id="rId10"/>
  </p:sldIdLst>
  <p:sldSz cx="12192000" cy="6858000"/>
  <p:notesSz cx="6858000" cy="9144000"/>
  <p:embeddedFontLst>
    <p:embeddedFont>
      <p:font typeface="Comic Sans MS" panose="030F0702030302020204" pitchFamily="66" charset="0"/>
      <p:regular r:id="rId11"/>
      <p:bold r:id="rId12"/>
      <p:italic r:id="rId13"/>
      <p:boldItalic r:id="rId14"/>
    </p:embeddedFont>
    <p:embeddedFont>
      <p:font typeface="Verdana" panose="020B0604030504040204" pitchFamily="34" charset="0"/>
      <p:regular r:id="rId15"/>
      <p:bold r:id="rId16"/>
      <p:italic r:id="rId17"/>
      <p:boldItalic r:id="rId18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58"/>
  </p:normalViewPr>
  <p:slideViewPr>
    <p:cSldViewPr snapToGrid="0">
      <p:cViewPr varScale="1">
        <p:scale>
          <a:sx n="30" d="100"/>
          <a:sy n="30" d="100"/>
        </p:scale>
        <p:origin x="24" y="11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#1" loCatId="picture" qsTypeId="urn:microsoft.com/office/officeart/2005/8/quickstyle/3d3#1" qsCatId="3D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“La grazia del Signor Gesù Cristo”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“L’amore di Dio”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“La comunione dello Spirito Santo”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“Siano con tutti voi”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#1"/>
    <dgm:cxn modelId="{51B17A46-7224-42C6-B4FC-F990F0686D62}" type="presOf" srcId="{B2C1A321-EB7B-45B8-A27B-9D87C32F1AC0}" destId="{910D9612-24A1-4839-8E28-51A08CDF1D26}" srcOrd="1" destOrd="0" presId="urn:microsoft.com/office/officeart/2005/8/layout/vList4#1"/>
    <dgm:cxn modelId="{322DDD4F-342E-4DD3-8D73-B4EE4F014CDD}" type="presOf" srcId="{C59F48F4-49A6-4A79-8A55-1FD68AFA2018}" destId="{D36652D9-2C5A-4726-8424-52DA1CB04196}" srcOrd="0" destOrd="0" presId="urn:microsoft.com/office/officeart/2005/8/layout/vList4#1"/>
    <dgm:cxn modelId="{7F866E51-5DA4-47C3-A8ED-9A22B3A28777}" type="presOf" srcId="{2F668A07-7F38-42D1-83BF-D5580FB34287}" destId="{028C751E-F06B-410F-8DE9-58BC97E33F57}" srcOrd="1" destOrd="0" presId="urn:microsoft.com/office/officeart/2005/8/layout/vList4#1"/>
    <dgm:cxn modelId="{543F3C7C-FC9B-4CEE-B199-41E099F09C1F}" type="presOf" srcId="{DB24F231-58D5-4F95-B24A-C298FD59C2CA}" destId="{98AC1024-BFAE-4621-AB23-9550F2F2F656}" srcOrd="0" destOrd="0" presId="urn:microsoft.com/office/officeart/2005/8/layout/vList4#1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#1"/>
    <dgm:cxn modelId="{02BAFDC3-DC7A-4F7B-88C6-6802677B916E}" type="presOf" srcId="{A11897F8-71AD-4D42-85A4-3DF21AC11DB6}" destId="{C096E2BE-1580-49B4-B24E-285D7AB03551}" srcOrd="1" destOrd="0" presId="urn:microsoft.com/office/officeart/2005/8/layout/vList4#1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#1"/>
    <dgm:cxn modelId="{F2062CEF-6656-49A9-B4A4-964D80E0D016}" type="presOf" srcId="{B2C1A321-EB7B-45B8-A27B-9D87C32F1AC0}" destId="{75D3179B-1C94-422D-9F3E-E746B426B241}" srcOrd="0" destOrd="0" presId="urn:microsoft.com/office/officeart/2005/8/layout/vList4#1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#1"/>
    <dgm:cxn modelId="{4F3A17E4-0634-4B26-8F81-27CE7637A59A}" type="presParOf" srcId="{E0899CE0-C40F-44E0-B754-7BD9ED75F1BA}" destId="{98AC1024-BFAE-4621-AB23-9550F2F2F656}" srcOrd="0" destOrd="0" presId="urn:microsoft.com/office/officeart/2005/8/layout/vList4#1"/>
    <dgm:cxn modelId="{E4538B0D-6A5D-4F25-BD29-3B08795F23AF}" type="presParOf" srcId="{E0899CE0-C40F-44E0-B754-7BD9ED75F1BA}" destId="{E9630311-3927-468F-AF70-DB39A4484C6A}" srcOrd="1" destOrd="0" presId="urn:microsoft.com/office/officeart/2005/8/layout/vList4#1"/>
    <dgm:cxn modelId="{ACC53137-AED9-4E07-9F34-E58B77AC0629}" type="presParOf" srcId="{E0899CE0-C40F-44E0-B754-7BD9ED75F1BA}" destId="{85B23A7B-D93D-49F5-AF9E-146BA90A8422}" srcOrd="2" destOrd="0" presId="urn:microsoft.com/office/officeart/2005/8/layout/vList4#1"/>
    <dgm:cxn modelId="{7BD4A8B2-60F1-40F2-A760-66DAF0618F65}" type="presParOf" srcId="{D36652D9-2C5A-4726-8424-52DA1CB04196}" destId="{D8CBEBD5-9082-46BC-A376-40CC874AB364}" srcOrd="1" destOrd="0" presId="urn:microsoft.com/office/officeart/2005/8/layout/vList4#1"/>
    <dgm:cxn modelId="{127EFAF7-4294-41A2-8DFD-B4BDE0340E85}" type="presParOf" srcId="{D36652D9-2C5A-4726-8424-52DA1CB04196}" destId="{78488348-B75E-435F-9313-D382939206BD}" srcOrd="2" destOrd="0" presId="urn:microsoft.com/office/officeart/2005/8/layout/vList4#1"/>
    <dgm:cxn modelId="{03667497-EC2E-4355-93EC-9A34EFECE68A}" type="presParOf" srcId="{78488348-B75E-435F-9313-D382939206BD}" destId="{492D6C0E-316D-4E64-AF54-F1AC321348C0}" srcOrd="0" destOrd="0" presId="urn:microsoft.com/office/officeart/2005/8/layout/vList4#1"/>
    <dgm:cxn modelId="{C3F1E69E-9934-4341-997C-CA254C44ADD8}" type="presParOf" srcId="{78488348-B75E-435F-9313-D382939206BD}" destId="{B86794CD-AA81-473F-BA26-A690EE8485CF}" srcOrd="1" destOrd="0" presId="urn:microsoft.com/office/officeart/2005/8/layout/vList4#1"/>
    <dgm:cxn modelId="{D74E7038-4B07-4870-A173-1F16EC8BF5F6}" type="presParOf" srcId="{78488348-B75E-435F-9313-D382939206BD}" destId="{C096E2BE-1580-49B4-B24E-285D7AB03551}" srcOrd="2" destOrd="0" presId="urn:microsoft.com/office/officeart/2005/8/layout/vList4#1"/>
    <dgm:cxn modelId="{39F4FB64-1037-4EEA-B82A-C6BC8A1B72DF}" type="presParOf" srcId="{D36652D9-2C5A-4726-8424-52DA1CB04196}" destId="{5017D42E-CB7F-488D-9C4F-FB1162DE2616}" srcOrd="3" destOrd="0" presId="urn:microsoft.com/office/officeart/2005/8/layout/vList4#1"/>
    <dgm:cxn modelId="{8D5690C0-2C07-4A56-95BB-504D1B445B7A}" type="presParOf" srcId="{D36652D9-2C5A-4726-8424-52DA1CB04196}" destId="{176646AD-D271-442F-98ED-426C229D7BE0}" srcOrd="4" destOrd="0" presId="urn:microsoft.com/office/officeart/2005/8/layout/vList4#1"/>
    <dgm:cxn modelId="{275CD13C-27E1-4FBC-8D39-BD5555738941}" type="presParOf" srcId="{176646AD-D271-442F-98ED-426C229D7BE0}" destId="{75D3179B-1C94-422D-9F3E-E746B426B241}" srcOrd="0" destOrd="0" presId="urn:microsoft.com/office/officeart/2005/8/layout/vList4#1"/>
    <dgm:cxn modelId="{F7272909-5500-43ED-ACCE-A608515C3446}" type="presParOf" srcId="{176646AD-D271-442F-98ED-426C229D7BE0}" destId="{A078A914-13BB-4136-A406-93328952DDC0}" srcOrd="1" destOrd="0" presId="urn:microsoft.com/office/officeart/2005/8/layout/vList4#1"/>
    <dgm:cxn modelId="{213B27BD-42FD-4EB1-8FB9-9F43B8D2B5A0}" type="presParOf" srcId="{176646AD-D271-442F-98ED-426C229D7BE0}" destId="{910D9612-24A1-4839-8E28-51A08CDF1D26}" srcOrd="2" destOrd="0" presId="urn:microsoft.com/office/officeart/2005/8/layout/vList4#1"/>
    <dgm:cxn modelId="{AE3A1430-05C4-40E8-A0A2-6AB466E23D84}" type="presParOf" srcId="{D36652D9-2C5A-4726-8424-52DA1CB04196}" destId="{7E5720AF-7AF0-426F-91A9-1CBCBEBED7E9}" srcOrd="5" destOrd="0" presId="urn:microsoft.com/office/officeart/2005/8/layout/vList4#1"/>
    <dgm:cxn modelId="{1DBDF30B-DBB3-476D-B3D4-E632D99E4835}" type="presParOf" srcId="{D36652D9-2C5A-4726-8424-52DA1CB04196}" destId="{79BB76DA-96EA-4740-AD11-F59B7DF82943}" srcOrd="6" destOrd="0" presId="urn:microsoft.com/office/officeart/2005/8/layout/vList4#1"/>
    <dgm:cxn modelId="{DA82551D-E4DB-4C48-860B-8256A028B65C}" type="presParOf" srcId="{79BB76DA-96EA-4740-AD11-F59B7DF82943}" destId="{EDF62FDC-43C4-44E3-9467-8D9307A2AFD0}" srcOrd="0" destOrd="0" presId="urn:microsoft.com/office/officeart/2005/8/layout/vList4#1"/>
    <dgm:cxn modelId="{0A1577E8-70BA-48FF-B645-8A1ADD6572D4}" type="presParOf" srcId="{79BB76DA-96EA-4740-AD11-F59B7DF82943}" destId="{9CDC2D00-1205-4561-8D76-3DBEF34C7F45}" srcOrd="1" destOrd="0" presId="urn:microsoft.com/office/officeart/2005/8/layout/vList4#1"/>
    <dgm:cxn modelId="{26EFF56A-45BD-44F0-A8E2-9212A2DE3D71}" type="presParOf" srcId="{79BB76DA-96EA-4740-AD11-F59B7DF82943}" destId="{028C751E-F06B-410F-8DE9-58BC97E33F57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pPr algn="l"/>
          <a:br>
            <a:rPr lang="es-ES" sz="2000" b="1" dirty="0"/>
          </a:br>
          <a:r>
            <a:rPr lang="it-IT" sz="1800" b="1" dirty="0"/>
            <a:t>Ha rinunciato alle ricchezze eterne del cielo e si è fatto povero per farci eredi delle sue ricchezze </a:t>
          </a:r>
          <a:r>
            <a:rPr lang="es-ES" sz="1800" b="1" dirty="0"/>
            <a:t>(2 Co 8:9)</a:t>
          </a:r>
          <a:endParaRPr lang="es-ES" sz="18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it-IT" sz="1800" b="1" dirty="0"/>
            <a:t>Ha camminato nel nostro mondo affinché lo conoscessimo, lo amassimo e lo imitassimo  </a:t>
          </a:r>
          <a:r>
            <a:rPr lang="es-ES" sz="1800" b="1" dirty="0"/>
            <a:t>(</a:t>
          </a:r>
          <a:r>
            <a:rPr lang="es-ES" sz="1800" b="1" dirty="0" err="1"/>
            <a:t>Gv</a:t>
          </a:r>
          <a:r>
            <a:rPr lang="es-ES" sz="1800" b="1" dirty="0"/>
            <a:t> 15:12)</a:t>
          </a:r>
          <a:endParaRPr lang="es-ES" sz="18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it-IT" sz="1800" b="1" dirty="0"/>
            <a:t>Si è umiliato e si è fatto ubbidiente fino alla morte per perdonare i nostri peccati e donarci la vita eterna </a:t>
          </a:r>
          <a:r>
            <a:rPr lang="es-ES" sz="1800" b="1" dirty="0"/>
            <a:t>(</a:t>
          </a:r>
          <a:r>
            <a:rPr lang="es-ES" sz="1800" b="1" dirty="0" err="1"/>
            <a:t>Fl</a:t>
          </a:r>
          <a:r>
            <a:rPr lang="es-ES" sz="1800" b="1" dirty="0"/>
            <a:t> 2:8)</a:t>
          </a:r>
          <a:endParaRPr lang="es-ES" sz="18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2285" custLinFactNeighborY="-2544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8514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 custLinFactNeighborX="-1130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EE8C5581-6A73-4FBA-8A46-43D75A8B9105}" type="presOf" srcId="{377FF164-A43E-4C94-874D-D4BBEBF3E497}" destId="{8947BFBF-C36A-4EFA-9AB6-0B971873736B}" srcOrd="0" destOrd="0" presId="urn:microsoft.com/office/officeart/2009/layout/CirclePictureHierarchy"/>
    <dgm:cxn modelId="{22059595-22C7-436D-97F8-BAE60FB9BA1E}" type="presOf" srcId="{8A7965F0-CB81-4471-B802-A20EFCFB7529}" destId="{217C56A7-0E54-4BD3-A106-0AA518C6E553}" srcOrd="0" destOrd="0" presId="urn:microsoft.com/office/officeart/2009/layout/CirclePictureHierarchy"/>
    <dgm:cxn modelId="{F83FE7B4-CC8F-4A51-8B99-28771FE6C39C}" type="presOf" srcId="{B7B28BE7-CC00-4961-B6B8-B04DE7279865}" destId="{51D239AE-C945-4DDF-8E43-EB47F9F7F7B7}" srcOrd="0" destOrd="0" presId="urn:microsoft.com/office/officeart/2009/layout/CirclePictureHierarchy"/>
    <dgm:cxn modelId="{2119BDBC-2F8D-4E7C-B714-5B0FF9BCF960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E37C3D54-177B-454B-A830-9F8B85303CA5}" type="presParOf" srcId="{217C56A7-0E54-4BD3-A106-0AA518C6E553}" destId="{F800A711-8698-4E7D-A3F1-9715ED878A4D}" srcOrd="0" destOrd="0" presId="urn:microsoft.com/office/officeart/2009/layout/CirclePictureHierarchy"/>
    <dgm:cxn modelId="{36231744-E81C-459B-8C8C-5FCA02240D52}" type="presParOf" srcId="{F800A711-8698-4E7D-A3F1-9715ED878A4D}" destId="{753ADCCF-B263-4A97-A068-572A3B6EEA23}" srcOrd="0" destOrd="0" presId="urn:microsoft.com/office/officeart/2009/layout/CirclePictureHierarchy"/>
    <dgm:cxn modelId="{96058F36-012E-46DF-BC4C-246C0F7E6335}" type="presParOf" srcId="{753ADCCF-B263-4A97-A068-572A3B6EEA23}" destId="{DBEAC52C-1710-4403-A5EF-D07E8B4C875F}" srcOrd="0" destOrd="0" presId="urn:microsoft.com/office/officeart/2009/layout/CirclePictureHierarchy"/>
    <dgm:cxn modelId="{E1B47B62-0202-42D5-BEAB-427AEA5EC94B}" type="presParOf" srcId="{753ADCCF-B263-4A97-A068-572A3B6EEA23}" destId="{51D239AE-C945-4DDF-8E43-EB47F9F7F7B7}" srcOrd="1" destOrd="0" presId="urn:microsoft.com/office/officeart/2009/layout/CirclePictureHierarchy"/>
    <dgm:cxn modelId="{6610BA7B-6D05-44F5-BE1E-9A7B17C5AAA4}" type="presParOf" srcId="{F800A711-8698-4E7D-A3F1-9715ED878A4D}" destId="{8E5B1592-EE66-4A88-BA68-2187ED5BD117}" srcOrd="1" destOrd="0" presId="urn:microsoft.com/office/officeart/2009/layout/CirclePictureHierarchy"/>
    <dgm:cxn modelId="{840C4C06-3363-4C4B-8A9F-9ADA2665E939}" type="presParOf" srcId="{217C56A7-0E54-4BD3-A106-0AA518C6E553}" destId="{E543DD99-90B6-4D35-B77D-0F9896D6FC4E}" srcOrd="1" destOrd="0" presId="urn:microsoft.com/office/officeart/2009/layout/CirclePictureHierarchy"/>
    <dgm:cxn modelId="{C0088357-2F91-4507-9B84-55339A4FF361}" type="presParOf" srcId="{E543DD99-90B6-4D35-B77D-0F9896D6FC4E}" destId="{A39C6904-13B9-4176-9150-B0A59FDCE70D}" srcOrd="0" destOrd="0" presId="urn:microsoft.com/office/officeart/2009/layout/CirclePictureHierarchy"/>
    <dgm:cxn modelId="{64E32831-2FA7-4A84-BC42-1E398287AF79}" type="presParOf" srcId="{A39C6904-13B9-4176-9150-B0A59FDCE70D}" destId="{96A220C1-F51A-4E4C-9DCF-A548F381A665}" srcOrd="0" destOrd="0" presId="urn:microsoft.com/office/officeart/2009/layout/CirclePictureHierarchy"/>
    <dgm:cxn modelId="{F64D5D6F-7687-49C6-AD4C-05A04F2CDD5B}" type="presParOf" srcId="{A39C6904-13B9-4176-9150-B0A59FDCE70D}" destId="{8947BFBF-C36A-4EFA-9AB6-0B971873736B}" srcOrd="1" destOrd="0" presId="urn:microsoft.com/office/officeart/2009/layout/CirclePictureHierarchy"/>
    <dgm:cxn modelId="{390E66AE-10FF-4509-810E-B474B285F6CE}" type="presParOf" srcId="{E543DD99-90B6-4D35-B77D-0F9896D6FC4E}" destId="{941921FA-84D5-4AA8-817D-8606C1090B8D}" srcOrd="1" destOrd="0" presId="urn:microsoft.com/office/officeart/2009/layout/CirclePictureHierarchy"/>
    <dgm:cxn modelId="{874BA866-7AA1-4D0E-B6B2-6C95B976BC6C}" type="presParOf" srcId="{217C56A7-0E54-4BD3-A106-0AA518C6E553}" destId="{DA325931-5722-40A5-94DB-24CB269C3726}" srcOrd="2" destOrd="0" presId="urn:microsoft.com/office/officeart/2009/layout/CirclePictureHierarchy"/>
    <dgm:cxn modelId="{C3CF3D40-D3B8-4B59-B408-721FE9B3EB47}" type="presParOf" srcId="{DA325931-5722-40A5-94DB-24CB269C3726}" destId="{37595743-EF3F-4B4F-B1CA-2B7C6E2E65E4}" srcOrd="0" destOrd="0" presId="urn:microsoft.com/office/officeart/2009/layout/CirclePictureHierarchy"/>
    <dgm:cxn modelId="{A891C9D5-9D07-4900-B149-81DA83306A3F}" type="presParOf" srcId="{37595743-EF3F-4B4F-B1CA-2B7C6E2E65E4}" destId="{D864BB1C-3772-4FD0-8E87-D1DD0E958E52}" srcOrd="0" destOrd="0" presId="urn:microsoft.com/office/officeart/2009/layout/CirclePictureHierarchy"/>
    <dgm:cxn modelId="{D637895C-8542-4BDA-89EF-FDBFDAA0E2F3}" type="presParOf" srcId="{37595743-EF3F-4B4F-B1CA-2B7C6E2E65E4}" destId="{D1378C6A-9BA8-4734-B0DE-4A280C0162A6}" srcOrd="1" destOrd="0" presId="urn:microsoft.com/office/officeart/2009/layout/CirclePictureHierarchy"/>
    <dgm:cxn modelId="{2E6F1F62-F98F-48E0-A534-FDA5AA7A2845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4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Siamo giustificati (Ro 3:24; </a:t>
          </a:r>
          <a:r>
            <a:rPr lang="es-ES" sz="2000" b="1" dirty="0" err="1">
              <a:solidFill>
                <a:schemeClr val="tx1"/>
              </a:solidFill>
            </a:rPr>
            <a:t>Ef</a:t>
          </a:r>
          <a:r>
            <a:rPr lang="es-ES" sz="2000" b="1" dirty="0">
              <a:solidFill>
                <a:schemeClr val="tx1"/>
              </a:solidFill>
            </a:rPr>
            <a:t> 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Ci gloriamo nella speranza (Ro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Riceviamo il potere di Cristo (2 Co 12:9)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Il peccato non avrà più potere su noi (Ro 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Regneremo in vita con Gesù (</a:t>
          </a:r>
          <a:r>
            <a:rPr lang="es-ES" sz="1800" b="1" dirty="0">
              <a:solidFill>
                <a:schemeClr val="tx1"/>
              </a:solidFill>
            </a:rPr>
            <a:t>Ro 5:17,21)</a:t>
          </a:r>
          <a:endParaRPr lang="es-ES" sz="18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36201D1B-52A3-44F6-A9C5-8351D188BA1F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0ED50997-C40F-4669-AE4A-F09FD1C06382}" type="presOf" srcId="{119A0795-FE61-42BE-94BA-CE12989F664E}" destId="{E1E5630C-BD4F-46CC-916A-4557FB7B8995}" srcOrd="0" destOrd="0" presId="urn:microsoft.com/office/officeart/2005/8/layout/process4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953C82BB-C7E3-44D6-BB72-F1A26E2A3D05}" type="presOf" srcId="{24549ADA-9D85-4E9A-BB1C-26B756B9C652}" destId="{4A7A5C1A-F658-463A-B28A-9E2670CDD3BF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7A600FC5-0AC3-4C73-860F-0F76732E69DA}" type="presOf" srcId="{CD808376-D099-4C58-A35A-4A6198858337}" destId="{22814FF2-5193-4DBA-9629-93340BBD42C9}" srcOrd="0" destOrd="0" presId="urn:microsoft.com/office/officeart/2005/8/layout/process4"/>
    <dgm:cxn modelId="{157D03CC-8B0A-4E01-B72D-F4922EFAFE0B}" type="presOf" srcId="{CF0CC8D2-B74D-4F0D-809E-DA2414A6422E}" destId="{890FBA2D-BE9E-45EB-AA9A-E0C045373E17}" srcOrd="0" destOrd="0" presId="urn:microsoft.com/office/officeart/2005/8/layout/process4"/>
    <dgm:cxn modelId="{8F986BCC-096F-412B-94F2-243C7C37DF17}" type="presOf" srcId="{210FD36C-75A1-4FE8-8C0C-3D76AC803D06}" destId="{1F2D09CA-5DDC-4224-ABA5-62BB7F48AF7A}" srcOrd="0" destOrd="0" presId="urn:microsoft.com/office/officeart/2005/8/layout/process4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66102119-0C98-4788-A879-4CE7F5DD79FD}" type="presParOf" srcId="{890FBA2D-BE9E-45EB-AA9A-E0C045373E17}" destId="{1C380499-AAAC-4EDD-BD56-BB81FB8977A5}" srcOrd="0" destOrd="0" presId="urn:microsoft.com/office/officeart/2005/8/layout/process4"/>
    <dgm:cxn modelId="{F0E3DF13-1CC8-4997-AD09-CA2911E0D71D}" type="presParOf" srcId="{1C380499-AAAC-4EDD-BD56-BB81FB8977A5}" destId="{4A7A5C1A-F658-463A-B28A-9E2670CDD3BF}" srcOrd="0" destOrd="0" presId="urn:microsoft.com/office/officeart/2005/8/layout/process4"/>
    <dgm:cxn modelId="{4854F5F6-A547-4C97-91B5-924F21C89DB1}" type="presParOf" srcId="{890FBA2D-BE9E-45EB-AA9A-E0C045373E17}" destId="{C62C32A6-B9F2-40A4-9A7C-985432574CA1}" srcOrd="1" destOrd="0" presId="urn:microsoft.com/office/officeart/2005/8/layout/process4"/>
    <dgm:cxn modelId="{6353CCA6-63EF-4470-BAFA-32DD406BB1D0}" type="presParOf" srcId="{890FBA2D-BE9E-45EB-AA9A-E0C045373E17}" destId="{02458FFC-6288-4505-AFB8-253192D788EE}" srcOrd="2" destOrd="0" presId="urn:microsoft.com/office/officeart/2005/8/layout/process4"/>
    <dgm:cxn modelId="{9C10ACB5-A925-4750-898F-7A5E9172C5DB}" type="presParOf" srcId="{02458FFC-6288-4505-AFB8-253192D788EE}" destId="{22814FF2-5193-4DBA-9629-93340BBD42C9}" srcOrd="0" destOrd="0" presId="urn:microsoft.com/office/officeart/2005/8/layout/process4"/>
    <dgm:cxn modelId="{F42E3B06-D811-4A4D-B7C7-D89B4ED5FEA4}" type="presParOf" srcId="{890FBA2D-BE9E-45EB-AA9A-E0C045373E17}" destId="{E688B8D1-4609-44E6-B3B2-D92EFB4464B0}" srcOrd="3" destOrd="0" presId="urn:microsoft.com/office/officeart/2005/8/layout/process4"/>
    <dgm:cxn modelId="{473C6B1B-C8C7-4D21-83BE-6358DD9BFCB5}" type="presParOf" srcId="{890FBA2D-BE9E-45EB-AA9A-E0C045373E17}" destId="{BF69C753-2594-4218-BB55-1CBE6544DE11}" srcOrd="4" destOrd="0" presId="urn:microsoft.com/office/officeart/2005/8/layout/process4"/>
    <dgm:cxn modelId="{DAC827C7-EC90-404C-8938-DB164C27F021}" type="presParOf" srcId="{BF69C753-2594-4218-BB55-1CBE6544DE11}" destId="{E1E5630C-BD4F-46CC-916A-4557FB7B8995}" srcOrd="0" destOrd="0" presId="urn:microsoft.com/office/officeart/2005/8/layout/process4"/>
    <dgm:cxn modelId="{7F525501-EC37-4A8E-85B9-C214E810D0D4}" type="presParOf" srcId="{890FBA2D-BE9E-45EB-AA9A-E0C045373E17}" destId="{67CACDFE-333A-40B9-BBE5-CECDD38BDF5F}" srcOrd="5" destOrd="0" presId="urn:microsoft.com/office/officeart/2005/8/layout/process4"/>
    <dgm:cxn modelId="{AFF57A66-9D25-45C7-884D-F5E752A0A918}" type="presParOf" srcId="{890FBA2D-BE9E-45EB-AA9A-E0C045373E17}" destId="{D910E4CC-1882-4658-8D68-1644E86D883D}" srcOrd="6" destOrd="0" presId="urn:microsoft.com/office/officeart/2005/8/layout/process4"/>
    <dgm:cxn modelId="{EF301998-031D-4D10-9B1B-616D120EB621}" type="presParOf" srcId="{D910E4CC-1882-4658-8D68-1644E86D883D}" destId="{C9082044-BA00-4E94-B848-21337E0EC631}" srcOrd="0" destOrd="0" presId="urn:microsoft.com/office/officeart/2005/8/layout/process4"/>
    <dgm:cxn modelId="{6E842B04-3BB3-4B13-8A38-01237A2DA6AA}" type="presParOf" srcId="{890FBA2D-BE9E-45EB-AA9A-E0C045373E17}" destId="{EE62D9A1-ACDB-4B3C-BBDC-65AFA69F12CF}" srcOrd="7" destOrd="0" presId="urn:microsoft.com/office/officeart/2005/8/layout/process4"/>
    <dgm:cxn modelId="{EB5BDA7F-4DEF-4826-B39D-630477C89513}" type="presParOf" srcId="{890FBA2D-BE9E-45EB-AA9A-E0C045373E17}" destId="{2989F953-13B4-4378-A6E6-D5B2B5CF6FFD}" srcOrd="8" destOrd="0" presId="urn:microsoft.com/office/officeart/2005/8/layout/process4"/>
    <dgm:cxn modelId="{4744BF48-6010-4EBC-9BCE-C25949060C74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#1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“Dio della pazienza” (Ro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“Dio della speranza” (Ro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“Dio di pace” (Ro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“Dio […] di misericordia”  </a:t>
          </a:r>
          <a:r>
            <a:rPr lang="es-ES" sz="1800" b="1" dirty="0">
              <a:solidFill>
                <a:schemeClr val="tx1"/>
              </a:solidFill>
            </a:rPr>
            <a:t>(2 Co 1:3a)</a:t>
          </a:r>
          <a:endParaRPr lang="es-ES" sz="18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“Dio di ogni </a:t>
          </a:r>
          <a:r>
            <a:rPr lang="es-ES" sz="2000" b="1" dirty="0" err="1">
              <a:solidFill>
                <a:schemeClr val="tx1"/>
              </a:solidFill>
            </a:rPr>
            <a:t>consolazione</a:t>
          </a:r>
          <a:r>
            <a:rPr lang="es-ES" sz="2000" b="1" dirty="0">
              <a:solidFill>
                <a:schemeClr val="tx1"/>
              </a:solidFill>
            </a:rPr>
            <a:t>” </a:t>
          </a:r>
          <a:r>
            <a:rPr lang="es-ES" sz="1800" b="1" dirty="0">
              <a:solidFill>
                <a:schemeClr val="tx1"/>
              </a:solidFill>
            </a:rPr>
            <a:t>(2 Co 1:3b)</a:t>
          </a:r>
          <a:endParaRPr lang="es-ES" sz="18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“Dio […] d’amore” (2 Co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#1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#1"/>
    <dgm:cxn modelId="{E72FED88-C792-4DAC-8452-089E5305E226}" type="presOf" srcId="{2BF23E9E-CCF2-49F1-A9CF-DB7D425604BE}" destId="{FC0AC7FC-F528-4A43-88B9-C7A64654600E}" srcOrd="0" destOrd="0" presId="urn:microsoft.com/office/officeart/2005/8/layout/vList3#1"/>
    <dgm:cxn modelId="{E9B0A99A-5BB6-486D-A14A-499F45C60294}" type="presOf" srcId="{BD78F178-3DCD-40A2-BCEC-F6B7EC65B8D8}" destId="{E29D45D5-A8DA-48F1-83AF-1D93110D175C}" srcOrd="0" destOrd="0" presId="urn:microsoft.com/office/officeart/2005/8/layout/vList3#1"/>
    <dgm:cxn modelId="{4A8CA9A7-9E5F-4009-89A8-FDA603D9A66D}" type="presOf" srcId="{548BDAAC-A195-4483-8674-8591F20749A1}" destId="{B69C2314-927C-4E78-AE6A-34FD56FEE01B}" srcOrd="0" destOrd="0" presId="urn:microsoft.com/office/officeart/2005/8/layout/vList3#1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#1"/>
    <dgm:cxn modelId="{F54AD0D1-B4A7-4B67-9527-BF92F0B60E22}" type="presOf" srcId="{77C3E1BF-9BCF-4744-90CE-0FD50E417D1A}" destId="{2AB13002-6861-4BE6-BE67-B88610DD2088}" srcOrd="0" destOrd="0" presId="urn:microsoft.com/office/officeart/2005/8/layout/vList3#1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#1"/>
    <dgm:cxn modelId="{ED805067-C73E-406D-8563-A93CC03EE28E}" type="presParOf" srcId="{0E63C282-A90B-4CC4-BAB3-790E39DF2A25}" destId="{2C192BD1-1BD9-45EC-8931-5DA6013C83C1}" srcOrd="0" destOrd="0" presId="urn:microsoft.com/office/officeart/2005/8/layout/vList3#1"/>
    <dgm:cxn modelId="{A6075B50-C6BC-44C1-BE80-9529B267349C}" type="presParOf" srcId="{0E63C282-A90B-4CC4-BAB3-790E39DF2A25}" destId="{B69C2314-927C-4E78-AE6A-34FD56FEE01B}" srcOrd="1" destOrd="0" presId="urn:microsoft.com/office/officeart/2005/8/layout/vList3#1"/>
    <dgm:cxn modelId="{430A088F-84C8-495B-9441-13B503D1E865}" type="presParOf" srcId="{8EF97059-8393-4A43-9D9B-224BDB3965CE}" destId="{CCA01C58-0888-4621-965A-9087C41D7561}" srcOrd="1" destOrd="0" presId="urn:microsoft.com/office/officeart/2005/8/layout/vList3#1"/>
    <dgm:cxn modelId="{EC3F7770-C854-4334-9FB4-B9D35E1C403F}" type="presParOf" srcId="{8EF97059-8393-4A43-9D9B-224BDB3965CE}" destId="{403E730E-AE09-4C33-837F-11BDE31A8D37}" srcOrd="2" destOrd="0" presId="urn:microsoft.com/office/officeart/2005/8/layout/vList3#1"/>
    <dgm:cxn modelId="{8DFC8E46-E04D-416D-94AF-B6FC1D4A0E41}" type="presParOf" srcId="{403E730E-AE09-4C33-837F-11BDE31A8D37}" destId="{9676805D-E1A4-4C1E-AAFA-2245FD82A2E2}" srcOrd="0" destOrd="0" presId="urn:microsoft.com/office/officeart/2005/8/layout/vList3#1"/>
    <dgm:cxn modelId="{DA9F6D65-0E8F-4FC4-A3AC-22AEEEB92133}" type="presParOf" srcId="{403E730E-AE09-4C33-837F-11BDE31A8D37}" destId="{FC0AC7FC-F528-4A43-88B9-C7A64654600E}" srcOrd="1" destOrd="0" presId="urn:microsoft.com/office/officeart/2005/8/layout/vList3#1"/>
    <dgm:cxn modelId="{7F797DF9-5D9F-44C6-8947-C8AE019E705C}" type="presParOf" srcId="{8EF97059-8393-4A43-9D9B-224BDB3965CE}" destId="{F1B0F230-CD97-44DF-A437-D6BFF9F34698}" srcOrd="3" destOrd="0" presId="urn:microsoft.com/office/officeart/2005/8/layout/vList3#1"/>
    <dgm:cxn modelId="{11C22F1E-268D-46EB-8D09-A4255E1F0C26}" type="presParOf" srcId="{8EF97059-8393-4A43-9D9B-224BDB3965CE}" destId="{6C0A0461-79D8-4523-83C6-B3CC44AD0C94}" srcOrd="4" destOrd="0" presId="urn:microsoft.com/office/officeart/2005/8/layout/vList3#1"/>
    <dgm:cxn modelId="{5C8CE880-84FB-4D41-9C05-EC35366A2AFC}" type="presParOf" srcId="{6C0A0461-79D8-4523-83C6-B3CC44AD0C94}" destId="{F6CEABE0-E73B-44D5-8660-6EB243387F28}" srcOrd="0" destOrd="0" presId="urn:microsoft.com/office/officeart/2005/8/layout/vList3#1"/>
    <dgm:cxn modelId="{2F5E6D21-B131-47BC-B5E2-68DB888A99B1}" type="presParOf" srcId="{6C0A0461-79D8-4523-83C6-B3CC44AD0C94}" destId="{51640F7D-BC73-43E1-B058-FC3A166317D7}" srcOrd="1" destOrd="0" presId="urn:microsoft.com/office/officeart/2005/8/layout/vList3#1"/>
    <dgm:cxn modelId="{A67EFA10-5AC1-49E0-A433-07C0DE369360}" type="presParOf" srcId="{8EF97059-8393-4A43-9D9B-224BDB3965CE}" destId="{326B40C4-F72B-4DFC-92D8-B2761ADCE4EC}" srcOrd="5" destOrd="0" presId="urn:microsoft.com/office/officeart/2005/8/layout/vList3#1"/>
    <dgm:cxn modelId="{4B8281A8-CC80-4BF3-8B66-FAF95F35D26D}" type="presParOf" srcId="{8EF97059-8393-4A43-9D9B-224BDB3965CE}" destId="{5D1C81D1-F59E-4A3F-8EDC-EAE6BD7ED54E}" srcOrd="6" destOrd="0" presId="urn:microsoft.com/office/officeart/2005/8/layout/vList3#1"/>
    <dgm:cxn modelId="{97F74D2A-0FD3-4B24-A9B3-D3593A250EC8}" type="presParOf" srcId="{5D1C81D1-F59E-4A3F-8EDC-EAE6BD7ED54E}" destId="{572C9840-06E9-4AF6-881F-A884B7BFA7AA}" srcOrd="0" destOrd="0" presId="urn:microsoft.com/office/officeart/2005/8/layout/vList3#1"/>
    <dgm:cxn modelId="{79AD9509-6DAD-4426-A337-09B76C0F62FB}" type="presParOf" srcId="{5D1C81D1-F59E-4A3F-8EDC-EAE6BD7ED54E}" destId="{E29D45D5-A8DA-48F1-83AF-1D93110D175C}" srcOrd="1" destOrd="0" presId="urn:microsoft.com/office/officeart/2005/8/layout/vList3#1"/>
    <dgm:cxn modelId="{BD76F34F-E4F8-4DFE-88BE-AEC49A57111B}" type="presParOf" srcId="{8EF97059-8393-4A43-9D9B-224BDB3965CE}" destId="{4D85ABF7-139E-47C6-8341-AF2D3B906DF0}" srcOrd="7" destOrd="0" presId="urn:microsoft.com/office/officeart/2005/8/layout/vList3#1"/>
    <dgm:cxn modelId="{5C827D07-2915-4E76-B1B7-134C310A6211}" type="presParOf" srcId="{8EF97059-8393-4A43-9D9B-224BDB3965CE}" destId="{479BF5BA-BC95-4110-A0E0-1229A2D552EA}" srcOrd="8" destOrd="0" presId="urn:microsoft.com/office/officeart/2005/8/layout/vList3#1"/>
    <dgm:cxn modelId="{C6FD25D9-06D3-49DC-A4F1-E66119842577}" type="presParOf" srcId="{479BF5BA-BC95-4110-A0E0-1229A2D552EA}" destId="{3A40F628-D3CA-41FC-A2BE-F7D81A4F1CF8}" srcOrd="0" destOrd="0" presId="urn:microsoft.com/office/officeart/2005/8/layout/vList3#1"/>
    <dgm:cxn modelId="{D10109B5-CB01-4332-9994-06F743078444}" type="presParOf" srcId="{479BF5BA-BC95-4110-A0E0-1229A2D552EA}" destId="{2AB13002-6861-4BE6-BE67-B88610DD2088}" srcOrd="1" destOrd="0" presId="urn:microsoft.com/office/officeart/2005/8/layout/vList3#1"/>
    <dgm:cxn modelId="{7B341251-6CCE-472F-8C4C-1A05C844C166}" type="presParOf" srcId="{8EF97059-8393-4A43-9D9B-224BDB3965CE}" destId="{616C51BE-6413-4F3A-ACD8-46C152BE3BAA}" srcOrd="9" destOrd="0" presId="urn:microsoft.com/office/officeart/2005/8/layout/vList3#1"/>
    <dgm:cxn modelId="{CC474BE5-69E0-4141-8428-DE1DBF6576E4}" type="presParOf" srcId="{8EF97059-8393-4A43-9D9B-224BDB3965CE}" destId="{3F344679-4ED6-4396-92D9-0A98103385C1}" srcOrd="10" destOrd="0" presId="urn:microsoft.com/office/officeart/2005/8/layout/vList3#1"/>
    <dgm:cxn modelId="{BCFF21F0-06A8-4961-9967-334E2112CCD4}" type="presParOf" srcId="{3F344679-4ED6-4396-92D9-0A98103385C1}" destId="{EFDF0C94-7362-4902-8024-D8BF93B5B90A}" srcOrd="0" destOrd="0" presId="urn:microsoft.com/office/officeart/2005/8/layout/vList3#1"/>
    <dgm:cxn modelId="{359792A2-C2C7-425B-88A4-C695098E904B}" type="presParOf" srcId="{3F344679-4ED6-4396-92D9-0A98103385C1}" destId="{11A8E715-E0E5-4BF2-A096-A10D8917E102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Che Dio Padre ci dà il suo amore                 (1 </a:t>
          </a:r>
          <a:r>
            <a:rPr lang="es-E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Gv</a:t>
          </a:r>
          <a:r>
            <a:rPr lang="es-E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3:1)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Che Dio Cristo ci riempie di ogni pienezza col suo amore (</a:t>
          </a:r>
          <a:r>
            <a:rPr lang="es-E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Che Dio lo Spírito Santo effonda il suo amore in noi (Ro 5:5)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Rende le persone </a:t>
          </a:r>
          <a:r>
            <a:rPr lang="es-ES" sz="1800" b="1" dirty="0" err="1"/>
            <a:t>idonee</a:t>
          </a:r>
          <a:r>
            <a:rPr lang="es-ES" sz="1800" b="1" dirty="0"/>
            <a:t> per la missione </a:t>
          </a:r>
          <a:r>
            <a:rPr lang="es-ES" sz="1600" b="1" dirty="0"/>
            <a:t>(1 Co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Ci rivela le cose profonde di Dio </a:t>
          </a:r>
          <a:r>
            <a:rPr lang="es-ES" sz="1600" b="1" dirty="0"/>
            <a:t>(1 Co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Ci insegna </a:t>
          </a:r>
          <a:r>
            <a:rPr lang="es-ES" sz="1600" b="1" dirty="0"/>
            <a:t>(1 Co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Dimora in noi </a:t>
          </a:r>
          <a:r>
            <a:rPr lang="es-ES" sz="1600" b="1" dirty="0"/>
            <a:t>(1 Co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Coopera con Cristo per la nostra giustificazione </a:t>
          </a:r>
          <a:r>
            <a:rPr lang="es-ES" sz="1600" b="1" dirty="0"/>
            <a:t>(1 Co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Concede doni spirituali   </a:t>
          </a:r>
          <a:r>
            <a:rPr lang="es-ES" sz="1600" b="1" dirty="0"/>
            <a:t>(1 Co 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Ci sigilla per la salvezza   </a:t>
          </a:r>
          <a:r>
            <a:rPr lang="es-ES" sz="1600" b="1" dirty="0"/>
            <a:t>(2 Co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Imprime la legge nei nostri cuori </a:t>
          </a:r>
          <a:r>
            <a:rPr lang="es-ES" sz="1600" b="1" dirty="0"/>
            <a:t>(2 Co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Ci dà nuova vita in Cristo </a:t>
          </a:r>
          <a:r>
            <a:rPr lang="es-ES" sz="1600" b="1" dirty="0"/>
            <a:t>(2 Co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Ci libera dal peccato  </a:t>
          </a:r>
          <a:r>
            <a:rPr lang="es-ES" sz="1600" b="1" dirty="0"/>
            <a:t>(2 Co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283346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accent3">
                  <a:lumMod val="50000"/>
                </a:schemeClr>
              </a:solidFill>
            </a:rPr>
            <a:t>LA GRAZIA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s-ES" sz="1800" b="1" dirty="0"/>
            <a:t>Del Padre    </a:t>
          </a:r>
          <a:r>
            <a:rPr lang="es-ES" sz="1400" b="1" dirty="0"/>
            <a:t>(1 Co 1:3)</a:t>
          </a:r>
          <a:endParaRPr lang="es-ES" sz="14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s-ES" sz="1800" b="1" dirty="0"/>
            <a:t>Del Figlio      </a:t>
          </a:r>
          <a:r>
            <a:rPr lang="es-ES" sz="1400" b="1" dirty="0"/>
            <a:t>(1 Co 1:3)</a:t>
          </a:r>
          <a:endParaRPr lang="es-ES" sz="14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s-ES" sz="1800" b="1" dirty="0"/>
            <a:t>Dello Spirito </a:t>
          </a:r>
          <a:r>
            <a:rPr lang="es-ES" sz="1400" b="1" dirty="0"/>
            <a:t>(Eb 10:29)</a:t>
          </a:r>
          <a:endParaRPr lang="es-ES" sz="18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accent6">
                  <a:lumMod val="50000"/>
                </a:schemeClr>
              </a:solidFill>
            </a:rPr>
            <a:t>L’AMORE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s-ES" sz="1800" b="1" dirty="0"/>
            <a:t>Del Padre </a:t>
          </a:r>
          <a:r>
            <a:rPr lang="es-ES" sz="1400" b="1" dirty="0"/>
            <a:t>(1 </a:t>
          </a:r>
          <a:r>
            <a:rPr lang="es-ES" sz="1400" b="1" dirty="0" err="1"/>
            <a:t>Gv</a:t>
          </a:r>
          <a:r>
            <a:rPr lang="es-ES" sz="1400" b="1" dirty="0"/>
            <a:t> 2:15)</a:t>
          </a:r>
          <a:endParaRPr lang="es-ES" sz="14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s-ES" sz="1800" b="1" dirty="0"/>
            <a:t>Del Figlio </a:t>
          </a:r>
          <a:r>
            <a:rPr lang="es-ES" sz="1200" b="1" dirty="0"/>
            <a:t>(Ro 8:35)</a:t>
          </a:r>
          <a:endParaRPr lang="es-ES" sz="12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s-ES" sz="1800" b="1" dirty="0"/>
            <a:t>Dello Spirito </a:t>
          </a:r>
          <a:r>
            <a:rPr lang="es-ES" sz="1200" b="1" dirty="0"/>
            <a:t>(Ro 15:30)</a:t>
          </a:r>
          <a:endParaRPr lang="es-ES" sz="18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tx2">
                  <a:lumMod val="50000"/>
                </a:schemeClr>
              </a:solidFill>
            </a:rPr>
            <a:t>LA COMUNIONE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s-ES" sz="1800" b="1" dirty="0"/>
            <a:t>Del Padre </a:t>
          </a:r>
          <a:r>
            <a:rPr lang="es-ES" sz="1600" b="1" dirty="0"/>
            <a:t>(1 </a:t>
          </a:r>
          <a:r>
            <a:rPr lang="es-ES" sz="1600" b="1" dirty="0" err="1"/>
            <a:t>Gv</a:t>
          </a:r>
          <a:r>
            <a:rPr lang="es-ES" sz="1600" b="1" dirty="0"/>
            <a:t> 1:3)</a:t>
          </a:r>
          <a:endParaRPr lang="es-ES" sz="18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s-ES" sz="1800" b="1" dirty="0"/>
            <a:t>Del Figlio </a:t>
          </a:r>
          <a:r>
            <a:rPr lang="es-ES" sz="1600" b="1" dirty="0"/>
            <a:t>(1 </a:t>
          </a:r>
          <a:r>
            <a:rPr lang="es-ES" sz="1600" b="1" dirty="0" err="1"/>
            <a:t>Gv</a:t>
          </a:r>
          <a:r>
            <a:rPr lang="es-ES" sz="1600" b="1" dirty="0"/>
            <a:t> 1:3)</a:t>
          </a:r>
          <a:endParaRPr lang="es-ES" sz="18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s-ES" sz="1800" b="1" dirty="0"/>
            <a:t>Dello Spirito (</a:t>
          </a:r>
          <a:r>
            <a:rPr lang="es-ES" sz="1800" b="1" dirty="0" err="1"/>
            <a:t>Fl</a:t>
          </a:r>
          <a:r>
            <a:rPr lang="es-ES" sz="1800" b="1" dirty="0"/>
            <a:t> 2:1)</a:t>
          </a:r>
          <a:endParaRPr lang="es-ES" sz="18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“La grazia del Signor Gesù Cristo”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“L’amore di Dio”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6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“La comunione dello Spirito Santo”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“Siano con tutti voi”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387594" y="231740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s-ES" sz="2000" b="1" kern="1200" dirty="0"/>
          </a:br>
          <a:r>
            <a:rPr lang="it-IT" sz="1800" b="1" kern="1200" dirty="0"/>
            <a:t>Ha rinunciato alle ricchezze eterne del cielo e si è fatto povero per farci eredi delle sue ricchezze </a:t>
          </a:r>
          <a:r>
            <a:rPr lang="es-ES" sz="1800" b="1" kern="1200" dirty="0"/>
            <a:t>(2 Co 8:9)</a:t>
          </a:r>
          <a:endParaRPr lang="es-ES" sz="1800" kern="1200" dirty="0"/>
        </a:p>
      </dsp:txBody>
      <dsp:txXfrm>
        <a:off x="1387594" y="231740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47908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Ha camminato nel nostro mondo affinché lo conoscessimo, lo amassimo e lo imitassimo  </a:t>
          </a:r>
          <a:r>
            <a:rPr lang="es-ES" sz="1800" b="1" kern="1200" dirty="0"/>
            <a:t>(</a:t>
          </a:r>
          <a:r>
            <a:rPr lang="es-ES" sz="1800" b="1" kern="1200" dirty="0" err="1"/>
            <a:t>Gv</a:t>
          </a:r>
          <a:r>
            <a:rPr lang="es-ES" sz="1800" b="1" kern="1200" dirty="0"/>
            <a:t> 15:12)</a:t>
          </a:r>
          <a:endParaRPr lang="es-ES" sz="1800" kern="1200" dirty="0"/>
        </a:p>
      </dsp:txBody>
      <dsp:txXfrm>
        <a:off x="5447908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01948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Si è umiliato e si è fatto ubbidiente fino alla morte per perdonare i nostri peccati e donarci la vita eterna </a:t>
          </a:r>
          <a:r>
            <a:rPr lang="es-ES" sz="1800" b="1" kern="1200" dirty="0"/>
            <a:t>(</a:t>
          </a:r>
          <a:r>
            <a:rPr lang="es-ES" sz="1800" b="1" kern="1200" dirty="0" err="1"/>
            <a:t>Fl</a:t>
          </a:r>
          <a:r>
            <a:rPr lang="es-ES" sz="1800" b="1" kern="1200" dirty="0"/>
            <a:t> 2:8)</a:t>
          </a:r>
          <a:endParaRPr lang="es-ES" sz="1800" kern="1200" dirty="0"/>
        </a:p>
      </dsp:txBody>
      <dsp:txXfrm>
        <a:off x="9401948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Regneremo in vita con Gesù (</a:t>
          </a:r>
          <a:r>
            <a:rPr lang="es-ES" sz="1800" b="1" kern="1200" dirty="0">
              <a:solidFill>
                <a:schemeClr val="tx1"/>
              </a:solidFill>
            </a:rPr>
            <a:t>Ro 5:17,21)</a:t>
          </a:r>
          <a:endParaRPr lang="es-ES" sz="18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Il peccato non avrà più potere su noi (Ro 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Riceviamo il potere di Cristo (2 Co 12:9)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Ci gloriamo nella speranza (Ro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Siamo giustificati (Ro 3:24; </a:t>
          </a:r>
          <a:r>
            <a:rPr lang="es-ES" sz="2000" b="1" kern="1200" dirty="0" err="1">
              <a:solidFill>
                <a:schemeClr val="tx1"/>
              </a:solidFill>
            </a:rPr>
            <a:t>Ef</a:t>
          </a:r>
          <a:r>
            <a:rPr lang="es-ES" sz="2000" b="1" kern="1200" dirty="0">
              <a:solidFill>
                <a:schemeClr val="tx1"/>
              </a:solidFill>
            </a:rPr>
            <a:t> 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“Dio della pazienza” (Ro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“Dio della speranza” (Ro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“Dio di pace” (Ro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“Dio […] di misericordia”  </a:t>
          </a:r>
          <a:r>
            <a:rPr lang="es-ES" sz="1800" b="1" kern="1200" dirty="0">
              <a:solidFill>
                <a:schemeClr val="tx1"/>
              </a:solidFill>
            </a:rPr>
            <a:t>(2 Co 1:3a)</a:t>
          </a:r>
          <a:endParaRPr lang="es-ES" sz="18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“Dio di ogni </a:t>
          </a:r>
          <a:r>
            <a:rPr lang="es-ES" sz="2000" b="1" kern="1200" dirty="0" err="1">
              <a:solidFill>
                <a:schemeClr val="tx1"/>
              </a:solidFill>
            </a:rPr>
            <a:t>consolazione</a:t>
          </a:r>
          <a:r>
            <a:rPr lang="es-ES" sz="2000" b="1" kern="1200" dirty="0">
              <a:solidFill>
                <a:schemeClr val="tx1"/>
              </a:solidFill>
            </a:rPr>
            <a:t>” </a:t>
          </a:r>
          <a:r>
            <a:rPr lang="es-ES" sz="1800" b="1" kern="1200" dirty="0">
              <a:solidFill>
                <a:schemeClr val="tx1"/>
              </a:solidFill>
            </a:rPr>
            <a:t>(2 Co 1:3b)</a:t>
          </a:r>
          <a:endParaRPr lang="es-ES" sz="18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“Dio […] d’amore” (2 Co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Che Dio Padre ci dà il suo amore                 (1 </a:t>
          </a:r>
          <a:r>
            <a:rPr lang="es-E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Gv</a:t>
          </a:r>
          <a:r>
            <a:rPr lang="es-E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3:1)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Che Dio Cristo ci riempie di ogni pienezza col suo amore (</a:t>
          </a:r>
          <a:r>
            <a:rPr lang="es-E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Che Dio lo Spírito Santo effonda il suo amore in noi (Ro 5:5)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331671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71490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62209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618712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3504">
          <a:off x="1643404" y="2707549"/>
          <a:ext cx="220781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07816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6496">
          <a:off x="1643404" y="2540453"/>
          <a:ext cx="220781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07816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617976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60899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69602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331712" y="1442269"/>
          <a:ext cx="3608307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307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35141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290636" y="-10418"/>
          <a:ext cx="5318510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Rende le persone </a:t>
          </a:r>
          <a:r>
            <a:rPr lang="es-ES" sz="1800" b="1" kern="1200" dirty="0" err="1"/>
            <a:t>idonee</a:t>
          </a:r>
          <a:r>
            <a:rPr lang="es-ES" sz="1800" b="1" kern="1200" dirty="0"/>
            <a:t> per la missione </a:t>
          </a:r>
          <a:r>
            <a:rPr lang="es-ES" sz="1600" b="1" kern="1200" dirty="0"/>
            <a:t>(1 Co 2:4)</a:t>
          </a:r>
          <a:endParaRPr lang="es-ES" sz="1600" kern="1200" dirty="0"/>
        </a:p>
      </dsp:txBody>
      <dsp:txXfrm>
        <a:off x="2312359" y="11305"/>
        <a:ext cx="5275064" cy="401547"/>
      </dsp:txXfrm>
    </dsp:sp>
    <dsp:sp modelId="{C7AA73A0-19B9-4965-AF30-9CAF57453C85}">
      <dsp:nvSpPr>
        <dsp:cNvPr id="0" name=""/>
        <dsp:cNvSpPr/>
      </dsp:nvSpPr>
      <dsp:spPr>
        <a:xfrm>
          <a:off x="2867248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Ci rivela le cose profonde di Dio </a:t>
          </a:r>
          <a:r>
            <a:rPr lang="es-ES" sz="1600" b="1" kern="1200" dirty="0"/>
            <a:t>(1 Co 2:10)</a:t>
          </a:r>
          <a:endParaRPr lang="es-ES" sz="1600" kern="1200" dirty="0"/>
        </a:p>
      </dsp:txBody>
      <dsp:txXfrm>
        <a:off x="2888971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65452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Ci insegna </a:t>
          </a:r>
          <a:r>
            <a:rPr lang="es-ES" sz="1600" b="1" kern="1200" dirty="0"/>
            <a:t>(1 Co 2:13)</a:t>
          </a:r>
          <a:endParaRPr lang="es-ES" sz="1800" kern="1200" dirty="0"/>
        </a:p>
      </dsp:txBody>
      <dsp:txXfrm>
        <a:off x="3187175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69436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Dimora in noi </a:t>
          </a:r>
          <a:r>
            <a:rPr lang="es-ES" sz="1600" b="1" kern="1200" dirty="0"/>
            <a:t>(1 Co 3:16)</a:t>
          </a:r>
          <a:endParaRPr lang="es-ES" sz="1800" kern="1200" dirty="0"/>
        </a:p>
      </dsp:txBody>
      <dsp:txXfrm>
        <a:off x="3391159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2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Coopera con Cristo per la nostra giustificazione </a:t>
          </a:r>
          <a:r>
            <a:rPr lang="es-ES" sz="1600" b="1" kern="1200" dirty="0"/>
            <a:t>(1 Co 6:11)</a:t>
          </a:r>
          <a:endParaRPr lang="es-ES" sz="1800" kern="1200" dirty="0"/>
        </a:p>
      </dsp:txBody>
      <dsp:txXfrm>
        <a:off x="3435265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2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Concede doni spirituali   </a:t>
          </a:r>
          <a:r>
            <a:rPr lang="es-ES" sz="1600" b="1" kern="1200" dirty="0"/>
            <a:t>(1 Co 12:7-11)</a:t>
          </a:r>
          <a:endParaRPr lang="es-ES" sz="1800" kern="1200" dirty="0"/>
        </a:p>
      </dsp:txBody>
      <dsp:txXfrm>
        <a:off x="3435265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69436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Ci sigilla per la salvezza   </a:t>
          </a:r>
          <a:r>
            <a:rPr lang="es-ES" sz="1600" b="1" kern="1200" dirty="0"/>
            <a:t>(2 Co 1:22)</a:t>
          </a:r>
          <a:endParaRPr lang="es-ES" sz="1800" kern="1200" dirty="0"/>
        </a:p>
      </dsp:txBody>
      <dsp:txXfrm>
        <a:off x="3391159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65452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Imprime la legge nei nostri cuori </a:t>
          </a:r>
          <a:r>
            <a:rPr lang="es-ES" sz="1600" b="1" kern="1200" dirty="0"/>
            <a:t>(2 Co 3:3)</a:t>
          </a:r>
          <a:endParaRPr lang="es-ES" sz="1800" kern="1200" dirty="0"/>
        </a:p>
      </dsp:txBody>
      <dsp:txXfrm>
        <a:off x="3187175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67248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Ci dà nuova vita in Cristo </a:t>
          </a:r>
          <a:r>
            <a:rPr lang="es-ES" sz="1600" b="1" kern="1200" dirty="0"/>
            <a:t>(2 Co 3:6)</a:t>
          </a:r>
          <a:endParaRPr lang="es-ES" sz="1800" kern="1200" dirty="0"/>
        </a:p>
      </dsp:txBody>
      <dsp:txXfrm>
        <a:off x="2888971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83884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Ci libera dal peccato  </a:t>
          </a:r>
          <a:r>
            <a:rPr lang="es-ES" sz="1600" b="1" kern="1200" dirty="0"/>
            <a:t>(2 Co 3:17)</a:t>
          </a:r>
          <a:endParaRPr lang="es-ES" sz="1800" kern="1200" dirty="0"/>
        </a:p>
      </dsp:txBody>
      <dsp:txXfrm>
        <a:off x="2505607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3">
                  <a:lumMod val="50000"/>
                </a:schemeClr>
              </a:solidFill>
            </a:rPr>
            <a:t>LA GRAZIA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Padre    </a:t>
          </a:r>
          <a:r>
            <a:rPr lang="es-ES" sz="1400" b="1" kern="1200" dirty="0"/>
            <a:t>(1 Co 1:3)</a:t>
          </a:r>
          <a:endParaRPr lang="es-ES" sz="14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Figlio      </a:t>
          </a:r>
          <a:r>
            <a:rPr lang="es-ES" sz="1400" b="1" kern="1200" dirty="0"/>
            <a:t>(1 Co 1:3)</a:t>
          </a:r>
          <a:endParaRPr lang="es-ES" sz="14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Dello Spirito </a:t>
          </a:r>
          <a:r>
            <a:rPr lang="es-ES" sz="1400" b="1" kern="1200" dirty="0"/>
            <a:t>(Eb 10:29)</a:t>
          </a:r>
          <a:endParaRPr lang="es-ES" sz="18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6">
                  <a:lumMod val="50000"/>
                </a:schemeClr>
              </a:solidFill>
            </a:rPr>
            <a:t>L’AMORE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Padre </a:t>
          </a:r>
          <a:r>
            <a:rPr lang="es-ES" sz="1400" b="1" kern="1200" dirty="0"/>
            <a:t>(1 </a:t>
          </a:r>
          <a:r>
            <a:rPr lang="es-ES" sz="1400" b="1" kern="1200" dirty="0" err="1"/>
            <a:t>Gv</a:t>
          </a:r>
          <a:r>
            <a:rPr lang="es-ES" sz="1400" b="1" kern="1200" dirty="0"/>
            <a:t> 2:15)</a:t>
          </a:r>
          <a:endParaRPr lang="es-ES" sz="14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Figlio </a:t>
          </a:r>
          <a:r>
            <a:rPr lang="es-ES" sz="1200" b="1" kern="1200" dirty="0"/>
            <a:t>(Ro 8:35)</a:t>
          </a:r>
          <a:endParaRPr lang="es-ES" sz="12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Dello Spirito </a:t>
          </a:r>
          <a:r>
            <a:rPr lang="es-ES" sz="1200" b="1" kern="1200" dirty="0"/>
            <a:t>(Ro 15:30)</a:t>
          </a:r>
          <a:endParaRPr lang="es-ES" sz="18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2">
                  <a:lumMod val="50000"/>
                </a:schemeClr>
              </a:solidFill>
            </a:rPr>
            <a:t>LA COMUNIONE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Padre </a:t>
          </a:r>
          <a:r>
            <a:rPr lang="es-ES" sz="1600" b="1" kern="1200" dirty="0"/>
            <a:t>(1 </a:t>
          </a:r>
          <a:r>
            <a:rPr lang="es-ES" sz="1600" b="1" kern="1200" dirty="0" err="1"/>
            <a:t>Gv</a:t>
          </a:r>
          <a:r>
            <a:rPr lang="es-ES" sz="1600" b="1" kern="1200" dirty="0"/>
            <a:t> 1:3)</a:t>
          </a:r>
          <a:endParaRPr lang="es-ES" sz="18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 Figlio </a:t>
          </a:r>
          <a:r>
            <a:rPr lang="es-ES" sz="1600" b="1" kern="1200" dirty="0"/>
            <a:t>(1 </a:t>
          </a:r>
          <a:r>
            <a:rPr lang="es-ES" sz="1600" b="1" kern="1200" dirty="0" err="1"/>
            <a:t>Gv</a:t>
          </a:r>
          <a:r>
            <a:rPr lang="es-ES" sz="1600" b="1" kern="1200" dirty="0"/>
            <a:t> 1:3)</a:t>
          </a:r>
          <a:endParaRPr lang="es-ES" sz="18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Dello Spirito (</a:t>
          </a:r>
          <a:r>
            <a:rPr lang="es-ES" sz="1800" b="1" kern="1200" dirty="0" err="1"/>
            <a:t>Fl</a:t>
          </a:r>
          <a:r>
            <a:rPr lang="es-ES" sz="1800" b="1" kern="1200" dirty="0"/>
            <a:t> 2:1)</a:t>
          </a:r>
          <a:endParaRPr lang="es-ES" sz="18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15/09/2026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15/09/2026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15/09/2026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pPr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pPr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15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4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ATOS PC CLAUDIO\IGLESIA\Escuela Sabatica - ppt lecciones\2026\1 TRIMESTRE\leccion 2\176688033683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074" y="11564"/>
            <a:ext cx="12200074" cy="6846435"/>
          </a:xfrm>
          <a:prstGeom prst="rect">
            <a:avLst/>
          </a:prstGeom>
          <a:noFill/>
        </p:spPr>
      </p:pic>
      <p:sp>
        <p:nvSpPr>
          <p:cNvPr id="3" name="Rettangolo arrotondato 2"/>
          <p:cNvSpPr/>
          <p:nvPr/>
        </p:nvSpPr>
        <p:spPr>
          <a:xfrm>
            <a:off x="304801" y="132641"/>
            <a:ext cx="11549742" cy="1151873"/>
          </a:xfrm>
          <a:prstGeom prst="roundRect">
            <a:avLst/>
          </a:prstGeom>
          <a:gradFill flip="none" rotWithShape="1">
            <a:gsLst>
              <a:gs pos="82000">
                <a:schemeClr val="accent1">
                  <a:lumMod val="60000"/>
                  <a:lumOff val="4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/>
            <a:endParaRPr lang="it-IT" sz="27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0118271" y="1316157"/>
            <a:ext cx="1538151" cy="4924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innerShdw dist="1943100" dir="135000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21914" tIns="60957" rIns="121914" bIns="60957" rtlCol="0">
            <a:spAutoFit/>
          </a:bodyPr>
          <a:lstStyle/>
          <a:p>
            <a:pPr algn="ctr"/>
            <a:r>
              <a:rPr lang="es-ES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3 TRIMESTRE 2026</a:t>
            </a:r>
            <a:endParaRPr lang="it-IT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E88B29BE-9242-473D-A56B-64D155C91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1" y="355348"/>
            <a:ext cx="11443062" cy="707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21914" tIns="60957" rIns="121914" bIns="60957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3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Verdana" pitchFamily="34" charset="0"/>
                <a:cs typeface="Arial" charset="0"/>
              </a:rPr>
              <a:t>LEZIONE 13 DELLA SCUOLA DEL SABATO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457200" y="5693229"/>
            <a:ext cx="11549743" cy="1077815"/>
          </a:xfrm>
          <a:prstGeom prst="roundRect">
            <a:avLst/>
          </a:prstGeom>
          <a:gradFill flip="none" rotWithShape="1">
            <a:gsLst>
              <a:gs pos="82000">
                <a:schemeClr val="accent1">
                  <a:lumMod val="60000"/>
                  <a:lumOff val="4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/>
            <a:endParaRPr lang="it-IT" sz="2700" dirty="0"/>
          </a:p>
        </p:txBody>
      </p:sp>
      <p:sp>
        <p:nvSpPr>
          <p:cNvPr id="9" name="CuadroTexto 4">
            <a:extLst>
              <a:ext uri="{FF2B5EF4-FFF2-40B4-BE49-F238E27FC236}">
                <a16:creationId xmlns:a16="http://schemas.microsoft.com/office/drawing/2014/main" id="{4CB3EE98-247C-4F61-BF86-8B6275695A74}"/>
              </a:ext>
            </a:extLst>
          </p:cNvPr>
          <p:cNvSpPr txBox="1"/>
          <p:nvPr/>
        </p:nvSpPr>
        <p:spPr>
          <a:xfrm>
            <a:off x="491518" y="5794229"/>
            <a:ext cx="11353800" cy="815602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nvex"/>
              <a:contourClr>
                <a:schemeClr val="accent6">
                  <a:lumMod val="50000"/>
                </a:schemeClr>
              </a:contourClr>
            </a:sp3d>
          </a:bodyPr>
          <a:lstStyle>
            <a:defPPr>
              <a:defRPr lang="es-ES"/>
            </a:defPPr>
            <a:lvl1pPr algn="ctr" defTabSz="914400">
              <a:defRPr sz="44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lang="es-ES" sz="45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98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GRAZIA, AMORE E COMUNIONE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0639" y="1178056"/>
            <a:ext cx="7623958" cy="4639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asellaDiTesto 10"/>
          <p:cNvSpPr txBox="1"/>
          <p:nvPr/>
        </p:nvSpPr>
        <p:spPr>
          <a:xfrm>
            <a:off x="10166168" y="4970593"/>
            <a:ext cx="1538151" cy="67710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innerShdw dist="1943100" dir="135000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21914" tIns="60957" rIns="121914" bIns="60957" rtlCol="0">
            <a:spAutoFit/>
          </a:bodyPr>
          <a:lstStyle/>
          <a:p>
            <a:pPr algn="ctr"/>
            <a:r>
              <a:rPr lang="es-ES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  26 SETTEMBRE  2026</a:t>
            </a:r>
            <a:endParaRPr lang="it-IT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570518" y="98660"/>
            <a:ext cx="2466976" cy="3323987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it-IT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La grazia del Signore Gesù Cristo, l'amore di Dio e la comunione dello Spirito Santo siano con tutti voi. Amen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Corinzi 13:13)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74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</a:blip>
          <a:srcRect/>
          <a:stretch>
            <a:fillRect l="-15000" b="-13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9863810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380"/>
            <a:ext cx="67722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La formula più comune nelle conclusioni delle lettere di Paolo, utilizzata con lievi variazioni in 13 delle sue 14 epistole, è: </a:t>
            </a:r>
          </a:p>
          <a:p>
            <a:pPr>
              <a:spcBef>
                <a:spcPts val="600"/>
              </a:spcBef>
            </a:pPr>
            <a:r>
              <a:rPr lang="it-IT" b="1" dirty="0"/>
              <a:t>«La grazia del Signore Gesù Cristo sia con voi»</a:t>
            </a:r>
            <a:r>
              <a:rPr lang="es-ES" b="1" dirty="0"/>
              <a:t>(</a:t>
            </a:r>
          </a:p>
          <a:p>
            <a:pPr>
              <a:spcBef>
                <a:spcPts val="600"/>
              </a:spcBef>
            </a:pPr>
            <a:r>
              <a:rPr lang="es-ES" b="1" dirty="0"/>
              <a:t>Ro 16:24; 1 Co 16:23; Ga 6:18; </a:t>
            </a:r>
            <a:r>
              <a:rPr lang="es-ES" b="1" dirty="0" err="1"/>
              <a:t>Ef</a:t>
            </a:r>
            <a:r>
              <a:rPr lang="es-ES" b="1" dirty="0"/>
              <a:t> 6:24; </a:t>
            </a:r>
            <a:r>
              <a:rPr lang="es-ES" b="1" dirty="0" err="1"/>
              <a:t>Fl</a:t>
            </a:r>
            <a:r>
              <a:rPr lang="es-ES" b="1" dirty="0"/>
              <a:t> 4:23; Cl 4:18; 1 Te 5:28; 2 Te 3:18; 1 Ti 6:21; 2 Ti 4:22; </a:t>
            </a:r>
            <a:r>
              <a:rPr lang="es-ES" b="1" dirty="0" err="1"/>
              <a:t>Tt</a:t>
            </a:r>
            <a:r>
              <a:rPr lang="es-ES" b="1" dirty="0"/>
              <a:t> 3:15; Fi 1:25; Eb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094454"/>
            <a:ext cx="67722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Tuttavia, nella seconda lettera ai Corinzi fa un’importante eccezione. Il suo saluto include la grazia, l’amore e la comunione di tutte le persone della Divinità: il Figlio, il Padre e lo Spirito Santo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 13:13).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ATOS PC CLAUDIO\IGLESIA\Escuela Sabatica - ppt lecciones\2026\3 TRIMESTRE\leccion 13\Immagine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-403761"/>
            <a:ext cx="12191999" cy="7261761"/>
          </a:xfrm>
          <a:prstGeom prst="rect">
            <a:avLst/>
          </a:prstGeom>
          <a:noFill/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s-ES" sz="44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GRAZIA DEL SIGNOR GES</a:t>
            </a:r>
            <a:r>
              <a:rPr lang="es-ES" sz="44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Ù</a:t>
            </a:r>
            <a:r>
              <a:rPr lang="es-ES" sz="44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CRISTO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Voi conoscete infatti la grazia del Signor nostro Gesù Cristo il quale, essendo ricco, si è fatto povero per voi, affinché voi diventaste ricchi per mezzo della sua povertà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Corinzi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415194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 </a:t>
            </a:r>
            <a:r>
              <a:rPr lang="it-IT" sz="2000" b="1" dirty="0"/>
              <a:t>Paolo inizia e conclude la sua seconda lettera ai Corinzi con un riferimento alla grazia di Gesù </a:t>
            </a:r>
            <a:r>
              <a:rPr lang="es-ES" sz="2000" b="1" dirty="0"/>
              <a:t>(2 Co 1:2; 13:13).</a:t>
            </a:r>
            <a:r>
              <a:rPr lang="it-IT" sz="2000" b="1" dirty="0"/>
              <a:t> In cosa consiste questa grazia?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7214995"/>
              </p:ext>
            </p:extLst>
          </p:nvPr>
        </p:nvGraphicFramePr>
        <p:xfrm>
          <a:off x="171575" y="2045259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0" y="3867303"/>
            <a:ext cx="7339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2000" b="1" dirty="0"/>
              <a:t>E che ne è di noi che riceviamo la sua grazia?</a:t>
            </a:r>
            <a:endParaRPr lang="es-ES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4233360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7379514" y="4095665"/>
            <a:ext cx="4474681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ATOS PC CLAUDIO\IGLESIA\Escuela Sabatica - ppt lecciones\2026\3 TRIMESTRE\leccion 13\Immagine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28313" y="2750"/>
            <a:ext cx="12192001" cy="6858000"/>
          </a:xfrm>
          <a:prstGeom prst="rect">
            <a:avLst/>
          </a:prstGeom>
          <a:noFill/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284366"/>
            <a:ext cx="60769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Paolo insegnò ai Corinzi (e a noi, naturalmente) che l’amore edifica (1 Co 8:1); che nulla ha valore senza l’amore (1 Co 13:1-3); e che tutto deve essere fatto con quell’amore che scaturisce da Dio</a:t>
            </a:r>
            <a:r>
              <a:rPr lang="es-ES" b="1" dirty="0"/>
              <a:t>  (1 Co 16:14).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118750"/>
            <a:ext cx="6234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“L’AMORE DI DIO”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75787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Chi non ama non ha conosciuto Dio, perché Dio è amore</a:t>
            </a:r>
            <a:r>
              <a:rPr lang="es-E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Giovanni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805771"/>
            <a:ext cx="61150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La Bibbia afferma con forza che Dio è amore (1 </a:t>
            </a:r>
            <a:r>
              <a:rPr lang="it-IT" b="1" dirty="0" err="1"/>
              <a:t>Gv</a:t>
            </a:r>
            <a:r>
              <a:rPr lang="it-IT" b="1" dirty="0"/>
              <a:t> 4:8). Egli ha riversato quell’amore su tutta la sua Creazione. Possiamo vederlo nei nostri cuori; nel rapporto tra genitori e figli; nei bellissimi fiori; nel canto melodioso degli uccelli</a:t>
            </a:r>
            <a:r>
              <a:rPr lang="es-ES" b="1" dirty="0"/>
              <a:t>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296615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296615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115050" y="5770423"/>
            <a:ext cx="6076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Questo esempio ci spinge a comportarci con gli altri con lo stesso amore che Dio ha dimostrato nei nostri confronti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 </a:t>
            </a:r>
            <a:r>
              <a:rPr kumimoji="0" lang="es-E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Gv</a:t>
            </a:r>
            <a:r>
              <a:rPr lang="es-E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3:16)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689957"/>
            <a:ext cx="6076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Ma, senza alcun dubbio, la massima espressione dell’amore di Dio la vediamo nel sacrificio di Gesù per i nostri peccati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s-E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Gv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“L’AMORE DI DIO”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957261" y="652657"/>
            <a:ext cx="10277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Del resto, fratelli, rallegratevi, perfezionatevi, incoraggiatevi, abbiate la stessa mente, state in pace; e il Dio dell'amore e della pace sarà con voi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</a:t>
            </a:r>
            <a:r>
              <a:rPr lang="es-ES" sz="14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Corinzi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61771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/>
              <a:t>Paolo presenta Dio in molteplici modi: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0846366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4562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Dio non solo possiede tutte queste caratteristiche, ma è la fonte da cui tutte esse sgorgano verso di noi</a:t>
            </a:r>
            <a:r>
              <a:rPr lang="es-ES" sz="2000" b="1" dirty="0"/>
              <a:t>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4197423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74943" y="5585501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Come abbiamo visto, Dio è amore, ma è anche il Dio dell’amore, cioè: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“LA COMUNIONE DELLO SPIRITO SANTO”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 grazia del Signore Gesù Cristo, l'amore di Dio e la comunione dello Spirito Santo siano con tutti voi. Amen.</a:t>
            </a:r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(2ª Corinzi 13:13)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356259" y="1396318"/>
            <a:ext cx="33808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Paolo desidera che siano con noi: la grazia di una Persona (il Signore Gesù Cristo); l’amore di una Persona (Dio); e la comunione… di un forza/potenza o di una Persona? (2 Co 13:14). Paolo è coerente: sta parlando di una Persona (lo Spirito Santo), e non di una forza.</a:t>
            </a:r>
            <a:endParaRPr lang="es-ES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5342467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268855" y="4396323"/>
            <a:ext cx="34980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Negli oltre 40 riferimenti allo Spirito Santo contenuti nelle lettere ai Corinzi, Paolo lo descrive dotato di qualità personali, e non come una semplice forza che emana da Dio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7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8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“SIANO CON TUTTI VOI”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64633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tx2"/>
                </a:solidFill>
                <a:latin typeface="Comic Sans MS" panose="030F0702030302020204" pitchFamily="66" charset="0"/>
              </a:rPr>
              <a:t>Eletti secondo la preordinazione di Dio Padre, mediante la santificazione dello Spirito, per ubbidire e per essere aspersi col sangue di Gesù Cristo: grazia e pace vi siano moltiplicate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Pietro 1:2)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89317"/>
            <a:ext cx="8391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Sebbene siamo abituati a riferirci Dio pensando (tre Persone divine, un unico Dio) nell’ordine «Padre, Figlio, Spirito Santo» (Mt 28:19), Paolo lo presenta come «Figlio, Padre, Spirito Santo» (2 Co 13:14) e Pietro come «Padre, Spirito Santo, Figlio» </a:t>
            </a:r>
            <a:r>
              <a:rPr lang="es-ES" b="1" dirty="0"/>
              <a:t>(1 P 1:2).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2586462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Paolo conclude la sua lettera augurandosi che la grazia, l’amore e la comunione di tutta la Divinità siano con tutti noi  </a:t>
            </a:r>
            <a:r>
              <a:rPr lang="es-ES" sz="2000" b="1" dirty="0"/>
              <a:t>(2 Co 13:13).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658074" y="1578768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5637"/>
            <a:ext cx="83919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Non esiste una gerarchia fra le persone della trinità; semplicemente, ciascuna svolge un ruolo diverso nel piano di salvezza, ma tutte condividono le stesse caratteristiche e gli stessi scopi.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1947554" y="1425039"/>
            <a:ext cx="1022456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600" b="1" dirty="0">
                <a:latin typeface="Comic Sans MS" pitchFamily="66" charset="0"/>
              </a:rPr>
              <a:t>“</a:t>
            </a:r>
            <a:r>
              <a:rPr lang="it-IT" sz="2600" b="1" dirty="0">
                <a:latin typeface="Comic Sans MS" pitchFamily="66" charset="0"/>
              </a:rPr>
              <a:t>Il Padre è la pienezza della Divinità incarnata ed è invisibile agli occhi dei mortali.                                                                                Il Figlio è la pienezza della Divinità manifestata. […]                      Il Consolatore che Cristo promise di inviare dopo la sua ascensione al cielo è lo Spirito in tutta la pienezza della Divinità, che manifesta la potenza della grazia divina a tutti coloro che accolgono Cristo e credono in lui come Salvatore personale</a:t>
            </a:r>
            <a:r>
              <a:rPr lang="es-ES" sz="2600" b="1" dirty="0">
                <a:latin typeface="Comic Sans MS" pitchFamily="66" charset="0"/>
              </a:rPr>
              <a:t>.</a:t>
            </a:r>
            <a:r>
              <a:rPr lang="it-IT" sz="2600" b="1" dirty="0">
                <a:latin typeface="Comic Sans MS" pitchFamily="66" charset="0"/>
              </a:rPr>
              <a:t> Ci sono tre persone viventi nella Trinità celeste; nel nome di queste tre grandi potenze — il Padre, il Figlio e lo Spirito Santo — vengono battezzati coloro che accolgono Cristo mediante la fede, e tali potenze collaboreranno con i sudditi ubbidienti del cielo nei loro sforzi per vivere la nuova vita in Cristo</a:t>
            </a:r>
            <a:r>
              <a:rPr lang="es-ES" sz="2600" b="1">
                <a:latin typeface="Comic Sans MS" pitchFamily="66" charset="0"/>
              </a:rPr>
              <a:t>”.</a:t>
            </a:r>
            <a:endParaRPr lang="es-ES" sz="2600" b="1" dirty="0">
              <a:latin typeface="Comic Sans MS" pitchFamily="66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(E.G. White, </a:t>
            </a:r>
            <a:r>
              <a:rPr lang="es-ES" sz="2000" b="1" i="1" dirty="0" err="1"/>
              <a:t>Evangelism</a:t>
            </a:r>
            <a:r>
              <a:rPr lang="es-ES" sz="2000" b="1" dirty="0"/>
              <a:t>, Libera </a:t>
            </a:r>
            <a:r>
              <a:rPr lang="es-ES" sz="2000" b="1" dirty="0" err="1"/>
              <a:t>traduzione</a:t>
            </a:r>
            <a:r>
              <a:rPr lang="es-ES" sz="2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1894</TotalTime>
  <Words>1369</Words>
  <Application>Microsoft Office PowerPoint</Application>
  <PresentationFormat>Panorámica</PresentationFormat>
  <Paragraphs>79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Aptos</vt:lpstr>
      <vt:lpstr>Calibri</vt:lpstr>
      <vt:lpstr>Aptos Display</vt:lpstr>
      <vt:lpstr>Comic Sans MS</vt:lpstr>
      <vt:lpstr>Verdana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Sergio</dc:creator>
  <cp:lastModifiedBy>Isabel Laveda</cp:lastModifiedBy>
  <cp:revision>110</cp:revision>
  <dcterms:created xsi:type="dcterms:W3CDTF">2026-08-20T16:22:51Z</dcterms:created>
  <dcterms:modified xsi:type="dcterms:W3CDTF">2026-09-15T14:40:10Z</dcterms:modified>
</cp:coreProperties>
</file>