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74" r:id="rId3"/>
  </p:sldMasterIdLst>
  <p:notesMasterIdLst>
    <p:notesMasterId r:id="rId19"/>
  </p:notesMasterIdLst>
  <p:sldIdLst>
    <p:sldId id="256" r:id="rId4"/>
    <p:sldId id="258" r:id="rId5"/>
    <p:sldId id="307" r:id="rId6"/>
    <p:sldId id="301" r:id="rId7"/>
    <p:sldId id="302" r:id="rId8"/>
    <p:sldId id="308" r:id="rId9"/>
    <p:sldId id="303" r:id="rId10"/>
    <p:sldId id="309" r:id="rId11"/>
    <p:sldId id="304" r:id="rId12"/>
    <p:sldId id="310" r:id="rId13"/>
    <p:sldId id="305" r:id="rId14"/>
    <p:sldId id="311" r:id="rId15"/>
    <p:sldId id="264" r:id="rId16"/>
    <p:sldId id="312" r:id="rId17"/>
    <p:sldId id="299" r:id="rId18"/>
  </p:sldIdLst>
  <p:sldSz cx="12192000" cy="6858000"/>
  <p:notesSz cx="6858000" cy="9144000"/>
  <p:embeddedFontLst>
    <p:embeddedFont>
      <p:font typeface="游ゴシック" panose="020B0400000000000000" pitchFamily="34" charset="-128"/>
      <p:regular r:id="rId20"/>
      <p:bold r:id="rId21"/>
    </p:embeddedFont>
    <p:embeddedFont>
      <p:font typeface="Comic Sans MS" panose="030F0702030302020204" pitchFamily="66"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8923" autoAdjust="0"/>
  </p:normalViewPr>
  <p:slideViewPr>
    <p:cSldViewPr snapToGrid="0">
      <p:cViewPr varScale="1">
        <p:scale>
          <a:sx n="95" d="100"/>
          <a:sy n="95"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3C6C60BD-4005-4A20-A344-C616335D3767}">
      <dgm:prSet custT="1"/>
      <dgm:spPr/>
      <dgm:t>
        <a:bodyPr/>
        <a:lstStyle/>
        <a:p>
          <a:r>
            <a:rPr lang="ja-JP" altLang="en-US" sz="2400" b="1" dirty="0">
              <a:solidFill>
                <a:schemeClr val="tx1"/>
              </a:solidFill>
            </a:rPr>
            <a:t>創造主ー私たちの</a:t>
          </a:r>
          <a:br>
            <a:rPr lang="es-ES" sz="2400" b="1" dirty="0">
              <a:solidFill>
                <a:schemeClr val="tx1"/>
              </a:solidFill>
            </a:rPr>
          </a:br>
          <a:r>
            <a:rPr lang="en" sz="2200" b="1" dirty="0">
              <a:solidFill>
                <a:schemeClr val="tx1"/>
              </a:solidFill>
              <a:latin typeface="+mn-ea"/>
              <a:ea typeface="+mn-ea"/>
            </a:rPr>
            <a:t>(</a:t>
          </a:r>
          <a:r>
            <a:rPr lang="ja-JP" altLang="en-US" sz="2200" b="1" dirty="0">
              <a:solidFill>
                <a:schemeClr val="tx1"/>
              </a:solidFill>
              <a:latin typeface="+mn-ea"/>
              <a:ea typeface="+mn-ea"/>
            </a:rPr>
            <a:t>詩篇</a:t>
          </a:r>
          <a:r>
            <a:rPr lang="en" sz="2200" b="1" dirty="0">
              <a:solidFill>
                <a:schemeClr val="tx1"/>
              </a:solidFill>
              <a:latin typeface="+mn-ea"/>
              <a:ea typeface="+mn-ea"/>
            </a:rPr>
            <a:t>8</a:t>
          </a:r>
          <a:r>
            <a:rPr lang="ja-JP" altLang="en-US" sz="2200" b="1" dirty="0">
              <a:solidFill>
                <a:schemeClr val="tx1"/>
              </a:solidFill>
              <a:latin typeface="+mn-ea"/>
              <a:ea typeface="+mn-ea"/>
            </a:rPr>
            <a:t>篇、</a:t>
          </a:r>
          <a:r>
            <a:rPr lang="en-US" altLang="ja-JP" sz="2200" b="1" dirty="0">
              <a:solidFill>
                <a:schemeClr val="tx1"/>
              </a:solidFill>
              <a:latin typeface="+mn-ea"/>
              <a:ea typeface="+mn-ea"/>
            </a:rPr>
            <a:t>100</a:t>
          </a:r>
          <a:r>
            <a:rPr lang="ja-JP" altLang="en-US" sz="2200" b="1" dirty="0">
              <a:solidFill>
                <a:schemeClr val="tx1"/>
              </a:solidFill>
              <a:latin typeface="+mn-ea"/>
              <a:ea typeface="+mn-ea"/>
            </a:rPr>
            <a:t>篇</a:t>
          </a:r>
          <a:r>
            <a:rPr lang="en" sz="2200" b="1" dirty="0">
              <a:solidFill>
                <a:schemeClr val="tx1"/>
              </a:solidFill>
              <a:latin typeface="+mn-ea"/>
              <a:ea typeface="+mn-ea"/>
            </a:rPr>
            <a:t>)</a:t>
          </a:r>
          <a:endParaRPr lang="es-ES" sz="2200" dirty="0">
            <a:solidFill>
              <a:schemeClr val="tx1"/>
            </a:solidFill>
            <a:latin typeface="+mn-ea"/>
            <a:ea typeface="+mn-ea"/>
          </a:endParaRPr>
        </a:p>
      </dgm:t>
    </dgm:pt>
    <dgm:pt modelId="{C4C3147F-FCDC-4A3D-A0E4-E97A5FC4299D}" type="parTrans" cxnId="{4A3369BC-48FC-4DAB-A02C-BB84ED004839}">
      <dgm:prSet/>
      <dgm:spPr/>
      <dgm:t>
        <a:bodyPr/>
        <a:lstStyle/>
        <a:p>
          <a:endParaRPr lang="es-ES" sz="240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es-ES" sz="2400"/>
        </a:p>
      </dgm:t>
    </dgm:pt>
    <dgm:pt modelId="{99A9EE0C-88B7-4D8C-926C-3A7B69EDD854}">
      <dgm:prSet custT="1"/>
      <dgm:spPr/>
      <dgm:t>
        <a:bodyPr/>
        <a:lstStyle/>
        <a:p>
          <a:r>
            <a:rPr lang="ja-JP" altLang="en-US" sz="2400" b="1" dirty="0">
              <a:solidFill>
                <a:schemeClr val="tx1"/>
              </a:solidFill>
            </a:rPr>
            <a:t>王ー支配者</a:t>
          </a:r>
          <a:br>
            <a:rPr lang="es-ES" sz="2400" b="1" dirty="0">
              <a:solidFill>
                <a:schemeClr val="tx1"/>
              </a:solidFill>
            </a:rPr>
          </a:br>
          <a:r>
            <a:rPr lang="en" sz="2400" b="1" dirty="0">
              <a:solidFill>
                <a:schemeClr val="tx1"/>
              </a:solidFill>
            </a:rPr>
            <a:t>(</a:t>
          </a:r>
          <a:r>
            <a:rPr lang="ja-JP" altLang="en-US" sz="2400" b="1" dirty="0">
              <a:solidFill>
                <a:schemeClr val="tx1"/>
              </a:solidFill>
            </a:rPr>
            <a:t>詩篇</a:t>
          </a:r>
          <a:r>
            <a:rPr lang="en" sz="2400" b="1" dirty="0">
              <a:solidFill>
                <a:schemeClr val="tx1"/>
              </a:solidFill>
            </a:rPr>
            <a:t>97</a:t>
          </a:r>
          <a:r>
            <a:rPr lang="ja-JP" altLang="en-US" sz="2400" b="1" dirty="0">
              <a:solidFill>
                <a:schemeClr val="tx1"/>
              </a:solidFill>
            </a:rPr>
            <a:t>篇</a:t>
          </a:r>
          <a:r>
            <a:rPr lang="en" sz="2400" b="1" dirty="0">
              <a:solidFill>
                <a:schemeClr val="tx1"/>
              </a:solidFill>
            </a:rPr>
            <a:t>)</a:t>
          </a:r>
          <a:endParaRPr lang="es-ES" sz="2400" dirty="0">
            <a:solidFill>
              <a:schemeClr val="tx1"/>
            </a:solidFill>
          </a:endParaRPr>
        </a:p>
      </dgm:t>
    </dgm:pt>
    <dgm:pt modelId="{3B3D0EBE-A124-4469-806F-49DDF545AB37}" type="parTrans" cxnId="{C06610F4-C15F-4514-9AEE-031EE24398B4}">
      <dgm:prSet/>
      <dgm:spPr/>
      <dgm:t>
        <a:bodyPr/>
        <a:lstStyle/>
        <a:p>
          <a:endParaRPr lang="es-ES" sz="2400"/>
        </a:p>
      </dgm:t>
    </dgm:pt>
    <dgm:pt modelId="{45AAFF66-C748-4E94-8B58-FC9D2274ED2E}" type="sibTrans" cxnId="{C06610F4-C15F-4514-9AEE-031EE24398B4}">
      <dgm:prSet custT="1"/>
      <dgm:spPr>
        <a:solidFill>
          <a:schemeClr val="accent4">
            <a:tint val="40000"/>
            <a:hueOff val="-1068779"/>
            <a:satOff val="-26208"/>
            <a:lumOff val="-2185"/>
          </a:schemeClr>
        </a:solidFill>
      </dgm:spPr>
      <dgm:t>
        <a:bodyPr/>
        <a:lstStyle/>
        <a:p>
          <a:endParaRPr lang="es-ES" sz="2400"/>
        </a:p>
      </dgm:t>
    </dgm:pt>
    <dgm:pt modelId="{577902FB-BD4E-4FCB-B1B9-361B7C479B37}">
      <dgm:prSet custT="1"/>
      <dgm:spPr/>
      <dgm:t>
        <a:bodyPr/>
        <a:lstStyle/>
        <a:p>
          <a:r>
            <a:rPr kumimoji="1" lang="ja-JP" altLang="en-US" sz="2400" b="1" dirty="0">
              <a:effectLst>
                <a:outerShdw blurRad="38100" dist="38100" dir="2700000" algn="tl">
                  <a:srgbClr val="000000">
                    <a:alpha val="43137"/>
                  </a:srgbClr>
                </a:outerShdw>
              </a:effectLst>
            </a:rPr>
            <a:t>裁判官ー裁き主 </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詩篇</a:t>
          </a:r>
          <a:r>
            <a:rPr lang="en" sz="2400" b="1" dirty="0">
              <a:effectLst>
                <a:outerShdw blurRad="38100" dist="38100" dir="2700000" algn="tl">
                  <a:srgbClr val="000000">
                    <a:alpha val="43137"/>
                  </a:srgbClr>
                </a:outerShdw>
              </a:effectLst>
            </a:rPr>
            <a:t>75</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es-ES" sz="2400"/>
        </a:p>
      </dgm:t>
    </dgm:pt>
    <dgm:pt modelId="{62CDD6DF-3F47-48F3-BFFF-FA626D0B49BB}" type="sibTrans" cxnId="{17E2B932-8A32-46BD-AA83-F39AC629A930}">
      <dgm:prSet custT="1"/>
      <dgm:spPr>
        <a:solidFill>
          <a:schemeClr val="accent4">
            <a:tint val="40000"/>
            <a:hueOff val="-2137557"/>
            <a:satOff val="-52416"/>
            <a:lumOff val="-4369"/>
          </a:schemeClr>
        </a:solidFill>
      </dgm:spPr>
      <dgm:t>
        <a:bodyPr/>
        <a:lstStyle/>
        <a:p>
          <a:endParaRPr lang="es-ES" sz="2400"/>
        </a:p>
      </dgm:t>
    </dgm:pt>
    <dgm:pt modelId="{2A200E43-2F7B-4C5F-9635-0CE810177598}">
      <dgm:prSet custT="1"/>
      <dgm:spPr/>
      <dgm:t>
        <a:bodyPr/>
        <a:lstStyle/>
        <a:p>
          <a:r>
            <a:rPr lang="ja-JP" altLang="en-US" sz="2400" b="1" dirty="0">
              <a:effectLst>
                <a:outerShdw blurRad="38100" dist="38100" dir="2700000" algn="tl">
                  <a:srgbClr val="000000">
                    <a:alpha val="43137"/>
                  </a:srgbClr>
                </a:outerShdw>
              </a:effectLst>
            </a:rPr>
            <a:t>律法</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詩篇</a:t>
          </a:r>
          <a:r>
            <a:rPr lang="en" sz="2400" b="1" dirty="0">
              <a:effectLst>
                <a:outerShdw blurRad="38100" dist="38100" dir="2700000" algn="tl">
                  <a:srgbClr val="000000">
                    <a:alpha val="43137"/>
                  </a:srgbClr>
                </a:outerShdw>
              </a:effectLst>
            </a:rPr>
            <a:t> 25</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es-ES" sz="2400"/>
        </a:p>
      </dgm:t>
    </dgm:pt>
    <dgm:pt modelId="{B27E5B06-7C19-40FA-85B1-5A76D5AF31AE}" type="sibTrans" cxnId="{CE231720-72E9-4B0E-8F62-2820DCBB5874}">
      <dgm:prSet/>
      <dgm:spPr/>
      <dgm:t>
        <a:bodyPr/>
        <a:lstStyle/>
        <a:p>
          <a:endParaRPr lang="es-ES" sz="2400"/>
        </a:p>
      </dgm:t>
    </dgm:pt>
    <dgm:pt modelId="{A3A7DC42-3F28-4CC8-9462-59D3BE04B117}">
      <dgm:prSet custT="1"/>
      <dgm:spPr/>
      <dgm:t>
        <a:bodyPr/>
        <a:lstStyle/>
        <a:p>
          <a:r>
            <a:rPr kumimoji="1" lang="ja-JP" altLang="en-US" sz="2400" b="1" dirty="0">
              <a:effectLst>
                <a:outerShdw blurRad="38100" dist="38100" dir="2700000" algn="tl">
                  <a:srgbClr val="000000">
                    <a:alpha val="43137"/>
                  </a:srgbClr>
                </a:outerShdw>
              </a:effectLst>
            </a:rPr>
            <a:t>契約</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詩篇</a:t>
          </a:r>
          <a:r>
            <a:rPr lang="en" sz="2400" b="1" dirty="0">
              <a:effectLst>
                <a:outerShdw blurRad="38100" dist="38100" dir="2700000" algn="tl">
                  <a:srgbClr val="000000">
                    <a:alpha val="43137"/>
                  </a:srgbClr>
                </a:outerShdw>
              </a:effectLst>
            </a:rPr>
            <a:t> 7</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105</a:t>
          </a:r>
          <a:r>
            <a:rPr lang="ja-JP" altLang="en-US" sz="2400" b="1" dirty="0">
              <a:effectLst>
                <a:outerShdw blurRad="38100" dist="38100" dir="2700000" algn="tl">
                  <a:srgbClr val="000000">
                    <a:alpha val="43137"/>
                  </a:srgbClr>
                </a:outerShdw>
              </a:effectLst>
            </a:rPr>
            <a:t>篇</a:t>
          </a:r>
          <a:r>
            <a:rPr lang="en"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es-ES" sz="2400"/>
        </a:p>
      </dgm:t>
    </dgm:pt>
    <dgm:pt modelId="{352505B0-9170-43F5-A66E-467912770D2E}" type="sibTrans" cxnId="{298BA080-4059-4480-9E06-0610A8C222CC}">
      <dgm:prSet custT="1"/>
      <dgm:spPr>
        <a:solidFill>
          <a:schemeClr val="accent4">
            <a:tint val="40000"/>
            <a:hueOff val="-3206336"/>
            <a:satOff val="-78624"/>
            <a:lumOff val="-6554"/>
          </a:schemeClr>
        </a:solidFill>
      </dgm:spPr>
      <dgm:t>
        <a:bodyPr/>
        <a:lstStyle/>
        <a:p>
          <a:endParaRPr lang="es-ES" sz="240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custScaleX="110327">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7F6C6BB5-EDAD-4ADB-B21D-2DB85F0DC337}">
      <dgm:prSet custT="1"/>
      <dgm:spPr/>
      <dgm:t>
        <a:bodyPr/>
        <a:lstStyle/>
        <a:p>
          <a:r>
            <a:rPr kumimoji="1" lang="ja-JP" altLang="en-US" sz="2000" b="1" dirty="0"/>
            <a:t>彼は地球が存在する前からすでに存在していた。</a:t>
          </a:r>
          <a:br>
            <a:rPr lang="es-ES" sz="2000" b="1" dirty="0"/>
          </a:br>
          <a:r>
            <a:rPr lang="en" sz="2000" b="1" dirty="0"/>
            <a:t>(</a:t>
          </a:r>
          <a:r>
            <a:rPr lang="ja-JP" altLang="en-US" sz="2000" b="1" dirty="0"/>
            <a:t>詩</a:t>
          </a:r>
          <a:r>
            <a:rPr lang="en" sz="2000" b="1" dirty="0"/>
            <a:t>93:2)</a:t>
          </a:r>
          <a:endParaRPr lang="es-ES" sz="2000"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kumimoji="1" lang="ja-JP" altLang="en-US" sz="2000" b="1" dirty="0"/>
            <a:t>この地球が消滅しても、彼は存在し続けるだろう 
</a:t>
          </a:r>
          <a:r>
            <a:rPr kumimoji="1" lang="en-US" altLang="ja-JP" sz="2000" b="1" dirty="0"/>
            <a:t>(</a:t>
          </a:r>
          <a:r>
            <a:rPr kumimoji="1" lang="ja-JP" altLang="en-US" sz="2000" b="1" dirty="0"/>
            <a:t>詩</a:t>
          </a:r>
          <a:r>
            <a:rPr kumimoji="1" lang="en-US" altLang="ja-JP" sz="2000" b="1" dirty="0"/>
            <a:t>102:25-27)</a:t>
          </a:r>
          <a:endParaRPr lang="es-ES" sz="20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kumimoji="1" lang="ja-JP" altLang="en-US" sz="2000" b="1" dirty="0"/>
            <a:t>彼は、人間の発明品である諸国のどんな神よりも優れている。
</a:t>
          </a:r>
          <a:r>
            <a:rPr kumimoji="1" lang="en-US" altLang="ja-JP" sz="2000" b="1" dirty="0"/>
            <a:t>(</a:t>
          </a:r>
          <a:r>
            <a:rPr kumimoji="1" lang="ja-JP" altLang="en-US" sz="2000" b="1" dirty="0"/>
            <a:t>詩</a:t>
          </a:r>
          <a:r>
            <a:rPr kumimoji="1" lang="en-US" altLang="ja-JP" sz="2000" b="1" dirty="0"/>
            <a:t>115:2-4</a:t>
          </a:r>
          <a:r>
            <a:rPr kumimoji="1" lang="ja-JP" altLang="en-US" sz="2000" b="1" dirty="0"/>
            <a:t>）。
</a:t>
          </a:r>
          <a:endParaRPr lang="es-ES" sz="2000"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kumimoji="1" lang="ja-JP" altLang="en-US" sz="2000" b="1" dirty="0"/>
            <a:t>天地創造そのものが神の栄光を宣言している　　　　　（詩</a:t>
          </a:r>
          <a:r>
            <a:rPr kumimoji="1" lang="en-US" altLang="ja-JP" sz="2000" b="1" dirty="0"/>
            <a:t>8:1</a:t>
          </a:r>
          <a:r>
            <a:rPr kumimoji="1" lang="ja-JP" altLang="en-US" sz="2000" b="1" dirty="0"/>
            <a:t>、</a:t>
          </a:r>
          <a:r>
            <a:rPr kumimoji="1" lang="en-US" altLang="ja-JP" sz="2000" b="1" dirty="0"/>
            <a:t>19:1</a:t>
          </a:r>
          <a:r>
            <a:rPr kumimoji="1" lang="ja-JP" altLang="en-US" sz="2000" b="1" dirty="0"/>
            <a:t>）</a:t>
          </a:r>
          <a:endParaRPr lang="es-ES" sz="2000" dirty="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kumimoji="1" lang="ja-JP" altLang="en-US" sz="2000" b="1" dirty="0"/>
            <a:t>彼は自然を支配する力を持っている（詩</a:t>
          </a:r>
          <a:r>
            <a:rPr kumimoji="1" lang="en-US" altLang="ja-JP" sz="2000" b="1" dirty="0"/>
            <a:t>29:5-8</a:t>
          </a:r>
          <a:r>
            <a:rPr kumimoji="1" lang="ja-JP" altLang="en-US" sz="2000" b="1" dirty="0"/>
            <a:t>）
</a:t>
          </a:r>
          <a:endParaRPr lang="es-ES" sz="2000" dirty="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kumimoji="1" lang="ja-JP" altLang="en-US" sz="2000" b="1" dirty="0"/>
            <a:t>世界は神のもの、神が創造されたのだから　　（詩</a:t>
          </a:r>
          <a:r>
            <a:rPr kumimoji="1" lang="en-US" altLang="ja-JP" sz="2000" b="1" dirty="0"/>
            <a:t>89:11</a:t>
          </a:r>
          <a:r>
            <a:rPr kumimoji="1" lang="ja-JP" altLang="en-US" sz="2000" b="1" dirty="0"/>
            <a:t>）</a:t>
          </a:r>
          <a:endParaRPr lang="es-ES" sz="2000" dirty="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136652">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custScaleX="106815" custLinFactNeighborX="2145" custLinFactNeighborY="-1769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custLinFactNeighborY="15571">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ScaleX="135422" custLinFactNeighborX="4494" custLinFactNeighborY="-77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86720DA5-4585-4698-9A92-02793140DFCE}">
      <dgm:prSet custT="1"/>
      <dgm:spPr/>
      <dgm:t>
        <a:bodyPr/>
        <a:lstStyle/>
        <a:p>
          <a:r>
            <a:rPr kumimoji="1" lang="ja-JP" altLang="en-US" sz="2000" b="1" dirty="0">
              <a:effectLst>
                <a:outerShdw blurRad="38100" dist="38100" dir="2700000" algn="tl">
                  <a:srgbClr val="000000">
                    <a:alpha val="43137"/>
                  </a:srgbClr>
                </a:outerShdw>
              </a:effectLst>
            </a:rPr>
            <a:t>彼は創造主だから</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149:2)</a:t>
          </a:r>
          <a:endParaRPr lang="es-ES" sz="2000" dirty="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kumimoji="1" lang="ja-JP" altLang="en-US" sz="2000" b="1" dirty="0">
              <a:effectLst>
                <a:outerShdw blurRad="38100" dist="38100" dir="2700000" algn="tl">
                  <a:srgbClr val="000000">
                    <a:alpha val="43137"/>
                  </a:srgbClr>
                </a:outerShdw>
              </a:effectLst>
            </a:rPr>
            <a:t>彼は救い主だから</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74:12)</a:t>
          </a:r>
          <a:endParaRPr lang="es-ES" sz="2000" dirty="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7729E0D6-2426-437E-A212-05E0E6B05584}">
      <dgm:prSet custT="1"/>
      <dgm:spPr/>
      <dgm:t>
        <a:bodyPr/>
        <a:lstStyle/>
        <a:p>
          <a:r>
            <a:rPr kumimoji="1" lang="ja-JP" altLang="en-US" sz="2000" b="1" dirty="0">
              <a:effectLst>
                <a:outerShdw blurRad="38100" dist="38100" dir="2700000" algn="tl">
                  <a:srgbClr val="000000">
                    <a:alpha val="43137"/>
                  </a:srgbClr>
                </a:outerShdw>
              </a:effectLst>
            </a:rPr>
            <a:t>彼は世界を確立するからだ。</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96:10)</a:t>
          </a:r>
          <a:endParaRPr lang="es-ES" sz="200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174836A5-75D1-4EF7-944B-1AD060376659}">
      <dgm:prSet custT="1"/>
      <dgm:spPr/>
      <dgm:t>
        <a:bodyPr/>
        <a:lstStyle/>
        <a:p>
          <a:r>
            <a:rPr kumimoji="1" lang="ja-JP" altLang="en-US" sz="2000" b="1" dirty="0">
              <a:effectLst>
                <a:outerShdw blurRad="38100" dist="38100" dir="2700000" algn="tl">
                  <a:srgbClr val="000000">
                    <a:alpha val="43137"/>
                  </a:srgbClr>
                </a:outerShdw>
              </a:effectLst>
            </a:rPr>
            <a:t>彼は慈悲深いからだ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98:3)</a:t>
          </a:r>
          <a:endParaRPr lang="es-ES" sz="2000" dirty="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EB78490D-4814-40D5-A6D5-EDB1874DAC2D}">
      <dgm:prSet custT="1"/>
      <dgm:spPr/>
      <dgm:t>
        <a:bodyPr/>
        <a:lstStyle/>
        <a:p>
          <a:r>
            <a:rPr kumimoji="1" lang="ja-JP" altLang="en-US" sz="2000" b="1" dirty="0">
              <a:effectLst>
                <a:outerShdw blurRad="38100" dist="38100" dir="2700000" algn="tl">
                  <a:srgbClr val="000000">
                    <a:alpha val="43137"/>
                  </a:srgbClr>
                </a:outerShdw>
              </a:effectLst>
            </a:rPr>
            <a:t>それが正しいからだ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97:2)</a:t>
          </a:r>
          <a:endParaRPr lang="es-ES" sz="2000" dirty="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957E9916-80B3-4531-8C0E-F4C675F0FB2B}">
      <dgm:prSet custT="1"/>
      <dgm:spPr/>
      <dgm:t>
        <a:bodyPr/>
        <a:lstStyle/>
        <a:p>
          <a:r>
            <a:rPr kumimoji="1" lang="ja-JP" altLang="en-US" sz="2000" b="1" dirty="0">
              <a:effectLst>
                <a:outerShdw blurRad="38100" dist="38100" dir="2700000" algn="tl">
                  <a:srgbClr val="000000">
                    <a:alpha val="43137"/>
                  </a:srgbClr>
                </a:outerShdw>
              </a:effectLst>
            </a:rPr>
            <a:t>天と地が一体となって賛美するからだ</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148)</a:t>
          </a:r>
          <a:endParaRPr lang="es-ES" sz="200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
    <dgm:cxn modelId="{6944513B-D601-4F30-BF6B-35CB40ABD65F}" type="presOf" srcId="{7729E0D6-2426-437E-A212-05E0E6B05584}" destId="{91EB8D69-8F73-4EAB-A6E3-AB4259F79CB6}" srcOrd="0" destOrd="0" presId="urn:microsoft.com/office/officeart/2005/8/layout/vList2"/>
    <dgm:cxn modelId="{12214867-73AF-46B1-9C7B-36F1293A1D80}" type="presOf" srcId="{174836A5-75D1-4EF7-944B-1AD060376659}" destId="{0B3E463F-B5CA-48EB-8B60-83AD1FB234B0}" srcOrd="0" destOrd="0" presId="urn:microsoft.com/office/officeart/2005/8/layout/vList2"/>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
    <dgm:cxn modelId="{1959887F-CFBE-4D2E-90A9-8E6E12126324}" type="presOf" srcId="{1C41286E-9C79-4116-B93D-400C51E2FFD4}" destId="{32A4AD01-D5E3-4CA5-A075-B5A485EB2558}" srcOrd="0" destOrd="0" presId="urn:microsoft.com/office/officeart/2005/8/layout/vList2"/>
    <dgm:cxn modelId="{36194FBF-4B97-4633-AAEC-FE72E93AAA95}" type="presOf" srcId="{86720DA5-4585-4698-9A92-02793140DFCE}" destId="{5F65360C-BB17-4E52-9FFD-6812267B41DB}" srcOrd="0" destOrd="0" presId="urn:microsoft.com/office/officeart/2005/8/layout/vList2"/>
    <dgm:cxn modelId="{776C89D8-50C5-4A3D-8644-AEBCA43AD9E6}" type="presOf" srcId="{957E9916-80B3-4531-8C0E-F4C675F0FB2B}" destId="{BD3C2C28-EE2A-41BB-B9B4-59DE2C620045}" srcOrd="0" destOrd="0" presId="urn:microsoft.com/office/officeart/2005/8/layout/vList2"/>
    <dgm:cxn modelId="{67F3B0E7-FF00-45D6-AE80-420BEC5474E1}" type="presParOf" srcId="{E9AB720A-D7A7-46CF-8AE3-D3B3A9681327}" destId="{5F65360C-BB17-4E52-9FFD-6812267B41DB}" srcOrd="0" destOrd="0" presId="urn:microsoft.com/office/officeart/2005/8/layout/vList2"/>
    <dgm:cxn modelId="{E10CA368-E51F-40AA-AB3E-4374C8649456}" type="presParOf" srcId="{E9AB720A-D7A7-46CF-8AE3-D3B3A9681327}" destId="{31F4C09E-5433-42A4-800C-2D7362E92FA2}" srcOrd="1" destOrd="0" presId="urn:microsoft.com/office/officeart/2005/8/layout/vList2"/>
    <dgm:cxn modelId="{E5536781-D0D8-4F14-A7A0-3292B211D930}" type="presParOf" srcId="{E9AB720A-D7A7-46CF-8AE3-D3B3A9681327}" destId="{32A4AD01-D5E3-4CA5-A075-B5A485EB2558}" srcOrd="2" destOrd="0" presId="urn:microsoft.com/office/officeart/2005/8/layout/vList2"/>
    <dgm:cxn modelId="{9D448831-C7E8-43D0-9874-63C20E109998}" type="presParOf" srcId="{E9AB720A-D7A7-46CF-8AE3-D3B3A9681327}" destId="{25AF1102-C990-415E-ADEA-309EB2FEA4C5}" srcOrd="3" destOrd="0" presId="urn:microsoft.com/office/officeart/2005/8/layout/vList2"/>
    <dgm:cxn modelId="{1D9B101F-A0E6-4E83-A440-6026470FE510}" type="presParOf" srcId="{E9AB720A-D7A7-46CF-8AE3-D3B3A9681327}" destId="{91EB8D69-8F73-4EAB-A6E3-AB4259F79CB6}" srcOrd="4" destOrd="0" presId="urn:microsoft.com/office/officeart/2005/8/layout/vList2"/>
    <dgm:cxn modelId="{5B6C6373-25B6-44E2-9DB1-0F75DFE9E51F}" type="presParOf" srcId="{E9AB720A-D7A7-46CF-8AE3-D3B3A9681327}" destId="{5FFCF355-8C73-4174-8A35-DE1026DA7933}" srcOrd="5" destOrd="0" presId="urn:microsoft.com/office/officeart/2005/8/layout/vList2"/>
    <dgm:cxn modelId="{0F345B88-06A3-485C-BAC5-D69DCE945BC9}" type="presParOf" srcId="{E9AB720A-D7A7-46CF-8AE3-D3B3A9681327}" destId="{0B3E463F-B5CA-48EB-8B60-83AD1FB234B0}" srcOrd="6" destOrd="0" presId="urn:microsoft.com/office/officeart/2005/8/layout/vList2"/>
    <dgm:cxn modelId="{F0BE2AB6-750E-4B30-9B94-AC81C7763D29}" type="presParOf" srcId="{E9AB720A-D7A7-46CF-8AE3-D3B3A9681327}" destId="{7F9FEF63-E9A1-4ECB-8C54-A619A1F7208B}" srcOrd="7" destOrd="0" presId="urn:microsoft.com/office/officeart/2005/8/layout/vList2"/>
    <dgm:cxn modelId="{F5D23A82-D6E4-4FB0-AA8D-8F3BC2B35F13}" type="presParOf" srcId="{E9AB720A-D7A7-46CF-8AE3-D3B3A9681327}" destId="{603DB2C9-CB3E-43C2-81C5-ADFD89D6FEE0}" srcOrd="8" destOrd="0" presId="urn:microsoft.com/office/officeart/2005/8/layout/vList2"/>
    <dgm:cxn modelId="{8A631893-92A9-4E76-B803-EAC9B53A3561}" type="presParOf" srcId="{E9AB720A-D7A7-46CF-8AE3-D3B3A9681327}" destId="{595176D0-A808-4925-A2D6-502EF74F276A}" srcOrd="9" destOrd="0" presId="urn:microsoft.com/office/officeart/2005/8/layout/vList2"/>
    <dgm:cxn modelId="{048CD193-8D48-4A06-9F18-56327095B13D}" type="presParOf" srcId="{E9AB720A-D7A7-46CF-8AE3-D3B3A9681327}" destId="{BD3C2C28-EE2A-41BB-B9B4-59DE2C6200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kumimoji="1" lang="ja-JP" altLang="en-US" sz="2000" b="1" dirty="0">
              <a:solidFill>
                <a:schemeClr val="bg1"/>
              </a:solidFill>
              <a:effectLst>
                <a:outerShdw blurRad="38100" dist="38100" dir="2700000" algn="tl">
                  <a:srgbClr val="000000">
                    <a:alpha val="43137"/>
                  </a:srgbClr>
                </a:outerShdw>
              </a:effectLst>
            </a:rPr>
            <a:t>裁き主は裁きを始める　時を定められた　　　（詩</a:t>
          </a:r>
          <a:r>
            <a:rPr kumimoji="1" lang="en-US" altLang="ja-JP" sz="2000" b="1" dirty="0">
              <a:solidFill>
                <a:schemeClr val="bg1"/>
              </a:solidFill>
              <a:effectLst>
                <a:outerShdw blurRad="38100" dist="38100" dir="2700000" algn="tl">
                  <a:srgbClr val="000000">
                    <a:alpha val="43137"/>
                  </a:srgbClr>
                </a:outerShdw>
              </a:effectLst>
            </a:rPr>
            <a:t>75:2</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es-ES" sz="2000">
            <a:solidFill>
              <a:schemeClr val="bg1"/>
            </a:solidFill>
          </a:endParaRPr>
        </a:p>
      </dgm:t>
    </dgm:pt>
    <dgm:pt modelId="{C934B7C6-DB1F-49B3-A577-C1DE1EED2CAF}" type="sibTrans" cxnId="{1A01417B-BABE-4543-B437-B8E7F4579EF7}">
      <dgm:prSet/>
      <dgm:spPr/>
      <dgm:t>
        <a:bodyPr/>
        <a:lstStyle/>
        <a:p>
          <a:endParaRPr lang="es-ES" sz="200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000" b="1" dirty="0">
              <a:solidFill>
                <a:schemeClr val="bg1"/>
              </a:solidFill>
              <a:effectLst>
                <a:outerShdw blurRad="38100" dist="38100" dir="2700000" algn="tl">
                  <a:srgbClr val="000000">
                    <a:alpha val="43137"/>
                  </a:srgbClr>
                </a:outerShdw>
              </a:effectLst>
            </a:rPr>
            <a:t>人類が地球を破壊する　前に、審判が下され、　執行される。</a:t>
          </a:r>
          <a:r>
            <a:rPr kumimoji="1" lang="en-US" altLang="ja-JP" sz="2000" b="1" dirty="0">
              <a:solidFill>
                <a:schemeClr val="bg1"/>
              </a:solidFill>
              <a:effectLst>
                <a:outerShdw blurRad="38100" dist="38100" dir="2700000" algn="tl">
                  <a:srgbClr val="000000">
                    <a:alpha val="43137"/>
                  </a:srgbClr>
                </a:outerShdw>
              </a:effectLst>
            </a:rPr>
            <a:t>(</a:t>
          </a:r>
          <a:r>
            <a:rPr kumimoji="1" lang="ja-JP" altLang="en-US" sz="2000" b="1" dirty="0">
              <a:solidFill>
                <a:schemeClr val="bg1"/>
              </a:solidFill>
              <a:effectLst>
                <a:outerShdw blurRad="38100" dist="38100" dir="2700000" algn="tl">
                  <a:srgbClr val="000000">
                    <a:alpha val="43137"/>
                  </a:srgbClr>
                </a:outerShdw>
              </a:effectLst>
            </a:rPr>
            <a:t>詩</a:t>
          </a:r>
          <a:r>
            <a:rPr kumimoji="1" lang="en-US" altLang="ja-JP" sz="2000" b="1" dirty="0">
              <a:solidFill>
                <a:schemeClr val="bg1"/>
              </a:solidFill>
              <a:effectLst>
                <a:outerShdw blurRad="38100" dist="38100" dir="2700000" algn="tl">
                  <a:srgbClr val="000000">
                    <a:alpha val="43137"/>
                  </a:srgbClr>
                </a:outerShdw>
              </a:effectLst>
            </a:rPr>
            <a:t>75:3</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es-ES" sz="2000">
            <a:solidFill>
              <a:schemeClr val="bg1"/>
            </a:solidFill>
          </a:endParaRPr>
        </a:p>
      </dgm:t>
    </dgm:pt>
    <dgm:pt modelId="{4DB5FAB0-DD14-4460-AC17-818BC77B6A2D}" type="sibTrans" cxnId="{01C4AFC4-2D96-44A5-BB7F-B1DC6B578A7D}">
      <dgm:prSet/>
      <dgm:spPr/>
      <dgm:t>
        <a:bodyPr/>
        <a:lstStyle/>
        <a:p>
          <a:endParaRPr lang="es-ES" sz="200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pPr>
            <a:lnSpc>
              <a:spcPts val="2200"/>
            </a:lnSpc>
          </a:pPr>
          <a:r>
            <a:rPr kumimoji="1" lang="ja-JP" altLang="en-US" sz="2000" b="1" dirty="0">
              <a:solidFill>
                <a:schemeClr val="tx1"/>
              </a:solidFill>
            </a:rPr>
            <a:t>それぞれのケースを裁く前に、神は警告し、悪人に悔い改める機会を　　与える（詩</a:t>
          </a:r>
          <a:r>
            <a:rPr kumimoji="1" lang="en-US" altLang="ja-JP" sz="2000" b="1" dirty="0">
              <a:solidFill>
                <a:schemeClr val="tx1"/>
              </a:solidFill>
            </a:rPr>
            <a:t>75:4-7</a:t>
          </a:r>
          <a:r>
            <a:rPr kumimoji="1" lang="ja-JP" altLang="en-US" sz="2000" b="1" dirty="0">
              <a:solidFill>
                <a:schemeClr val="tx1"/>
              </a:solidFill>
            </a:rPr>
            <a:t>）</a:t>
          </a:r>
          <a:endParaRPr lang="es-ES" sz="2000" dirty="0">
            <a:solidFill>
              <a:schemeClr val="tx1"/>
            </a:solidFill>
          </a:endParaRPr>
        </a:p>
      </dgm:t>
    </dgm:pt>
    <dgm:pt modelId="{FD3EC4A1-07A4-4B04-BD69-1C73FF5387A7}" type="parTrans" cxnId="{9B857724-4D43-4090-B09A-9B4812D10469}">
      <dgm:prSet/>
      <dgm:spPr/>
      <dgm:t>
        <a:bodyPr/>
        <a:lstStyle/>
        <a:p>
          <a:endParaRPr lang="es-ES" sz="2000">
            <a:solidFill>
              <a:schemeClr val="bg1"/>
            </a:solidFill>
          </a:endParaRPr>
        </a:p>
      </dgm:t>
    </dgm:pt>
    <dgm:pt modelId="{900DB172-E43A-4C31-B049-7B1FE17D3BA2}" type="sibTrans" cxnId="{9B857724-4D43-4090-B09A-9B4812D10469}">
      <dgm:prSet/>
      <dgm:spPr/>
      <dgm:t>
        <a:bodyPr/>
        <a:lstStyle/>
        <a:p>
          <a:endParaRPr lang="es-ES" sz="200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pPr>
            <a:lnSpc>
              <a:spcPts val="2100"/>
            </a:lnSpc>
          </a:pPr>
          <a:r>
            <a:rPr kumimoji="1" lang="ja-JP" altLang="en-US" sz="1900" b="1" dirty="0">
              <a:solidFill>
                <a:schemeClr val="bg1"/>
              </a:solidFill>
              <a:effectLst>
                <a:outerShdw blurRad="38100" dist="38100" dir="2700000" algn="tl">
                  <a:srgbClr val="000000">
                    <a:alpha val="43137"/>
                  </a:srgbClr>
                </a:outerShdw>
              </a:effectLst>
              <a:latin typeface="+mn-ea"/>
              <a:ea typeface="+mn-ea"/>
            </a:rPr>
            <a:t>さばきの終わりに、神は　混じったぶどう酒で満た　　された怒りの杯の災いを　悪人に注がれる（詩</a:t>
          </a:r>
          <a:r>
            <a:rPr kumimoji="1" lang="en-US" altLang="ja-JP" sz="1900" b="1" dirty="0">
              <a:solidFill>
                <a:schemeClr val="bg1"/>
              </a:solidFill>
              <a:effectLst>
                <a:outerShdw blurRad="38100" dist="38100" dir="2700000" algn="tl">
                  <a:srgbClr val="000000">
                    <a:alpha val="43137"/>
                  </a:srgbClr>
                </a:outerShdw>
              </a:effectLst>
              <a:latin typeface="+mn-ea"/>
              <a:ea typeface="+mn-ea"/>
            </a:rPr>
            <a:t>75:8</a:t>
          </a:r>
          <a:r>
            <a:rPr kumimoji="1" lang="ja-JP" altLang="en-US" sz="1900" b="1" dirty="0">
              <a:solidFill>
                <a:schemeClr val="bg1"/>
              </a:solidFill>
              <a:effectLst>
                <a:outerShdw blurRad="38100" dist="38100" dir="2700000" algn="tl">
                  <a:srgbClr val="000000">
                    <a:alpha val="43137"/>
                  </a:srgbClr>
                </a:outerShdw>
              </a:effectLst>
              <a:latin typeface="+mn-ea"/>
              <a:ea typeface="+mn-ea"/>
            </a:rPr>
            <a:t>）</a:t>
          </a:r>
          <a:endParaRPr lang="es-ES" sz="1900" dirty="0">
            <a:solidFill>
              <a:schemeClr val="bg1"/>
            </a:solidFill>
            <a:effectLst>
              <a:outerShdw blurRad="38100" dist="38100" dir="2700000" algn="tl">
                <a:srgbClr val="000000">
                  <a:alpha val="43137"/>
                </a:srgbClr>
              </a:outerShdw>
            </a:effectLst>
            <a:latin typeface="+mn-ea"/>
            <a:ea typeface="+mn-ea"/>
          </a:endParaRPr>
        </a:p>
      </dgm:t>
    </dgm:pt>
    <dgm:pt modelId="{C3E5F4A5-667A-4000-847B-EFAF13F29DA2}" type="parTrans" cxnId="{1701B6C9-9106-4105-BF5C-36FFEFAA0008}">
      <dgm:prSet/>
      <dgm:spPr/>
      <dgm:t>
        <a:bodyPr/>
        <a:lstStyle/>
        <a:p>
          <a:endParaRPr lang="es-ES" sz="2000">
            <a:solidFill>
              <a:schemeClr val="bg1"/>
            </a:solidFill>
          </a:endParaRPr>
        </a:p>
      </dgm:t>
    </dgm:pt>
    <dgm:pt modelId="{FE577D77-434B-4773-A59A-E4A0EBA3ACC0}" type="sibTrans" cxnId="{1701B6C9-9106-4105-BF5C-36FFEFAA0008}">
      <dgm:prSet/>
      <dgm:spPr/>
      <dgm:t>
        <a:bodyPr/>
        <a:lstStyle/>
        <a:p>
          <a:endParaRPr lang="es-ES" sz="200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000" b="1" dirty="0">
              <a:solidFill>
                <a:schemeClr val="bg1"/>
              </a:solidFill>
              <a:effectLst>
                <a:outerShdw blurRad="38100" dist="38100" dir="2700000" algn="tl">
                  <a:srgbClr val="000000">
                    <a:alpha val="43137"/>
                  </a:srgbClr>
                </a:outerShdw>
              </a:effectLst>
            </a:rPr>
            <a:t>その時、地上には神を　賛美する忠実な残りの　民がいる。</a:t>
          </a:r>
          <a:r>
            <a:rPr kumimoji="1" lang="en-US" altLang="ja-JP" sz="2000" b="1" dirty="0">
              <a:solidFill>
                <a:schemeClr val="bg1"/>
              </a:solidFill>
              <a:effectLst>
                <a:outerShdw blurRad="38100" dist="38100" dir="2700000" algn="tl">
                  <a:srgbClr val="000000">
                    <a:alpha val="43137"/>
                  </a:srgbClr>
                </a:outerShdw>
              </a:effectLst>
            </a:rPr>
            <a:t>(</a:t>
          </a:r>
          <a:r>
            <a:rPr kumimoji="1" lang="ja-JP" altLang="en-US" sz="2000" b="1" dirty="0">
              <a:solidFill>
                <a:schemeClr val="bg1"/>
              </a:solidFill>
              <a:effectLst>
                <a:outerShdw blurRad="38100" dist="38100" dir="2700000" algn="tl">
                  <a:srgbClr val="000000">
                    <a:alpha val="43137"/>
                  </a:srgbClr>
                </a:outerShdw>
              </a:effectLst>
            </a:rPr>
            <a:t>詩</a:t>
          </a:r>
          <a:r>
            <a:rPr kumimoji="1" lang="en-US" altLang="ja-JP" sz="2000" b="1" dirty="0">
              <a:solidFill>
                <a:schemeClr val="bg1"/>
              </a:solidFill>
              <a:effectLst>
                <a:outerShdw blurRad="38100" dist="38100" dir="2700000" algn="tl">
                  <a:srgbClr val="000000">
                    <a:alpha val="43137"/>
                  </a:srgbClr>
                </a:outerShdw>
              </a:effectLst>
            </a:rPr>
            <a:t>75:9</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es-ES" sz="2000">
            <a:solidFill>
              <a:schemeClr val="bg1"/>
            </a:solidFill>
          </a:endParaRPr>
        </a:p>
      </dgm:t>
    </dgm:pt>
    <dgm:pt modelId="{1C5EBE28-212E-43D3-9DAB-5617D8D1D424}" type="sibTrans" cxnId="{365D9675-9236-41F5-ADF6-4344C59E398A}">
      <dgm:prSet/>
      <dgm:spPr/>
      <dgm:t>
        <a:bodyPr/>
        <a:lstStyle/>
        <a:p>
          <a:endParaRPr lang="es-ES" sz="200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pPr>
            <a:lnSpc>
              <a:spcPts val="2200"/>
            </a:lnSpc>
          </a:pPr>
          <a:r>
            <a:rPr kumimoji="1" lang="ja-JP" altLang="en-US" sz="2000" b="1" dirty="0">
              <a:solidFill>
                <a:schemeClr val="bg1"/>
              </a:solidFill>
              <a:effectLst>
                <a:outerShdw blurRad="38100" dist="38100" dir="2700000" algn="tl">
                  <a:srgbClr val="000000">
                    <a:alpha val="43137"/>
                  </a:srgbClr>
                </a:outerShdw>
              </a:effectLst>
            </a:rPr>
            <a:t>最後に、すべての悔い　改めない罪人は永遠に　滅ぼされ、正しい者は　永遠に生きる（詩</a:t>
          </a:r>
          <a:r>
            <a:rPr kumimoji="1" lang="en-US" altLang="ja-JP" sz="2000" b="1" dirty="0">
              <a:solidFill>
                <a:schemeClr val="bg1"/>
              </a:solidFill>
              <a:effectLst>
                <a:outerShdw blurRad="38100" dist="38100" dir="2700000" algn="tl">
                  <a:srgbClr val="000000">
                    <a:alpha val="43137"/>
                  </a:srgbClr>
                </a:outerShdw>
              </a:effectLst>
            </a:rPr>
            <a:t>75:10</a:t>
          </a:r>
          <a:r>
            <a:rPr kumimoji="1" lang="ja-JP" altLang="en-US"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C14BC19E-A364-47A2-A719-3096C4D2A157}" type="parTrans" cxnId="{36351709-F8E1-4216-9E68-5405FC220F6B}">
      <dgm:prSet/>
      <dgm:spPr/>
      <dgm:t>
        <a:bodyPr/>
        <a:lstStyle/>
        <a:p>
          <a:endParaRPr lang="es-ES" sz="2000">
            <a:solidFill>
              <a:schemeClr val="bg1"/>
            </a:solidFill>
          </a:endParaRPr>
        </a:p>
      </dgm:t>
    </dgm:pt>
    <dgm:pt modelId="{A60DF961-0BB1-4F7B-A2DD-9051725F3E98}" type="sibTrans" cxnId="{36351709-F8E1-4216-9E68-5405FC220F6B}">
      <dgm:prSet/>
      <dgm:spPr/>
      <dgm:t>
        <a:bodyPr/>
        <a:lstStyle/>
        <a:p>
          <a:endParaRPr lang="es-ES" sz="200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7">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7">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7">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7">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7">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7">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s-ES"/>
        </a:p>
      </dgm:t>
    </dgm:pt>
    <dgm:pt modelId="{4BAEEE44-8108-47B5-BF30-CEFFEA3CA707}">
      <dgm:prSet custT="1"/>
      <dgm:spPr>
        <a:ln>
          <a:solidFill>
            <a:schemeClr val="tx1"/>
          </a:solidFill>
        </a:ln>
      </dgm:spPr>
      <dgm:t>
        <a:bodyPr/>
        <a:lstStyle/>
        <a:p>
          <a:pPr>
            <a:lnSpc>
              <a:spcPts val="2000"/>
            </a:lnSpc>
          </a:pPr>
          <a:r>
            <a:rPr kumimoji="1" lang="ja-JP" altLang="en-US" sz="1800" b="1" dirty="0">
              <a:solidFill>
                <a:schemeClr val="tx1"/>
              </a:solidFill>
              <a:effectLst/>
              <a:latin typeface="+mn-ea"/>
              <a:ea typeface="+mn-ea"/>
            </a:rPr>
            <a:t>主はアブラハムとイサクと契約を結ばれた   （詩</a:t>
          </a:r>
          <a:r>
            <a:rPr kumimoji="1" lang="en-US" altLang="ja-JP" sz="1800" b="1" dirty="0">
              <a:solidFill>
                <a:schemeClr val="tx1"/>
              </a:solidFill>
              <a:effectLst/>
              <a:latin typeface="+mn-ea"/>
              <a:ea typeface="+mn-ea"/>
            </a:rPr>
            <a:t>105:9</a:t>
          </a:r>
          <a:r>
            <a:rPr kumimoji="1" lang="ja-JP" altLang="en-US" sz="1800" b="1" dirty="0">
              <a:solidFill>
                <a:schemeClr val="tx1"/>
              </a:solidFill>
              <a:effectLst/>
              <a:latin typeface="+mn-ea"/>
              <a:ea typeface="+mn-ea"/>
            </a:rPr>
            <a:t>）</a:t>
          </a:r>
          <a:endParaRPr lang="en" sz="1800" b="1" dirty="0">
            <a:solidFill>
              <a:schemeClr val="tx1"/>
            </a:solidFill>
            <a:effectLst/>
            <a:latin typeface="+mn-ea"/>
            <a:ea typeface="+mn-ea"/>
          </a:endParaRP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pPr>
            <a:lnSpc>
              <a:spcPts val="1800"/>
            </a:lnSpc>
          </a:pPr>
          <a:r>
            <a:rPr kumimoji="1" lang="ja-JP" altLang="en-US" sz="1900" b="1" dirty="0">
              <a:solidFill>
                <a:schemeClr val="tx1"/>
              </a:solidFill>
              <a:effectLst/>
              <a:latin typeface="+mn-ea"/>
              <a:ea typeface="+mn-ea"/>
            </a:rPr>
            <a:t>イスラエルであるヤコブと批准された           </a:t>
          </a:r>
          <a:r>
            <a:rPr kumimoji="1" lang="en-US" altLang="ja-JP" sz="1900" b="1" dirty="0">
              <a:solidFill>
                <a:schemeClr val="tx1"/>
              </a:solidFill>
              <a:effectLst/>
              <a:latin typeface="+mn-ea"/>
              <a:ea typeface="+mn-ea"/>
            </a:rPr>
            <a:t>(</a:t>
          </a:r>
          <a:r>
            <a:rPr kumimoji="1" lang="ja-JP" altLang="en-US" sz="1900" b="1" dirty="0">
              <a:solidFill>
                <a:schemeClr val="tx1"/>
              </a:solidFill>
              <a:effectLst/>
              <a:latin typeface="+mn-ea"/>
              <a:ea typeface="+mn-ea"/>
            </a:rPr>
            <a:t>詩</a:t>
          </a:r>
          <a:r>
            <a:rPr kumimoji="1" lang="en-US" altLang="ja-JP" sz="1900" b="1" dirty="0">
              <a:solidFill>
                <a:schemeClr val="tx1"/>
              </a:solidFill>
              <a:effectLst/>
              <a:latin typeface="+mn-ea"/>
              <a:ea typeface="+mn-ea"/>
            </a:rPr>
            <a:t>105:10-11</a:t>
          </a:r>
          <a:r>
            <a:rPr kumimoji="1" lang="ja-JP" altLang="en-US" sz="1900" b="1" dirty="0">
              <a:solidFill>
                <a:schemeClr val="tx1"/>
              </a:solidFill>
              <a:effectLst/>
              <a:latin typeface="+mn-ea"/>
              <a:ea typeface="+mn-ea"/>
            </a:rPr>
            <a:t>）</a:t>
          </a:r>
          <a:endParaRPr lang="en" sz="1900" b="1" dirty="0">
            <a:solidFill>
              <a:schemeClr val="tx1"/>
            </a:solidFill>
            <a:effectLst/>
            <a:latin typeface="+mn-ea"/>
            <a:ea typeface="+mn-ea"/>
          </a:endParaRP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kumimoji="1" lang="ja-JP" altLang="en-US" sz="1800" b="1" dirty="0">
              <a:solidFill>
                <a:schemeClr val="tx1"/>
              </a:solidFill>
              <a:effectLst/>
            </a:rPr>
            <a:t>彼らは少数で弱かったので、主は彼らを守られた（詩</a:t>
          </a:r>
          <a:r>
            <a:rPr kumimoji="1" lang="en-US" altLang="ja-JP" sz="1800" b="1" dirty="0">
              <a:solidFill>
                <a:schemeClr val="tx1"/>
              </a:solidFill>
              <a:effectLst/>
            </a:rPr>
            <a:t>105:12-15</a:t>
          </a:r>
          <a:r>
            <a:rPr kumimoji="1" lang="ja-JP" altLang="en-US" sz="1800" b="1" dirty="0">
              <a:solidFill>
                <a:schemeClr val="tx1"/>
              </a:solidFill>
              <a:effectLst/>
            </a:rPr>
            <a:t>）</a:t>
          </a:r>
          <a:endParaRPr lang="en" sz="1800" b="1" dirty="0">
            <a:solidFill>
              <a:schemeClr val="tx1"/>
            </a:solidFill>
            <a:effectLst/>
          </a:endParaRP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nchor="t"/>
        <a:lstStyle/>
        <a:p>
          <a:pPr>
            <a:lnSpc>
              <a:spcPts val="1800"/>
            </a:lnSpc>
          </a:pPr>
          <a:r>
            <a:rPr kumimoji="1" lang="ja-JP" altLang="en-US" sz="1800" b="1" dirty="0">
              <a:effectLst>
                <a:outerShdw blurRad="38100" dist="38100" dir="2700000" algn="tl">
                  <a:srgbClr val="000000">
                    <a:alpha val="43137"/>
                  </a:srgbClr>
                </a:outerShdw>
              </a:effectLst>
              <a:latin typeface="+mn-ea"/>
              <a:ea typeface="+mn-ea"/>
            </a:rPr>
            <a:t>ヨセフを通してイスラエルを　救われた 
</a:t>
          </a:r>
          <a:r>
            <a:rPr lang="en" sz="1800" b="1" dirty="0">
              <a:effectLst>
                <a:outerShdw blurRad="38100" dist="38100" dir="2700000" algn="tl">
                  <a:srgbClr val="000000">
                    <a:alpha val="43137"/>
                  </a:srgbClr>
                </a:outerShdw>
              </a:effectLst>
              <a:latin typeface="+mn-ea"/>
              <a:ea typeface="+mn-ea"/>
            </a:rPr>
            <a:t>(</a:t>
          </a:r>
          <a:r>
            <a:rPr lang="ja-JP" altLang="en-US" sz="1800" b="1" dirty="0">
              <a:effectLst>
                <a:outerShdw blurRad="38100" dist="38100" dir="2700000" algn="tl">
                  <a:srgbClr val="000000">
                    <a:alpha val="43137"/>
                  </a:srgbClr>
                </a:outerShdw>
              </a:effectLst>
              <a:latin typeface="+mn-ea"/>
              <a:ea typeface="+mn-ea"/>
            </a:rPr>
            <a:t>詩</a:t>
          </a:r>
          <a:r>
            <a:rPr lang="en" sz="1800" b="1" dirty="0">
              <a:effectLst>
                <a:outerShdw blurRad="38100" dist="38100" dir="2700000" algn="tl">
                  <a:srgbClr val="000000">
                    <a:alpha val="43137"/>
                  </a:srgbClr>
                </a:outerShdw>
              </a:effectLst>
              <a:latin typeface="+mn-ea"/>
              <a:ea typeface="+mn-ea"/>
            </a:rPr>
            <a:t> 105:16-24)</a:t>
          </a: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nchor="t"/>
        <a:lstStyle/>
        <a:p>
          <a:pPr>
            <a:lnSpc>
              <a:spcPts val="1900"/>
            </a:lnSpc>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彼らが奴隷となっていた時、彼は　彼らを解放した。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105:25-38)</a:t>
          </a:r>
          <a:r>
            <a:rPr kumimoji="1" lang="en-US" altLang="ja-JP"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nchor="t"/>
        <a:lstStyle/>
        <a:p>
          <a:pPr>
            <a:lnSpc>
              <a:spcPts val="1800"/>
            </a:lnSpc>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主は砂漠で彼らを守られた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詩篇</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105:39-43</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kumimoji="1" lang="ja-JP" altLang="en-US" sz="1800" b="1" dirty="0">
              <a:effectLst>
                <a:outerShdw blurRad="38100" dist="38100" dir="2700000" algn="tl">
                  <a:srgbClr val="000000">
                    <a:alpha val="43137"/>
                  </a:srgbClr>
                </a:outerShdw>
              </a:effectLst>
              <a:latin typeface="+mn-ea"/>
              <a:ea typeface="+mn-ea"/>
            </a:rPr>
            <a:t>主は彼らを約束の地カナンに定住させた（詩</a:t>
          </a:r>
          <a:r>
            <a:rPr kumimoji="1" lang="en-US" altLang="ja-JP" sz="1800" b="1" dirty="0">
              <a:effectLst>
                <a:outerShdw blurRad="38100" dist="38100" dir="2700000" algn="tl">
                  <a:srgbClr val="000000">
                    <a:alpha val="43137"/>
                  </a:srgbClr>
                </a:outerShdw>
              </a:effectLst>
              <a:latin typeface="+mn-ea"/>
              <a:ea typeface="+mn-ea"/>
            </a:rPr>
            <a:t>105:44</a:t>
          </a:r>
          <a:r>
            <a:rPr kumimoji="1" lang="ja-JP" altLang="en-US" sz="1800" b="1" dirty="0">
              <a:effectLst>
                <a:outerShdw blurRad="38100" dist="38100" dir="2700000" algn="tl">
                  <a:srgbClr val="000000">
                    <a:alpha val="43137"/>
                  </a:srgbClr>
                </a:outerShdw>
              </a:effectLst>
              <a:latin typeface="+mn-ea"/>
              <a:ea typeface="+mn-ea"/>
            </a:rPr>
            <a:t>）</a:t>
          </a:r>
          <a:endParaRPr lang="en" sz="1800" b="1" dirty="0">
            <a:effectLst>
              <a:outerShdw blurRad="38100" dist="38100" dir="2700000" algn="tl">
                <a:srgbClr val="000000">
                  <a:alpha val="43137"/>
                </a:srgbClr>
              </a:outerShdw>
            </a:effectLst>
            <a:latin typeface="+mn-ea"/>
            <a:ea typeface="+mn-ea"/>
          </a:endParaRP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kumimoji="1" lang="ja-JP" altLang="en-US" sz="1800" b="1" dirty="0">
              <a:effectLst>
                <a:outerShdw blurRad="38100" dist="38100" dir="2700000" algn="tl">
                  <a:srgbClr val="000000">
                    <a:alpha val="43137"/>
                  </a:srgbClr>
                </a:outerShdw>
              </a:effectLst>
            </a:rPr>
            <a:t>契約の一部として、民は　律法を守ることになって　いた（詩</a:t>
          </a:r>
          <a:r>
            <a:rPr kumimoji="1" lang="en-US" altLang="ja-JP" sz="1800" b="1" dirty="0">
              <a:effectLst>
                <a:outerShdw blurRad="38100" dist="38100" dir="2700000" algn="tl">
                  <a:srgbClr val="000000">
                    <a:alpha val="43137"/>
                  </a:srgbClr>
                </a:outerShdw>
              </a:effectLst>
            </a:rPr>
            <a:t>105:45</a:t>
          </a:r>
          <a:r>
            <a:rPr kumimoji="1" lang="ja-JP" altLang="en-US" sz="1800" b="1" dirty="0">
              <a:effectLst>
                <a:outerShdw blurRad="38100" dist="38100" dir="2700000" algn="tl">
                  <a:srgbClr val="000000">
                    <a:alpha val="43137"/>
                  </a:srgbClr>
                </a:outerShdw>
              </a:effectLst>
            </a:rPr>
            <a:t>）</a:t>
          </a:r>
          <a:endParaRPr lang="es-ES" sz="1800" b="1" dirty="0">
            <a:effectLst>
              <a:outerShdw blurRad="38100" dist="38100" dir="2700000" algn="tl">
                <a:srgbClr val="000000">
                  <a:alpha val="43137"/>
                </a:srgbClr>
              </a:outerShdw>
            </a:effectLst>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custScaleX="137863">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
    <dgm:cxn modelId="{C62F775A-4193-4733-B859-46D0558D3D1D}" type="presOf" srcId="{4BAEEE44-8108-47B5-BF30-CEFFEA3CA707}" destId="{C14616E2-459F-4CA4-B3D1-91302C177E84}" srcOrd="0" destOrd="0" presId="urn:microsoft.com/office/officeart/2005/8/layout/default"/>
    <dgm:cxn modelId="{2EB7FC8B-B998-47D3-86AF-FB27DAD695EA}" type="presOf" srcId="{1752AFD1-04FE-43DA-88DC-A13167BC726D}" destId="{84C3B8E5-2C0F-4D97-AD2E-99C1E83F4A00}" srcOrd="0" destOrd="0" presId="urn:microsoft.com/office/officeart/2005/8/layout/default"/>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
    <dgm:cxn modelId="{631E3ECA-9DD5-414A-97DC-8E0E27122085}" type="presOf" srcId="{62C0F59F-A22A-401F-9F3F-CD7680D13068}" destId="{512979C0-0EC8-4C5A-9BC9-FC33EEC91553}" srcOrd="0" destOrd="0" presId="urn:microsoft.com/office/officeart/2005/8/layout/default"/>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
    <dgm:cxn modelId="{3BCC2DF4-BB1A-4230-8F6D-8421EB344E15}" type="presOf" srcId="{B4D0B3B2-C567-4EEE-9730-F336A79039BA}" destId="{8812E65A-BD9E-43CD-B080-CF611334D482}" srcOrd="0" destOrd="0" presId="urn:microsoft.com/office/officeart/2005/8/layout/default"/>
    <dgm:cxn modelId="{62AE28FC-AB3D-43A2-88A0-E4ECEE5207F6}" type="presOf" srcId="{79C7779C-D028-4303-BFD7-53D0D1EBBF4F}" destId="{53D3D6C8-B52B-4F78-8D1F-255E9228031C}" srcOrd="0" destOrd="0" presId="urn:microsoft.com/office/officeart/2005/8/layout/default"/>
    <dgm:cxn modelId="{55A3C09D-88FE-4FC8-84DA-FC3272685AFB}" type="presParOf" srcId="{6DA5FC49-45A2-48B3-8685-82E3EDB6214B}" destId="{C14616E2-459F-4CA4-B3D1-91302C177E84}" srcOrd="0" destOrd="0" presId="urn:microsoft.com/office/officeart/2005/8/layout/default"/>
    <dgm:cxn modelId="{65DB517A-D3BF-41E9-A11F-5970C85921A9}" type="presParOf" srcId="{6DA5FC49-45A2-48B3-8685-82E3EDB6214B}" destId="{6C9B44CA-392A-47E2-9592-407BDA6AAACB}" srcOrd="1" destOrd="0" presId="urn:microsoft.com/office/officeart/2005/8/layout/default"/>
    <dgm:cxn modelId="{76F63BAF-7895-4A2F-BF62-D63AF3875F37}" type="presParOf" srcId="{6DA5FC49-45A2-48B3-8685-82E3EDB6214B}" destId="{512979C0-0EC8-4C5A-9BC9-FC33EEC91553}" srcOrd="2" destOrd="0" presId="urn:microsoft.com/office/officeart/2005/8/layout/default"/>
    <dgm:cxn modelId="{E0E97F2C-3A70-4502-AEB0-D638E16B496F}" type="presParOf" srcId="{6DA5FC49-45A2-48B3-8685-82E3EDB6214B}" destId="{51C1243C-74C8-4E3C-B15E-DF4A64479A67}" srcOrd="3" destOrd="0" presId="urn:microsoft.com/office/officeart/2005/8/layout/default"/>
    <dgm:cxn modelId="{53A663CB-4FD5-45BF-BCF5-64FBAF26BB04}" type="presParOf" srcId="{6DA5FC49-45A2-48B3-8685-82E3EDB6214B}" destId="{2CD8D815-97F8-4E53-8A29-7853A294D72F}" srcOrd="4" destOrd="0" presId="urn:microsoft.com/office/officeart/2005/8/layout/default"/>
    <dgm:cxn modelId="{E89BD0E8-4A76-4972-B943-6888E9C5D756}" type="presParOf" srcId="{6DA5FC49-45A2-48B3-8685-82E3EDB6214B}" destId="{5488CD88-E66D-4644-90CF-1238B78E8565}" srcOrd="5" destOrd="0" presId="urn:microsoft.com/office/officeart/2005/8/layout/default"/>
    <dgm:cxn modelId="{A7704A6C-65A2-48DC-AB34-22AF299D4853}" type="presParOf" srcId="{6DA5FC49-45A2-48B3-8685-82E3EDB6214B}" destId="{8812E65A-BD9E-43CD-B080-CF611334D482}" srcOrd="6" destOrd="0" presId="urn:microsoft.com/office/officeart/2005/8/layout/default"/>
    <dgm:cxn modelId="{9B793407-5C34-4D48-9AA3-5079480AD3E0}" type="presParOf" srcId="{6DA5FC49-45A2-48B3-8685-82E3EDB6214B}" destId="{65A15950-A98D-4B8A-BE66-1638C18F7957}" srcOrd="7" destOrd="0" presId="urn:microsoft.com/office/officeart/2005/8/layout/default"/>
    <dgm:cxn modelId="{CCEA7C3D-3459-4DA6-8C4C-FA3CD8F29E41}" type="presParOf" srcId="{6DA5FC49-45A2-48B3-8685-82E3EDB6214B}" destId="{6ED668BC-317A-4479-9B37-4D231721545D}" srcOrd="8" destOrd="0" presId="urn:microsoft.com/office/officeart/2005/8/layout/default"/>
    <dgm:cxn modelId="{9F1B2515-325B-4CD5-BB15-F24D12742F72}" type="presParOf" srcId="{6DA5FC49-45A2-48B3-8685-82E3EDB6214B}" destId="{266DD17F-A87B-47FC-8BE3-79F3C1002848}" srcOrd="9" destOrd="0" presId="urn:microsoft.com/office/officeart/2005/8/layout/default"/>
    <dgm:cxn modelId="{0A81FD58-9C14-4B29-B133-B9EEE85B7A0F}" type="presParOf" srcId="{6DA5FC49-45A2-48B3-8685-82E3EDB6214B}" destId="{84C3B8E5-2C0F-4D97-AD2E-99C1E83F4A00}" srcOrd="10" destOrd="0" presId="urn:microsoft.com/office/officeart/2005/8/layout/default"/>
    <dgm:cxn modelId="{A7BD9E44-5336-4E4A-A338-AB765098EA32}" type="presParOf" srcId="{6DA5FC49-45A2-48B3-8685-82E3EDB6214B}" destId="{4C63186B-F555-48D3-A2E6-8ADDA8753412}" srcOrd="11" destOrd="0" presId="urn:microsoft.com/office/officeart/2005/8/layout/default"/>
    <dgm:cxn modelId="{CB80F542-57A8-4FFA-A48B-348017890E38}" type="presParOf" srcId="{6DA5FC49-45A2-48B3-8685-82E3EDB6214B}" destId="{53D3D6C8-B52B-4F78-8D1F-255E9228031C}" srcOrd="12" destOrd="0" presId="urn:microsoft.com/office/officeart/2005/8/layout/default"/>
    <dgm:cxn modelId="{61FD83E9-EB10-4FB0-9E75-8254456E9788}" type="presParOf" srcId="{6DA5FC49-45A2-48B3-8685-82E3EDB6214B}" destId="{A3F7F26A-E869-48E5-AB6E-9BF2E92E26D9}" srcOrd="13" destOrd="0" presId="urn:microsoft.com/office/officeart/2005/8/layout/default"/>
    <dgm:cxn modelId="{4FD7B3EF-F626-498F-AA93-FAC0BFF42409}" type="presParOf" srcId="{6DA5FC49-45A2-48B3-8685-82E3EDB6214B}" destId="{13E81474-BE90-4A07-B5CE-7233B49990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kumimoji="1" lang="ja-JP" altLang="en-US" sz="2000" b="1" dirty="0">
              <a:solidFill>
                <a:schemeClr val="tx1"/>
              </a:solidFill>
            </a:rPr>
            <a:t>詩</a:t>
          </a:r>
          <a:r>
            <a:rPr kumimoji="1" lang="en-US" altLang="ja-JP" sz="2000" b="1" dirty="0">
              <a:solidFill>
                <a:schemeClr val="tx1"/>
              </a:solidFill>
            </a:rPr>
            <a:t>1:1-3</a:t>
          </a:r>
          <a:r>
            <a:rPr kumimoji="1" lang="ja-JP" altLang="en-US" sz="2000" b="1" dirty="0">
              <a:solidFill>
                <a:schemeClr val="tx1"/>
              </a:solidFill>
            </a:rPr>
            <a:t>　私たちを幸せにし、実を結ばせる</a:t>
          </a:r>
          <a:endParaRPr lang="es-ES" sz="2000" dirty="0">
            <a:solidFill>
              <a:schemeClr val="tx1"/>
            </a:solidFill>
          </a:endParaRPr>
        </a:p>
      </dgm:t>
    </dgm:pt>
    <dgm:pt modelId="{BFAB43C4-D476-49EA-9D00-BDD4C780CC24}" type="parTrans" cxnId="{16A57C72-70C6-4778-85F1-8198AB6EE4B7}">
      <dgm:prSet/>
      <dgm:spPr/>
      <dgm:t>
        <a:bodyPr/>
        <a:lstStyle/>
        <a:p>
          <a:endParaRPr lang="es-ES" sz="2000">
            <a:solidFill>
              <a:schemeClr val="tx1"/>
            </a:solidFill>
          </a:endParaRPr>
        </a:p>
      </dgm:t>
    </dgm:pt>
    <dgm:pt modelId="{CBA7AD83-B739-4229-9F06-6659C39F6A6E}" type="sibTrans" cxnId="{16A57C72-70C6-4778-85F1-8198AB6EE4B7}">
      <dgm:prSet/>
      <dgm:spPr/>
      <dgm:t>
        <a:bodyPr/>
        <a:lstStyle/>
        <a:p>
          <a:endParaRPr lang="es-ES" sz="2000">
            <a:solidFill>
              <a:schemeClr val="tx1"/>
            </a:solidFill>
          </a:endParaRPr>
        </a:p>
      </dgm:t>
    </dgm:pt>
    <dgm:pt modelId="{8F60AB6C-7F19-44EB-A76D-99E9D98F0C5F}">
      <dgm:prSet custT="1"/>
      <dgm:spPr>
        <a:solidFill>
          <a:schemeClr val="accent5">
            <a:lumMod val="40000"/>
            <a:lumOff val="60000"/>
          </a:schemeClr>
        </a:solidFill>
      </dgm:spPr>
      <dgm:t>
        <a:bodyPr/>
        <a:lstStyle/>
        <a:p>
          <a:r>
            <a:rPr kumimoji="1" lang="ja-JP" altLang="en-US" sz="2000" b="1" dirty="0">
              <a:solidFill>
                <a:schemeClr val="tx1"/>
              </a:solidFill>
            </a:rPr>
            <a:t>詩</a:t>
          </a:r>
          <a:r>
            <a:rPr kumimoji="1" lang="en-US" altLang="ja-JP" sz="2000" b="1" dirty="0">
              <a:solidFill>
                <a:schemeClr val="tx1"/>
              </a:solidFill>
            </a:rPr>
            <a:t>25:10</a:t>
          </a:r>
          <a:r>
            <a:rPr kumimoji="1" lang="ja-JP" altLang="en-US" sz="2000" b="1" dirty="0">
              <a:solidFill>
                <a:schemeClr val="tx1"/>
              </a:solidFill>
            </a:rPr>
            <a:t>　私たちを慈しみと真実の道に導いてくれる</a:t>
          </a:r>
          <a:endParaRPr lang="es-ES" sz="2000" dirty="0">
            <a:solidFill>
              <a:schemeClr val="tx1"/>
            </a:solidFill>
          </a:endParaRPr>
        </a:p>
      </dgm:t>
    </dgm:pt>
    <dgm:pt modelId="{1C34B533-D0B7-4AB7-8B3D-157B7BAC6919}" type="parTrans" cxnId="{3926F64E-4A06-4B69-90C5-7484B3BC589F}">
      <dgm:prSet/>
      <dgm:spPr/>
      <dgm:t>
        <a:bodyPr/>
        <a:lstStyle/>
        <a:p>
          <a:endParaRPr lang="es-ES" sz="2000">
            <a:solidFill>
              <a:schemeClr val="tx1"/>
            </a:solidFill>
          </a:endParaRPr>
        </a:p>
      </dgm:t>
    </dgm:pt>
    <dgm:pt modelId="{0A7E3CA2-0357-4257-A646-49F14D212B9D}" type="sibTrans" cxnId="{3926F64E-4A06-4B69-90C5-7484B3BC589F}">
      <dgm:prSet/>
      <dgm:spPr/>
      <dgm:t>
        <a:bodyPr/>
        <a:lstStyle/>
        <a:p>
          <a:endParaRPr lang="es-ES" sz="2000">
            <a:solidFill>
              <a:schemeClr val="tx1"/>
            </a:solidFill>
          </a:endParaRPr>
        </a:p>
      </dgm:t>
    </dgm:pt>
    <dgm:pt modelId="{21D3E79B-9598-4338-8767-71DA484DFEE4}">
      <dgm:prSet custT="1"/>
      <dgm:spPr>
        <a:solidFill>
          <a:schemeClr val="accent2">
            <a:lumMod val="20000"/>
            <a:lumOff val="80000"/>
          </a:schemeClr>
        </a:solidFill>
      </dgm:spPr>
      <dgm:t>
        <a:bodyPr/>
        <a:lstStyle/>
        <a:p>
          <a:r>
            <a:rPr kumimoji="1" lang="ja-JP" altLang="en-US" sz="2000" b="1" dirty="0">
              <a:solidFill>
                <a:schemeClr val="tx1"/>
              </a:solidFill>
            </a:rPr>
            <a:t>詩</a:t>
          </a:r>
          <a:r>
            <a:rPr kumimoji="1" lang="en-US" altLang="ja-JP" sz="2000" b="1" dirty="0">
              <a:solidFill>
                <a:schemeClr val="tx1"/>
              </a:solidFill>
            </a:rPr>
            <a:t>93:5</a:t>
          </a:r>
          <a:r>
            <a:rPr kumimoji="1" lang="ja-JP" altLang="en-US" sz="2000" b="1" dirty="0">
              <a:solidFill>
                <a:schemeClr val="tx1"/>
              </a:solidFill>
            </a:rPr>
            <a:t>　それは私たちに安心を与える。</a:t>
          </a:r>
          <a:endParaRPr lang="es-ES" sz="2000" dirty="0">
            <a:solidFill>
              <a:schemeClr val="tx1"/>
            </a:solidFill>
          </a:endParaRPr>
        </a:p>
      </dgm:t>
    </dgm:pt>
    <dgm:pt modelId="{11D72134-41AA-4533-8991-DEAC6C8E2C8E}" type="parTrans" cxnId="{671E1C98-844C-42A6-8E6D-32781A1F1698}">
      <dgm:prSet/>
      <dgm:spPr/>
      <dgm:t>
        <a:bodyPr/>
        <a:lstStyle/>
        <a:p>
          <a:endParaRPr lang="es-ES" sz="2000">
            <a:solidFill>
              <a:schemeClr val="tx1"/>
            </a:solidFill>
          </a:endParaRPr>
        </a:p>
      </dgm:t>
    </dgm:pt>
    <dgm:pt modelId="{3B48371F-F9DE-41D8-A878-82CA1B22ECFE}" type="sibTrans" cxnId="{671E1C98-844C-42A6-8E6D-32781A1F1698}">
      <dgm:prSet/>
      <dgm:spPr/>
      <dgm:t>
        <a:bodyPr/>
        <a:lstStyle/>
        <a:p>
          <a:endParaRPr lang="es-ES" sz="2000">
            <a:solidFill>
              <a:schemeClr val="tx1"/>
            </a:solidFill>
          </a:endParaRPr>
        </a:p>
      </dgm:t>
    </dgm:pt>
    <dgm:pt modelId="{5A43B638-C689-4531-B634-7677CA6BE581}">
      <dgm:prSet custT="1"/>
      <dgm:spPr>
        <a:solidFill>
          <a:schemeClr val="accent1">
            <a:lumMod val="20000"/>
            <a:lumOff val="80000"/>
          </a:schemeClr>
        </a:solidFill>
      </dgm:spPr>
      <dgm:t>
        <a:bodyPr/>
        <a:lstStyle/>
        <a:p>
          <a:r>
            <a:rPr kumimoji="1" lang="ja-JP" altLang="en-US" sz="2000" b="1" dirty="0">
              <a:solidFill>
                <a:schemeClr val="tx1"/>
              </a:solidFill>
            </a:rPr>
            <a:t>詩</a:t>
          </a:r>
          <a:r>
            <a:rPr kumimoji="1" lang="en-US" altLang="ja-JP" sz="2000" b="1" dirty="0">
              <a:solidFill>
                <a:schemeClr val="tx1"/>
              </a:solidFill>
            </a:rPr>
            <a:t>112:1-2</a:t>
          </a:r>
          <a:r>
            <a:rPr kumimoji="1" lang="ja-JP" altLang="en-US" sz="2000" b="1" dirty="0">
              <a:solidFill>
                <a:schemeClr val="tx1"/>
              </a:solidFill>
            </a:rPr>
            <a:t>　彼らは私たち家族にとって祝福です。</a:t>
          </a:r>
          <a:endParaRPr lang="es-ES" sz="2000" dirty="0">
            <a:solidFill>
              <a:schemeClr val="tx1"/>
            </a:solidFill>
          </a:endParaRPr>
        </a:p>
      </dgm:t>
    </dgm:pt>
    <dgm:pt modelId="{023CFCED-16A8-43D0-9891-C2F41B862415}" type="parTrans" cxnId="{0816F45B-677D-41DA-A06B-7F52F8E91C11}">
      <dgm:prSet/>
      <dgm:spPr/>
      <dgm:t>
        <a:bodyPr/>
        <a:lstStyle/>
        <a:p>
          <a:endParaRPr lang="es-ES" sz="2000">
            <a:solidFill>
              <a:schemeClr val="tx1"/>
            </a:solidFill>
          </a:endParaRPr>
        </a:p>
      </dgm:t>
    </dgm:pt>
    <dgm:pt modelId="{33A6D9EC-CCBD-4B54-A444-2A4264C2AD83}" type="sibTrans" cxnId="{0816F45B-677D-41DA-A06B-7F52F8E91C11}">
      <dgm:prSet/>
      <dgm:spPr/>
      <dgm:t>
        <a:bodyPr/>
        <a:lstStyle/>
        <a:p>
          <a:endParaRPr lang="es-ES" sz="2000">
            <a:solidFill>
              <a:schemeClr val="tx1"/>
            </a:solidFill>
          </a:endParaRPr>
        </a:p>
      </dgm:t>
    </dgm:pt>
    <dgm:pt modelId="{F339F79E-5FBD-4E12-BA8C-57B647DCB90C}">
      <dgm:prSet custT="1"/>
      <dgm:spPr>
        <a:solidFill>
          <a:schemeClr val="bg2">
            <a:lumMod val="90000"/>
          </a:schemeClr>
        </a:solidFill>
      </dgm:spPr>
      <dgm:t>
        <a:bodyPr/>
        <a:lstStyle/>
        <a:p>
          <a:r>
            <a:rPr kumimoji="1" lang="ja-JP" altLang="en-US" sz="2000" b="1" dirty="0">
              <a:solidFill>
                <a:schemeClr val="tx1"/>
              </a:solidFill>
            </a:rPr>
            <a:t>詩</a:t>
          </a:r>
          <a:r>
            <a:rPr kumimoji="1" lang="en-US" altLang="ja-JP" sz="2000" b="1" dirty="0">
              <a:solidFill>
                <a:schemeClr val="tx1"/>
              </a:solidFill>
            </a:rPr>
            <a:t>119:165</a:t>
          </a:r>
          <a:r>
            <a:rPr kumimoji="1" lang="ja-JP" altLang="en-US" sz="2000" b="1" dirty="0">
              <a:solidFill>
                <a:schemeClr val="tx1"/>
              </a:solidFill>
            </a:rPr>
            <a:t> 　私たちに平安を与える</a:t>
          </a:r>
          <a:endParaRPr lang="es-ES" sz="2000" dirty="0">
            <a:solidFill>
              <a:schemeClr val="tx1"/>
            </a:solidFill>
          </a:endParaRPr>
        </a:p>
      </dgm:t>
    </dgm:pt>
    <dgm:pt modelId="{EAD1A38E-E86A-4BCB-AFA9-C695DC465BBC}" type="parTrans" cxnId="{178157BB-CE0E-4706-ACD3-47319E59C12C}">
      <dgm:prSet/>
      <dgm:spPr/>
      <dgm:t>
        <a:bodyPr/>
        <a:lstStyle/>
        <a:p>
          <a:endParaRPr lang="es-ES" sz="2000">
            <a:solidFill>
              <a:schemeClr val="tx1"/>
            </a:solidFill>
          </a:endParaRPr>
        </a:p>
      </dgm:t>
    </dgm:pt>
    <dgm:pt modelId="{1D06B179-7C7F-4119-AD37-3EB75E79F450}" type="sibTrans" cxnId="{178157BB-CE0E-4706-ACD3-47319E59C12C}">
      <dgm:prSet/>
      <dgm:spPr/>
      <dgm:t>
        <a:bodyPr/>
        <a:lstStyle/>
        <a:p>
          <a:endParaRPr lang="es-ES" sz="2000">
            <a:solidFill>
              <a:schemeClr val="tx1"/>
            </a:solidFill>
          </a:endParaRPr>
        </a:p>
      </dgm:t>
    </dgm:pt>
    <dgm:pt modelId="{4DFFCEBA-7FF2-4F0B-8B30-D96A70A43F5D}">
      <dgm:prSet custT="1"/>
      <dgm:spPr>
        <a:solidFill>
          <a:srgbClr val="EEEB68"/>
        </a:solidFill>
      </dgm:spPr>
      <dgm:t>
        <a:bodyPr/>
        <a:lstStyle/>
        <a:p>
          <a:r>
            <a:rPr kumimoji="1" lang="ja-JP" altLang="en-US" sz="2000" b="1" dirty="0">
              <a:solidFill>
                <a:schemeClr val="tx1"/>
              </a:solidFill>
            </a:rPr>
            <a:t>詩</a:t>
          </a:r>
          <a:r>
            <a:rPr kumimoji="1" lang="en-US" altLang="ja-JP" sz="2000" b="1" dirty="0">
              <a:solidFill>
                <a:schemeClr val="tx1"/>
              </a:solidFill>
            </a:rPr>
            <a:t>119:110</a:t>
          </a:r>
          <a:r>
            <a:rPr kumimoji="1" lang="ja-JP" altLang="en-US" sz="2000" b="1" dirty="0">
              <a:solidFill>
                <a:schemeClr val="tx1"/>
              </a:solidFill>
            </a:rPr>
            <a:t>　敵の罠に陥るのを防ぐ</a:t>
          </a:r>
          <a:endParaRPr lang="es-ES" sz="2000" dirty="0">
            <a:solidFill>
              <a:schemeClr val="tx1"/>
            </a:solidFill>
          </a:endParaRPr>
        </a:p>
      </dgm:t>
    </dgm:pt>
    <dgm:pt modelId="{760910E4-12E8-46A1-8875-1E4A5114821C}" type="parTrans" cxnId="{8FC2FC85-48FF-4A53-8709-60C8CBD86F76}">
      <dgm:prSet/>
      <dgm:spPr/>
      <dgm:t>
        <a:bodyPr/>
        <a:lstStyle/>
        <a:p>
          <a:endParaRPr lang="es-ES" sz="2000">
            <a:solidFill>
              <a:schemeClr val="tx1"/>
            </a:solidFill>
          </a:endParaRPr>
        </a:p>
      </dgm:t>
    </dgm:pt>
    <dgm:pt modelId="{E77F5467-8E15-4C75-A250-61FD04A64085}" type="sibTrans" cxnId="{8FC2FC85-48FF-4A53-8709-60C8CBD86F76}">
      <dgm:prSet/>
      <dgm:spPr/>
      <dgm:t>
        <a:bodyPr/>
        <a:lstStyle/>
        <a:p>
          <a:endParaRPr lang="es-ES" sz="200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94">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39325"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a:xfrm>
          <a:off x="-94809" y="0"/>
          <a:ext cx="4051539"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1" kern="1200" dirty="0">
              <a:solidFill>
                <a:schemeClr val="tx1"/>
              </a:solidFill>
            </a:rPr>
            <a:t>創造主ー私たちの</a:t>
          </a:r>
          <a:br>
            <a:rPr lang="es-ES" sz="2400" b="1" kern="1200" dirty="0">
              <a:solidFill>
                <a:schemeClr val="tx1"/>
              </a:solidFill>
            </a:rPr>
          </a:br>
          <a:r>
            <a:rPr lang="en" sz="2200" b="1" kern="1200" dirty="0">
              <a:solidFill>
                <a:schemeClr val="tx1"/>
              </a:solidFill>
              <a:latin typeface="+mn-ea"/>
              <a:ea typeface="+mn-ea"/>
            </a:rPr>
            <a:t>(</a:t>
          </a:r>
          <a:r>
            <a:rPr lang="ja-JP" altLang="en-US" sz="2200" b="1" kern="1200" dirty="0">
              <a:solidFill>
                <a:schemeClr val="tx1"/>
              </a:solidFill>
              <a:latin typeface="+mn-ea"/>
              <a:ea typeface="+mn-ea"/>
            </a:rPr>
            <a:t>詩篇</a:t>
          </a:r>
          <a:r>
            <a:rPr lang="en" sz="2200" b="1" kern="1200" dirty="0">
              <a:solidFill>
                <a:schemeClr val="tx1"/>
              </a:solidFill>
              <a:latin typeface="+mn-ea"/>
              <a:ea typeface="+mn-ea"/>
            </a:rPr>
            <a:t>8</a:t>
          </a:r>
          <a:r>
            <a:rPr lang="ja-JP" altLang="en-US" sz="2200" b="1" kern="1200" dirty="0">
              <a:solidFill>
                <a:schemeClr val="tx1"/>
              </a:solidFill>
              <a:latin typeface="+mn-ea"/>
              <a:ea typeface="+mn-ea"/>
            </a:rPr>
            <a:t>篇、</a:t>
          </a:r>
          <a:r>
            <a:rPr lang="en-US" altLang="ja-JP" sz="2200" b="1" kern="1200" dirty="0">
              <a:solidFill>
                <a:schemeClr val="tx1"/>
              </a:solidFill>
              <a:latin typeface="+mn-ea"/>
              <a:ea typeface="+mn-ea"/>
            </a:rPr>
            <a:t>100</a:t>
          </a:r>
          <a:r>
            <a:rPr lang="ja-JP" altLang="en-US" sz="2200" b="1" kern="1200" dirty="0">
              <a:solidFill>
                <a:schemeClr val="tx1"/>
              </a:solidFill>
              <a:latin typeface="+mn-ea"/>
              <a:ea typeface="+mn-ea"/>
            </a:rPr>
            <a:t>篇</a:t>
          </a:r>
          <a:r>
            <a:rPr lang="en" sz="2200" b="1" kern="1200" dirty="0">
              <a:solidFill>
                <a:schemeClr val="tx1"/>
              </a:solidFill>
              <a:latin typeface="+mn-ea"/>
              <a:ea typeface="+mn-ea"/>
            </a:rPr>
            <a:t>)</a:t>
          </a:r>
          <a:endParaRPr lang="es-ES" sz="2200" kern="1200" dirty="0">
            <a:solidFill>
              <a:schemeClr val="tx1"/>
            </a:solidFill>
            <a:latin typeface="+mn-ea"/>
            <a:ea typeface="+mn-ea"/>
          </a:endParaRPr>
        </a:p>
      </dsp:txBody>
      <dsp:txXfrm>
        <a:off x="-63764" y="31045"/>
        <a:ext cx="2659242" cy="997861"/>
      </dsp:txXfrm>
    </dsp:sp>
    <dsp:sp modelId="{CE68FB93-FAC0-4BDA-BC0F-FA6FF56C5398}">
      <dsp:nvSpPr>
        <dsp:cNvPr id="0" name=""/>
        <dsp:cNvSpPr/>
      </dsp:nvSpPr>
      <dsp:spPr>
        <a:xfrm>
          <a:off x="369039"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1" kern="1200" dirty="0">
              <a:solidFill>
                <a:schemeClr val="tx1"/>
              </a:solidFill>
            </a:rPr>
            <a:t>王ー支配者</a:t>
          </a:r>
          <a:br>
            <a:rPr lang="es-ES" sz="2400" b="1" kern="1200" dirty="0">
              <a:solidFill>
                <a:schemeClr val="tx1"/>
              </a:solidFill>
            </a:rPr>
          </a:br>
          <a:r>
            <a:rPr lang="en" sz="2400" b="1" kern="1200" dirty="0">
              <a:solidFill>
                <a:schemeClr val="tx1"/>
              </a:solidFill>
            </a:rPr>
            <a:t>(</a:t>
          </a:r>
          <a:r>
            <a:rPr lang="ja-JP" altLang="en-US" sz="2400" b="1" kern="1200" dirty="0">
              <a:solidFill>
                <a:schemeClr val="tx1"/>
              </a:solidFill>
            </a:rPr>
            <a:t>詩篇</a:t>
          </a:r>
          <a:r>
            <a:rPr lang="en" sz="2400" b="1" kern="1200" dirty="0">
              <a:solidFill>
                <a:schemeClr val="tx1"/>
              </a:solidFill>
            </a:rPr>
            <a:t>97</a:t>
          </a:r>
          <a:r>
            <a:rPr lang="ja-JP" altLang="en-US" sz="2400" b="1" kern="1200" dirty="0">
              <a:solidFill>
                <a:schemeClr val="tx1"/>
              </a:solidFill>
            </a:rPr>
            <a:t>篇</a:t>
          </a:r>
          <a:r>
            <a:rPr lang="en" sz="2400" b="1" kern="1200" dirty="0">
              <a:solidFill>
                <a:schemeClr val="tx1"/>
              </a:solidFill>
            </a:rPr>
            <a:t>)</a:t>
          </a:r>
          <a:endParaRPr lang="es-ES" sz="2400" kern="1200" dirty="0">
            <a:solidFill>
              <a:schemeClr val="tx1"/>
            </a:solidFill>
          </a:endParaRPr>
        </a:p>
      </dsp:txBody>
      <dsp:txXfrm>
        <a:off x="400084" y="1238212"/>
        <a:ext cx="2647012" cy="997861"/>
      </dsp:txXfrm>
    </dsp:sp>
    <dsp:sp modelId="{29770A68-973F-4A4A-85EC-1B9F039CFE7B}">
      <dsp:nvSpPr>
        <dsp:cNvPr id="0" name=""/>
        <dsp:cNvSpPr/>
      </dsp:nvSpPr>
      <dsp:spPr>
        <a:xfrm>
          <a:off x="64327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effectLst>
                <a:outerShdw blurRad="38100" dist="38100" dir="2700000" algn="tl">
                  <a:srgbClr val="000000">
                    <a:alpha val="43137"/>
                  </a:srgbClr>
                </a:outerShdw>
              </a:effectLst>
            </a:rPr>
            <a:t>裁判官ー裁き主 </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
          </a:r>
          <a:r>
            <a:rPr lang="ja-JP" altLang="en-US" sz="2400" b="1" kern="1200" dirty="0">
              <a:effectLst>
                <a:outerShdw blurRad="38100" dist="38100" dir="2700000" algn="tl">
                  <a:srgbClr val="000000">
                    <a:alpha val="43137"/>
                  </a:srgbClr>
                </a:outerShdw>
              </a:effectLst>
            </a:rPr>
            <a:t>詩篇</a:t>
          </a:r>
          <a:r>
            <a:rPr lang="en" sz="2400" b="1" kern="1200" dirty="0">
              <a:effectLst>
                <a:outerShdw blurRad="38100" dist="38100" dir="2700000" algn="tl">
                  <a:srgbClr val="000000">
                    <a:alpha val="43137"/>
                  </a:srgbClr>
                </a:outerShdw>
              </a:effectLst>
            </a:rPr>
            <a:t>75</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674315" y="2445379"/>
        <a:ext cx="2647012" cy="997861"/>
      </dsp:txXfrm>
    </dsp:sp>
    <dsp:sp modelId="{CB2B415C-9A1C-47DA-934C-DC28687D17F6}">
      <dsp:nvSpPr>
        <dsp:cNvPr id="0" name=""/>
        <dsp:cNvSpPr/>
      </dsp:nvSpPr>
      <dsp:spPr>
        <a:xfrm>
          <a:off x="91750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effectLst>
                <a:outerShdw blurRad="38100" dist="38100" dir="2700000" algn="tl">
                  <a:srgbClr val="000000">
                    <a:alpha val="43137"/>
                  </a:srgbClr>
                </a:outerShdw>
              </a:effectLst>
            </a:rPr>
            <a:t>契約</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
          </a:r>
          <a:r>
            <a:rPr lang="ja-JP" altLang="en-US" sz="2400" b="1" kern="1200" dirty="0">
              <a:effectLst>
                <a:outerShdw blurRad="38100" dist="38100" dir="2700000" algn="tl">
                  <a:srgbClr val="000000">
                    <a:alpha val="43137"/>
                  </a:srgbClr>
                </a:outerShdw>
              </a:effectLst>
            </a:rPr>
            <a:t>詩篇</a:t>
          </a:r>
          <a:r>
            <a:rPr lang="en" sz="2400" b="1" kern="1200" dirty="0">
              <a:effectLst>
                <a:outerShdw blurRad="38100" dist="38100" dir="2700000" algn="tl">
                  <a:srgbClr val="000000">
                    <a:alpha val="43137"/>
                  </a:srgbClr>
                </a:outerShdw>
              </a:effectLst>
            </a:rPr>
            <a:t> 7</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105</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948545" y="3652546"/>
        <a:ext cx="2647012" cy="997861"/>
      </dsp:txXfrm>
    </dsp:sp>
    <dsp:sp modelId="{B21C7DF2-F515-4C14-85BA-D39642A17517}">
      <dsp:nvSpPr>
        <dsp:cNvPr id="0" name=""/>
        <dsp:cNvSpPr/>
      </dsp:nvSpPr>
      <dsp:spPr>
        <a:xfrm>
          <a:off x="1191730"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律法</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
          </a:r>
          <a:r>
            <a:rPr lang="ja-JP" altLang="en-US" sz="2400" b="1" kern="1200" dirty="0">
              <a:effectLst>
                <a:outerShdw blurRad="38100" dist="38100" dir="2700000" algn="tl">
                  <a:srgbClr val="000000">
                    <a:alpha val="43137"/>
                  </a:srgbClr>
                </a:outerShdw>
              </a:effectLst>
            </a:rPr>
            <a:t>詩篇</a:t>
          </a:r>
          <a:r>
            <a:rPr lang="en" sz="2400" b="1" kern="1200" dirty="0">
              <a:effectLst>
                <a:outerShdw blurRad="38100" dist="38100" dir="2700000" algn="tl">
                  <a:srgbClr val="000000">
                    <a:alpha val="43137"/>
                  </a:srgbClr>
                </a:outerShdw>
              </a:effectLst>
            </a:rPr>
            <a:t> 25</a:t>
          </a:r>
          <a:r>
            <a:rPr lang="ja-JP" altLang="en-US" sz="2400" b="1" kern="1200" dirty="0">
              <a:effectLst>
                <a:outerShdw blurRad="38100" dist="38100" dir="2700000" algn="tl">
                  <a:srgbClr val="000000">
                    <a:alpha val="43137"/>
                  </a:srgbClr>
                </a:outerShdw>
              </a:effectLst>
            </a:rPr>
            <a:t>篇</a:t>
          </a:r>
          <a:r>
            <a:rPr lang="en"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1222775" y="4859713"/>
        <a:ext cx="2647012" cy="997861"/>
      </dsp:txXfrm>
    </dsp:sp>
    <dsp:sp modelId="{3BB5368C-75B6-444E-AD48-6EC3509221DC}">
      <dsp:nvSpPr>
        <dsp:cNvPr id="0" name=""/>
        <dsp:cNvSpPr/>
      </dsp:nvSpPr>
      <dsp:spPr>
        <a:xfrm>
          <a:off x="307814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233160" y="774353"/>
        <a:ext cx="378932" cy="518448"/>
      </dsp:txXfrm>
    </dsp:sp>
    <dsp:sp modelId="{78472465-9486-4F8A-9080-4F43605CBBA7}">
      <dsp:nvSpPr>
        <dsp:cNvPr id="0" name=""/>
        <dsp:cNvSpPr/>
      </dsp:nvSpPr>
      <dsp:spPr>
        <a:xfrm>
          <a:off x="3352372" y="1981520"/>
          <a:ext cx="688968" cy="688968"/>
        </a:xfrm>
        <a:prstGeom prst="downArrow">
          <a:avLst>
            <a:gd name="adj1" fmla="val 55000"/>
            <a:gd name="adj2" fmla="val 45000"/>
          </a:avLst>
        </a:prstGeom>
        <a:solidFill>
          <a:schemeClr val="accent4">
            <a:tint val="40000"/>
            <a:hueOff val="-1068779"/>
            <a:satOff val="-26208"/>
            <a:lumOff val="-2185"/>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507390" y="1981520"/>
        <a:ext cx="378932" cy="518448"/>
      </dsp:txXfrm>
    </dsp:sp>
    <dsp:sp modelId="{FDE3A655-EDCD-4930-9C11-43976A0F8569}">
      <dsp:nvSpPr>
        <dsp:cNvPr id="0" name=""/>
        <dsp:cNvSpPr/>
      </dsp:nvSpPr>
      <dsp:spPr>
        <a:xfrm>
          <a:off x="3626602" y="3171021"/>
          <a:ext cx="688968" cy="688968"/>
        </a:xfrm>
        <a:prstGeom prst="downArrow">
          <a:avLst>
            <a:gd name="adj1" fmla="val 55000"/>
            <a:gd name="adj2" fmla="val 45000"/>
          </a:avLst>
        </a:prstGeom>
        <a:solidFill>
          <a:schemeClr val="accent4">
            <a:tint val="40000"/>
            <a:hueOff val="-2137557"/>
            <a:satOff val="-52416"/>
            <a:lumOff val="-4369"/>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781620" y="3171021"/>
        <a:ext cx="378932" cy="518448"/>
      </dsp:txXfrm>
    </dsp:sp>
    <dsp:sp modelId="{061469E3-18D5-48E2-9A95-FBDF07965370}">
      <dsp:nvSpPr>
        <dsp:cNvPr id="0" name=""/>
        <dsp:cNvSpPr/>
      </dsp:nvSpPr>
      <dsp:spPr>
        <a:xfrm>
          <a:off x="3900832" y="4389966"/>
          <a:ext cx="688968" cy="688968"/>
        </a:xfrm>
        <a:prstGeom prst="downArrow">
          <a:avLst>
            <a:gd name="adj1" fmla="val 55000"/>
            <a:gd name="adj2" fmla="val 45000"/>
          </a:avLst>
        </a:prstGeom>
        <a:solidFill>
          <a:schemeClr val="accent4">
            <a:tint val="40000"/>
            <a:hueOff val="-3206336"/>
            <a:satOff val="-78624"/>
            <a:lumOff val="-6554"/>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4055850"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20671"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a:xfrm>
          <a:off x="2223535" y="0"/>
          <a:ext cx="2880738"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彼は地球が存在する前からすでに存在していた。</a:t>
          </a:r>
          <a:br>
            <a:rPr lang="es-ES" sz="2000" b="1" kern="1200" dirty="0"/>
          </a:br>
          <a:r>
            <a:rPr lang="en" sz="2000" b="1" kern="1200" dirty="0"/>
            <a:t>(</a:t>
          </a:r>
          <a:r>
            <a:rPr lang="ja-JP" altLang="en-US" sz="2000" b="1" kern="1200" dirty="0"/>
            <a:t>詩</a:t>
          </a:r>
          <a:r>
            <a:rPr lang="en" sz="2000" b="1" kern="1200" dirty="0"/>
            <a:t>93:2)</a:t>
          </a:r>
          <a:endParaRPr lang="es-ES" sz="2000" kern="1200" dirty="0"/>
        </a:p>
      </dsp:txBody>
      <dsp:txXfrm>
        <a:off x="2223535" y="0"/>
        <a:ext cx="2880738" cy="1148372"/>
      </dsp:txXfrm>
    </dsp:sp>
    <dsp:sp modelId="{018B9BAB-63F3-4B5A-A916-CDFC17A693E6}">
      <dsp:nvSpPr>
        <dsp:cNvPr id="0" name=""/>
        <dsp:cNvSpPr/>
      </dsp:nvSpPr>
      <dsp:spPr>
        <a:xfrm>
          <a:off x="3368070"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a:xfrm>
          <a:off x="5154395" y="871193"/>
          <a:ext cx="2133908"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この地球が消滅しても、彼は存在し続けるだろう 
</a:t>
          </a:r>
          <a:r>
            <a:rPr kumimoji="1" lang="en-US" altLang="ja-JP" sz="2000" b="1" kern="1200" dirty="0"/>
            <a:t>(</a:t>
          </a:r>
          <a:r>
            <a:rPr kumimoji="1" lang="ja-JP" altLang="en-US" sz="2000" b="1" kern="1200" dirty="0"/>
            <a:t>詩</a:t>
          </a:r>
          <a:r>
            <a:rPr kumimoji="1" lang="en-US" altLang="ja-JP" sz="2000" b="1" kern="1200" dirty="0"/>
            <a:t>102:25-27)</a:t>
          </a:r>
          <a:endParaRPr lang="es-ES" sz="2000" kern="1200" dirty="0"/>
        </a:p>
      </dsp:txBody>
      <dsp:txXfrm>
        <a:off x="5154395" y="871193"/>
        <a:ext cx="2133908" cy="1257741"/>
      </dsp:txXfrm>
    </dsp:sp>
    <dsp:sp modelId="{6853A34E-3435-4958-96FA-4B0E615C550B}">
      <dsp:nvSpPr>
        <dsp:cNvPr id="0" name=""/>
        <dsp:cNvSpPr/>
      </dsp:nvSpPr>
      <dsp:spPr>
        <a:xfrm>
          <a:off x="3368070"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a:xfrm>
          <a:off x="5179617" y="3188196"/>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彼は、人間の発明品である諸国のどんな神よりも優れている。
</a:t>
          </a:r>
          <a:r>
            <a:rPr kumimoji="1" lang="en-US" altLang="ja-JP" sz="2000" b="1" kern="1200" dirty="0"/>
            <a:t>(</a:t>
          </a:r>
          <a:r>
            <a:rPr kumimoji="1" lang="ja-JP" altLang="en-US" sz="2000" b="1" kern="1200" dirty="0"/>
            <a:t>詩</a:t>
          </a:r>
          <a:r>
            <a:rPr kumimoji="1" lang="en-US" altLang="ja-JP" sz="2000" b="1" kern="1200" dirty="0"/>
            <a:t>115:2-4</a:t>
          </a:r>
          <a:r>
            <a:rPr kumimoji="1" lang="ja-JP" altLang="en-US" sz="2000" b="1" kern="1200" dirty="0"/>
            <a:t>）。
</a:t>
          </a:r>
          <a:endParaRPr lang="es-ES" sz="2000" kern="1200" dirty="0"/>
        </a:p>
      </dsp:txBody>
      <dsp:txXfrm>
        <a:off x="5179617" y="3188196"/>
        <a:ext cx="1997760" cy="1405389"/>
      </dsp:txXfrm>
    </dsp:sp>
    <dsp:sp modelId="{7FB2AC50-6214-4548-92A9-07AAD7E3906F}">
      <dsp:nvSpPr>
        <dsp:cNvPr id="0" name=""/>
        <dsp:cNvSpPr/>
      </dsp:nvSpPr>
      <dsp:spPr>
        <a:xfrm>
          <a:off x="2820671"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a:xfrm>
          <a:off x="2331237" y="4230575"/>
          <a:ext cx="2854809"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天地創造そのものが神の栄光を宣言している　　　　　（詩</a:t>
          </a:r>
          <a:r>
            <a:rPr kumimoji="1" lang="en-US" altLang="ja-JP" sz="2000" b="1" kern="1200" dirty="0"/>
            <a:t>8:1</a:t>
          </a:r>
          <a:r>
            <a:rPr kumimoji="1" lang="ja-JP" altLang="en-US" sz="2000" b="1" kern="1200" dirty="0"/>
            <a:t>、</a:t>
          </a:r>
          <a:r>
            <a:rPr kumimoji="1" lang="en-US" altLang="ja-JP" sz="2000" b="1" kern="1200" dirty="0"/>
            <a:t>19:1</a:t>
          </a:r>
          <a:r>
            <a:rPr kumimoji="1" lang="ja-JP" altLang="en-US" sz="2000" b="1" kern="1200" dirty="0"/>
            <a:t>）</a:t>
          </a:r>
          <a:endParaRPr lang="es-ES" sz="2000" kern="1200" dirty="0"/>
        </a:p>
      </dsp:txBody>
      <dsp:txXfrm>
        <a:off x="2331237" y="4230575"/>
        <a:ext cx="2854809" cy="1148372"/>
      </dsp:txXfrm>
    </dsp:sp>
    <dsp:sp modelId="{07D71C18-4E30-45E2-934F-2DA902AE3E04}">
      <dsp:nvSpPr>
        <dsp:cNvPr id="0" name=""/>
        <dsp:cNvSpPr/>
      </dsp:nvSpPr>
      <dsp:spPr>
        <a:xfrm>
          <a:off x="2273271"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a:xfrm>
          <a:off x="150431"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彼は自然を支配する力を持っている（詩</a:t>
          </a:r>
          <a:r>
            <a:rPr kumimoji="1" lang="en-US" altLang="ja-JP" sz="2000" b="1" kern="1200" dirty="0"/>
            <a:t>29:5-8</a:t>
          </a:r>
          <a:r>
            <a:rPr kumimoji="1" lang="ja-JP" altLang="en-US" sz="2000" b="1" kern="1200" dirty="0"/>
            <a:t>）
</a:t>
          </a:r>
          <a:endParaRPr lang="es-ES" sz="2000" kern="1200" dirty="0"/>
        </a:p>
      </dsp:txBody>
      <dsp:txXfrm>
        <a:off x="150431" y="2969363"/>
        <a:ext cx="1997760" cy="1405389"/>
      </dsp:txXfrm>
    </dsp:sp>
    <dsp:sp modelId="{E1CA30DC-DFD0-4B35-B772-3295DCEAF39D}">
      <dsp:nvSpPr>
        <dsp:cNvPr id="0" name=""/>
        <dsp:cNvSpPr/>
      </dsp:nvSpPr>
      <dsp:spPr>
        <a:xfrm>
          <a:off x="2273271"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a:xfrm>
          <a:off x="150431"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世界は神のもの、神が創造されたのだから　　（詩</a:t>
          </a:r>
          <a:r>
            <a:rPr kumimoji="1" lang="en-US" altLang="ja-JP" sz="2000" b="1" kern="1200" dirty="0"/>
            <a:t>89:11</a:t>
          </a:r>
          <a:r>
            <a:rPr kumimoji="1" lang="ja-JP" altLang="en-US" sz="2000" b="1" kern="1200" dirty="0"/>
            <a:t>）</a:t>
          </a:r>
          <a:endParaRPr lang="es-ES" sz="2000" kern="1200" dirty="0"/>
        </a:p>
      </dsp:txBody>
      <dsp:txXfrm>
        <a:off x="150431"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a:xfrm>
          <a:off x="0" y="837"/>
          <a:ext cx="6311351" cy="4093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彼は創造主だから</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149:2)</a:t>
          </a:r>
          <a:endParaRPr lang="es-ES" sz="2000" kern="1200" dirty="0">
            <a:effectLst>
              <a:outerShdw blurRad="38100" dist="38100" dir="2700000" algn="tl">
                <a:srgbClr val="000000">
                  <a:alpha val="43137"/>
                </a:srgbClr>
              </a:outerShdw>
            </a:effectLst>
          </a:endParaRPr>
        </a:p>
      </dsp:txBody>
      <dsp:txXfrm>
        <a:off x="19983" y="20820"/>
        <a:ext cx="6271385" cy="369396"/>
      </dsp:txXfrm>
    </dsp:sp>
    <dsp:sp modelId="{32A4AD01-D5E3-4CA5-A075-B5A485EB2558}">
      <dsp:nvSpPr>
        <dsp:cNvPr id="0" name=""/>
        <dsp:cNvSpPr/>
      </dsp:nvSpPr>
      <dsp:spPr>
        <a:xfrm>
          <a:off x="0" y="419889"/>
          <a:ext cx="6311351" cy="409362"/>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彼は救い主だから</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74:12)</a:t>
          </a:r>
          <a:endParaRPr lang="es-ES" sz="2000" kern="1200" dirty="0">
            <a:effectLst>
              <a:outerShdw blurRad="38100" dist="38100" dir="2700000" algn="tl">
                <a:srgbClr val="000000">
                  <a:alpha val="43137"/>
                </a:srgbClr>
              </a:outerShdw>
            </a:effectLst>
          </a:endParaRPr>
        </a:p>
      </dsp:txBody>
      <dsp:txXfrm>
        <a:off x="19983" y="439872"/>
        <a:ext cx="6271385" cy="369396"/>
      </dsp:txXfrm>
    </dsp:sp>
    <dsp:sp modelId="{91EB8D69-8F73-4EAB-A6E3-AB4259F79CB6}">
      <dsp:nvSpPr>
        <dsp:cNvPr id="0" name=""/>
        <dsp:cNvSpPr/>
      </dsp:nvSpPr>
      <dsp:spPr>
        <a:xfrm>
          <a:off x="0" y="838941"/>
          <a:ext cx="6311351" cy="409362"/>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彼は世界を確立するからだ。</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96:10)</a:t>
          </a:r>
          <a:endParaRPr lang="es-ES" sz="2000" kern="1200" dirty="0">
            <a:effectLst>
              <a:outerShdw blurRad="38100" dist="38100" dir="2700000" algn="tl">
                <a:srgbClr val="000000">
                  <a:alpha val="43137"/>
                </a:srgbClr>
              </a:outerShdw>
            </a:effectLst>
          </a:endParaRPr>
        </a:p>
      </dsp:txBody>
      <dsp:txXfrm>
        <a:off x="19983" y="858924"/>
        <a:ext cx="6271385" cy="369396"/>
      </dsp:txXfrm>
    </dsp:sp>
    <dsp:sp modelId="{0B3E463F-B5CA-48EB-8B60-83AD1FB234B0}">
      <dsp:nvSpPr>
        <dsp:cNvPr id="0" name=""/>
        <dsp:cNvSpPr/>
      </dsp:nvSpPr>
      <dsp:spPr>
        <a:xfrm>
          <a:off x="0" y="1257993"/>
          <a:ext cx="6311351" cy="409362"/>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彼は慈悲深いからだ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98:3)</a:t>
          </a:r>
          <a:endParaRPr lang="es-ES" sz="2000" kern="1200" dirty="0">
            <a:effectLst>
              <a:outerShdw blurRad="38100" dist="38100" dir="2700000" algn="tl">
                <a:srgbClr val="000000">
                  <a:alpha val="43137"/>
                </a:srgbClr>
              </a:outerShdw>
            </a:effectLst>
          </a:endParaRPr>
        </a:p>
      </dsp:txBody>
      <dsp:txXfrm>
        <a:off x="19983" y="1277976"/>
        <a:ext cx="6271385" cy="369396"/>
      </dsp:txXfrm>
    </dsp:sp>
    <dsp:sp modelId="{603DB2C9-CB3E-43C2-81C5-ADFD89D6FEE0}">
      <dsp:nvSpPr>
        <dsp:cNvPr id="0" name=""/>
        <dsp:cNvSpPr/>
      </dsp:nvSpPr>
      <dsp:spPr>
        <a:xfrm>
          <a:off x="0" y="1677044"/>
          <a:ext cx="6311351" cy="409362"/>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それが正しいからだ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97:2)</a:t>
          </a:r>
          <a:endParaRPr lang="es-ES" sz="2000" kern="1200" dirty="0">
            <a:effectLst>
              <a:outerShdw blurRad="38100" dist="38100" dir="2700000" algn="tl">
                <a:srgbClr val="000000">
                  <a:alpha val="43137"/>
                </a:srgbClr>
              </a:outerShdw>
            </a:effectLst>
          </a:endParaRPr>
        </a:p>
      </dsp:txBody>
      <dsp:txXfrm>
        <a:off x="19983" y="1697027"/>
        <a:ext cx="6271385" cy="369396"/>
      </dsp:txXfrm>
    </dsp:sp>
    <dsp:sp modelId="{BD3C2C28-EE2A-41BB-B9B4-59DE2C620045}">
      <dsp:nvSpPr>
        <dsp:cNvPr id="0" name=""/>
        <dsp:cNvSpPr/>
      </dsp:nvSpPr>
      <dsp:spPr>
        <a:xfrm>
          <a:off x="0" y="2096096"/>
          <a:ext cx="6311351" cy="409362"/>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天と地が一体となって賛美するからだ</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148)</a:t>
          </a:r>
          <a:endParaRPr lang="es-ES" sz="2000" kern="1200" dirty="0">
            <a:effectLst>
              <a:outerShdw blurRad="38100" dist="38100" dir="2700000" algn="tl">
                <a:srgbClr val="000000">
                  <a:alpha val="43137"/>
                </a:srgbClr>
              </a:outerShdw>
            </a:effectLst>
          </a:endParaRPr>
        </a:p>
      </dsp:txBody>
      <dsp:txXfrm>
        <a:off x="19983" y="2116079"/>
        <a:ext cx="6271385" cy="36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38"/>
          <a:ext cx="3751003" cy="143715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裁き主は裁きを始める　時を定められた　　　（詩</a:t>
          </a:r>
          <a:r>
            <a:rPr kumimoji="1" lang="en-US" altLang="ja-JP" sz="2000" b="1" kern="1200" dirty="0">
              <a:solidFill>
                <a:schemeClr val="bg1"/>
              </a:solidFill>
              <a:effectLst>
                <a:outerShdw blurRad="38100" dist="38100" dir="2700000" algn="tl">
                  <a:srgbClr val="000000">
                    <a:alpha val="43137"/>
                  </a:srgbClr>
                </a:outerShdw>
              </a:effectLst>
            </a:rPr>
            <a:t>75:2</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396132" y="106838"/>
        <a:ext cx="3751003" cy="1437157"/>
      </dsp:txXfrm>
    </dsp:sp>
    <dsp:sp modelId="{5BE51885-200B-42A1-BEF3-66DB96823976}">
      <dsp:nvSpPr>
        <dsp:cNvPr id="0" name=""/>
        <dsp:cNvSpPr/>
      </dsp:nvSpPr>
      <dsp:spPr>
        <a:xfrm>
          <a:off x="280480" y="85116"/>
          <a:ext cx="804119" cy="120617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38"/>
          <a:ext cx="3797357" cy="143715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人類が地球を破壊する　前に、審判が下され、　執行される。</a:t>
          </a:r>
          <a:r>
            <a:rPr kumimoji="1" lang="en-US" altLang="ja-JP" sz="2000" b="1" kern="1200" dirty="0">
              <a:solidFill>
                <a:schemeClr val="bg1"/>
              </a:solidFill>
              <a:effectLst>
                <a:outerShdw blurRad="38100" dist="38100" dir="2700000" algn="tl">
                  <a:srgbClr val="000000">
                    <a:alpha val="43137"/>
                  </a:srgbClr>
                </a:outerShdw>
              </a:effectLst>
            </a:rPr>
            <a:t>(</a:t>
          </a:r>
          <a:r>
            <a:rPr kumimoji="1" lang="ja-JP" altLang="en-US" sz="2000" b="1" kern="1200" dirty="0">
              <a:solidFill>
                <a:schemeClr val="bg1"/>
              </a:solidFill>
              <a:effectLst>
                <a:outerShdw blurRad="38100" dist="38100" dir="2700000" algn="tl">
                  <a:srgbClr val="000000">
                    <a:alpha val="43137"/>
                  </a:srgbClr>
                </a:outerShdw>
              </a:effectLst>
            </a:rPr>
            <a:t>詩</a:t>
          </a:r>
          <a:r>
            <a:rPr kumimoji="1" lang="en-US" altLang="ja-JP" sz="2000" b="1" kern="1200" dirty="0">
              <a:solidFill>
                <a:schemeClr val="bg1"/>
              </a:solidFill>
              <a:effectLst>
                <a:outerShdw blurRad="38100" dist="38100" dir="2700000" algn="tl">
                  <a:srgbClr val="000000">
                    <a:alpha val="43137"/>
                  </a:srgbClr>
                </a:outerShdw>
              </a:effectLst>
            </a:rPr>
            <a:t>75:3</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106838"/>
        <a:ext cx="3797357" cy="1437157"/>
      </dsp:txXfrm>
    </dsp:sp>
    <dsp:sp modelId="{7AEEDA05-7D11-49EF-897C-EA1A2085301C}">
      <dsp:nvSpPr>
        <dsp:cNvPr id="0" name=""/>
        <dsp:cNvSpPr/>
      </dsp:nvSpPr>
      <dsp:spPr>
        <a:xfrm>
          <a:off x="4362966" y="85116"/>
          <a:ext cx="804119" cy="120617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85"/>
          <a:ext cx="3751003" cy="1437157"/>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ts val="2200"/>
            </a:lnSpc>
            <a:spcBef>
              <a:spcPct val="0"/>
            </a:spcBef>
            <a:spcAft>
              <a:spcPct val="35000"/>
            </a:spcAft>
            <a:buNone/>
          </a:pPr>
          <a:r>
            <a:rPr kumimoji="1" lang="ja-JP" altLang="en-US" sz="2000" b="1" kern="1200" dirty="0">
              <a:solidFill>
                <a:schemeClr val="tx1"/>
              </a:solidFill>
            </a:rPr>
            <a:t>それぞれのケースを裁く前に、神は警告し、悪人に悔い改める機会を　　与える（詩</a:t>
          </a:r>
          <a:r>
            <a:rPr kumimoji="1" lang="en-US" altLang="ja-JP" sz="2000" b="1" kern="1200" dirty="0">
              <a:solidFill>
                <a:schemeClr val="tx1"/>
              </a:solidFill>
            </a:rPr>
            <a:t>75:4-7</a:t>
          </a:r>
          <a:r>
            <a:rPr kumimoji="1" lang="ja-JP" altLang="en-US" sz="2000" b="1" kern="1200" dirty="0">
              <a:solidFill>
                <a:schemeClr val="tx1"/>
              </a:solidFill>
            </a:rPr>
            <a:t>）</a:t>
          </a:r>
          <a:endParaRPr lang="es-ES" sz="2000" kern="1200" dirty="0">
            <a:solidFill>
              <a:schemeClr val="tx1"/>
            </a:solidFill>
          </a:endParaRPr>
        </a:p>
      </dsp:txBody>
      <dsp:txXfrm>
        <a:off x="396132" y="1697185"/>
        <a:ext cx="3751003" cy="1437157"/>
      </dsp:txXfrm>
    </dsp:sp>
    <dsp:sp modelId="{46BCF02B-3787-4F68-9A7A-537A621BF9E8}">
      <dsp:nvSpPr>
        <dsp:cNvPr id="0" name=""/>
        <dsp:cNvSpPr/>
      </dsp:nvSpPr>
      <dsp:spPr>
        <a:xfrm>
          <a:off x="280480" y="1675463"/>
          <a:ext cx="804119" cy="120617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85"/>
          <a:ext cx="3797357" cy="143715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72390" rIns="72390" bIns="72390" numCol="1" spcCol="1270" anchor="ctr" anchorCtr="0">
          <a:noAutofit/>
        </a:bodyPr>
        <a:lstStyle/>
        <a:p>
          <a:pPr marL="0" lvl="0" indent="0" algn="l" defTabSz="844550">
            <a:lnSpc>
              <a:spcPts val="2100"/>
            </a:lnSpc>
            <a:spcBef>
              <a:spcPct val="0"/>
            </a:spcBef>
            <a:spcAft>
              <a:spcPct val="35000"/>
            </a:spcAft>
            <a:buNone/>
          </a:pPr>
          <a:r>
            <a:rPr kumimoji="1" lang="ja-JP" altLang="en-US" sz="1900" b="1" kern="1200" dirty="0">
              <a:solidFill>
                <a:schemeClr val="bg1"/>
              </a:solidFill>
              <a:effectLst>
                <a:outerShdw blurRad="38100" dist="38100" dir="2700000" algn="tl">
                  <a:srgbClr val="000000">
                    <a:alpha val="43137"/>
                  </a:srgbClr>
                </a:outerShdw>
              </a:effectLst>
              <a:latin typeface="+mn-ea"/>
              <a:ea typeface="+mn-ea"/>
            </a:rPr>
            <a:t>さばきの終わりに、神は　混じったぶどう酒で満た　　された怒りの杯の災いを　悪人に注がれる（詩</a:t>
          </a:r>
          <a:r>
            <a:rPr kumimoji="1" lang="en-US" altLang="ja-JP" sz="1900" b="1" kern="1200" dirty="0">
              <a:solidFill>
                <a:schemeClr val="bg1"/>
              </a:solidFill>
              <a:effectLst>
                <a:outerShdw blurRad="38100" dist="38100" dir="2700000" algn="tl">
                  <a:srgbClr val="000000">
                    <a:alpha val="43137"/>
                  </a:srgbClr>
                </a:outerShdw>
              </a:effectLst>
              <a:latin typeface="+mn-ea"/>
              <a:ea typeface="+mn-ea"/>
            </a:rPr>
            <a:t>75:8</a:t>
          </a:r>
          <a:r>
            <a:rPr kumimoji="1" lang="ja-JP" altLang="en-US" sz="1900" b="1" kern="1200" dirty="0">
              <a:solidFill>
                <a:schemeClr val="bg1"/>
              </a:solidFill>
              <a:effectLst>
                <a:outerShdw blurRad="38100" dist="38100" dir="2700000" algn="tl">
                  <a:srgbClr val="000000">
                    <a:alpha val="43137"/>
                  </a:srgbClr>
                </a:outerShdw>
              </a:effectLst>
              <a:latin typeface="+mn-ea"/>
              <a:ea typeface="+mn-ea"/>
            </a:rPr>
            <a:t>）</a:t>
          </a:r>
          <a:endParaRPr lang="es-ES" sz="1900" kern="1200" dirty="0">
            <a:solidFill>
              <a:schemeClr val="bg1"/>
            </a:solidFill>
            <a:effectLst>
              <a:outerShdw blurRad="38100" dist="38100" dir="2700000" algn="tl">
                <a:srgbClr val="000000">
                  <a:alpha val="43137"/>
                </a:srgbClr>
              </a:outerShdw>
            </a:effectLst>
            <a:latin typeface="+mn-ea"/>
            <a:ea typeface="+mn-ea"/>
          </a:endParaRPr>
        </a:p>
      </dsp:txBody>
      <dsp:txXfrm>
        <a:off x="4455441" y="1697185"/>
        <a:ext cx="3797357" cy="1437157"/>
      </dsp:txXfrm>
    </dsp:sp>
    <dsp:sp modelId="{53E7E78C-6E1A-4E9F-AAF4-B7BC5FAF4142}">
      <dsp:nvSpPr>
        <dsp:cNvPr id="0" name=""/>
        <dsp:cNvSpPr/>
      </dsp:nvSpPr>
      <dsp:spPr>
        <a:xfrm>
          <a:off x="4362966" y="1675463"/>
          <a:ext cx="804119" cy="1206179"/>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2"/>
          <a:ext cx="3751003" cy="1437157"/>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その時、地上には神を　賛美する忠実な残りの　民がいる。</a:t>
          </a:r>
          <a:r>
            <a:rPr kumimoji="1" lang="en-US" altLang="ja-JP" sz="2000" b="1" kern="1200" dirty="0">
              <a:solidFill>
                <a:schemeClr val="bg1"/>
              </a:solidFill>
              <a:effectLst>
                <a:outerShdw blurRad="38100" dist="38100" dir="2700000" algn="tl">
                  <a:srgbClr val="000000">
                    <a:alpha val="43137"/>
                  </a:srgbClr>
                </a:outerShdw>
              </a:effectLst>
            </a:rPr>
            <a:t>(</a:t>
          </a:r>
          <a:r>
            <a:rPr kumimoji="1" lang="ja-JP" altLang="en-US" sz="2000" b="1" kern="1200" dirty="0">
              <a:solidFill>
                <a:schemeClr val="bg1"/>
              </a:solidFill>
              <a:effectLst>
                <a:outerShdw blurRad="38100" dist="38100" dir="2700000" algn="tl">
                  <a:srgbClr val="000000">
                    <a:alpha val="43137"/>
                  </a:srgbClr>
                </a:outerShdw>
              </a:effectLst>
            </a:rPr>
            <a:t>詩</a:t>
          </a:r>
          <a:r>
            <a:rPr kumimoji="1" lang="en-US" altLang="ja-JP" sz="2000" b="1" kern="1200" dirty="0">
              <a:solidFill>
                <a:schemeClr val="bg1"/>
              </a:solidFill>
              <a:effectLst>
                <a:outerShdw blurRad="38100" dist="38100" dir="2700000" algn="tl">
                  <a:srgbClr val="000000">
                    <a:alpha val="43137"/>
                  </a:srgbClr>
                </a:outerShdw>
              </a:effectLst>
            </a:rPr>
            <a:t>75:9</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396132" y="3287532"/>
        <a:ext cx="3751003" cy="1437157"/>
      </dsp:txXfrm>
    </dsp:sp>
    <dsp:sp modelId="{3D6D6351-B3CA-4DAF-9289-4DEF74A851F7}">
      <dsp:nvSpPr>
        <dsp:cNvPr id="0" name=""/>
        <dsp:cNvSpPr/>
      </dsp:nvSpPr>
      <dsp:spPr>
        <a:xfrm>
          <a:off x="280480" y="3265810"/>
          <a:ext cx="804119" cy="120617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2"/>
          <a:ext cx="3797357" cy="1437157"/>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ts val="22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最後に、すべての悔い　改めない罪人は永遠に　滅ぼされ、正しい者は　永遠に生きる（詩</a:t>
          </a:r>
          <a:r>
            <a:rPr kumimoji="1" lang="en-US" altLang="ja-JP" sz="2000" b="1" kern="1200" dirty="0">
              <a:solidFill>
                <a:schemeClr val="bg1"/>
              </a:solidFill>
              <a:effectLst>
                <a:outerShdw blurRad="38100" dist="38100" dir="2700000" algn="tl">
                  <a:srgbClr val="000000">
                    <a:alpha val="43137"/>
                  </a:srgbClr>
                </a:outerShdw>
              </a:effectLst>
            </a:rPr>
            <a:t>75:10</a:t>
          </a:r>
          <a:r>
            <a:rPr kumimoji="1" lang="ja-JP" altLang="en-US"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3287532"/>
        <a:ext cx="3797357" cy="1437157"/>
      </dsp:txXfrm>
    </dsp:sp>
    <dsp:sp modelId="{AA31C130-0B72-4A42-B2E8-9BE4262C9D79}">
      <dsp:nvSpPr>
        <dsp:cNvPr id="0" name=""/>
        <dsp:cNvSpPr/>
      </dsp:nvSpPr>
      <dsp:spPr>
        <a:xfrm>
          <a:off x="4362966" y="3265810"/>
          <a:ext cx="804119" cy="120617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329659"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solidFill>
                <a:schemeClr val="tx1"/>
              </a:solidFill>
              <a:effectLst/>
              <a:latin typeface="+mn-ea"/>
              <a:ea typeface="+mn-ea"/>
            </a:rPr>
            <a:t>主はアブラハムとイサクと契約を結ばれた   （詩</a:t>
          </a:r>
          <a:r>
            <a:rPr kumimoji="1" lang="en-US" altLang="ja-JP" sz="1800" b="1" kern="1200" dirty="0">
              <a:solidFill>
                <a:schemeClr val="tx1"/>
              </a:solidFill>
              <a:effectLst/>
              <a:latin typeface="+mn-ea"/>
              <a:ea typeface="+mn-ea"/>
            </a:rPr>
            <a:t>105:9</a:t>
          </a:r>
          <a:r>
            <a:rPr kumimoji="1" lang="ja-JP" altLang="en-US" sz="1800" b="1" kern="1200" dirty="0">
              <a:solidFill>
                <a:schemeClr val="tx1"/>
              </a:solidFill>
              <a:effectLst/>
              <a:latin typeface="+mn-ea"/>
              <a:ea typeface="+mn-ea"/>
            </a:rPr>
            <a:t>）</a:t>
          </a:r>
          <a:endParaRPr lang="en" sz="1800" b="1" kern="1200" dirty="0">
            <a:solidFill>
              <a:schemeClr val="tx1"/>
            </a:solidFill>
            <a:effectLst/>
            <a:latin typeface="+mn-ea"/>
            <a:ea typeface="+mn-ea"/>
          </a:endParaRPr>
        </a:p>
      </dsp:txBody>
      <dsp:txXfrm>
        <a:off x="329659" y="2798"/>
        <a:ext cx="1912502" cy="1147501"/>
      </dsp:txXfrm>
    </dsp:sp>
    <dsp:sp modelId="{512979C0-0EC8-4C5A-9BC9-FC33EEC91553}">
      <dsp:nvSpPr>
        <dsp:cNvPr id="0" name=""/>
        <dsp:cNvSpPr/>
      </dsp:nvSpPr>
      <dsp:spPr>
        <a:xfrm>
          <a:off x="2433413"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ts val="1800"/>
            </a:lnSpc>
            <a:spcBef>
              <a:spcPct val="0"/>
            </a:spcBef>
            <a:spcAft>
              <a:spcPct val="35000"/>
            </a:spcAft>
            <a:buNone/>
          </a:pPr>
          <a:r>
            <a:rPr kumimoji="1" lang="ja-JP" altLang="en-US" sz="1900" b="1" kern="1200" dirty="0">
              <a:solidFill>
                <a:schemeClr val="tx1"/>
              </a:solidFill>
              <a:effectLst/>
              <a:latin typeface="+mn-ea"/>
              <a:ea typeface="+mn-ea"/>
            </a:rPr>
            <a:t>イスラエルであるヤコブと批准された           </a:t>
          </a:r>
          <a:r>
            <a:rPr kumimoji="1" lang="en-US" altLang="ja-JP" sz="1900" b="1" kern="1200" dirty="0">
              <a:solidFill>
                <a:schemeClr val="tx1"/>
              </a:solidFill>
              <a:effectLst/>
              <a:latin typeface="+mn-ea"/>
              <a:ea typeface="+mn-ea"/>
            </a:rPr>
            <a:t>(</a:t>
          </a:r>
          <a:r>
            <a:rPr kumimoji="1" lang="ja-JP" altLang="en-US" sz="1900" b="1" kern="1200" dirty="0">
              <a:solidFill>
                <a:schemeClr val="tx1"/>
              </a:solidFill>
              <a:effectLst/>
              <a:latin typeface="+mn-ea"/>
              <a:ea typeface="+mn-ea"/>
            </a:rPr>
            <a:t>詩</a:t>
          </a:r>
          <a:r>
            <a:rPr kumimoji="1" lang="en-US" altLang="ja-JP" sz="1900" b="1" kern="1200" dirty="0">
              <a:solidFill>
                <a:schemeClr val="tx1"/>
              </a:solidFill>
              <a:effectLst/>
              <a:latin typeface="+mn-ea"/>
              <a:ea typeface="+mn-ea"/>
            </a:rPr>
            <a:t>105:10-11</a:t>
          </a:r>
          <a:r>
            <a:rPr kumimoji="1" lang="ja-JP" altLang="en-US" sz="1900" b="1" kern="1200" dirty="0">
              <a:solidFill>
                <a:schemeClr val="tx1"/>
              </a:solidFill>
              <a:effectLst/>
              <a:latin typeface="+mn-ea"/>
              <a:ea typeface="+mn-ea"/>
            </a:rPr>
            <a:t>）</a:t>
          </a:r>
          <a:endParaRPr lang="en" sz="1900" b="1" kern="1200" dirty="0">
            <a:solidFill>
              <a:schemeClr val="tx1"/>
            </a:solidFill>
            <a:effectLst/>
            <a:latin typeface="+mn-ea"/>
            <a:ea typeface="+mn-ea"/>
          </a:endParaRPr>
        </a:p>
      </dsp:txBody>
      <dsp:txXfrm>
        <a:off x="2433413" y="2798"/>
        <a:ext cx="1912502" cy="1147501"/>
      </dsp:txXfrm>
    </dsp:sp>
    <dsp:sp modelId="{2CD8D815-97F8-4E53-8A29-7853A294D72F}">
      <dsp:nvSpPr>
        <dsp:cNvPr id="0" name=""/>
        <dsp:cNvSpPr/>
      </dsp:nvSpPr>
      <dsp:spPr>
        <a:xfrm>
          <a:off x="4537166" y="2798"/>
          <a:ext cx="2636633"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effectLst/>
            </a:rPr>
            <a:t>彼らは少数で弱かったので、主は彼らを守られた（詩</a:t>
          </a:r>
          <a:r>
            <a:rPr kumimoji="1" lang="en-US" altLang="ja-JP" sz="1800" b="1" kern="1200" dirty="0">
              <a:solidFill>
                <a:schemeClr val="tx1"/>
              </a:solidFill>
              <a:effectLst/>
            </a:rPr>
            <a:t>105:12-15</a:t>
          </a:r>
          <a:r>
            <a:rPr kumimoji="1" lang="ja-JP" altLang="en-US" sz="1800" b="1" kern="1200" dirty="0">
              <a:solidFill>
                <a:schemeClr val="tx1"/>
              </a:solidFill>
              <a:effectLst/>
            </a:rPr>
            <a:t>）</a:t>
          </a:r>
          <a:endParaRPr lang="en" sz="1800" b="1" kern="1200" dirty="0">
            <a:solidFill>
              <a:schemeClr val="tx1"/>
            </a:solidFill>
            <a:effectLst/>
          </a:endParaRPr>
        </a:p>
      </dsp:txBody>
      <dsp:txXfrm>
        <a:off x="4537166" y="2798"/>
        <a:ext cx="2636633"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8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ヨセフを通してイスラエルを　救われた 
</a:t>
          </a:r>
          <a:r>
            <a:rPr lang="en" sz="1800" b="1" kern="1200" dirty="0">
              <a:effectLst>
                <a:outerShdw blurRad="38100" dist="38100" dir="2700000" algn="tl">
                  <a:srgbClr val="000000">
                    <a:alpha val="43137"/>
                  </a:srgbClr>
                </a:outerShdw>
              </a:effectLst>
              <a:latin typeface="+mn-ea"/>
              <a:ea typeface="+mn-ea"/>
            </a:rPr>
            <a:t>(</a:t>
          </a:r>
          <a:r>
            <a:rPr lang="ja-JP" altLang="en-US" sz="1800" b="1" kern="1200" dirty="0">
              <a:effectLst>
                <a:outerShdw blurRad="38100" dist="38100" dir="2700000" algn="tl">
                  <a:srgbClr val="000000">
                    <a:alpha val="43137"/>
                  </a:srgbClr>
                </a:outerShdw>
              </a:effectLst>
              <a:latin typeface="+mn-ea"/>
              <a:ea typeface="+mn-ea"/>
            </a:rPr>
            <a:t>詩</a:t>
          </a:r>
          <a:r>
            <a:rPr lang="en" sz="1800" b="1" kern="1200" dirty="0">
              <a:effectLst>
                <a:outerShdw blurRad="38100" dist="38100" dir="2700000" algn="tl">
                  <a:srgbClr val="000000">
                    <a:alpha val="43137"/>
                  </a:srgbClr>
                </a:outerShdw>
              </a:effectLst>
              <a:latin typeface="+mn-ea"/>
              <a:ea typeface="+mn-ea"/>
            </a:rPr>
            <a:t> 105:16-24)</a:t>
          </a: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ts val="1900"/>
            </a:lnSpc>
            <a:spcBef>
              <a:spcPct val="0"/>
            </a:spcBef>
            <a:spcAft>
              <a:spcPct val="35000"/>
            </a:spcAft>
            <a:buNone/>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彼らが奴隷となっていた時、彼は　彼らを解放した。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105:25-38)</a:t>
          </a:r>
          <a:r>
            <a:rPr kumimoji="1" lang="en-US" altLang="ja-JP"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ts val="1800"/>
            </a:lnSpc>
            <a:spcBef>
              <a:spcPct val="0"/>
            </a:spcBef>
            <a:spcAft>
              <a:spcPct val="35000"/>
            </a:spcAft>
            <a:buNone/>
          </a:pP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主は砂漠で彼らを守られた 
</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詩篇</a:t>
          </a:r>
          <a:r>
            <a:rPr kumimoji="1" lang="en-US" altLang="ja-JP"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105:39-43</a:t>
          </a:r>
          <a:r>
            <a:rPr kumimoji="1" lang="ja-JP" altLang="en-US" sz="1700" b="1" kern="1200"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n-cs"/>
            </a:rPr>
            <a:t>）</a:t>
          </a:r>
          <a:r>
            <a:rPr kumimoji="1" lang="ja-JP" altLang="en-US" sz="2000" b="1" kern="1200" dirty="0">
              <a:effectLst>
                <a:outerShdw blurRad="38100" dist="38100" dir="2700000" algn="tl">
                  <a:srgbClr val="000000">
                    <a:alpha val="43137"/>
                  </a:srgbClr>
                </a:outerShdw>
              </a:effectLst>
            </a:rPr>
            <a:t>
</a:t>
          </a:r>
          <a:endParaRPr lang="en" sz="2000" b="1" kern="1200" dirty="0">
            <a:effectLst>
              <a:outerShdw blurRad="38100" dist="38100" dir="2700000" algn="tl">
                <a:srgbClr val="000000">
                  <a:alpha val="43137"/>
                </a:srgbClr>
              </a:outerShdw>
            </a:effectLst>
          </a:endParaRP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主は彼らを約束の地カナンに定住させた（詩</a:t>
          </a:r>
          <a:r>
            <a:rPr kumimoji="1" lang="en-US" altLang="ja-JP" sz="1800" b="1" kern="1200" dirty="0">
              <a:effectLst>
                <a:outerShdw blurRad="38100" dist="38100" dir="2700000" algn="tl">
                  <a:srgbClr val="000000">
                    <a:alpha val="43137"/>
                  </a:srgbClr>
                </a:outerShdw>
              </a:effectLst>
              <a:latin typeface="+mn-ea"/>
              <a:ea typeface="+mn-ea"/>
            </a:rPr>
            <a:t>105:44</a:t>
          </a:r>
          <a:r>
            <a:rPr kumimoji="1" lang="ja-JP" altLang="en-US" sz="1800" b="1" kern="1200" dirty="0">
              <a:effectLst>
                <a:outerShdw blurRad="38100" dist="38100" dir="2700000" algn="tl">
                  <a:srgbClr val="000000">
                    <a:alpha val="43137"/>
                  </a:srgbClr>
                </a:outerShdw>
              </a:effectLst>
              <a:latin typeface="+mn-ea"/>
              <a:ea typeface="+mn-ea"/>
            </a:rPr>
            <a:t>）</a:t>
          </a:r>
          <a:endParaRPr lang="en" sz="1800" b="1" kern="1200" dirty="0">
            <a:effectLst>
              <a:outerShdw blurRad="38100" dist="38100" dir="2700000" algn="tl">
                <a:srgbClr val="000000">
                  <a:alpha val="43137"/>
                </a:srgbClr>
              </a:outerShdw>
            </a:effectLst>
            <a:latin typeface="+mn-ea"/>
            <a:ea typeface="+mn-ea"/>
          </a:endParaRP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契約の一部として、民は　律法を守ることになって　いた（詩</a:t>
          </a:r>
          <a:r>
            <a:rPr kumimoji="1" lang="en-US" altLang="ja-JP" sz="1800" b="1" kern="1200" dirty="0">
              <a:effectLst>
                <a:outerShdw blurRad="38100" dist="38100" dir="2700000" algn="tl">
                  <a:srgbClr val="000000">
                    <a:alpha val="43137"/>
                  </a:srgbClr>
                </a:outerShdw>
              </a:effectLst>
            </a:rPr>
            <a:t>105:45</a:t>
          </a:r>
          <a:r>
            <a:rPr kumimoji="1" lang="ja-JP" altLang="en-US" sz="1800" b="1" kern="1200" dirty="0">
              <a:effectLst>
                <a:outerShdw blurRad="38100" dist="38100" dir="2700000" algn="tl">
                  <a:srgbClr val="000000">
                    <a:alpha val="43137"/>
                  </a:srgbClr>
                </a:outerShdw>
              </a:effectLst>
            </a:rPr>
            <a:t>）</a:t>
          </a:r>
          <a:endParaRPr lang="es-ES" sz="1800" b="1" kern="1200" dirty="0">
            <a:effectLst>
              <a:outerShdw blurRad="38100" dist="38100" dir="2700000" algn="tl">
                <a:srgbClr val="000000">
                  <a:alpha val="43137"/>
                </a:srgbClr>
              </a:outerShdw>
            </a:effectLst>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501529" y="595"/>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1:1-3</a:t>
          </a:r>
          <a:r>
            <a:rPr kumimoji="1" lang="ja-JP" altLang="en-US" sz="2000" b="1" kern="1200" dirty="0">
              <a:solidFill>
                <a:schemeClr val="tx1"/>
              </a:solidFill>
            </a:rPr>
            <a:t>　私たちを幸せにし、実を結ばせる</a:t>
          </a:r>
          <a:endParaRPr lang="es-ES" sz="2000" kern="1200" dirty="0">
            <a:solidFill>
              <a:schemeClr val="tx1"/>
            </a:solidFill>
          </a:endParaRPr>
        </a:p>
      </dsp:txBody>
      <dsp:txXfrm rot="10800000">
        <a:off x="595498" y="595"/>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25:10</a:t>
          </a:r>
          <a:r>
            <a:rPr kumimoji="1" lang="ja-JP" altLang="en-US" sz="2000" b="1" kern="1200" dirty="0">
              <a:solidFill>
                <a:schemeClr val="tx1"/>
              </a:solidFill>
            </a:rPr>
            <a:t>　私たちを慈しみと真実の道に導いてくれる</a:t>
          </a:r>
          <a:endParaRPr lang="es-ES" sz="2000" kern="1200" dirty="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93:5</a:t>
          </a:r>
          <a:r>
            <a:rPr kumimoji="1" lang="ja-JP" altLang="en-US" sz="2000" b="1" kern="1200" dirty="0">
              <a:solidFill>
                <a:schemeClr val="tx1"/>
              </a:solidFill>
            </a:rPr>
            <a:t>　それは私たちに安心を与える。</a:t>
          </a:r>
          <a:endParaRPr lang="es-ES" sz="2000" kern="1200" dirty="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112:1-2</a:t>
          </a:r>
          <a:r>
            <a:rPr kumimoji="1" lang="ja-JP" altLang="en-US" sz="2000" b="1" kern="1200" dirty="0">
              <a:solidFill>
                <a:schemeClr val="tx1"/>
              </a:solidFill>
            </a:rPr>
            <a:t>　彼らは私たち家族にとって祝福です。</a:t>
          </a:r>
          <a:endParaRPr lang="es-ES" sz="2000" kern="1200" dirty="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119:165</a:t>
          </a:r>
          <a:r>
            <a:rPr kumimoji="1" lang="ja-JP" altLang="en-US" sz="2000" b="1" kern="1200" dirty="0">
              <a:solidFill>
                <a:schemeClr val="tx1"/>
              </a:solidFill>
            </a:rPr>
            <a:t> 　私たちに平安を与える</a:t>
          </a:r>
          <a:endParaRPr lang="es-ES" sz="2000" kern="1200" dirty="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501529" y="2359184"/>
          <a:ext cx="7418207"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詩</a:t>
          </a:r>
          <a:r>
            <a:rPr kumimoji="1" lang="en-US" altLang="ja-JP" sz="2000" b="1" kern="1200" dirty="0">
              <a:solidFill>
                <a:schemeClr val="tx1"/>
              </a:solidFill>
            </a:rPr>
            <a:t>119:110</a:t>
          </a:r>
          <a:r>
            <a:rPr kumimoji="1" lang="ja-JP" altLang="en-US" sz="2000" b="1" kern="1200" dirty="0">
              <a:solidFill>
                <a:schemeClr val="tx1"/>
              </a:solidFill>
            </a:rPr>
            <a:t>　敵の罠に陥るのを防ぐ</a:t>
          </a:r>
          <a:endParaRPr lang="es-ES" sz="2000" kern="1200" dirty="0">
            <a:solidFill>
              <a:schemeClr val="tx1"/>
            </a:solidFill>
          </a:endParaRPr>
        </a:p>
      </dsp:txBody>
      <dsp:txXfrm rot="10800000">
        <a:off x="595498" y="2359184"/>
        <a:ext cx="7324238"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747BE-520B-4D04-9B97-4C098101A39B}"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10A41-EEAD-48C6-A78A-D28411403D75}" type="slidenum">
              <a:rPr kumimoji="1" lang="ja-JP" altLang="en-US" smtClean="0"/>
              <a:t>‹Nº›</a:t>
            </a:fld>
            <a:endParaRPr kumimoji="1" lang="ja-JP" altLang="en-US"/>
          </a:p>
        </p:txBody>
      </p:sp>
    </p:spTree>
    <p:extLst>
      <p:ext uri="{BB962C8B-B14F-4D97-AF65-F5344CB8AC3E}">
        <p14:creationId xmlns:p14="http://schemas.microsoft.com/office/powerpoint/2010/main" val="2632707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910A41-EEAD-48C6-A78A-D28411403D75}" type="slidenum">
              <a:rPr kumimoji="1" lang="ja-JP" altLang="en-US" smtClean="0"/>
              <a:t>15</a:t>
            </a:fld>
            <a:endParaRPr kumimoji="1" lang="ja-JP" altLang="en-US"/>
          </a:p>
        </p:txBody>
      </p:sp>
    </p:spTree>
    <p:extLst>
      <p:ext uri="{BB962C8B-B14F-4D97-AF65-F5344CB8AC3E}">
        <p14:creationId xmlns:p14="http://schemas.microsoft.com/office/powerpoint/2010/main" val="100821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E5C91-C473-9987-C063-59F59CCEB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88F62-6847-5CDC-ECFC-A4D7091C8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483B8B-3CF8-2DF1-EBCD-C95C53271208}"/>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DAC45736-55B9-F747-51CE-87504F41C0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0D6A9-5392-2953-C53B-773AE1BB959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131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3DC97-6BC2-B31B-5B49-122FDD928B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B131B5-7434-6922-B21F-C65021367F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20DDED-C306-806F-52D5-938796DC99DA}"/>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AC426118-83AA-B8BA-E19B-29A1635151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0DD4DC-AE6D-57B6-520A-3DC262C4C68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3447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1AC374-5C66-FB83-774D-552D66A312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3C57D2-D5C4-027E-C0EC-9A3E34DA8A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44F6DA-228B-D1FC-F2A1-7D31C0C71539}"/>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BECD8DBE-5E63-80E0-3A81-570511FCF1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6CA522-EC09-2EEE-E7BE-E695EEA0162F}"/>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7494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86"/>
        <p:cNvGrpSpPr/>
        <p:nvPr/>
      </p:nvGrpSpPr>
      <p:grpSpPr>
        <a:xfrm>
          <a:off x="0" y="0"/>
          <a:ext cx="0" cy="0"/>
          <a:chOff x="0" y="0"/>
          <a:chExt cx="0" cy="0"/>
        </a:xfrm>
      </p:grpSpPr>
      <p:sp>
        <p:nvSpPr>
          <p:cNvPr id="87" name="Google Shape;8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673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86"/>
        <p:cNvGrpSpPr/>
        <p:nvPr/>
      </p:nvGrpSpPr>
      <p:grpSpPr>
        <a:xfrm>
          <a:off x="0" y="0"/>
          <a:ext cx="0" cy="0"/>
          <a:chOff x="0" y="0"/>
          <a:chExt cx="0" cy="0"/>
        </a:xfrm>
      </p:grpSpPr>
      <p:sp>
        <p:nvSpPr>
          <p:cNvPr id="87" name="Google Shape;8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808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0FEDA-87DF-8DFB-B7B8-06C3C4EF89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25C2FE-6B17-3F96-C28A-A6403AF2C0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4F2BBA-2F84-BAE9-DB41-B2EB43047981}"/>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2D380E29-64A5-EE5C-6338-746E4AE8CF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87F42B-9B82-A42D-62A0-FC3FD93E66B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460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EB61-A2ED-D373-31ED-D58E3410B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E2EAA5-2EFF-85B0-F4DF-3C0D6103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92D7-4AB4-E5F7-37E8-D8EFA66D0CC3}"/>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318AE323-3ABF-BC91-5D82-4B36ED81D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94122-1C49-90FA-1396-B08DE9CAB18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4561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5C2E6-8331-D6B3-483B-3C1553317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C11763-F14C-C8B6-545E-8F0D4067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786B5D-7BDD-B5BE-9048-16B82C564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C74124-A43B-7BED-F5E5-5DFD804F85D5}"/>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704031D5-BB49-C653-6E61-6ABFB3EB4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A83371-FEAC-DCB1-2A0E-4065DDA54864}"/>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81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2CE2-6CC3-674B-AF59-A7EF7DB610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307418-8975-414F-9830-4F8C3FAFC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E43630-ECC1-B866-1641-163C8598F4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8402C6-78A4-599A-5FB1-25E5844B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3791B5-18D3-42D5-D17D-EE37E85E5F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76FCE8-D217-38F3-20CC-BE0FA1D7E4D5}"/>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8" name="Marcador de pie de página 7">
            <a:extLst>
              <a:ext uri="{FF2B5EF4-FFF2-40B4-BE49-F238E27FC236}">
                <a16:creationId xmlns:a16="http://schemas.microsoft.com/office/drawing/2014/main" id="{4A17D569-E62F-97D3-65B6-6F2391FFE0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AAB49-4302-A3C5-A4B3-9B862B36A1C1}"/>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8349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C8E-550E-EF1A-C9B3-694FD29487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85D4E4-7306-4FE3-AC9E-9F2957620813}"/>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4" name="Marcador de pie de página 3">
            <a:extLst>
              <a:ext uri="{FF2B5EF4-FFF2-40B4-BE49-F238E27FC236}">
                <a16:creationId xmlns:a16="http://schemas.microsoft.com/office/drawing/2014/main" id="{5D1AECEF-CDFB-5AB8-2B43-9F3F05886C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B24857-A021-562D-F8AB-909231000B1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191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3E9EE5-E40F-DB2A-2DED-568B71D757FE}"/>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3" name="Marcador de pie de página 2">
            <a:extLst>
              <a:ext uri="{FF2B5EF4-FFF2-40B4-BE49-F238E27FC236}">
                <a16:creationId xmlns:a16="http://schemas.microsoft.com/office/drawing/2014/main" id="{54F1B3EF-5CEA-8791-12F0-52B844BEA7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77D8C44-0E89-02AB-9CE8-49E961869292}"/>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6712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F7462-5BA6-433C-5920-290434A27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AF3FA8-5440-1A54-4A24-07CB2299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63F89A-3507-E80F-B071-9CE0919D3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818C9E-0FE0-6E9F-67B9-D5B573ABCC16}"/>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4E4C218E-B340-5771-FE24-605A5F6F2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2CC4BD-075D-2F8F-8134-80D144778DF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9246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12FE-A43C-6F4E-8E8A-1118EBAF9C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569BC4-082A-B6FE-BECF-1573E929B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82CCA4-665B-7557-C0E2-418568A01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AFB031-3059-80D5-7E3B-A048F483E3BE}"/>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09E257A4-C554-8154-A65D-6FC403B38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A60D59-2F2C-F12C-332A-69294E7CCEBE}"/>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5159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48B468-F625-A299-8528-FFB79A395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B662F-049D-1CE2-EB6E-84E5F6A22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5A02C0-714A-E0B2-8E73-FA291AAEF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69B61C20-DA24-B0CF-AFEE-A232AC41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865998-CF46-D2B5-AED3-E7CC4519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extLst>
      <p:ext uri="{BB962C8B-B14F-4D97-AF65-F5344CB8AC3E}">
        <p14:creationId xmlns:p14="http://schemas.microsoft.com/office/powerpoint/2010/main" val="331987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086363186"/>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779180371"/>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F5C445-0CD5-79F0-3347-3DCC980B7327}"/>
              </a:ext>
            </a:extLst>
          </p:cNvPr>
          <p:cNvSpPr txBox="1"/>
          <p:nvPr/>
        </p:nvSpPr>
        <p:spPr>
          <a:xfrm>
            <a:off x="2231967" y="493323"/>
            <a:ext cx="7477125" cy="1200329"/>
          </a:xfrm>
          <a:prstGeom prst="rect">
            <a:avLst/>
          </a:prstGeom>
          <a:noFill/>
        </p:spPr>
        <p:txBody>
          <a:bodyPr wrap="square" rtlCol="0">
            <a:spAutoFit/>
            <a:scene3d>
              <a:camera prst="orthographicFront"/>
              <a:lightRig rig="glow" dir="t"/>
            </a:scene3d>
            <a:sp3d extrusionH="57150">
              <a:bevelT h="25400" prst="softRound"/>
            </a:sp3d>
          </a:bodyPr>
          <a:lstStyle/>
          <a:p>
            <a:pPr algn="ctr"/>
            <a:r>
              <a:rPr lang="ja-JP" alt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主こそ王</a:t>
            </a:r>
            <a:endParaRPr lang="en"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42B9A530-2932-71F1-2142-D961F96A2618}"/>
              </a:ext>
            </a:extLst>
          </p:cNvPr>
          <p:cNvSpPr txBox="1"/>
          <p:nvPr/>
        </p:nvSpPr>
        <p:spPr>
          <a:xfrm>
            <a:off x="3982490" y="6236813"/>
            <a:ext cx="4352924" cy="400110"/>
          </a:xfrm>
          <a:prstGeom prst="rect">
            <a:avLst/>
          </a:prstGeom>
          <a:noFill/>
        </p:spPr>
        <p:txBody>
          <a:bodyPr wrap="square" rtlCol="0">
            <a:spAutoFit/>
          </a:bodyPr>
          <a:lstStyle/>
          <a:p>
            <a:pPr algn="ctr"/>
            <a:r>
              <a:rPr lang="en-US" altLang="ja-JP" sz="2000" b="1" dirty="0">
                <a:solidFill>
                  <a:schemeClr val="accent2">
                    <a:lumMod val="50000"/>
                  </a:schemeClr>
                </a:solidFill>
                <a:latin typeface="+mn-ea"/>
              </a:rPr>
              <a:t>2024</a:t>
            </a:r>
            <a:r>
              <a:rPr lang="ja-JP" altLang="en-US" sz="2000" b="1" dirty="0">
                <a:solidFill>
                  <a:schemeClr val="accent2">
                    <a:lumMod val="50000"/>
                  </a:schemeClr>
                </a:solidFill>
                <a:latin typeface="+mn-ea"/>
              </a:rPr>
              <a:t>年</a:t>
            </a:r>
            <a:r>
              <a:rPr lang="en-US" altLang="ja-JP" sz="2000" b="1" dirty="0">
                <a:solidFill>
                  <a:schemeClr val="accent2">
                    <a:lumMod val="50000"/>
                  </a:schemeClr>
                </a:solidFill>
                <a:latin typeface="+mn-ea"/>
              </a:rPr>
              <a:t>1</a:t>
            </a:r>
            <a:r>
              <a:rPr lang="ja-JP" altLang="en-US" sz="2000" b="1" dirty="0">
                <a:solidFill>
                  <a:schemeClr val="accent2">
                    <a:lumMod val="50000"/>
                  </a:schemeClr>
                </a:solidFill>
                <a:latin typeface="+mn-ea"/>
              </a:rPr>
              <a:t>月</a:t>
            </a:r>
            <a:r>
              <a:rPr lang="en-US" altLang="ja-JP" sz="2000" b="1" dirty="0">
                <a:solidFill>
                  <a:schemeClr val="accent2">
                    <a:lumMod val="50000"/>
                  </a:schemeClr>
                </a:solidFill>
                <a:latin typeface="+mn-ea"/>
              </a:rPr>
              <a:t>20</a:t>
            </a:r>
            <a:r>
              <a:rPr lang="ja-JP" altLang="en-US" sz="2000" b="1" dirty="0">
                <a:solidFill>
                  <a:schemeClr val="accent2">
                    <a:lumMod val="50000"/>
                  </a:schemeClr>
                </a:solidFill>
                <a:latin typeface="+mn-ea"/>
              </a:rPr>
              <a:t>日　第</a:t>
            </a:r>
            <a:r>
              <a:rPr lang="en-US" altLang="ja-JP" sz="2000" b="1" dirty="0">
                <a:solidFill>
                  <a:schemeClr val="accent2">
                    <a:lumMod val="50000"/>
                  </a:schemeClr>
                </a:solidFill>
                <a:latin typeface="+mn-ea"/>
              </a:rPr>
              <a:t>3</a:t>
            </a:r>
            <a:r>
              <a:rPr lang="ja-JP" altLang="en-US" sz="2000" b="1" dirty="0">
                <a:solidFill>
                  <a:schemeClr val="accent2">
                    <a:lumMod val="50000"/>
                  </a:schemeClr>
                </a:solidFill>
                <a:latin typeface="+mn-ea"/>
              </a:rPr>
              <a:t>課</a:t>
            </a:r>
            <a:endParaRPr lang="en" sz="2000" b="1" dirty="0">
              <a:solidFill>
                <a:schemeClr val="accent2">
                  <a:lumMod val="50000"/>
                </a:schemeClr>
              </a:solidFill>
              <a:latin typeface="+mn-ea"/>
            </a:endParaRPr>
          </a:p>
        </p:txBody>
      </p:sp>
    </p:spTree>
    <p:extLst>
      <p:ext uri="{BB962C8B-B14F-4D97-AF65-F5344CB8AC3E}">
        <p14:creationId xmlns:p14="http://schemas.microsoft.com/office/powerpoint/2010/main" val="17440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E4AF1-AAC9-7321-B835-B0D7D45244A9}"/>
              </a:ext>
            </a:extLst>
          </p:cNvPr>
          <p:cNvSpPr>
            <a:spLocks noGrp="1"/>
          </p:cNvSpPr>
          <p:nvPr>
            <p:ph type="title"/>
          </p:nvPr>
        </p:nvSpPr>
        <p:spPr>
          <a:xfrm>
            <a:off x="712076" y="2766218"/>
            <a:ext cx="10515600" cy="1325563"/>
          </a:xfrm>
        </p:spPr>
        <p:txBody>
          <a:bodyPr>
            <a:normAutofit fontScale="90000"/>
          </a:bodyPr>
          <a:lstStyle/>
          <a:p>
            <a:pPr algn="ctr"/>
            <a:r>
              <a:rPr kumimoji="1" lang="ja-JP" altLang="en-US" dirty="0"/>
              <a:t>なぜ、神様の裁きは、</a:t>
            </a:r>
            <a:br>
              <a:rPr kumimoji="1" lang="en-US" altLang="ja-JP" dirty="0"/>
            </a:br>
            <a:r>
              <a:rPr kumimoji="1" lang="ja-JP" altLang="en-US" dirty="0"/>
              <a:t>クリスチャンにとって</a:t>
            </a:r>
            <a:br>
              <a:rPr kumimoji="1" lang="en-US" altLang="ja-JP" dirty="0"/>
            </a:br>
            <a:r>
              <a:rPr kumimoji="1" lang="ja-JP" altLang="en-US" dirty="0"/>
              <a:t>良きしらせなのですか？</a:t>
            </a:r>
          </a:p>
        </p:txBody>
      </p:sp>
    </p:spTree>
    <p:extLst>
      <p:ext uri="{BB962C8B-B14F-4D97-AF65-F5344CB8AC3E}">
        <p14:creationId xmlns:p14="http://schemas.microsoft.com/office/powerpoint/2010/main" val="298773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2BD20C-576B-FBD1-5C6E-D4E758CA52B4}"/>
              </a:ext>
            </a:extLst>
          </p:cNvPr>
          <p:cNvSpPr txBox="1"/>
          <p:nvPr/>
        </p:nvSpPr>
        <p:spPr>
          <a:xfrm>
            <a:off x="8653549" y="36436"/>
            <a:ext cx="3806794"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ja-JP" altLang="en-U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契約</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0CEF78C8-4286-4030-99FF-4C5F6A9F0452}"/>
              </a:ext>
            </a:extLst>
          </p:cNvPr>
          <p:cNvSpPr txBox="1"/>
          <p:nvPr/>
        </p:nvSpPr>
        <p:spPr>
          <a:xfrm>
            <a:off x="-91441" y="149196"/>
            <a:ext cx="8902931" cy="646331"/>
          </a:xfrm>
          <a:prstGeom prst="rect">
            <a:avLst/>
          </a:prstGeom>
          <a:noFill/>
        </p:spPr>
        <p:txBody>
          <a:bodyPr wrap="square">
            <a:spAutoFit/>
          </a:bodyPr>
          <a:lstStyle/>
          <a:p>
            <a:pPr algn="ctr"/>
            <a:r>
              <a:rPr lang="ja-JP"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「主よ、怒りをもって立ち、わたしの敵の憤りにむかって立ちあがり、わたしのために目をさましてください。あなたはさばきを命じられました。」</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詩篇</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7:6</a:t>
            </a:r>
            <a:r>
              <a:rPr lang="en" sz="11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2FCE451-72C5-4F5A-0822-B6C0100ADAA9}"/>
              </a:ext>
            </a:extLst>
          </p:cNvPr>
          <p:cNvSpPr txBox="1"/>
          <p:nvPr/>
        </p:nvSpPr>
        <p:spPr>
          <a:xfrm>
            <a:off x="251571" y="5713858"/>
            <a:ext cx="11688857" cy="707886"/>
          </a:xfrm>
          <a:prstGeom prst="rect">
            <a:avLst/>
          </a:prstGeom>
          <a:noFill/>
        </p:spPr>
        <p:txBody>
          <a:bodyPr wrap="square" rtlCol="0">
            <a:spAutoFit/>
          </a:bodyPr>
          <a:lstStyle/>
          <a:p>
            <a:pPr>
              <a:spcBef>
                <a:spcPts val="600"/>
              </a:spcBef>
            </a:pPr>
            <a:r>
              <a:rPr lang="ja-JP" altLang="en-US" sz="2000" b="1" dirty="0"/>
              <a:t>神は私たちに正義と保護を与えてくださる：私たちを悪から救いだしてくださる。私たちの役割は、その契約を受け入れ、喜んでその掟に従うことである。</a:t>
            </a:r>
            <a:endParaRPr lang="es-ES" sz="2000" b="1" dirty="0"/>
          </a:p>
        </p:txBody>
      </p:sp>
      <p:graphicFrame>
        <p:nvGraphicFramePr>
          <p:cNvPr id="2" name="Diagrama 1">
            <a:extLst>
              <a:ext uri="{FF2B5EF4-FFF2-40B4-BE49-F238E27FC236}">
                <a16:creationId xmlns:a16="http://schemas.microsoft.com/office/drawing/2014/main" id="{4224AF49-DDE8-AC61-96D8-5DC60CFEE66C}"/>
              </a:ext>
            </a:extLst>
          </p:cNvPr>
          <p:cNvGraphicFramePr/>
          <p:nvPr>
            <p:extLst>
              <p:ext uri="{D42A27DB-BD31-4B8C-83A1-F6EECF244321}">
                <p14:modId xmlns:p14="http://schemas.microsoft.com/office/powerpoint/2010/main" val="253336345"/>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0E5B8E6-5929-51ED-0A3C-FB6585821759}"/>
              </a:ext>
            </a:extLst>
          </p:cNvPr>
          <p:cNvSpPr txBox="1"/>
          <p:nvPr/>
        </p:nvSpPr>
        <p:spPr>
          <a:xfrm>
            <a:off x="2247900" y="1068597"/>
            <a:ext cx="7599831" cy="707886"/>
          </a:xfrm>
          <a:prstGeom prst="rect">
            <a:avLst/>
          </a:prstGeom>
          <a:noFill/>
        </p:spPr>
        <p:txBody>
          <a:bodyPr wrap="square" rtlCol="0">
            <a:spAutoFit/>
          </a:bodyPr>
          <a:lstStyle/>
          <a:p>
            <a:pPr>
              <a:spcBef>
                <a:spcPts val="600"/>
              </a:spcBef>
            </a:pPr>
            <a:r>
              <a:rPr lang="ja-JP" altLang="en-US" sz="2000" b="1" dirty="0"/>
              <a:t>神の民が裁きの時に無罪となる保証は、神が彼らと結ばれた　　契約に基づいている（詩</a:t>
            </a:r>
            <a:r>
              <a:rPr lang="en-US" altLang="ja-JP" sz="2000" b="1" dirty="0"/>
              <a:t>105:7-8</a:t>
            </a:r>
            <a:r>
              <a:rPr lang="ja-JP" altLang="en-US" sz="2000" b="1" dirty="0"/>
              <a:t>）。</a:t>
            </a:r>
            <a:endParaRPr lang="en" sz="2000" b="1" dirty="0"/>
          </a:p>
        </p:txBody>
      </p:sp>
      <p:pic>
        <p:nvPicPr>
          <p:cNvPr id="9" name="Imagen 8" descr="Imagen que contiene persona, nieve, esquiando, hombre&#10;&#10;Descripción generada automáticamente">
            <a:extLst>
              <a:ext uri="{FF2B5EF4-FFF2-40B4-BE49-F238E27FC236}">
                <a16:creationId xmlns:a16="http://schemas.microsoft.com/office/drawing/2014/main" id="{3DC3E5F2-14FE-B3DE-7B32-36132FA951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3825" y="1043404"/>
            <a:ext cx="2050995" cy="1084617"/>
          </a:xfrm>
          <a:prstGeom prst="rect">
            <a:avLst/>
          </a:prstGeom>
          <a:ln w="127000" cap="sq">
            <a:solidFill>
              <a:srgbClr val="FFFF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a:extLst>
              <a:ext uri="{FF2B5EF4-FFF2-40B4-BE49-F238E27FC236}">
                <a16:creationId xmlns:a16="http://schemas.microsoft.com/office/drawing/2014/main" id="{4446C0B1-B130-0261-D378-27C0FC73691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9076" y="2215106"/>
            <a:ext cx="2050994" cy="1084617"/>
          </a:xfrm>
          <a:prstGeom prst="rect">
            <a:avLst/>
          </a:prstGeom>
          <a:ln w="127000" cap="sq">
            <a:solidFill>
              <a:srgbClr val="E3B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a:extLst>
              <a:ext uri="{FF2B5EF4-FFF2-40B4-BE49-F238E27FC236}">
                <a16:creationId xmlns:a16="http://schemas.microsoft.com/office/drawing/2014/main" id="{E03A754C-7265-EF15-B821-B77EAD3E5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14325" y="3386808"/>
            <a:ext cx="2050993" cy="1070996"/>
          </a:xfrm>
          <a:prstGeom prst="rect">
            <a:avLst/>
          </a:prstGeom>
          <a:ln w="127000" cap="sq">
            <a:solidFill>
              <a:srgbClr val="C57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a:extLst>
              <a:ext uri="{FF2B5EF4-FFF2-40B4-BE49-F238E27FC236}">
                <a16:creationId xmlns:a16="http://schemas.microsoft.com/office/drawing/2014/main" id="{FFBFDD15-BA46-6C51-D705-BB12098928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9575" y="4544888"/>
            <a:ext cx="2050993" cy="1092607"/>
          </a:xfrm>
          <a:prstGeom prst="rect">
            <a:avLst/>
          </a:prstGeom>
          <a:ln w="127000" cap="sq">
            <a:solidFill>
              <a:srgbClr val="A848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a:extLst>
              <a:ext uri="{FF2B5EF4-FFF2-40B4-BE49-F238E27FC236}">
                <a16:creationId xmlns:a16="http://schemas.microsoft.com/office/drawing/2014/main" id="{D49784E0-5ACC-D4DE-7915-50A6FDFEC2D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017179" y="1066381"/>
            <a:ext cx="2050995" cy="1084617"/>
          </a:xfrm>
          <a:prstGeom prst="rect">
            <a:avLst/>
          </a:prstGeom>
          <a:ln w="127000" cap="sq">
            <a:solidFill>
              <a:srgbClr val="F1D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a:extLst>
              <a:ext uri="{FF2B5EF4-FFF2-40B4-BE49-F238E27FC236}">
                <a16:creationId xmlns:a16="http://schemas.microsoft.com/office/drawing/2014/main" id="{0AEC0F5F-09E5-3E01-02A5-7529107015D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921930" y="2238083"/>
            <a:ext cx="2050994" cy="1084617"/>
          </a:xfrm>
          <a:prstGeom prst="rect">
            <a:avLst/>
          </a:prstGeom>
          <a:ln w="127000" cap="sq">
            <a:solidFill>
              <a:srgbClr val="D49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a:extLst>
              <a:ext uri="{FF2B5EF4-FFF2-40B4-BE49-F238E27FC236}">
                <a16:creationId xmlns:a16="http://schemas.microsoft.com/office/drawing/2014/main" id="{9C306238-D5D0-378C-D1DF-177CB234142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826679" y="3409785"/>
            <a:ext cx="2050993" cy="1070996"/>
          </a:xfrm>
          <a:prstGeom prst="rect">
            <a:avLst/>
          </a:prstGeom>
          <a:ln w="127000" cap="sq">
            <a:solidFill>
              <a:srgbClr val="B66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a:extLst>
              <a:ext uri="{FF2B5EF4-FFF2-40B4-BE49-F238E27FC236}">
                <a16:creationId xmlns:a16="http://schemas.microsoft.com/office/drawing/2014/main" id="{314D8887-34C0-8AC9-848C-06CE9A9BE24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731429" y="4567865"/>
            <a:ext cx="2050993" cy="1092607"/>
          </a:xfrm>
          <a:prstGeom prst="rect">
            <a:avLst/>
          </a:prstGeom>
          <a:ln w="1270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a:extLst>
              <a:ext uri="{FF2B5EF4-FFF2-40B4-BE49-F238E27FC236}">
                <a16:creationId xmlns:a16="http://schemas.microsoft.com/office/drawing/2014/main" id="{73BFA348-5508-36BE-680D-93A1F94BCBDF}"/>
              </a:ext>
            </a:extLst>
          </p:cNvPr>
          <p:cNvSpPr txBox="1"/>
          <p:nvPr/>
        </p:nvSpPr>
        <p:spPr>
          <a:xfrm>
            <a:off x="251570" y="6421744"/>
            <a:ext cx="11940429" cy="400110"/>
          </a:xfrm>
          <a:prstGeom prst="rect">
            <a:avLst/>
          </a:prstGeom>
          <a:noFill/>
        </p:spPr>
        <p:txBody>
          <a:bodyPr wrap="square">
            <a:spAutoFit/>
          </a:bodyPr>
          <a:lstStyle/>
          <a:p>
            <a:pPr>
              <a:spcBef>
                <a:spcPts val="600"/>
              </a:spcBef>
            </a:pPr>
            <a:r>
              <a:rPr lang="ja-JP" altLang="en-US" sz="2000" b="1" dirty="0"/>
              <a:t>私たちは諸国民の間で契約を宣べ伝え、彼らも神を賛美するように召されている（詩</a:t>
            </a:r>
            <a:r>
              <a:rPr lang="en-US" altLang="ja-JP" sz="2000" b="1" dirty="0"/>
              <a:t>105:1-4</a:t>
            </a:r>
            <a:r>
              <a:rPr lang="ja-JP" altLang="en-US" sz="2000" b="1" dirty="0"/>
              <a:t>）</a:t>
            </a:r>
            <a:endParaRPr lang="en" sz="2000" b="1" dirty="0"/>
          </a:p>
        </p:txBody>
      </p:sp>
    </p:spTree>
    <p:extLst>
      <p:ext uri="{BB962C8B-B14F-4D97-AF65-F5344CB8AC3E}">
        <p14:creationId xmlns:p14="http://schemas.microsoft.com/office/powerpoint/2010/main" val="39613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E4AF1-AAC9-7321-B835-B0D7D45244A9}"/>
              </a:ext>
            </a:extLst>
          </p:cNvPr>
          <p:cNvSpPr>
            <a:spLocks noGrp="1"/>
          </p:cNvSpPr>
          <p:nvPr>
            <p:ph type="title"/>
          </p:nvPr>
        </p:nvSpPr>
        <p:spPr>
          <a:xfrm>
            <a:off x="712076" y="2766218"/>
            <a:ext cx="10515600" cy="1325563"/>
          </a:xfrm>
        </p:spPr>
        <p:txBody>
          <a:bodyPr>
            <a:normAutofit fontScale="90000"/>
          </a:bodyPr>
          <a:lstStyle/>
          <a:p>
            <a:pPr algn="ctr"/>
            <a:r>
              <a:rPr kumimoji="1" lang="ja-JP" altLang="en-US" dirty="0"/>
              <a:t>あなたの人生の歩みにおいて、</a:t>
            </a:r>
            <a:br>
              <a:rPr kumimoji="1" lang="en-US" altLang="ja-JP" dirty="0"/>
            </a:br>
            <a:r>
              <a:rPr kumimoji="1" lang="ja-JP" altLang="en-US" dirty="0"/>
              <a:t>神様が誠実な方であると、</a:t>
            </a:r>
            <a:br>
              <a:rPr kumimoji="1" lang="en-US" altLang="ja-JP" dirty="0"/>
            </a:br>
            <a:r>
              <a:rPr kumimoji="1" lang="ja-JP" altLang="en-US" dirty="0"/>
              <a:t>最も深く確信した経験について</a:t>
            </a:r>
            <a:br>
              <a:rPr kumimoji="1" lang="en-US" altLang="ja-JP" dirty="0"/>
            </a:br>
            <a:r>
              <a:rPr kumimoji="1" lang="ja-JP" altLang="en-US" dirty="0"/>
              <a:t>分かち合いましょう。</a:t>
            </a:r>
          </a:p>
        </p:txBody>
      </p:sp>
    </p:spTree>
    <p:extLst>
      <p:ext uri="{BB962C8B-B14F-4D97-AF65-F5344CB8AC3E}">
        <p14:creationId xmlns:p14="http://schemas.microsoft.com/office/powerpoint/2010/main" val="277400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833ED7-3CF4-3483-981A-5DAD5BC72BBF}"/>
              </a:ext>
            </a:extLst>
          </p:cNvPr>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622D308-E2BA-A50A-670B-264CC2B4D3A1}"/>
              </a:ext>
            </a:extLst>
          </p:cNvPr>
          <p:cNvSpPr>
            <a:spLocks noGrp="1" noRot="1" noMove="1" noResize="1" noEditPoints="1" noAdjustHandles="1" noChangeArrowheads="1" noChangeShapeType="1"/>
          </p:cNvSpPr>
          <p:nvPr/>
        </p:nvSpPr>
        <p:spPr>
          <a:xfrm>
            <a:off x="0" y="0"/>
            <a:ext cx="12192000" cy="1114425"/>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AEDEAB-4BC7-C8BB-4C2C-DC875E78E204}"/>
              </a:ext>
            </a:extLst>
          </p:cNvPr>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5400" b="1" spc="600" dirty="0">
                <a:ln/>
                <a:solidFill>
                  <a:schemeClr val="accent3">
                    <a:lumMod val="60000"/>
                    <a:lumOff val="40000"/>
                  </a:schemeClr>
                </a:solidFill>
              </a:rPr>
              <a:t>律法</a:t>
            </a:r>
            <a:endParaRPr lang="en" sz="5400" b="1" spc="600" dirty="0">
              <a:ln/>
              <a:solidFill>
                <a:schemeClr val="accent3">
                  <a:lumMod val="60000"/>
                  <a:lumOff val="40000"/>
                </a:schemeClr>
              </a:solidFill>
            </a:endParaRPr>
          </a:p>
        </p:txBody>
      </p:sp>
      <p:sp>
        <p:nvSpPr>
          <p:cNvPr id="4" name="CuadroTexto 3">
            <a:extLst>
              <a:ext uri="{FF2B5EF4-FFF2-40B4-BE49-F238E27FC236}">
                <a16:creationId xmlns:a16="http://schemas.microsoft.com/office/drawing/2014/main" id="{6695A240-AE99-60C2-1617-28471BEA0E2B}"/>
              </a:ext>
            </a:extLst>
          </p:cNvPr>
          <p:cNvSpPr txBox="1"/>
          <p:nvPr/>
        </p:nvSpPr>
        <p:spPr>
          <a:xfrm>
            <a:off x="5062194" y="272805"/>
            <a:ext cx="7129806" cy="646331"/>
          </a:xfrm>
          <a:prstGeom prst="rect">
            <a:avLst/>
          </a:prstGeom>
          <a:noFill/>
        </p:spPr>
        <p:txBody>
          <a:bodyPr wrap="square">
            <a:spAutoFit/>
          </a:bodyPr>
          <a:lstStyle/>
          <a:p>
            <a:pPr algn="ctr"/>
            <a:r>
              <a:rPr lang="ja-JP" altLang="en-US" b="1" dirty="0">
                <a:solidFill>
                  <a:schemeClr val="accent5">
                    <a:lumMod val="75000"/>
                  </a:schemeClr>
                </a:solidFill>
                <a:latin typeface="Comic Sans MS" panose="030F0702030302020204" pitchFamily="66" charset="0"/>
              </a:rPr>
              <a:t>「主のすべての道はその契約とあかしとを守る者には／いつくしみであり、まことである。」詩篇</a:t>
            </a:r>
            <a:r>
              <a:rPr lang="en-US" altLang="ja-JP" b="1" dirty="0">
                <a:solidFill>
                  <a:schemeClr val="accent5">
                    <a:lumMod val="75000"/>
                  </a:schemeClr>
                </a:solidFill>
                <a:latin typeface="Comic Sans MS" panose="030F0702030302020204" pitchFamily="66" charset="0"/>
              </a:rPr>
              <a:t>25</a:t>
            </a:r>
            <a:r>
              <a:rPr lang="ja-JP" altLang="en-US" b="1" dirty="0">
                <a:solidFill>
                  <a:schemeClr val="accent5">
                    <a:lumMod val="75000"/>
                  </a:schemeClr>
                </a:solidFill>
                <a:latin typeface="Comic Sans MS" panose="030F0702030302020204" pitchFamily="66" charset="0"/>
              </a:rPr>
              <a:t>：</a:t>
            </a:r>
            <a:r>
              <a:rPr lang="en-US" altLang="ja-JP" b="1" dirty="0">
                <a:solidFill>
                  <a:schemeClr val="accent5">
                    <a:lumMod val="75000"/>
                  </a:schemeClr>
                </a:solidFill>
                <a:latin typeface="Comic Sans MS" panose="030F0702030302020204" pitchFamily="66" charset="0"/>
              </a:rPr>
              <a:t>10</a:t>
            </a:r>
            <a:endParaRPr lang="en" sz="1400" b="1" dirty="0">
              <a:solidFill>
                <a:schemeClr val="accent5">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165D908E-100D-4108-AC81-5363F8C5DEEB}"/>
              </a:ext>
            </a:extLst>
          </p:cNvPr>
          <p:cNvSpPr txBox="1"/>
          <p:nvPr/>
        </p:nvSpPr>
        <p:spPr>
          <a:xfrm>
            <a:off x="4071096" y="1124774"/>
            <a:ext cx="8006603" cy="707886"/>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契約と密接に結びついているのが </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証 </a:t>
            </a:r>
            <a:r>
              <a:rPr lang="en-US" altLang="ja-JP" sz="2000" b="1" dirty="0">
                <a:solidFill>
                  <a:schemeClr val="bg1"/>
                </a:solidFill>
                <a:effectLst>
                  <a:outerShdw blurRad="38100" dist="38100" dir="2700000" algn="tl">
                    <a:srgbClr val="000000">
                      <a:alpha val="43137"/>
                    </a:srgbClr>
                  </a:outerShdw>
                </a:effectLst>
              </a:rPr>
              <a:t>"</a:t>
            </a:r>
            <a:r>
              <a:rPr lang="ja-JP" altLang="en-US" sz="2000" b="1" dirty="0">
                <a:solidFill>
                  <a:schemeClr val="bg1"/>
                </a:solidFill>
                <a:effectLst>
                  <a:outerShdw blurRad="38100" dist="38100" dir="2700000" algn="tl">
                    <a:srgbClr val="000000">
                      <a:alpha val="43137"/>
                    </a:srgbClr>
                  </a:outerShdw>
                </a:effectLst>
              </a:rPr>
              <a:t>である。証とは、神が御国の統治の基礎として民に与えた一連の律法と儀式のことである。</a:t>
            </a:r>
            <a:endParaRPr lang="en" sz="2000" b="1" dirty="0">
              <a:solidFill>
                <a:schemeClr val="bg1"/>
              </a:solidFill>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id="{FEA023D1-157E-B4FA-76A4-337714EDDC14}"/>
              </a:ext>
            </a:extLst>
          </p:cNvPr>
          <p:cNvGraphicFramePr/>
          <p:nvPr>
            <p:extLst>
              <p:ext uri="{D42A27DB-BD31-4B8C-83A1-F6EECF244321}">
                <p14:modId xmlns:p14="http://schemas.microsoft.com/office/powerpoint/2010/main" val="213909685"/>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07690CF3-6FF9-1903-BEE9-BE0B6562AEFB}"/>
              </a:ext>
            </a:extLst>
          </p:cNvPr>
          <p:cNvSpPr txBox="1"/>
          <p:nvPr/>
        </p:nvSpPr>
        <p:spPr>
          <a:xfrm>
            <a:off x="76200" y="5687614"/>
            <a:ext cx="12001500" cy="707886"/>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詩篇の作者たちは、創造主であり、王であり、裁き主であり、契約の主権者であり、律法学者である　神に訴えている。神は主権者であり、その行いと言葉のすべてにおいて忠実であるからだ。</a:t>
            </a:r>
            <a:endParaRPr lang="en" sz="20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FF7CD6E-E18A-7F92-4AAB-F6507E23E4E7}"/>
              </a:ext>
            </a:extLst>
          </p:cNvPr>
          <p:cNvSpPr txBox="1"/>
          <p:nvPr/>
        </p:nvSpPr>
        <p:spPr>
          <a:xfrm>
            <a:off x="4071096" y="1929474"/>
            <a:ext cx="8120904" cy="707886"/>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すべての証は、十戒という共通の源に由来する。詩篇は律法や証に　ついて何を語っているのだろうか。</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E4AF1-AAC9-7321-B835-B0D7D45244A9}"/>
              </a:ext>
            </a:extLst>
          </p:cNvPr>
          <p:cNvSpPr>
            <a:spLocks noGrp="1"/>
          </p:cNvSpPr>
          <p:nvPr>
            <p:ph type="title"/>
          </p:nvPr>
        </p:nvSpPr>
        <p:spPr>
          <a:xfrm>
            <a:off x="712076" y="2766218"/>
            <a:ext cx="10515600" cy="1325563"/>
          </a:xfrm>
        </p:spPr>
        <p:txBody>
          <a:bodyPr>
            <a:normAutofit fontScale="90000"/>
          </a:bodyPr>
          <a:lstStyle/>
          <a:p>
            <a:pPr algn="ctr"/>
            <a:r>
              <a:rPr kumimoji="1" lang="ja-JP" altLang="en-US" dirty="0"/>
              <a:t>あなたが今、最も心配していること、</a:t>
            </a:r>
            <a:br>
              <a:rPr kumimoji="1" lang="en-US" altLang="ja-JP" dirty="0"/>
            </a:br>
            <a:r>
              <a:rPr kumimoji="1" lang="ja-JP" altLang="en-US" dirty="0"/>
              <a:t>悩んでいること、</a:t>
            </a:r>
            <a:br>
              <a:rPr kumimoji="1" lang="en-US" altLang="ja-JP" dirty="0"/>
            </a:br>
            <a:r>
              <a:rPr kumimoji="1" lang="ja-JP" altLang="en-US" dirty="0"/>
              <a:t>こだわり続けていることは</a:t>
            </a:r>
            <a:br>
              <a:rPr kumimoji="1" lang="en-US" altLang="ja-JP" dirty="0"/>
            </a:br>
            <a:r>
              <a:rPr kumimoji="1" lang="ja-JP" altLang="en-US" dirty="0"/>
              <a:t>何ですか？</a:t>
            </a:r>
            <a:br>
              <a:rPr kumimoji="1" lang="en-US" altLang="ja-JP" dirty="0"/>
            </a:br>
            <a:r>
              <a:rPr kumimoji="1" lang="ja-JP" altLang="en-US" dirty="0"/>
              <a:t>神様が創造主であり、かつ</a:t>
            </a:r>
            <a:br>
              <a:rPr kumimoji="1" lang="en-US" altLang="ja-JP" dirty="0"/>
            </a:br>
            <a:r>
              <a:rPr kumimoji="1" lang="ja-JP" altLang="en-US" dirty="0"/>
              <a:t>全世界を支配され、</a:t>
            </a:r>
            <a:br>
              <a:rPr kumimoji="1" lang="en-US" altLang="ja-JP" dirty="0"/>
            </a:br>
            <a:r>
              <a:rPr kumimoji="1" lang="ja-JP" altLang="en-US" dirty="0"/>
              <a:t>また贖い主であるという信仰は、</a:t>
            </a:r>
            <a:br>
              <a:rPr kumimoji="1" lang="en-US" altLang="ja-JP" dirty="0"/>
            </a:br>
            <a:r>
              <a:rPr kumimoji="1" lang="ja-JP" altLang="en-US" dirty="0"/>
              <a:t>あなたの思いにどのような</a:t>
            </a:r>
            <a:br>
              <a:rPr kumimoji="1" lang="en-US" altLang="ja-JP" dirty="0"/>
            </a:br>
            <a:r>
              <a:rPr kumimoji="1" lang="ja-JP" altLang="en-US"/>
              <a:t>影響を与えるでしょうか？</a:t>
            </a:r>
            <a:endParaRPr kumimoji="1" lang="ja-JP" altLang="en-US" dirty="0"/>
          </a:p>
        </p:txBody>
      </p:sp>
    </p:spTree>
    <p:extLst>
      <p:ext uri="{BB962C8B-B14F-4D97-AF65-F5344CB8AC3E}">
        <p14:creationId xmlns:p14="http://schemas.microsoft.com/office/powerpoint/2010/main" val="17753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9A9B07-7B81-11B8-9D55-B04521B6574B}"/>
              </a:ext>
            </a:extLst>
          </p:cNvPr>
          <p:cNvSpPr txBox="1"/>
          <p:nvPr/>
        </p:nvSpPr>
        <p:spPr>
          <a:xfrm>
            <a:off x="6191960" y="5600661"/>
            <a:ext cx="4358053" cy="307777"/>
          </a:xfrm>
          <a:prstGeom prst="rect">
            <a:avLst/>
          </a:prstGeom>
          <a:noFill/>
        </p:spPr>
        <p:txBody>
          <a:bodyPr wrap="none" rtlCol="0">
            <a:spAutoFit/>
          </a:bodyPr>
          <a:lstStyle/>
          <a:p>
            <a:pPr algn="r"/>
            <a:r>
              <a:rPr lang="en" sz="1400" b="1" dirty="0"/>
              <a:t>EGW (Testimonies for the Church, volume 5, page 314.4)</a:t>
            </a:r>
          </a:p>
        </p:txBody>
      </p:sp>
      <p:sp>
        <p:nvSpPr>
          <p:cNvPr id="5" name="テキスト ボックス 4">
            <a:extLst>
              <a:ext uri="{FF2B5EF4-FFF2-40B4-BE49-F238E27FC236}">
                <a16:creationId xmlns:a16="http://schemas.microsoft.com/office/drawing/2014/main" id="{2E34624A-B33B-2A3A-284F-AA0B95C88EFA}"/>
              </a:ext>
            </a:extLst>
          </p:cNvPr>
          <p:cNvSpPr txBox="1"/>
          <p:nvPr/>
        </p:nvSpPr>
        <p:spPr>
          <a:xfrm>
            <a:off x="1513490" y="725214"/>
            <a:ext cx="9317420" cy="5423338"/>
          </a:xfrm>
          <a:prstGeom prst="rect">
            <a:avLst/>
          </a:prstGeom>
          <a:noFill/>
        </p:spPr>
        <p:txBody>
          <a:bodyPr wrap="square">
            <a:spAutoFit/>
          </a:bodyPr>
          <a:lstStyle/>
          <a:p>
            <a:r>
              <a:rPr lang="ja-JP" altLang="en-US" sz="2600" b="1" dirty="0"/>
              <a:t>「私たちの創造主は、ご自分の手で造られた被造物に対して、ご自分が選んだとおりにする権利を正当に主張する。　　　創造主は、御自分の手中にある被造物に対して、人間が選ぶのではなく、御自分の意志のままに統治する権利がある。　しかし、主は厳しい裁判官、厳しく厳格な債権者ではない。主はまさに愛の泉であり、無数の祝福の与え主である。　　</a:t>
            </a:r>
            <a:r>
              <a:rPr lang="en-US" altLang="ja-JP" sz="2600" b="1" dirty="0"/>
              <a:t>[</a:t>
            </a:r>
            <a:r>
              <a:rPr lang="ja-JP" altLang="en-US" sz="2600" b="1" dirty="0"/>
              <a:t>中略</a:t>
            </a:r>
            <a:r>
              <a:rPr lang="en-US" altLang="ja-JP" sz="2600" b="1" dirty="0"/>
              <a:t>】</a:t>
            </a:r>
            <a:r>
              <a:rPr lang="ja-JP" altLang="en-US" sz="2600" b="1" dirty="0"/>
              <a:t>私たちは主の恩恵のすべてに値するわけではないが、私たちの不甲斐なさや残酷な恩知らずにもかかわらず、　　それらは私たちに与えられ続けているのである。それなら、あたかもあなたたちが厳しい支配者の下にある奴隷である　かのように不平を言うのはやめなさい。イエスは良い方だ。主を賛美しなさい。あなたの顔の健康であり、あなたの神である方をほめたたえなさい。」</a:t>
            </a:r>
          </a:p>
        </p:txBody>
      </p:sp>
    </p:spTree>
    <p:extLst>
      <p:ext uri="{BB962C8B-B14F-4D97-AF65-F5344CB8AC3E}">
        <p14:creationId xmlns:p14="http://schemas.microsoft.com/office/powerpoint/2010/main" val="37042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descr="Imagen que contiene persona, sostener, hombre, agua&#10;&#10;Descripción generada automáticament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121" name="Google Shape;121;p3"/>
          <p:cNvSpPr txBox="1"/>
          <p:nvPr/>
        </p:nvSpPr>
        <p:spPr>
          <a:xfrm>
            <a:off x="227725" y="351234"/>
            <a:ext cx="4355700" cy="6124754"/>
          </a:xfrm>
          <a:prstGeom prst="rect">
            <a:avLst/>
          </a:prstGeom>
          <a:noFill/>
        </p:spPr>
        <p:txBody>
          <a:bodyPr wrap="square">
            <a:spAutoFit/>
          </a:bodyPr>
          <a:lstStyle>
            <a:defPPr>
              <a:defRPr lang="es-ES"/>
            </a:defPPr>
            <a:lvl1pPr marL="0" algn="ctr" defTabSz="914400" eaLnBrk="1" latinLnBrk="0" hangingPunct="1">
              <a:defRPr sz="3600" b="1" kern="120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主は王となり</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威光の衣を</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まとわれます</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主は衣をまとい</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力をもって</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帯とされます</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まことに、世界は</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堅く立って</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動かされることは</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ありません</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93:1, </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口語訳</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descr="Imagen que contiene persona, sostener, hombre, agua&#10;&#10;Descripción generada automáticament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121" name="Google Shape;121;p3"/>
          <p:cNvSpPr txBox="1"/>
          <p:nvPr/>
        </p:nvSpPr>
        <p:spPr>
          <a:xfrm>
            <a:off x="227725" y="942442"/>
            <a:ext cx="4355700" cy="4555093"/>
          </a:xfrm>
          <a:prstGeom prst="rect">
            <a:avLst/>
          </a:prstGeom>
          <a:noFill/>
        </p:spPr>
        <p:txBody>
          <a:bodyPr wrap="square">
            <a:spAutoFit/>
          </a:bodyPr>
          <a:lstStyle>
            <a:defPPr>
              <a:defRPr lang="es-ES"/>
            </a:defPPr>
            <a:lvl1pPr marL="0" algn="ctr" defTabSz="914400" eaLnBrk="1" latinLnBrk="0" hangingPunct="1">
              <a:defRPr sz="3600" b="1" kern="120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主こそ王</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威厳を衣とし</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力を衣とし、身に</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a:t>
            </a: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帯びられる</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世界は固く据えられ、決して揺らぐことはない</a:t>
            </a:r>
            <a:r>
              <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 93:1, </a:t>
            </a:r>
            <a:r>
              <a:rPr kumimoji="0" lang="es-ES" sz="2800" b="1" i="0" u="none" strike="noStrike" kern="1200" cap="none" spc="0" normalizeH="0" baseline="0" noProof="0" dirty="0" err="1">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新共同訳</a:t>
            </a:r>
            <a:r>
              <a:rPr kumimoji="0" lang="es-ES"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a:extLst>
              <a:ext uri="{FF2B5EF4-FFF2-40B4-BE49-F238E27FC236}">
                <a16:creationId xmlns:a16="http://schemas.microsoft.com/office/drawing/2014/main" id="{D30029D7-0910-AAD5-DBEA-9EA5C8AA5B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7F897F91-D321-D796-DA02-398F56719317}"/>
              </a:ext>
            </a:extLst>
          </p:cNvPr>
          <p:cNvGraphicFramePr/>
          <p:nvPr>
            <p:extLst>
              <p:ext uri="{D42A27DB-BD31-4B8C-83A1-F6EECF244321}">
                <p14:modId xmlns:p14="http://schemas.microsoft.com/office/powerpoint/2010/main" val="258907137"/>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0F94EDA-BA83-546D-3717-F57672B4F5F7}"/>
              </a:ext>
            </a:extLst>
          </p:cNvPr>
          <p:cNvSpPr txBox="1"/>
          <p:nvPr/>
        </p:nvSpPr>
        <p:spPr>
          <a:xfrm>
            <a:off x="170328" y="134472"/>
            <a:ext cx="6840072" cy="1569660"/>
          </a:xfrm>
          <a:prstGeom prst="rect">
            <a:avLst/>
          </a:prstGeom>
          <a:noFill/>
        </p:spPr>
        <p:txBody>
          <a:bodyPr wrap="square" rtlCol="0">
            <a:spAutoFit/>
          </a:bodyPr>
          <a:lstStyle/>
          <a:p>
            <a:pPr>
              <a:spcBef>
                <a:spcPts val="600"/>
              </a:spcBef>
            </a:pPr>
            <a:r>
              <a:rPr lang="ja-JP" altLang="en-US" sz="2400" b="1" dirty="0"/>
              <a:t>詩篇は、地球全体に対する神の主権を宣言している。神は地上のあらゆる政府を支配する王であり、私たちの惑星に住むすべての人々を支配する王である。</a:t>
            </a:r>
            <a:endParaRPr lang="en" sz="2400" b="1" dirty="0"/>
          </a:p>
        </p:txBody>
      </p:sp>
      <p:pic>
        <p:nvPicPr>
          <p:cNvPr id="5" name="Imagen 4" descr="Imagen que contiene agua, noche, etapa, hombre&#10;&#10;Descripción generada automáticamente">
            <a:extLst>
              <a:ext uri="{FF2B5EF4-FFF2-40B4-BE49-F238E27FC236}">
                <a16:creationId xmlns:a16="http://schemas.microsoft.com/office/drawing/2014/main" id="{ADD4F280-2941-6D31-3B40-B27511A6F71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398" y="3747245"/>
            <a:ext cx="1434354" cy="2976282"/>
          </a:xfrm>
          <a:prstGeom prst="round2DiagRect">
            <a:avLst>
              <a:gd name="adj1" fmla="val 16667"/>
              <a:gd name="adj2" fmla="val 0"/>
            </a:avLst>
          </a:prstGeom>
          <a:ln w="28575" cap="sq">
            <a:solidFill>
              <a:srgbClr val="FFFF0F"/>
            </a:solidFill>
            <a:miter lim="800000"/>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a:extLst>
              <a:ext uri="{FF2B5EF4-FFF2-40B4-BE49-F238E27FC236}">
                <a16:creationId xmlns:a16="http://schemas.microsoft.com/office/drawing/2014/main" id="{D98C8F79-0430-A2A9-8C89-AAA493B615E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1671916" y="3747246"/>
            <a:ext cx="1434354" cy="2972078"/>
          </a:xfrm>
          <a:prstGeom prst="round2DiagRect">
            <a:avLst>
              <a:gd name="adj1" fmla="val 16667"/>
              <a:gd name="adj2" fmla="val 0"/>
            </a:avLst>
          </a:prstGeom>
          <a:ln w="28575" cap="sq">
            <a:solidFill>
              <a:srgbClr val="F2C808"/>
            </a:solidFill>
            <a:miter lim="800000"/>
          </a:ln>
          <a:effectLst>
            <a:outerShdw blurRad="63500" sx="102000" sy="102000" algn="ctr" rotWithShape="0">
              <a:prstClr val="black">
                <a:alpha val="40000"/>
              </a:prstClr>
            </a:outerShdw>
          </a:effectLst>
        </p:spPr>
      </p:pic>
      <p:pic>
        <p:nvPicPr>
          <p:cNvPr id="9" name="Imagen 8" descr="Imagen que contiene tabla, taza&#10;&#10;Descripción generada automáticamente">
            <a:extLst>
              <a:ext uri="{FF2B5EF4-FFF2-40B4-BE49-F238E27FC236}">
                <a16:creationId xmlns:a16="http://schemas.microsoft.com/office/drawing/2014/main" id="{CC361A32-C758-94AC-FAF6-9D55770B09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43EFD769-838E-0A51-7535-0FBE6E4DF9D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4710952" y="3735743"/>
            <a:ext cx="1434354" cy="2983581"/>
          </a:xfrm>
          <a:prstGeom prst="round2DiagRect">
            <a:avLst>
              <a:gd name="adj1" fmla="val 16667"/>
              <a:gd name="adj2" fmla="val 0"/>
            </a:avLst>
          </a:prstGeom>
          <a:ln w="28575" cap="sq">
            <a:solidFill>
              <a:srgbClr val="BB5800"/>
            </a:solidFill>
            <a:miter lim="800000"/>
          </a:ln>
          <a:effectLst>
            <a:outerShdw blurRad="63500" sx="102000" sy="102000" algn="ctr" rotWithShape="0">
              <a:prstClr val="black">
                <a:alpha val="40000"/>
              </a:prstClr>
            </a:outerShdw>
          </a:effectLst>
        </p:spPr>
      </p:pic>
      <p:pic>
        <p:nvPicPr>
          <p:cNvPr id="13" name="Imagen 12" descr="Texto&#10;&#10;Descripción generada automáticamente">
            <a:extLst>
              <a:ext uri="{FF2B5EF4-FFF2-40B4-BE49-F238E27FC236}">
                <a16:creationId xmlns:a16="http://schemas.microsoft.com/office/drawing/2014/main" id="{8DD0369C-F672-5234-76F5-0FC2C53D514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472" y="3735742"/>
            <a:ext cx="1434354" cy="2983581"/>
          </a:xfrm>
          <a:prstGeom prst="round2DiagRect">
            <a:avLst>
              <a:gd name="adj1" fmla="val 16667"/>
              <a:gd name="adj2" fmla="val 0"/>
            </a:avLst>
          </a:prstGeom>
          <a:ln w="28575" cap="sq">
            <a:solidFill>
              <a:srgbClr val="A13001"/>
            </a:solidFill>
            <a:miter lim="800000"/>
          </a:ln>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28FE71C1-AC21-7338-B578-FF9154083373}"/>
              </a:ext>
            </a:extLst>
          </p:cNvPr>
          <p:cNvSpPr txBox="1"/>
          <p:nvPr/>
        </p:nvSpPr>
        <p:spPr>
          <a:xfrm>
            <a:off x="170328" y="1704132"/>
            <a:ext cx="6840072" cy="1938992"/>
          </a:xfrm>
          <a:prstGeom prst="rect">
            <a:avLst/>
          </a:prstGeom>
          <a:noFill/>
        </p:spPr>
        <p:txBody>
          <a:bodyPr wrap="square">
            <a:spAutoFit/>
          </a:bodyPr>
          <a:lstStyle/>
          <a:p>
            <a:pPr>
              <a:spcBef>
                <a:spcPts val="600"/>
              </a:spcBef>
            </a:pPr>
            <a:r>
              <a:rPr lang="ja-JP" altLang="en-US" sz="2400" b="1" dirty="0"/>
              <a:t>多くの政府は神の主権を受け入れないか、あるいはそれに公然と反抗しているが、神は創造主であり王であり裁判官であり、私たちに与えてくださる契約を守り、神の律法に忠実な民を　世界中に持っておられる。</a:t>
            </a:r>
            <a:endParaRPr lang="en" sz="2400" b="1" dirty="0"/>
          </a:p>
        </p:txBody>
      </p:sp>
    </p:spTree>
    <p:extLst>
      <p:ext uri="{BB962C8B-B14F-4D97-AF65-F5344CB8AC3E}">
        <p14:creationId xmlns:p14="http://schemas.microsoft.com/office/powerpoint/2010/main" val="35720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3BE460-9512-7085-8A31-0085B8411F98}"/>
              </a:ext>
            </a:extLst>
          </p:cNvPr>
          <p:cNvSpPr txBox="1"/>
          <p:nvPr/>
        </p:nvSpPr>
        <p:spPr>
          <a:xfrm>
            <a:off x="0" y="-30150"/>
            <a:ext cx="4662454" cy="923330"/>
          </a:xfrm>
          <a:prstGeom prst="rect">
            <a:avLst/>
          </a:prstGeom>
          <a:noFill/>
        </p:spPr>
        <p:txBody>
          <a:bodyPr wrap="square">
            <a:spAutoFit/>
          </a:bodyPr>
          <a:lstStyle/>
          <a:p>
            <a:pPr algn="ctr"/>
            <a:r>
              <a:rPr lang="ja-JP" altLang="en-US"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創造主</a:t>
            </a:r>
            <a:endParaRPr lang="en"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DC36432B-9E18-9345-2CC5-1FBC23BFA134}"/>
              </a:ext>
            </a:extLst>
          </p:cNvPr>
          <p:cNvSpPr txBox="1"/>
          <p:nvPr/>
        </p:nvSpPr>
        <p:spPr>
          <a:xfrm>
            <a:off x="5478090" y="70377"/>
            <a:ext cx="6333792" cy="707886"/>
          </a:xfrm>
          <a:prstGeom prst="rect">
            <a:avLst/>
          </a:prstGeom>
          <a:noFill/>
        </p:spPr>
        <p:txBody>
          <a:bodyPr wrap="square">
            <a:spAutoFit/>
          </a:bodyPr>
          <a:lstStyle/>
          <a:p>
            <a:pPr algn="ctr"/>
            <a:r>
              <a:rPr lang="ja-JP" altLang="en-US" b="1" dirty="0">
                <a:solidFill>
                  <a:schemeClr val="accent5">
                    <a:lumMod val="75000"/>
                  </a:schemeClr>
                </a:solidFill>
                <a:latin typeface="Comic Sans MS" panose="030F0702030302020204" pitchFamily="66" charset="0"/>
              </a:rPr>
              <a:t>「</a:t>
            </a:r>
            <a:r>
              <a:rPr lang="ja-JP" altLang="en-US" sz="2000" b="1" dirty="0">
                <a:solidFill>
                  <a:schemeClr val="accent5">
                    <a:lumMod val="75000"/>
                  </a:schemeClr>
                </a:solidFill>
                <a:latin typeface="+mn-ea"/>
              </a:rPr>
              <a:t>わたしは、あなたの指のわざなる天を見、あなたが設けられた月と星とを見て思います。」</a:t>
            </a:r>
            <a:r>
              <a:rPr lang="en" sz="2000" b="1" dirty="0">
                <a:solidFill>
                  <a:schemeClr val="accent5">
                    <a:lumMod val="75000"/>
                  </a:schemeClr>
                </a:solidFill>
                <a:latin typeface="+mn-ea"/>
              </a:rPr>
              <a:t>(</a:t>
            </a:r>
            <a:r>
              <a:rPr lang="ja-JP" altLang="en-US" sz="2000" b="1" dirty="0">
                <a:solidFill>
                  <a:schemeClr val="accent5">
                    <a:lumMod val="75000"/>
                  </a:schemeClr>
                </a:solidFill>
                <a:latin typeface="+mn-ea"/>
              </a:rPr>
              <a:t>詩篇</a:t>
            </a:r>
            <a:r>
              <a:rPr lang="en" sz="2000" b="1" dirty="0">
                <a:solidFill>
                  <a:schemeClr val="accent5">
                    <a:lumMod val="75000"/>
                  </a:schemeClr>
                </a:solidFill>
                <a:latin typeface="+mn-ea"/>
              </a:rPr>
              <a:t> 8:3)</a:t>
            </a:r>
            <a:endParaRPr lang="es-ES" sz="2000" b="1" dirty="0">
              <a:solidFill>
                <a:schemeClr val="accent5">
                  <a:lumMod val="75000"/>
                </a:schemeClr>
              </a:solidFill>
              <a:latin typeface="+mn-ea"/>
            </a:endParaRPr>
          </a:p>
        </p:txBody>
      </p:sp>
      <p:sp>
        <p:nvSpPr>
          <p:cNvPr id="8" name="CuadroTexto 7">
            <a:extLst>
              <a:ext uri="{FF2B5EF4-FFF2-40B4-BE49-F238E27FC236}">
                <a16:creationId xmlns:a16="http://schemas.microsoft.com/office/drawing/2014/main" id="{2A7FE8CC-1F1C-652C-47EF-9E55C9E0C393}"/>
              </a:ext>
            </a:extLst>
          </p:cNvPr>
          <p:cNvSpPr txBox="1"/>
          <p:nvPr/>
        </p:nvSpPr>
        <p:spPr>
          <a:xfrm>
            <a:off x="0" y="921839"/>
            <a:ext cx="7288306" cy="400110"/>
          </a:xfrm>
          <a:prstGeom prst="rect">
            <a:avLst/>
          </a:prstGeom>
          <a:noFill/>
        </p:spPr>
        <p:txBody>
          <a:bodyPr wrap="square" rtlCol="0">
            <a:spAutoFit/>
          </a:bodyPr>
          <a:lstStyle/>
          <a:p>
            <a:pPr algn="ctr">
              <a:spcBef>
                <a:spcPts val="600"/>
              </a:spcBef>
            </a:pPr>
            <a:r>
              <a:rPr lang="ja-JP" altLang="en-US" sz="2000" b="1" dirty="0">
                <a:solidFill>
                  <a:srgbClr val="2E7A76"/>
                </a:solidFill>
              </a:rPr>
              <a:t>なぜ神は全地の主なのか？</a:t>
            </a:r>
            <a:endParaRPr lang="en" sz="2000" b="1" dirty="0">
              <a:solidFill>
                <a:srgbClr val="2E7A76"/>
              </a:solidFill>
            </a:endParaRPr>
          </a:p>
        </p:txBody>
      </p:sp>
      <p:graphicFrame>
        <p:nvGraphicFramePr>
          <p:cNvPr id="2" name="Diagrama 1">
            <a:extLst>
              <a:ext uri="{FF2B5EF4-FFF2-40B4-BE49-F238E27FC236}">
                <a16:creationId xmlns:a16="http://schemas.microsoft.com/office/drawing/2014/main" id="{880EFD99-C316-8239-83AE-0F0BD2B27EDB}"/>
              </a:ext>
            </a:extLst>
          </p:cNvPr>
          <p:cNvGraphicFramePr/>
          <p:nvPr>
            <p:extLst>
              <p:ext uri="{D42A27DB-BD31-4B8C-83A1-F6EECF244321}">
                <p14:modId xmlns:p14="http://schemas.microsoft.com/office/powerpoint/2010/main" val="4124385108"/>
              </p:ext>
            </p:extLst>
          </p:nvPr>
        </p:nvGraphicFramePr>
        <p:xfrm>
          <a:off x="0" y="1342572"/>
          <a:ext cx="7395883"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DAE58C41-E9B0-C833-9C3C-3005B2BAA1DD}"/>
              </a:ext>
            </a:extLst>
          </p:cNvPr>
          <p:cNvSpPr txBox="1"/>
          <p:nvPr/>
        </p:nvSpPr>
        <p:spPr>
          <a:xfrm>
            <a:off x="7288306" y="3572576"/>
            <a:ext cx="4903694" cy="2139047"/>
          </a:xfrm>
          <a:prstGeom prst="rect">
            <a:avLst/>
          </a:prstGeom>
          <a:noFill/>
        </p:spPr>
        <p:txBody>
          <a:bodyPr wrap="square" rtlCol="0">
            <a:spAutoFit/>
          </a:bodyPr>
          <a:lstStyle/>
          <a:p>
            <a:pPr>
              <a:spcBef>
                <a:spcPts val="600"/>
              </a:spcBef>
            </a:pPr>
            <a:r>
              <a:rPr lang="ja-JP" altLang="en-US" sz="1900" b="1" dirty="0">
                <a:latin typeface="+mn-ea"/>
              </a:rPr>
              <a:t>私たちの周りを見渡せば、人類は偉大であり、偉大な偉業や不思議を成し遂げてきたと考えることができる。しかし、詩篇の作者は確信を持ってこう宣言する： 「主こそ神であることを知れ。われらを造られたものは主であって、われらは主のものである。」（詩</a:t>
            </a:r>
            <a:r>
              <a:rPr lang="en-US" altLang="ja-JP" sz="1900" b="1" dirty="0">
                <a:latin typeface="+mn-ea"/>
              </a:rPr>
              <a:t>100:3</a:t>
            </a:r>
            <a:r>
              <a:rPr lang="ja-JP" altLang="en-US" sz="1900" b="1" dirty="0">
                <a:latin typeface="+mn-ea"/>
              </a:rPr>
              <a:t>）。</a:t>
            </a:r>
            <a:endParaRPr lang="en" sz="1900" b="1" dirty="0">
              <a:latin typeface="+mn-ea"/>
            </a:endParaRPr>
          </a:p>
        </p:txBody>
      </p:sp>
      <p:pic>
        <p:nvPicPr>
          <p:cNvPr id="4" name="Imagen 3" descr="Imagen que contiene objeto, estrella&#10;&#10;Descripción generada automáticamente">
            <a:extLst>
              <a:ext uri="{FF2B5EF4-FFF2-40B4-BE49-F238E27FC236}">
                <a16:creationId xmlns:a16="http://schemas.microsoft.com/office/drawing/2014/main" id="{D7B6D1EF-42D4-805B-5AF5-C063203A6CC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95883" y="921839"/>
            <a:ext cx="4540689" cy="2507161"/>
          </a:xfrm>
          <a:prstGeom prst="roundRect">
            <a:avLst>
              <a:gd name="adj" fmla="val 4167"/>
            </a:avLst>
          </a:prstGeom>
          <a:solidFill>
            <a:srgbClr val="FFFFFF"/>
          </a:solidFill>
          <a:ln w="76200" cap="sq">
            <a:solidFill>
              <a:srgbClr val="86D1CD"/>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18134AEE-057E-AAF3-AD48-200590976C71}"/>
              </a:ext>
            </a:extLst>
          </p:cNvPr>
          <p:cNvSpPr txBox="1"/>
          <p:nvPr/>
        </p:nvSpPr>
        <p:spPr>
          <a:xfrm>
            <a:off x="7288305" y="5705855"/>
            <a:ext cx="4903693" cy="1015663"/>
          </a:xfrm>
          <a:prstGeom prst="rect">
            <a:avLst/>
          </a:prstGeom>
          <a:noFill/>
        </p:spPr>
        <p:txBody>
          <a:bodyPr wrap="square">
            <a:spAutoFit/>
          </a:bodyPr>
          <a:lstStyle/>
          <a:p>
            <a:pPr>
              <a:spcBef>
                <a:spcPts val="600"/>
              </a:spcBef>
            </a:pPr>
            <a:r>
              <a:rPr lang="ja-JP" altLang="en-US" sz="2000" b="1" dirty="0"/>
              <a:t>私たちは、神が創造されたものを管理する者にすぎない（詩</a:t>
            </a:r>
            <a:r>
              <a:rPr lang="en-US" altLang="ja-JP" sz="2000" b="1" dirty="0"/>
              <a:t>8:5-9 </a:t>
            </a:r>
            <a:r>
              <a:rPr lang="ja-JP" altLang="en-US" sz="2000" b="1" dirty="0"/>
              <a:t>）。神のみが私たちの最高の崇拝と忠誠に値する。</a:t>
            </a:r>
            <a:endParaRPr lang="en" sz="2000" b="1" dirty="0"/>
          </a:p>
        </p:txBody>
      </p:sp>
    </p:spTree>
    <p:extLst>
      <p:ext uri="{BB962C8B-B14F-4D97-AF65-F5344CB8AC3E}">
        <p14:creationId xmlns:p14="http://schemas.microsoft.com/office/powerpoint/2010/main" val="32612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E4AF1-AAC9-7321-B835-B0D7D45244A9}"/>
              </a:ext>
            </a:extLst>
          </p:cNvPr>
          <p:cNvSpPr>
            <a:spLocks noGrp="1"/>
          </p:cNvSpPr>
          <p:nvPr>
            <p:ph type="title"/>
          </p:nvPr>
        </p:nvSpPr>
        <p:spPr>
          <a:xfrm>
            <a:off x="712076" y="2766218"/>
            <a:ext cx="10515600" cy="1325563"/>
          </a:xfrm>
        </p:spPr>
        <p:txBody>
          <a:bodyPr>
            <a:normAutofit fontScale="90000"/>
          </a:bodyPr>
          <a:lstStyle/>
          <a:p>
            <a:pPr algn="ctr"/>
            <a:r>
              <a:rPr kumimoji="1" lang="ja-JP" altLang="en-US" dirty="0"/>
              <a:t>創造主である神様があなたのことを</a:t>
            </a:r>
            <a:br>
              <a:rPr kumimoji="1" lang="en-US" altLang="ja-JP" dirty="0"/>
            </a:br>
            <a:r>
              <a:rPr kumimoji="1" lang="ja-JP" altLang="en-US" dirty="0"/>
              <a:t>常に御心にとめておられることについて、</a:t>
            </a:r>
            <a:br>
              <a:rPr kumimoji="1" lang="en-US" altLang="ja-JP" dirty="0"/>
            </a:br>
            <a:r>
              <a:rPr kumimoji="1" lang="ja-JP" altLang="en-US" dirty="0"/>
              <a:t>あなたはどのように考えますか？</a:t>
            </a:r>
          </a:p>
        </p:txBody>
      </p:sp>
    </p:spTree>
    <p:extLst>
      <p:ext uri="{BB962C8B-B14F-4D97-AF65-F5344CB8AC3E}">
        <p14:creationId xmlns:p14="http://schemas.microsoft.com/office/powerpoint/2010/main" val="267380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BAC6A2-9D74-2DF2-4486-9420451E6CBD}"/>
              </a:ext>
            </a:extLst>
          </p:cNvPr>
          <p:cNvSpPr txBox="1"/>
          <p:nvPr/>
        </p:nvSpPr>
        <p:spPr>
          <a:xfrm>
            <a:off x="199075" y="132278"/>
            <a:ext cx="7290262" cy="646331"/>
          </a:xfrm>
          <a:prstGeom prst="rect">
            <a:avLst/>
          </a:prstGeom>
          <a:noFill/>
        </p:spPr>
        <p:txBody>
          <a:bodyPr wrap="square">
            <a:spAutoFit/>
          </a:bodyPr>
          <a:lstStyle/>
          <a:p>
            <a:pPr algn="ct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「主は王となられた。地は楽しみ、海に沿った多くの国々は喜べ。」（詩篇</a:t>
            </a:r>
            <a:r>
              <a:rPr lang="en-US" altLang="ja-JP" b="1" dirty="0">
                <a:solidFill>
                  <a:schemeClr val="bg1"/>
                </a:solidFill>
                <a:effectLst>
                  <a:outerShdw blurRad="38100" dist="38100" dir="2700000" algn="tl">
                    <a:srgbClr val="000000">
                      <a:alpha val="43137"/>
                    </a:srgbClr>
                  </a:outerShdw>
                </a:effectLst>
                <a:latin typeface="Comic Sans MS" panose="030F0702030302020204" pitchFamily="66" charset="0"/>
              </a:rPr>
              <a:t>97</a:t>
            </a: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altLang="ja-JP" b="1" dirty="0">
                <a:solidFill>
                  <a:schemeClr val="bg1"/>
                </a:solidFill>
                <a:effectLst>
                  <a:outerShdw blurRad="38100" dist="38100" dir="2700000" algn="tl">
                    <a:srgbClr val="000000">
                      <a:alpha val="43137"/>
                    </a:srgbClr>
                  </a:outerShdw>
                </a:effectLst>
                <a:latin typeface="Comic Sans MS" panose="030F0702030302020204" pitchFamily="66" charset="0"/>
              </a:rPr>
              <a:t>1</a:t>
            </a:r>
            <a:r>
              <a:rPr lang="ja-JP" altLang="en-US" b="1"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66FE78-9721-4FA6-45AC-77EB6221C0A1}"/>
              </a:ext>
            </a:extLst>
          </p:cNvPr>
          <p:cNvSpPr txBox="1"/>
          <p:nvPr/>
        </p:nvSpPr>
        <p:spPr>
          <a:xfrm>
            <a:off x="5583569" y="766736"/>
            <a:ext cx="6505460" cy="1015663"/>
          </a:xfrm>
          <a:prstGeom prst="rect">
            <a:avLst/>
          </a:prstGeom>
          <a:noFill/>
        </p:spPr>
        <p:txBody>
          <a:bodyPr wrap="square" rtlCol="0">
            <a:spAutoFit/>
          </a:bodyPr>
          <a:lstStyle/>
          <a:p>
            <a:pPr>
              <a:spcBef>
                <a:spcPts val="600"/>
              </a:spcBef>
            </a:pPr>
            <a:r>
              <a:rPr lang="ja-JP" altLang="en-US" sz="2000" b="1" dirty="0"/>
              <a:t>詩篇では、神は栄誉と威厳と力をまとい（詩</a:t>
            </a:r>
            <a:r>
              <a:rPr lang="en-US" altLang="ja-JP" sz="2000" b="1" dirty="0"/>
              <a:t>93:1</a:t>
            </a:r>
            <a:r>
              <a:rPr lang="ja-JP" altLang="en-US" sz="2000" b="1" dirty="0"/>
              <a:t>）、光に覆われた王として描かれている。（詩</a:t>
            </a:r>
            <a:r>
              <a:rPr lang="en-US" altLang="ja-JP" sz="2000" b="1" dirty="0"/>
              <a:t>104:2</a:t>
            </a:r>
            <a:r>
              <a:rPr lang="ja-JP" altLang="en-US" sz="2000" b="1" dirty="0"/>
              <a:t>）詩篇によれば、なぜ神は王と宣言されるのか？</a:t>
            </a:r>
            <a:endParaRPr lang="en" sz="2000" b="1" dirty="0"/>
          </a:p>
        </p:txBody>
      </p:sp>
      <p:graphicFrame>
        <p:nvGraphicFramePr>
          <p:cNvPr id="2" name="Diagrama 1">
            <a:extLst>
              <a:ext uri="{FF2B5EF4-FFF2-40B4-BE49-F238E27FC236}">
                <a16:creationId xmlns:a16="http://schemas.microsoft.com/office/drawing/2014/main" id="{59F7A8A3-4C6E-AE1A-C998-135F625DCE67}"/>
              </a:ext>
            </a:extLst>
          </p:cNvPr>
          <p:cNvGraphicFramePr/>
          <p:nvPr>
            <p:extLst>
              <p:ext uri="{D42A27DB-BD31-4B8C-83A1-F6EECF244321}">
                <p14:modId xmlns:p14="http://schemas.microsoft.com/office/powerpoint/2010/main" val="621551831"/>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87E60C9-5F47-3CA5-4A3C-91D666366D45}"/>
              </a:ext>
            </a:extLst>
          </p:cNvPr>
          <p:cNvSpPr txBox="1"/>
          <p:nvPr/>
        </p:nvSpPr>
        <p:spPr>
          <a:xfrm>
            <a:off x="125563" y="4743752"/>
            <a:ext cx="7437287" cy="707886"/>
          </a:xfrm>
          <a:prstGeom prst="rect">
            <a:avLst/>
          </a:prstGeom>
          <a:noFill/>
        </p:spPr>
        <p:txBody>
          <a:bodyPr wrap="square">
            <a:spAutoFit/>
          </a:bodyPr>
          <a:lstStyle/>
          <a:p>
            <a:pPr>
              <a:spcBef>
                <a:spcPts val="600"/>
              </a:spcBef>
            </a:pPr>
            <a:r>
              <a:rPr lang="ja-JP" altLang="en-US" sz="2000" b="1" dirty="0"/>
              <a:t>全地の王であり、正義と慈悲をもって支配しているにも　　　かかわらず、その主権を認める者はほとんどいない。</a:t>
            </a:r>
            <a:endParaRPr lang="en" sz="2000" b="1" dirty="0"/>
          </a:p>
        </p:txBody>
      </p:sp>
      <p:pic>
        <p:nvPicPr>
          <p:cNvPr id="7" name="Imagen 6" descr="Dibujo de un hombre&#10;&#10;Descripción generada automáticamente con confianza baja">
            <a:extLst>
              <a:ext uri="{FF2B5EF4-FFF2-40B4-BE49-F238E27FC236}">
                <a16:creationId xmlns:a16="http://schemas.microsoft.com/office/drawing/2014/main" id="{E150E50D-7516-CEE5-A896-4FDE8DD47A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
          <a:stretch/>
        </p:blipFill>
        <p:spPr>
          <a:xfrm>
            <a:off x="200025" y="884216"/>
            <a:ext cx="5191125" cy="3744934"/>
          </a:xfrm>
          <a:prstGeom prst="snip2DiagRect">
            <a:avLst>
              <a:gd name="adj1" fmla="val 12717"/>
              <a:gd name="adj2" fmla="val 32691"/>
            </a:avLst>
          </a:prstGeom>
          <a:solidFill>
            <a:srgbClr val="FFFFFF">
              <a:shade val="85000"/>
            </a:srgbClr>
          </a:solidFill>
          <a:ln w="88900" cap="sq">
            <a:solidFill>
              <a:srgbClr val="D3B9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a:extLst>
              <a:ext uri="{FF2B5EF4-FFF2-40B4-BE49-F238E27FC236}">
                <a16:creationId xmlns:a16="http://schemas.microsoft.com/office/drawing/2014/main" id="{8D3D234C-25B0-EFAD-B373-C51EA5362BC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69581"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a:extLst>
              <a:ext uri="{FF2B5EF4-FFF2-40B4-BE49-F238E27FC236}">
                <a16:creationId xmlns:a16="http://schemas.microsoft.com/office/drawing/2014/main" id="{AE974256-8745-5785-49D3-CB78A1A3D3D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871561" y="4443530"/>
            <a:ext cx="1785669" cy="2235381"/>
          </a:xfrm>
          <a:prstGeom prst="snip2DiagRect">
            <a:avLst/>
          </a:prstGeom>
          <a:solidFill>
            <a:srgbClr val="FFFFFF">
              <a:shade val="85000"/>
            </a:srgbClr>
          </a:solidFill>
          <a:ln w="88900" cap="sq">
            <a:solidFill>
              <a:srgbClr val="6C38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CA41C11-53C5-44CE-07F5-8BE438185F1E}"/>
              </a:ext>
            </a:extLst>
          </p:cNvPr>
          <p:cNvSpPr txBox="1"/>
          <p:nvPr/>
        </p:nvSpPr>
        <p:spPr>
          <a:xfrm>
            <a:off x="125562" y="5451638"/>
            <a:ext cx="7694463" cy="1323439"/>
          </a:xfrm>
          <a:prstGeom prst="rect">
            <a:avLst/>
          </a:prstGeom>
          <a:noFill/>
        </p:spPr>
        <p:txBody>
          <a:bodyPr wrap="square">
            <a:spAutoFit/>
          </a:bodyPr>
          <a:lstStyle/>
          <a:p>
            <a:pPr>
              <a:spcBef>
                <a:spcPts val="600"/>
              </a:spcBef>
            </a:pPr>
            <a:r>
              <a:rPr lang="ja-JP" altLang="en-US" sz="2000" b="1" dirty="0"/>
              <a:t>しかし、彼の弟子たちは、彼の正しい裁きを喜んでいる。　　（詩</a:t>
            </a:r>
            <a:r>
              <a:rPr lang="en-US" altLang="ja-JP" sz="2000" b="1" dirty="0"/>
              <a:t>97:8</a:t>
            </a:r>
            <a:r>
              <a:rPr lang="ja-JP" altLang="en-US" sz="2000" b="1" dirty="0"/>
              <a:t>、</a:t>
            </a:r>
            <a:r>
              <a:rPr lang="en-US" altLang="ja-JP" sz="2000" b="1" dirty="0"/>
              <a:t>12</a:t>
            </a:r>
            <a:r>
              <a:rPr lang="ja-JP" altLang="en-US" sz="2000" b="1" dirty="0"/>
              <a:t>）信仰によって、神の民はキリストの贖いの働きによる神の国の成立を喜び、キリストの再臨による国の完成を　　待ち望む。（ダニ</a:t>
            </a:r>
            <a:r>
              <a:rPr lang="en-US" altLang="ja-JP" sz="2000" b="1" dirty="0"/>
              <a:t>2</a:t>
            </a:r>
            <a:r>
              <a:rPr lang="ja-JP" altLang="en-US" sz="2000" b="1" dirty="0"/>
              <a:t>：</a:t>
            </a:r>
            <a:r>
              <a:rPr lang="en-US" altLang="ja-JP" sz="2000" b="1" dirty="0"/>
              <a:t>44</a:t>
            </a:r>
            <a:r>
              <a:rPr lang="ja-JP" altLang="en-US" sz="2000" b="1" dirty="0"/>
              <a:t>）</a:t>
            </a:r>
            <a:endParaRPr lang="en" sz="2000" b="1" dirty="0"/>
          </a:p>
        </p:txBody>
      </p:sp>
      <p:sp>
        <p:nvSpPr>
          <p:cNvPr id="4" name="CuadroTexto 3">
            <a:extLst>
              <a:ext uri="{FF2B5EF4-FFF2-40B4-BE49-F238E27FC236}">
                <a16:creationId xmlns:a16="http://schemas.microsoft.com/office/drawing/2014/main" id="{0529D7BE-0D72-04E3-122B-854D64BB9A9B}"/>
              </a:ext>
            </a:extLst>
          </p:cNvPr>
          <p:cNvSpPr txBox="1"/>
          <p:nvPr/>
        </p:nvSpPr>
        <p:spPr>
          <a:xfrm>
            <a:off x="6808124" y="-57150"/>
            <a:ext cx="5383876"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王の王</a:t>
            </a:r>
            <a:endPar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8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10" grpId="0"/>
      <p:bldP spid="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E4AF1-AAC9-7321-B835-B0D7D45244A9}"/>
              </a:ext>
            </a:extLst>
          </p:cNvPr>
          <p:cNvSpPr>
            <a:spLocks noGrp="1"/>
          </p:cNvSpPr>
          <p:nvPr>
            <p:ph type="title"/>
          </p:nvPr>
        </p:nvSpPr>
        <p:spPr>
          <a:xfrm>
            <a:off x="712076" y="2766218"/>
            <a:ext cx="10515600" cy="1325563"/>
          </a:xfrm>
        </p:spPr>
        <p:txBody>
          <a:bodyPr>
            <a:normAutofit fontScale="90000"/>
          </a:bodyPr>
          <a:lstStyle/>
          <a:p>
            <a:pPr algn="ctr"/>
            <a:r>
              <a:rPr kumimoji="1" lang="ja-JP" altLang="en-US" dirty="0"/>
              <a:t>災害と戦乱の今日においても、</a:t>
            </a:r>
            <a:br>
              <a:rPr kumimoji="1" lang="en-US" altLang="ja-JP" dirty="0"/>
            </a:br>
            <a:r>
              <a:rPr kumimoji="1" lang="ja-JP" altLang="en-US" dirty="0"/>
              <a:t>あなたは神様の支配を確信していますか？</a:t>
            </a:r>
          </a:p>
        </p:txBody>
      </p:sp>
    </p:spTree>
    <p:extLst>
      <p:ext uri="{BB962C8B-B14F-4D97-AF65-F5344CB8AC3E}">
        <p14:creationId xmlns:p14="http://schemas.microsoft.com/office/powerpoint/2010/main" val="14850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108B-6671-4679-6181-16366851EB3D}"/>
              </a:ext>
            </a:extLst>
          </p:cNvPr>
          <p:cNvSpPr txBox="1"/>
          <p:nvPr/>
        </p:nvSpPr>
        <p:spPr>
          <a:xfrm>
            <a:off x="1" y="-95250"/>
            <a:ext cx="5638799" cy="923330"/>
          </a:xfrm>
          <a:prstGeom prst="rect">
            <a:avLst/>
          </a:prstGeom>
          <a:noFill/>
        </p:spPr>
        <p:txBody>
          <a:bodyPr wrap="square">
            <a:spAutoFit/>
          </a:bodyPr>
          <a:lstStyle/>
          <a:p>
            <a:pPr algn="ctr"/>
            <a:r>
              <a:rPr lang="ja-JP" altLang="en-US"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裁判官</a:t>
            </a:r>
            <a:endParaRPr lang="en"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6CD82DB-932C-CBD5-8BBE-350810A7E5FB}"/>
              </a:ext>
            </a:extLst>
          </p:cNvPr>
          <p:cNvSpPr txBox="1"/>
          <p:nvPr/>
        </p:nvSpPr>
        <p:spPr>
          <a:xfrm>
            <a:off x="5710844" y="92332"/>
            <a:ext cx="6481155" cy="646331"/>
          </a:xfrm>
          <a:prstGeom prst="rect">
            <a:avLst/>
          </a:prstGeom>
          <a:noFill/>
        </p:spPr>
        <p:txBody>
          <a:bodyPr wrap="square">
            <a:spAutoFit/>
          </a:bodyPr>
          <a:lstStyle/>
          <a:p>
            <a:pPr algn="ct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「定まった時が来れば、わたしは公平をもってさばく。」（詩篇</a:t>
            </a:r>
            <a:r>
              <a:rPr lang="en-US" altLang="ja-JP"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75</a:t>
            </a: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altLang="ja-JP"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2</a:t>
            </a: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E531B56-64D2-D0CC-F348-DF67061E0106}"/>
              </a:ext>
            </a:extLst>
          </p:cNvPr>
          <p:cNvSpPr txBox="1"/>
          <p:nvPr/>
        </p:nvSpPr>
        <p:spPr>
          <a:xfrm>
            <a:off x="324971" y="829548"/>
            <a:ext cx="7771280" cy="1015663"/>
          </a:xfrm>
          <a:prstGeom prst="rect">
            <a:avLst/>
          </a:prstGeom>
          <a:noFill/>
        </p:spPr>
        <p:txBody>
          <a:bodyPr wrap="square" rtlCol="0">
            <a:spAutoFit/>
          </a:bodyPr>
          <a:lstStyle/>
          <a:p>
            <a:pPr>
              <a:spcBef>
                <a:spcPts val="600"/>
              </a:spcBef>
            </a:pPr>
            <a:r>
              <a:rPr lang="ja-JP" altLang="en-US" sz="2000" b="1" dirty="0"/>
              <a:t>主権者である王として、神はまた律法学者であり、裁き主でも　ある（詩</a:t>
            </a:r>
            <a:r>
              <a:rPr lang="en-US" altLang="ja-JP" sz="2000" b="1" dirty="0"/>
              <a:t>99:7; 7:11</a:t>
            </a:r>
            <a:r>
              <a:rPr lang="ja-JP" altLang="en-US" sz="2000" b="1" dirty="0"/>
              <a:t>）。詩篇</a:t>
            </a:r>
            <a:r>
              <a:rPr lang="en-US" altLang="ja-JP" sz="2000" b="1" dirty="0"/>
              <a:t>75</a:t>
            </a:r>
            <a:r>
              <a:rPr lang="ja-JP" altLang="en-US" sz="2000" b="1" dirty="0"/>
              <a:t>篇は、裁き主の御業と、その裁きの過程と結末を鮮やかに描写している：</a:t>
            </a:r>
            <a:endParaRPr lang="en" sz="2000" b="1" dirty="0"/>
          </a:p>
        </p:txBody>
      </p:sp>
      <p:graphicFrame>
        <p:nvGraphicFramePr>
          <p:cNvPr id="2" name="Diagrama 1">
            <a:extLst>
              <a:ext uri="{FF2B5EF4-FFF2-40B4-BE49-F238E27FC236}">
                <a16:creationId xmlns:a16="http://schemas.microsoft.com/office/drawing/2014/main" id="{6AFEC9FD-CC7D-1840-DDFA-57891B012916}"/>
              </a:ext>
            </a:extLst>
          </p:cNvPr>
          <p:cNvGraphicFramePr/>
          <p:nvPr>
            <p:extLst>
              <p:ext uri="{D42A27DB-BD31-4B8C-83A1-F6EECF244321}">
                <p14:modId xmlns:p14="http://schemas.microsoft.com/office/powerpoint/2010/main" val="1285404023"/>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1E690-D2DF-60AF-8231-23B44AEFA428}"/>
              </a:ext>
            </a:extLst>
          </p:cNvPr>
          <p:cNvSpPr txBox="1"/>
          <p:nvPr/>
        </p:nvSpPr>
        <p:spPr>
          <a:xfrm>
            <a:off x="8318743" y="3541580"/>
            <a:ext cx="3851910" cy="969496"/>
          </a:xfrm>
          <a:prstGeom prst="rect">
            <a:avLst/>
          </a:prstGeom>
          <a:noFill/>
        </p:spPr>
        <p:txBody>
          <a:bodyPr wrap="square" rtlCol="0">
            <a:spAutoFit/>
          </a:bodyPr>
          <a:lstStyle/>
          <a:p>
            <a:pPr>
              <a:spcBef>
                <a:spcPts val="600"/>
              </a:spcBef>
            </a:pPr>
            <a:r>
              <a:rPr lang="ja-JP" altLang="en-US" sz="1900" b="1" dirty="0">
                <a:latin typeface="+mn-ea"/>
              </a:rPr>
              <a:t>裁きについて語る前に、なぜ詩篇の作者は神に感謝を捧げるのか。（詩</a:t>
            </a:r>
            <a:r>
              <a:rPr lang="en-US" altLang="ja-JP" sz="1900" b="1" dirty="0">
                <a:latin typeface="+mn-ea"/>
              </a:rPr>
              <a:t>75:1</a:t>
            </a:r>
            <a:r>
              <a:rPr lang="ja-JP" altLang="en-US" sz="1900" b="1" dirty="0">
                <a:latin typeface="+mn-ea"/>
              </a:rPr>
              <a:t>）</a:t>
            </a:r>
            <a:endParaRPr lang="en" sz="1900" b="1" dirty="0">
              <a:latin typeface="+mn-ea"/>
            </a:endParaRPr>
          </a:p>
        </p:txBody>
      </p:sp>
      <p:pic>
        <p:nvPicPr>
          <p:cNvPr id="15" name="Imagen 14" descr="Imagen que contiene Patrón de fondo&#10;&#10;Descripción generada automáticamente">
            <a:extLst>
              <a:ext uri="{FF2B5EF4-FFF2-40B4-BE49-F238E27FC236}">
                <a16:creationId xmlns:a16="http://schemas.microsoft.com/office/drawing/2014/main" id="{8BCE5A35-7E1B-33A9-DC74-40B119B6807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421221" y="827262"/>
            <a:ext cx="3524249" cy="2579813"/>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32F181D-55A7-8452-F577-99040AAD928B}"/>
              </a:ext>
            </a:extLst>
          </p:cNvPr>
          <p:cNvSpPr txBox="1"/>
          <p:nvPr/>
        </p:nvSpPr>
        <p:spPr>
          <a:xfrm>
            <a:off x="8287870" y="4506517"/>
            <a:ext cx="3990028" cy="2139047"/>
          </a:xfrm>
          <a:prstGeom prst="rect">
            <a:avLst/>
          </a:prstGeom>
          <a:noFill/>
        </p:spPr>
        <p:txBody>
          <a:bodyPr wrap="square">
            <a:spAutoFit/>
          </a:bodyPr>
          <a:lstStyle/>
          <a:p>
            <a:pPr>
              <a:spcBef>
                <a:spcPts val="600"/>
              </a:spcBef>
            </a:pPr>
            <a:r>
              <a:rPr lang="ja-JP" altLang="en-US" sz="1900" b="1" dirty="0">
                <a:latin typeface="+mn-ea"/>
              </a:rPr>
              <a:t>なぜなら、神の愛に信頼する　　私たちは、裁きを恐れることは　ないからだ。私たちの罪は　　　赦されており、私たちは何一つ　失うことのない弁護者に信頼しているのだから（ヤコ</a:t>
            </a:r>
            <a:r>
              <a:rPr lang="en-US" altLang="ja-JP" sz="1900" b="1" dirty="0">
                <a:latin typeface="+mn-ea"/>
              </a:rPr>
              <a:t>2:13</a:t>
            </a:r>
            <a:r>
              <a:rPr lang="ja-JP" altLang="en-US" sz="1900" b="1" dirty="0">
                <a:latin typeface="+mn-ea"/>
              </a:rPr>
              <a:t>、　　　　</a:t>
            </a:r>
            <a:r>
              <a:rPr lang="en-US" altLang="ja-JP" sz="1900" b="1" dirty="0">
                <a:latin typeface="+mn-ea"/>
              </a:rPr>
              <a:t>1</a:t>
            </a:r>
            <a:r>
              <a:rPr lang="ja-JP" altLang="en-US" sz="1900" b="1" dirty="0">
                <a:latin typeface="+mn-ea"/>
              </a:rPr>
              <a:t>ヨハ</a:t>
            </a:r>
            <a:r>
              <a:rPr lang="en-US" altLang="ja-JP" sz="1900" b="1" dirty="0">
                <a:latin typeface="+mn-ea"/>
              </a:rPr>
              <a:t>2:1</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34921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5">
      <a:dk1>
        <a:srgbClr val="000000"/>
      </a:dk1>
      <a:lt1>
        <a:srgbClr val="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Personalizado 5">
      <a:dk1>
        <a:srgbClr val="000000"/>
      </a:dk1>
      <a:lt1>
        <a:srgbClr val="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2824</Words>
  <Application>Microsoft Office PowerPoint</Application>
  <PresentationFormat>Panorámica</PresentationFormat>
  <Paragraphs>87</Paragraphs>
  <Slides>15</Slides>
  <Notes>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15</vt:i4>
      </vt:variant>
    </vt:vector>
  </HeadingPairs>
  <TitlesOfParts>
    <vt:vector size="23" baseType="lpstr">
      <vt:lpstr>Calibri Light</vt:lpstr>
      <vt:lpstr>游ゴシック</vt:lpstr>
      <vt:lpstr>Calibri</vt:lpstr>
      <vt:lpstr>Comic Sans MS</vt:lpstr>
      <vt:lpstr>Arial</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創造主である神様があなたのことを 常に御心にとめておられることについて、 あなたはどのように考えますか？</vt:lpstr>
      <vt:lpstr>Presentación de PowerPoint</vt:lpstr>
      <vt:lpstr>災害と戦乱の今日においても、 あなたは神様の支配を確信していますか？</vt:lpstr>
      <vt:lpstr>Presentación de PowerPoint</vt:lpstr>
      <vt:lpstr>なぜ、神様の裁きは、 クリスチャンにとって 良きしらせなのですか？</vt:lpstr>
      <vt:lpstr>Presentación de PowerPoint</vt:lpstr>
      <vt:lpstr>あなたの人生の歩みにおいて、 神様が誠実な方であると、 最も深く確信した経験について 分かち合いましょう。</vt:lpstr>
      <vt:lpstr>Presentación de PowerPoint</vt:lpstr>
      <vt:lpstr>あなたが今、最も心配していること、 悩んでいること、 こだわり続けていることは 何ですか？ 神様が創造主であり、かつ 全世界を支配され、 また贖い主であるという信仰は、 あなたの思いにどのような 影響を与えるでしょうか？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2024-01-01T09:34:26Z</dcterms:created>
  <dcterms:modified xsi:type="dcterms:W3CDTF">2024-01-17T12:53:57Z</dcterms:modified>
</cp:coreProperties>
</file>