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72" r:id="rId2"/>
    <p:sldMasterId id="2147483684" r:id="rId3"/>
  </p:sldMasterIdLst>
  <p:notesMasterIdLst>
    <p:notesMasterId r:id="rId14"/>
  </p:notesMasterIdLst>
  <p:sldIdLst>
    <p:sldId id="256" r:id="rId4"/>
    <p:sldId id="311" r:id="rId5"/>
    <p:sldId id="312" r:id="rId6"/>
    <p:sldId id="257" r:id="rId7"/>
    <p:sldId id="259" r:id="rId8"/>
    <p:sldId id="309" r:id="rId9"/>
    <p:sldId id="263" r:id="rId10"/>
    <p:sldId id="261" r:id="rId11"/>
    <p:sldId id="310" r:id="rId12"/>
    <p:sldId id="305" r:id="rId13"/>
  </p:sldIdLst>
  <p:sldSz cx="12192000" cy="6858000"/>
  <p:notesSz cx="6858000" cy="9144000"/>
  <p:embeddedFontLst>
    <p:embeddedFont>
      <p:font typeface="游ゴシック" panose="020B0400000000000000" pitchFamily="34" charset="-128"/>
      <p:regular r:id="rId15"/>
      <p:bold r:id="rId16"/>
    </p:embeddedFont>
    <p:embeddedFont>
      <p:font typeface="Comic Sans MS" panose="030F0702030302020204" pitchFamily="66" charset="0"/>
      <p:regular r:id="rId17"/>
      <p:bold r:id="rId18"/>
      <p:italic r:id="rId19"/>
      <p:boldItalic r:id="rId20"/>
    </p:embeddedFont>
    <p:embeddedFont>
      <p:font typeface="Constantia" panose="02030602050306030303" pitchFamily="18" charset="0"/>
      <p:regular r:id="rId21"/>
      <p:bold r:id="rId22"/>
      <p:italic r:id="rId23"/>
      <p:boldItalic r:id="rId24"/>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72353"/>
    <a:srgbClr val="FAC6CF"/>
    <a:srgbClr val="4190A1"/>
    <a:srgbClr val="3C690F"/>
    <a:srgbClr val="DE8400"/>
    <a:srgbClr val="FF9900"/>
    <a:srgbClr val="CC00CC"/>
    <a:srgbClr val="D1CC00"/>
    <a:srgbClr val="A60E26"/>
    <a:srgbClr val="E8D9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02" d="100"/>
          <a:sy n="102" d="100"/>
        </p:scale>
        <p:origin x="126" y="29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font" Target="fonts/font4.fntdata"/><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font" Target="fonts/font7.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font" Target="fonts/font3.fntdata"/><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10.fntdata"/><Relationship Id="rId5" Type="http://schemas.openxmlformats.org/officeDocument/2006/relationships/slide" Target="slides/slide2.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font" Target="fonts/font5.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theme" Target="theme/theme1.xml"/></Relationships>
</file>

<file path=ppt/diagrams/_rels/data1.xml.rels><?xml version="1.0" encoding="UTF-8" standalone="yes"?>
<Relationships xmlns="http://schemas.openxmlformats.org/package/2006/relationships"><Relationship Id="rId1" Type="http://schemas.openxmlformats.org/officeDocument/2006/relationships/image" Target="../media/image16.jpeg"/></Relationships>
</file>

<file path=ppt/diagrams/_rels/data2.xml.rels><?xml version="1.0" encoding="UTF-8" standalone="yes"?>
<Relationships xmlns="http://schemas.openxmlformats.org/package/2006/relationships"><Relationship Id="rId2" Type="http://schemas.microsoft.com/office/2007/relationships/hdphoto" Target="../media/hdphoto1.wdp"/><Relationship Id="rId1" Type="http://schemas.openxmlformats.org/officeDocument/2006/relationships/image" Target="../media/image17.png"/></Relationships>
</file>

<file path=ppt/diagrams/_rels/drawing1.xml.rels><?xml version="1.0" encoding="UTF-8" standalone="yes"?>
<Relationships xmlns="http://schemas.openxmlformats.org/package/2006/relationships"><Relationship Id="rId1" Type="http://schemas.openxmlformats.org/officeDocument/2006/relationships/image" Target="../media/image16.jpeg"/></Relationships>
</file>

<file path=ppt/diagrams/_rels/drawing2.xml.rels><?xml version="1.0" encoding="UTF-8" standalone="yes"?>
<Relationships xmlns="http://schemas.openxmlformats.org/package/2006/relationships"><Relationship Id="rId2" Type="http://schemas.microsoft.com/office/2007/relationships/hdphoto" Target="../media/hdphoto1.wdp"/><Relationship Id="rId1" Type="http://schemas.openxmlformats.org/officeDocument/2006/relationships/image" Target="../media/image17.png"/></Relationships>
</file>

<file path=ppt/diagrams/colors1.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EC817B-9A95-4BD2-9BD3-AE18CCCDD14B}" type="doc">
      <dgm:prSet loTypeId="urn:microsoft.com/office/officeart/2005/8/layout/pList2" loCatId="list" qsTypeId="urn:microsoft.com/office/officeart/2005/8/quickstyle/3d2" qsCatId="3D" csTypeId="urn:microsoft.com/office/officeart/2005/8/colors/accent6_4" csCatId="accent6" phldr="1"/>
      <dgm:spPr/>
      <dgm:t>
        <a:bodyPr/>
        <a:lstStyle/>
        <a:p>
          <a:endParaRPr lang="es-ES"/>
        </a:p>
      </dgm:t>
    </dgm:pt>
    <dgm:pt modelId="{660460E7-A8E5-4ED7-947A-17746B6442DB}">
      <dgm:prSet custT="1"/>
      <dgm:spPr/>
      <dgm:t>
        <a:bodyPr/>
        <a:lstStyle/>
        <a:p>
          <a:pPr marL="0">
            <a:lnSpc>
              <a:spcPts val="1900"/>
            </a:lnSpc>
            <a:spcAft>
              <a:spcPts val="0"/>
            </a:spcAft>
            <a:buNone/>
          </a:pPr>
          <a:r>
            <a:rPr kumimoji="1" lang="ja-JP" altLang="en-US" sz="1800" b="1" dirty="0"/>
            <a:t>メリバでイスラエルは神を試した： 「彼らは　主に試みた。</a:t>
          </a:r>
          <a:r>
            <a:rPr kumimoji="1" lang="en-US" altLang="ja-JP" sz="1800" b="1" dirty="0"/>
            <a:t>(</a:t>
          </a:r>
          <a:r>
            <a:rPr kumimoji="1" lang="ja-JP" altLang="en-US" sz="1800" b="1" dirty="0"/>
            <a:t>出</a:t>
          </a:r>
          <a:r>
            <a:rPr kumimoji="1" lang="en-US" altLang="ja-JP" sz="1800" b="1" dirty="0"/>
            <a:t>17:7</a:t>
          </a:r>
          <a:r>
            <a:rPr kumimoji="1" lang="ja-JP" altLang="en-US" sz="1800" b="1" dirty="0"/>
            <a:t>）。しかし、神から見れば、 イスラエルを試したのは神だった（詩</a:t>
          </a:r>
          <a:r>
            <a:rPr kumimoji="1" lang="en-US" altLang="ja-JP" sz="1800" b="1" dirty="0"/>
            <a:t>81:7</a:t>
          </a:r>
          <a:r>
            <a:rPr kumimoji="1" lang="ja-JP" altLang="en-US" sz="1800" b="1" dirty="0"/>
            <a:t>）。
</a:t>
          </a:r>
          <a:endParaRPr lang="es-ES" sz="1800" dirty="0"/>
        </a:p>
      </dgm:t>
    </dgm:pt>
    <dgm:pt modelId="{C06ADFF9-03CB-47AE-A661-57561DE9BDB2}" type="parTrans" cxnId="{8A36841F-F874-4503-9E1C-1E84D323FC04}">
      <dgm:prSet/>
      <dgm:spPr/>
      <dgm:t>
        <a:bodyPr/>
        <a:lstStyle/>
        <a:p>
          <a:endParaRPr lang="es-ES"/>
        </a:p>
      </dgm:t>
    </dgm:pt>
    <dgm:pt modelId="{9E759CDF-377B-4962-9F14-7C8BC19B571A}" type="sibTrans" cxnId="{8A36841F-F874-4503-9E1C-1E84D323FC04}">
      <dgm:prSet/>
      <dgm:spPr/>
      <dgm:t>
        <a:bodyPr/>
        <a:lstStyle/>
        <a:p>
          <a:endParaRPr lang="es-ES"/>
        </a:p>
      </dgm:t>
    </dgm:pt>
    <dgm:pt modelId="{A3599F72-1CD6-4931-80FC-C943D05C9CCD}">
      <dgm:prSet custT="1"/>
      <dgm:spPr/>
      <dgm:t>
        <a:bodyPr/>
        <a:lstStyle/>
        <a:p>
          <a:pPr marL="0" indent="0">
            <a:lnSpc>
              <a:spcPts val="1900"/>
            </a:lnSpc>
            <a:spcAft>
              <a:spcPts val="0"/>
            </a:spcAft>
            <a:buNone/>
          </a:pPr>
          <a:r>
            <a:rPr kumimoji="1" lang="ja-JP" altLang="en-US" sz="1800" b="1" dirty="0"/>
            <a:t>イスラエルはその試練に合格せず、頑なに反逆を続け、そのために罰を受けなければならなかった（詩</a:t>
          </a:r>
          <a:r>
            <a:rPr kumimoji="1" lang="en-US" altLang="ja-JP" sz="1800" b="1" dirty="0"/>
            <a:t>95:8-11</a:t>
          </a:r>
          <a:r>
            <a:rPr kumimoji="1" lang="ja-JP" altLang="en-US" sz="1800" b="1" dirty="0"/>
            <a:t>）。にもかかわらず、神は彼らが　　求めた水を与えた（出</a:t>
          </a:r>
          <a:r>
            <a:rPr kumimoji="1" lang="en-US" altLang="ja-JP" sz="1800" b="1" dirty="0"/>
            <a:t>17:5-6</a:t>
          </a:r>
          <a:r>
            <a:rPr kumimoji="1" lang="ja-JP" altLang="en-US" sz="1800" b="1" dirty="0"/>
            <a:t>）。
</a:t>
          </a:r>
          <a:endParaRPr lang="es-ES" sz="1800" dirty="0"/>
        </a:p>
      </dgm:t>
    </dgm:pt>
    <dgm:pt modelId="{62269115-DE1E-4FFC-85D4-568E86F6C2FE}" type="parTrans" cxnId="{58E5EDBF-3131-414B-B666-7D7084C0E78B}">
      <dgm:prSet/>
      <dgm:spPr/>
      <dgm:t>
        <a:bodyPr/>
        <a:lstStyle/>
        <a:p>
          <a:endParaRPr lang="es-ES"/>
        </a:p>
      </dgm:t>
    </dgm:pt>
    <dgm:pt modelId="{AF414E8C-6C93-47AA-A188-1356A141CECB}" type="sibTrans" cxnId="{58E5EDBF-3131-414B-B666-7D7084C0E78B}">
      <dgm:prSet/>
      <dgm:spPr/>
      <dgm:t>
        <a:bodyPr/>
        <a:lstStyle/>
        <a:p>
          <a:endParaRPr lang="es-ES"/>
        </a:p>
      </dgm:t>
    </dgm:pt>
    <dgm:pt modelId="{5BA179E0-6310-4A88-8481-14B55DF1ED49}">
      <dgm:prSet custT="1"/>
      <dgm:spPr/>
      <dgm:t>
        <a:bodyPr/>
        <a:lstStyle/>
        <a:p>
          <a:pPr marL="0" indent="0">
            <a:lnSpc>
              <a:spcPts val="1900"/>
            </a:lnSpc>
            <a:spcAft>
              <a:spcPts val="0"/>
            </a:spcAft>
            <a:buNone/>
          </a:pPr>
          <a:r>
            <a:rPr kumimoji="1" lang="ja-JP" altLang="en-US" sz="1800" b="1" dirty="0"/>
            <a:t>しかし、もし彼らが賢かったら、テストに合格していただろう。そうすれば、神は彼らとともに　大いなる不思議を行うことができただろう　　（詩</a:t>
          </a:r>
          <a:r>
            <a:rPr kumimoji="1" lang="en-US" altLang="ja-JP" sz="1800" b="1" dirty="0"/>
            <a:t>81:13-16</a:t>
          </a:r>
          <a:r>
            <a:rPr kumimoji="1" lang="ja-JP" altLang="en-US" sz="1800" b="1" dirty="0"/>
            <a:t>）。
</a:t>
          </a:r>
          <a:endParaRPr lang="es-ES" sz="1800" dirty="0"/>
        </a:p>
      </dgm:t>
    </dgm:pt>
    <dgm:pt modelId="{F292990F-2E47-481A-A2B5-377944E3440C}" type="parTrans" cxnId="{B9404E62-B77C-44C9-8C5F-F7BA18418475}">
      <dgm:prSet/>
      <dgm:spPr/>
      <dgm:t>
        <a:bodyPr/>
        <a:lstStyle/>
        <a:p>
          <a:endParaRPr lang="es-ES"/>
        </a:p>
      </dgm:t>
    </dgm:pt>
    <dgm:pt modelId="{B4C921DE-9E91-41A8-8F94-A19AFDC98CB6}" type="sibTrans" cxnId="{B9404E62-B77C-44C9-8C5F-F7BA18418475}">
      <dgm:prSet/>
      <dgm:spPr/>
      <dgm:t>
        <a:bodyPr/>
        <a:lstStyle/>
        <a:p>
          <a:endParaRPr lang="es-ES"/>
        </a:p>
      </dgm:t>
    </dgm:pt>
    <dgm:pt modelId="{4CE830F3-5BBB-4729-841F-6CB610102729}" type="pres">
      <dgm:prSet presAssocID="{F9EC817B-9A95-4BD2-9BD3-AE18CCCDD14B}" presName="Name0" presStyleCnt="0">
        <dgm:presLayoutVars>
          <dgm:dir/>
          <dgm:resizeHandles val="exact"/>
        </dgm:presLayoutVars>
      </dgm:prSet>
      <dgm:spPr/>
    </dgm:pt>
    <dgm:pt modelId="{CE9AF04C-F682-4525-8D29-3C9C7A9AAD10}" type="pres">
      <dgm:prSet presAssocID="{F9EC817B-9A95-4BD2-9BD3-AE18CCCDD14B}" presName="bkgdShp" presStyleLbl="alignAccFollowNode1" presStyleIdx="0" presStyleCnt="1"/>
      <dgm:spPr/>
    </dgm:pt>
    <dgm:pt modelId="{F9A7CF65-4129-429B-9997-42FD3F07DD42}" type="pres">
      <dgm:prSet presAssocID="{F9EC817B-9A95-4BD2-9BD3-AE18CCCDD14B}" presName="linComp" presStyleCnt="0"/>
      <dgm:spPr/>
    </dgm:pt>
    <dgm:pt modelId="{A48DC8C4-968C-4433-94A4-DB284F9E0FB6}" type="pres">
      <dgm:prSet presAssocID="{660460E7-A8E5-4ED7-947A-17746B6442DB}" presName="compNode" presStyleCnt="0"/>
      <dgm:spPr/>
    </dgm:pt>
    <dgm:pt modelId="{1229C335-A708-4A82-B9CE-24F2E7C1F6E6}" type="pres">
      <dgm:prSet presAssocID="{660460E7-A8E5-4ED7-947A-17746B6442DB}" presName="node" presStyleLbl="node1" presStyleIdx="0" presStyleCnt="1" custScaleY="112132">
        <dgm:presLayoutVars>
          <dgm:bulletEnabled val="1"/>
        </dgm:presLayoutVars>
      </dgm:prSet>
      <dgm:spPr/>
    </dgm:pt>
    <dgm:pt modelId="{EF92F2F5-40DA-4B7C-B26F-9ECAD9DA8C60}" type="pres">
      <dgm:prSet presAssocID="{660460E7-A8E5-4ED7-947A-17746B6442DB}" presName="invisiNode" presStyleLbl="node1" presStyleIdx="0" presStyleCnt="1"/>
      <dgm:spPr/>
    </dgm:pt>
    <dgm:pt modelId="{385852B7-0A15-4A18-BD63-1D98DB3B09E2}" type="pres">
      <dgm:prSet presAssocID="{660460E7-A8E5-4ED7-947A-17746B6442DB}" presName="imagNode" presStyleLbl="fgImgPlace1" presStyleIdx="0" presStyleCnt="1" custScaleX="47364" custScaleY="80642" custLinFactNeighborX="-25366" custLinFactNeighborY="10860"/>
      <dgm:spPr>
        <a:blipFill rotWithShape="1">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z="152400" contourW="44450" prstMaterial="matte">
          <a:bevelT w="63500" h="63500" prst="artDeco"/>
          <a:contourClr>
            <a:srgbClr val="FFFFFF"/>
          </a:contourClr>
        </a:sp3d>
      </dgm:spPr>
    </dgm:pt>
  </dgm:ptLst>
  <dgm:cxnLst>
    <dgm:cxn modelId="{A0A2B009-FACD-48F3-898B-97BCBE271A17}" type="presOf" srcId="{660460E7-A8E5-4ED7-947A-17746B6442DB}" destId="{1229C335-A708-4A82-B9CE-24F2E7C1F6E6}" srcOrd="0" destOrd="0" presId="urn:microsoft.com/office/officeart/2005/8/layout/pList2"/>
    <dgm:cxn modelId="{8A36841F-F874-4503-9E1C-1E84D323FC04}" srcId="{F9EC817B-9A95-4BD2-9BD3-AE18CCCDD14B}" destId="{660460E7-A8E5-4ED7-947A-17746B6442DB}" srcOrd="0" destOrd="0" parTransId="{C06ADFF9-03CB-47AE-A661-57561DE9BDB2}" sibTransId="{9E759CDF-377B-4962-9F14-7C8BC19B571A}"/>
    <dgm:cxn modelId="{B9404E62-B77C-44C9-8C5F-F7BA18418475}" srcId="{660460E7-A8E5-4ED7-947A-17746B6442DB}" destId="{5BA179E0-6310-4A88-8481-14B55DF1ED49}" srcOrd="1" destOrd="0" parTransId="{F292990F-2E47-481A-A2B5-377944E3440C}" sibTransId="{B4C921DE-9E91-41A8-8F94-A19AFDC98CB6}"/>
    <dgm:cxn modelId="{CC25948F-61BF-48A1-AC6C-6392EE7D4229}" type="presOf" srcId="{A3599F72-1CD6-4931-80FC-C943D05C9CCD}" destId="{1229C335-A708-4A82-B9CE-24F2E7C1F6E6}" srcOrd="0" destOrd="1" presId="urn:microsoft.com/office/officeart/2005/8/layout/pList2"/>
    <dgm:cxn modelId="{053BEDB5-E35C-4F30-880B-35A483EBDFDC}" type="presOf" srcId="{F9EC817B-9A95-4BD2-9BD3-AE18CCCDD14B}" destId="{4CE830F3-5BBB-4729-841F-6CB610102729}" srcOrd="0" destOrd="0" presId="urn:microsoft.com/office/officeart/2005/8/layout/pList2"/>
    <dgm:cxn modelId="{1E19E3B7-4605-4C56-A741-E70FB603591C}" type="presOf" srcId="{5BA179E0-6310-4A88-8481-14B55DF1ED49}" destId="{1229C335-A708-4A82-B9CE-24F2E7C1F6E6}" srcOrd="0" destOrd="2" presId="urn:microsoft.com/office/officeart/2005/8/layout/pList2"/>
    <dgm:cxn modelId="{58E5EDBF-3131-414B-B666-7D7084C0E78B}" srcId="{660460E7-A8E5-4ED7-947A-17746B6442DB}" destId="{A3599F72-1CD6-4931-80FC-C943D05C9CCD}" srcOrd="0" destOrd="0" parTransId="{62269115-DE1E-4FFC-85D4-568E86F6C2FE}" sibTransId="{AF414E8C-6C93-47AA-A188-1356A141CECB}"/>
    <dgm:cxn modelId="{07060AF2-32E4-46EC-A2D7-994E830D239E}" type="presParOf" srcId="{4CE830F3-5BBB-4729-841F-6CB610102729}" destId="{CE9AF04C-F682-4525-8D29-3C9C7A9AAD10}" srcOrd="0" destOrd="0" presId="urn:microsoft.com/office/officeart/2005/8/layout/pList2"/>
    <dgm:cxn modelId="{7F93B286-D204-4D7C-8EAC-3F29340384AA}" type="presParOf" srcId="{4CE830F3-5BBB-4729-841F-6CB610102729}" destId="{F9A7CF65-4129-429B-9997-42FD3F07DD42}" srcOrd="1" destOrd="0" presId="urn:microsoft.com/office/officeart/2005/8/layout/pList2"/>
    <dgm:cxn modelId="{814AB5E4-022A-4D19-85ED-148921B48E52}" type="presParOf" srcId="{F9A7CF65-4129-429B-9997-42FD3F07DD42}" destId="{A48DC8C4-968C-4433-94A4-DB284F9E0FB6}" srcOrd="0" destOrd="0" presId="urn:microsoft.com/office/officeart/2005/8/layout/pList2"/>
    <dgm:cxn modelId="{79C3F911-2413-4857-86A5-3B214ABBD737}" type="presParOf" srcId="{A48DC8C4-968C-4433-94A4-DB284F9E0FB6}" destId="{1229C335-A708-4A82-B9CE-24F2E7C1F6E6}" srcOrd="0" destOrd="0" presId="urn:microsoft.com/office/officeart/2005/8/layout/pList2"/>
    <dgm:cxn modelId="{596FE360-917C-4B08-841E-CC2363E87C73}" type="presParOf" srcId="{A48DC8C4-968C-4433-94A4-DB284F9E0FB6}" destId="{EF92F2F5-40DA-4B7C-B26F-9ECAD9DA8C60}" srcOrd="1" destOrd="0" presId="urn:microsoft.com/office/officeart/2005/8/layout/pList2"/>
    <dgm:cxn modelId="{2F7FE077-DC15-4F6B-AC39-B03625438140}" type="presParOf" srcId="{A48DC8C4-968C-4433-94A4-DB284F9E0FB6}" destId="{385852B7-0A15-4A18-BD63-1D98DB3B09E2}" srcOrd="2" destOrd="0" presId="urn:microsoft.com/office/officeart/2005/8/layout/p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9EC817B-9A95-4BD2-9BD3-AE18CCCDD14B}" type="doc">
      <dgm:prSet loTypeId="urn:microsoft.com/office/officeart/2005/8/layout/pList2" loCatId="list" qsTypeId="urn:microsoft.com/office/officeart/2005/8/quickstyle/3d2" qsCatId="3D" csTypeId="urn:microsoft.com/office/officeart/2005/8/colors/accent2_4" csCatId="accent2" phldr="1"/>
      <dgm:spPr/>
      <dgm:t>
        <a:bodyPr/>
        <a:lstStyle/>
        <a:p>
          <a:endParaRPr lang="es-ES"/>
        </a:p>
      </dgm:t>
    </dgm:pt>
    <dgm:pt modelId="{660460E7-A8E5-4ED7-947A-17746B6442DB}">
      <dgm:prSet custT="1"/>
      <dgm:spPr/>
      <dgm:t>
        <a:bodyPr/>
        <a:lstStyle/>
        <a:p>
          <a:pPr marL="0">
            <a:lnSpc>
              <a:spcPts val="1900"/>
            </a:lnSpc>
            <a:spcBef>
              <a:spcPts val="0"/>
            </a:spcBef>
            <a:spcAft>
              <a:spcPts val="1200"/>
            </a:spcAft>
            <a:buNone/>
          </a:pPr>
          <a:r>
            <a:rPr kumimoji="1" lang="ja-JP" altLang="en-US" sz="1800" b="1" dirty="0"/>
            <a:t>ヨセフは牢屋に入れられ、虐待され、苦しめられた。しかし彼は、どんな状況にあっても神に仕えるという賢明な決断をした（詩</a:t>
          </a:r>
          <a:r>
            <a:rPr kumimoji="1" lang="en-US" altLang="ja-JP" sz="1800" b="1" dirty="0"/>
            <a:t>105:16-18</a:t>
          </a:r>
          <a:r>
            <a:rPr kumimoji="1" lang="ja-JP" altLang="en-US" sz="1800" b="1" dirty="0"/>
            <a:t>、　　　創</a:t>
          </a:r>
          <a:r>
            <a:rPr kumimoji="1" lang="en-US" altLang="ja-JP" sz="1800" b="1" dirty="0"/>
            <a:t>39:7-9</a:t>
          </a:r>
          <a:r>
            <a:rPr kumimoji="1" lang="ja-JP" altLang="en-US" sz="1800" b="1" dirty="0"/>
            <a:t>）。
彼がテストに合格すると、神は彼を高くされた（詩</a:t>
          </a:r>
          <a:r>
            <a:rPr kumimoji="1" lang="en-US" altLang="ja-JP" sz="1800" b="1" dirty="0"/>
            <a:t>105:19-21</a:t>
          </a:r>
          <a:r>
            <a:rPr kumimoji="1" lang="ja-JP" altLang="en-US" sz="1800" b="1" dirty="0"/>
            <a:t>）。その知恵は明らかであったので、パロは彼に、神が彼に授けた知恵を長老たちに　教えるように命じた（詩</a:t>
          </a:r>
          <a:r>
            <a:rPr kumimoji="1" lang="en-US" altLang="ja-JP" sz="1800" b="1" dirty="0"/>
            <a:t>105:22</a:t>
          </a:r>
          <a:r>
            <a:rPr kumimoji="1" lang="ja-JP" altLang="en-US" sz="1800" b="1" dirty="0"/>
            <a:t>）。
ヨセフを通して、神はイスラエルの全家族の命を救われた（詩</a:t>
          </a:r>
          <a:r>
            <a:rPr kumimoji="1" lang="en-US" altLang="ja-JP" sz="1800" b="1" dirty="0"/>
            <a:t>105:23</a:t>
          </a:r>
          <a:r>
            <a:rPr kumimoji="1" lang="ja-JP" altLang="en-US" sz="1800" b="1" dirty="0"/>
            <a:t>）。
</a:t>
          </a:r>
          <a:endParaRPr lang="en" sz="1800" b="1" dirty="0"/>
        </a:p>
      </dgm:t>
    </dgm:pt>
    <dgm:pt modelId="{C06ADFF9-03CB-47AE-A661-57561DE9BDB2}" type="parTrans" cxnId="{8A36841F-F874-4503-9E1C-1E84D323FC04}">
      <dgm:prSet/>
      <dgm:spPr/>
      <dgm:t>
        <a:bodyPr/>
        <a:lstStyle/>
        <a:p>
          <a:endParaRPr lang="es-ES"/>
        </a:p>
      </dgm:t>
    </dgm:pt>
    <dgm:pt modelId="{9E759CDF-377B-4962-9F14-7C8BC19B571A}" type="sibTrans" cxnId="{8A36841F-F874-4503-9E1C-1E84D323FC04}">
      <dgm:prSet/>
      <dgm:spPr/>
      <dgm:t>
        <a:bodyPr/>
        <a:lstStyle/>
        <a:p>
          <a:endParaRPr lang="es-ES"/>
        </a:p>
      </dgm:t>
    </dgm:pt>
    <dgm:pt modelId="{5BA179E0-6310-4A88-8481-14B55DF1ED49}">
      <dgm:prSet custT="1"/>
      <dgm:spPr/>
      <dgm:t>
        <a:bodyPr/>
        <a:lstStyle/>
        <a:p>
          <a:pPr marL="0" indent="0">
            <a:lnSpc>
              <a:spcPct val="90000"/>
            </a:lnSpc>
            <a:spcBef>
              <a:spcPts val="0"/>
            </a:spcBef>
            <a:spcAft>
              <a:spcPts val="1200"/>
            </a:spcAft>
            <a:buNone/>
          </a:pPr>
          <a:endParaRPr lang="es-ES" sz="1800" dirty="0"/>
        </a:p>
      </dgm:t>
    </dgm:pt>
    <dgm:pt modelId="{F292990F-2E47-481A-A2B5-377944E3440C}" type="parTrans" cxnId="{B9404E62-B77C-44C9-8C5F-F7BA18418475}">
      <dgm:prSet/>
      <dgm:spPr/>
      <dgm:t>
        <a:bodyPr/>
        <a:lstStyle/>
        <a:p>
          <a:endParaRPr lang="es-ES"/>
        </a:p>
      </dgm:t>
    </dgm:pt>
    <dgm:pt modelId="{B4C921DE-9E91-41A8-8F94-A19AFDC98CB6}" type="sibTrans" cxnId="{B9404E62-B77C-44C9-8C5F-F7BA18418475}">
      <dgm:prSet/>
      <dgm:spPr/>
      <dgm:t>
        <a:bodyPr/>
        <a:lstStyle/>
        <a:p>
          <a:endParaRPr lang="es-ES"/>
        </a:p>
      </dgm:t>
    </dgm:pt>
    <dgm:pt modelId="{4CE830F3-5BBB-4729-841F-6CB610102729}" type="pres">
      <dgm:prSet presAssocID="{F9EC817B-9A95-4BD2-9BD3-AE18CCCDD14B}" presName="Name0" presStyleCnt="0">
        <dgm:presLayoutVars>
          <dgm:dir/>
          <dgm:resizeHandles val="exact"/>
        </dgm:presLayoutVars>
      </dgm:prSet>
      <dgm:spPr/>
    </dgm:pt>
    <dgm:pt modelId="{CE9AF04C-F682-4525-8D29-3C9C7A9AAD10}" type="pres">
      <dgm:prSet presAssocID="{F9EC817B-9A95-4BD2-9BD3-AE18CCCDD14B}" presName="bkgdShp" presStyleLbl="alignAccFollowNode1" presStyleIdx="0" presStyleCnt="1"/>
      <dgm:spPr/>
    </dgm:pt>
    <dgm:pt modelId="{F9A7CF65-4129-429B-9997-42FD3F07DD42}" type="pres">
      <dgm:prSet presAssocID="{F9EC817B-9A95-4BD2-9BD3-AE18CCCDD14B}" presName="linComp" presStyleCnt="0"/>
      <dgm:spPr/>
    </dgm:pt>
    <dgm:pt modelId="{A48DC8C4-968C-4433-94A4-DB284F9E0FB6}" type="pres">
      <dgm:prSet presAssocID="{660460E7-A8E5-4ED7-947A-17746B6442DB}" presName="compNode" presStyleCnt="0"/>
      <dgm:spPr/>
    </dgm:pt>
    <dgm:pt modelId="{1229C335-A708-4A82-B9CE-24F2E7C1F6E6}" type="pres">
      <dgm:prSet presAssocID="{660460E7-A8E5-4ED7-947A-17746B6442DB}" presName="node" presStyleLbl="node1" presStyleIdx="0" presStyleCnt="1" custScaleY="112132">
        <dgm:presLayoutVars>
          <dgm:bulletEnabled val="1"/>
        </dgm:presLayoutVars>
      </dgm:prSet>
      <dgm:spPr/>
    </dgm:pt>
    <dgm:pt modelId="{EF92F2F5-40DA-4B7C-B26F-9ECAD9DA8C60}" type="pres">
      <dgm:prSet presAssocID="{660460E7-A8E5-4ED7-947A-17746B6442DB}" presName="invisiNode" presStyleLbl="node1" presStyleIdx="0" presStyleCnt="1"/>
      <dgm:spPr/>
    </dgm:pt>
    <dgm:pt modelId="{385852B7-0A15-4A18-BD63-1D98DB3B09E2}" type="pres">
      <dgm:prSet presAssocID="{660460E7-A8E5-4ED7-947A-17746B6442DB}" presName="imagNode" presStyleLbl="fgImgPlace1" presStyleIdx="0" presStyleCnt="1" custScaleX="47364" custScaleY="80642" custLinFactNeighborX="-25647" custLinFactNeighborY="11959"/>
      <dgm:spPr>
        <a:xfrm>
          <a:off x="177076" y="590545"/>
          <a:ext cx="2613168" cy="1414573"/>
        </a:xfrm>
        <a:prstGeom prst="roundRect">
          <a:avLst>
            <a:gd name="adj" fmla="val 10000"/>
          </a:avLst>
        </a:prstGeom>
        <a:blipFill dpi="0" rotWithShape="1">
          <a:blip xmlns:r="http://schemas.openxmlformats.org/officeDocument/2006/relationships" r:embed="rId1" cstate="hqprint">
            <a:extLst>
              <a:ext uri="{BEBA8EAE-BF5A-486C-A8C5-ECC9F3942E4B}">
                <a14:imgProps xmlns:a14="http://schemas.microsoft.com/office/drawing/2010/main">
                  <a14:imgLayer r:embed="rId2">
                    <a14:imgEffect>
                      <a14:brightnessContrast bright="20000"/>
                    </a14:imgEffect>
                  </a14:imgLayer>
                </a14:imgProps>
              </a:ext>
              <a:ext uri="{28A0092B-C50C-407E-A947-70E740481C1C}">
                <a14:useLocalDpi xmlns:a14="http://schemas.microsoft.com/office/drawing/2010/main"/>
              </a:ext>
            </a:extLst>
          </a:blip>
          <a:srcRect/>
          <a:stretch>
            <a:fillRect/>
          </a:stretch>
        </a:blipFill>
        <a:ln>
          <a:noFill/>
        </a:ln>
        <a:effectLst>
          <a:outerShdw blurRad="107950" dist="12700" dir="5400000" algn="ctr" rotWithShape="0">
            <a:srgbClr val="000000"/>
          </a:outerShdw>
        </a:effectLst>
        <a:scene3d>
          <a:camera prst="orthographicFront">
            <a:rot lat="0" lon="0" rev="0"/>
          </a:camera>
          <a:lightRig rig="soft" dir="t">
            <a:rot lat="0" lon="0" rev="0"/>
          </a:lightRig>
        </a:scene3d>
        <a:sp3d z="152400" contourW="44450" prstMaterial="matte">
          <a:bevelT w="63500" h="63500" prst="artDeco"/>
          <a:contourClr>
            <a:srgbClr val="FFFFFF"/>
          </a:contourClr>
        </a:sp3d>
      </dgm:spPr>
    </dgm:pt>
  </dgm:ptLst>
  <dgm:cxnLst>
    <dgm:cxn modelId="{A0A2B009-FACD-48F3-898B-97BCBE271A17}" type="presOf" srcId="{660460E7-A8E5-4ED7-947A-17746B6442DB}" destId="{1229C335-A708-4A82-B9CE-24F2E7C1F6E6}" srcOrd="0" destOrd="0" presId="urn:microsoft.com/office/officeart/2005/8/layout/pList2"/>
    <dgm:cxn modelId="{8A36841F-F874-4503-9E1C-1E84D323FC04}" srcId="{F9EC817B-9A95-4BD2-9BD3-AE18CCCDD14B}" destId="{660460E7-A8E5-4ED7-947A-17746B6442DB}" srcOrd="0" destOrd="0" parTransId="{C06ADFF9-03CB-47AE-A661-57561DE9BDB2}" sibTransId="{9E759CDF-377B-4962-9F14-7C8BC19B571A}"/>
    <dgm:cxn modelId="{B9404E62-B77C-44C9-8C5F-F7BA18418475}" srcId="{660460E7-A8E5-4ED7-947A-17746B6442DB}" destId="{5BA179E0-6310-4A88-8481-14B55DF1ED49}" srcOrd="0" destOrd="0" parTransId="{F292990F-2E47-481A-A2B5-377944E3440C}" sibTransId="{B4C921DE-9E91-41A8-8F94-A19AFDC98CB6}"/>
    <dgm:cxn modelId="{053BEDB5-E35C-4F30-880B-35A483EBDFDC}" type="presOf" srcId="{F9EC817B-9A95-4BD2-9BD3-AE18CCCDD14B}" destId="{4CE830F3-5BBB-4729-841F-6CB610102729}" srcOrd="0" destOrd="0" presId="urn:microsoft.com/office/officeart/2005/8/layout/pList2"/>
    <dgm:cxn modelId="{1E19E3B7-4605-4C56-A741-E70FB603591C}" type="presOf" srcId="{5BA179E0-6310-4A88-8481-14B55DF1ED49}" destId="{1229C335-A708-4A82-B9CE-24F2E7C1F6E6}" srcOrd="0" destOrd="1" presId="urn:microsoft.com/office/officeart/2005/8/layout/pList2"/>
    <dgm:cxn modelId="{07060AF2-32E4-46EC-A2D7-994E830D239E}" type="presParOf" srcId="{4CE830F3-5BBB-4729-841F-6CB610102729}" destId="{CE9AF04C-F682-4525-8D29-3C9C7A9AAD10}" srcOrd="0" destOrd="0" presId="urn:microsoft.com/office/officeart/2005/8/layout/pList2"/>
    <dgm:cxn modelId="{7F93B286-D204-4D7C-8EAC-3F29340384AA}" type="presParOf" srcId="{4CE830F3-5BBB-4729-841F-6CB610102729}" destId="{F9A7CF65-4129-429B-9997-42FD3F07DD42}" srcOrd="1" destOrd="0" presId="urn:microsoft.com/office/officeart/2005/8/layout/pList2"/>
    <dgm:cxn modelId="{814AB5E4-022A-4D19-85ED-148921B48E52}" type="presParOf" srcId="{F9A7CF65-4129-429B-9997-42FD3F07DD42}" destId="{A48DC8C4-968C-4433-94A4-DB284F9E0FB6}" srcOrd="0" destOrd="0" presId="urn:microsoft.com/office/officeart/2005/8/layout/pList2"/>
    <dgm:cxn modelId="{79C3F911-2413-4857-86A5-3B214ABBD737}" type="presParOf" srcId="{A48DC8C4-968C-4433-94A4-DB284F9E0FB6}" destId="{1229C335-A708-4A82-B9CE-24F2E7C1F6E6}" srcOrd="0" destOrd="0" presId="urn:microsoft.com/office/officeart/2005/8/layout/pList2"/>
    <dgm:cxn modelId="{596FE360-917C-4B08-841E-CC2363E87C73}" type="presParOf" srcId="{A48DC8C4-968C-4433-94A4-DB284F9E0FB6}" destId="{EF92F2F5-40DA-4B7C-B26F-9ECAD9DA8C60}" srcOrd="1" destOrd="0" presId="urn:microsoft.com/office/officeart/2005/8/layout/pList2"/>
    <dgm:cxn modelId="{2F7FE077-DC15-4F6B-AC39-B03625438140}" type="presParOf" srcId="{A48DC8C4-968C-4433-94A4-DB284F9E0FB6}" destId="{385852B7-0A15-4A18-BD63-1D98DB3B09E2}" srcOrd="2" destOrd="0" presId="urn:microsoft.com/office/officeart/2005/8/layout/p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8C14FB5-DE21-4673-977C-319C42C31C42}" type="doc">
      <dgm:prSet loTypeId="urn:microsoft.com/office/officeart/2009/3/layout/IncreasingArrowsProcess" loCatId="process" qsTypeId="urn:microsoft.com/office/officeart/2005/8/quickstyle/3d1" qsCatId="3D" csTypeId="urn:microsoft.com/office/officeart/2005/8/colors/colorful3" csCatId="colorful" phldr="1"/>
      <dgm:spPr/>
      <dgm:t>
        <a:bodyPr/>
        <a:lstStyle/>
        <a:p>
          <a:endParaRPr lang="es-ES"/>
        </a:p>
      </dgm:t>
    </dgm:pt>
    <dgm:pt modelId="{5A9FCB1B-8172-48D9-B2FF-BEB6715F251C}">
      <dgm:prSet phldrT="[Texto]" custT="1"/>
      <dgm:spPr>
        <a:effectLst>
          <a:outerShdw blurRad="50800" dist="38100" dir="2700000" algn="tl" rotWithShape="0">
            <a:prstClr val="black">
              <a:alpha val="40000"/>
            </a:prstClr>
          </a:outerShdw>
        </a:effectLst>
      </dgm:spPr>
      <dgm:t>
        <a:bodyPr/>
        <a:lstStyle/>
        <a:p>
          <a:r>
            <a:rPr lang="en" sz="2000" b="1" dirty="0">
              <a:effectLst>
                <a:outerShdw blurRad="38100" dist="38100" dir="2700000" algn="tl">
                  <a:srgbClr val="000000">
                    <a:alpha val="43137"/>
                  </a:srgbClr>
                </a:outerShdw>
              </a:effectLst>
            </a:rPr>
            <a:t>1) </a:t>
          </a:r>
          <a:r>
            <a:rPr kumimoji="1" lang="ja-JP" altLang="en-US" sz="2000" b="1" dirty="0">
              <a:effectLst>
                <a:outerShdw blurRad="38100" dist="38100" dir="2700000" algn="tl">
                  <a:srgbClr val="000000">
                    <a:alpha val="43137"/>
                  </a:srgbClr>
                </a:outerShdw>
              </a:effectLst>
            </a:rPr>
            <a:t>心は悪に傾いている</a:t>
          </a:r>
          <a:endParaRPr lang="en" sz="2000" b="1" dirty="0">
            <a:effectLst>
              <a:outerShdw blurRad="38100" dist="38100" dir="2700000" algn="tl">
                <a:srgbClr val="000000">
                  <a:alpha val="43137"/>
                </a:srgbClr>
              </a:outerShdw>
            </a:effectLst>
          </a:endParaRPr>
        </a:p>
      </dgm:t>
    </dgm:pt>
    <dgm:pt modelId="{B788F450-E4CC-4B7B-A836-3EFAB73EB94E}" type="parTrans" cxnId="{D532DBEA-162B-45E9-B265-9416F320C4B8}">
      <dgm:prSet/>
      <dgm:spPr/>
      <dgm:t>
        <a:bodyPr/>
        <a:lstStyle/>
        <a:p>
          <a:endParaRPr lang="es-ES" sz="2000" b="1"/>
        </a:p>
      </dgm:t>
    </dgm:pt>
    <dgm:pt modelId="{1E8E31EA-7A4A-46B3-85B6-8552EA82FC5D}" type="sibTrans" cxnId="{D532DBEA-162B-45E9-B265-9416F320C4B8}">
      <dgm:prSet/>
      <dgm:spPr/>
      <dgm:t>
        <a:bodyPr/>
        <a:lstStyle/>
        <a:p>
          <a:endParaRPr lang="es-ES" sz="2000" b="1"/>
        </a:p>
      </dgm:t>
    </dgm:pt>
    <dgm:pt modelId="{625B6412-F406-406A-9F6B-19DF64D7E3F8}">
      <dgm:prSet phldrT="[Texto]" custT="1"/>
      <dgm:spPr>
        <a:solidFill>
          <a:srgbClr val="E8D9F3"/>
        </a:solidFill>
        <a:effectLst>
          <a:outerShdw blurRad="50800" dist="38100" dir="2700000" algn="tl" rotWithShape="0">
            <a:prstClr val="black">
              <a:alpha val="40000"/>
            </a:prstClr>
          </a:outerShdw>
        </a:effectLst>
      </dgm:spPr>
      <dgm:t>
        <a:bodyPr/>
        <a:lstStyle/>
        <a:p>
          <a:r>
            <a:rPr kumimoji="1" lang="en-US" altLang="ja-JP" sz="2000" b="1" dirty="0"/>
            <a:t>“</a:t>
          </a:r>
          <a:r>
            <a:rPr kumimoji="1" lang="ja-JP" altLang="en-US" sz="2000" b="1" dirty="0"/>
            <a:t>私の心が悪に傾くことのないように</a:t>
          </a:r>
          <a:r>
            <a:rPr kumimoji="1" lang="en-US" altLang="ja-JP" sz="2000" b="1" dirty="0"/>
            <a:t>”
“</a:t>
          </a:r>
          <a:r>
            <a:rPr kumimoji="1" lang="ja-JP" altLang="en-US" sz="2000" b="1" dirty="0"/>
            <a:t>悪人のはかりごとに歩まず</a:t>
          </a:r>
          <a:r>
            <a:rPr kumimoji="1" lang="en-US" altLang="ja-JP" sz="2000" b="1" dirty="0"/>
            <a:t>"
</a:t>
          </a:r>
          <a:endParaRPr lang="en" sz="2000" b="1" dirty="0"/>
        </a:p>
      </dgm:t>
    </dgm:pt>
    <dgm:pt modelId="{3C766108-F10D-44D8-A976-2A1CA6BA0727}" type="parTrans" cxnId="{84A9D1A1-56CC-4E9F-B5E0-9FE477EF3980}">
      <dgm:prSet/>
      <dgm:spPr/>
      <dgm:t>
        <a:bodyPr/>
        <a:lstStyle/>
        <a:p>
          <a:endParaRPr lang="es-ES" sz="2000" b="1"/>
        </a:p>
      </dgm:t>
    </dgm:pt>
    <dgm:pt modelId="{513E0232-FF7D-4D8B-BC2E-D209E95164F7}" type="sibTrans" cxnId="{84A9D1A1-56CC-4E9F-B5E0-9FE477EF3980}">
      <dgm:prSet/>
      <dgm:spPr/>
      <dgm:t>
        <a:bodyPr/>
        <a:lstStyle/>
        <a:p>
          <a:endParaRPr lang="es-ES" sz="2000" b="1"/>
        </a:p>
      </dgm:t>
    </dgm:pt>
    <dgm:pt modelId="{03F3D639-9C99-46AC-94C1-71EA365ECB29}">
      <dgm:prSet phldrT="[Texto]" custT="1"/>
      <dgm:spPr>
        <a:effectLst>
          <a:outerShdw blurRad="50800" dist="38100" dir="2700000" algn="tl" rotWithShape="0">
            <a:prstClr val="black">
              <a:alpha val="40000"/>
            </a:prstClr>
          </a:outerShdw>
        </a:effectLst>
      </dgm:spPr>
      <dgm:t>
        <a:bodyPr/>
        <a:lstStyle/>
        <a:p>
          <a:r>
            <a:rPr lang="en" sz="2000" b="1" dirty="0">
              <a:effectLst>
                <a:outerShdw blurRad="38100" dist="38100" dir="2700000" algn="tl">
                  <a:srgbClr val="000000">
                    <a:alpha val="43137"/>
                  </a:srgbClr>
                </a:outerShdw>
              </a:effectLst>
            </a:rPr>
            <a:t>2) </a:t>
          </a:r>
          <a:r>
            <a:rPr lang="ja-JP" altLang="en-US" sz="2000" b="1" dirty="0">
              <a:effectLst>
                <a:outerShdw blurRad="38100" dist="38100" dir="2700000" algn="tl">
                  <a:srgbClr val="000000">
                    <a:alpha val="43137"/>
                  </a:srgbClr>
                </a:outerShdw>
              </a:effectLst>
            </a:rPr>
            <a:t>その</a:t>
          </a:r>
          <a:r>
            <a:rPr kumimoji="1" lang="ja-JP" altLang="en-US" sz="2000" b="1" dirty="0">
              <a:effectLst>
                <a:outerShdw blurRad="38100" dist="38100" dir="2700000" algn="tl">
                  <a:srgbClr val="000000">
                    <a:alpha val="43137"/>
                  </a:srgbClr>
                </a:outerShdw>
              </a:effectLst>
            </a:rPr>
            <a:t>人は罪を犯す</a:t>
          </a:r>
          <a:endParaRPr lang="en" sz="2000" b="1" dirty="0">
            <a:effectLst>
              <a:outerShdw blurRad="38100" dist="38100" dir="2700000" algn="tl">
                <a:srgbClr val="000000">
                  <a:alpha val="43137"/>
                </a:srgbClr>
              </a:outerShdw>
            </a:effectLst>
          </a:endParaRPr>
        </a:p>
      </dgm:t>
    </dgm:pt>
    <dgm:pt modelId="{822BF95E-42E4-4857-8F76-20EC65B62CF9}" type="parTrans" cxnId="{FBD544AD-5578-4A31-A6EE-86E277A7FA1D}">
      <dgm:prSet/>
      <dgm:spPr/>
      <dgm:t>
        <a:bodyPr/>
        <a:lstStyle/>
        <a:p>
          <a:endParaRPr lang="es-ES" sz="2000" b="1"/>
        </a:p>
      </dgm:t>
    </dgm:pt>
    <dgm:pt modelId="{1B8C5658-ED0F-42C9-BCC5-F87ACEB5F847}" type="sibTrans" cxnId="{FBD544AD-5578-4A31-A6EE-86E277A7FA1D}">
      <dgm:prSet/>
      <dgm:spPr/>
      <dgm:t>
        <a:bodyPr/>
        <a:lstStyle/>
        <a:p>
          <a:endParaRPr lang="es-ES" sz="2000" b="1"/>
        </a:p>
      </dgm:t>
    </dgm:pt>
    <dgm:pt modelId="{450CA1AC-C136-4B53-8056-1CEA13FD3A35}">
      <dgm:prSet phldrT="[Texto]" custT="1"/>
      <dgm:spPr>
        <a:solidFill>
          <a:schemeClr val="accent1">
            <a:lumMod val="10000"/>
            <a:lumOff val="90000"/>
          </a:schemeClr>
        </a:solidFill>
        <a:effectLst>
          <a:outerShdw blurRad="50800" dist="38100" dir="2700000" algn="tl" rotWithShape="0">
            <a:prstClr val="black">
              <a:alpha val="40000"/>
            </a:prstClr>
          </a:outerShdw>
        </a:effectLst>
      </dgm:spPr>
      <dgm:t>
        <a:bodyPr/>
        <a:lstStyle/>
        <a:p>
          <a:r>
            <a:rPr kumimoji="1" lang="en-US" altLang="ja-JP" sz="2000" b="1" dirty="0"/>
            <a:t>“</a:t>
          </a:r>
          <a:r>
            <a:rPr kumimoji="1" lang="ja-JP" altLang="en-US" sz="2000" b="1" dirty="0"/>
            <a:t>不義を行う者とともに不義のわざを行う</a:t>
          </a:r>
          <a:r>
            <a:rPr kumimoji="1" lang="en-US" altLang="ja-JP" sz="2000" b="1" dirty="0"/>
            <a:t>”
“</a:t>
          </a:r>
          <a:r>
            <a:rPr kumimoji="1" lang="ja-JP" altLang="en-US" sz="2000" b="1" dirty="0"/>
            <a:t>罪人の道に立たず</a:t>
          </a:r>
          <a:r>
            <a:rPr kumimoji="1" lang="en-US" altLang="ja-JP" sz="2000" b="1" dirty="0"/>
            <a:t>"
</a:t>
          </a:r>
          <a:endParaRPr lang="en" sz="2000" b="1" dirty="0"/>
        </a:p>
      </dgm:t>
    </dgm:pt>
    <dgm:pt modelId="{7BC405A3-892F-4444-AAE7-74D98DE720DD}" type="parTrans" cxnId="{070FBD90-E024-4372-96B3-50DF0EF5F3A4}">
      <dgm:prSet/>
      <dgm:spPr/>
      <dgm:t>
        <a:bodyPr/>
        <a:lstStyle/>
        <a:p>
          <a:endParaRPr lang="es-ES" sz="2000" b="1"/>
        </a:p>
      </dgm:t>
    </dgm:pt>
    <dgm:pt modelId="{2F31D001-95EA-4094-85EA-81DDB33230A2}" type="sibTrans" cxnId="{070FBD90-E024-4372-96B3-50DF0EF5F3A4}">
      <dgm:prSet/>
      <dgm:spPr/>
      <dgm:t>
        <a:bodyPr/>
        <a:lstStyle/>
        <a:p>
          <a:endParaRPr lang="es-ES" sz="2000" b="1"/>
        </a:p>
      </dgm:t>
    </dgm:pt>
    <dgm:pt modelId="{4023AA9E-E079-4D9D-AF38-32AAC173151C}">
      <dgm:prSet phldrT="[Texto]" custT="1"/>
      <dgm:spPr>
        <a:solidFill>
          <a:schemeClr val="accent4">
            <a:lumMod val="75000"/>
          </a:schemeClr>
        </a:solidFill>
        <a:effectLst>
          <a:outerShdw blurRad="50800" dist="38100" dir="2700000" algn="tl" rotWithShape="0">
            <a:prstClr val="black">
              <a:alpha val="40000"/>
            </a:prstClr>
          </a:outerShdw>
        </a:effectLst>
      </dgm:spPr>
      <dgm:t>
        <a:bodyPr/>
        <a:lstStyle/>
        <a:p>
          <a:r>
            <a:rPr lang="en" sz="2000" b="1" dirty="0">
              <a:effectLst>
                <a:outerShdw blurRad="38100" dist="38100" dir="2700000" algn="tl">
                  <a:srgbClr val="000000">
                    <a:alpha val="43137"/>
                  </a:srgbClr>
                </a:outerShdw>
              </a:effectLst>
            </a:rPr>
            <a:t>3) </a:t>
          </a:r>
          <a:r>
            <a:rPr kumimoji="1" lang="ja-JP" altLang="en-US" sz="2000" b="1" dirty="0">
              <a:effectLst>
                <a:outerShdw blurRad="38100" dist="38100" dir="2700000" algn="tl">
                  <a:srgbClr val="000000">
                    <a:alpha val="43137"/>
                  </a:srgbClr>
                </a:outerShdw>
              </a:effectLst>
            </a:rPr>
            <a:t>彼は悪を楽しむ</a:t>
          </a:r>
          <a:endParaRPr lang="en" sz="2000" b="1" dirty="0">
            <a:effectLst>
              <a:outerShdw blurRad="38100" dist="38100" dir="2700000" algn="tl">
                <a:srgbClr val="000000">
                  <a:alpha val="43137"/>
                </a:srgbClr>
              </a:outerShdw>
            </a:effectLst>
          </a:endParaRPr>
        </a:p>
      </dgm:t>
    </dgm:pt>
    <dgm:pt modelId="{25FBFE1F-C2A3-45C6-A2ED-B203CB075A37}" type="parTrans" cxnId="{E6AA1166-036C-4EF0-A85E-92CCAE929B13}">
      <dgm:prSet/>
      <dgm:spPr/>
      <dgm:t>
        <a:bodyPr/>
        <a:lstStyle/>
        <a:p>
          <a:endParaRPr lang="es-ES" sz="2000" b="1"/>
        </a:p>
      </dgm:t>
    </dgm:pt>
    <dgm:pt modelId="{FB3E2F87-7F58-4C88-8901-A6CCD63DFDD9}" type="sibTrans" cxnId="{E6AA1166-036C-4EF0-A85E-92CCAE929B13}">
      <dgm:prSet/>
      <dgm:spPr/>
      <dgm:t>
        <a:bodyPr/>
        <a:lstStyle/>
        <a:p>
          <a:endParaRPr lang="es-ES" sz="2000" b="1"/>
        </a:p>
      </dgm:t>
    </dgm:pt>
    <dgm:pt modelId="{BD4A83B0-D558-48BF-99FF-19434DD230B0}">
      <dgm:prSet phldrT="[Texto]" custT="1"/>
      <dgm:spPr>
        <a:solidFill>
          <a:schemeClr val="accent4">
            <a:lumMod val="20000"/>
            <a:lumOff val="80000"/>
          </a:schemeClr>
        </a:solidFill>
        <a:ln>
          <a:solidFill>
            <a:schemeClr val="accent4">
              <a:lumMod val="50000"/>
            </a:schemeClr>
          </a:solidFill>
        </a:ln>
        <a:effectLst>
          <a:outerShdw blurRad="50800" dist="38100" dir="2700000" algn="tl" rotWithShape="0">
            <a:prstClr val="black">
              <a:alpha val="40000"/>
            </a:prstClr>
          </a:outerShdw>
        </a:effectLst>
      </dgm:spPr>
      <dgm:t>
        <a:bodyPr/>
        <a:lstStyle/>
        <a:p>
          <a:pPr>
            <a:lnSpc>
              <a:spcPts val="2000"/>
            </a:lnSpc>
          </a:pPr>
          <a:r>
            <a:rPr kumimoji="1" lang="en-US" altLang="ja-JP" sz="2000" b="1" dirty="0"/>
            <a:t>“</a:t>
          </a:r>
          <a:r>
            <a:rPr kumimoji="1" lang="ja-JP" altLang="en-US" sz="2000" b="1" dirty="0"/>
            <a:t>そして、彼らのおいしいごちそうを私に食べさせない</a:t>
          </a:r>
          <a:r>
            <a:rPr kumimoji="1" lang="en-US" altLang="ja-JP" sz="2000" b="1" dirty="0"/>
            <a:t>”
“</a:t>
          </a:r>
          <a:r>
            <a:rPr kumimoji="1" lang="ja-JP" altLang="en-US" sz="2000" b="1" dirty="0"/>
            <a:t>あざける者の罪に座らない人さいわい</a:t>
          </a:r>
          <a:r>
            <a:rPr kumimoji="1" lang="en-US" altLang="ja-JP" sz="2000" b="1" dirty="0"/>
            <a:t>"</a:t>
          </a:r>
          <a:endParaRPr lang="en" sz="2000" b="1" dirty="0"/>
        </a:p>
      </dgm:t>
    </dgm:pt>
    <dgm:pt modelId="{F2692D16-5FAD-4713-859C-581902E8A247}" type="parTrans" cxnId="{642ABE98-3897-48DF-ABCE-C9C0EB08858F}">
      <dgm:prSet/>
      <dgm:spPr/>
      <dgm:t>
        <a:bodyPr/>
        <a:lstStyle/>
        <a:p>
          <a:endParaRPr lang="es-ES" sz="2000" b="1"/>
        </a:p>
      </dgm:t>
    </dgm:pt>
    <dgm:pt modelId="{8E0EBA00-ED56-487E-8661-FE968D6C8F2E}" type="sibTrans" cxnId="{642ABE98-3897-48DF-ABCE-C9C0EB08858F}">
      <dgm:prSet/>
      <dgm:spPr/>
      <dgm:t>
        <a:bodyPr/>
        <a:lstStyle/>
        <a:p>
          <a:endParaRPr lang="es-ES" sz="2000" b="1"/>
        </a:p>
      </dgm:t>
    </dgm:pt>
    <dgm:pt modelId="{101B6C2F-9F80-42AF-BE3D-7D66E3665698}" type="pres">
      <dgm:prSet presAssocID="{08C14FB5-DE21-4673-977C-319C42C31C42}" presName="Name0" presStyleCnt="0">
        <dgm:presLayoutVars>
          <dgm:chMax val="5"/>
          <dgm:chPref val="5"/>
          <dgm:dir/>
          <dgm:animLvl val="lvl"/>
        </dgm:presLayoutVars>
      </dgm:prSet>
      <dgm:spPr/>
    </dgm:pt>
    <dgm:pt modelId="{E4EF0830-D324-4DC7-9870-983C9DCAA18A}" type="pres">
      <dgm:prSet presAssocID="{5A9FCB1B-8172-48D9-B2FF-BEB6715F251C}" presName="parentText1" presStyleLbl="node1" presStyleIdx="0" presStyleCnt="3" custScaleX="100580" custLinFactNeighborX="1508" custLinFactNeighborY="-1689">
        <dgm:presLayoutVars>
          <dgm:chMax/>
          <dgm:chPref val="3"/>
          <dgm:bulletEnabled val="1"/>
        </dgm:presLayoutVars>
      </dgm:prSet>
      <dgm:spPr/>
    </dgm:pt>
    <dgm:pt modelId="{2AD6179C-97A9-4A75-96F7-1FD3A90DAF71}" type="pres">
      <dgm:prSet presAssocID="{5A9FCB1B-8172-48D9-B2FF-BEB6715F251C}" presName="childText1" presStyleLbl="solidAlignAcc1" presStyleIdx="0" presStyleCnt="3" custScaleY="126997" custLinFactNeighborX="1254" custLinFactNeighborY="10505">
        <dgm:presLayoutVars>
          <dgm:chMax val="0"/>
          <dgm:chPref val="0"/>
          <dgm:bulletEnabled val="1"/>
        </dgm:presLayoutVars>
      </dgm:prSet>
      <dgm:spPr/>
    </dgm:pt>
    <dgm:pt modelId="{47380ABB-5A54-4FC1-AA86-BD0AA815744E}" type="pres">
      <dgm:prSet presAssocID="{03F3D639-9C99-46AC-94C1-71EA365ECB29}" presName="parentText2" presStyleLbl="node1" presStyleIdx="1" presStyleCnt="3" custScaleX="104988" custLinFactNeighborY="-2751">
        <dgm:presLayoutVars>
          <dgm:chMax/>
          <dgm:chPref val="3"/>
          <dgm:bulletEnabled val="1"/>
        </dgm:presLayoutVars>
      </dgm:prSet>
      <dgm:spPr/>
    </dgm:pt>
    <dgm:pt modelId="{333849A9-85B3-45A3-9C3B-121483F10481}" type="pres">
      <dgm:prSet presAssocID="{03F3D639-9C99-46AC-94C1-71EA365ECB29}" presName="childText2" presStyleLbl="solidAlignAcc1" presStyleIdx="1" presStyleCnt="3" custScaleY="114345" custLinFactNeighborX="2508" custLinFactNeighborY="4847">
        <dgm:presLayoutVars>
          <dgm:chMax val="0"/>
          <dgm:chPref val="0"/>
          <dgm:bulletEnabled val="1"/>
        </dgm:presLayoutVars>
      </dgm:prSet>
      <dgm:spPr/>
    </dgm:pt>
    <dgm:pt modelId="{A1EFEAA4-57E4-4F2F-B028-43E07D1A6DB6}" type="pres">
      <dgm:prSet presAssocID="{4023AA9E-E079-4D9D-AF38-32AAC173151C}" presName="parentText3" presStyleLbl="node1" presStyleIdx="2" presStyleCnt="3" custScaleX="106642" custLinFactNeighborX="1675" custLinFactNeighborY="-2751">
        <dgm:presLayoutVars>
          <dgm:chMax/>
          <dgm:chPref val="3"/>
          <dgm:bulletEnabled val="1"/>
        </dgm:presLayoutVars>
      </dgm:prSet>
      <dgm:spPr/>
    </dgm:pt>
    <dgm:pt modelId="{69A1BC3A-0AA4-40E7-A3EA-8479317ADD6A}" type="pres">
      <dgm:prSet presAssocID="{4023AA9E-E079-4D9D-AF38-32AAC173151C}" presName="childText3" presStyleLbl="solidAlignAcc1" presStyleIdx="2" presStyleCnt="3" custLinFactNeighborX="3762" custLinFactNeighborY="-2381">
        <dgm:presLayoutVars>
          <dgm:chMax val="0"/>
          <dgm:chPref val="0"/>
          <dgm:bulletEnabled val="1"/>
        </dgm:presLayoutVars>
      </dgm:prSet>
      <dgm:spPr/>
    </dgm:pt>
  </dgm:ptLst>
  <dgm:cxnLst>
    <dgm:cxn modelId="{85155B14-918B-47BB-8320-9D9A0287DADF}" type="presOf" srcId="{BD4A83B0-D558-48BF-99FF-19434DD230B0}" destId="{69A1BC3A-0AA4-40E7-A3EA-8479317ADD6A}" srcOrd="0" destOrd="0" presId="urn:microsoft.com/office/officeart/2009/3/layout/IncreasingArrowsProcess"/>
    <dgm:cxn modelId="{89E49715-8D46-41BB-96E3-A8873C20F1BC}" type="presOf" srcId="{08C14FB5-DE21-4673-977C-319C42C31C42}" destId="{101B6C2F-9F80-42AF-BE3D-7D66E3665698}" srcOrd="0" destOrd="0" presId="urn:microsoft.com/office/officeart/2009/3/layout/IncreasingArrowsProcess"/>
    <dgm:cxn modelId="{D3BF773E-D5BD-4EE8-A896-72D41710C56B}" type="presOf" srcId="{4023AA9E-E079-4D9D-AF38-32AAC173151C}" destId="{A1EFEAA4-57E4-4F2F-B028-43E07D1A6DB6}" srcOrd="0" destOrd="0" presId="urn:microsoft.com/office/officeart/2009/3/layout/IncreasingArrowsProcess"/>
    <dgm:cxn modelId="{722B8D5C-301D-49AF-8C0E-0FB8E165DCF7}" type="presOf" srcId="{03F3D639-9C99-46AC-94C1-71EA365ECB29}" destId="{47380ABB-5A54-4FC1-AA86-BD0AA815744E}" srcOrd="0" destOrd="0" presId="urn:microsoft.com/office/officeart/2009/3/layout/IncreasingArrowsProcess"/>
    <dgm:cxn modelId="{E6AA1166-036C-4EF0-A85E-92CCAE929B13}" srcId="{08C14FB5-DE21-4673-977C-319C42C31C42}" destId="{4023AA9E-E079-4D9D-AF38-32AAC173151C}" srcOrd="2" destOrd="0" parTransId="{25FBFE1F-C2A3-45C6-A2ED-B203CB075A37}" sibTransId="{FB3E2F87-7F58-4C88-8901-A6CCD63DFDD9}"/>
    <dgm:cxn modelId="{54E98F4E-B8F0-42CB-8432-B62AF59E1055}" type="presOf" srcId="{5A9FCB1B-8172-48D9-B2FF-BEB6715F251C}" destId="{E4EF0830-D324-4DC7-9870-983C9DCAA18A}" srcOrd="0" destOrd="0" presId="urn:microsoft.com/office/officeart/2009/3/layout/IncreasingArrowsProcess"/>
    <dgm:cxn modelId="{530AB479-DDBD-40F1-815E-E0575DA1217B}" type="presOf" srcId="{450CA1AC-C136-4B53-8056-1CEA13FD3A35}" destId="{333849A9-85B3-45A3-9C3B-121483F10481}" srcOrd="0" destOrd="0" presId="urn:microsoft.com/office/officeart/2009/3/layout/IncreasingArrowsProcess"/>
    <dgm:cxn modelId="{070FBD90-E024-4372-96B3-50DF0EF5F3A4}" srcId="{03F3D639-9C99-46AC-94C1-71EA365ECB29}" destId="{450CA1AC-C136-4B53-8056-1CEA13FD3A35}" srcOrd="0" destOrd="0" parTransId="{7BC405A3-892F-4444-AAE7-74D98DE720DD}" sibTransId="{2F31D001-95EA-4094-85EA-81DDB33230A2}"/>
    <dgm:cxn modelId="{642ABE98-3897-48DF-ABCE-C9C0EB08858F}" srcId="{4023AA9E-E079-4D9D-AF38-32AAC173151C}" destId="{BD4A83B0-D558-48BF-99FF-19434DD230B0}" srcOrd="0" destOrd="0" parTransId="{F2692D16-5FAD-4713-859C-581902E8A247}" sibTransId="{8E0EBA00-ED56-487E-8661-FE968D6C8F2E}"/>
    <dgm:cxn modelId="{0967049C-3E00-4901-9286-73EC2525A80C}" type="presOf" srcId="{625B6412-F406-406A-9F6B-19DF64D7E3F8}" destId="{2AD6179C-97A9-4A75-96F7-1FD3A90DAF71}" srcOrd="0" destOrd="0" presId="urn:microsoft.com/office/officeart/2009/3/layout/IncreasingArrowsProcess"/>
    <dgm:cxn modelId="{84A9D1A1-56CC-4E9F-B5E0-9FE477EF3980}" srcId="{5A9FCB1B-8172-48D9-B2FF-BEB6715F251C}" destId="{625B6412-F406-406A-9F6B-19DF64D7E3F8}" srcOrd="0" destOrd="0" parTransId="{3C766108-F10D-44D8-A976-2A1CA6BA0727}" sibTransId="{513E0232-FF7D-4D8B-BC2E-D209E95164F7}"/>
    <dgm:cxn modelId="{FBD544AD-5578-4A31-A6EE-86E277A7FA1D}" srcId="{08C14FB5-DE21-4673-977C-319C42C31C42}" destId="{03F3D639-9C99-46AC-94C1-71EA365ECB29}" srcOrd="1" destOrd="0" parTransId="{822BF95E-42E4-4857-8F76-20EC65B62CF9}" sibTransId="{1B8C5658-ED0F-42C9-BCC5-F87ACEB5F847}"/>
    <dgm:cxn modelId="{D532DBEA-162B-45E9-B265-9416F320C4B8}" srcId="{08C14FB5-DE21-4673-977C-319C42C31C42}" destId="{5A9FCB1B-8172-48D9-B2FF-BEB6715F251C}" srcOrd="0" destOrd="0" parTransId="{B788F450-E4CC-4B7B-A836-3EFAB73EB94E}" sibTransId="{1E8E31EA-7A4A-46B3-85B6-8552EA82FC5D}"/>
    <dgm:cxn modelId="{83D4221D-5251-4B07-9E12-F8CD7F9622B7}" type="presParOf" srcId="{101B6C2F-9F80-42AF-BE3D-7D66E3665698}" destId="{E4EF0830-D324-4DC7-9870-983C9DCAA18A}" srcOrd="0" destOrd="0" presId="urn:microsoft.com/office/officeart/2009/3/layout/IncreasingArrowsProcess"/>
    <dgm:cxn modelId="{5CDA0458-2264-46AB-A7A7-C8FBB552C421}" type="presParOf" srcId="{101B6C2F-9F80-42AF-BE3D-7D66E3665698}" destId="{2AD6179C-97A9-4A75-96F7-1FD3A90DAF71}" srcOrd="1" destOrd="0" presId="urn:microsoft.com/office/officeart/2009/3/layout/IncreasingArrowsProcess"/>
    <dgm:cxn modelId="{BCC1904E-813F-4AAC-8748-B4FB17355C2D}" type="presParOf" srcId="{101B6C2F-9F80-42AF-BE3D-7D66E3665698}" destId="{47380ABB-5A54-4FC1-AA86-BD0AA815744E}" srcOrd="2" destOrd="0" presId="urn:microsoft.com/office/officeart/2009/3/layout/IncreasingArrowsProcess"/>
    <dgm:cxn modelId="{BB8D6785-7832-4A01-9C58-BE1EE51ECA85}" type="presParOf" srcId="{101B6C2F-9F80-42AF-BE3D-7D66E3665698}" destId="{333849A9-85B3-45A3-9C3B-121483F10481}" srcOrd="3" destOrd="0" presId="urn:microsoft.com/office/officeart/2009/3/layout/IncreasingArrowsProcess"/>
    <dgm:cxn modelId="{616D64E4-E9E3-4827-8B39-0652E144787A}" type="presParOf" srcId="{101B6C2F-9F80-42AF-BE3D-7D66E3665698}" destId="{A1EFEAA4-57E4-4F2F-B028-43E07D1A6DB6}" srcOrd="4" destOrd="0" presId="urn:microsoft.com/office/officeart/2009/3/layout/IncreasingArrowsProcess"/>
    <dgm:cxn modelId="{8D6A666A-EA30-44D2-A26C-FD598542DE32}" type="presParOf" srcId="{101B6C2F-9F80-42AF-BE3D-7D66E3665698}" destId="{69A1BC3A-0AA4-40E7-A3EA-8479317ADD6A}" srcOrd="5" destOrd="0" presId="urn:microsoft.com/office/officeart/2009/3/layout/IncreasingArrows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2381F3B-9AB3-4054-BA60-234E96603C65}" type="doc">
      <dgm:prSet loTypeId="urn:microsoft.com/office/officeart/2005/8/layout/default" loCatId="list" qsTypeId="urn:microsoft.com/office/officeart/2005/8/quickstyle/3d3" qsCatId="3D" csTypeId="urn:microsoft.com/office/officeart/2005/8/colors/colorful1" csCatId="colorful" phldr="1"/>
      <dgm:spPr/>
      <dgm:t>
        <a:bodyPr/>
        <a:lstStyle/>
        <a:p>
          <a:endParaRPr lang="es-ES"/>
        </a:p>
      </dgm:t>
    </dgm:pt>
    <dgm:pt modelId="{A369BAD4-1122-46DB-88A4-5560751CC07B}">
      <dgm:prSet custT="1"/>
      <dgm:spPr>
        <a:solidFill>
          <a:srgbClr val="0070C0"/>
        </a:solidFill>
        <a:effectLst>
          <a:outerShdw blurRad="63500" sx="102000" sy="102000" algn="ctr" rotWithShape="0">
            <a:prstClr val="black">
              <a:alpha val="40000"/>
            </a:prstClr>
          </a:outerShdw>
        </a:effectLst>
        <a:scene3d>
          <a:camera prst="orthographicFront">
            <a:rot lat="0" lon="0" rev="0"/>
          </a:camera>
          <a:lightRig rig="contrasting" dir="t">
            <a:rot lat="0" lon="0" rev="1200000"/>
          </a:lightRig>
        </a:scene3d>
        <a:sp3d contourW="19050" prstMaterial="metal">
          <a:bevelT w="88900" h="203200" prst="relaxedInset"/>
          <a:bevelB w="165100" h="254000"/>
        </a:sp3d>
      </dgm:spPr>
      <dgm:t>
        <a:bodyPr/>
        <a:lstStyle/>
        <a:p>
          <a:r>
            <a:rPr kumimoji="1" lang="ja-JP" altLang="en-US" sz="1800" b="1" dirty="0">
              <a:effectLst>
                <a:outerShdw blurRad="38100" dist="38100" dir="2700000" algn="tl">
                  <a:srgbClr val="000000">
                    <a:alpha val="43137"/>
                  </a:srgbClr>
                </a:outerShdw>
              </a:effectLst>
            </a:rPr>
            <a:t>私たちは祝福　　される（詩</a:t>
          </a:r>
          <a:r>
            <a:rPr kumimoji="1" lang="en-US" altLang="ja-JP" sz="1800" b="1" dirty="0">
              <a:effectLst>
                <a:outerShdw blurRad="38100" dist="38100" dir="2700000" algn="tl">
                  <a:srgbClr val="000000">
                    <a:alpha val="43137"/>
                  </a:srgbClr>
                </a:outerShdw>
              </a:effectLst>
            </a:rPr>
            <a:t>1:1</a:t>
          </a:r>
          <a:r>
            <a:rPr kumimoji="1" lang="ja-JP" altLang="en-US" sz="1800" b="1" dirty="0">
              <a:effectLst>
                <a:outerShdw blurRad="38100" dist="38100" dir="2700000" algn="tl">
                  <a:srgbClr val="000000">
                    <a:alpha val="43137"/>
                  </a:srgbClr>
                </a:outerShdw>
              </a:effectLst>
            </a:rPr>
            <a:t>、</a:t>
          </a:r>
          <a:r>
            <a:rPr kumimoji="1" lang="en-US" altLang="ja-JP" sz="1800" b="1" dirty="0">
              <a:effectLst>
                <a:outerShdw blurRad="38100" dist="38100" dir="2700000" algn="tl">
                  <a:srgbClr val="000000">
                    <a:alpha val="43137"/>
                  </a:srgbClr>
                </a:outerShdw>
              </a:effectLst>
            </a:rPr>
            <a:t>112:1</a:t>
          </a:r>
          <a:r>
            <a:rPr kumimoji="1" lang="ja-JP" altLang="en-US" sz="1800" b="1" dirty="0">
              <a:effectLst>
                <a:outerShdw blurRad="38100" dist="38100" dir="2700000" algn="tl">
                  <a:srgbClr val="000000">
                    <a:alpha val="43137"/>
                  </a:srgbClr>
                </a:outerShdw>
              </a:effectLst>
            </a:rPr>
            <a:t>、</a:t>
          </a:r>
          <a:r>
            <a:rPr kumimoji="1" lang="en-US" altLang="ja-JP" sz="1800" b="1" dirty="0">
              <a:effectLst>
                <a:outerShdw blurRad="38100" dist="38100" dir="2700000" algn="tl">
                  <a:srgbClr val="000000">
                    <a:alpha val="43137"/>
                  </a:srgbClr>
                </a:outerShdw>
              </a:effectLst>
            </a:rPr>
            <a:t>128:1</a:t>
          </a:r>
          <a:r>
            <a:rPr kumimoji="1" lang="ja-JP" altLang="en-US" sz="1800" b="1" dirty="0">
              <a:effectLst>
                <a:outerShdw blurRad="38100" dist="38100" dir="2700000" algn="tl">
                  <a:srgbClr val="000000">
                    <a:alpha val="43137"/>
                  </a:srgbClr>
                </a:outerShdw>
              </a:effectLst>
            </a:rPr>
            <a:t>）</a:t>
          </a:r>
          <a:endParaRPr lang="es-ES" sz="1800" dirty="0">
            <a:effectLst>
              <a:outerShdw blurRad="38100" dist="38100" dir="2700000" algn="tl">
                <a:srgbClr val="000000">
                  <a:alpha val="43137"/>
                </a:srgbClr>
              </a:outerShdw>
            </a:effectLst>
          </a:endParaRPr>
        </a:p>
      </dgm:t>
    </dgm:pt>
    <dgm:pt modelId="{EAF1523C-C622-48DE-821A-9333D939782C}" type="parTrans" cxnId="{5BC7468A-2700-4254-9A2D-1378DFA8D9EA}">
      <dgm:prSet/>
      <dgm:spPr/>
      <dgm:t>
        <a:bodyPr/>
        <a:lstStyle/>
        <a:p>
          <a:endParaRPr lang="es-ES" sz="1800">
            <a:effectLst>
              <a:outerShdw blurRad="38100" dist="38100" dir="2700000" algn="tl">
                <a:srgbClr val="000000">
                  <a:alpha val="43137"/>
                </a:srgbClr>
              </a:outerShdw>
            </a:effectLst>
          </a:endParaRPr>
        </a:p>
      </dgm:t>
    </dgm:pt>
    <dgm:pt modelId="{8EE2D087-FA84-418D-807D-68C9BF087B48}" type="sibTrans" cxnId="{5BC7468A-2700-4254-9A2D-1378DFA8D9EA}">
      <dgm:prSet/>
      <dgm:spPr/>
      <dgm:t>
        <a:bodyPr/>
        <a:lstStyle/>
        <a:p>
          <a:endParaRPr lang="es-ES" sz="1800">
            <a:effectLst>
              <a:outerShdw blurRad="38100" dist="38100" dir="2700000" algn="tl">
                <a:srgbClr val="000000">
                  <a:alpha val="43137"/>
                </a:srgbClr>
              </a:outerShdw>
            </a:effectLst>
          </a:endParaRPr>
        </a:p>
      </dgm:t>
    </dgm:pt>
    <dgm:pt modelId="{1B8737EC-DEBB-4EDF-AFFD-D76A3239556D}">
      <dgm:prSet custT="1"/>
      <dgm:spPr>
        <a:solidFill>
          <a:srgbClr val="00B050"/>
        </a:solidFill>
        <a:effectLst>
          <a:outerShdw blurRad="63500" sx="102000" sy="102000" algn="ctr" rotWithShape="0">
            <a:prstClr val="black">
              <a:alpha val="40000"/>
            </a:prstClr>
          </a:outerShdw>
        </a:effectLst>
        <a:scene3d>
          <a:camera prst="orthographicFront">
            <a:rot lat="0" lon="0" rev="0"/>
          </a:camera>
          <a:lightRig rig="contrasting" dir="t">
            <a:rot lat="0" lon="0" rev="1200000"/>
          </a:lightRig>
        </a:scene3d>
        <a:sp3d contourW="19050" prstMaterial="metal">
          <a:bevelT w="88900" h="203200" prst="relaxedInset"/>
          <a:bevelB w="165100" h="254000"/>
        </a:sp3d>
      </dgm:spPr>
      <dgm:t>
        <a:bodyPr/>
        <a:lstStyle/>
        <a:p>
          <a:r>
            <a:rPr kumimoji="1" lang="ja-JP" altLang="en-US" sz="1800" b="1" dirty="0">
              <a:effectLst>
                <a:outerShdw blurRad="38100" dist="38100" dir="2700000" algn="tl">
                  <a:srgbClr val="000000">
                    <a:alpha val="43137"/>
                  </a:srgbClr>
                </a:outerShdw>
              </a:effectLst>
            </a:rPr>
            <a:t>私たちの働きは栄える（詩篇</a:t>
          </a:r>
          <a:r>
            <a:rPr kumimoji="1" lang="en-US" altLang="ja-JP" sz="1800" b="1" dirty="0">
              <a:effectLst>
                <a:outerShdw blurRad="38100" dist="38100" dir="2700000" algn="tl">
                  <a:srgbClr val="000000">
                    <a:alpha val="43137"/>
                  </a:srgbClr>
                </a:outerShdw>
              </a:effectLst>
            </a:rPr>
            <a:t>1:3</a:t>
          </a:r>
          <a:r>
            <a:rPr kumimoji="1" lang="ja-JP" altLang="en-US" sz="1800" b="1" dirty="0">
              <a:effectLst>
                <a:outerShdw blurRad="38100" dist="38100" dir="2700000" algn="tl">
                  <a:srgbClr val="000000">
                    <a:alpha val="43137"/>
                  </a:srgbClr>
                </a:outerShdw>
              </a:effectLst>
            </a:rPr>
            <a:t>、</a:t>
          </a:r>
          <a:r>
            <a:rPr kumimoji="1" lang="en-US" altLang="ja-JP" sz="1800" b="1" dirty="0">
              <a:effectLst>
                <a:outerShdw blurRad="38100" dist="38100" dir="2700000" algn="tl">
                  <a:srgbClr val="000000">
                    <a:alpha val="43137"/>
                  </a:srgbClr>
                </a:outerShdw>
              </a:effectLst>
            </a:rPr>
            <a:t>128:2</a:t>
          </a:r>
          <a:r>
            <a:rPr kumimoji="1" lang="ja-JP" altLang="en-US" sz="1800" b="1" dirty="0">
              <a:effectLst>
                <a:outerShdw blurRad="38100" dist="38100" dir="2700000" algn="tl">
                  <a:srgbClr val="000000">
                    <a:alpha val="43137"/>
                  </a:srgbClr>
                </a:outerShdw>
              </a:effectLst>
            </a:rPr>
            <a:t>）</a:t>
          </a:r>
          <a:endParaRPr lang="es-ES" sz="1800" dirty="0">
            <a:effectLst>
              <a:outerShdw blurRad="38100" dist="38100" dir="2700000" algn="tl">
                <a:srgbClr val="000000">
                  <a:alpha val="43137"/>
                </a:srgbClr>
              </a:outerShdw>
            </a:effectLst>
          </a:endParaRPr>
        </a:p>
      </dgm:t>
    </dgm:pt>
    <dgm:pt modelId="{C00A034A-6BF5-49BE-AFF3-0FC2D5DBF317}" type="parTrans" cxnId="{EAF91E77-ED79-41B9-A39C-5A9806A0E3B0}">
      <dgm:prSet/>
      <dgm:spPr/>
      <dgm:t>
        <a:bodyPr/>
        <a:lstStyle/>
        <a:p>
          <a:endParaRPr lang="es-ES" sz="1800">
            <a:effectLst>
              <a:outerShdw blurRad="38100" dist="38100" dir="2700000" algn="tl">
                <a:srgbClr val="000000">
                  <a:alpha val="43137"/>
                </a:srgbClr>
              </a:outerShdw>
            </a:effectLst>
          </a:endParaRPr>
        </a:p>
      </dgm:t>
    </dgm:pt>
    <dgm:pt modelId="{D7F8710E-7F5B-4F7A-835D-6FBE32F05F84}" type="sibTrans" cxnId="{EAF91E77-ED79-41B9-A39C-5A9806A0E3B0}">
      <dgm:prSet/>
      <dgm:spPr/>
      <dgm:t>
        <a:bodyPr/>
        <a:lstStyle/>
        <a:p>
          <a:endParaRPr lang="es-ES" sz="1800">
            <a:effectLst>
              <a:outerShdw blurRad="38100" dist="38100" dir="2700000" algn="tl">
                <a:srgbClr val="000000">
                  <a:alpha val="43137"/>
                </a:srgbClr>
              </a:outerShdw>
            </a:effectLst>
          </a:endParaRPr>
        </a:p>
      </dgm:t>
    </dgm:pt>
    <dgm:pt modelId="{80DA11E1-07FB-4A4E-8026-E71F4B4DA066}">
      <dgm:prSet custT="1"/>
      <dgm:spPr>
        <a:solidFill>
          <a:srgbClr val="CC00CC"/>
        </a:solidFill>
        <a:effectLst>
          <a:outerShdw blurRad="63500" sx="102000" sy="102000" algn="ctr" rotWithShape="0">
            <a:prstClr val="black">
              <a:alpha val="40000"/>
            </a:prstClr>
          </a:outerShdw>
        </a:effectLst>
        <a:scene3d>
          <a:camera prst="orthographicFront">
            <a:rot lat="0" lon="0" rev="0"/>
          </a:camera>
          <a:lightRig rig="contrasting" dir="t">
            <a:rot lat="0" lon="0" rev="1200000"/>
          </a:lightRig>
        </a:scene3d>
        <a:sp3d contourW="19050" prstMaterial="metal">
          <a:bevelT w="88900" h="203200" prst="relaxedInset"/>
          <a:bevelB w="165100" h="254000"/>
        </a:sp3d>
      </dgm:spPr>
      <dgm:t>
        <a:bodyPr/>
        <a:lstStyle/>
        <a:p>
          <a:r>
            <a:rPr kumimoji="1" lang="ja-JP" altLang="en-US" sz="1800" b="1" dirty="0">
              <a:effectLst>
                <a:outerShdw blurRad="38100" dist="38100" dir="2700000" algn="tl">
                  <a:srgbClr val="000000">
                    <a:alpha val="43137"/>
                  </a:srgbClr>
                </a:outerShdw>
              </a:effectLst>
            </a:rPr>
            <a:t>私たちの子孫は　　力強い　</a:t>
          </a:r>
          <a:r>
            <a:rPr kumimoji="1" lang="en-US" altLang="ja-JP" sz="1800" b="1" dirty="0">
              <a:effectLst>
                <a:outerShdw blurRad="38100" dist="38100" dir="2700000" algn="tl">
                  <a:srgbClr val="000000">
                    <a:alpha val="43137"/>
                  </a:srgbClr>
                </a:outerShdw>
              </a:effectLst>
            </a:rPr>
            <a:t>(</a:t>
          </a:r>
          <a:r>
            <a:rPr kumimoji="1" lang="ja-JP" altLang="en-US" sz="1800" b="1" dirty="0">
              <a:effectLst>
                <a:outerShdw blurRad="38100" dist="38100" dir="2700000" algn="tl">
                  <a:srgbClr val="000000">
                    <a:alpha val="43137"/>
                  </a:srgbClr>
                </a:outerShdw>
              </a:effectLst>
            </a:rPr>
            <a:t>詩</a:t>
          </a:r>
          <a:r>
            <a:rPr kumimoji="1" lang="en-US" altLang="ja-JP" sz="1800" b="1" dirty="0">
              <a:effectLst>
                <a:outerShdw blurRad="38100" dist="38100" dir="2700000" algn="tl">
                  <a:srgbClr val="000000">
                    <a:alpha val="43137"/>
                  </a:srgbClr>
                </a:outerShdw>
              </a:effectLst>
            </a:rPr>
            <a:t>112:2; 128:3)</a:t>
          </a:r>
          <a:endParaRPr lang="es-ES" sz="1800" dirty="0">
            <a:effectLst>
              <a:outerShdw blurRad="38100" dist="38100" dir="2700000" algn="tl">
                <a:srgbClr val="000000">
                  <a:alpha val="43137"/>
                </a:srgbClr>
              </a:outerShdw>
            </a:effectLst>
          </a:endParaRPr>
        </a:p>
      </dgm:t>
    </dgm:pt>
    <dgm:pt modelId="{A4372149-37AE-45C8-AA66-DF055CB70DEC}" type="parTrans" cxnId="{CCB09274-5EA2-44D8-B22D-04E3192B2B6F}">
      <dgm:prSet/>
      <dgm:spPr/>
      <dgm:t>
        <a:bodyPr/>
        <a:lstStyle/>
        <a:p>
          <a:endParaRPr lang="es-ES" sz="1800">
            <a:effectLst>
              <a:outerShdw blurRad="38100" dist="38100" dir="2700000" algn="tl">
                <a:srgbClr val="000000">
                  <a:alpha val="43137"/>
                </a:srgbClr>
              </a:outerShdw>
            </a:effectLst>
          </a:endParaRPr>
        </a:p>
      </dgm:t>
    </dgm:pt>
    <dgm:pt modelId="{DE3C83A3-26F2-4264-BC3A-3606EAB6D89E}" type="sibTrans" cxnId="{CCB09274-5EA2-44D8-B22D-04E3192B2B6F}">
      <dgm:prSet/>
      <dgm:spPr/>
      <dgm:t>
        <a:bodyPr/>
        <a:lstStyle/>
        <a:p>
          <a:endParaRPr lang="es-ES" sz="1800">
            <a:effectLst>
              <a:outerShdw blurRad="38100" dist="38100" dir="2700000" algn="tl">
                <a:srgbClr val="000000">
                  <a:alpha val="43137"/>
                </a:srgbClr>
              </a:outerShdw>
            </a:effectLst>
          </a:endParaRPr>
        </a:p>
      </dgm:t>
    </dgm:pt>
    <dgm:pt modelId="{EFD515DE-C617-4246-94A4-2A2232137CBF}">
      <dgm:prSet custT="1"/>
      <dgm:spPr>
        <a:solidFill>
          <a:schemeClr val="accent5">
            <a:lumMod val="75000"/>
          </a:schemeClr>
        </a:solidFill>
        <a:effectLst>
          <a:outerShdw blurRad="63500" sx="102000" sy="102000" algn="ctr" rotWithShape="0">
            <a:prstClr val="black">
              <a:alpha val="40000"/>
            </a:prstClr>
          </a:outerShdw>
        </a:effectLst>
        <a:scene3d>
          <a:camera prst="orthographicFront">
            <a:rot lat="0" lon="0" rev="0"/>
          </a:camera>
          <a:lightRig rig="contrasting" dir="t">
            <a:rot lat="0" lon="0" rev="1200000"/>
          </a:lightRig>
        </a:scene3d>
        <a:sp3d contourW="19050" prstMaterial="metal">
          <a:bevelT w="88900" h="203200" prst="relaxedInset"/>
          <a:bevelB w="165100" h="254000"/>
        </a:sp3d>
      </dgm:spPr>
      <dgm:t>
        <a:bodyPr/>
        <a:lstStyle/>
        <a:p>
          <a:pPr>
            <a:lnSpc>
              <a:spcPts val="2100"/>
            </a:lnSpc>
          </a:pPr>
          <a:r>
            <a:rPr kumimoji="1" lang="ja-JP" altLang="en-US" sz="1800" b="1" dirty="0">
              <a:effectLst>
                <a:outerShdw blurRad="38100" dist="38100" dir="2700000" algn="tl">
                  <a:srgbClr val="000000">
                    <a:alpha val="43137"/>
                  </a:srgbClr>
                </a:outerShdw>
              </a:effectLst>
            </a:rPr>
            <a:t>私たちは繁栄と富を受ける 
</a:t>
          </a:r>
          <a:r>
            <a:rPr kumimoji="1" lang="en-US" altLang="ja-JP" sz="1800" b="1" dirty="0">
              <a:effectLst>
                <a:outerShdw blurRad="38100" dist="38100" dir="2700000" algn="tl">
                  <a:srgbClr val="000000">
                    <a:alpha val="43137"/>
                  </a:srgbClr>
                </a:outerShdw>
              </a:effectLst>
            </a:rPr>
            <a:t>(</a:t>
          </a:r>
          <a:r>
            <a:rPr kumimoji="1" lang="ja-JP" altLang="en-US" sz="1800" b="1" dirty="0">
              <a:effectLst>
                <a:outerShdw blurRad="38100" dist="38100" dir="2700000" algn="tl">
                  <a:srgbClr val="000000">
                    <a:alpha val="43137"/>
                  </a:srgbClr>
                </a:outerShdw>
              </a:effectLst>
            </a:rPr>
            <a:t>詩篇</a:t>
          </a:r>
          <a:r>
            <a:rPr kumimoji="1" lang="en-US" altLang="ja-JP" sz="1800" b="1" dirty="0">
              <a:effectLst>
                <a:outerShdw blurRad="38100" dist="38100" dir="2700000" algn="tl">
                  <a:srgbClr val="000000">
                    <a:alpha val="43137"/>
                  </a:srgbClr>
                </a:outerShdw>
              </a:effectLst>
            </a:rPr>
            <a:t>112:3)</a:t>
          </a:r>
          <a:endParaRPr lang="es-ES" sz="1800" dirty="0">
            <a:effectLst>
              <a:outerShdw blurRad="38100" dist="38100" dir="2700000" algn="tl">
                <a:srgbClr val="000000">
                  <a:alpha val="43137"/>
                </a:srgbClr>
              </a:outerShdw>
            </a:effectLst>
          </a:endParaRPr>
        </a:p>
      </dgm:t>
    </dgm:pt>
    <dgm:pt modelId="{DF4E0D5A-A863-483D-9089-431D15AD3657}" type="parTrans" cxnId="{5FA7BE11-28EE-4DEB-A07A-4DA2084F2ECC}">
      <dgm:prSet/>
      <dgm:spPr/>
      <dgm:t>
        <a:bodyPr/>
        <a:lstStyle/>
        <a:p>
          <a:endParaRPr lang="es-ES" sz="1800">
            <a:effectLst>
              <a:outerShdw blurRad="38100" dist="38100" dir="2700000" algn="tl">
                <a:srgbClr val="000000">
                  <a:alpha val="43137"/>
                </a:srgbClr>
              </a:outerShdw>
            </a:effectLst>
          </a:endParaRPr>
        </a:p>
      </dgm:t>
    </dgm:pt>
    <dgm:pt modelId="{7638FC89-C9C0-40F5-8B59-2881CFACEA68}" type="sibTrans" cxnId="{5FA7BE11-28EE-4DEB-A07A-4DA2084F2ECC}">
      <dgm:prSet/>
      <dgm:spPr/>
      <dgm:t>
        <a:bodyPr/>
        <a:lstStyle/>
        <a:p>
          <a:endParaRPr lang="es-ES" sz="1800">
            <a:effectLst>
              <a:outerShdw blurRad="38100" dist="38100" dir="2700000" algn="tl">
                <a:srgbClr val="000000">
                  <a:alpha val="43137"/>
                </a:srgbClr>
              </a:outerShdw>
            </a:effectLst>
          </a:endParaRPr>
        </a:p>
      </dgm:t>
    </dgm:pt>
    <dgm:pt modelId="{FDB6C9CC-6076-41C2-B34D-AB34DDFCA533}">
      <dgm:prSet custT="1"/>
      <dgm:spPr>
        <a:effectLst>
          <a:outerShdw blurRad="63500" sx="102000" sy="102000" algn="ctr" rotWithShape="0">
            <a:prstClr val="black">
              <a:alpha val="40000"/>
            </a:prstClr>
          </a:outerShdw>
        </a:effectLst>
        <a:scene3d>
          <a:camera prst="orthographicFront">
            <a:rot lat="0" lon="0" rev="0"/>
          </a:camera>
          <a:lightRig rig="contrasting" dir="t">
            <a:rot lat="0" lon="0" rev="1200000"/>
          </a:lightRig>
        </a:scene3d>
        <a:sp3d contourW="19050" prstMaterial="metal">
          <a:bevelT w="88900" h="203200" prst="relaxedInset"/>
          <a:bevelB w="165100" h="254000"/>
        </a:sp3d>
      </dgm:spPr>
      <dgm:t>
        <a:bodyPr/>
        <a:lstStyle/>
        <a:p>
          <a:pPr marL="0" lvl="0" indent="0" algn="ctr" defTabSz="800100">
            <a:lnSpc>
              <a:spcPts val="2100"/>
            </a:lnSpc>
            <a:spcBef>
              <a:spcPct val="0"/>
            </a:spcBef>
            <a:spcAft>
              <a:spcPct val="35000"/>
            </a:spcAft>
            <a:buNone/>
          </a:pPr>
          <a:r>
            <a:rPr kumimoji="1" lang="ja-JP" altLang="en-US" sz="1800" b="1" kern="1200" dirty="0">
              <a:solidFill>
                <a:prstClr val="white"/>
              </a:solidFill>
              <a:effectLst>
                <a:outerShdw blurRad="38100" dist="38100" dir="2700000" algn="tl">
                  <a:srgbClr val="000000">
                    <a:alpha val="43137"/>
                  </a:srgbClr>
                </a:outerShdw>
              </a:effectLst>
              <a:latin typeface="Calibri" panose="020F0502020204030204"/>
              <a:ea typeface="游ゴシック" panose="020B0400000000000000" pitchFamily="50" charset="-128"/>
              <a:cs typeface="+mn-cs"/>
            </a:rPr>
            <a:t>私たちは神の光の中を歩む 
</a:t>
          </a:r>
          <a:r>
            <a:rPr kumimoji="1" lang="en-US" altLang="ja-JP" sz="1800" b="1" kern="1200" dirty="0">
              <a:solidFill>
                <a:prstClr val="white"/>
              </a:solidFill>
              <a:effectLst>
                <a:outerShdw blurRad="38100" dist="38100" dir="2700000" algn="tl">
                  <a:srgbClr val="000000">
                    <a:alpha val="43137"/>
                  </a:srgbClr>
                </a:outerShdw>
              </a:effectLst>
              <a:latin typeface="Calibri" panose="020F0502020204030204"/>
              <a:ea typeface="游ゴシック" panose="020B0400000000000000" pitchFamily="50" charset="-128"/>
              <a:cs typeface="+mn-cs"/>
            </a:rPr>
            <a:t>(</a:t>
          </a:r>
          <a:r>
            <a:rPr kumimoji="1" lang="ja-JP" altLang="en-US" sz="1800" b="1" kern="1200" dirty="0">
              <a:solidFill>
                <a:prstClr val="white"/>
              </a:solidFill>
              <a:effectLst>
                <a:outerShdw blurRad="38100" dist="38100" dir="2700000" algn="tl">
                  <a:srgbClr val="000000">
                    <a:alpha val="43137"/>
                  </a:srgbClr>
                </a:outerShdw>
              </a:effectLst>
              <a:latin typeface="Calibri" panose="020F0502020204030204"/>
              <a:ea typeface="游ゴシック" panose="020B0400000000000000" pitchFamily="50" charset="-128"/>
              <a:cs typeface="+mn-cs"/>
            </a:rPr>
            <a:t>詩</a:t>
          </a:r>
          <a:r>
            <a:rPr kumimoji="1" lang="en-US" altLang="ja-JP" sz="1800" b="1" kern="1200" dirty="0">
              <a:solidFill>
                <a:prstClr val="white"/>
              </a:solidFill>
              <a:effectLst>
                <a:outerShdw blurRad="38100" dist="38100" dir="2700000" algn="tl">
                  <a:srgbClr val="000000">
                    <a:alpha val="43137"/>
                  </a:srgbClr>
                </a:outerShdw>
              </a:effectLst>
              <a:latin typeface="Calibri" panose="020F0502020204030204"/>
              <a:ea typeface="游ゴシック" panose="020B0400000000000000" pitchFamily="50" charset="-128"/>
              <a:cs typeface="+mn-cs"/>
            </a:rPr>
            <a:t>112:4</a:t>
          </a:r>
          <a:r>
            <a:rPr kumimoji="1" lang="ja-JP" altLang="en-US" sz="1800" b="1" kern="1200" dirty="0">
              <a:solidFill>
                <a:prstClr val="white"/>
              </a:solidFill>
              <a:effectLst>
                <a:outerShdw blurRad="38100" dist="38100" dir="2700000" algn="tl">
                  <a:srgbClr val="000000">
                    <a:alpha val="43137"/>
                  </a:srgbClr>
                </a:outerShdw>
              </a:effectLst>
              <a:latin typeface="Calibri" panose="020F0502020204030204"/>
              <a:ea typeface="游ゴシック" panose="020B0400000000000000" pitchFamily="50" charset="-128"/>
              <a:cs typeface="+mn-cs"/>
            </a:rPr>
            <a:t>）。</a:t>
          </a:r>
          <a:endParaRPr kumimoji="1" lang="es-ES" sz="1800" b="1" kern="1200" dirty="0">
            <a:solidFill>
              <a:prstClr val="white"/>
            </a:solidFill>
            <a:effectLst>
              <a:outerShdw blurRad="38100" dist="38100" dir="2700000" algn="tl">
                <a:srgbClr val="000000">
                  <a:alpha val="43137"/>
                </a:srgbClr>
              </a:outerShdw>
            </a:effectLst>
            <a:latin typeface="Calibri" panose="020F0502020204030204"/>
            <a:ea typeface="游ゴシック" panose="020B0400000000000000" pitchFamily="50" charset="-128"/>
            <a:cs typeface="+mn-cs"/>
          </a:endParaRPr>
        </a:p>
      </dgm:t>
    </dgm:pt>
    <dgm:pt modelId="{9C3F9F88-C40C-4F1C-9766-0024D3D85E0D}" type="parTrans" cxnId="{40A3DDDC-B729-481F-98C4-216EB37B7868}">
      <dgm:prSet/>
      <dgm:spPr/>
      <dgm:t>
        <a:bodyPr/>
        <a:lstStyle/>
        <a:p>
          <a:endParaRPr lang="es-ES" sz="1800">
            <a:effectLst>
              <a:outerShdw blurRad="38100" dist="38100" dir="2700000" algn="tl">
                <a:srgbClr val="000000">
                  <a:alpha val="43137"/>
                </a:srgbClr>
              </a:outerShdw>
            </a:effectLst>
          </a:endParaRPr>
        </a:p>
      </dgm:t>
    </dgm:pt>
    <dgm:pt modelId="{8D5E8639-CBC0-4A37-82F7-02119D4973F3}" type="sibTrans" cxnId="{40A3DDDC-B729-481F-98C4-216EB37B7868}">
      <dgm:prSet/>
      <dgm:spPr/>
      <dgm:t>
        <a:bodyPr/>
        <a:lstStyle/>
        <a:p>
          <a:endParaRPr lang="es-ES" sz="1800">
            <a:effectLst>
              <a:outerShdw blurRad="38100" dist="38100" dir="2700000" algn="tl">
                <a:srgbClr val="000000">
                  <a:alpha val="43137"/>
                </a:srgbClr>
              </a:outerShdw>
            </a:effectLst>
          </a:endParaRPr>
        </a:p>
      </dgm:t>
    </dgm:pt>
    <dgm:pt modelId="{27C913D6-7BE6-4290-A013-4B2F33DDEEB6}">
      <dgm:prSet custT="1"/>
      <dgm:spPr>
        <a:solidFill>
          <a:schemeClr val="accent3"/>
        </a:solidFill>
        <a:effectLst>
          <a:outerShdw blurRad="63500" sx="102000" sy="102000" algn="ctr" rotWithShape="0">
            <a:prstClr val="black">
              <a:alpha val="40000"/>
            </a:prstClr>
          </a:outerShdw>
        </a:effectLst>
        <a:scene3d>
          <a:camera prst="orthographicFront">
            <a:rot lat="0" lon="0" rev="0"/>
          </a:camera>
          <a:lightRig rig="contrasting" dir="t">
            <a:rot lat="0" lon="0" rev="1200000"/>
          </a:lightRig>
        </a:scene3d>
        <a:sp3d contourW="19050" prstMaterial="metal">
          <a:bevelT w="88900" h="203200" prst="relaxedInset"/>
          <a:bevelB w="165100" h="254000"/>
        </a:sp3d>
      </dgm:spPr>
      <dgm:t>
        <a:bodyPr anchor="t"/>
        <a:lstStyle/>
        <a:p>
          <a:pPr marL="0" lvl="0" indent="0" algn="ctr" defTabSz="800100">
            <a:lnSpc>
              <a:spcPts val="1700"/>
            </a:lnSpc>
            <a:spcBef>
              <a:spcPct val="0"/>
            </a:spcBef>
            <a:spcAft>
              <a:spcPct val="35000"/>
            </a:spcAft>
            <a:buNone/>
          </a:pPr>
          <a:r>
            <a:rPr kumimoji="1" lang="ja-JP" altLang="en-US" sz="1800" b="1" kern="1200" dirty="0">
              <a:solidFill>
                <a:prstClr val="white"/>
              </a:solidFill>
              <a:effectLst>
                <a:outerShdw blurRad="38100" dist="38100" dir="2700000" algn="tl">
                  <a:srgbClr val="000000">
                    <a:alpha val="43137"/>
                  </a:srgbClr>
                </a:outerShdw>
              </a:effectLst>
              <a:latin typeface="Calibri" panose="020F0502020204030204"/>
              <a:ea typeface="游ゴシック" panose="020B0400000000000000" pitchFamily="50" charset="-128"/>
              <a:cs typeface="+mn-cs"/>
            </a:rPr>
            <a:t>私たちは自分の務めをよく治めます 
</a:t>
          </a:r>
          <a:r>
            <a:rPr kumimoji="1" lang="en-US" altLang="ja-JP" sz="1800" b="1" kern="1200" dirty="0">
              <a:solidFill>
                <a:prstClr val="white"/>
              </a:solidFill>
              <a:effectLst>
                <a:outerShdw blurRad="38100" dist="38100" dir="2700000" algn="tl">
                  <a:srgbClr val="000000">
                    <a:alpha val="43137"/>
                  </a:srgbClr>
                </a:outerShdw>
              </a:effectLst>
              <a:latin typeface="Calibri" panose="020F0502020204030204"/>
              <a:ea typeface="游ゴシック" panose="020B0400000000000000" pitchFamily="50" charset="-128"/>
              <a:cs typeface="+mn-cs"/>
            </a:rPr>
            <a:t>(</a:t>
          </a:r>
          <a:r>
            <a:rPr kumimoji="1" lang="ja-JP" altLang="en-US" sz="1800" b="1" kern="1200" dirty="0">
              <a:solidFill>
                <a:prstClr val="white"/>
              </a:solidFill>
              <a:effectLst>
                <a:outerShdw blurRad="38100" dist="38100" dir="2700000" algn="tl">
                  <a:srgbClr val="000000">
                    <a:alpha val="43137"/>
                  </a:srgbClr>
                </a:outerShdw>
              </a:effectLst>
              <a:latin typeface="Calibri" panose="020F0502020204030204"/>
              <a:ea typeface="游ゴシック" panose="020B0400000000000000" pitchFamily="50" charset="-128"/>
              <a:cs typeface="+mn-cs"/>
            </a:rPr>
            <a:t>詩</a:t>
          </a:r>
          <a:r>
            <a:rPr kumimoji="1" lang="en-US" altLang="ja-JP" sz="1800" b="1" kern="1200" dirty="0">
              <a:solidFill>
                <a:prstClr val="white"/>
              </a:solidFill>
              <a:effectLst>
                <a:outerShdw blurRad="38100" dist="38100" dir="2700000" algn="tl">
                  <a:srgbClr val="000000">
                    <a:alpha val="43137"/>
                  </a:srgbClr>
                </a:outerShdw>
              </a:effectLst>
              <a:latin typeface="Calibri" panose="020F0502020204030204"/>
              <a:ea typeface="游ゴシック" panose="020B0400000000000000" pitchFamily="50" charset="-128"/>
              <a:cs typeface="+mn-cs"/>
            </a:rPr>
            <a:t>112:5)</a:t>
          </a:r>
          <a:endParaRPr kumimoji="1" lang="es-ES" sz="1800" b="1" kern="1200" dirty="0">
            <a:solidFill>
              <a:prstClr val="white"/>
            </a:solidFill>
            <a:effectLst>
              <a:outerShdw blurRad="38100" dist="38100" dir="2700000" algn="tl">
                <a:srgbClr val="000000">
                  <a:alpha val="43137"/>
                </a:srgbClr>
              </a:outerShdw>
            </a:effectLst>
            <a:latin typeface="Calibri" panose="020F0502020204030204"/>
            <a:ea typeface="游ゴシック" panose="020B0400000000000000" pitchFamily="50" charset="-128"/>
            <a:cs typeface="+mn-cs"/>
          </a:endParaRPr>
        </a:p>
      </dgm:t>
    </dgm:pt>
    <dgm:pt modelId="{34B2C0D6-029F-487F-9503-6EB9E27164E6}" type="parTrans" cxnId="{35F1638B-072B-448B-9040-7A6BBAEB89AF}">
      <dgm:prSet/>
      <dgm:spPr/>
      <dgm:t>
        <a:bodyPr/>
        <a:lstStyle/>
        <a:p>
          <a:endParaRPr lang="es-ES" sz="1800">
            <a:effectLst>
              <a:outerShdw blurRad="38100" dist="38100" dir="2700000" algn="tl">
                <a:srgbClr val="000000">
                  <a:alpha val="43137"/>
                </a:srgbClr>
              </a:outerShdw>
            </a:effectLst>
          </a:endParaRPr>
        </a:p>
      </dgm:t>
    </dgm:pt>
    <dgm:pt modelId="{E43B475B-C18B-4EB1-B7BE-3D4D98ADE962}" type="sibTrans" cxnId="{35F1638B-072B-448B-9040-7A6BBAEB89AF}">
      <dgm:prSet/>
      <dgm:spPr/>
      <dgm:t>
        <a:bodyPr/>
        <a:lstStyle/>
        <a:p>
          <a:endParaRPr lang="es-ES" sz="1800">
            <a:effectLst>
              <a:outerShdw blurRad="38100" dist="38100" dir="2700000" algn="tl">
                <a:srgbClr val="000000">
                  <a:alpha val="43137"/>
                </a:srgbClr>
              </a:outerShdw>
            </a:effectLst>
          </a:endParaRPr>
        </a:p>
      </dgm:t>
    </dgm:pt>
    <dgm:pt modelId="{41A393E3-EA7A-420A-BB60-4A4604753459}">
      <dgm:prSet custT="1"/>
      <dgm:spPr>
        <a:solidFill>
          <a:schemeClr val="accent2">
            <a:lumMod val="75000"/>
          </a:schemeClr>
        </a:solidFill>
        <a:effectLst>
          <a:outerShdw blurRad="63500" sx="102000" sy="102000" algn="ctr" rotWithShape="0">
            <a:prstClr val="black">
              <a:alpha val="40000"/>
            </a:prstClr>
          </a:outerShdw>
        </a:effectLst>
        <a:scene3d>
          <a:camera prst="orthographicFront">
            <a:rot lat="0" lon="0" rev="0"/>
          </a:camera>
          <a:lightRig rig="contrasting" dir="t">
            <a:rot lat="0" lon="0" rev="1200000"/>
          </a:lightRig>
        </a:scene3d>
        <a:sp3d contourW="19050" prstMaterial="metal">
          <a:bevelT w="88900" h="203200" prst="relaxedInset"/>
          <a:bevelB w="165100" h="254000"/>
        </a:sp3d>
      </dgm:spPr>
      <dgm:t>
        <a:bodyPr/>
        <a:lstStyle/>
        <a:p>
          <a:pPr marL="0" lvl="0" indent="0" algn="ctr" defTabSz="800100">
            <a:lnSpc>
              <a:spcPts val="1700"/>
            </a:lnSpc>
            <a:spcBef>
              <a:spcPct val="0"/>
            </a:spcBef>
            <a:spcAft>
              <a:spcPct val="35000"/>
            </a:spcAft>
            <a:buNone/>
          </a:pPr>
          <a:r>
            <a:rPr kumimoji="1" lang="ja-JP" altLang="en-US" sz="1800" b="1" kern="1200" dirty="0">
              <a:solidFill>
                <a:prstClr val="white"/>
              </a:solidFill>
              <a:effectLst>
                <a:outerShdw blurRad="38100" dist="38100" dir="2700000" algn="tl">
                  <a:srgbClr val="000000">
                    <a:alpha val="43137"/>
                  </a:srgbClr>
                </a:outerShdw>
              </a:effectLst>
              <a:latin typeface="Calibri" panose="020F0502020204030204"/>
              <a:ea typeface="游ゴシック" panose="020B0400000000000000" pitchFamily="50" charset="-128"/>
              <a:cs typeface="+mn-cs"/>
            </a:rPr>
            <a:t>私たちは動かされず、とこしえに覚え　　られる　</a:t>
          </a:r>
          <a:r>
            <a:rPr kumimoji="1" lang="en-US" altLang="ja-JP" sz="1800" b="1" kern="1200" dirty="0">
              <a:solidFill>
                <a:prstClr val="white"/>
              </a:solidFill>
              <a:effectLst>
                <a:outerShdw blurRad="38100" dist="38100" dir="2700000" algn="tl">
                  <a:srgbClr val="000000">
                    <a:alpha val="43137"/>
                  </a:srgbClr>
                </a:outerShdw>
              </a:effectLst>
              <a:latin typeface="Calibri" panose="020F0502020204030204"/>
              <a:ea typeface="游ゴシック" panose="020B0400000000000000" pitchFamily="50" charset="-128"/>
              <a:cs typeface="+mn-cs"/>
            </a:rPr>
            <a:t>(</a:t>
          </a:r>
          <a:r>
            <a:rPr kumimoji="1" lang="ja-JP" altLang="en-US" sz="1800" b="1" kern="1200" dirty="0">
              <a:solidFill>
                <a:prstClr val="white"/>
              </a:solidFill>
              <a:effectLst>
                <a:outerShdw blurRad="38100" dist="38100" dir="2700000" algn="tl">
                  <a:srgbClr val="000000">
                    <a:alpha val="43137"/>
                  </a:srgbClr>
                </a:outerShdw>
              </a:effectLst>
              <a:latin typeface="Calibri" panose="020F0502020204030204"/>
              <a:ea typeface="游ゴシック" panose="020B0400000000000000" pitchFamily="50" charset="-128"/>
              <a:cs typeface="+mn-cs"/>
            </a:rPr>
            <a:t>詩</a:t>
          </a:r>
          <a:r>
            <a:rPr kumimoji="1" lang="en-US" altLang="ja-JP" sz="1800" b="1" kern="1200" dirty="0">
              <a:solidFill>
                <a:prstClr val="white"/>
              </a:solidFill>
              <a:effectLst>
                <a:outerShdw blurRad="38100" dist="38100" dir="2700000" algn="tl">
                  <a:srgbClr val="000000">
                    <a:alpha val="43137"/>
                  </a:srgbClr>
                </a:outerShdw>
              </a:effectLst>
              <a:latin typeface="Calibri" panose="020F0502020204030204"/>
              <a:ea typeface="游ゴシック" panose="020B0400000000000000" pitchFamily="50" charset="-128"/>
              <a:cs typeface="+mn-cs"/>
            </a:rPr>
            <a:t>112:6</a:t>
          </a:r>
          <a:r>
            <a:rPr kumimoji="1" lang="ja-JP" altLang="en-US" sz="1800" b="1" kern="1200" dirty="0">
              <a:solidFill>
                <a:prstClr val="white"/>
              </a:solidFill>
              <a:effectLst>
                <a:outerShdw blurRad="38100" dist="38100" dir="2700000" algn="tl">
                  <a:srgbClr val="000000">
                    <a:alpha val="43137"/>
                  </a:srgbClr>
                </a:outerShdw>
              </a:effectLst>
              <a:latin typeface="Calibri" panose="020F0502020204030204"/>
              <a:ea typeface="游ゴシック" panose="020B0400000000000000" pitchFamily="50" charset="-128"/>
              <a:cs typeface="+mn-cs"/>
            </a:rPr>
            <a:t>）</a:t>
          </a:r>
          <a:endParaRPr kumimoji="1" lang="es-ES" sz="1800" b="1" kern="1200" dirty="0">
            <a:solidFill>
              <a:prstClr val="white"/>
            </a:solidFill>
            <a:effectLst>
              <a:outerShdw blurRad="38100" dist="38100" dir="2700000" algn="tl">
                <a:srgbClr val="000000">
                  <a:alpha val="43137"/>
                </a:srgbClr>
              </a:outerShdw>
            </a:effectLst>
            <a:latin typeface="Calibri" panose="020F0502020204030204"/>
            <a:ea typeface="游ゴシック" panose="020B0400000000000000" pitchFamily="50" charset="-128"/>
            <a:cs typeface="+mn-cs"/>
          </a:endParaRPr>
        </a:p>
      </dgm:t>
    </dgm:pt>
    <dgm:pt modelId="{BD97F7A4-4BAE-41C6-8130-D04B7DE2667E}" type="parTrans" cxnId="{9C3755BC-57A6-44B6-8926-7073E7B6CCFD}">
      <dgm:prSet/>
      <dgm:spPr/>
      <dgm:t>
        <a:bodyPr/>
        <a:lstStyle/>
        <a:p>
          <a:endParaRPr lang="es-ES" sz="1800">
            <a:effectLst>
              <a:outerShdw blurRad="38100" dist="38100" dir="2700000" algn="tl">
                <a:srgbClr val="000000">
                  <a:alpha val="43137"/>
                </a:srgbClr>
              </a:outerShdw>
            </a:effectLst>
          </a:endParaRPr>
        </a:p>
      </dgm:t>
    </dgm:pt>
    <dgm:pt modelId="{36B4E948-4107-4433-8F85-9143EB254F63}" type="sibTrans" cxnId="{9C3755BC-57A6-44B6-8926-7073E7B6CCFD}">
      <dgm:prSet/>
      <dgm:spPr/>
      <dgm:t>
        <a:bodyPr/>
        <a:lstStyle/>
        <a:p>
          <a:endParaRPr lang="es-ES" sz="1800">
            <a:effectLst>
              <a:outerShdw blurRad="38100" dist="38100" dir="2700000" algn="tl">
                <a:srgbClr val="000000">
                  <a:alpha val="43137"/>
                </a:srgbClr>
              </a:outerShdw>
            </a:effectLst>
          </a:endParaRPr>
        </a:p>
      </dgm:t>
    </dgm:pt>
    <dgm:pt modelId="{594A50C5-A217-4FCE-802B-70E0E1887752}">
      <dgm:prSet custT="1"/>
      <dgm:spPr>
        <a:solidFill>
          <a:srgbClr val="A60E26"/>
        </a:solidFill>
        <a:effectLst>
          <a:outerShdw blurRad="63500" sx="102000" sy="102000" algn="ctr" rotWithShape="0">
            <a:prstClr val="black">
              <a:alpha val="40000"/>
            </a:prstClr>
          </a:outerShdw>
        </a:effectLst>
        <a:scene3d>
          <a:camera prst="orthographicFront">
            <a:rot lat="0" lon="0" rev="0"/>
          </a:camera>
          <a:lightRig rig="contrasting" dir="t">
            <a:rot lat="0" lon="0" rev="1200000"/>
          </a:lightRig>
        </a:scene3d>
        <a:sp3d contourW="19050" prstMaterial="metal">
          <a:bevelT w="88900" h="203200" prst="relaxedInset"/>
          <a:bevelB w="165100" h="254000"/>
        </a:sp3d>
      </dgm:spPr>
      <dgm:t>
        <a:bodyPr/>
        <a:lstStyle/>
        <a:p>
          <a:r>
            <a:rPr kumimoji="1" lang="ja-JP" altLang="en-US" sz="1800" b="1" dirty="0">
              <a:effectLst>
                <a:outerShdw blurRad="38100" dist="38100" dir="2700000" algn="tl">
                  <a:srgbClr val="000000">
                    <a:alpha val="43137"/>
                  </a:srgbClr>
                </a:outerShdw>
              </a:effectLst>
            </a:rPr>
            <a:t>悪い知らせを恐れない　（詩</a:t>
          </a:r>
          <a:r>
            <a:rPr kumimoji="1" lang="en-US" altLang="ja-JP" sz="1800" b="1" dirty="0">
              <a:effectLst>
                <a:outerShdw blurRad="38100" dist="38100" dir="2700000" algn="tl">
                  <a:srgbClr val="000000">
                    <a:alpha val="43137"/>
                  </a:srgbClr>
                </a:outerShdw>
              </a:effectLst>
            </a:rPr>
            <a:t>112:7</a:t>
          </a:r>
          <a:r>
            <a:rPr kumimoji="1" lang="ja-JP" altLang="en-US" sz="1800" b="1" dirty="0">
              <a:effectLst>
                <a:outerShdw blurRad="38100" dist="38100" dir="2700000" algn="tl">
                  <a:srgbClr val="000000">
                    <a:alpha val="43137"/>
                  </a:srgbClr>
                </a:outerShdw>
              </a:effectLst>
            </a:rPr>
            <a:t>）</a:t>
          </a:r>
          <a:endParaRPr lang="es-ES" sz="1800" dirty="0">
            <a:effectLst>
              <a:outerShdw blurRad="38100" dist="38100" dir="2700000" algn="tl">
                <a:srgbClr val="000000">
                  <a:alpha val="43137"/>
                </a:srgbClr>
              </a:outerShdw>
            </a:effectLst>
          </a:endParaRPr>
        </a:p>
      </dgm:t>
    </dgm:pt>
    <dgm:pt modelId="{25DBB74B-ECE7-41B9-AAFA-BBC92FE27284}" type="parTrans" cxnId="{77FEDDD6-4175-4654-9A85-3B3E252ADE16}">
      <dgm:prSet/>
      <dgm:spPr/>
      <dgm:t>
        <a:bodyPr/>
        <a:lstStyle/>
        <a:p>
          <a:endParaRPr lang="es-ES" sz="1800">
            <a:effectLst>
              <a:outerShdw blurRad="38100" dist="38100" dir="2700000" algn="tl">
                <a:srgbClr val="000000">
                  <a:alpha val="43137"/>
                </a:srgbClr>
              </a:outerShdw>
            </a:effectLst>
          </a:endParaRPr>
        </a:p>
      </dgm:t>
    </dgm:pt>
    <dgm:pt modelId="{9B4BF43C-AAB2-4B97-B7E8-5F9094955F2F}" type="sibTrans" cxnId="{77FEDDD6-4175-4654-9A85-3B3E252ADE16}">
      <dgm:prSet/>
      <dgm:spPr/>
      <dgm:t>
        <a:bodyPr/>
        <a:lstStyle/>
        <a:p>
          <a:endParaRPr lang="es-ES" sz="1800">
            <a:effectLst>
              <a:outerShdw blurRad="38100" dist="38100" dir="2700000" algn="tl">
                <a:srgbClr val="000000">
                  <a:alpha val="43137"/>
                </a:srgbClr>
              </a:outerShdw>
            </a:effectLst>
          </a:endParaRPr>
        </a:p>
      </dgm:t>
    </dgm:pt>
    <dgm:pt modelId="{321A1EBD-270A-44EC-A1AE-DA122C621B6E}">
      <dgm:prSet custT="1"/>
      <dgm:spPr>
        <a:solidFill>
          <a:schemeClr val="accent4">
            <a:lumMod val="75000"/>
          </a:schemeClr>
        </a:solidFill>
        <a:effectLst>
          <a:outerShdw blurRad="63500" sx="102000" sy="102000" algn="ctr" rotWithShape="0">
            <a:prstClr val="black">
              <a:alpha val="40000"/>
            </a:prstClr>
          </a:outerShdw>
        </a:effectLst>
        <a:scene3d>
          <a:camera prst="orthographicFront">
            <a:rot lat="0" lon="0" rev="0"/>
          </a:camera>
          <a:lightRig rig="contrasting" dir="t">
            <a:rot lat="0" lon="0" rev="1200000"/>
          </a:lightRig>
        </a:scene3d>
        <a:sp3d contourW="19050" prstMaterial="metal">
          <a:bevelT w="88900" h="203200" prst="relaxedInset"/>
          <a:bevelB w="165100" h="254000"/>
        </a:sp3d>
      </dgm:spPr>
      <dgm:t>
        <a:bodyPr/>
        <a:lstStyle/>
        <a:p>
          <a:r>
            <a:rPr kumimoji="1" lang="ja-JP" altLang="en-US" sz="1800" b="1" dirty="0">
              <a:effectLst>
                <a:outerShdw blurRad="38100" dist="38100" dir="2700000" algn="tl">
                  <a:srgbClr val="000000">
                    <a:alpha val="43137"/>
                  </a:srgbClr>
                </a:outerShdw>
              </a:effectLst>
            </a:rPr>
            <a:t>私たちは敵を倒す（詩</a:t>
          </a:r>
          <a:r>
            <a:rPr kumimoji="1" lang="en-US" altLang="ja-JP" sz="1800" b="1" dirty="0">
              <a:effectLst>
                <a:outerShdw blurRad="38100" dist="38100" dir="2700000" algn="tl">
                  <a:srgbClr val="000000">
                    <a:alpha val="43137"/>
                  </a:srgbClr>
                </a:outerShdw>
              </a:effectLst>
            </a:rPr>
            <a:t>112:8</a:t>
          </a:r>
          <a:r>
            <a:rPr kumimoji="1" lang="ja-JP" altLang="en-US" sz="1800" b="1" dirty="0">
              <a:effectLst>
                <a:outerShdw blurRad="38100" dist="38100" dir="2700000" algn="tl">
                  <a:srgbClr val="000000">
                    <a:alpha val="43137"/>
                  </a:srgbClr>
                </a:outerShdw>
              </a:effectLst>
            </a:rPr>
            <a:t>）</a:t>
          </a:r>
          <a:endParaRPr lang="es-ES" sz="1800" dirty="0">
            <a:effectLst>
              <a:outerShdw blurRad="38100" dist="38100" dir="2700000" algn="tl">
                <a:srgbClr val="000000">
                  <a:alpha val="43137"/>
                </a:srgbClr>
              </a:outerShdw>
            </a:effectLst>
          </a:endParaRPr>
        </a:p>
      </dgm:t>
    </dgm:pt>
    <dgm:pt modelId="{AA3B1F02-95EF-4C75-94F7-D2A4A7410013}" type="parTrans" cxnId="{D4B2F488-9BAE-4E7F-85EC-ADB64BA77778}">
      <dgm:prSet/>
      <dgm:spPr/>
      <dgm:t>
        <a:bodyPr/>
        <a:lstStyle/>
        <a:p>
          <a:endParaRPr lang="es-ES" sz="1800">
            <a:effectLst>
              <a:outerShdw blurRad="38100" dist="38100" dir="2700000" algn="tl">
                <a:srgbClr val="000000">
                  <a:alpha val="43137"/>
                </a:srgbClr>
              </a:outerShdw>
            </a:effectLst>
          </a:endParaRPr>
        </a:p>
      </dgm:t>
    </dgm:pt>
    <dgm:pt modelId="{E26BAFCC-73C9-447C-97C7-C104FD75BADC}" type="sibTrans" cxnId="{D4B2F488-9BAE-4E7F-85EC-ADB64BA77778}">
      <dgm:prSet/>
      <dgm:spPr/>
      <dgm:t>
        <a:bodyPr/>
        <a:lstStyle/>
        <a:p>
          <a:endParaRPr lang="es-ES" sz="1800">
            <a:effectLst>
              <a:outerShdw blurRad="38100" dist="38100" dir="2700000" algn="tl">
                <a:srgbClr val="000000">
                  <a:alpha val="43137"/>
                </a:srgbClr>
              </a:outerShdw>
            </a:effectLst>
          </a:endParaRPr>
        </a:p>
      </dgm:t>
    </dgm:pt>
    <dgm:pt modelId="{2A514A4B-689B-489C-946B-5852BCE0AE79}">
      <dgm:prSet custT="1"/>
      <dgm:spPr>
        <a:solidFill>
          <a:srgbClr val="DE8400"/>
        </a:solidFill>
        <a:effectLst>
          <a:outerShdw blurRad="63500" sx="102000" sy="102000" algn="ctr" rotWithShape="0">
            <a:prstClr val="black">
              <a:alpha val="40000"/>
            </a:prstClr>
          </a:outerShdw>
        </a:effectLst>
        <a:scene3d>
          <a:camera prst="orthographicFront">
            <a:rot lat="0" lon="0" rev="0"/>
          </a:camera>
          <a:lightRig rig="contrasting" dir="t">
            <a:rot lat="0" lon="0" rev="1200000"/>
          </a:lightRig>
        </a:scene3d>
        <a:sp3d contourW="19050" prstMaterial="metal">
          <a:bevelT w="88900" h="203200" prst="relaxedInset"/>
          <a:bevelB w="165100" h="254000"/>
        </a:sp3d>
      </dgm:spPr>
      <dgm:t>
        <a:bodyPr/>
        <a:lstStyle/>
        <a:p>
          <a:pPr marL="0" lvl="0" indent="0" algn="ctr" defTabSz="800100">
            <a:lnSpc>
              <a:spcPts val="2100"/>
            </a:lnSpc>
            <a:spcBef>
              <a:spcPct val="0"/>
            </a:spcBef>
            <a:spcAft>
              <a:spcPct val="35000"/>
            </a:spcAft>
            <a:buNone/>
          </a:pPr>
          <a:r>
            <a:rPr kumimoji="1" lang="ja-JP" altLang="en-US" sz="1800" b="1" kern="1200" dirty="0">
              <a:solidFill>
                <a:prstClr val="white"/>
              </a:solidFill>
              <a:effectLst>
                <a:outerShdw blurRad="38100" dist="38100" dir="2700000" algn="tl">
                  <a:srgbClr val="000000">
                    <a:alpha val="43137"/>
                  </a:srgbClr>
                </a:outerShdw>
              </a:effectLst>
              <a:latin typeface="Calibri" panose="020F0502020204030204"/>
              <a:ea typeface="游ゴシック" panose="020B0400000000000000" pitchFamily="50" charset="-128"/>
              <a:cs typeface="+mn-cs"/>
            </a:rPr>
            <a:t>私たちは栄光のうちに高められる　　　</a:t>
          </a:r>
          <a:r>
            <a:rPr kumimoji="1" lang="en-US" altLang="ja-JP" sz="1800" b="1" kern="1200" dirty="0">
              <a:solidFill>
                <a:prstClr val="white"/>
              </a:solidFill>
              <a:effectLst>
                <a:outerShdw blurRad="38100" dist="38100" dir="2700000" algn="tl">
                  <a:srgbClr val="000000">
                    <a:alpha val="43137"/>
                  </a:srgbClr>
                </a:outerShdw>
              </a:effectLst>
              <a:latin typeface="Calibri" panose="020F0502020204030204"/>
              <a:ea typeface="游ゴシック" panose="020B0400000000000000" pitchFamily="50" charset="-128"/>
              <a:cs typeface="+mn-cs"/>
            </a:rPr>
            <a:t>(</a:t>
          </a:r>
          <a:r>
            <a:rPr kumimoji="1" lang="ja-JP" altLang="en-US" sz="1800" b="1" kern="1200" dirty="0">
              <a:solidFill>
                <a:prstClr val="white"/>
              </a:solidFill>
              <a:effectLst>
                <a:outerShdw blurRad="38100" dist="38100" dir="2700000" algn="tl">
                  <a:srgbClr val="000000">
                    <a:alpha val="43137"/>
                  </a:srgbClr>
                </a:outerShdw>
              </a:effectLst>
              <a:latin typeface="Calibri" panose="020F0502020204030204"/>
              <a:ea typeface="游ゴシック" panose="020B0400000000000000" pitchFamily="50" charset="-128"/>
              <a:cs typeface="+mn-cs"/>
            </a:rPr>
            <a:t>詩</a:t>
          </a:r>
          <a:r>
            <a:rPr kumimoji="1" lang="en-US" altLang="ja-JP" sz="1800" b="1" kern="1200" dirty="0">
              <a:solidFill>
                <a:prstClr val="white"/>
              </a:solidFill>
              <a:effectLst>
                <a:outerShdw blurRad="38100" dist="38100" dir="2700000" algn="tl">
                  <a:srgbClr val="000000">
                    <a:alpha val="43137"/>
                  </a:srgbClr>
                </a:outerShdw>
              </a:effectLst>
              <a:latin typeface="Calibri" panose="020F0502020204030204"/>
              <a:ea typeface="游ゴシック" panose="020B0400000000000000" pitchFamily="50" charset="-128"/>
              <a:cs typeface="+mn-cs"/>
            </a:rPr>
            <a:t>112:9)</a:t>
          </a:r>
          <a:endParaRPr kumimoji="1" lang="es-ES" sz="1800" b="1" kern="1200" dirty="0">
            <a:solidFill>
              <a:prstClr val="white"/>
            </a:solidFill>
            <a:effectLst>
              <a:outerShdw blurRad="38100" dist="38100" dir="2700000" algn="tl">
                <a:srgbClr val="000000">
                  <a:alpha val="43137"/>
                </a:srgbClr>
              </a:outerShdw>
            </a:effectLst>
            <a:latin typeface="Calibri" panose="020F0502020204030204"/>
            <a:ea typeface="游ゴシック" panose="020B0400000000000000" pitchFamily="50" charset="-128"/>
            <a:cs typeface="+mn-cs"/>
          </a:endParaRPr>
        </a:p>
      </dgm:t>
    </dgm:pt>
    <dgm:pt modelId="{69946C21-A5C9-48FE-AE8A-29E20D4CC6D1}" type="parTrans" cxnId="{F8A27142-D403-4800-921F-F621E2A7D07C}">
      <dgm:prSet/>
      <dgm:spPr/>
      <dgm:t>
        <a:bodyPr/>
        <a:lstStyle/>
        <a:p>
          <a:endParaRPr lang="es-ES" sz="1800">
            <a:effectLst>
              <a:outerShdw blurRad="38100" dist="38100" dir="2700000" algn="tl">
                <a:srgbClr val="000000">
                  <a:alpha val="43137"/>
                </a:srgbClr>
              </a:outerShdw>
            </a:effectLst>
          </a:endParaRPr>
        </a:p>
      </dgm:t>
    </dgm:pt>
    <dgm:pt modelId="{653D23DE-1166-4244-A5DE-895E6346A5B4}" type="sibTrans" cxnId="{F8A27142-D403-4800-921F-F621E2A7D07C}">
      <dgm:prSet/>
      <dgm:spPr/>
      <dgm:t>
        <a:bodyPr/>
        <a:lstStyle/>
        <a:p>
          <a:endParaRPr lang="es-ES" sz="1800">
            <a:effectLst>
              <a:outerShdw blurRad="38100" dist="38100" dir="2700000" algn="tl">
                <a:srgbClr val="000000">
                  <a:alpha val="43137"/>
                </a:srgbClr>
              </a:outerShdw>
            </a:effectLst>
          </a:endParaRPr>
        </a:p>
      </dgm:t>
    </dgm:pt>
    <dgm:pt modelId="{FCE8B605-B639-4C0E-A8BB-EADDEA64A55D}" type="pres">
      <dgm:prSet presAssocID="{A2381F3B-9AB3-4054-BA60-234E96603C65}" presName="diagram" presStyleCnt="0">
        <dgm:presLayoutVars>
          <dgm:dir/>
          <dgm:resizeHandles val="exact"/>
        </dgm:presLayoutVars>
      </dgm:prSet>
      <dgm:spPr/>
    </dgm:pt>
    <dgm:pt modelId="{7C1098E8-2D67-4CED-85AD-755B5EB568A9}" type="pres">
      <dgm:prSet presAssocID="{A369BAD4-1122-46DB-88A4-5560751CC07B}" presName="node" presStyleLbl="node1" presStyleIdx="0" presStyleCnt="10" custScaleX="114613">
        <dgm:presLayoutVars>
          <dgm:bulletEnabled val="1"/>
        </dgm:presLayoutVars>
      </dgm:prSet>
      <dgm:spPr/>
    </dgm:pt>
    <dgm:pt modelId="{F57719E5-0C30-462F-B669-CC432C5544DC}" type="pres">
      <dgm:prSet presAssocID="{8EE2D087-FA84-418D-807D-68C9BF087B48}" presName="sibTrans" presStyleCnt="0"/>
      <dgm:spPr/>
    </dgm:pt>
    <dgm:pt modelId="{11F2A83D-AF68-46DD-A5A4-13D475C50C7B}" type="pres">
      <dgm:prSet presAssocID="{1B8737EC-DEBB-4EDF-AFFD-D76A3239556D}" presName="node" presStyleLbl="node1" presStyleIdx="1" presStyleCnt="10">
        <dgm:presLayoutVars>
          <dgm:bulletEnabled val="1"/>
        </dgm:presLayoutVars>
      </dgm:prSet>
      <dgm:spPr/>
    </dgm:pt>
    <dgm:pt modelId="{AFA5AD66-748D-42F6-9548-BDE44016E77A}" type="pres">
      <dgm:prSet presAssocID="{D7F8710E-7F5B-4F7A-835D-6FBE32F05F84}" presName="sibTrans" presStyleCnt="0"/>
      <dgm:spPr/>
    </dgm:pt>
    <dgm:pt modelId="{3E800A27-3F4C-4538-A50E-23A3DD446506}" type="pres">
      <dgm:prSet presAssocID="{80DA11E1-07FB-4A4E-8026-E71F4B4DA066}" presName="node" presStyleLbl="node1" presStyleIdx="2" presStyleCnt="10" custScaleX="128389">
        <dgm:presLayoutVars>
          <dgm:bulletEnabled val="1"/>
        </dgm:presLayoutVars>
      </dgm:prSet>
      <dgm:spPr/>
    </dgm:pt>
    <dgm:pt modelId="{4B302501-7C01-49DD-89EF-60D64E903966}" type="pres">
      <dgm:prSet presAssocID="{DE3C83A3-26F2-4264-BC3A-3606EAB6D89E}" presName="sibTrans" presStyleCnt="0"/>
      <dgm:spPr/>
    </dgm:pt>
    <dgm:pt modelId="{728DD033-9CEB-49E1-AF9B-18446FF25D12}" type="pres">
      <dgm:prSet presAssocID="{EFD515DE-C617-4246-94A4-2A2232137CBF}" presName="node" presStyleLbl="node1" presStyleIdx="3" presStyleCnt="10">
        <dgm:presLayoutVars>
          <dgm:bulletEnabled val="1"/>
        </dgm:presLayoutVars>
      </dgm:prSet>
      <dgm:spPr/>
    </dgm:pt>
    <dgm:pt modelId="{58885E60-3812-451E-A1D6-1583832EF3A3}" type="pres">
      <dgm:prSet presAssocID="{7638FC89-C9C0-40F5-8B59-2881CFACEA68}" presName="sibTrans" presStyleCnt="0"/>
      <dgm:spPr/>
    </dgm:pt>
    <dgm:pt modelId="{340C0314-5C9A-4AC9-8388-279DEC49C2FA}" type="pres">
      <dgm:prSet presAssocID="{FDB6C9CC-6076-41C2-B34D-AB34DDFCA533}" presName="node" presStyleLbl="node1" presStyleIdx="4" presStyleCnt="10" custScaleX="114613">
        <dgm:presLayoutVars>
          <dgm:bulletEnabled val="1"/>
        </dgm:presLayoutVars>
      </dgm:prSet>
      <dgm:spPr/>
    </dgm:pt>
    <dgm:pt modelId="{F45E9D5F-BF79-4DFC-857B-496D4058A2D2}" type="pres">
      <dgm:prSet presAssocID="{8D5E8639-CBC0-4A37-82F7-02119D4973F3}" presName="sibTrans" presStyleCnt="0"/>
      <dgm:spPr/>
    </dgm:pt>
    <dgm:pt modelId="{DBC9EECE-2134-439B-A231-79C41CBA4EE3}" type="pres">
      <dgm:prSet presAssocID="{27C913D6-7BE6-4290-A013-4B2F33DDEEB6}" presName="node" presStyleLbl="node1" presStyleIdx="5" presStyleCnt="10">
        <dgm:presLayoutVars>
          <dgm:bulletEnabled val="1"/>
        </dgm:presLayoutVars>
      </dgm:prSet>
      <dgm:spPr/>
    </dgm:pt>
    <dgm:pt modelId="{6825F3FF-8597-41A2-819A-AE91521D7735}" type="pres">
      <dgm:prSet presAssocID="{E43B475B-C18B-4EB1-B7BE-3D4D98ADE962}" presName="sibTrans" presStyleCnt="0"/>
      <dgm:spPr/>
    </dgm:pt>
    <dgm:pt modelId="{56ECCE19-653A-4E66-ACD9-55F10611F2F0}" type="pres">
      <dgm:prSet presAssocID="{41A393E3-EA7A-420A-BB60-4A4604753459}" presName="node" presStyleLbl="node1" presStyleIdx="6" presStyleCnt="10" custScaleX="128389">
        <dgm:presLayoutVars>
          <dgm:bulletEnabled val="1"/>
        </dgm:presLayoutVars>
      </dgm:prSet>
      <dgm:spPr/>
    </dgm:pt>
    <dgm:pt modelId="{B0CC3BD5-DC97-4B05-BEEE-B8E5B7309FEA}" type="pres">
      <dgm:prSet presAssocID="{36B4E948-4107-4433-8F85-9143EB254F63}" presName="sibTrans" presStyleCnt="0"/>
      <dgm:spPr/>
    </dgm:pt>
    <dgm:pt modelId="{41FEFE73-251E-4C89-B093-10B5245524C6}" type="pres">
      <dgm:prSet presAssocID="{594A50C5-A217-4FCE-802B-70E0E1887752}" presName="node" presStyleLbl="node1" presStyleIdx="7" presStyleCnt="10">
        <dgm:presLayoutVars>
          <dgm:bulletEnabled val="1"/>
        </dgm:presLayoutVars>
      </dgm:prSet>
      <dgm:spPr/>
    </dgm:pt>
    <dgm:pt modelId="{72DC814D-9060-4AD3-B2FB-C57A064DFD5F}" type="pres">
      <dgm:prSet presAssocID="{9B4BF43C-AAB2-4B97-B7E8-5F9094955F2F}" presName="sibTrans" presStyleCnt="0"/>
      <dgm:spPr/>
    </dgm:pt>
    <dgm:pt modelId="{82110A3A-0AF4-4126-A34D-67E2B5EFF8D0}" type="pres">
      <dgm:prSet presAssocID="{321A1EBD-270A-44EC-A1AE-DA122C621B6E}" presName="node" presStyleLbl="node1" presStyleIdx="8" presStyleCnt="10" custScaleX="121268" custLinFactX="-25227" custLinFactNeighborX="-100000" custLinFactNeighborY="-788">
        <dgm:presLayoutVars>
          <dgm:bulletEnabled val="1"/>
        </dgm:presLayoutVars>
      </dgm:prSet>
      <dgm:spPr/>
    </dgm:pt>
    <dgm:pt modelId="{80849CEF-BD46-45DC-8B4D-C37C53472364}" type="pres">
      <dgm:prSet presAssocID="{E26BAFCC-73C9-447C-97C7-C104FD75BADC}" presName="sibTrans" presStyleCnt="0"/>
      <dgm:spPr/>
    </dgm:pt>
    <dgm:pt modelId="{50C0B40A-A05D-4CCF-AA0A-CEE7775B62D0}" type="pres">
      <dgm:prSet presAssocID="{2A514A4B-689B-489C-946B-5852BCE0AE79}" presName="node" presStyleLbl="node1" presStyleIdx="9" presStyleCnt="10" custLinFactX="-23575" custLinFactNeighborX="-100000" custLinFactNeighborY="-788">
        <dgm:presLayoutVars>
          <dgm:bulletEnabled val="1"/>
        </dgm:presLayoutVars>
      </dgm:prSet>
      <dgm:spPr/>
    </dgm:pt>
  </dgm:ptLst>
  <dgm:cxnLst>
    <dgm:cxn modelId="{1E21AD03-27A7-417C-B8B2-1E30C7988D07}" type="presOf" srcId="{EFD515DE-C617-4246-94A4-2A2232137CBF}" destId="{728DD033-9CEB-49E1-AF9B-18446FF25D12}" srcOrd="0" destOrd="0" presId="urn:microsoft.com/office/officeart/2005/8/layout/default"/>
    <dgm:cxn modelId="{5FA7BE11-28EE-4DEB-A07A-4DA2084F2ECC}" srcId="{A2381F3B-9AB3-4054-BA60-234E96603C65}" destId="{EFD515DE-C617-4246-94A4-2A2232137CBF}" srcOrd="3" destOrd="0" parTransId="{DF4E0D5A-A863-483D-9089-431D15AD3657}" sibTransId="{7638FC89-C9C0-40F5-8B59-2881CFACEA68}"/>
    <dgm:cxn modelId="{9E199416-4DE6-4900-B269-4A8309D2923B}" type="presOf" srcId="{FDB6C9CC-6076-41C2-B34D-AB34DDFCA533}" destId="{340C0314-5C9A-4AC9-8388-279DEC49C2FA}" srcOrd="0" destOrd="0" presId="urn:microsoft.com/office/officeart/2005/8/layout/default"/>
    <dgm:cxn modelId="{F8A27142-D403-4800-921F-F621E2A7D07C}" srcId="{A2381F3B-9AB3-4054-BA60-234E96603C65}" destId="{2A514A4B-689B-489C-946B-5852BCE0AE79}" srcOrd="9" destOrd="0" parTransId="{69946C21-A5C9-48FE-AE8A-29E20D4CC6D1}" sibTransId="{653D23DE-1166-4244-A5DE-895E6346A5B4}"/>
    <dgm:cxn modelId="{66A11F67-39B5-42D2-9A08-CBBF2069F1E0}" type="presOf" srcId="{27C913D6-7BE6-4290-A013-4B2F33DDEEB6}" destId="{DBC9EECE-2134-439B-A231-79C41CBA4EE3}" srcOrd="0" destOrd="0" presId="urn:microsoft.com/office/officeart/2005/8/layout/default"/>
    <dgm:cxn modelId="{AFA4B96B-24E6-4F3E-835A-8C4F1627F484}" type="presOf" srcId="{80DA11E1-07FB-4A4E-8026-E71F4B4DA066}" destId="{3E800A27-3F4C-4538-A50E-23A3DD446506}" srcOrd="0" destOrd="0" presId="urn:microsoft.com/office/officeart/2005/8/layout/default"/>
    <dgm:cxn modelId="{4A15DB6B-FCCA-45E0-9BBC-A8CDFCBC7A6C}" type="presOf" srcId="{1B8737EC-DEBB-4EDF-AFFD-D76A3239556D}" destId="{11F2A83D-AF68-46DD-A5A4-13D475C50C7B}" srcOrd="0" destOrd="0" presId="urn:microsoft.com/office/officeart/2005/8/layout/default"/>
    <dgm:cxn modelId="{CCB09274-5EA2-44D8-B22D-04E3192B2B6F}" srcId="{A2381F3B-9AB3-4054-BA60-234E96603C65}" destId="{80DA11E1-07FB-4A4E-8026-E71F4B4DA066}" srcOrd="2" destOrd="0" parTransId="{A4372149-37AE-45C8-AA66-DF055CB70DEC}" sibTransId="{DE3C83A3-26F2-4264-BC3A-3606EAB6D89E}"/>
    <dgm:cxn modelId="{EAF91E77-ED79-41B9-A39C-5A9806A0E3B0}" srcId="{A2381F3B-9AB3-4054-BA60-234E96603C65}" destId="{1B8737EC-DEBB-4EDF-AFFD-D76A3239556D}" srcOrd="1" destOrd="0" parTransId="{C00A034A-6BF5-49BE-AFF3-0FC2D5DBF317}" sibTransId="{D7F8710E-7F5B-4F7A-835D-6FBE32F05F84}"/>
    <dgm:cxn modelId="{C0C76B84-227D-42B4-A23E-2D3A89D4EEC3}" type="presOf" srcId="{A2381F3B-9AB3-4054-BA60-234E96603C65}" destId="{FCE8B605-B639-4C0E-A8BB-EADDEA64A55D}" srcOrd="0" destOrd="0" presId="urn:microsoft.com/office/officeart/2005/8/layout/default"/>
    <dgm:cxn modelId="{D4B2F488-9BAE-4E7F-85EC-ADB64BA77778}" srcId="{A2381F3B-9AB3-4054-BA60-234E96603C65}" destId="{321A1EBD-270A-44EC-A1AE-DA122C621B6E}" srcOrd="8" destOrd="0" parTransId="{AA3B1F02-95EF-4C75-94F7-D2A4A7410013}" sibTransId="{E26BAFCC-73C9-447C-97C7-C104FD75BADC}"/>
    <dgm:cxn modelId="{5BC7468A-2700-4254-9A2D-1378DFA8D9EA}" srcId="{A2381F3B-9AB3-4054-BA60-234E96603C65}" destId="{A369BAD4-1122-46DB-88A4-5560751CC07B}" srcOrd="0" destOrd="0" parTransId="{EAF1523C-C622-48DE-821A-9333D939782C}" sibTransId="{8EE2D087-FA84-418D-807D-68C9BF087B48}"/>
    <dgm:cxn modelId="{35F1638B-072B-448B-9040-7A6BBAEB89AF}" srcId="{A2381F3B-9AB3-4054-BA60-234E96603C65}" destId="{27C913D6-7BE6-4290-A013-4B2F33DDEEB6}" srcOrd="5" destOrd="0" parTransId="{34B2C0D6-029F-487F-9503-6EB9E27164E6}" sibTransId="{E43B475B-C18B-4EB1-B7BE-3D4D98ADE962}"/>
    <dgm:cxn modelId="{A5D557A1-6FD2-42F8-949F-DE292C21FF58}" type="presOf" srcId="{41A393E3-EA7A-420A-BB60-4A4604753459}" destId="{56ECCE19-653A-4E66-ACD9-55F10611F2F0}" srcOrd="0" destOrd="0" presId="urn:microsoft.com/office/officeart/2005/8/layout/default"/>
    <dgm:cxn modelId="{1EFB2FB0-AE41-4C98-87CD-589C3276CA1D}" type="presOf" srcId="{2A514A4B-689B-489C-946B-5852BCE0AE79}" destId="{50C0B40A-A05D-4CCF-AA0A-CEE7775B62D0}" srcOrd="0" destOrd="0" presId="urn:microsoft.com/office/officeart/2005/8/layout/default"/>
    <dgm:cxn modelId="{4BCBF6BB-1848-4A25-9FAB-589DF7269682}" type="presOf" srcId="{321A1EBD-270A-44EC-A1AE-DA122C621B6E}" destId="{82110A3A-0AF4-4126-A34D-67E2B5EFF8D0}" srcOrd="0" destOrd="0" presId="urn:microsoft.com/office/officeart/2005/8/layout/default"/>
    <dgm:cxn modelId="{9C3755BC-57A6-44B6-8926-7073E7B6CCFD}" srcId="{A2381F3B-9AB3-4054-BA60-234E96603C65}" destId="{41A393E3-EA7A-420A-BB60-4A4604753459}" srcOrd="6" destOrd="0" parTransId="{BD97F7A4-4BAE-41C6-8130-D04B7DE2667E}" sibTransId="{36B4E948-4107-4433-8F85-9143EB254F63}"/>
    <dgm:cxn modelId="{125466D2-41A3-4B6C-80C2-B716006BCEA5}" type="presOf" srcId="{A369BAD4-1122-46DB-88A4-5560751CC07B}" destId="{7C1098E8-2D67-4CED-85AD-755B5EB568A9}" srcOrd="0" destOrd="0" presId="urn:microsoft.com/office/officeart/2005/8/layout/default"/>
    <dgm:cxn modelId="{77FEDDD6-4175-4654-9A85-3B3E252ADE16}" srcId="{A2381F3B-9AB3-4054-BA60-234E96603C65}" destId="{594A50C5-A217-4FCE-802B-70E0E1887752}" srcOrd="7" destOrd="0" parTransId="{25DBB74B-ECE7-41B9-AAFA-BBC92FE27284}" sibTransId="{9B4BF43C-AAB2-4B97-B7E8-5F9094955F2F}"/>
    <dgm:cxn modelId="{40A3DDDC-B729-481F-98C4-216EB37B7868}" srcId="{A2381F3B-9AB3-4054-BA60-234E96603C65}" destId="{FDB6C9CC-6076-41C2-B34D-AB34DDFCA533}" srcOrd="4" destOrd="0" parTransId="{9C3F9F88-C40C-4F1C-9766-0024D3D85E0D}" sibTransId="{8D5E8639-CBC0-4A37-82F7-02119D4973F3}"/>
    <dgm:cxn modelId="{C0D52EF8-2022-49CB-8A65-9FB0F63E8CE1}" type="presOf" srcId="{594A50C5-A217-4FCE-802B-70E0E1887752}" destId="{41FEFE73-251E-4C89-B093-10B5245524C6}" srcOrd="0" destOrd="0" presId="urn:microsoft.com/office/officeart/2005/8/layout/default"/>
    <dgm:cxn modelId="{D601484D-ADC0-41EA-9EC4-8C7D20CD068A}" type="presParOf" srcId="{FCE8B605-B639-4C0E-A8BB-EADDEA64A55D}" destId="{7C1098E8-2D67-4CED-85AD-755B5EB568A9}" srcOrd="0" destOrd="0" presId="urn:microsoft.com/office/officeart/2005/8/layout/default"/>
    <dgm:cxn modelId="{C8A9FF2A-C5F5-4952-B4DA-746959F97BB9}" type="presParOf" srcId="{FCE8B605-B639-4C0E-A8BB-EADDEA64A55D}" destId="{F57719E5-0C30-462F-B669-CC432C5544DC}" srcOrd="1" destOrd="0" presId="urn:microsoft.com/office/officeart/2005/8/layout/default"/>
    <dgm:cxn modelId="{2387C890-0438-4826-BE0A-9A08B42C5E31}" type="presParOf" srcId="{FCE8B605-B639-4C0E-A8BB-EADDEA64A55D}" destId="{11F2A83D-AF68-46DD-A5A4-13D475C50C7B}" srcOrd="2" destOrd="0" presId="urn:microsoft.com/office/officeart/2005/8/layout/default"/>
    <dgm:cxn modelId="{6908FBCA-69A7-4B2C-823B-B2F7536D57D6}" type="presParOf" srcId="{FCE8B605-B639-4C0E-A8BB-EADDEA64A55D}" destId="{AFA5AD66-748D-42F6-9548-BDE44016E77A}" srcOrd="3" destOrd="0" presId="urn:microsoft.com/office/officeart/2005/8/layout/default"/>
    <dgm:cxn modelId="{34309CAE-D945-4D62-AF08-67201B3BA446}" type="presParOf" srcId="{FCE8B605-B639-4C0E-A8BB-EADDEA64A55D}" destId="{3E800A27-3F4C-4538-A50E-23A3DD446506}" srcOrd="4" destOrd="0" presId="urn:microsoft.com/office/officeart/2005/8/layout/default"/>
    <dgm:cxn modelId="{D2118746-257C-4680-911C-77D1EA437DB0}" type="presParOf" srcId="{FCE8B605-B639-4C0E-A8BB-EADDEA64A55D}" destId="{4B302501-7C01-49DD-89EF-60D64E903966}" srcOrd="5" destOrd="0" presId="urn:microsoft.com/office/officeart/2005/8/layout/default"/>
    <dgm:cxn modelId="{DEFF4922-3F1F-427B-91DD-85A447368380}" type="presParOf" srcId="{FCE8B605-B639-4C0E-A8BB-EADDEA64A55D}" destId="{728DD033-9CEB-49E1-AF9B-18446FF25D12}" srcOrd="6" destOrd="0" presId="urn:microsoft.com/office/officeart/2005/8/layout/default"/>
    <dgm:cxn modelId="{5D36481F-E04A-47B4-8197-B8DB734569A5}" type="presParOf" srcId="{FCE8B605-B639-4C0E-A8BB-EADDEA64A55D}" destId="{58885E60-3812-451E-A1D6-1583832EF3A3}" srcOrd="7" destOrd="0" presId="urn:microsoft.com/office/officeart/2005/8/layout/default"/>
    <dgm:cxn modelId="{81BDAB13-84E6-443F-8C4A-DD8817726895}" type="presParOf" srcId="{FCE8B605-B639-4C0E-A8BB-EADDEA64A55D}" destId="{340C0314-5C9A-4AC9-8388-279DEC49C2FA}" srcOrd="8" destOrd="0" presId="urn:microsoft.com/office/officeart/2005/8/layout/default"/>
    <dgm:cxn modelId="{1B69CB59-E2D1-487B-B67F-F3FF90728F7B}" type="presParOf" srcId="{FCE8B605-B639-4C0E-A8BB-EADDEA64A55D}" destId="{F45E9D5F-BF79-4DFC-857B-496D4058A2D2}" srcOrd="9" destOrd="0" presId="urn:microsoft.com/office/officeart/2005/8/layout/default"/>
    <dgm:cxn modelId="{3BD345DA-1951-4C10-BBAE-D4DC12B026C6}" type="presParOf" srcId="{FCE8B605-B639-4C0E-A8BB-EADDEA64A55D}" destId="{DBC9EECE-2134-439B-A231-79C41CBA4EE3}" srcOrd="10" destOrd="0" presId="urn:microsoft.com/office/officeart/2005/8/layout/default"/>
    <dgm:cxn modelId="{975819ED-4327-44EF-AC7B-282DBA07240D}" type="presParOf" srcId="{FCE8B605-B639-4C0E-A8BB-EADDEA64A55D}" destId="{6825F3FF-8597-41A2-819A-AE91521D7735}" srcOrd="11" destOrd="0" presId="urn:microsoft.com/office/officeart/2005/8/layout/default"/>
    <dgm:cxn modelId="{48C12317-33F4-4B50-9207-8ABF42DBDB8E}" type="presParOf" srcId="{FCE8B605-B639-4C0E-A8BB-EADDEA64A55D}" destId="{56ECCE19-653A-4E66-ACD9-55F10611F2F0}" srcOrd="12" destOrd="0" presId="urn:microsoft.com/office/officeart/2005/8/layout/default"/>
    <dgm:cxn modelId="{FA6C5653-6A2B-478D-8964-A3C86092C0BB}" type="presParOf" srcId="{FCE8B605-B639-4C0E-A8BB-EADDEA64A55D}" destId="{B0CC3BD5-DC97-4B05-BEEE-B8E5B7309FEA}" srcOrd="13" destOrd="0" presId="urn:microsoft.com/office/officeart/2005/8/layout/default"/>
    <dgm:cxn modelId="{9BC65BCE-8FA6-464D-9153-88F570A5A7D9}" type="presParOf" srcId="{FCE8B605-B639-4C0E-A8BB-EADDEA64A55D}" destId="{41FEFE73-251E-4C89-B093-10B5245524C6}" srcOrd="14" destOrd="0" presId="urn:microsoft.com/office/officeart/2005/8/layout/default"/>
    <dgm:cxn modelId="{7BAAD88A-3713-41FF-B0D7-E50AB9FAF43D}" type="presParOf" srcId="{FCE8B605-B639-4C0E-A8BB-EADDEA64A55D}" destId="{72DC814D-9060-4AD3-B2FB-C57A064DFD5F}" srcOrd="15" destOrd="0" presId="urn:microsoft.com/office/officeart/2005/8/layout/default"/>
    <dgm:cxn modelId="{7F8464A9-E9D1-4EAA-AA6E-FFDDB194E276}" type="presParOf" srcId="{FCE8B605-B639-4C0E-A8BB-EADDEA64A55D}" destId="{82110A3A-0AF4-4126-A34D-67E2B5EFF8D0}" srcOrd="16" destOrd="0" presId="urn:microsoft.com/office/officeart/2005/8/layout/default"/>
    <dgm:cxn modelId="{47D5F984-E2F0-4309-A839-AD50D177BF15}" type="presParOf" srcId="{FCE8B605-B639-4C0E-A8BB-EADDEA64A55D}" destId="{80849CEF-BD46-45DC-8B4D-C37C53472364}" srcOrd="17" destOrd="0" presId="urn:microsoft.com/office/officeart/2005/8/layout/default"/>
    <dgm:cxn modelId="{42134CAD-E35F-458D-B3C0-320AB065BFCE}" type="presParOf" srcId="{FCE8B605-B639-4C0E-A8BB-EADDEA64A55D}" destId="{50C0B40A-A05D-4CCF-AA0A-CEE7775B62D0}" srcOrd="1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9AF04C-F682-4525-8D29-3C9C7A9AAD10}">
      <dsp:nvSpPr>
        <dsp:cNvPr id="0" name=""/>
        <dsp:cNvSpPr/>
      </dsp:nvSpPr>
      <dsp:spPr>
        <a:xfrm>
          <a:off x="0" y="0"/>
          <a:ext cx="5880846" cy="2392009"/>
        </a:xfrm>
        <a:prstGeom prst="roundRect">
          <a:avLst>
            <a:gd name="adj" fmla="val 10000"/>
          </a:avLst>
        </a:prstGeom>
        <a:solidFill>
          <a:schemeClr val="accent6">
            <a:alpha val="90000"/>
            <a:tint val="55000"/>
            <a:hueOff val="0"/>
            <a:satOff val="0"/>
            <a:lumOff val="0"/>
            <a:alphaOff val="0"/>
          </a:schemeClr>
        </a:solidFill>
        <a:ln w="6350" cap="flat" cmpd="sng" algn="ctr">
          <a:solidFill>
            <a:schemeClr val="accent6">
              <a:alpha val="90000"/>
              <a:tint val="55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sp>
    <dsp:sp modelId="{385852B7-0A15-4A18-BD63-1D98DB3B09E2}">
      <dsp:nvSpPr>
        <dsp:cNvPr id="0" name=""/>
        <dsp:cNvSpPr/>
      </dsp:nvSpPr>
      <dsp:spPr>
        <a:xfrm>
          <a:off x="234344" y="590545"/>
          <a:ext cx="2613168" cy="1414573"/>
        </a:xfrm>
        <a:prstGeom prst="roundRect">
          <a:avLst>
            <a:gd name="adj" fmla="val 10000"/>
          </a:avLst>
        </a:prstGeom>
        <a:blipFill rotWithShape="1">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ln>
          <a:noFill/>
        </a:ln>
        <a:effectLst>
          <a:outerShdw blurRad="107950" dist="12700" dir="5400000" algn="ctr" rotWithShape="0">
            <a:srgbClr val="000000"/>
          </a:outerShdw>
        </a:effectLst>
        <a:scene3d>
          <a:camera prst="orthographicFront">
            <a:rot lat="0" lon="0" rev="0"/>
          </a:camera>
          <a:lightRig rig="soft" dir="t">
            <a:rot lat="0" lon="0" rev="0"/>
          </a:lightRig>
        </a:scene3d>
        <a:sp3d z="152400" contourW="44450" prstMaterial="matte">
          <a:bevelT w="63500" h="63500" prst="artDeco"/>
          <a:contourClr>
            <a:srgbClr val="FFFFFF"/>
          </a:contourClr>
        </a:sp3d>
      </dsp:spPr>
      <dsp:style>
        <a:lnRef idx="0">
          <a:scrgbClr r="0" g="0" b="0"/>
        </a:lnRef>
        <a:fillRef idx="1">
          <a:scrgbClr r="0" g="0" b="0"/>
        </a:fillRef>
        <a:effectRef idx="0">
          <a:scrgbClr r="0" g="0" b="0"/>
        </a:effectRef>
        <a:fontRef idx="minor"/>
      </dsp:style>
    </dsp:sp>
    <dsp:sp modelId="{1229C335-A708-4A82-B9CE-24F2E7C1F6E6}">
      <dsp:nvSpPr>
        <dsp:cNvPr id="0" name=""/>
        <dsp:cNvSpPr/>
      </dsp:nvSpPr>
      <dsp:spPr>
        <a:xfrm rot="10800000">
          <a:off x="181821" y="2125993"/>
          <a:ext cx="5517203" cy="3278253"/>
        </a:xfrm>
        <a:prstGeom prst="round2SameRect">
          <a:avLst>
            <a:gd name="adj1" fmla="val 10500"/>
            <a:gd name="adj2" fmla="val 0"/>
          </a:avLst>
        </a:prstGeom>
        <a:gradFill rotWithShape="0">
          <a:gsLst>
            <a:gs pos="0">
              <a:schemeClr val="accent6">
                <a:shade val="50000"/>
                <a:hueOff val="0"/>
                <a:satOff val="0"/>
                <a:lumOff val="0"/>
                <a:alphaOff val="0"/>
                <a:satMod val="103000"/>
                <a:lumMod val="102000"/>
                <a:tint val="94000"/>
              </a:schemeClr>
            </a:gs>
            <a:gs pos="50000">
              <a:schemeClr val="accent6">
                <a:shade val="50000"/>
                <a:hueOff val="0"/>
                <a:satOff val="0"/>
                <a:lumOff val="0"/>
                <a:alphaOff val="0"/>
                <a:satMod val="110000"/>
                <a:lumMod val="100000"/>
                <a:shade val="100000"/>
              </a:schemeClr>
            </a:gs>
            <a:gs pos="100000">
              <a:schemeClr val="accent6">
                <a:shade val="5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t" anchorCtr="0">
          <a:noAutofit/>
        </a:bodyPr>
        <a:lstStyle/>
        <a:p>
          <a:pPr marL="0" lvl="0" indent="0" algn="l" defTabSz="800100">
            <a:lnSpc>
              <a:spcPts val="1900"/>
            </a:lnSpc>
            <a:spcBef>
              <a:spcPct val="0"/>
            </a:spcBef>
            <a:spcAft>
              <a:spcPts val="0"/>
            </a:spcAft>
            <a:buNone/>
          </a:pPr>
          <a:r>
            <a:rPr kumimoji="1" lang="ja-JP" altLang="en-US" sz="1800" b="1" kern="1200" dirty="0"/>
            <a:t>メリバでイスラエルは神を試した： 「彼らは　主に試みた。</a:t>
          </a:r>
          <a:r>
            <a:rPr kumimoji="1" lang="en-US" altLang="ja-JP" sz="1800" b="1" kern="1200" dirty="0"/>
            <a:t>(</a:t>
          </a:r>
          <a:r>
            <a:rPr kumimoji="1" lang="ja-JP" altLang="en-US" sz="1800" b="1" kern="1200" dirty="0"/>
            <a:t>出</a:t>
          </a:r>
          <a:r>
            <a:rPr kumimoji="1" lang="en-US" altLang="ja-JP" sz="1800" b="1" kern="1200" dirty="0"/>
            <a:t>17:7</a:t>
          </a:r>
          <a:r>
            <a:rPr kumimoji="1" lang="ja-JP" altLang="en-US" sz="1800" b="1" kern="1200" dirty="0"/>
            <a:t>）。しかし、神から見れば、 イスラエルを試したのは神だった（詩</a:t>
          </a:r>
          <a:r>
            <a:rPr kumimoji="1" lang="en-US" altLang="ja-JP" sz="1800" b="1" kern="1200" dirty="0"/>
            <a:t>81:7</a:t>
          </a:r>
          <a:r>
            <a:rPr kumimoji="1" lang="ja-JP" altLang="en-US" sz="1800" b="1" kern="1200" dirty="0"/>
            <a:t>）。
</a:t>
          </a:r>
          <a:endParaRPr lang="es-ES" sz="1800" kern="1200" dirty="0"/>
        </a:p>
        <a:p>
          <a:pPr marL="0" lvl="1" indent="0" algn="l" defTabSz="800100">
            <a:lnSpc>
              <a:spcPts val="1900"/>
            </a:lnSpc>
            <a:spcBef>
              <a:spcPct val="0"/>
            </a:spcBef>
            <a:spcAft>
              <a:spcPts val="0"/>
            </a:spcAft>
            <a:buNone/>
          </a:pPr>
          <a:r>
            <a:rPr kumimoji="1" lang="ja-JP" altLang="en-US" sz="1800" b="1" kern="1200" dirty="0"/>
            <a:t>イスラエルはその試練に合格せず、頑なに反逆を続け、そのために罰を受けなければならなかった（詩</a:t>
          </a:r>
          <a:r>
            <a:rPr kumimoji="1" lang="en-US" altLang="ja-JP" sz="1800" b="1" kern="1200" dirty="0"/>
            <a:t>95:8-11</a:t>
          </a:r>
          <a:r>
            <a:rPr kumimoji="1" lang="ja-JP" altLang="en-US" sz="1800" b="1" kern="1200" dirty="0"/>
            <a:t>）。にもかかわらず、神は彼らが　　求めた水を与えた（出</a:t>
          </a:r>
          <a:r>
            <a:rPr kumimoji="1" lang="en-US" altLang="ja-JP" sz="1800" b="1" kern="1200" dirty="0"/>
            <a:t>17:5-6</a:t>
          </a:r>
          <a:r>
            <a:rPr kumimoji="1" lang="ja-JP" altLang="en-US" sz="1800" b="1" kern="1200" dirty="0"/>
            <a:t>）。
</a:t>
          </a:r>
          <a:endParaRPr lang="es-ES" sz="1800" kern="1200" dirty="0"/>
        </a:p>
        <a:p>
          <a:pPr marL="0" lvl="1" indent="0" algn="l" defTabSz="800100">
            <a:lnSpc>
              <a:spcPts val="1900"/>
            </a:lnSpc>
            <a:spcBef>
              <a:spcPct val="0"/>
            </a:spcBef>
            <a:spcAft>
              <a:spcPts val="0"/>
            </a:spcAft>
            <a:buNone/>
          </a:pPr>
          <a:r>
            <a:rPr kumimoji="1" lang="ja-JP" altLang="en-US" sz="1800" b="1" kern="1200" dirty="0"/>
            <a:t>しかし、もし彼らが賢かったら、テストに合格していただろう。そうすれば、神は彼らとともに　大いなる不思議を行うことができただろう　　（詩</a:t>
          </a:r>
          <a:r>
            <a:rPr kumimoji="1" lang="en-US" altLang="ja-JP" sz="1800" b="1" kern="1200" dirty="0"/>
            <a:t>81:13-16</a:t>
          </a:r>
          <a:r>
            <a:rPr kumimoji="1" lang="ja-JP" altLang="en-US" sz="1800" b="1" kern="1200" dirty="0"/>
            <a:t>）。
</a:t>
          </a:r>
          <a:endParaRPr lang="es-ES" sz="1800" kern="1200" dirty="0"/>
        </a:p>
      </dsp:txBody>
      <dsp:txXfrm rot="10800000">
        <a:off x="282639" y="2125993"/>
        <a:ext cx="5315567" cy="31774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9AF04C-F682-4525-8D29-3C9C7A9AAD10}">
      <dsp:nvSpPr>
        <dsp:cNvPr id="0" name=""/>
        <dsp:cNvSpPr/>
      </dsp:nvSpPr>
      <dsp:spPr>
        <a:xfrm>
          <a:off x="0" y="0"/>
          <a:ext cx="5880846" cy="2392009"/>
        </a:xfrm>
        <a:prstGeom prst="roundRect">
          <a:avLst>
            <a:gd name="adj" fmla="val 10000"/>
          </a:avLst>
        </a:prstGeom>
        <a:solidFill>
          <a:schemeClr val="accent2">
            <a:alpha val="90000"/>
            <a:tint val="55000"/>
            <a:hueOff val="0"/>
            <a:satOff val="0"/>
            <a:lumOff val="0"/>
            <a:alphaOff val="0"/>
          </a:schemeClr>
        </a:solidFill>
        <a:ln w="6350" cap="flat" cmpd="sng" algn="ctr">
          <a:solidFill>
            <a:schemeClr val="accent2">
              <a:alpha val="90000"/>
              <a:tint val="55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sp>
    <dsp:sp modelId="{385852B7-0A15-4A18-BD63-1D98DB3B09E2}">
      <dsp:nvSpPr>
        <dsp:cNvPr id="0" name=""/>
        <dsp:cNvSpPr/>
      </dsp:nvSpPr>
      <dsp:spPr>
        <a:xfrm>
          <a:off x="218841" y="609823"/>
          <a:ext cx="2613168" cy="1414573"/>
        </a:xfrm>
        <a:prstGeom prst="roundRect">
          <a:avLst>
            <a:gd name="adj" fmla="val 10000"/>
          </a:avLst>
        </a:prstGeom>
        <a:blipFill dpi="0" rotWithShape="1">
          <a:blip xmlns:r="http://schemas.openxmlformats.org/officeDocument/2006/relationships" r:embed="rId1" cstate="hqprint">
            <a:extLst>
              <a:ext uri="{BEBA8EAE-BF5A-486C-A8C5-ECC9F3942E4B}">
                <a14:imgProps xmlns:a14="http://schemas.microsoft.com/office/drawing/2010/main">
                  <a14:imgLayer r:embed="rId2">
                    <a14:imgEffect>
                      <a14:brightnessContrast bright="20000"/>
                    </a14:imgEffect>
                  </a14:imgLayer>
                </a14:imgProps>
              </a:ext>
              <a:ext uri="{28A0092B-C50C-407E-A947-70E740481C1C}">
                <a14:useLocalDpi xmlns:a14="http://schemas.microsoft.com/office/drawing/2010/main"/>
              </a:ext>
            </a:extLst>
          </a:blip>
          <a:srcRect/>
          <a:stretch>
            <a:fillRect/>
          </a:stretch>
        </a:blipFill>
        <a:ln>
          <a:noFill/>
        </a:ln>
        <a:effectLst>
          <a:outerShdw blurRad="107950" dist="12700" dir="5400000" algn="ctr" rotWithShape="0">
            <a:srgbClr val="000000"/>
          </a:outerShdw>
        </a:effectLst>
        <a:scene3d>
          <a:camera prst="orthographicFront">
            <a:rot lat="0" lon="0" rev="0"/>
          </a:camera>
          <a:lightRig rig="soft" dir="t">
            <a:rot lat="0" lon="0" rev="0"/>
          </a:lightRig>
        </a:scene3d>
        <a:sp3d z="152400" contourW="44450" prstMaterial="matte">
          <a:bevelT w="63500" h="63500" prst="artDeco"/>
          <a:contourClr>
            <a:srgbClr val="FFFFFF"/>
          </a:contourClr>
        </a:sp3d>
      </dsp:spPr>
      <dsp:style>
        <a:lnRef idx="0">
          <a:scrgbClr r="0" g="0" b="0"/>
        </a:lnRef>
        <a:fillRef idx="1">
          <a:scrgbClr r="0" g="0" b="0"/>
        </a:fillRef>
        <a:effectRef idx="0">
          <a:scrgbClr r="0" g="0" b="0"/>
        </a:effectRef>
        <a:fontRef idx="minor"/>
      </dsp:style>
    </dsp:sp>
    <dsp:sp modelId="{1229C335-A708-4A82-B9CE-24F2E7C1F6E6}">
      <dsp:nvSpPr>
        <dsp:cNvPr id="0" name=""/>
        <dsp:cNvSpPr/>
      </dsp:nvSpPr>
      <dsp:spPr>
        <a:xfrm rot="10800000">
          <a:off x="181821" y="2125993"/>
          <a:ext cx="5517203" cy="3278253"/>
        </a:xfrm>
        <a:prstGeom prst="round2SameRect">
          <a:avLst>
            <a:gd name="adj1" fmla="val 10500"/>
            <a:gd name="adj2" fmla="val 0"/>
          </a:avLst>
        </a:prstGeom>
        <a:gradFill rotWithShape="0">
          <a:gsLst>
            <a:gs pos="0">
              <a:schemeClr val="accent2">
                <a:shade val="50000"/>
                <a:hueOff val="0"/>
                <a:satOff val="0"/>
                <a:lumOff val="0"/>
                <a:alphaOff val="0"/>
                <a:satMod val="103000"/>
                <a:lumMod val="102000"/>
                <a:tint val="94000"/>
              </a:schemeClr>
            </a:gs>
            <a:gs pos="50000">
              <a:schemeClr val="accent2">
                <a:shade val="50000"/>
                <a:hueOff val="0"/>
                <a:satOff val="0"/>
                <a:lumOff val="0"/>
                <a:alphaOff val="0"/>
                <a:satMod val="110000"/>
                <a:lumMod val="100000"/>
                <a:shade val="100000"/>
              </a:schemeClr>
            </a:gs>
            <a:gs pos="100000">
              <a:schemeClr val="accent2">
                <a:shade val="5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t" anchorCtr="0">
          <a:noAutofit/>
        </a:bodyPr>
        <a:lstStyle/>
        <a:p>
          <a:pPr marL="0" lvl="0" indent="0" algn="l" defTabSz="800100">
            <a:lnSpc>
              <a:spcPts val="1900"/>
            </a:lnSpc>
            <a:spcBef>
              <a:spcPct val="0"/>
            </a:spcBef>
            <a:spcAft>
              <a:spcPts val="1200"/>
            </a:spcAft>
            <a:buNone/>
          </a:pPr>
          <a:r>
            <a:rPr kumimoji="1" lang="ja-JP" altLang="en-US" sz="1800" b="1" kern="1200" dirty="0"/>
            <a:t>ヨセフは牢屋に入れられ、虐待され、苦しめられた。しかし彼は、どんな状況にあっても神に仕えるという賢明な決断をした（詩</a:t>
          </a:r>
          <a:r>
            <a:rPr kumimoji="1" lang="en-US" altLang="ja-JP" sz="1800" b="1" kern="1200" dirty="0"/>
            <a:t>105:16-18</a:t>
          </a:r>
          <a:r>
            <a:rPr kumimoji="1" lang="ja-JP" altLang="en-US" sz="1800" b="1" kern="1200" dirty="0"/>
            <a:t>、　　　創</a:t>
          </a:r>
          <a:r>
            <a:rPr kumimoji="1" lang="en-US" altLang="ja-JP" sz="1800" b="1" kern="1200" dirty="0"/>
            <a:t>39:7-9</a:t>
          </a:r>
          <a:r>
            <a:rPr kumimoji="1" lang="ja-JP" altLang="en-US" sz="1800" b="1" kern="1200" dirty="0"/>
            <a:t>）。
彼がテストに合格すると、神は彼を高くされた（詩</a:t>
          </a:r>
          <a:r>
            <a:rPr kumimoji="1" lang="en-US" altLang="ja-JP" sz="1800" b="1" kern="1200" dirty="0"/>
            <a:t>105:19-21</a:t>
          </a:r>
          <a:r>
            <a:rPr kumimoji="1" lang="ja-JP" altLang="en-US" sz="1800" b="1" kern="1200" dirty="0"/>
            <a:t>）。その知恵は明らかであったので、パロは彼に、神が彼に授けた知恵を長老たちに　教えるように命じた（詩</a:t>
          </a:r>
          <a:r>
            <a:rPr kumimoji="1" lang="en-US" altLang="ja-JP" sz="1800" b="1" kern="1200" dirty="0"/>
            <a:t>105:22</a:t>
          </a:r>
          <a:r>
            <a:rPr kumimoji="1" lang="ja-JP" altLang="en-US" sz="1800" b="1" kern="1200" dirty="0"/>
            <a:t>）。
ヨセフを通して、神はイスラエルの全家族の命を救われた（詩</a:t>
          </a:r>
          <a:r>
            <a:rPr kumimoji="1" lang="en-US" altLang="ja-JP" sz="1800" b="1" kern="1200" dirty="0"/>
            <a:t>105:23</a:t>
          </a:r>
          <a:r>
            <a:rPr kumimoji="1" lang="ja-JP" altLang="en-US" sz="1800" b="1" kern="1200" dirty="0"/>
            <a:t>）。
</a:t>
          </a:r>
          <a:endParaRPr lang="en" sz="1800" b="1" kern="1200" dirty="0"/>
        </a:p>
        <a:p>
          <a:pPr marL="0" lvl="1" indent="0" algn="l" defTabSz="800100">
            <a:lnSpc>
              <a:spcPct val="90000"/>
            </a:lnSpc>
            <a:spcBef>
              <a:spcPct val="0"/>
            </a:spcBef>
            <a:spcAft>
              <a:spcPts val="1200"/>
            </a:spcAft>
            <a:buNone/>
          </a:pPr>
          <a:endParaRPr lang="es-ES" sz="1800" kern="1200" dirty="0"/>
        </a:p>
      </dsp:txBody>
      <dsp:txXfrm rot="10800000">
        <a:off x="282639" y="2125993"/>
        <a:ext cx="5315567" cy="317743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EF0830-D324-4DC7-9870-983C9DCAA18A}">
      <dsp:nvSpPr>
        <dsp:cNvPr id="0" name=""/>
        <dsp:cNvSpPr/>
      </dsp:nvSpPr>
      <dsp:spPr>
        <a:xfrm>
          <a:off x="0" y="37520"/>
          <a:ext cx="7440707" cy="1077401"/>
        </a:xfrm>
        <a:prstGeom prst="rightArrow">
          <a:avLst>
            <a:gd name="adj1" fmla="val 50000"/>
            <a:gd name="adj2" fmla="val 5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254000" bIns="171037" numCol="1" spcCol="1270" anchor="ctr" anchorCtr="0">
          <a:noAutofit/>
        </a:bodyPr>
        <a:lstStyle/>
        <a:p>
          <a:pPr marL="0" lvl="0" indent="0" algn="l"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1) </a:t>
          </a:r>
          <a:r>
            <a:rPr kumimoji="1" lang="ja-JP" altLang="en-US" sz="2000" b="1" kern="1200" dirty="0">
              <a:effectLst>
                <a:outerShdw blurRad="38100" dist="38100" dir="2700000" algn="tl">
                  <a:srgbClr val="000000">
                    <a:alpha val="43137"/>
                  </a:srgbClr>
                </a:outerShdw>
              </a:effectLst>
            </a:rPr>
            <a:t>心は悪に傾いている</a:t>
          </a:r>
          <a:endParaRPr lang="en" sz="2000" b="1" kern="1200" dirty="0">
            <a:effectLst>
              <a:outerShdw blurRad="38100" dist="38100" dir="2700000" algn="tl">
                <a:srgbClr val="000000">
                  <a:alpha val="43137"/>
                </a:srgbClr>
              </a:outerShdw>
            </a:effectLst>
          </a:endParaRPr>
        </a:p>
      </dsp:txBody>
      <dsp:txXfrm>
        <a:off x="0" y="306870"/>
        <a:ext cx="7171357" cy="538701"/>
      </dsp:txXfrm>
    </dsp:sp>
    <dsp:sp modelId="{2AD6179C-97A9-4A75-96F7-1FD3A90DAF71}">
      <dsp:nvSpPr>
        <dsp:cNvPr id="0" name=""/>
        <dsp:cNvSpPr/>
      </dsp:nvSpPr>
      <dsp:spPr>
        <a:xfrm>
          <a:off x="-3084" y="824420"/>
          <a:ext cx="2278522" cy="2635787"/>
        </a:xfrm>
        <a:prstGeom prst="rect">
          <a:avLst/>
        </a:prstGeom>
        <a:solidFill>
          <a:srgbClr val="E8D9F3"/>
        </a:solidFill>
        <a:ln w="6350" cap="flat" cmpd="sng" algn="ctr">
          <a:solidFill>
            <a:schemeClr val="accent3">
              <a:hueOff val="0"/>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kumimoji="1" lang="en-US" altLang="ja-JP" sz="2000" b="1" kern="1200" dirty="0"/>
            <a:t>“</a:t>
          </a:r>
          <a:r>
            <a:rPr kumimoji="1" lang="ja-JP" altLang="en-US" sz="2000" b="1" kern="1200" dirty="0"/>
            <a:t>私の心が悪に傾くことのないように</a:t>
          </a:r>
          <a:r>
            <a:rPr kumimoji="1" lang="en-US" altLang="ja-JP" sz="2000" b="1" kern="1200" dirty="0"/>
            <a:t>”
“</a:t>
          </a:r>
          <a:r>
            <a:rPr kumimoji="1" lang="ja-JP" altLang="en-US" sz="2000" b="1" kern="1200" dirty="0"/>
            <a:t>悪人のはかりごとに歩まず</a:t>
          </a:r>
          <a:r>
            <a:rPr kumimoji="1" lang="en-US" altLang="ja-JP" sz="2000" b="1" kern="1200" dirty="0"/>
            <a:t>"
</a:t>
          </a:r>
          <a:endParaRPr lang="en" sz="2000" b="1" kern="1200" dirty="0"/>
        </a:p>
      </dsp:txBody>
      <dsp:txXfrm>
        <a:off x="-3084" y="824420"/>
        <a:ext cx="2278522" cy="2635787"/>
      </dsp:txXfrm>
    </dsp:sp>
    <dsp:sp modelId="{47380ABB-5A54-4FC1-AA86-BD0AA815744E}">
      <dsp:nvSpPr>
        <dsp:cNvPr id="0" name=""/>
        <dsp:cNvSpPr/>
      </dsp:nvSpPr>
      <dsp:spPr>
        <a:xfrm>
          <a:off x="2119190" y="385212"/>
          <a:ext cx="5374626" cy="1077401"/>
        </a:xfrm>
        <a:prstGeom prst="rightArrow">
          <a:avLst>
            <a:gd name="adj1" fmla="val 50000"/>
            <a:gd name="adj2" fmla="val 50000"/>
          </a:avLst>
        </a:prstGeom>
        <a:gradFill rotWithShape="0">
          <a:gsLst>
            <a:gs pos="0">
              <a:schemeClr val="accent3">
                <a:hueOff val="-2828560"/>
                <a:satOff val="3080"/>
                <a:lumOff val="4607"/>
                <a:alphaOff val="0"/>
                <a:satMod val="103000"/>
                <a:lumMod val="102000"/>
                <a:tint val="94000"/>
              </a:schemeClr>
            </a:gs>
            <a:gs pos="50000">
              <a:schemeClr val="accent3">
                <a:hueOff val="-2828560"/>
                <a:satOff val="3080"/>
                <a:lumOff val="4607"/>
                <a:alphaOff val="0"/>
                <a:satMod val="110000"/>
                <a:lumMod val="100000"/>
                <a:shade val="100000"/>
              </a:schemeClr>
            </a:gs>
            <a:gs pos="100000">
              <a:schemeClr val="accent3">
                <a:hueOff val="-2828560"/>
                <a:satOff val="3080"/>
                <a:lumOff val="4607"/>
                <a:alphaOff val="0"/>
                <a:lumMod val="99000"/>
                <a:satMod val="120000"/>
                <a:shade val="78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254000" bIns="171037" numCol="1" spcCol="1270" anchor="ctr" anchorCtr="0">
          <a:noAutofit/>
        </a:bodyPr>
        <a:lstStyle/>
        <a:p>
          <a:pPr marL="0" lvl="0" indent="0" algn="l"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2) </a:t>
          </a:r>
          <a:r>
            <a:rPr lang="ja-JP" altLang="en-US" sz="2000" b="1" kern="1200" dirty="0">
              <a:effectLst>
                <a:outerShdw blurRad="38100" dist="38100" dir="2700000" algn="tl">
                  <a:srgbClr val="000000">
                    <a:alpha val="43137"/>
                  </a:srgbClr>
                </a:outerShdw>
              </a:effectLst>
            </a:rPr>
            <a:t>その</a:t>
          </a:r>
          <a:r>
            <a:rPr kumimoji="1" lang="ja-JP" altLang="en-US" sz="2000" b="1" kern="1200" dirty="0">
              <a:effectLst>
                <a:outerShdw blurRad="38100" dist="38100" dir="2700000" algn="tl">
                  <a:srgbClr val="000000">
                    <a:alpha val="43137"/>
                  </a:srgbClr>
                </a:outerShdw>
              </a:effectLst>
            </a:rPr>
            <a:t>人は罪を犯す</a:t>
          </a:r>
          <a:endParaRPr lang="en" sz="2000" b="1" kern="1200" dirty="0">
            <a:effectLst>
              <a:outerShdw blurRad="38100" dist="38100" dir="2700000" algn="tl">
                <a:srgbClr val="000000">
                  <a:alpha val="43137"/>
                </a:srgbClr>
              </a:outerShdw>
            </a:effectLst>
          </a:endParaRPr>
        </a:p>
      </dsp:txBody>
      <dsp:txXfrm>
        <a:off x="2119190" y="654562"/>
        <a:ext cx="5105276" cy="538701"/>
      </dsp:txXfrm>
    </dsp:sp>
    <dsp:sp modelId="{333849A9-85B3-45A3-9C3B-121483F10481}">
      <dsp:nvSpPr>
        <dsp:cNvPr id="0" name=""/>
        <dsp:cNvSpPr/>
      </dsp:nvSpPr>
      <dsp:spPr>
        <a:xfrm>
          <a:off x="2304010" y="1197418"/>
          <a:ext cx="2278522" cy="2373198"/>
        </a:xfrm>
        <a:prstGeom prst="rect">
          <a:avLst/>
        </a:prstGeom>
        <a:solidFill>
          <a:schemeClr val="accent1">
            <a:lumMod val="10000"/>
            <a:lumOff val="90000"/>
          </a:schemeClr>
        </a:solidFill>
        <a:ln w="6350" cap="flat" cmpd="sng" algn="ctr">
          <a:solidFill>
            <a:schemeClr val="accent3">
              <a:hueOff val="-2828560"/>
              <a:satOff val="3080"/>
              <a:lumOff val="4607"/>
              <a:alphaOff val="0"/>
            </a:schemeClr>
          </a:solidFill>
          <a:prstDash val="solid"/>
          <a:miter lim="800000"/>
        </a:ln>
        <a:effectLst>
          <a:outerShdw blurRad="50800" dist="38100" dir="2700000" algn="tl" rotWithShape="0">
            <a:prstClr val="black">
              <a:alpha val="40000"/>
            </a:prst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kumimoji="1" lang="en-US" altLang="ja-JP" sz="2000" b="1" kern="1200" dirty="0"/>
            <a:t>“</a:t>
          </a:r>
          <a:r>
            <a:rPr kumimoji="1" lang="ja-JP" altLang="en-US" sz="2000" b="1" kern="1200" dirty="0"/>
            <a:t>不義を行う者とともに不義のわざを行う</a:t>
          </a:r>
          <a:r>
            <a:rPr kumimoji="1" lang="en-US" altLang="ja-JP" sz="2000" b="1" kern="1200" dirty="0"/>
            <a:t>”
“</a:t>
          </a:r>
          <a:r>
            <a:rPr kumimoji="1" lang="ja-JP" altLang="en-US" sz="2000" b="1" kern="1200" dirty="0"/>
            <a:t>罪人の道に立たず</a:t>
          </a:r>
          <a:r>
            <a:rPr kumimoji="1" lang="en-US" altLang="ja-JP" sz="2000" b="1" kern="1200" dirty="0"/>
            <a:t>"
</a:t>
          </a:r>
          <a:endParaRPr lang="en" sz="2000" b="1" kern="1200" dirty="0"/>
        </a:p>
      </dsp:txBody>
      <dsp:txXfrm>
        <a:off x="2304010" y="1197418"/>
        <a:ext cx="2278522" cy="2373198"/>
      </dsp:txXfrm>
    </dsp:sp>
    <dsp:sp modelId="{A1EFEAA4-57E4-4F2F-B028-43E07D1A6DB6}">
      <dsp:nvSpPr>
        <dsp:cNvPr id="0" name=""/>
        <dsp:cNvSpPr/>
      </dsp:nvSpPr>
      <dsp:spPr>
        <a:xfrm>
          <a:off x="4431046" y="744346"/>
          <a:ext cx="3029438" cy="1077401"/>
        </a:xfrm>
        <a:prstGeom prst="rightArrow">
          <a:avLst>
            <a:gd name="adj1" fmla="val 50000"/>
            <a:gd name="adj2" fmla="val 50000"/>
          </a:avLst>
        </a:prstGeom>
        <a:solidFill>
          <a:schemeClr val="accent4">
            <a:lumMod val="75000"/>
          </a:schemeClr>
        </a:soli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254000" bIns="171037" numCol="1" spcCol="1270" anchor="ctr" anchorCtr="0">
          <a:noAutofit/>
        </a:bodyPr>
        <a:lstStyle/>
        <a:p>
          <a:pPr marL="0" lvl="0" indent="0" algn="l"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3) </a:t>
          </a:r>
          <a:r>
            <a:rPr kumimoji="1" lang="ja-JP" altLang="en-US" sz="2000" b="1" kern="1200" dirty="0">
              <a:effectLst>
                <a:outerShdw blurRad="38100" dist="38100" dir="2700000" algn="tl">
                  <a:srgbClr val="000000">
                    <a:alpha val="43137"/>
                  </a:srgbClr>
                </a:outerShdw>
              </a:effectLst>
            </a:rPr>
            <a:t>彼は悪を楽しむ</a:t>
          </a:r>
          <a:endParaRPr lang="en" sz="2000" b="1" kern="1200" dirty="0">
            <a:effectLst>
              <a:outerShdw blurRad="38100" dist="38100" dir="2700000" algn="tl">
                <a:srgbClr val="000000">
                  <a:alpha val="43137"/>
                </a:srgbClr>
              </a:outerShdw>
            </a:effectLst>
          </a:endParaRPr>
        </a:p>
      </dsp:txBody>
      <dsp:txXfrm>
        <a:off x="4431046" y="1013696"/>
        <a:ext cx="2760088" cy="538701"/>
      </dsp:txXfrm>
    </dsp:sp>
    <dsp:sp modelId="{69A1BC3A-0AA4-40E7-A3EA-8479317ADD6A}">
      <dsp:nvSpPr>
        <dsp:cNvPr id="0" name=""/>
        <dsp:cNvSpPr/>
      </dsp:nvSpPr>
      <dsp:spPr>
        <a:xfrm>
          <a:off x="4611105" y="1556123"/>
          <a:ext cx="2278522" cy="2045097"/>
        </a:xfrm>
        <a:prstGeom prst="rect">
          <a:avLst/>
        </a:prstGeom>
        <a:solidFill>
          <a:schemeClr val="accent4">
            <a:lumMod val="20000"/>
            <a:lumOff val="80000"/>
          </a:schemeClr>
        </a:solidFill>
        <a:ln w="6350" cap="flat" cmpd="sng" algn="ctr">
          <a:solidFill>
            <a:schemeClr val="accent4">
              <a:lumMod val="50000"/>
            </a:schemeClr>
          </a:solidFill>
          <a:prstDash val="solid"/>
          <a:miter lim="800000"/>
        </a:ln>
        <a:effectLst>
          <a:outerShdw blurRad="50800" dist="38100" dir="2700000" algn="tl" rotWithShape="0">
            <a:prstClr val="black">
              <a:alpha val="40000"/>
            </a:prst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ts val="2000"/>
            </a:lnSpc>
            <a:spcBef>
              <a:spcPct val="0"/>
            </a:spcBef>
            <a:spcAft>
              <a:spcPct val="35000"/>
            </a:spcAft>
            <a:buNone/>
          </a:pPr>
          <a:r>
            <a:rPr kumimoji="1" lang="en-US" altLang="ja-JP" sz="2000" b="1" kern="1200" dirty="0"/>
            <a:t>“</a:t>
          </a:r>
          <a:r>
            <a:rPr kumimoji="1" lang="ja-JP" altLang="en-US" sz="2000" b="1" kern="1200" dirty="0"/>
            <a:t>そして、彼らのおいしいごちそうを私に食べさせない</a:t>
          </a:r>
          <a:r>
            <a:rPr kumimoji="1" lang="en-US" altLang="ja-JP" sz="2000" b="1" kern="1200" dirty="0"/>
            <a:t>”
“</a:t>
          </a:r>
          <a:r>
            <a:rPr kumimoji="1" lang="ja-JP" altLang="en-US" sz="2000" b="1" kern="1200" dirty="0"/>
            <a:t>あざける者の罪に座らない人さいわい</a:t>
          </a:r>
          <a:r>
            <a:rPr kumimoji="1" lang="en-US" altLang="ja-JP" sz="2000" b="1" kern="1200" dirty="0"/>
            <a:t>"</a:t>
          </a:r>
          <a:endParaRPr lang="en" sz="2000" b="1" kern="1200" dirty="0"/>
        </a:p>
      </dsp:txBody>
      <dsp:txXfrm>
        <a:off x="4611105" y="1556123"/>
        <a:ext cx="2278522" cy="204509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1098E8-2D67-4CED-85AD-755B5EB568A9}">
      <dsp:nvSpPr>
        <dsp:cNvPr id="0" name=""/>
        <dsp:cNvSpPr/>
      </dsp:nvSpPr>
      <dsp:spPr>
        <a:xfrm>
          <a:off x="260641" y="710"/>
          <a:ext cx="1978856" cy="1035932"/>
        </a:xfrm>
        <a:prstGeom prst="rect">
          <a:avLst/>
        </a:prstGeom>
        <a:solidFill>
          <a:srgbClr val="0070C0"/>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1200000"/>
          </a:lightRig>
        </a:scene3d>
        <a:sp3d contourW="19050" prstMaterial="metal">
          <a:bevelT w="88900" h="203200" prst="relaxedInset"/>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kumimoji="1" lang="ja-JP" altLang="en-US" sz="1800" b="1" kern="1200" dirty="0">
              <a:effectLst>
                <a:outerShdw blurRad="38100" dist="38100" dir="2700000" algn="tl">
                  <a:srgbClr val="000000">
                    <a:alpha val="43137"/>
                  </a:srgbClr>
                </a:outerShdw>
              </a:effectLst>
            </a:rPr>
            <a:t>私たちは祝福　　される（詩</a:t>
          </a:r>
          <a:r>
            <a:rPr kumimoji="1" lang="en-US" altLang="ja-JP" sz="1800" b="1" kern="1200" dirty="0">
              <a:effectLst>
                <a:outerShdw blurRad="38100" dist="38100" dir="2700000" algn="tl">
                  <a:srgbClr val="000000">
                    <a:alpha val="43137"/>
                  </a:srgbClr>
                </a:outerShdw>
              </a:effectLst>
            </a:rPr>
            <a:t>1:1</a:t>
          </a:r>
          <a:r>
            <a:rPr kumimoji="1" lang="ja-JP" altLang="en-US" sz="1800" b="1" kern="1200" dirty="0">
              <a:effectLst>
                <a:outerShdw blurRad="38100" dist="38100" dir="2700000" algn="tl">
                  <a:srgbClr val="000000">
                    <a:alpha val="43137"/>
                  </a:srgbClr>
                </a:outerShdw>
              </a:effectLst>
            </a:rPr>
            <a:t>、</a:t>
          </a:r>
          <a:r>
            <a:rPr kumimoji="1" lang="en-US" altLang="ja-JP" sz="1800" b="1" kern="1200" dirty="0">
              <a:effectLst>
                <a:outerShdw blurRad="38100" dist="38100" dir="2700000" algn="tl">
                  <a:srgbClr val="000000">
                    <a:alpha val="43137"/>
                  </a:srgbClr>
                </a:outerShdw>
              </a:effectLst>
            </a:rPr>
            <a:t>112:1</a:t>
          </a:r>
          <a:r>
            <a:rPr kumimoji="1" lang="ja-JP" altLang="en-US" sz="1800" b="1" kern="1200" dirty="0">
              <a:effectLst>
                <a:outerShdw blurRad="38100" dist="38100" dir="2700000" algn="tl">
                  <a:srgbClr val="000000">
                    <a:alpha val="43137"/>
                  </a:srgbClr>
                </a:outerShdw>
              </a:effectLst>
            </a:rPr>
            <a:t>、</a:t>
          </a:r>
          <a:r>
            <a:rPr kumimoji="1" lang="en-US" altLang="ja-JP" sz="1800" b="1" kern="1200" dirty="0">
              <a:effectLst>
                <a:outerShdw blurRad="38100" dist="38100" dir="2700000" algn="tl">
                  <a:srgbClr val="000000">
                    <a:alpha val="43137"/>
                  </a:srgbClr>
                </a:outerShdw>
              </a:effectLst>
            </a:rPr>
            <a:t>128:1</a:t>
          </a:r>
          <a:r>
            <a:rPr kumimoji="1" lang="ja-JP" altLang="en-US" sz="1800" b="1" kern="1200" dirty="0">
              <a:effectLst>
                <a:outerShdw blurRad="38100" dist="38100" dir="2700000" algn="tl">
                  <a:srgbClr val="000000">
                    <a:alpha val="43137"/>
                  </a:srgbClr>
                </a:outerShdw>
              </a:effectLst>
            </a:rPr>
            <a:t>）</a:t>
          </a:r>
          <a:endParaRPr lang="es-ES" sz="1800" kern="1200" dirty="0">
            <a:effectLst>
              <a:outerShdw blurRad="38100" dist="38100" dir="2700000" algn="tl">
                <a:srgbClr val="000000">
                  <a:alpha val="43137"/>
                </a:srgbClr>
              </a:outerShdw>
            </a:effectLst>
          </a:endParaRPr>
        </a:p>
      </dsp:txBody>
      <dsp:txXfrm>
        <a:off x="260641" y="710"/>
        <a:ext cx="1978856" cy="1035932"/>
      </dsp:txXfrm>
    </dsp:sp>
    <dsp:sp modelId="{11F2A83D-AF68-46DD-A5A4-13D475C50C7B}">
      <dsp:nvSpPr>
        <dsp:cNvPr id="0" name=""/>
        <dsp:cNvSpPr/>
      </dsp:nvSpPr>
      <dsp:spPr>
        <a:xfrm>
          <a:off x="2412153" y="710"/>
          <a:ext cx="1726554" cy="1035932"/>
        </a:xfrm>
        <a:prstGeom prst="rect">
          <a:avLst/>
        </a:prstGeom>
        <a:solidFill>
          <a:srgbClr val="00B050"/>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1200000"/>
          </a:lightRig>
        </a:scene3d>
        <a:sp3d contourW="19050" prstMaterial="metal">
          <a:bevelT w="88900" h="203200" prst="relaxedInset"/>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kumimoji="1" lang="ja-JP" altLang="en-US" sz="1800" b="1" kern="1200" dirty="0">
              <a:effectLst>
                <a:outerShdw blurRad="38100" dist="38100" dir="2700000" algn="tl">
                  <a:srgbClr val="000000">
                    <a:alpha val="43137"/>
                  </a:srgbClr>
                </a:outerShdw>
              </a:effectLst>
            </a:rPr>
            <a:t>私たちの働きは栄える（詩篇</a:t>
          </a:r>
          <a:r>
            <a:rPr kumimoji="1" lang="en-US" altLang="ja-JP" sz="1800" b="1" kern="1200" dirty="0">
              <a:effectLst>
                <a:outerShdw blurRad="38100" dist="38100" dir="2700000" algn="tl">
                  <a:srgbClr val="000000">
                    <a:alpha val="43137"/>
                  </a:srgbClr>
                </a:outerShdw>
              </a:effectLst>
            </a:rPr>
            <a:t>1:3</a:t>
          </a:r>
          <a:r>
            <a:rPr kumimoji="1" lang="ja-JP" altLang="en-US" sz="1800" b="1" kern="1200" dirty="0">
              <a:effectLst>
                <a:outerShdw blurRad="38100" dist="38100" dir="2700000" algn="tl">
                  <a:srgbClr val="000000">
                    <a:alpha val="43137"/>
                  </a:srgbClr>
                </a:outerShdw>
              </a:effectLst>
            </a:rPr>
            <a:t>、</a:t>
          </a:r>
          <a:r>
            <a:rPr kumimoji="1" lang="en-US" altLang="ja-JP" sz="1800" b="1" kern="1200" dirty="0">
              <a:effectLst>
                <a:outerShdw blurRad="38100" dist="38100" dir="2700000" algn="tl">
                  <a:srgbClr val="000000">
                    <a:alpha val="43137"/>
                  </a:srgbClr>
                </a:outerShdw>
              </a:effectLst>
            </a:rPr>
            <a:t>128:2</a:t>
          </a:r>
          <a:r>
            <a:rPr kumimoji="1" lang="ja-JP" altLang="en-US" sz="1800" b="1" kern="1200" dirty="0">
              <a:effectLst>
                <a:outerShdw blurRad="38100" dist="38100" dir="2700000" algn="tl">
                  <a:srgbClr val="000000">
                    <a:alpha val="43137"/>
                  </a:srgbClr>
                </a:outerShdw>
              </a:effectLst>
            </a:rPr>
            <a:t>）</a:t>
          </a:r>
          <a:endParaRPr lang="es-ES" sz="1800" kern="1200" dirty="0">
            <a:effectLst>
              <a:outerShdw blurRad="38100" dist="38100" dir="2700000" algn="tl">
                <a:srgbClr val="000000">
                  <a:alpha val="43137"/>
                </a:srgbClr>
              </a:outerShdw>
            </a:effectLst>
          </a:endParaRPr>
        </a:p>
      </dsp:txBody>
      <dsp:txXfrm>
        <a:off x="2412153" y="710"/>
        <a:ext cx="1726554" cy="1035932"/>
      </dsp:txXfrm>
    </dsp:sp>
    <dsp:sp modelId="{3E800A27-3F4C-4538-A50E-23A3DD446506}">
      <dsp:nvSpPr>
        <dsp:cNvPr id="0" name=""/>
        <dsp:cNvSpPr/>
      </dsp:nvSpPr>
      <dsp:spPr>
        <a:xfrm>
          <a:off x="4311363" y="710"/>
          <a:ext cx="2216706" cy="1035932"/>
        </a:xfrm>
        <a:prstGeom prst="rect">
          <a:avLst/>
        </a:prstGeom>
        <a:solidFill>
          <a:srgbClr val="CC00CC"/>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1200000"/>
          </a:lightRig>
        </a:scene3d>
        <a:sp3d contourW="19050" prstMaterial="metal">
          <a:bevelT w="88900" h="203200" prst="relaxedInset"/>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kumimoji="1" lang="ja-JP" altLang="en-US" sz="1800" b="1" kern="1200" dirty="0">
              <a:effectLst>
                <a:outerShdw blurRad="38100" dist="38100" dir="2700000" algn="tl">
                  <a:srgbClr val="000000">
                    <a:alpha val="43137"/>
                  </a:srgbClr>
                </a:outerShdw>
              </a:effectLst>
            </a:rPr>
            <a:t>私たちの子孫は　　力強い　</a:t>
          </a:r>
          <a:r>
            <a:rPr kumimoji="1" lang="en-US" altLang="ja-JP" sz="1800" b="1" kern="1200" dirty="0">
              <a:effectLst>
                <a:outerShdw blurRad="38100" dist="38100" dir="2700000" algn="tl">
                  <a:srgbClr val="000000">
                    <a:alpha val="43137"/>
                  </a:srgbClr>
                </a:outerShdw>
              </a:effectLst>
            </a:rPr>
            <a:t>(</a:t>
          </a:r>
          <a:r>
            <a:rPr kumimoji="1" lang="ja-JP" altLang="en-US" sz="1800" b="1" kern="1200" dirty="0">
              <a:effectLst>
                <a:outerShdw blurRad="38100" dist="38100" dir="2700000" algn="tl">
                  <a:srgbClr val="000000">
                    <a:alpha val="43137"/>
                  </a:srgbClr>
                </a:outerShdw>
              </a:effectLst>
            </a:rPr>
            <a:t>詩</a:t>
          </a:r>
          <a:r>
            <a:rPr kumimoji="1" lang="en-US" altLang="ja-JP" sz="1800" b="1" kern="1200" dirty="0">
              <a:effectLst>
                <a:outerShdw blurRad="38100" dist="38100" dir="2700000" algn="tl">
                  <a:srgbClr val="000000">
                    <a:alpha val="43137"/>
                  </a:srgbClr>
                </a:outerShdw>
              </a:effectLst>
            </a:rPr>
            <a:t>112:2; 128:3)</a:t>
          </a:r>
          <a:endParaRPr lang="es-ES" sz="1800" kern="1200" dirty="0">
            <a:effectLst>
              <a:outerShdw blurRad="38100" dist="38100" dir="2700000" algn="tl">
                <a:srgbClr val="000000">
                  <a:alpha val="43137"/>
                </a:srgbClr>
              </a:outerShdw>
            </a:effectLst>
          </a:endParaRPr>
        </a:p>
      </dsp:txBody>
      <dsp:txXfrm>
        <a:off x="4311363" y="710"/>
        <a:ext cx="2216706" cy="1035932"/>
      </dsp:txXfrm>
    </dsp:sp>
    <dsp:sp modelId="{728DD033-9CEB-49E1-AF9B-18446FF25D12}">
      <dsp:nvSpPr>
        <dsp:cNvPr id="0" name=""/>
        <dsp:cNvSpPr/>
      </dsp:nvSpPr>
      <dsp:spPr>
        <a:xfrm>
          <a:off x="6700724" y="710"/>
          <a:ext cx="1726554" cy="1035932"/>
        </a:xfrm>
        <a:prstGeom prst="rect">
          <a:avLst/>
        </a:prstGeom>
        <a:solidFill>
          <a:schemeClr val="accent5">
            <a:lumMod val="75000"/>
          </a:schemeClr>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1200000"/>
          </a:lightRig>
        </a:scene3d>
        <a:sp3d contourW="19050" prstMaterial="metal">
          <a:bevelT w="88900" h="203200" prst="relaxedInset"/>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ts val="2100"/>
            </a:lnSpc>
            <a:spcBef>
              <a:spcPct val="0"/>
            </a:spcBef>
            <a:spcAft>
              <a:spcPct val="35000"/>
            </a:spcAft>
            <a:buNone/>
          </a:pPr>
          <a:r>
            <a:rPr kumimoji="1" lang="ja-JP" altLang="en-US" sz="1800" b="1" kern="1200" dirty="0">
              <a:effectLst>
                <a:outerShdw blurRad="38100" dist="38100" dir="2700000" algn="tl">
                  <a:srgbClr val="000000">
                    <a:alpha val="43137"/>
                  </a:srgbClr>
                </a:outerShdw>
              </a:effectLst>
            </a:rPr>
            <a:t>私たちは繁栄と富を受ける 
</a:t>
          </a:r>
          <a:r>
            <a:rPr kumimoji="1" lang="en-US" altLang="ja-JP" sz="1800" b="1" kern="1200" dirty="0">
              <a:effectLst>
                <a:outerShdw blurRad="38100" dist="38100" dir="2700000" algn="tl">
                  <a:srgbClr val="000000">
                    <a:alpha val="43137"/>
                  </a:srgbClr>
                </a:outerShdw>
              </a:effectLst>
            </a:rPr>
            <a:t>(</a:t>
          </a:r>
          <a:r>
            <a:rPr kumimoji="1" lang="ja-JP" altLang="en-US" sz="1800" b="1" kern="1200" dirty="0">
              <a:effectLst>
                <a:outerShdw blurRad="38100" dist="38100" dir="2700000" algn="tl">
                  <a:srgbClr val="000000">
                    <a:alpha val="43137"/>
                  </a:srgbClr>
                </a:outerShdw>
              </a:effectLst>
            </a:rPr>
            <a:t>詩篇</a:t>
          </a:r>
          <a:r>
            <a:rPr kumimoji="1" lang="en-US" altLang="ja-JP" sz="1800" b="1" kern="1200" dirty="0">
              <a:effectLst>
                <a:outerShdw blurRad="38100" dist="38100" dir="2700000" algn="tl">
                  <a:srgbClr val="000000">
                    <a:alpha val="43137"/>
                  </a:srgbClr>
                </a:outerShdw>
              </a:effectLst>
            </a:rPr>
            <a:t>112:3)</a:t>
          </a:r>
          <a:endParaRPr lang="es-ES" sz="1800" kern="1200" dirty="0">
            <a:effectLst>
              <a:outerShdw blurRad="38100" dist="38100" dir="2700000" algn="tl">
                <a:srgbClr val="000000">
                  <a:alpha val="43137"/>
                </a:srgbClr>
              </a:outerShdw>
            </a:effectLst>
          </a:endParaRPr>
        </a:p>
      </dsp:txBody>
      <dsp:txXfrm>
        <a:off x="6700724" y="710"/>
        <a:ext cx="1726554" cy="1035932"/>
      </dsp:txXfrm>
    </dsp:sp>
    <dsp:sp modelId="{340C0314-5C9A-4AC9-8388-279DEC49C2FA}">
      <dsp:nvSpPr>
        <dsp:cNvPr id="0" name=""/>
        <dsp:cNvSpPr/>
      </dsp:nvSpPr>
      <dsp:spPr>
        <a:xfrm>
          <a:off x="260641" y="1209298"/>
          <a:ext cx="1978856" cy="1035932"/>
        </a:xfrm>
        <a:prstGeom prst="rect">
          <a:avLst/>
        </a:prstGeom>
        <a:solidFill>
          <a:schemeClr val="accent6">
            <a:hueOff val="0"/>
            <a:satOff val="0"/>
            <a:lumOff val="0"/>
            <a:alphaOff val="0"/>
          </a:schemeClr>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1200000"/>
          </a:lightRig>
        </a:scene3d>
        <a:sp3d contourW="19050" prstMaterial="metal">
          <a:bevelT w="88900" h="203200" prst="relaxedInset"/>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ts val="2100"/>
            </a:lnSpc>
            <a:spcBef>
              <a:spcPct val="0"/>
            </a:spcBef>
            <a:spcAft>
              <a:spcPct val="35000"/>
            </a:spcAft>
            <a:buNone/>
          </a:pPr>
          <a:r>
            <a:rPr kumimoji="1" lang="ja-JP" altLang="en-US" sz="1800" b="1" kern="1200" dirty="0">
              <a:solidFill>
                <a:prstClr val="white"/>
              </a:solidFill>
              <a:effectLst>
                <a:outerShdw blurRad="38100" dist="38100" dir="2700000" algn="tl">
                  <a:srgbClr val="000000">
                    <a:alpha val="43137"/>
                  </a:srgbClr>
                </a:outerShdw>
              </a:effectLst>
              <a:latin typeface="Calibri" panose="020F0502020204030204"/>
              <a:ea typeface="游ゴシック" panose="020B0400000000000000" pitchFamily="50" charset="-128"/>
              <a:cs typeface="+mn-cs"/>
            </a:rPr>
            <a:t>私たちは神の光の中を歩む 
</a:t>
          </a:r>
          <a:r>
            <a:rPr kumimoji="1" lang="en-US" altLang="ja-JP" sz="1800" b="1" kern="1200" dirty="0">
              <a:solidFill>
                <a:prstClr val="white"/>
              </a:solidFill>
              <a:effectLst>
                <a:outerShdw blurRad="38100" dist="38100" dir="2700000" algn="tl">
                  <a:srgbClr val="000000">
                    <a:alpha val="43137"/>
                  </a:srgbClr>
                </a:outerShdw>
              </a:effectLst>
              <a:latin typeface="Calibri" panose="020F0502020204030204"/>
              <a:ea typeface="游ゴシック" panose="020B0400000000000000" pitchFamily="50" charset="-128"/>
              <a:cs typeface="+mn-cs"/>
            </a:rPr>
            <a:t>(</a:t>
          </a:r>
          <a:r>
            <a:rPr kumimoji="1" lang="ja-JP" altLang="en-US" sz="1800" b="1" kern="1200" dirty="0">
              <a:solidFill>
                <a:prstClr val="white"/>
              </a:solidFill>
              <a:effectLst>
                <a:outerShdw blurRad="38100" dist="38100" dir="2700000" algn="tl">
                  <a:srgbClr val="000000">
                    <a:alpha val="43137"/>
                  </a:srgbClr>
                </a:outerShdw>
              </a:effectLst>
              <a:latin typeface="Calibri" panose="020F0502020204030204"/>
              <a:ea typeface="游ゴシック" panose="020B0400000000000000" pitchFamily="50" charset="-128"/>
              <a:cs typeface="+mn-cs"/>
            </a:rPr>
            <a:t>詩</a:t>
          </a:r>
          <a:r>
            <a:rPr kumimoji="1" lang="en-US" altLang="ja-JP" sz="1800" b="1" kern="1200" dirty="0">
              <a:solidFill>
                <a:prstClr val="white"/>
              </a:solidFill>
              <a:effectLst>
                <a:outerShdw blurRad="38100" dist="38100" dir="2700000" algn="tl">
                  <a:srgbClr val="000000">
                    <a:alpha val="43137"/>
                  </a:srgbClr>
                </a:outerShdw>
              </a:effectLst>
              <a:latin typeface="Calibri" panose="020F0502020204030204"/>
              <a:ea typeface="游ゴシック" panose="020B0400000000000000" pitchFamily="50" charset="-128"/>
              <a:cs typeface="+mn-cs"/>
            </a:rPr>
            <a:t>112:4</a:t>
          </a:r>
          <a:r>
            <a:rPr kumimoji="1" lang="ja-JP" altLang="en-US" sz="1800" b="1" kern="1200" dirty="0">
              <a:solidFill>
                <a:prstClr val="white"/>
              </a:solidFill>
              <a:effectLst>
                <a:outerShdw blurRad="38100" dist="38100" dir="2700000" algn="tl">
                  <a:srgbClr val="000000">
                    <a:alpha val="43137"/>
                  </a:srgbClr>
                </a:outerShdw>
              </a:effectLst>
              <a:latin typeface="Calibri" panose="020F0502020204030204"/>
              <a:ea typeface="游ゴシック" panose="020B0400000000000000" pitchFamily="50" charset="-128"/>
              <a:cs typeface="+mn-cs"/>
            </a:rPr>
            <a:t>）。</a:t>
          </a:r>
          <a:endParaRPr kumimoji="1" lang="es-ES" sz="1800" b="1" kern="1200" dirty="0">
            <a:solidFill>
              <a:prstClr val="white"/>
            </a:solidFill>
            <a:effectLst>
              <a:outerShdw blurRad="38100" dist="38100" dir="2700000" algn="tl">
                <a:srgbClr val="000000">
                  <a:alpha val="43137"/>
                </a:srgbClr>
              </a:outerShdw>
            </a:effectLst>
            <a:latin typeface="Calibri" panose="020F0502020204030204"/>
            <a:ea typeface="游ゴシック" panose="020B0400000000000000" pitchFamily="50" charset="-128"/>
            <a:cs typeface="+mn-cs"/>
          </a:endParaRPr>
        </a:p>
      </dsp:txBody>
      <dsp:txXfrm>
        <a:off x="260641" y="1209298"/>
        <a:ext cx="1978856" cy="1035932"/>
      </dsp:txXfrm>
    </dsp:sp>
    <dsp:sp modelId="{DBC9EECE-2134-439B-A231-79C41CBA4EE3}">
      <dsp:nvSpPr>
        <dsp:cNvPr id="0" name=""/>
        <dsp:cNvSpPr/>
      </dsp:nvSpPr>
      <dsp:spPr>
        <a:xfrm>
          <a:off x="2412153" y="1209298"/>
          <a:ext cx="1726554" cy="1035932"/>
        </a:xfrm>
        <a:prstGeom prst="rect">
          <a:avLst/>
        </a:prstGeom>
        <a:solidFill>
          <a:schemeClr val="accent3"/>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1200000"/>
          </a:lightRig>
        </a:scene3d>
        <a:sp3d contourW="19050" prstMaterial="metal">
          <a:bevelT w="88900" h="203200" prst="relaxedInset"/>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t" anchorCtr="0">
          <a:noAutofit/>
        </a:bodyPr>
        <a:lstStyle/>
        <a:p>
          <a:pPr marL="0" lvl="0" indent="0" algn="ctr" defTabSz="800100">
            <a:lnSpc>
              <a:spcPts val="1700"/>
            </a:lnSpc>
            <a:spcBef>
              <a:spcPct val="0"/>
            </a:spcBef>
            <a:spcAft>
              <a:spcPct val="35000"/>
            </a:spcAft>
            <a:buNone/>
          </a:pPr>
          <a:r>
            <a:rPr kumimoji="1" lang="ja-JP" altLang="en-US" sz="1800" b="1" kern="1200" dirty="0">
              <a:solidFill>
                <a:prstClr val="white"/>
              </a:solidFill>
              <a:effectLst>
                <a:outerShdw blurRad="38100" dist="38100" dir="2700000" algn="tl">
                  <a:srgbClr val="000000">
                    <a:alpha val="43137"/>
                  </a:srgbClr>
                </a:outerShdw>
              </a:effectLst>
              <a:latin typeface="Calibri" panose="020F0502020204030204"/>
              <a:ea typeface="游ゴシック" panose="020B0400000000000000" pitchFamily="50" charset="-128"/>
              <a:cs typeface="+mn-cs"/>
            </a:rPr>
            <a:t>私たちは自分の務めをよく治めます 
</a:t>
          </a:r>
          <a:r>
            <a:rPr kumimoji="1" lang="en-US" altLang="ja-JP" sz="1800" b="1" kern="1200" dirty="0">
              <a:solidFill>
                <a:prstClr val="white"/>
              </a:solidFill>
              <a:effectLst>
                <a:outerShdw blurRad="38100" dist="38100" dir="2700000" algn="tl">
                  <a:srgbClr val="000000">
                    <a:alpha val="43137"/>
                  </a:srgbClr>
                </a:outerShdw>
              </a:effectLst>
              <a:latin typeface="Calibri" panose="020F0502020204030204"/>
              <a:ea typeface="游ゴシック" panose="020B0400000000000000" pitchFamily="50" charset="-128"/>
              <a:cs typeface="+mn-cs"/>
            </a:rPr>
            <a:t>(</a:t>
          </a:r>
          <a:r>
            <a:rPr kumimoji="1" lang="ja-JP" altLang="en-US" sz="1800" b="1" kern="1200" dirty="0">
              <a:solidFill>
                <a:prstClr val="white"/>
              </a:solidFill>
              <a:effectLst>
                <a:outerShdw blurRad="38100" dist="38100" dir="2700000" algn="tl">
                  <a:srgbClr val="000000">
                    <a:alpha val="43137"/>
                  </a:srgbClr>
                </a:outerShdw>
              </a:effectLst>
              <a:latin typeface="Calibri" panose="020F0502020204030204"/>
              <a:ea typeface="游ゴシック" panose="020B0400000000000000" pitchFamily="50" charset="-128"/>
              <a:cs typeface="+mn-cs"/>
            </a:rPr>
            <a:t>詩</a:t>
          </a:r>
          <a:r>
            <a:rPr kumimoji="1" lang="en-US" altLang="ja-JP" sz="1800" b="1" kern="1200" dirty="0">
              <a:solidFill>
                <a:prstClr val="white"/>
              </a:solidFill>
              <a:effectLst>
                <a:outerShdw blurRad="38100" dist="38100" dir="2700000" algn="tl">
                  <a:srgbClr val="000000">
                    <a:alpha val="43137"/>
                  </a:srgbClr>
                </a:outerShdw>
              </a:effectLst>
              <a:latin typeface="Calibri" panose="020F0502020204030204"/>
              <a:ea typeface="游ゴシック" panose="020B0400000000000000" pitchFamily="50" charset="-128"/>
              <a:cs typeface="+mn-cs"/>
            </a:rPr>
            <a:t>112:5)</a:t>
          </a:r>
          <a:endParaRPr kumimoji="1" lang="es-ES" sz="1800" b="1" kern="1200" dirty="0">
            <a:solidFill>
              <a:prstClr val="white"/>
            </a:solidFill>
            <a:effectLst>
              <a:outerShdw blurRad="38100" dist="38100" dir="2700000" algn="tl">
                <a:srgbClr val="000000">
                  <a:alpha val="43137"/>
                </a:srgbClr>
              </a:outerShdw>
            </a:effectLst>
            <a:latin typeface="Calibri" panose="020F0502020204030204"/>
            <a:ea typeface="游ゴシック" panose="020B0400000000000000" pitchFamily="50" charset="-128"/>
            <a:cs typeface="+mn-cs"/>
          </a:endParaRPr>
        </a:p>
      </dsp:txBody>
      <dsp:txXfrm>
        <a:off x="2412153" y="1209298"/>
        <a:ext cx="1726554" cy="1035932"/>
      </dsp:txXfrm>
    </dsp:sp>
    <dsp:sp modelId="{56ECCE19-653A-4E66-ACD9-55F10611F2F0}">
      <dsp:nvSpPr>
        <dsp:cNvPr id="0" name=""/>
        <dsp:cNvSpPr/>
      </dsp:nvSpPr>
      <dsp:spPr>
        <a:xfrm>
          <a:off x="4311363" y="1209298"/>
          <a:ext cx="2216706" cy="1035932"/>
        </a:xfrm>
        <a:prstGeom prst="rect">
          <a:avLst/>
        </a:prstGeom>
        <a:solidFill>
          <a:schemeClr val="accent2">
            <a:lumMod val="75000"/>
          </a:schemeClr>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1200000"/>
          </a:lightRig>
        </a:scene3d>
        <a:sp3d contourW="19050" prstMaterial="metal">
          <a:bevelT w="88900" h="203200" prst="relaxedInset"/>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ts val="1700"/>
            </a:lnSpc>
            <a:spcBef>
              <a:spcPct val="0"/>
            </a:spcBef>
            <a:spcAft>
              <a:spcPct val="35000"/>
            </a:spcAft>
            <a:buNone/>
          </a:pPr>
          <a:r>
            <a:rPr kumimoji="1" lang="ja-JP" altLang="en-US" sz="1800" b="1" kern="1200" dirty="0">
              <a:solidFill>
                <a:prstClr val="white"/>
              </a:solidFill>
              <a:effectLst>
                <a:outerShdw blurRad="38100" dist="38100" dir="2700000" algn="tl">
                  <a:srgbClr val="000000">
                    <a:alpha val="43137"/>
                  </a:srgbClr>
                </a:outerShdw>
              </a:effectLst>
              <a:latin typeface="Calibri" panose="020F0502020204030204"/>
              <a:ea typeface="游ゴシック" panose="020B0400000000000000" pitchFamily="50" charset="-128"/>
              <a:cs typeface="+mn-cs"/>
            </a:rPr>
            <a:t>私たちは動かされず、とこしえに覚え　　られる　</a:t>
          </a:r>
          <a:r>
            <a:rPr kumimoji="1" lang="en-US" altLang="ja-JP" sz="1800" b="1" kern="1200" dirty="0">
              <a:solidFill>
                <a:prstClr val="white"/>
              </a:solidFill>
              <a:effectLst>
                <a:outerShdw blurRad="38100" dist="38100" dir="2700000" algn="tl">
                  <a:srgbClr val="000000">
                    <a:alpha val="43137"/>
                  </a:srgbClr>
                </a:outerShdw>
              </a:effectLst>
              <a:latin typeface="Calibri" panose="020F0502020204030204"/>
              <a:ea typeface="游ゴシック" panose="020B0400000000000000" pitchFamily="50" charset="-128"/>
              <a:cs typeface="+mn-cs"/>
            </a:rPr>
            <a:t>(</a:t>
          </a:r>
          <a:r>
            <a:rPr kumimoji="1" lang="ja-JP" altLang="en-US" sz="1800" b="1" kern="1200" dirty="0">
              <a:solidFill>
                <a:prstClr val="white"/>
              </a:solidFill>
              <a:effectLst>
                <a:outerShdw blurRad="38100" dist="38100" dir="2700000" algn="tl">
                  <a:srgbClr val="000000">
                    <a:alpha val="43137"/>
                  </a:srgbClr>
                </a:outerShdw>
              </a:effectLst>
              <a:latin typeface="Calibri" panose="020F0502020204030204"/>
              <a:ea typeface="游ゴシック" panose="020B0400000000000000" pitchFamily="50" charset="-128"/>
              <a:cs typeface="+mn-cs"/>
            </a:rPr>
            <a:t>詩</a:t>
          </a:r>
          <a:r>
            <a:rPr kumimoji="1" lang="en-US" altLang="ja-JP" sz="1800" b="1" kern="1200" dirty="0">
              <a:solidFill>
                <a:prstClr val="white"/>
              </a:solidFill>
              <a:effectLst>
                <a:outerShdw blurRad="38100" dist="38100" dir="2700000" algn="tl">
                  <a:srgbClr val="000000">
                    <a:alpha val="43137"/>
                  </a:srgbClr>
                </a:outerShdw>
              </a:effectLst>
              <a:latin typeface="Calibri" panose="020F0502020204030204"/>
              <a:ea typeface="游ゴシック" panose="020B0400000000000000" pitchFamily="50" charset="-128"/>
              <a:cs typeface="+mn-cs"/>
            </a:rPr>
            <a:t>112:6</a:t>
          </a:r>
          <a:r>
            <a:rPr kumimoji="1" lang="ja-JP" altLang="en-US" sz="1800" b="1" kern="1200" dirty="0">
              <a:solidFill>
                <a:prstClr val="white"/>
              </a:solidFill>
              <a:effectLst>
                <a:outerShdw blurRad="38100" dist="38100" dir="2700000" algn="tl">
                  <a:srgbClr val="000000">
                    <a:alpha val="43137"/>
                  </a:srgbClr>
                </a:outerShdw>
              </a:effectLst>
              <a:latin typeface="Calibri" panose="020F0502020204030204"/>
              <a:ea typeface="游ゴシック" panose="020B0400000000000000" pitchFamily="50" charset="-128"/>
              <a:cs typeface="+mn-cs"/>
            </a:rPr>
            <a:t>）</a:t>
          </a:r>
          <a:endParaRPr kumimoji="1" lang="es-ES" sz="1800" b="1" kern="1200" dirty="0">
            <a:solidFill>
              <a:prstClr val="white"/>
            </a:solidFill>
            <a:effectLst>
              <a:outerShdw blurRad="38100" dist="38100" dir="2700000" algn="tl">
                <a:srgbClr val="000000">
                  <a:alpha val="43137"/>
                </a:srgbClr>
              </a:outerShdw>
            </a:effectLst>
            <a:latin typeface="Calibri" panose="020F0502020204030204"/>
            <a:ea typeface="游ゴシック" panose="020B0400000000000000" pitchFamily="50" charset="-128"/>
            <a:cs typeface="+mn-cs"/>
          </a:endParaRPr>
        </a:p>
      </dsp:txBody>
      <dsp:txXfrm>
        <a:off x="4311363" y="1209298"/>
        <a:ext cx="2216706" cy="1035932"/>
      </dsp:txXfrm>
    </dsp:sp>
    <dsp:sp modelId="{41FEFE73-251E-4C89-B093-10B5245524C6}">
      <dsp:nvSpPr>
        <dsp:cNvPr id="0" name=""/>
        <dsp:cNvSpPr/>
      </dsp:nvSpPr>
      <dsp:spPr>
        <a:xfrm>
          <a:off x="6700724" y="1209298"/>
          <a:ext cx="1726554" cy="1035932"/>
        </a:xfrm>
        <a:prstGeom prst="rect">
          <a:avLst/>
        </a:prstGeom>
        <a:solidFill>
          <a:srgbClr val="A60E2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1200000"/>
          </a:lightRig>
        </a:scene3d>
        <a:sp3d contourW="19050" prstMaterial="metal">
          <a:bevelT w="88900" h="203200" prst="relaxedInset"/>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kumimoji="1" lang="ja-JP" altLang="en-US" sz="1800" b="1" kern="1200" dirty="0">
              <a:effectLst>
                <a:outerShdw blurRad="38100" dist="38100" dir="2700000" algn="tl">
                  <a:srgbClr val="000000">
                    <a:alpha val="43137"/>
                  </a:srgbClr>
                </a:outerShdw>
              </a:effectLst>
            </a:rPr>
            <a:t>悪い知らせを恐れない　（詩</a:t>
          </a:r>
          <a:r>
            <a:rPr kumimoji="1" lang="en-US" altLang="ja-JP" sz="1800" b="1" kern="1200" dirty="0">
              <a:effectLst>
                <a:outerShdw blurRad="38100" dist="38100" dir="2700000" algn="tl">
                  <a:srgbClr val="000000">
                    <a:alpha val="43137"/>
                  </a:srgbClr>
                </a:outerShdw>
              </a:effectLst>
            </a:rPr>
            <a:t>112:7</a:t>
          </a:r>
          <a:r>
            <a:rPr kumimoji="1" lang="ja-JP" altLang="en-US" sz="1800" b="1" kern="1200" dirty="0">
              <a:effectLst>
                <a:outerShdw blurRad="38100" dist="38100" dir="2700000" algn="tl">
                  <a:srgbClr val="000000">
                    <a:alpha val="43137"/>
                  </a:srgbClr>
                </a:outerShdw>
              </a:effectLst>
            </a:rPr>
            <a:t>）</a:t>
          </a:r>
          <a:endParaRPr lang="es-ES" sz="1800" kern="1200" dirty="0">
            <a:effectLst>
              <a:outerShdw blurRad="38100" dist="38100" dir="2700000" algn="tl">
                <a:srgbClr val="000000">
                  <a:alpha val="43137"/>
                </a:srgbClr>
              </a:outerShdw>
            </a:effectLst>
          </a:endParaRPr>
        </a:p>
      </dsp:txBody>
      <dsp:txXfrm>
        <a:off x="6700724" y="1209298"/>
        <a:ext cx="1726554" cy="1035932"/>
      </dsp:txXfrm>
    </dsp:sp>
    <dsp:sp modelId="{82110A3A-0AF4-4126-A34D-67E2B5EFF8D0}">
      <dsp:nvSpPr>
        <dsp:cNvPr id="0" name=""/>
        <dsp:cNvSpPr/>
      </dsp:nvSpPr>
      <dsp:spPr>
        <a:xfrm>
          <a:off x="185363" y="2409723"/>
          <a:ext cx="2093758" cy="1035932"/>
        </a:xfrm>
        <a:prstGeom prst="rect">
          <a:avLst/>
        </a:prstGeom>
        <a:solidFill>
          <a:schemeClr val="accent4">
            <a:lumMod val="75000"/>
          </a:schemeClr>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1200000"/>
          </a:lightRig>
        </a:scene3d>
        <a:sp3d contourW="19050" prstMaterial="metal">
          <a:bevelT w="88900" h="203200" prst="relaxedInset"/>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kumimoji="1" lang="ja-JP" altLang="en-US" sz="1800" b="1" kern="1200" dirty="0">
              <a:effectLst>
                <a:outerShdw blurRad="38100" dist="38100" dir="2700000" algn="tl">
                  <a:srgbClr val="000000">
                    <a:alpha val="43137"/>
                  </a:srgbClr>
                </a:outerShdw>
              </a:effectLst>
            </a:rPr>
            <a:t>私たちは敵を倒す（詩</a:t>
          </a:r>
          <a:r>
            <a:rPr kumimoji="1" lang="en-US" altLang="ja-JP" sz="1800" b="1" kern="1200" dirty="0">
              <a:effectLst>
                <a:outerShdw blurRad="38100" dist="38100" dir="2700000" algn="tl">
                  <a:srgbClr val="000000">
                    <a:alpha val="43137"/>
                  </a:srgbClr>
                </a:outerShdw>
              </a:effectLst>
            </a:rPr>
            <a:t>112:8</a:t>
          </a:r>
          <a:r>
            <a:rPr kumimoji="1" lang="ja-JP" altLang="en-US" sz="1800" b="1" kern="1200" dirty="0">
              <a:effectLst>
                <a:outerShdw blurRad="38100" dist="38100" dir="2700000" algn="tl">
                  <a:srgbClr val="000000">
                    <a:alpha val="43137"/>
                  </a:srgbClr>
                </a:outerShdw>
              </a:effectLst>
            </a:rPr>
            <a:t>）</a:t>
          </a:r>
          <a:endParaRPr lang="es-ES" sz="1800" kern="1200" dirty="0">
            <a:effectLst>
              <a:outerShdw blurRad="38100" dist="38100" dir="2700000" algn="tl">
                <a:srgbClr val="000000">
                  <a:alpha val="43137"/>
                </a:srgbClr>
              </a:outerShdw>
            </a:effectLst>
          </a:endParaRPr>
        </a:p>
      </dsp:txBody>
      <dsp:txXfrm>
        <a:off x="185363" y="2409723"/>
        <a:ext cx="2093758" cy="1035932"/>
      </dsp:txXfrm>
    </dsp:sp>
    <dsp:sp modelId="{50C0B40A-A05D-4CCF-AA0A-CEE7775B62D0}">
      <dsp:nvSpPr>
        <dsp:cNvPr id="0" name=""/>
        <dsp:cNvSpPr/>
      </dsp:nvSpPr>
      <dsp:spPr>
        <a:xfrm>
          <a:off x="2480300" y="2409723"/>
          <a:ext cx="1726554" cy="1035932"/>
        </a:xfrm>
        <a:prstGeom prst="rect">
          <a:avLst/>
        </a:prstGeom>
        <a:solidFill>
          <a:srgbClr val="DE8400"/>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1200000"/>
          </a:lightRig>
        </a:scene3d>
        <a:sp3d contourW="19050" prstMaterial="metal">
          <a:bevelT w="88900" h="203200" prst="relaxedInset"/>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ts val="2100"/>
            </a:lnSpc>
            <a:spcBef>
              <a:spcPct val="0"/>
            </a:spcBef>
            <a:spcAft>
              <a:spcPct val="35000"/>
            </a:spcAft>
            <a:buNone/>
          </a:pPr>
          <a:r>
            <a:rPr kumimoji="1" lang="ja-JP" altLang="en-US" sz="1800" b="1" kern="1200" dirty="0">
              <a:solidFill>
                <a:prstClr val="white"/>
              </a:solidFill>
              <a:effectLst>
                <a:outerShdw blurRad="38100" dist="38100" dir="2700000" algn="tl">
                  <a:srgbClr val="000000">
                    <a:alpha val="43137"/>
                  </a:srgbClr>
                </a:outerShdw>
              </a:effectLst>
              <a:latin typeface="Calibri" panose="020F0502020204030204"/>
              <a:ea typeface="游ゴシック" panose="020B0400000000000000" pitchFamily="50" charset="-128"/>
              <a:cs typeface="+mn-cs"/>
            </a:rPr>
            <a:t>私たちは栄光のうちに高められる　　　</a:t>
          </a:r>
          <a:r>
            <a:rPr kumimoji="1" lang="en-US" altLang="ja-JP" sz="1800" b="1" kern="1200" dirty="0">
              <a:solidFill>
                <a:prstClr val="white"/>
              </a:solidFill>
              <a:effectLst>
                <a:outerShdw blurRad="38100" dist="38100" dir="2700000" algn="tl">
                  <a:srgbClr val="000000">
                    <a:alpha val="43137"/>
                  </a:srgbClr>
                </a:outerShdw>
              </a:effectLst>
              <a:latin typeface="Calibri" panose="020F0502020204030204"/>
              <a:ea typeface="游ゴシック" panose="020B0400000000000000" pitchFamily="50" charset="-128"/>
              <a:cs typeface="+mn-cs"/>
            </a:rPr>
            <a:t>(</a:t>
          </a:r>
          <a:r>
            <a:rPr kumimoji="1" lang="ja-JP" altLang="en-US" sz="1800" b="1" kern="1200" dirty="0">
              <a:solidFill>
                <a:prstClr val="white"/>
              </a:solidFill>
              <a:effectLst>
                <a:outerShdw blurRad="38100" dist="38100" dir="2700000" algn="tl">
                  <a:srgbClr val="000000">
                    <a:alpha val="43137"/>
                  </a:srgbClr>
                </a:outerShdw>
              </a:effectLst>
              <a:latin typeface="Calibri" panose="020F0502020204030204"/>
              <a:ea typeface="游ゴシック" panose="020B0400000000000000" pitchFamily="50" charset="-128"/>
              <a:cs typeface="+mn-cs"/>
            </a:rPr>
            <a:t>詩</a:t>
          </a:r>
          <a:r>
            <a:rPr kumimoji="1" lang="en-US" altLang="ja-JP" sz="1800" b="1" kern="1200" dirty="0">
              <a:solidFill>
                <a:prstClr val="white"/>
              </a:solidFill>
              <a:effectLst>
                <a:outerShdw blurRad="38100" dist="38100" dir="2700000" algn="tl">
                  <a:srgbClr val="000000">
                    <a:alpha val="43137"/>
                  </a:srgbClr>
                </a:outerShdw>
              </a:effectLst>
              <a:latin typeface="Calibri" panose="020F0502020204030204"/>
              <a:ea typeface="游ゴシック" panose="020B0400000000000000" pitchFamily="50" charset="-128"/>
              <a:cs typeface="+mn-cs"/>
            </a:rPr>
            <a:t>112:9)</a:t>
          </a:r>
          <a:endParaRPr kumimoji="1" lang="es-ES" sz="1800" b="1" kern="1200" dirty="0">
            <a:solidFill>
              <a:prstClr val="white"/>
            </a:solidFill>
            <a:effectLst>
              <a:outerShdw blurRad="38100" dist="38100" dir="2700000" algn="tl">
                <a:srgbClr val="000000">
                  <a:alpha val="43137"/>
                </a:srgbClr>
              </a:outerShdw>
            </a:effectLst>
            <a:latin typeface="Calibri" panose="020F0502020204030204"/>
            <a:ea typeface="游ゴシック" panose="020B0400000000000000" pitchFamily="50" charset="-128"/>
            <a:cs typeface="+mn-cs"/>
          </a:endParaRPr>
        </a:p>
      </dsp:txBody>
      <dsp:txXfrm>
        <a:off x="2480300" y="2409723"/>
        <a:ext cx="1726554" cy="1035932"/>
      </dsp:txXfrm>
    </dsp:sp>
  </dsp:spTree>
</dsp:drawing>
</file>

<file path=ppt/diagrams/layout1.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2.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3.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1A1BA7-2A24-424C-AE0A-748831D3CDC1}" type="datetimeFigureOut">
              <a:rPr kumimoji="1" lang="ja-JP" altLang="en-US" smtClean="0"/>
              <a:t>2024/2/17</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7A327C-4886-47F7-B147-C0F3B5469B29}" type="slidenum">
              <a:rPr kumimoji="1" lang="ja-JP" altLang="en-US" smtClean="0"/>
              <a:t>‹Nº›</a:t>
            </a:fld>
            <a:endParaRPr kumimoji="1" lang="ja-JP" altLang="en-US"/>
          </a:p>
        </p:txBody>
      </p:sp>
    </p:spTree>
    <p:extLst>
      <p:ext uri="{BB962C8B-B14F-4D97-AF65-F5344CB8AC3E}">
        <p14:creationId xmlns:p14="http://schemas.microsoft.com/office/powerpoint/2010/main" val="85882180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2" name="Google Shape;16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2" name="Google Shape;16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AF11348-688B-8C87-E9E7-28D68084270A}"/>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E2394DC-DA14-5FD7-BF09-C1A16294A2F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33A83422-4DA9-7AF8-8A7E-D5EC56FC308B}"/>
              </a:ext>
            </a:extLst>
          </p:cNvPr>
          <p:cNvSpPr>
            <a:spLocks noGrp="1"/>
          </p:cNvSpPr>
          <p:nvPr>
            <p:ph type="dt" sz="half" idx="10"/>
          </p:nvPr>
        </p:nvSpPr>
        <p:spPr/>
        <p:txBody>
          <a:bodyPr/>
          <a:lstStyle/>
          <a:p>
            <a:fld id="{C3021541-81FB-45D9-9FD0-E8BE38A72FDC}" type="datetimeFigureOut">
              <a:rPr lang="es-ES" smtClean="0"/>
              <a:t>17/02/2024</a:t>
            </a:fld>
            <a:endParaRPr lang="es-ES"/>
          </a:p>
        </p:txBody>
      </p:sp>
      <p:sp>
        <p:nvSpPr>
          <p:cNvPr id="5" name="Marcador de pie de página 4">
            <a:extLst>
              <a:ext uri="{FF2B5EF4-FFF2-40B4-BE49-F238E27FC236}">
                <a16:creationId xmlns:a16="http://schemas.microsoft.com/office/drawing/2014/main" id="{900EA2F4-AE56-DEE1-A169-601D5F6C105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8971660-6DD5-AE2F-3AA0-28255F32ED39}"/>
              </a:ext>
            </a:extLst>
          </p:cNvPr>
          <p:cNvSpPr>
            <a:spLocks noGrp="1"/>
          </p:cNvSpPr>
          <p:nvPr>
            <p:ph type="sldNum" sz="quarter" idx="12"/>
          </p:nvPr>
        </p:nvSpPr>
        <p:spPr/>
        <p:txBody>
          <a:bodyPr/>
          <a:lstStyle/>
          <a:p>
            <a:fld id="{ED794EE9-C4CC-425A-A5AF-A08DE8A82C7B}" type="slidenum">
              <a:rPr lang="es-ES" smtClean="0"/>
              <a:t>‹Nº›</a:t>
            </a:fld>
            <a:endParaRPr lang="es-ES"/>
          </a:p>
        </p:txBody>
      </p:sp>
    </p:spTree>
    <p:extLst>
      <p:ext uri="{BB962C8B-B14F-4D97-AF65-F5344CB8AC3E}">
        <p14:creationId xmlns:p14="http://schemas.microsoft.com/office/powerpoint/2010/main" val="2390386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1CFA0C-9696-B4EA-92F5-FA259AA5AC04}"/>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5F00F5B-1B3D-8D1A-FEBA-B2669C6E2A65}"/>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A426227-E72B-7A69-D33D-71B636D302EF}"/>
              </a:ext>
            </a:extLst>
          </p:cNvPr>
          <p:cNvSpPr>
            <a:spLocks noGrp="1"/>
          </p:cNvSpPr>
          <p:nvPr>
            <p:ph type="dt" sz="half" idx="10"/>
          </p:nvPr>
        </p:nvSpPr>
        <p:spPr/>
        <p:txBody>
          <a:bodyPr/>
          <a:lstStyle/>
          <a:p>
            <a:fld id="{C3021541-81FB-45D9-9FD0-E8BE38A72FDC}" type="datetimeFigureOut">
              <a:rPr lang="es-ES" smtClean="0"/>
              <a:t>17/02/2024</a:t>
            </a:fld>
            <a:endParaRPr lang="es-ES"/>
          </a:p>
        </p:txBody>
      </p:sp>
      <p:sp>
        <p:nvSpPr>
          <p:cNvPr id="5" name="Marcador de pie de página 4">
            <a:extLst>
              <a:ext uri="{FF2B5EF4-FFF2-40B4-BE49-F238E27FC236}">
                <a16:creationId xmlns:a16="http://schemas.microsoft.com/office/drawing/2014/main" id="{1596C85C-2AF0-2C07-0742-9798DD0EF68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B421721-8BE9-62F3-D909-0244CBFFD810}"/>
              </a:ext>
            </a:extLst>
          </p:cNvPr>
          <p:cNvSpPr>
            <a:spLocks noGrp="1"/>
          </p:cNvSpPr>
          <p:nvPr>
            <p:ph type="sldNum" sz="quarter" idx="12"/>
          </p:nvPr>
        </p:nvSpPr>
        <p:spPr/>
        <p:txBody>
          <a:bodyPr/>
          <a:lstStyle/>
          <a:p>
            <a:fld id="{ED794EE9-C4CC-425A-A5AF-A08DE8A82C7B}" type="slidenum">
              <a:rPr lang="es-ES" smtClean="0"/>
              <a:t>‹Nº›</a:t>
            </a:fld>
            <a:endParaRPr lang="es-ES"/>
          </a:p>
        </p:txBody>
      </p:sp>
    </p:spTree>
    <p:extLst>
      <p:ext uri="{BB962C8B-B14F-4D97-AF65-F5344CB8AC3E}">
        <p14:creationId xmlns:p14="http://schemas.microsoft.com/office/powerpoint/2010/main" val="223118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F8E72018-6BDB-687F-BBE0-FFCD5A24B997}"/>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BF9D8B4-4E78-5A2B-C407-38DDCF2B298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6FE8608-2EC4-EB6C-FBB3-98721CFF0B85}"/>
              </a:ext>
            </a:extLst>
          </p:cNvPr>
          <p:cNvSpPr>
            <a:spLocks noGrp="1"/>
          </p:cNvSpPr>
          <p:nvPr>
            <p:ph type="dt" sz="half" idx="10"/>
          </p:nvPr>
        </p:nvSpPr>
        <p:spPr/>
        <p:txBody>
          <a:bodyPr/>
          <a:lstStyle/>
          <a:p>
            <a:fld id="{C3021541-81FB-45D9-9FD0-E8BE38A72FDC}" type="datetimeFigureOut">
              <a:rPr lang="es-ES" smtClean="0"/>
              <a:t>17/02/2024</a:t>
            </a:fld>
            <a:endParaRPr lang="es-ES"/>
          </a:p>
        </p:txBody>
      </p:sp>
      <p:sp>
        <p:nvSpPr>
          <p:cNvPr id="5" name="Marcador de pie de página 4">
            <a:extLst>
              <a:ext uri="{FF2B5EF4-FFF2-40B4-BE49-F238E27FC236}">
                <a16:creationId xmlns:a16="http://schemas.microsoft.com/office/drawing/2014/main" id="{FF33C073-84B5-3EE3-9831-878A555E8AA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D7A013A-B726-54CA-C50A-1D3D73F260AA}"/>
              </a:ext>
            </a:extLst>
          </p:cNvPr>
          <p:cNvSpPr>
            <a:spLocks noGrp="1"/>
          </p:cNvSpPr>
          <p:nvPr>
            <p:ph type="sldNum" sz="quarter" idx="12"/>
          </p:nvPr>
        </p:nvSpPr>
        <p:spPr/>
        <p:txBody>
          <a:bodyPr/>
          <a:lstStyle/>
          <a:p>
            <a:fld id="{ED794EE9-C4CC-425A-A5AF-A08DE8A82C7B}" type="slidenum">
              <a:rPr lang="es-ES" smtClean="0"/>
              <a:t>‹Nº›</a:t>
            </a:fld>
            <a:endParaRPr lang="es-ES"/>
          </a:p>
        </p:txBody>
      </p:sp>
    </p:spTree>
    <p:extLst>
      <p:ext uri="{BB962C8B-B14F-4D97-AF65-F5344CB8AC3E}">
        <p14:creationId xmlns:p14="http://schemas.microsoft.com/office/powerpoint/2010/main" val="171262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En blanco" type="blank">
  <p:cSld name="En blanco">
    <p:spTree>
      <p:nvGrpSpPr>
        <p:cNvPr id="1" name="Shape 11"/>
        <p:cNvGrpSpPr/>
        <p:nvPr/>
      </p:nvGrpSpPr>
      <p:grpSpPr>
        <a:xfrm>
          <a:off x="0" y="0"/>
          <a:ext cx="0" cy="0"/>
          <a:chOff x="0" y="0"/>
          <a:chExt cx="0" cy="0"/>
        </a:xfrm>
      </p:grpSpPr>
      <p:sp>
        <p:nvSpPr>
          <p:cNvPr id="12" name="Google Shape;12;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extLst>
      <p:ext uri="{BB962C8B-B14F-4D97-AF65-F5344CB8AC3E}">
        <p14:creationId xmlns:p14="http://schemas.microsoft.com/office/powerpoint/2010/main" val="11896010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Diapositiva de título" type="title">
  <p:cSld name="Diapositiva de título">
    <p:spTree>
      <p:nvGrpSpPr>
        <p:cNvPr id="1" name="Shape 15"/>
        <p:cNvGrpSpPr/>
        <p:nvPr/>
      </p:nvGrpSpPr>
      <p:grpSpPr>
        <a:xfrm>
          <a:off x="0" y="0"/>
          <a:ext cx="0" cy="0"/>
          <a:chOff x="0" y="0"/>
          <a:chExt cx="0" cy="0"/>
        </a:xfrm>
      </p:grpSpPr>
      <p:sp>
        <p:nvSpPr>
          <p:cNvPr id="16" name="Google Shape;16;p20"/>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0"/>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extLst>
      <p:ext uri="{BB962C8B-B14F-4D97-AF65-F5344CB8AC3E}">
        <p14:creationId xmlns:p14="http://schemas.microsoft.com/office/powerpoint/2010/main" val="3190531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ítulo y objetos" type="obj">
  <p:cSld name="Título y objetos">
    <p:spTree>
      <p:nvGrpSpPr>
        <p:cNvPr id="1" name="Shape 21"/>
        <p:cNvGrpSpPr/>
        <p:nvPr/>
      </p:nvGrpSpPr>
      <p:grpSpPr>
        <a:xfrm>
          <a:off x="0" y="0"/>
          <a:ext cx="0" cy="0"/>
          <a:chOff x="0" y="0"/>
          <a:chExt cx="0" cy="0"/>
        </a:xfrm>
      </p:grpSpPr>
      <p:sp>
        <p:nvSpPr>
          <p:cNvPr id="22" name="Google Shape;22;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2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extLst>
      <p:ext uri="{BB962C8B-B14F-4D97-AF65-F5344CB8AC3E}">
        <p14:creationId xmlns:p14="http://schemas.microsoft.com/office/powerpoint/2010/main" val="4024363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Encabezado de sección" type="secHead">
  <p:cSld name="Encabezado de sección">
    <p:spTree>
      <p:nvGrpSpPr>
        <p:cNvPr id="1" name="Shape 27"/>
        <p:cNvGrpSpPr/>
        <p:nvPr/>
      </p:nvGrpSpPr>
      <p:grpSpPr>
        <a:xfrm>
          <a:off x="0" y="0"/>
          <a:ext cx="0" cy="0"/>
          <a:chOff x="0" y="0"/>
          <a:chExt cx="0" cy="0"/>
        </a:xfrm>
      </p:grpSpPr>
      <p:sp>
        <p:nvSpPr>
          <p:cNvPr id="28" name="Google Shape;28;p22"/>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2"/>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extLst>
      <p:ext uri="{BB962C8B-B14F-4D97-AF65-F5344CB8AC3E}">
        <p14:creationId xmlns:p14="http://schemas.microsoft.com/office/powerpoint/2010/main" val="32239278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Dos objetos" type="twoObj">
  <p:cSld name="Dos objetos">
    <p:spTree>
      <p:nvGrpSpPr>
        <p:cNvPr id="1" name="Shape 33"/>
        <p:cNvGrpSpPr/>
        <p:nvPr/>
      </p:nvGrpSpPr>
      <p:grpSpPr>
        <a:xfrm>
          <a:off x="0" y="0"/>
          <a:ext cx="0" cy="0"/>
          <a:chOff x="0" y="0"/>
          <a:chExt cx="0" cy="0"/>
        </a:xfrm>
      </p:grpSpPr>
      <p:sp>
        <p:nvSpPr>
          <p:cNvPr id="34" name="Google Shape;34;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23"/>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23"/>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extLst>
      <p:ext uri="{BB962C8B-B14F-4D97-AF65-F5344CB8AC3E}">
        <p14:creationId xmlns:p14="http://schemas.microsoft.com/office/powerpoint/2010/main" val="32140637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ación" type="twoTxTwoObj">
  <p:cSld name="Comparación">
    <p:spTree>
      <p:nvGrpSpPr>
        <p:cNvPr id="1" name="Shape 40"/>
        <p:cNvGrpSpPr/>
        <p:nvPr/>
      </p:nvGrpSpPr>
      <p:grpSpPr>
        <a:xfrm>
          <a:off x="0" y="0"/>
          <a:ext cx="0" cy="0"/>
          <a:chOff x="0" y="0"/>
          <a:chExt cx="0" cy="0"/>
        </a:xfrm>
      </p:grpSpPr>
      <p:sp>
        <p:nvSpPr>
          <p:cNvPr id="41" name="Google Shape;41;p24"/>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24"/>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24"/>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24"/>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24"/>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extLst>
      <p:ext uri="{BB962C8B-B14F-4D97-AF65-F5344CB8AC3E}">
        <p14:creationId xmlns:p14="http://schemas.microsoft.com/office/powerpoint/2010/main" val="3933370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olo el título" type="titleOnly">
  <p:cSld name="Solo el título">
    <p:spTree>
      <p:nvGrpSpPr>
        <p:cNvPr id="1" name="Shape 49"/>
        <p:cNvGrpSpPr/>
        <p:nvPr/>
      </p:nvGrpSpPr>
      <p:grpSpPr>
        <a:xfrm>
          <a:off x="0" y="0"/>
          <a:ext cx="0" cy="0"/>
          <a:chOff x="0" y="0"/>
          <a:chExt cx="0" cy="0"/>
        </a:xfrm>
      </p:grpSpPr>
      <p:sp>
        <p:nvSpPr>
          <p:cNvPr id="50" name="Google Shape;50;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extLst>
      <p:ext uri="{BB962C8B-B14F-4D97-AF65-F5344CB8AC3E}">
        <p14:creationId xmlns:p14="http://schemas.microsoft.com/office/powerpoint/2010/main" val="4946940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ido con título" type="objTx">
  <p:cSld name="Contenido con título">
    <p:spTree>
      <p:nvGrpSpPr>
        <p:cNvPr id="1" name="Shape 54"/>
        <p:cNvGrpSpPr/>
        <p:nvPr/>
      </p:nvGrpSpPr>
      <p:grpSpPr>
        <a:xfrm>
          <a:off x="0" y="0"/>
          <a:ext cx="0" cy="0"/>
          <a:chOff x="0" y="0"/>
          <a:chExt cx="0" cy="0"/>
        </a:xfrm>
      </p:grpSpPr>
      <p:sp>
        <p:nvSpPr>
          <p:cNvPr id="55" name="Google Shape;55;p2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6"/>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26"/>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extLst>
      <p:ext uri="{BB962C8B-B14F-4D97-AF65-F5344CB8AC3E}">
        <p14:creationId xmlns:p14="http://schemas.microsoft.com/office/powerpoint/2010/main" val="998487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0F383AD-301D-C4A8-2477-C9E34A99EF04}"/>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C784EDF-54F3-D1BA-6418-C3E0F6904A7C}"/>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DE7DA1E-EA1B-762E-9961-DC31BFDEE970}"/>
              </a:ext>
            </a:extLst>
          </p:cNvPr>
          <p:cNvSpPr>
            <a:spLocks noGrp="1"/>
          </p:cNvSpPr>
          <p:nvPr>
            <p:ph type="dt" sz="half" idx="10"/>
          </p:nvPr>
        </p:nvSpPr>
        <p:spPr/>
        <p:txBody>
          <a:bodyPr/>
          <a:lstStyle/>
          <a:p>
            <a:fld id="{C3021541-81FB-45D9-9FD0-E8BE38A72FDC}" type="datetimeFigureOut">
              <a:rPr lang="es-ES" smtClean="0"/>
              <a:t>17/02/2024</a:t>
            </a:fld>
            <a:endParaRPr lang="es-ES"/>
          </a:p>
        </p:txBody>
      </p:sp>
      <p:sp>
        <p:nvSpPr>
          <p:cNvPr id="5" name="Marcador de pie de página 4">
            <a:extLst>
              <a:ext uri="{FF2B5EF4-FFF2-40B4-BE49-F238E27FC236}">
                <a16:creationId xmlns:a16="http://schemas.microsoft.com/office/drawing/2014/main" id="{22E70ABD-FCBE-1D5F-BB3B-55322EEFE9B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E9C70635-85BD-72C7-ED7F-4FFEB3FE85AC}"/>
              </a:ext>
            </a:extLst>
          </p:cNvPr>
          <p:cNvSpPr>
            <a:spLocks noGrp="1"/>
          </p:cNvSpPr>
          <p:nvPr>
            <p:ph type="sldNum" sz="quarter" idx="12"/>
          </p:nvPr>
        </p:nvSpPr>
        <p:spPr/>
        <p:txBody>
          <a:bodyPr/>
          <a:lstStyle/>
          <a:p>
            <a:fld id="{ED794EE9-C4CC-425A-A5AF-A08DE8A82C7B}" type="slidenum">
              <a:rPr lang="es-ES" smtClean="0"/>
              <a:t>‹Nº›</a:t>
            </a:fld>
            <a:endParaRPr lang="es-ES"/>
          </a:p>
        </p:txBody>
      </p:sp>
    </p:spTree>
    <p:extLst>
      <p:ext uri="{BB962C8B-B14F-4D97-AF65-F5344CB8AC3E}">
        <p14:creationId xmlns:p14="http://schemas.microsoft.com/office/powerpoint/2010/main" val="3891170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Imagen con título" type="picTx">
  <p:cSld name="Imagen con título">
    <p:spTree>
      <p:nvGrpSpPr>
        <p:cNvPr id="1" name="Shape 61"/>
        <p:cNvGrpSpPr/>
        <p:nvPr/>
      </p:nvGrpSpPr>
      <p:grpSpPr>
        <a:xfrm>
          <a:off x="0" y="0"/>
          <a:ext cx="0" cy="0"/>
          <a:chOff x="0" y="0"/>
          <a:chExt cx="0" cy="0"/>
        </a:xfrm>
      </p:grpSpPr>
      <p:sp>
        <p:nvSpPr>
          <p:cNvPr id="62" name="Google Shape;62;p2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7"/>
          <p:cNvSpPr>
            <a:spLocks noGrp="1"/>
          </p:cNvSpPr>
          <p:nvPr>
            <p:ph type="pic" idx="2"/>
          </p:nvPr>
        </p:nvSpPr>
        <p:spPr>
          <a:xfrm>
            <a:off x="5183188" y="987425"/>
            <a:ext cx="6172200" cy="4873625"/>
          </a:xfrm>
          <a:prstGeom prst="rect">
            <a:avLst/>
          </a:prstGeom>
          <a:noFill/>
          <a:ln>
            <a:noFill/>
          </a:ln>
        </p:spPr>
      </p:sp>
      <p:sp>
        <p:nvSpPr>
          <p:cNvPr id="64" name="Google Shape;64;p27"/>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extLst>
      <p:ext uri="{BB962C8B-B14F-4D97-AF65-F5344CB8AC3E}">
        <p14:creationId xmlns:p14="http://schemas.microsoft.com/office/powerpoint/2010/main" val="4033807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ítulo y texto vertical" type="vertTx">
  <p:cSld name="Título y texto vertical">
    <p:spTree>
      <p:nvGrpSpPr>
        <p:cNvPr id="1" name="Shape 68"/>
        <p:cNvGrpSpPr/>
        <p:nvPr/>
      </p:nvGrpSpPr>
      <p:grpSpPr>
        <a:xfrm>
          <a:off x="0" y="0"/>
          <a:ext cx="0" cy="0"/>
          <a:chOff x="0" y="0"/>
          <a:chExt cx="0" cy="0"/>
        </a:xfrm>
      </p:grpSpPr>
      <p:sp>
        <p:nvSpPr>
          <p:cNvPr id="69" name="Google Shape;69;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8"/>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extLst>
      <p:ext uri="{BB962C8B-B14F-4D97-AF65-F5344CB8AC3E}">
        <p14:creationId xmlns:p14="http://schemas.microsoft.com/office/powerpoint/2010/main" val="32394287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Título vertical y texto">
    <p:spTree>
      <p:nvGrpSpPr>
        <p:cNvPr id="1" name="Shape 74"/>
        <p:cNvGrpSpPr/>
        <p:nvPr/>
      </p:nvGrpSpPr>
      <p:grpSpPr>
        <a:xfrm>
          <a:off x="0" y="0"/>
          <a:ext cx="0" cy="0"/>
          <a:chOff x="0" y="0"/>
          <a:chExt cx="0" cy="0"/>
        </a:xfrm>
      </p:grpSpPr>
      <p:sp>
        <p:nvSpPr>
          <p:cNvPr id="75" name="Google Shape;75;p29"/>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9"/>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extLst>
      <p:ext uri="{BB962C8B-B14F-4D97-AF65-F5344CB8AC3E}">
        <p14:creationId xmlns:p14="http://schemas.microsoft.com/office/powerpoint/2010/main" val="16986764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En blanco" type="blank">
  <p:cSld name="En blanco">
    <p:spTree>
      <p:nvGrpSpPr>
        <p:cNvPr id="1" name="Shape 11"/>
        <p:cNvGrpSpPr/>
        <p:nvPr/>
      </p:nvGrpSpPr>
      <p:grpSpPr>
        <a:xfrm>
          <a:off x="0" y="0"/>
          <a:ext cx="0" cy="0"/>
          <a:chOff x="0" y="0"/>
          <a:chExt cx="0" cy="0"/>
        </a:xfrm>
      </p:grpSpPr>
      <p:sp>
        <p:nvSpPr>
          <p:cNvPr id="12" name="Google Shape;12;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extLst>
      <p:ext uri="{BB962C8B-B14F-4D97-AF65-F5344CB8AC3E}">
        <p14:creationId xmlns:p14="http://schemas.microsoft.com/office/powerpoint/2010/main" val="7307451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Diapositiva de título" type="title">
  <p:cSld name="Diapositiva de título">
    <p:spTree>
      <p:nvGrpSpPr>
        <p:cNvPr id="1" name="Shape 15"/>
        <p:cNvGrpSpPr/>
        <p:nvPr/>
      </p:nvGrpSpPr>
      <p:grpSpPr>
        <a:xfrm>
          <a:off x="0" y="0"/>
          <a:ext cx="0" cy="0"/>
          <a:chOff x="0" y="0"/>
          <a:chExt cx="0" cy="0"/>
        </a:xfrm>
      </p:grpSpPr>
      <p:sp>
        <p:nvSpPr>
          <p:cNvPr id="16" name="Google Shape;16;p20"/>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0"/>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extLst>
      <p:ext uri="{BB962C8B-B14F-4D97-AF65-F5344CB8AC3E}">
        <p14:creationId xmlns:p14="http://schemas.microsoft.com/office/powerpoint/2010/main" val="22953465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ítulo y objetos" type="obj">
  <p:cSld name="Título y objetos">
    <p:spTree>
      <p:nvGrpSpPr>
        <p:cNvPr id="1" name="Shape 21"/>
        <p:cNvGrpSpPr/>
        <p:nvPr/>
      </p:nvGrpSpPr>
      <p:grpSpPr>
        <a:xfrm>
          <a:off x="0" y="0"/>
          <a:ext cx="0" cy="0"/>
          <a:chOff x="0" y="0"/>
          <a:chExt cx="0" cy="0"/>
        </a:xfrm>
      </p:grpSpPr>
      <p:sp>
        <p:nvSpPr>
          <p:cNvPr id="22" name="Google Shape;22;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extLst>
      <p:ext uri="{BB962C8B-B14F-4D97-AF65-F5344CB8AC3E}">
        <p14:creationId xmlns:p14="http://schemas.microsoft.com/office/powerpoint/2010/main" val="3222401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Encabezado de sección" type="secHead">
  <p:cSld name="Encabezado de sección">
    <p:spTree>
      <p:nvGrpSpPr>
        <p:cNvPr id="1" name="Shape 27"/>
        <p:cNvGrpSpPr/>
        <p:nvPr/>
      </p:nvGrpSpPr>
      <p:grpSpPr>
        <a:xfrm>
          <a:off x="0" y="0"/>
          <a:ext cx="0" cy="0"/>
          <a:chOff x="0" y="0"/>
          <a:chExt cx="0" cy="0"/>
        </a:xfrm>
      </p:grpSpPr>
      <p:sp>
        <p:nvSpPr>
          <p:cNvPr id="28" name="Google Shape;28;p22"/>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2"/>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extLst>
      <p:ext uri="{BB962C8B-B14F-4D97-AF65-F5344CB8AC3E}">
        <p14:creationId xmlns:p14="http://schemas.microsoft.com/office/powerpoint/2010/main" val="25105457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Dos objetos" type="twoObj">
  <p:cSld name="Dos objetos">
    <p:spTree>
      <p:nvGrpSpPr>
        <p:cNvPr id="1" name="Shape 33"/>
        <p:cNvGrpSpPr/>
        <p:nvPr/>
      </p:nvGrpSpPr>
      <p:grpSpPr>
        <a:xfrm>
          <a:off x="0" y="0"/>
          <a:ext cx="0" cy="0"/>
          <a:chOff x="0" y="0"/>
          <a:chExt cx="0" cy="0"/>
        </a:xfrm>
      </p:grpSpPr>
      <p:sp>
        <p:nvSpPr>
          <p:cNvPr id="34" name="Google Shape;34;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23"/>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23"/>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extLst>
      <p:ext uri="{BB962C8B-B14F-4D97-AF65-F5344CB8AC3E}">
        <p14:creationId xmlns:p14="http://schemas.microsoft.com/office/powerpoint/2010/main" val="396618219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omparación" type="twoTxTwoObj">
  <p:cSld name="Comparación">
    <p:spTree>
      <p:nvGrpSpPr>
        <p:cNvPr id="1" name="Shape 40"/>
        <p:cNvGrpSpPr/>
        <p:nvPr/>
      </p:nvGrpSpPr>
      <p:grpSpPr>
        <a:xfrm>
          <a:off x="0" y="0"/>
          <a:ext cx="0" cy="0"/>
          <a:chOff x="0" y="0"/>
          <a:chExt cx="0" cy="0"/>
        </a:xfrm>
      </p:grpSpPr>
      <p:sp>
        <p:nvSpPr>
          <p:cNvPr id="41" name="Google Shape;41;p24"/>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24"/>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24"/>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24"/>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24"/>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extLst>
      <p:ext uri="{BB962C8B-B14F-4D97-AF65-F5344CB8AC3E}">
        <p14:creationId xmlns:p14="http://schemas.microsoft.com/office/powerpoint/2010/main" val="31251810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Solo el título" type="titleOnly">
  <p:cSld name="Solo el título">
    <p:spTree>
      <p:nvGrpSpPr>
        <p:cNvPr id="1" name="Shape 49"/>
        <p:cNvGrpSpPr/>
        <p:nvPr/>
      </p:nvGrpSpPr>
      <p:grpSpPr>
        <a:xfrm>
          <a:off x="0" y="0"/>
          <a:ext cx="0" cy="0"/>
          <a:chOff x="0" y="0"/>
          <a:chExt cx="0" cy="0"/>
        </a:xfrm>
      </p:grpSpPr>
      <p:sp>
        <p:nvSpPr>
          <p:cNvPr id="50" name="Google Shape;50;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extLst>
      <p:ext uri="{BB962C8B-B14F-4D97-AF65-F5344CB8AC3E}">
        <p14:creationId xmlns:p14="http://schemas.microsoft.com/office/powerpoint/2010/main" val="24411982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CC490C7-597B-034D-362A-E9ACA655B4D1}"/>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9E3B7E70-DF7A-A054-5A12-578D60C81FD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41CAECC2-F31B-3513-D460-14A4072B552E}"/>
              </a:ext>
            </a:extLst>
          </p:cNvPr>
          <p:cNvSpPr>
            <a:spLocks noGrp="1"/>
          </p:cNvSpPr>
          <p:nvPr>
            <p:ph type="dt" sz="half" idx="10"/>
          </p:nvPr>
        </p:nvSpPr>
        <p:spPr/>
        <p:txBody>
          <a:bodyPr/>
          <a:lstStyle/>
          <a:p>
            <a:fld id="{C3021541-81FB-45D9-9FD0-E8BE38A72FDC}" type="datetimeFigureOut">
              <a:rPr lang="es-ES" smtClean="0"/>
              <a:t>17/02/2024</a:t>
            </a:fld>
            <a:endParaRPr lang="es-ES"/>
          </a:p>
        </p:txBody>
      </p:sp>
      <p:sp>
        <p:nvSpPr>
          <p:cNvPr id="5" name="Marcador de pie de página 4">
            <a:extLst>
              <a:ext uri="{FF2B5EF4-FFF2-40B4-BE49-F238E27FC236}">
                <a16:creationId xmlns:a16="http://schemas.microsoft.com/office/drawing/2014/main" id="{85EBB2AA-9E18-38F5-4834-46892CADF41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73A4B29-72B7-5A07-C715-7D6ED5C67DEB}"/>
              </a:ext>
            </a:extLst>
          </p:cNvPr>
          <p:cNvSpPr>
            <a:spLocks noGrp="1"/>
          </p:cNvSpPr>
          <p:nvPr>
            <p:ph type="sldNum" sz="quarter" idx="12"/>
          </p:nvPr>
        </p:nvSpPr>
        <p:spPr/>
        <p:txBody>
          <a:bodyPr/>
          <a:lstStyle/>
          <a:p>
            <a:fld id="{ED794EE9-C4CC-425A-A5AF-A08DE8A82C7B}" type="slidenum">
              <a:rPr lang="es-ES" smtClean="0"/>
              <a:t>‹Nº›</a:t>
            </a:fld>
            <a:endParaRPr lang="es-ES"/>
          </a:p>
        </p:txBody>
      </p:sp>
    </p:spTree>
    <p:extLst>
      <p:ext uri="{BB962C8B-B14F-4D97-AF65-F5344CB8AC3E}">
        <p14:creationId xmlns:p14="http://schemas.microsoft.com/office/powerpoint/2010/main" val="3802757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ontenido con título" type="objTx">
  <p:cSld name="Contenido con título">
    <p:spTree>
      <p:nvGrpSpPr>
        <p:cNvPr id="1" name="Shape 54"/>
        <p:cNvGrpSpPr/>
        <p:nvPr/>
      </p:nvGrpSpPr>
      <p:grpSpPr>
        <a:xfrm>
          <a:off x="0" y="0"/>
          <a:ext cx="0" cy="0"/>
          <a:chOff x="0" y="0"/>
          <a:chExt cx="0" cy="0"/>
        </a:xfrm>
      </p:grpSpPr>
      <p:sp>
        <p:nvSpPr>
          <p:cNvPr id="55" name="Google Shape;55;p2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26"/>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26"/>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extLst>
      <p:ext uri="{BB962C8B-B14F-4D97-AF65-F5344CB8AC3E}">
        <p14:creationId xmlns:p14="http://schemas.microsoft.com/office/powerpoint/2010/main" val="21678109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Imagen con título" type="picTx">
  <p:cSld name="Imagen con título">
    <p:spTree>
      <p:nvGrpSpPr>
        <p:cNvPr id="1" name="Shape 61"/>
        <p:cNvGrpSpPr/>
        <p:nvPr/>
      </p:nvGrpSpPr>
      <p:grpSpPr>
        <a:xfrm>
          <a:off x="0" y="0"/>
          <a:ext cx="0" cy="0"/>
          <a:chOff x="0" y="0"/>
          <a:chExt cx="0" cy="0"/>
        </a:xfrm>
      </p:grpSpPr>
      <p:sp>
        <p:nvSpPr>
          <p:cNvPr id="62" name="Google Shape;62;p2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7"/>
          <p:cNvSpPr>
            <a:spLocks noGrp="1"/>
          </p:cNvSpPr>
          <p:nvPr>
            <p:ph type="pic" idx="2"/>
          </p:nvPr>
        </p:nvSpPr>
        <p:spPr>
          <a:xfrm>
            <a:off x="5183188" y="987425"/>
            <a:ext cx="6172200" cy="4873625"/>
          </a:xfrm>
          <a:prstGeom prst="rect">
            <a:avLst/>
          </a:prstGeom>
          <a:noFill/>
          <a:ln>
            <a:noFill/>
          </a:ln>
        </p:spPr>
      </p:sp>
      <p:sp>
        <p:nvSpPr>
          <p:cNvPr id="64" name="Google Shape;64;p27"/>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extLst>
      <p:ext uri="{BB962C8B-B14F-4D97-AF65-F5344CB8AC3E}">
        <p14:creationId xmlns:p14="http://schemas.microsoft.com/office/powerpoint/2010/main" val="15358154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ítulo y texto vertical" type="vertTx">
  <p:cSld name="Título y texto vertical">
    <p:spTree>
      <p:nvGrpSpPr>
        <p:cNvPr id="1" name="Shape 68"/>
        <p:cNvGrpSpPr/>
        <p:nvPr/>
      </p:nvGrpSpPr>
      <p:grpSpPr>
        <a:xfrm>
          <a:off x="0" y="0"/>
          <a:ext cx="0" cy="0"/>
          <a:chOff x="0" y="0"/>
          <a:chExt cx="0" cy="0"/>
        </a:xfrm>
      </p:grpSpPr>
      <p:sp>
        <p:nvSpPr>
          <p:cNvPr id="69" name="Google Shape;69;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8"/>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extLst>
      <p:ext uri="{BB962C8B-B14F-4D97-AF65-F5344CB8AC3E}">
        <p14:creationId xmlns:p14="http://schemas.microsoft.com/office/powerpoint/2010/main" val="42066093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Título vertical y texto">
    <p:spTree>
      <p:nvGrpSpPr>
        <p:cNvPr id="1" name="Shape 74"/>
        <p:cNvGrpSpPr/>
        <p:nvPr/>
      </p:nvGrpSpPr>
      <p:grpSpPr>
        <a:xfrm>
          <a:off x="0" y="0"/>
          <a:ext cx="0" cy="0"/>
          <a:chOff x="0" y="0"/>
          <a:chExt cx="0" cy="0"/>
        </a:xfrm>
      </p:grpSpPr>
      <p:sp>
        <p:nvSpPr>
          <p:cNvPr id="75" name="Google Shape;75;p29"/>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9"/>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extLst>
      <p:ext uri="{BB962C8B-B14F-4D97-AF65-F5344CB8AC3E}">
        <p14:creationId xmlns:p14="http://schemas.microsoft.com/office/powerpoint/2010/main" val="12289370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B7BEFB9-9882-5895-39F1-BF13F244510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98AF4A2-FD65-9A29-C35E-C34C68BBDBFD}"/>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59A69A6F-6443-A8D5-0232-AF6763D4B752}"/>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6838C0F7-A1AA-1753-2047-9978665B5561}"/>
              </a:ext>
            </a:extLst>
          </p:cNvPr>
          <p:cNvSpPr>
            <a:spLocks noGrp="1"/>
          </p:cNvSpPr>
          <p:nvPr>
            <p:ph type="dt" sz="half" idx="10"/>
          </p:nvPr>
        </p:nvSpPr>
        <p:spPr/>
        <p:txBody>
          <a:bodyPr/>
          <a:lstStyle/>
          <a:p>
            <a:fld id="{C3021541-81FB-45D9-9FD0-E8BE38A72FDC}" type="datetimeFigureOut">
              <a:rPr lang="es-ES" smtClean="0"/>
              <a:t>17/02/2024</a:t>
            </a:fld>
            <a:endParaRPr lang="es-ES"/>
          </a:p>
        </p:txBody>
      </p:sp>
      <p:sp>
        <p:nvSpPr>
          <p:cNvPr id="6" name="Marcador de pie de página 5">
            <a:extLst>
              <a:ext uri="{FF2B5EF4-FFF2-40B4-BE49-F238E27FC236}">
                <a16:creationId xmlns:a16="http://schemas.microsoft.com/office/drawing/2014/main" id="{C64B39C5-5D03-7F4B-904F-CB322B6768E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D9187BD-3EC6-2EB0-2BBA-0E15D8A47375}"/>
              </a:ext>
            </a:extLst>
          </p:cNvPr>
          <p:cNvSpPr>
            <a:spLocks noGrp="1"/>
          </p:cNvSpPr>
          <p:nvPr>
            <p:ph type="sldNum" sz="quarter" idx="12"/>
          </p:nvPr>
        </p:nvSpPr>
        <p:spPr/>
        <p:txBody>
          <a:bodyPr/>
          <a:lstStyle/>
          <a:p>
            <a:fld id="{ED794EE9-C4CC-425A-A5AF-A08DE8A82C7B}" type="slidenum">
              <a:rPr lang="es-ES" smtClean="0"/>
              <a:t>‹Nº›</a:t>
            </a:fld>
            <a:endParaRPr lang="es-ES"/>
          </a:p>
        </p:txBody>
      </p:sp>
    </p:spTree>
    <p:extLst>
      <p:ext uri="{BB962C8B-B14F-4D97-AF65-F5344CB8AC3E}">
        <p14:creationId xmlns:p14="http://schemas.microsoft.com/office/powerpoint/2010/main" val="4172450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26D95E-48B3-B04C-D644-DECADCCB7235}"/>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2168558-0FE8-D819-ECE9-C8DD3D64D74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CFF4A455-2A3E-D1A9-D0C1-FCB14293EBAE}"/>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1CB14A97-3FCC-2045-71FF-DDA4888737C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5A01B328-113A-A25B-25B6-0595304D0D8E}"/>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27CCFB99-5C7D-A3B7-1B96-27678A5BF36D}"/>
              </a:ext>
            </a:extLst>
          </p:cNvPr>
          <p:cNvSpPr>
            <a:spLocks noGrp="1"/>
          </p:cNvSpPr>
          <p:nvPr>
            <p:ph type="dt" sz="half" idx="10"/>
          </p:nvPr>
        </p:nvSpPr>
        <p:spPr/>
        <p:txBody>
          <a:bodyPr/>
          <a:lstStyle/>
          <a:p>
            <a:fld id="{C3021541-81FB-45D9-9FD0-E8BE38A72FDC}" type="datetimeFigureOut">
              <a:rPr lang="es-ES" smtClean="0"/>
              <a:t>17/02/2024</a:t>
            </a:fld>
            <a:endParaRPr lang="es-ES"/>
          </a:p>
        </p:txBody>
      </p:sp>
      <p:sp>
        <p:nvSpPr>
          <p:cNvPr id="8" name="Marcador de pie de página 7">
            <a:extLst>
              <a:ext uri="{FF2B5EF4-FFF2-40B4-BE49-F238E27FC236}">
                <a16:creationId xmlns:a16="http://schemas.microsoft.com/office/drawing/2014/main" id="{BD8962AB-0FD4-F429-F5A0-27B6EDB1B7D6}"/>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065C3339-B0BE-4A59-DEEE-3D85D7507730}"/>
              </a:ext>
            </a:extLst>
          </p:cNvPr>
          <p:cNvSpPr>
            <a:spLocks noGrp="1"/>
          </p:cNvSpPr>
          <p:nvPr>
            <p:ph type="sldNum" sz="quarter" idx="12"/>
          </p:nvPr>
        </p:nvSpPr>
        <p:spPr/>
        <p:txBody>
          <a:bodyPr/>
          <a:lstStyle/>
          <a:p>
            <a:fld id="{ED794EE9-C4CC-425A-A5AF-A08DE8A82C7B}" type="slidenum">
              <a:rPr lang="es-ES" smtClean="0"/>
              <a:t>‹Nº›</a:t>
            </a:fld>
            <a:endParaRPr lang="es-ES"/>
          </a:p>
        </p:txBody>
      </p:sp>
    </p:spTree>
    <p:extLst>
      <p:ext uri="{BB962C8B-B14F-4D97-AF65-F5344CB8AC3E}">
        <p14:creationId xmlns:p14="http://schemas.microsoft.com/office/powerpoint/2010/main" val="2868999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512CFB1-6F96-934F-5F51-65EBC7641575}"/>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84146806-BF5E-1B36-742D-F6ACB4CD5375}"/>
              </a:ext>
            </a:extLst>
          </p:cNvPr>
          <p:cNvSpPr>
            <a:spLocks noGrp="1"/>
          </p:cNvSpPr>
          <p:nvPr>
            <p:ph type="dt" sz="half" idx="10"/>
          </p:nvPr>
        </p:nvSpPr>
        <p:spPr/>
        <p:txBody>
          <a:bodyPr/>
          <a:lstStyle/>
          <a:p>
            <a:fld id="{C3021541-81FB-45D9-9FD0-E8BE38A72FDC}" type="datetimeFigureOut">
              <a:rPr lang="es-ES" smtClean="0"/>
              <a:t>17/02/2024</a:t>
            </a:fld>
            <a:endParaRPr lang="es-ES"/>
          </a:p>
        </p:txBody>
      </p:sp>
      <p:sp>
        <p:nvSpPr>
          <p:cNvPr id="4" name="Marcador de pie de página 3">
            <a:extLst>
              <a:ext uri="{FF2B5EF4-FFF2-40B4-BE49-F238E27FC236}">
                <a16:creationId xmlns:a16="http://schemas.microsoft.com/office/drawing/2014/main" id="{DDC552E2-BA45-1CEA-414F-DE60C447717E}"/>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FE869DE3-D22F-0A0C-00B0-475ACCEF80BB}"/>
              </a:ext>
            </a:extLst>
          </p:cNvPr>
          <p:cNvSpPr>
            <a:spLocks noGrp="1"/>
          </p:cNvSpPr>
          <p:nvPr>
            <p:ph type="sldNum" sz="quarter" idx="12"/>
          </p:nvPr>
        </p:nvSpPr>
        <p:spPr/>
        <p:txBody>
          <a:bodyPr/>
          <a:lstStyle/>
          <a:p>
            <a:fld id="{ED794EE9-C4CC-425A-A5AF-A08DE8A82C7B}" type="slidenum">
              <a:rPr lang="es-ES" smtClean="0"/>
              <a:t>‹Nº›</a:t>
            </a:fld>
            <a:endParaRPr lang="es-ES"/>
          </a:p>
        </p:txBody>
      </p:sp>
    </p:spTree>
    <p:extLst>
      <p:ext uri="{BB962C8B-B14F-4D97-AF65-F5344CB8AC3E}">
        <p14:creationId xmlns:p14="http://schemas.microsoft.com/office/powerpoint/2010/main" val="4084697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6E113EF5-F7DC-B738-15D8-870B32B2F9C0}"/>
              </a:ext>
            </a:extLst>
          </p:cNvPr>
          <p:cNvSpPr>
            <a:spLocks noGrp="1"/>
          </p:cNvSpPr>
          <p:nvPr>
            <p:ph type="dt" sz="half" idx="10"/>
          </p:nvPr>
        </p:nvSpPr>
        <p:spPr/>
        <p:txBody>
          <a:bodyPr/>
          <a:lstStyle/>
          <a:p>
            <a:fld id="{C3021541-81FB-45D9-9FD0-E8BE38A72FDC}" type="datetimeFigureOut">
              <a:rPr lang="es-ES" smtClean="0"/>
              <a:t>17/02/2024</a:t>
            </a:fld>
            <a:endParaRPr lang="es-ES"/>
          </a:p>
        </p:txBody>
      </p:sp>
      <p:sp>
        <p:nvSpPr>
          <p:cNvPr id="3" name="Marcador de pie de página 2">
            <a:extLst>
              <a:ext uri="{FF2B5EF4-FFF2-40B4-BE49-F238E27FC236}">
                <a16:creationId xmlns:a16="http://schemas.microsoft.com/office/drawing/2014/main" id="{F01AA64A-DB08-B7BB-5C12-8717C09E1291}"/>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05A453BF-43E2-8DB4-6D91-5972FA430C4F}"/>
              </a:ext>
            </a:extLst>
          </p:cNvPr>
          <p:cNvSpPr>
            <a:spLocks noGrp="1"/>
          </p:cNvSpPr>
          <p:nvPr>
            <p:ph type="sldNum" sz="quarter" idx="12"/>
          </p:nvPr>
        </p:nvSpPr>
        <p:spPr/>
        <p:txBody>
          <a:bodyPr/>
          <a:lstStyle/>
          <a:p>
            <a:fld id="{ED794EE9-C4CC-425A-A5AF-A08DE8A82C7B}" type="slidenum">
              <a:rPr lang="es-ES" smtClean="0"/>
              <a:t>‹Nº›</a:t>
            </a:fld>
            <a:endParaRPr lang="es-ES"/>
          </a:p>
        </p:txBody>
      </p:sp>
    </p:spTree>
    <p:extLst>
      <p:ext uri="{BB962C8B-B14F-4D97-AF65-F5344CB8AC3E}">
        <p14:creationId xmlns:p14="http://schemas.microsoft.com/office/powerpoint/2010/main" val="2700322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588BF7A-B2CA-C57E-FCC3-90084121A23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A2397DD-B108-8EE0-2A79-A372433226E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F9AF7471-97A2-8B34-3329-E1E97B5D57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83D2840-C2D7-E0BF-EFCC-65574B9C35EA}"/>
              </a:ext>
            </a:extLst>
          </p:cNvPr>
          <p:cNvSpPr>
            <a:spLocks noGrp="1"/>
          </p:cNvSpPr>
          <p:nvPr>
            <p:ph type="dt" sz="half" idx="10"/>
          </p:nvPr>
        </p:nvSpPr>
        <p:spPr/>
        <p:txBody>
          <a:bodyPr/>
          <a:lstStyle/>
          <a:p>
            <a:fld id="{C3021541-81FB-45D9-9FD0-E8BE38A72FDC}" type="datetimeFigureOut">
              <a:rPr lang="es-ES" smtClean="0"/>
              <a:t>17/02/2024</a:t>
            </a:fld>
            <a:endParaRPr lang="es-ES"/>
          </a:p>
        </p:txBody>
      </p:sp>
      <p:sp>
        <p:nvSpPr>
          <p:cNvPr id="6" name="Marcador de pie de página 5">
            <a:extLst>
              <a:ext uri="{FF2B5EF4-FFF2-40B4-BE49-F238E27FC236}">
                <a16:creationId xmlns:a16="http://schemas.microsoft.com/office/drawing/2014/main" id="{906D900C-3505-B6DB-57C8-10BFEB6FD1F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8FB3E7C-23DB-E40D-F2F0-2A104917A70A}"/>
              </a:ext>
            </a:extLst>
          </p:cNvPr>
          <p:cNvSpPr>
            <a:spLocks noGrp="1"/>
          </p:cNvSpPr>
          <p:nvPr>
            <p:ph type="sldNum" sz="quarter" idx="12"/>
          </p:nvPr>
        </p:nvSpPr>
        <p:spPr/>
        <p:txBody>
          <a:bodyPr/>
          <a:lstStyle/>
          <a:p>
            <a:fld id="{ED794EE9-C4CC-425A-A5AF-A08DE8A82C7B}" type="slidenum">
              <a:rPr lang="es-ES" smtClean="0"/>
              <a:t>‹Nº›</a:t>
            </a:fld>
            <a:endParaRPr lang="es-ES"/>
          </a:p>
        </p:txBody>
      </p:sp>
    </p:spTree>
    <p:extLst>
      <p:ext uri="{BB962C8B-B14F-4D97-AF65-F5344CB8AC3E}">
        <p14:creationId xmlns:p14="http://schemas.microsoft.com/office/powerpoint/2010/main" val="1498335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212506E-897F-7882-952E-7EB0F546B2F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A1BF48F2-436A-46DE-ACB0-1C976B80F2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5B00F6BD-417B-EC01-629D-7F3410A29D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B6BE3A9-6C63-0264-46D5-46AF50424ADB}"/>
              </a:ext>
            </a:extLst>
          </p:cNvPr>
          <p:cNvSpPr>
            <a:spLocks noGrp="1"/>
          </p:cNvSpPr>
          <p:nvPr>
            <p:ph type="dt" sz="half" idx="10"/>
          </p:nvPr>
        </p:nvSpPr>
        <p:spPr/>
        <p:txBody>
          <a:bodyPr/>
          <a:lstStyle/>
          <a:p>
            <a:fld id="{C3021541-81FB-45D9-9FD0-E8BE38A72FDC}" type="datetimeFigureOut">
              <a:rPr lang="es-ES" smtClean="0"/>
              <a:t>17/02/2024</a:t>
            </a:fld>
            <a:endParaRPr lang="es-ES"/>
          </a:p>
        </p:txBody>
      </p:sp>
      <p:sp>
        <p:nvSpPr>
          <p:cNvPr id="6" name="Marcador de pie de página 5">
            <a:extLst>
              <a:ext uri="{FF2B5EF4-FFF2-40B4-BE49-F238E27FC236}">
                <a16:creationId xmlns:a16="http://schemas.microsoft.com/office/drawing/2014/main" id="{CAF11EC4-92A6-3FC8-E8C7-A08BE1CF8BC3}"/>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1A6E8C9-33D1-DFB0-1593-F4DC93660EBA}"/>
              </a:ext>
            </a:extLst>
          </p:cNvPr>
          <p:cNvSpPr>
            <a:spLocks noGrp="1"/>
          </p:cNvSpPr>
          <p:nvPr>
            <p:ph type="sldNum" sz="quarter" idx="12"/>
          </p:nvPr>
        </p:nvSpPr>
        <p:spPr/>
        <p:txBody>
          <a:bodyPr/>
          <a:lstStyle/>
          <a:p>
            <a:fld id="{ED794EE9-C4CC-425A-A5AF-A08DE8A82C7B}" type="slidenum">
              <a:rPr lang="es-ES" smtClean="0"/>
              <a:t>‹Nº›</a:t>
            </a:fld>
            <a:endParaRPr lang="es-ES"/>
          </a:p>
        </p:txBody>
      </p:sp>
    </p:spTree>
    <p:extLst>
      <p:ext uri="{BB962C8B-B14F-4D97-AF65-F5344CB8AC3E}">
        <p14:creationId xmlns:p14="http://schemas.microsoft.com/office/powerpoint/2010/main" val="2169561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AAC6248-AEB2-6E30-30DC-8517232A701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023EB14-405D-30A0-8834-485D02117DC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D56514A-B790-C92E-6A37-A935780B9B0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021541-81FB-45D9-9FD0-E8BE38A72FDC}" type="datetimeFigureOut">
              <a:rPr lang="es-ES" smtClean="0"/>
              <a:t>17/02/2024</a:t>
            </a:fld>
            <a:endParaRPr lang="es-ES"/>
          </a:p>
        </p:txBody>
      </p:sp>
      <p:sp>
        <p:nvSpPr>
          <p:cNvPr id="5" name="Marcador de pie de página 4">
            <a:extLst>
              <a:ext uri="{FF2B5EF4-FFF2-40B4-BE49-F238E27FC236}">
                <a16:creationId xmlns:a16="http://schemas.microsoft.com/office/drawing/2014/main" id="{246BEA1F-99E8-2AEA-6C0C-9B5C2B41F80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674EE679-589B-EBBF-0A0D-934F0FF5392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794EE9-C4CC-425A-A5AF-A08DE8A82C7B}" type="slidenum">
              <a:rPr lang="es-ES" smtClean="0"/>
              <a:t>‹Nº›</a:t>
            </a:fld>
            <a:endParaRPr lang="es-ES"/>
          </a:p>
        </p:txBody>
      </p:sp>
    </p:spTree>
    <p:extLst>
      <p:ext uri="{BB962C8B-B14F-4D97-AF65-F5344CB8AC3E}">
        <p14:creationId xmlns:p14="http://schemas.microsoft.com/office/powerpoint/2010/main" val="9630259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extLst>
      <p:ext uri="{BB962C8B-B14F-4D97-AF65-F5344CB8AC3E}">
        <p14:creationId xmlns:p14="http://schemas.microsoft.com/office/powerpoint/2010/main" val="4149769462"/>
      </p:ext>
    </p:extLst>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extLst>
      <p:ext uri="{BB962C8B-B14F-4D97-AF65-F5344CB8AC3E}">
        <p14:creationId xmlns:p14="http://schemas.microsoft.com/office/powerpoint/2010/main" val="1197748472"/>
      </p:ext>
    </p:extLst>
  </p:cSld>
  <p:clrMap bg1="lt1" tx1="dk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4.jp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3.xml"/><Relationship Id="rId5" Type="http://schemas.openxmlformats.org/officeDocument/2006/relationships/image" Target="../media/image4.jpg"/><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image" Target="../media/image5.jp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5" Type="http://schemas.openxmlformats.org/officeDocument/2006/relationships/image" Target="../media/image14.jp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image" Target="../media/image18.jpeg"/><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image" Target="../media/image19.jpeg"/><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image" Target="../media/image16.jpeg"/></Relationships>
</file>

<file path=ppt/slides/_rels/slide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1.jpe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3.jpeg"/><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27C7AD12-775C-5789-04D1-76CDE4300C32}"/>
              </a:ext>
            </a:extLst>
          </p:cNvPr>
          <p:cNvSpPr txBox="1"/>
          <p:nvPr/>
        </p:nvSpPr>
        <p:spPr>
          <a:xfrm>
            <a:off x="417068" y="730282"/>
            <a:ext cx="5841663" cy="4916987"/>
          </a:xfrm>
          <a:prstGeom prst="rect">
            <a:avLst/>
          </a:prstGeom>
          <a:noFill/>
        </p:spPr>
        <p:txBody>
          <a:bodyPr wrap="square" rtlCol="0">
            <a:spAutoFit/>
            <a:scene3d>
              <a:camera prst="orthographicFront"/>
              <a:lightRig rig="twoPt" dir="t"/>
            </a:scene3d>
            <a:sp3d extrusionH="57150">
              <a:bevelT h="25400" prst="softRound"/>
            </a:sp3d>
          </a:bodyPr>
          <a:lstStyle/>
          <a:p>
            <a:pPr algn="ctr">
              <a:lnSpc>
                <a:spcPct val="150000"/>
              </a:lnSpc>
            </a:pPr>
            <a:r>
              <a:rPr lang="ja-JP" altLang="en-US" sz="7200" b="1" spc="50" dirty="0">
                <a:ln w="22225" cmpd="sng">
                  <a:solidFill>
                    <a:schemeClr val="accent1"/>
                  </a:solidFill>
                  <a:prstDash val="solid"/>
                </a:ln>
                <a:solidFill>
                  <a:srgbClr val="70AD47">
                    <a:tint val="1000"/>
                  </a:srgbClr>
                </a:solidFill>
                <a:effectLst>
                  <a:glow rad="38100">
                    <a:schemeClr val="accent1">
                      <a:alpha val="40000"/>
                    </a:schemeClr>
                  </a:glow>
                </a:effectLst>
                <a:latin typeface="+mn-ea"/>
              </a:rPr>
              <a:t>正しく</a:t>
            </a:r>
            <a:endParaRPr lang="en-US" altLang="ja-JP" sz="7200" b="1" spc="50" dirty="0">
              <a:ln w="22225" cmpd="sng">
                <a:solidFill>
                  <a:schemeClr val="accent1"/>
                </a:solidFill>
                <a:prstDash val="solid"/>
              </a:ln>
              <a:solidFill>
                <a:srgbClr val="70AD47">
                  <a:tint val="1000"/>
                </a:srgbClr>
              </a:solidFill>
              <a:effectLst>
                <a:glow rad="38100">
                  <a:schemeClr val="accent1">
                    <a:alpha val="40000"/>
                  </a:schemeClr>
                </a:glow>
              </a:effectLst>
              <a:latin typeface="+mn-ea"/>
            </a:endParaRPr>
          </a:p>
          <a:p>
            <a:pPr algn="ctr">
              <a:lnSpc>
                <a:spcPct val="150000"/>
              </a:lnSpc>
            </a:pPr>
            <a:r>
              <a:rPr lang="ja-JP" altLang="en-US" sz="7200" b="1" spc="50" dirty="0">
                <a:ln w="22225" cmpd="sng">
                  <a:solidFill>
                    <a:schemeClr val="accent1"/>
                  </a:solidFill>
                  <a:prstDash val="solid"/>
                </a:ln>
                <a:solidFill>
                  <a:srgbClr val="70AD47">
                    <a:tint val="1000"/>
                  </a:srgbClr>
                </a:solidFill>
                <a:effectLst>
                  <a:glow rad="38100">
                    <a:schemeClr val="accent1">
                      <a:alpha val="40000"/>
                    </a:schemeClr>
                  </a:glow>
                </a:effectLst>
                <a:latin typeface="+mn-ea"/>
              </a:rPr>
              <a:t>生きるための</a:t>
            </a:r>
            <a:endParaRPr lang="en-US" altLang="ja-JP" sz="7200" b="1" spc="50" dirty="0">
              <a:ln w="22225" cmpd="sng">
                <a:solidFill>
                  <a:schemeClr val="accent1"/>
                </a:solidFill>
                <a:prstDash val="solid"/>
              </a:ln>
              <a:solidFill>
                <a:srgbClr val="70AD47">
                  <a:tint val="1000"/>
                </a:srgbClr>
              </a:solidFill>
              <a:effectLst>
                <a:glow rad="38100">
                  <a:schemeClr val="accent1">
                    <a:alpha val="40000"/>
                  </a:schemeClr>
                </a:glow>
              </a:effectLst>
              <a:latin typeface="+mn-ea"/>
            </a:endParaRPr>
          </a:p>
          <a:p>
            <a:pPr algn="ctr">
              <a:lnSpc>
                <a:spcPct val="150000"/>
              </a:lnSpc>
            </a:pPr>
            <a:r>
              <a:rPr lang="ja-JP" altLang="en-US" sz="7200" b="1" spc="50" dirty="0">
                <a:ln w="22225" cmpd="sng">
                  <a:solidFill>
                    <a:schemeClr val="accent1"/>
                  </a:solidFill>
                  <a:prstDash val="solid"/>
                </a:ln>
                <a:solidFill>
                  <a:srgbClr val="70AD47">
                    <a:tint val="1000"/>
                  </a:srgbClr>
                </a:solidFill>
                <a:effectLst>
                  <a:glow rad="38100">
                    <a:schemeClr val="accent1">
                      <a:alpha val="40000"/>
                    </a:schemeClr>
                  </a:glow>
                </a:effectLst>
                <a:latin typeface="+mn-ea"/>
              </a:rPr>
              <a:t>知恵</a:t>
            </a:r>
            <a:endParaRPr lang="en" sz="7200" b="1" spc="50" dirty="0">
              <a:ln w="22225" cmpd="sng">
                <a:solidFill>
                  <a:schemeClr val="accent1"/>
                </a:solidFill>
                <a:prstDash val="solid"/>
              </a:ln>
              <a:solidFill>
                <a:srgbClr val="70AD47">
                  <a:tint val="1000"/>
                </a:srgbClr>
              </a:solidFill>
              <a:effectLst>
                <a:glow rad="38100">
                  <a:schemeClr val="accent1">
                    <a:alpha val="40000"/>
                  </a:schemeClr>
                </a:glow>
              </a:effectLst>
              <a:latin typeface="+mn-ea"/>
            </a:endParaRPr>
          </a:p>
        </p:txBody>
      </p:sp>
      <p:sp>
        <p:nvSpPr>
          <p:cNvPr id="5" name="CuadroTexto 4">
            <a:extLst>
              <a:ext uri="{FF2B5EF4-FFF2-40B4-BE49-F238E27FC236}">
                <a16:creationId xmlns:a16="http://schemas.microsoft.com/office/drawing/2014/main" id="{45F1C77C-0F48-1311-174C-C59A28042AA1}"/>
              </a:ext>
            </a:extLst>
          </p:cNvPr>
          <p:cNvSpPr txBox="1"/>
          <p:nvPr/>
        </p:nvSpPr>
        <p:spPr>
          <a:xfrm>
            <a:off x="8304808" y="6111524"/>
            <a:ext cx="3159840" cy="400110"/>
          </a:xfrm>
          <a:prstGeom prst="rect">
            <a:avLst/>
          </a:prstGeom>
          <a:noFill/>
        </p:spPr>
        <p:txBody>
          <a:bodyPr wrap="none" rtlCol="0">
            <a:spAutoFit/>
          </a:bodyPr>
          <a:lstStyle/>
          <a:p>
            <a:pPr algn="r"/>
            <a:r>
              <a:rPr lang="en-US" altLang="ja-JP" sz="2000" b="1" dirty="0">
                <a:solidFill>
                  <a:schemeClr val="bg1"/>
                </a:solidFill>
                <a:effectLst>
                  <a:glow rad="114300">
                    <a:srgbClr val="472353"/>
                  </a:glow>
                  <a:outerShdw blurRad="38100" dist="38100" dir="2700000" algn="tl">
                    <a:srgbClr val="000000">
                      <a:alpha val="43137"/>
                    </a:srgbClr>
                  </a:outerShdw>
                </a:effectLst>
                <a:latin typeface="+mn-ea"/>
              </a:rPr>
              <a:t>2024</a:t>
            </a:r>
            <a:r>
              <a:rPr lang="ja-JP" altLang="en-US" sz="2000" b="1" dirty="0">
                <a:solidFill>
                  <a:schemeClr val="bg1"/>
                </a:solidFill>
                <a:effectLst>
                  <a:glow rad="114300">
                    <a:srgbClr val="472353"/>
                  </a:glow>
                  <a:outerShdw blurRad="38100" dist="38100" dir="2700000" algn="tl">
                    <a:srgbClr val="000000">
                      <a:alpha val="43137"/>
                    </a:srgbClr>
                  </a:outerShdw>
                </a:effectLst>
                <a:latin typeface="+mn-ea"/>
              </a:rPr>
              <a:t>年　</a:t>
            </a:r>
            <a:r>
              <a:rPr lang="en-US" altLang="ja-JP" sz="2000" b="1" dirty="0">
                <a:solidFill>
                  <a:schemeClr val="bg1"/>
                </a:solidFill>
                <a:effectLst>
                  <a:glow rad="114300">
                    <a:srgbClr val="472353"/>
                  </a:glow>
                  <a:outerShdw blurRad="38100" dist="38100" dir="2700000" algn="tl">
                    <a:srgbClr val="000000">
                      <a:alpha val="43137"/>
                    </a:srgbClr>
                  </a:outerShdw>
                </a:effectLst>
                <a:latin typeface="+mn-ea"/>
              </a:rPr>
              <a:t>2</a:t>
            </a:r>
            <a:r>
              <a:rPr lang="ja-JP" altLang="en-US" sz="2000" b="1" dirty="0">
                <a:solidFill>
                  <a:schemeClr val="bg1"/>
                </a:solidFill>
                <a:effectLst>
                  <a:glow rad="114300">
                    <a:srgbClr val="472353"/>
                  </a:glow>
                  <a:outerShdw blurRad="38100" dist="38100" dir="2700000" algn="tl">
                    <a:srgbClr val="000000">
                      <a:alpha val="43137"/>
                    </a:srgbClr>
                  </a:outerShdw>
                </a:effectLst>
                <a:latin typeface="+mn-ea"/>
              </a:rPr>
              <a:t>月</a:t>
            </a:r>
            <a:r>
              <a:rPr lang="en-US" altLang="ja-JP" sz="2000" b="1" dirty="0">
                <a:solidFill>
                  <a:schemeClr val="bg1"/>
                </a:solidFill>
                <a:effectLst>
                  <a:glow rad="114300">
                    <a:srgbClr val="472353"/>
                  </a:glow>
                  <a:outerShdw blurRad="38100" dist="38100" dir="2700000" algn="tl">
                    <a:srgbClr val="000000">
                      <a:alpha val="43137"/>
                    </a:srgbClr>
                  </a:outerShdw>
                </a:effectLst>
                <a:latin typeface="+mn-ea"/>
              </a:rPr>
              <a:t>24</a:t>
            </a:r>
            <a:r>
              <a:rPr lang="ja-JP" altLang="en-US" sz="2000" b="1" dirty="0">
                <a:solidFill>
                  <a:schemeClr val="bg1"/>
                </a:solidFill>
                <a:effectLst>
                  <a:glow rad="114300">
                    <a:srgbClr val="472353"/>
                  </a:glow>
                  <a:outerShdw blurRad="38100" dist="38100" dir="2700000" algn="tl">
                    <a:srgbClr val="000000">
                      <a:alpha val="43137"/>
                    </a:srgbClr>
                  </a:outerShdw>
                </a:effectLst>
                <a:latin typeface="+mn-ea"/>
              </a:rPr>
              <a:t>日　第</a:t>
            </a:r>
            <a:r>
              <a:rPr lang="en-US" altLang="ja-JP" sz="2000" b="1" dirty="0">
                <a:solidFill>
                  <a:schemeClr val="bg1"/>
                </a:solidFill>
                <a:effectLst>
                  <a:glow rad="114300">
                    <a:srgbClr val="472353"/>
                  </a:glow>
                  <a:outerShdw blurRad="38100" dist="38100" dir="2700000" algn="tl">
                    <a:srgbClr val="000000">
                      <a:alpha val="43137"/>
                    </a:srgbClr>
                  </a:outerShdw>
                </a:effectLst>
                <a:latin typeface="+mn-ea"/>
              </a:rPr>
              <a:t>8</a:t>
            </a:r>
            <a:r>
              <a:rPr lang="ja-JP" altLang="en-US" sz="2000" b="1" dirty="0">
                <a:solidFill>
                  <a:schemeClr val="bg1"/>
                </a:solidFill>
                <a:effectLst>
                  <a:glow rad="114300">
                    <a:srgbClr val="472353"/>
                  </a:glow>
                  <a:outerShdw blurRad="38100" dist="38100" dir="2700000" algn="tl">
                    <a:srgbClr val="000000">
                      <a:alpha val="43137"/>
                    </a:srgbClr>
                  </a:outerShdw>
                </a:effectLst>
                <a:latin typeface="+mn-ea"/>
              </a:rPr>
              <a:t>課</a:t>
            </a:r>
            <a:endParaRPr lang="en" sz="2000" b="1" dirty="0">
              <a:solidFill>
                <a:schemeClr val="bg1"/>
              </a:solidFill>
              <a:effectLst>
                <a:glow rad="114300">
                  <a:srgbClr val="472353"/>
                </a:glow>
                <a:outerShdw blurRad="38100" dist="38100" dir="2700000" algn="tl">
                  <a:srgbClr val="000000">
                    <a:alpha val="43137"/>
                  </a:srgbClr>
                </a:outerShdw>
              </a:effectLst>
              <a:latin typeface="+mn-ea"/>
            </a:endParaRPr>
          </a:p>
        </p:txBody>
      </p:sp>
    </p:spTree>
    <p:extLst>
      <p:ext uri="{BB962C8B-B14F-4D97-AF65-F5344CB8AC3E}">
        <p14:creationId xmlns:p14="http://schemas.microsoft.com/office/powerpoint/2010/main" val="672171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0A6AF1F-FA15-A2FF-491D-9F23D1736EDF}"/>
              </a:ext>
            </a:extLst>
          </p:cNvPr>
          <p:cNvSpPr txBox="1"/>
          <p:nvPr/>
        </p:nvSpPr>
        <p:spPr>
          <a:xfrm>
            <a:off x="1976284" y="967765"/>
            <a:ext cx="8497814" cy="4031873"/>
          </a:xfrm>
          <a:prstGeom prst="rect">
            <a:avLst/>
          </a:prstGeom>
          <a:noFill/>
        </p:spPr>
        <p:txBody>
          <a:bodyPr wrap="square">
            <a:spAutoFit/>
          </a:bodyPr>
          <a:lstStyle/>
          <a:p>
            <a:pPr>
              <a:spcBef>
                <a:spcPts val="600"/>
              </a:spcBef>
            </a:pPr>
            <a:r>
              <a:rPr lang="ja-JP" altLang="en-US" sz="3200" b="1" dirty="0">
                <a:latin typeface="Constantia" panose="02030602050306030303" pitchFamily="18" charset="0"/>
              </a:rPr>
              <a:t>「神が堕落した人間のためにしておられる　業を思うとき、私は驚嘆の念に駆られる。　神が堕落した哀れな存在に道徳的な力を与え、　神の恵みの内的な働きによって人格を変え、神が用意された大邸宅にふさわしい者と　　されることを。ああ、私の心は、新しく　　生まれ変わった大地でイエス・キリストと　ともに歩む者になりたいと切望している。</a:t>
            </a:r>
            <a:endParaRPr lang="en" sz="3200" b="1" dirty="0">
              <a:latin typeface="Constantia" panose="02030602050306030303" pitchFamily="18" charset="0"/>
            </a:endParaRPr>
          </a:p>
        </p:txBody>
      </p:sp>
      <p:sp>
        <p:nvSpPr>
          <p:cNvPr id="4" name="CuadroTexto 3">
            <a:extLst>
              <a:ext uri="{FF2B5EF4-FFF2-40B4-BE49-F238E27FC236}">
                <a16:creationId xmlns:a16="http://schemas.microsoft.com/office/drawing/2014/main" id="{AA8290EB-236D-1498-84E0-27E9EE409CDF}"/>
              </a:ext>
            </a:extLst>
          </p:cNvPr>
          <p:cNvSpPr txBox="1"/>
          <p:nvPr/>
        </p:nvSpPr>
        <p:spPr>
          <a:xfrm>
            <a:off x="7231217" y="5898578"/>
            <a:ext cx="3095398" cy="307777"/>
          </a:xfrm>
          <a:prstGeom prst="rect">
            <a:avLst/>
          </a:prstGeom>
          <a:noFill/>
        </p:spPr>
        <p:txBody>
          <a:bodyPr wrap="none" rtlCol="0">
            <a:spAutoFit/>
          </a:bodyPr>
          <a:lstStyle/>
          <a:p>
            <a:pPr algn="r"/>
            <a:r>
              <a:rPr lang="en" sz="1400" b="1" dirty="0"/>
              <a:t>EGW (Every day with God, April 18)</a:t>
            </a:r>
          </a:p>
        </p:txBody>
      </p:sp>
    </p:spTree>
    <p:extLst>
      <p:ext uri="{BB962C8B-B14F-4D97-AF65-F5344CB8AC3E}">
        <p14:creationId xmlns:p14="http://schemas.microsoft.com/office/powerpoint/2010/main" val="1628308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3"/>
        <p:cNvGrpSpPr/>
        <p:nvPr/>
      </p:nvGrpSpPr>
      <p:grpSpPr>
        <a:xfrm>
          <a:off x="0" y="0"/>
          <a:ext cx="0" cy="0"/>
          <a:chOff x="0" y="0"/>
          <a:chExt cx="0" cy="0"/>
        </a:xfrm>
      </p:grpSpPr>
      <p:pic>
        <p:nvPicPr>
          <p:cNvPr id="164" name="Google Shape;164;p8" descr="Un grupo de personas posando para una foto en un parque&#10;&#10;Descripción generada automáticamente con confianza media"/>
          <p:cNvPicPr preferRelativeResize="0"/>
          <p:nvPr/>
        </p:nvPicPr>
        <p:blipFill rotWithShape="1">
          <a:blip r:embed="rId3">
            <a:alphaModFix/>
          </a:blip>
          <a:srcRect t="4120" r="-3" b="4119"/>
          <a:stretch/>
        </p:blipFill>
        <p:spPr>
          <a:xfrm>
            <a:off x="5162052" y="3272588"/>
            <a:ext cx="6105382" cy="3585411"/>
          </a:xfrm>
          <a:prstGeom prst="rect">
            <a:avLst/>
          </a:prstGeom>
          <a:noFill/>
          <a:ln w="28575" cap="flat" cmpd="sng">
            <a:solidFill>
              <a:srgbClr val="915D50"/>
            </a:solidFill>
            <a:prstDash val="solid"/>
            <a:round/>
            <a:headEnd type="none" w="sm" len="sm"/>
            <a:tailEnd type="none" w="sm" len="sm"/>
          </a:ln>
        </p:spPr>
      </p:pic>
      <p:pic>
        <p:nvPicPr>
          <p:cNvPr id="165" name="Google Shape;165;p8" descr="Una caja de donas&#10;&#10;Descripción generada automáticamente con confianza media"/>
          <p:cNvPicPr preferRelativeResize="0"/>
          <p:nvPr/>
        </p:nvPicPr>
        <p:blipFill rotWithShape="1">
          <a:blip r:embed="rId4">
            <a:alphaModFix/>
          </a:blip>
          <a:srcRect t="19838" r="1" b="1"/>
          <a:stretch/>
        </p:blipFill>
        <p:spPr>
          <a:xfrm>
            <a:off x="20" y="9"/>
            <a:ext cx="7279893" cy="3895335"/>
          </a:xfrm>
          <a:custGeom>
            <a:avLst/>
            <a:gdLst/>
            <a:ahLst/>
            <a:cxnLst/>
            <a:rect l="l" t="t" r="r" b="b"/>
            <a:pathLst>
              <a:path w="7279913" h="3895335" extrusionOk="0">
                <a:moveTo>
                  <a:pt x="0" y="0"/>
                </a:moveTo>
                <a:lnTo>
                  <a:pt x="7279913" y="0"/>
                </a:lnTo>
                <a:lnTo>
                  <a:pt x="7279913" y="3116976"/>
                </a:lnTo>
                <a:lnTo>
                  <a:pt x="5011287" y="3116976"/>
                </a:lnTo>
                <a:lnTo>
                  <a:pt x="5011287" y="3895335"/>
                </a:lnTo>
                <a:lnTo>
                  <a:pt x="0" y="3895335"/>
                </a:lnTo>
                <a:close/>
              </a:path>
            </a:pathLst>
          </a:custGeom>
          <a:noFill/>
          <a:ln w="28575" cap="flat" cmpd="sng">
            <a:solidFill>
              <a:srgbClr val="915D50"/>
            </a:solidFill>
            <a:prstDash val="solid"/>
            <a:round/>
            <a:headEnd type="none" w="sm" len="sm"/>
            <a:tailEnd type="none" w="sm" len="sm"/>
          </a:ln>
        </p:spPr>
      </p:pic>
      <p:sp>
        <p:nvSpPr>
          <p:cNvPr id="166" name="Google Shape;166;p8"/>
          <p:cNvSpPr/>
          <p:nvPr/>
        </p:nvSpPr>
        <p:spPr>
          <a:xfrm>
            <a:off x="7458302" y="0"/>
            <a:ext cx="3809132" cy="3116984"/>
          </a:xfrm>
          <a:prstGeom prst="rect">
            <a:avLst/>
          </a:prstGeom>
          <a:solidFill>
            <a:schemeClr val="dk1">
              <a:alpha val="49411"/>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67" name="Google Shape;167;p8"/>
          <p:cNvSpPr/>
          <p:nvPr/>
        </p:nvSpPr>
        <p:spPr>
          <a:xfrm>
            <a:off x="0" y="4069422"/>
            <a:ext cx="5001186" cy="2788578"/>
          </a:xfrm>
          <a:prstGeom prst="rect">
            <a:avLst/>
          </a:prstGeom>
          <a:solidFill>
            <a:srgbClr val="4EB4B9"/>
          </a:solidFill>
          <a:ln w="28575" cap="flat" cmpd="sng">
            <a:solidFill>
              <a:srgbClr val="915D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68" name="Google Shape;168;p8"/>
          <p:cNvSpPr/>
          <p:nvPr/>
        </p:nvSpPr>
        <p:spPr>
          <a:xfrm>
            <a:off x="11423904" y="0"/>
            <a:ext cx="768096" cy="6858000"/>
          </a:xfrm>
          <a:prstGeom prst="rect">
            <a:avLst/>
          </a:prstGeom>
          <a:solidFill>
            <a:srgbClr val="854B3D">
              <a:alpha val="89411"/>
            </a:srgb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169" name="Google Shape;169;p8" descr="Imagen que contiene mujer, sostener, vistiendo, agua&#10;&#10;Descripción generada automáticamente"/>
          <p:cNvPicPr preferRelativeResize="0"/>
          <p:nvPr/>
        </p:nvPicPr>
        <p:blipFill rotWithShape="1">
          <a:blip r:embed="rId5">
            <a:alphaModFix/>
          </a:blip>
          <a:srcRect l="3547" r="20713"/>
          <a:stretch/>
        </p:blipFill>
        <p:spPr>
          <a:xfrm>
            <a:off x="7458302" y="0"/>
            <a:ext cx="3809132" cy="3116984"/>
          </a:xfrm>
          <a:prstGeom prst="rect">
            <a:avLst/>
          </a:prstGeom>
          <a:noFill/>
          <a:ln w="28575" cap="flat" cmpd="sng">
            <a:solidFill>
              <a:srgbClr val="915D50"/>
            </a:solidFill>
            <a:prstDash val="solid"/>
            <a:round/>
            <a:headEnd type="none" w="sm" len="sm"/>
            <a:tailEnd type="none" w="sm" len="sm"/>
          </a:ln>
        </p:spPr>
      </p:pic>
      <p:sp>
        <p:nvSpPr>
          <p:cNvPr id="170" name="Google Shape;170;p8"/>
          <p:cNvSpPr txBox="1"/>
          <p:nvPr/>
        </p:nvSpPr>
        <p:spPr>
          <a:xfrm>
            <a:off x="133909" y="4201827"/>
            <a:ext cx="4733400" cy="2431435"/>
          </a:xfrm>
          <a:prstGeom prst="rect">
            <a:avLst/>
          </a:prstGeom>
          <a:noFill/>
        </p:spPr>
        <p:txBody>
          <a:bodyPr wrap="square">
            <a:spAutoFit/>
          </a:bodyPr>
          <a:lstStyle>
            <a:defPPr>
              <a:defRPr lang="es-ES"/>
            </a:defPPr>
            <a:lvl1pPr marL="0" algn="ctr" defTabSz="914400" eaLnBrk="1" latinLnBrk="0" hangingPunct="1">
              <a:defRPr sz="3200" b="1" kern="1200" spc="50">
                <a:ln w="0"/>
                <a:solidFill>
                  <a:schemeClr val="bg1"/>
                </a:solidFill>
                <a:effectLst>
                  <a:innerShdw blurRad="63500" dist="50800" dir="13500000">
                    <a:srgbClr val="000000">
                      <a:alpha val="87000"/>
                    </a:srgbClr>
                  </a:innerShdw>
                </a:effectLst>
                <a:latin typeface="Comic Sans MS" panose="030F0702030302020204" pitchFamily="66" charset="0"/>
                <a:ea typeface="+mn-ea"/>
                <a:cs typeface="+mn-cs"/>
              </a:defRPr>
            </a:lvl1pPr>
            <a:lvl2pPr marL="457200" defTabSz="914400" eaLnBrk="1" latinLnBrk="0" hangingPunct="1">
              <a:defRPr sz="1800" kern="1200">
                <a:solidFill>
                  <a:schemeClr val="tx1"/>
                </a:solidFill>
                <a:latin typeface="+mn-lt"/>
                <a:ea typeface="+mn-ea"/>
                <a:cs typeface="+mn-cs"/>
              </a:defRPr>
            </a:lvl2pPr>
            <a:lvl3pPr marL="914400" defTabSz="914400" eaLnBrk="1" latinLnBrk="0" hangingPunct="1">
              <a:defRPr sz="1800" kern="1200">
                <a:solidFill>
                  <a:schemeClr val="tx1"/>
                </a:solidFill>
                <a:latin typeface="+mn-lt"/>
                <a:ea typeface="+mn-ea"/>
                <a:cs typeface="+mn-cs"/>
              </a:defRPr>
            </a:lvl3pPr>
            <a:lvl4pPr marL="1371600" defTabSz="914400" eaLnBrk="1" latinLnBrk="0" hangingPunct="1">
              <a:defRPr sz="1800" kern="1200">
                <a:solidFill>
                  <a:schemeClr val="tx1"/>
                </a:solidFill>
                <a:latin typeface="+mn-lt"/>
                <a:ea typeface="+mn-ea"/>
                <a:cs typeface="+mn-cs"/>
              </a:defRPr>
            </a:lvl4pPr>
            <a:lvl5pPr marL="1828800" defTabSz="914400" eaLnBrk="1" latinLnBrk="0" hangingPunct="1">
              <a:defRPr sz="1800" kern="1200">
                <a:solidFill>
                  <a:schemeClr val="tx1"/>
                </a:solidFill>
                <a:latin typeface="+mn-lt"/>
                <a:ea typeface="+mn-ea"/>
                <a:cs typeface="+mn-cs"/>
              </a:defRPr>
            </a:lvl5pPr>
            <a:lvl6pPr marL="2286000" defTabSz="914400" eaLnBrk="1" latinLnBrk="0" hangingPunct="1">
              <a:defRPr sz="1800" kern="1200">
                <a:solidFill>
                  <a:schemeClr val="tx1"/>
                </a:solidFill>
                <a:latin typeface="+mn-lt"/>
                <a:ea typeface="+mn-ea"/>
                <a:cs typeface="+mn-cs"/>
              </a:defRPr>
            </a:lvl6pPr>
            <a:lvl7pPr marL="2743200" defTabSz="914400" eaLnBrk="1" latinLnBrk="0" hangingPunct="1">
              <a:defRPr sz="1800" kern="1200">
                <a:solidFill>
                  <a:schemeClr val="tx1"/>
                </a:solidFill>
                <a:latin typeface="+mn-lt"/>
                <a:ea typeface="+mn-ea"/>
                <a:cs typeface="+mn-cs"/>
              </a:defRPr>
            </a:lvl7pPr>
            <a:lvl8pPr marL="3200400" defTabSz="914400" eaLnBrk="1" latinLnBrk="0" hangingPunct="1">
              <a:defRPr sz="1800" kern="1200">
                <a:solidFill>
                  <a:schemeClr val="tx1"/>
                </a:solidFill>
                <a:latin typeface="+mn-lt"/>
                <a:ea typeface="+mn-ea"/>
                <a:cs typeface="+mn-cs"/>
              </a:defRPr>
            </a:lvl8pPr>
            <a:lvl9pPr marL="3657600" defTabSz="91440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3200" b="1" i="0" u="none" strike="noStrike" kern="1200" cap="none" spc="50" normalizeH="0" baseline="0" noProof="0" dirty="0">
                <a:ln w="0"/>
                <a:solidFill>
                  <a:srgbClr val="FFFFFF"/>
                </a:solidFill>
                <a:effectLst>
                  <a:innerShdw blurRad="63500" dist="50800" dir="13500000">
                    <a:srgbClr val="000000">
                      <a:alpha val="87000"/>
                    </a:srgbClr>
                  </a:innerShdw>
                </a:effectLst>
                <a:uLnTx/>
                <a:uFillTx/>
                <a:latin typeface="Comic Sans MS" panose="030F0702030302020204" pitchFamily="66" charset="0"/>
                <a:ea typeface="+mn-ea"/>
                <a:cs typeface="+mn-cs"/>
                <a:sym typeface="Comic Sans MS"/>
              </a:rPr>
              <a:t>「</a:t>
            </a:r>
            <a:r>
              <a:rPr kumimoji="0" lang="es-ES" sz="3200" b="1" i="0" u="none" strike="noStrike" kern="1200" cap="none" spc="50" normalizeH="0" baseline="0" noProof="0" dirty="0" err="1">
                <a:ln w="0"/>
                <a:solidFill>
                  <a:srgbClr val="FFFFFF"/>
                </a:solidFill>
                <a:effectLst>
                  <a:innerShdw blurRad="63500" dist="50800" dir="13500000">
                    <a:srgbClr val="000000">
                      <a:alpha val="87000"/>
                    </a:srgbClr>
                  </a:innerShdw>
                </a:effectLst>
                <a:uLnTx/>
                <a:uFillTx/>
                <a:latin typeface="Comic Sans MS" panose="030F0702030302020204" pitchFamily="66" charset="0"/>
                <a:ea typeface="+mn-ea"/>
                <a:cs typeface="+mn-cs"/>
                <a:sym typeface="Comic Sans MS"/>
              </a:rPr>
              <a:t>われらにおのが日を</a:t>
            </a:r>
            <a:r>
              <a:rPr kumimoji="0" lang="es-ES" sz="3200" b="1" i="0" u="none" strike="noStrike" kern="1200" cap="none" spc="50" normalizeH="0" baseline="0" noProof="0" dirty="0">
                <a:ln w="0"/>
                <a:solidFill>
                  <a:srgbClr val="FFFFFF"/>
                </a:solidFill>
                <a:effectLst>
                  <a:innerShdw blurRad="63500" dist="50800" dir="13500000">
                    <a:srgbClr val="000000">
                      <a:alpha val="87000"/>
                    </a:srgbClr>
                  </a:innerShdw>
                </a:effectLst>
                <a:uLnTx/>
                <a:uFillTx/>
                <a:latin typeface="Comic Sans MS" panose="030F0702030302020204" pitchFamily="66" charset="0"/>
                <a:ea typeface="+mn-ea"/>
                <a:cs typeface="+mn-cs"/>
                <a:sym typeface="Comic Sans MS"/>
              </a:rPr>
              <a:t>　</a:t>
            </a:r>
            <a:r>
              <a:rPr kumimoji="0" lang="es-ES" sz="3200" b="1" i="0" u="none" strike="noStrike" kern="1200" cap="none" spc="50" normalizeH="0" baseline="0" noProof="0" dirty="0" err="1">
                <a:ln w="0"/>
                <a:solidFill>
                  <a:srgbClr val="FFFFFF"/>
                </a:solidFill>
                <a:effectLst>
                  <a:innerShdw blurRad="63500" dist="50800" dir="13500000">
                    <a:srgbClr val="000000">
                      <a:alpha val="87000"/>
                    </a:srgbClr>
                  </a:innerShdw>
                </a:effectLst>
                <a:uLnTx/>
                <a:uFillTx/>
                <a:latin typeface="Comic Sans MS" panose="030F0702030302020204" pitchFamily="66" charset="0"/>
                <a:ea typeface="+mn-ea"/>
                <a:cs typeface="+mn-cs"/>
                <a:sym typeface="Comic Sans MS"/>
              </a:rPr>
              <a:t>数えることを教えて</a:t>
            </a:r>
            <a:r>
              <a:rPr kumimoji="0" lang="es-ES" sz="3200" b="1" i="0" u="none" strike="noStrike" kern="1200" cap="none" spc="50" normalizeH="0" baseline="0" noProof="0" dirty="0">
                <a:ln w="0"/>
                <a:solidFill>
                  <a:srgbClr val="FFFFFF"/>
                </a:solidFill>
                <a:effectLst>
                  <a:innerShdw blurRad="63500" dist="50800" dir="13500000">
                    <a:srgbClr val="000000">
                      <a:alpha val="87000"/>
                    </a:srgbClr>
                  </a:innerShdw>
                </a:effectLst>
                <a:uLnTx/>
                <a:uFillTx/>
                <a:latin typeface="Comic Sans MS" panose="030F0702030302020204" pitchFamily="66" charset="0"/>
                <a:ea typeface="+mn-ea"/>
                <a:cs typeface="+mn-cs"/>
                <a:sym typeface="Comic Sans MS"/>
              </a:rPr>
              <a:t>、</a:t>
            </a:r>
            <a:endParaRPr kumimoji="0" sz="3200" b="1" i="0" u="none" strike="noStrike" kern="1200" cap="none" spc="50" normalizeH="0" baseline="0" noProof="0" dirty="0">
              <a:ln w="0"/>
              <a:solidFill>
                <a:srgbClr val="FFFFFF"/>
              </a:solidFill>
              <a:effectLst>
                <a:innerShdw blurRad="63500" dist="50800" dir="13500000">
                  <a:srgbClr val="000000">
                    <a:alpha val="87000"/>
                  </a:srgbClr>
                </a:innerShdw>
              </a:effectLst>
              <a:uLnTx/>
              <a:uFillTx/>
              <a:latin typeface="Comic Sans MS" panose="030F0702030302020204" pitchFamily="66" charset="0"/>
              <a:ea typeface="+mn-ea"/>
              <a:cs typeface="+mn-cs"/>
              <a:sym typeface="Comic Sans MS"/>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3200" b="1" i="0" u="none" strike="noStrike" kern="1200" cap="none" spc="50" normalizeH="0" baseline="0" noProof="0" dirty="0" err="1">
                <a:ln w="0"/>
                <a:solidFill>
                  <a:srgbClr val="FFFFFF"/>
                </a:solidFill>
                <a:effectLst>
                  <a:innerShdw blurRad="63500" dist="50800" dir="13500000">
                    <a:srgbClr val="000000">
                      <a:alpha val="87000"/>
                    </a:srgbClr>
                  </a:innerShdw>
                </a:effectLst>
                <a:uLnTx/>
                <a:uFillTx/>
                <a:latin typeface="Comic Sans MS" panose="030F0702030302020204" pitchFamily="66" charset="0"/>
                <a:ea typeface="+mn-ea"/>
                <a:cs typeface="+mn-cs"/>
                <a:sym typeface="Comic Sans MS"/>
              </a:rPr>
              <a:t>知恵の心を得させて</a:t>
            </a:r>
            <a:endParaRPr kumimoji="0" sz="3200" b="1" i="0" u="none" strike="noStrike" kern="1200" cap="none" spc="50" normalizeH="0" baseline="0" noProof="0" dirty="0">
              <a:ln w="0"/>
              <a:solidFill>
                <a:srgbClr val="FFFFFF"/>
              </a:solidFill>
              <a:effectLst>
                <a:innerShdw blurRad="63500" dist="50800" dir="13500000">
                  <a:srgbClr val="000000">
                    <a:alpha val="87000"/>
                  </a:srgbClr>
                </a:innerShdw>
              </a:effectLst>
              <a:uLnTx/>
              <a:uFillTx/>
              <a:latin typeface="Comic Sans MS" panose="030F0702030302020204" pitchFamily="66" charset="0"/>
              <a:ea typeface="+mn-ea"/>
              <a:cs typeface="+mn-cs"/>
              <a:sym typeface="Comic Sans MS"/>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3200" b="1" i="0" u="none" strike="noStrike" kern="1200" cap="none" spc="50" normalizeH="0" baseline="0" noProof="0" dirty="0" err="1">
                <a:ln w="0"/>
                <a:solidFill>
                  <a:srgbClr val="FFFFFF"/>
                </a:solidFill>
                <a:effectLst>
                  <a:innerShdw blurRad="63500" dist="50800" dir="13500000">
                    <a:srgbClr val="000000">
                      <a:alpha val="87000"/>
                    </a:srgbClr>
                  </a:innerShdw>
                </a:effectLst>
                <a:uLnTx/>
                <a:uFillTx/>
                <a:latin typeface="Comic Sans MS" panose="030F0702030302020204" pitchFamily="66" charset="0"/>
                <a:ea typeface="+mn-ea"/>
                <a:cs typeface="+mn-cs"/>
                <a:sym typeface="Comic Sans MS"/>
              </a:rPr>
              <a:t>ください</a:t>
            </a:r>
            <a:r>
              <a:rPr kumimoji="0" lang="es-ES" sz="3200" b="1" i="0" u="none" strike="noStrike" kern="1200" cap="none" spc="50" normalizeH="0" baseline="0" noProof="0" dirty="0">
                <a:ln w="0"/>
                <a:solidFill>
                  <a:srgbClr val="FFFFFF"/>
                </a:solidFill>
                <a:effectLst>
                  <a:innerShdw blurRad="63500" dist="50800" dir="13500000">
                    <a:srgbClr val="000000">
                      <a:alpha val="87000"/>
                    </a:srgbClr>
                  </a:innerShdw>
                </a:effectLst>
                <a:uLnTx/>
                <a:uFillTx/>
                <a:latin typeface="Comic Sans MS" panose="030F0702030302020204" pitchFamily="66" charset="0"/>
                <a:ea typeface="+mn-ea"/>
                <a:cs typeface="+mn-cs"/>
                <a:sym typeface="Comic Sans MS"/>
              </a:rPr>
              <a:t>。」</a:t>
            </a:r>
            <a:endParaRPr kumimoji="0" sz="3200" b="1" i="0" u="none" strike="noStrike" kern="1200" cap="none" spc="50" normalizeH="0" baseline="0" noProof="0" dirty="0">
              <a:ln w="0"/>
              <a:solidFill>
                <a:srgbClr val="FFFFFF"/>
              </a:solidFill>
              <a:effectLst>
                <a:innerShdw blurRad="63500" dist="50800" dir="13500000">
                  <a:srgbClr val="000000">
                    <a:alpha val="87000"/>
                  </a:srgbClr>
                </a:innerShdw>
              </a:effectLst>
              <a:uLnTx/>
              <a:uFillTx/>
              <a:latin typeface="Comic Sans MS" panose="030F0702030302020204" pitchFamily="66" charset="0"/>
              <a:ea typeface="+mn-ea"/>
              <a:cs typeface="+mn-cs"/>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2400" b="1" i="0" u="none" strike="noStrike" kern="1200" cap="none" spc="50" normalizeH="0" baseline="0" noProof="0" dirty="0">
                <a:ln w="0"/>
                <a:solidFill>
                  <a:srgbClr val="FFFFFF"/>
                </a:solidFill>
                <a:effectLst>
                  <a:innerShdw blurRad="63500" dist="50800" dir="13500000">
                    <a:srgbClr val="000000">
                      <a:alpha val="87000"/>
                    </a:srgbClr>
                  </a:innerShdw>
                </a:effectLst>
                <a:uLnTx/>
                <a:uFillTx/>
                <a:latin typeface="Comic Sans MS" panose="030F0702030302020204" pitchFamily="66" charset="0"/>
                <a:ea typeface="+mn-ea"/>
                <a:cs typeface="+mn-cs"/>
                <a:sym typeface="Comic Sans MS"/>
              </a:rPr>
              <a:t>(</a:t>
            </a:r>
            <a:r>
              <a:rPr kumimoji="0" lang="es-ES" sz="2400" b="1" i="0" u="none" strike="noStrike" kern="1200" cap="none" spc="50" normalizeH="0" baseline="0" noProof="0" dirty="0" err="1">
                <a:ln w="0"/>
                <a:solidFill>
                  <a:srgbClr val="FFFFFF"/>
                </a:solidFill>
                <a:effectLst>
                  <a:innerShdw blurRad="63500" dist="50800" dir="13500000">
                    <a:srgbClr val="000000">
                      <a:alpha val="87000"/>
                    </a:srgbClr>
                  </a:innerShdw>
                </a:effectLst>
                <a:uLnTx/>
                <a:uFillTx/>
                <a:latin typeface="Comic Sans MS" panose="030F0702030302020204" pitchFamily="66" charset="0"/>
                <a:ea typeface="+mn-ea"/>
                <a:cs typeface="+mn-cs"/>
                <a:sym typeface="Comic Sans MS"/>
              </a:rPr>
              <a:t>詩編</a:t>
            </a:r>
            <a:r>
              <a:rPr kumimoji="0" lang="es-ES" sz="2400" b="1" i="0" u="none" strike="noStrike" kern="1200" cap="none" spc="50" normalizeH="0" baseline="0" noProof="0" dirty="0">
                <a:ln w="0"/>
                <a:solidFill>
                  <a:srgbClr val="FFFFFF"/>
                </a:solidFill>
                <a:effectLst>
                  <a:innerShdw blurRad="63500" dist="50800" dir="13500000">
                    <a:srgbClr val="000000">
                      <a:alpha val="87000"/>
                    </a:srgbClr>
                  </a:innerShdw>
                </a:effectLst>
                <a:uLnTx/>
                <a:uFillTx/>
                <a:latin typeface="Comic Sans MS" panose="030F0702030302020204" pitchFamily="66" charset="0"/>
                <a:ea typeface="+mn-ea"/>
                <a:cs typeface="+mn-cs"/>
                <a:sym typeface="Comic Sans MS"/>
              </a:rPr>
              <a:t> 90:12, </a:t>
            </a:r>
            <a:r>
              <a:rPr kumimoji="0" lang="es-ES" sz="2400" b="1" i="0" u="none" strike="noStrike" kern="1200" cap="none" spc="50" normalizeH="0" baseline="0" noProof="0" dirty="0" err="1">
                <a:ln w="0"/>
                <a:solidFill>
                  <a:srgbClr val="FFFFFF"/>
                </a:solidFill>
                <a:effectLst>
                  <a:innerShdw blurRad="63500" dist="50800" dir="13500000">
                    <a:srgbClr val="000000">
                      <a:alpha val="87000"/>
                    </a:srgbClr>
                  </a:innerShdw>
                </a:effectLst>
                <a:uLnTx/>
                <a:uFillTx/>
                <a:latin typeface="Comic Sans MS" panose="030F0702030302020204" pitchFamily="66" charset="0"/>
                <a:ea typeface="+mn-ea"/>
                <a:cs typeface="+mn-cs"/>
                <a:sym typeface="Comic Sans MS"/>
              </a:rPr>
              <a:t>口語訳</a:t>
            </a:r>
            <a:r>
              <a:rPr kumimoji="0" lang="es-ES" sz="2400" b="1" i="0" u="none" strike="noStrike" kern="1200" cap="none" spc="50" normalizeH="0" baseline="0" noProof="0" dirty="0">
                <a:ln w="0"/>
                <a:solidFill>
                  <a:srgbClr val="FFFFFF"/>
                </a:solidFill>
                <a:effectLst>
                  <a:innerShdw blurRad="63500" dist="50800" dir="13500000">
                    <a:srgbClr val="000000">
                      <a:alpha val="87000"/>
                    </a:srgbClr>
                  </a:innerShdw>
                </a:effectLst>
                <a:uLnTx/>
                <a:uFillTx/>
                <a:latin typeface="Comic Sans MS" panose="030F0702030302020204" pitchFamily="66" charset="0"/>
                <a:ea typeface="+mn-ea"/>
                <a:cs typeface="+mn-cs"/>
                <a:sym typeface="Comic Sans MS"/>
              </a:rPr>
              <a:t>)</a:t>
            </a:r>
            <a:endParaRPr kumimoji="0" sz="2400" b="1" i="0" u="none" strike="noStrike" kern="1200" cap="none" spc="50" normalizeH="0" baseline="0" noProof="0" dirty="0">
              <a:ln w="0"/>
              <a:solidFill>
                <a:srgbClr val="FFFFFF"/>
              </a:solidFill>
              <a:effectLst>
                <a:innerShdw blurRad="63500" dist="50800" dir="13500000">
                  <a:srgbClr val="000000">
                    <a:alpha val="87000"/>
                  </a:srgbClr>
                </a:innerShdw>
              </a:effectLst>
              <a:uLnTx/>
              <a:uFillTx/>
              <a:latin typeface="Comic Sans MS" panose="030F0702030302020204" pitchFamily="66" charset="0"/>
              <a:ea typeface="+mn-ea"/>
              <a:cs typeface="+mn-cs"/>
              <a:sym typeface="Comic Sans M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3"/>
        <p:cNvGrpSpPr/>
        <p:nvPr/>
      </p:nvGrpSpPr>
      <p:grpSpPr>
        <a:xfrm>
          <a:off x="0" y="0"/>
          <a:ext cx="0" cy="0"/>
          <a:chOff x="0" y="0"/>
          <a:chExt cx="0" cy="0"/>
        </a:xfrm>
      </p:grpSpPr>
      <p:pic>
        <p:nvPicPr>
          <p:cNvPr id="164" name="Google Shape;164;p8" descr="Un grupo de personas posando para una foto en un parque&#10;&#10;Descripción generada automáticamente con confianza media"/>
          <p:cNvPicPr preferRelativeResize="0"/>
          <p:nvPr/>
        </p:nvPicPr>
        <p:blipFill rotWithShape="1">
          <a:blip r:embed="rId3">
            <a:alphaModFix/>
          </a:blip>
          <a:srcRect t="4120" r="-3" b="4119"/>
          <a:stretch/>
        </p:blipFill>
        <p:spPr>
          <a:xfrm>
            <a:off x="5162052" y="3272588"/>
            <a:ext cx="6105382" cy="3585411"/>
          </a:xfrm>
          <a:prstGeom prst="rect">
            <a:avLst/>
          </a:prstGeom>
          <a:noFill/>
          <a:ln w="28575" cap="flat" cmpd="sng">
            <a:solidFill>
              <a:srgbClr val="915D50"/>
            </a:solidFill>
            <a:prstDash val="solid"/>
            <a:round/>
            <a:headEnd type="none" w="sm" len="sm"/>
            <a:tailEnd type="none" w="sm" len="sm"/>
          </a:ln>
        </p:spPr>
      </p:pic>
      <p:pic>
        <p:nvPicPr>
          <p:cNvPr id="165" name="Google Shape;165;p8" descr="Una caja de donas&#10;&#10;Descripción generada automáticamente con confianza media"/>
          <p:cNvPicPr preferRelativeResize="0"/>
          <p:nvPr/>
        </p:nvPicPr>
        <p:blipFill rotWithShape="1">
          <a:blip r:embed="rId4">
            <a:alphaModFix/>
          </a:blip>
          <a:srcRect t="19838" r="1" b="1"/>
          <a:stretch/>
        </p:blipFill>
        <p:spPr>
          <a:xfrm>
            <a:off x="20" y="9"/>
            <a:ext cx="7279893" cy="3895335"/>
          </a:xfrm>
          <a:custGeom>
            <a:avLst/>
            <a:gdLst/>
            <a:ahLst/>
            <a:cxnLst/>
            <a:rect l="l" t="t" r="r" b="b"/>
            <a:pathLst>
              <a:path w="7279913" h="3895335" extrusionOk="0">
                <a:moveTo>
                  <a:pt x="0" y="0"/>
                </a:moveTo>
                <a:lnTo>
                  <a:pt x="7279913" y="0"/>
                </a:lnTo>
                <a:lnTo>
                  <a:pt x="7279913" y="3116976"/>
                </a:lnTo>
                <a:lnTo>
                  <a:pt x="5011287" y="3116976"/>
                </a:lnTo>
                <a:lnTo>
                  <a:pt x="5011287" y="3895335"/>
                </a:lnTo>
                <a:lnTo>
                  <a:pt x="0" y="3895335"/>
                </a:lnTo>
                <a:close/>
              </a:path>
            </a:pathLst>
          </a:custGeom>
          <a:noFill/>
          <a:ln w="28575" cap="flat" cmpd="sng">
            <a:solidFill>
              <a:srgbClr val="915D50"/>
            </a:solidFill>
            <a:prstDash val="solid"/>
            <a:round/>
            <a:headEnd type="none" w="sm" len="sm"/>
            <a:tailEnd type="none" w="sm" len="sm"/>
          </a:ln>
        </p:spPr>
      </p:pic>
      <p:sp>
        <p:nvSpPr>
          <p:cNvPr id="166" name="Google Shape;166;p8"/>
          <p:cNvSpPr/>
          <p:nvPr/>
        </p:nvSpPr>
        <p:spPr>
          <a:xfrm>
            <a:off x="7458302" y="0"/>
            <a:ext cx="3809132" cy="3116984"/>
          </a:xfrm>
          <a:prstGeom prst="rect">
            <a:avLst/>
          </a:prstGeom>
          <a:solidFill>
            <a:schemeClr val="dk1">
              <a:alpha val="49803"/>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67" name="Google Shape;167;p8"/>
          <p:cNvSpPr/>
          <p:nvPr/>
        </p:nvSpPr>
        <p:spPr>
          <a:xfrm>
            <a:off x="0" y="4069422"/>
            <a:ext cx="5001186" cy="2788578"/>
          </a:xfrm>
          <a:prstGeom prst="rect">
            <a:avLst/>
          </a:prstGeom>
          <a:solidFill>
            <a:srgbClr val="4EB4B9"/>
          </a:solidFill>
          <a:ln w="28575" cap="flat" cmpd="sng">
            <a:solidFill>
              <a:srgbClr val="915D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68" name="Google Shape;168;p8"/>
          <p:cNvSpPr/>
          <p:nvPr/>
        </p:nvSpPr>
        <p:spPr>
          <a:xfrm>
            <a:off x="11423904" y="0"/>
            <a:ext cx="768096" cy="6858000"/>
          </a:xfrm>
          <a:prstGeom prst="rect">
            <a:avLst/>
          </a:prstGeom>
          <a:solidFill>
            <a:srgbClr val="854B3D">
              <a:alpha val="89803"/>
            </a:srgb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169" name="Google Shape;169;p8" descr="Imagen que contiene mujer, sostener, vistiendo, agua&#10;&#10;Descripción generada automáticamente"/>
          <p:cNvPicPr preferRelativeResize="0"/>
          <p:nvPr/>
        </p:nvPicPr>
        <p:blipFill rotWithShape="1">
          <a:blip r:embed="rId5">
            <a:alphaModFix/>
          </a:blip>
          <a:srcRect l="3547" r="20713"/>
          <a:stretch/>
        </p:blipFill>
        <p:spPr>
          <a:xfrm>
            <a:off x="7458302" y="0"/>
            <a:ext cx="3809132" cy="3116984"/>
          </a:xfrm>
          <a:prstGeom prst="rect">
            <a:avLst/>
          </a:prstGeom>
          <a:noFill/>
          <a:ln w="28575" cap="flat" cmpd="sng">
            <a:solidFill>
              <a:srgbClr val="915D50"/>
            </a:solidFill>
            <a:prstDash val="solid"/>
            <a:round/>
            <a:headEnd type="none" w="sm" len="sm"/>
            <a:tailEnd type="none" w="sm" len="sm"/>
          </a:ln>
        </p:spPr>
      </p:pic>
      <p:sp>
        <p:nvSpPr>
          <p:cNvPr id="170" name="Google Shape;170;p8"/>
          <p:cNvSpPr txBox="1"/>
          <p:nvPr/>
        </p:nvSpPr>
        <p:spPr>
          <a:xfrm>
            <a:off x="133884" y="3993215"/>
            <a:ext cx="4733400" cy="2970600"/>
          </a:xfrm>
          <a:prstGeom prst="rect">
            <a:avLst/>
          </a:prstGeom>
          <a:noFill/>
        </p:spPr>
        <p:txBody>
          <a:bodyPr wrap="square">
            <a:spAutoFit/>
          </a:bodyPr>
          <a:lstStyle>
            <a:defPPr>
              <a:defRPr lang="es-ES"/>
            </a:defPPr>
            <a:lvl1pPr marL="0" algn="ctr" defTabSz="914400" eaLnBrk="1" latinLnBrk="0" hangingPunct="1">
              <a:defRPr sz="3200" b="1" kern="1200" spc="50">
                <a:ln w="0"/>
                <a:solidFill>
                  <a:schemeClr val="bg1"/>
                </a:solidFill>
                <a:effectLst>
                  <a:innerShdw blurRad="63500" dist="50800" dir="13500000">
                    <a:srgbClr val="000000">
                      <a:alpha val="87000"/>
                    </a:srgbClr>
                  </a:innerShdw>
                </a:effectLst>
                <a:latin typeface="Comic Sans MS" panose="030F0702030302020204" pitchFamily="66" charset="0"/>
                <a:ea typeface="+mn-ea"/>
                <a:cs typeface="+mn-cs"/>
              </a:defRPr>
            </a:lvl1pPr>
            <a:lvl2pPr marL="457200" defTabSz="914400" eaLnBrk="1" latinLnBrk="0" hangingPunct="1">
              <a:defRPr sz="1800" kern="1200">
                <a:solidFill>
                  <a:schemeClr val="tx1"/>
                </a:solidFill>
                <a:latin typeface="+mn-lt"/>
                <a:ea typeface="+mn-ea"/>
                <a:cs typeface="+mn-cs"/>
              </a:defRPr>
            </a:lvl2pPr>
            <a:lvl3pPr marL="914400" defTabSz="914400" eaLnBrk="1" latinLnBrk="0" hangingPunct="1">
              <a:defRPr sz="1800" kern="1200">
                <a:solidFill>
                  <a:schemeClr val="tx1"/>
                </a:solidFill>
                <a:latin typeface="+mn-lt"/>
                <a:ea typeface="+mn-ea"/>
                <a:cs typeface="+mn-cs"/>
              </a:defRPr>
            </a:lvl3pPr>
            <a:lvl4pPr marL="1371600" defTabSz="914400" eaLnBrk="1" latinLnBrk="0" hangingPunct="1">
              <a:defRPr sz="1800" kern="1200">
                <a:solidFill>
                  <a:schemeClr val="tx1"/>
                </a:solidFill>
                <a:latin typeface="+mn-lt"/>
                <a:ea typeface="+mn-ea"/>
                <a:cs typeface="+mn-cs"/>
              </a:defRPr>
            </a:lvl4pPr>
            <a:lvl5pPr marL="1828800" defTabSz="914400" eaLnBrk="1" latinLnBrk="0" hangingPunct="1">
              <a:defRPr sz="1800" kern="1200">
                <a:solidFill>
                  <a:schemeClr val="tx1"/>
                </a:solidFill>
                <a:latin typeface="+mn-lt"/>
                <a:ea typeface="+mn-ea"/>
                <a:cs typeface="+mn-cs"/>
              </a:defRPr>
            </a:lvl5pPr>
            <a:lvl6pPr marL="2286000" defTabSz="914400" eaLnBrk="1" latinLnBrk="0" hangingPunct="1">
              <a:defRPr sz="1800" kern="1200">
                <a:solidFill>
                  <a:schemeClr val="tx1"/>
                </a:solidFill>
                <a:latin typeface="+mn-lt"/>
                <a:ea typeface="+mn-ea"/>
                <a:cs typeface="+mn-cs"/>
              </a:defRPr>
            </a:lvl6pPr>
            <a:lvl7pPr marL="2743200" defTabSz="914400" eaLnBrk="1" latinLnBrk="0" hangingPunct="1">
              <a:defRPr sz="1800" kern="1200">
                <a:solidFill>
                  <a:schemeClr val="tx1"/>
                </a:solidFill>
                <a:latin typeface="+mn-lt"/>
                <a:ea typeface="+mn-ea"/>
                <a:cs typeface="+mn-cs"/>
              </a:defRPr>
            </a:lvl7pPr>
            <a:lvl8pPr marL="3200400" defTabSz="914400" eaLnBrk="1" latinLnBrk="0" hangingPunct="1">
              <a:defRPr sz="1800" kern="1200">
                <a:solidFill>
                  <a:schemeClr val="tx1"/>
                </a:solidFill>
                <a:latin typeface="+mn-lt"/>
                <a:ea typeface="+mn-ea"/>
                <a:cs typeface="+mn-cs"/>
              </a:defRPr>
            </a:lvl8pPr>
            <a:lvl9pPr marL="3657600" defTabSz="91440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3200" b="1" i="0" u="none" strike="noStrike" kern="1200" cap="none" spc="50" normalizeH="0" baseline="0" noProof="0" dirty="0">
                <a:ln w="0"/>
                <a:solidFill>
                  <a:srgbClr val="FFFFFF"/>
                </a:solidFill>
                <a:effectLst>
                  <a:innerShdw blurRad="63500" dist="50800" dir="13500000">
                    <a:srgbClr val="000000">
                      <a:alpha val="87000"/>
                    </a:srgbClr>
                  </a:innerShdw>
                </a:effectLst>
                <a:uLnTx/>
                <a:uFillTx/>
                <a:latin typeface="Comic Sans MS" panose="030F0702030302020204" pitchFamily="66" charset="0"/>
                <a:ea typeface="+mn-ea"/>
                <a:cs typeface="+mn-cs"/>
                <a:sym typeface="Comic Sans MS"/>
              </a:rPr>
              <a:t>「</a:t>
            </a:r>
            <a:r>
              <a:rPr kumimoji="0" lang="es-ES" sz="3200" b="1" i="0" u="none" strike="noStrike" kern="1200" cap="none" spc="50" normalizeH="0" baseline="0" noProof="0" dirty="0" err="1">
                <a:ln w="0"/>
                <a:solidFill>
                  <a:srgbClr val="FFFFFF"/>
                </a:solidFill>
                <a:effectLst>
                  <a:innerShdw blurRad="63500" dist="50800" dir="13500000">
                    <a:srgbClr val="000000">
                      <a:alpha val="87000"/>
                    </a:srgbClr>
                  </a:innerShdw>
                </a:effectLst>
                <a:uLnTx/>
                <a:uFillTx/>
                <a:latin typeface="Comic Sans MS" panose="030F0702030302020204" pitchFamily="66" charset="0"/>
                <a:ea typeface="+mn-ea"/>
                <a:cs typeface="+mn-cs"/>
                <a:sym typeface="Comic Sans MS"/>
              </a:rPr>
              <a:t>生涯の日を正しく</a:t>
            </a:r>
            <a:endParaRPr kumimoji="0" sz="3200" b="1" i="0" u="none" strike="noStrike" kern="1200" cap="none" spc="50" normalizeH="0" baseline="0" noProof="0" dirty="0">
              <a:ln w="0"/>
              <a:solidFill>
                <a:srgbClr val="FFFFFF"/>
              </a:solidFill>
              <a:effectLst>
                <a:innerShdw blurRad="63500" dist="50800" dir="13500000">
                  <a:srgbClr val="000000">
                    <a:alpha val="87000"/>
                  </a:srgbClr>
                </a:innerShdw>
              </a:effectLst>
              <a:uLnTx/>
              <a:uFillTx/>
              <a:latin typeface="Comic Sans MS" panose="030F0702030302020204" pitchFamily="66" charset="0"/>
              <a:ea typeface="+mn-ea"/>
              <a:cs typeface="+mn-cs"/>
              <a:sym typeface="Comic Sans MS"/>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3200" b="1" i="0" u="none" strike="noStrike" kern="1200" cap="none" spc="50" normalizeH="0" baseline="0" noProof="0" dirty="0" err="1">
                <a:ln w="0"/>
                <a:solidFill>
                  <a:srgbClr val="FFFFFF"/>
                </a:solidFill>
                <a:effectLst>
                  <a:innerShdw blurRad="63500" dist="50800" dir="13500000">
                    <a:srgbClr val="000000">
                      <a:alpha val="87000"/>
                    </a:srgbClr>
                  </a:innerShdw>
                </a:effectLst>
                <a:uLnTx/>
                <a:uFillTx/>
                <a:latin typeface="Comic Sans MS" panose="030F0702030302020204" pitchFamily="66" charset="0"/>
                <a:ea typeface="+mn-ea"/>
                <a:cs typeface="+mn-cs"/>
                <a:sym typeface="Comic Sans MS"/>
              </a:rPr>
              <a:t>数えるように</a:t>
            </a:r>
            <a:endParaRPr kumimoji="0" sz="3200" b="1" i="0" u="none" strike="noStrike" kern="1200" cap="none" spc="50" normalizeH="0" baseline="0" noProof="0" dirty="0">
              <a:ln w="0"/>
              <a:solidFill>
                <a:srgbClr val="FFFFFF"/>
              </a:solidFill>
              <a:effectLst>
                <a:innerShdw blurRad="63500" dist="50800" dir="13500000">
                  <a:srgbClr val="000000">
                    <a:alpha val="87000"/>
                  </a:srgbClr>
                </a:innerShdw>
              </a:effectLst>
              <a:uLnTx/>
              <a:uFillTx/>
              <a:latin typeface="Comic Sans MS" panose="030F0702030302020204" pitchFamily="66" charset="0"/>
              <a:ea typeface="+mn-ea"/>
              <a:cs typeface="+mn-cs"/>
              <a:sym typeface="Comic Sans MS"/>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3200" b="1" i="0" u="none" strike="noStrike" kern="1200" cap="none" spc="50" normalizeH="0" baseline="0" noProof="0" dirty="0" err="1">
                <a:ln w="0"/>
                <a:solidFill>
                  <a:srgbClr val="FFFFFF"/>
                </a:solidFill>
                <a:effectLst>
                  <a:innerShdw blurRad="63500" dist="50800" dir="13500000">
                    <a:srgbClr val="000000">
                      <a:alpha val="87000"/>
                    </a:srgbClr>
                  </a:innerShdw>
                </a:effectLst>
                <a:uLnTx/>
                <a:uFillTx/>
                <a:latin typeface="Comic Sans MS" panose="030F0702030302020204" pitchFamily="66" charset="0"/>
                <a:ea typeface="+mn-ea"/>
                <a:cs typeface="+mn-cs"/>
                <a:sym typeface="Comic Sans MS"/>
              </a:rPr>
              <a:t>教えてください</a:t>
            </a:r>
            <a:r>
              <a:rPr kumimoji="0" lang="es-ES" sz="3200" b="1" i="0" u="none" strike="noStrike" kern="1200" cap="none" spc="50" normalizeH="0" baseline="0" noProof="0" dirty="0">
                <a:ln w="0"/>
                <a:solidFill>
                  <a:srgbClr val="FFFFFF"/>
                </a:solidFill>
                <a:effectLst>
                  <a:innerShdw blurRad="63500" dist="50800" dir="13500000">
                    <a:srgbClr val="000000">
                      <a:alpha val="87000"/>
                    </a:srgbClr>
                  </a:innerShdw>
                </a:effectLst>
                <a:uLnTx/>
                <a:uFillTx/>
                <a:latin typeface="Comic Sans MS" panose="030F0702030302020204" pitchFamily="66" charset="0"/>
                <a:ea typeface="+mn-ea"/>
                <a:cs typeface="+mn-cs"/>
                <a:sym typeface="Comic Sans MS"/>
              </a:rPr>
              <a:t>。</a:t>
            </a:r>
            <a:endParaRPr kumimoji="0" sz="3200" b="1" i="0" u="none" strike="noStrike" kern="1200" cap="none" spc="50" normalizeH="0" baseline="0" noProof="0" dirty="0">
              <a:ln w="0"/>
              <a:solidFill>
                <a:srgbClr val="FFFFFF"/>
              </a:solidFill>
              <a:effectLst>
                <a:innerShdw blurRad="63500" dist="50800" dir="13500000">
                  <a:srgbClr val="000000">
                    <a:alpha val="87000"/>
                  </a:srgbClr>
                </a:innerShdw>
              </a:effectLst>
              <a:uLnTx/>
              <a:uFillTx/>
              <a:latin typeface="Comic Sans MS" panose="030F0702030302020204" pitchFamily="66" charset="0"/>
              <a:ea typeface="+mn-ea"/>
              <a:cs typeface="+mn-cs"/>
              <a:sym typeface="Comic Sans MS"/>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3200" b="1" i="0" u="none" strike="noStrike" kern="1200" cap="none" spc="50" normalizeH="0" baseline="0" noProof="0" dirty="0" err="1">
                <a:ln w="0"/>
                <a:solidFill>
                  <a:srgbClr val="FFFFFF"/>
                </a:solidFill>
                <a:effectLst>
                  <a:innerShdw blurRad="63500" dist="50800" dir="13500000">
                    <a:srgbClr val="000000">
                      <a:alpha val="87000"/>
                    </a:srgbClr>
                  </a:innerShdw>
                </a:effectLst>
                <a:uLnTx/>
                <a:uFillTx/>
                <a:latin typeface="Comic Sans MS" panose="030F0702030302020204" pitchFamily="66" charset="0"/>
                <a:ea typeface="+mn-ea"/>
                <a:cs typeface="+mn-cs"/>
                <a:sym typeface="Comic Sans MS"/>
              </a:rPr>
              <a:t>知恵ある心を得ることができますように</a:t>
            </a:r>
            <a:r>
              <a:rPr kumimoji="0" lang="es-ES" sz="3200" b="1" i="0" u="none" strike="noStrike" kern="1200" cap="none" spc="50" normalizeH="0" baseline="0" noProof="0" dirty="0">
                <a:ln w="0"/>
                <a:solidFill>
                  <a:srgbClr val="FFFFFF"/>
                </a:solidFill>
                <a:effectLst>
                  <a:innerShdw blurRad="63500" dist="50800" dir="13500000">
                    <a:srgbClr val="000000">
                      <a:alpha val="87000"/>
                    </a:srgbClr>
                  </a:innerShdw>
                </a:effectLst>
                <a:uLnTx/>
                <a:uFillTx/>
                <a:latin typeface="Comic Sans MS" panose="030F0702030302020204" pitchFamily="66" charset="0"/>
                <a:ea typeface="+mn-ea"/>
                <a:cs typeface="+mn-cs"/>
                <a:sym typeface="Comic Sans MS"/>
              </a:rPr>
              <a:t>。」　　</a:t>
            </a:r>
            <a:r>
              <a:rPr kumimoji="0" lang="es-ES" sz="2400" b="1" i="0" u="none" strike="noStrike" kern="1200" cap="none" spc="50" normalizeH="0" baseline="0" noProof="0" dirty="0">
                <a:ln w="0"/>
                <a:solidFill>
                  <a:srgbClr val="FFFFFF"/>
                </a:solidFill>
                <a:effectLst>
                  <a:innerShdw blurRad="63500" dist="50800" dir="13500000">
                    <a:srgbClr val="000000">
                      <a:alpha val="87000"/>
                    </a:srgbClr>
                  </a:innerShdw>
                </a:effectLst>
                <a:uLnTx/>
                <a:uFillTx/>
                <a:latin typeface="Comic Sans MS" panose="030F0702030302020204" pitchFamily="66" charset="0"/>
                <a:ea typeface="+mn-ea"/>
                <a:cs typeface="+mn-cs"/>
                <a:sym typeface="Comic Sans MS"/>
              </a:rPr>
              <a:t>(</a:t>
            </a:r>
            <a:r>
              <a:rPr kumimoji="0" lang="es-ES" sz="2400" b="1" i="0" u="none" strike="noStrike" kern="1200" cap="none" spc="50" normalizeH="0" baseline="0" noProof="0" dirty="0" err="1">
                <a:ln w="0"/>
                <a:solidFill>
                  <a:srgbClr val="FFFFFF"/>
                </a:solidFill>
                <a:effectLst>
                  <a:innerShdw blurRad="63500" dist="50800" dir="13500000">
                    <a:srgbClr val="000000">
                      <a:alpha val="87000"/>
                    </a:srgbClr>
                  </a:innerShdw>
                </a:effectLst>
                <a:uLnTx/>
                <a:uFillTx/>
                <a:latin typeface="Comic Sans MS" panose="030F0702030302020204" pitchFamily="66" charset="0"/>
                <a:ea typeface="+mn-ea"/>
                <a:cs typeface="+mn-cs"/>
                <a:sym typeface="Comic Sans MS"/>
              </a:rPr>
              <a:t>詩編</a:t>
            </a:r>
            <a:r>
              <a:rPr kumimoji="0" lang="es-ES" sz="2400" b="1" i="0" u="none" strike="noStrike" kern="1200" cap="none" spc="50" normalizeH="0" baseline="0" noProof="0" dirty="0">
                <a:ln w="0"/>
                <a:solidFill>
                  <a:srgbClr val="FFFFFF"/>
                </a:solidFill>
                <a:effectLst>
                  <a:innerShdw blurRad="63500" dist="50800" dir="13500000">
                    <a:srgbClr val="000000">
                      <a:alpha val="87000"/>
                    </a:srgbClr>
                  </a:innerShdw>
                </a:effectLst>
                <a:uLnTx/>
                <a:uFillTx/>
                <a:latin typeface="Comic Sans MS" panose="030F0702030302020204" pitchFamily="66" charset="0"/>
                <a:ea typeface="+mn-ea"/>
                <a:cs typeface="+mn-cs"/>
                <a:sym typeface="Comic Sans MS"/>
              </a:rPr>
              <a:t> 90:12, </a:t>
            </a:r>
            <a:r>
              <a:rPr kumimoji="0" lang="es-ES" sz="2400" b="1" i="0" u="none" strike="noStrike" kern="1200" cap="none" spc="50" normalizeH="0" baseline="0" noProof="0" dirty="0" err="1">
                <a:ln w="0"/>
                <a:solidFill>
                  <a:srgbClr val="FFFFFF"/>
                </a:solidFill>
                <a:effectLst>
                  <a:innerShdw blurRad="63500" dist="50800" dir="13500000">
                    <a:srgbClr val="000000">
                      <a:alpha val="87000"/>
                    </a:srgbClr>
                  </a:innerShdw>
                </a:effectLst>
                <a:uLnTx/>
                <a:uFillTx/>
                <a:latin typeface="Comic Sans MS" panose="030F0702030302020204" pitchFamily="66" charset="0"/>
                <a:ea typeface="+mn-ea"/>
                <a:cs typeface="+mn-cs"/>
                <a:sym typeface="Comic Sans MS"/>
              </a:rPr>
              <a:t>新共同訳</a:t>
            </a:r>
            <a:r>
              <a:rPr kumimoji="0" lang="es-ES" sz="2400" b="1" i="0" u="none" strike="noStrike" kern="1200" cap="none" spc="50" normalizeH="0" baseline="0" noProof="0" dirty="0">
                <a:ln w="0"/>
                <a:solidFill>
                  <a:srgbClr val="FFFFFF"/>
                </a:solidFill>
                <a:effectLst>
                  <a:innerShdw blurRad="63500" dist="50800" dir="13500000">
                    <a:srgbClr val="000000">
                      <a:alpha val="87000"/>
                    </a:srgbClr>
                  </a:innerShdw>
                </a:effectLst>
                <a:uLnTx/>
                <a:uFillTx/>
                <a:latin typeface="Comic Sans MS" panose="030F0702030302020204" pitchFamily="66" charset="0"/>
                <a:ea typeface="+mn-ea"/>
                <a:cs typeface="+mn-cs"/>
                <a:sym typeface="Comic Sans MS"/>
              </a:rPr>
              <a:t>₎</a:t>
            </a:r>
            <a:endParaRPr kumimoji="0" sz="3200" b="1" i="0" u="none" strike="noStrike" kern="1200" cap="none" spc="50" normalizeH="0" baseline="0" noProof="0" dirty="0">
              <a:ln w="0"/>
              <a:solidFill>
                <a:srgbClr val="FFFFFF"/>
              </a:solidFill>
              <a:effectLst>
                <a:innerShdw blurRad="63500" dist="50800" dir="13500000">
                  <a:srgbClr val="000000">
                    <a:alpha val="87000"/>
                  </a:srgbClr>
                </a:innerShdw>
              </a:effectLst>
              <a:uLnTx/>
              <a:uFillTx/>
              <a:latin typeface="Comic Sans MS" panose="030F0702030302020204" pitchFamily="66" charset="0"/>
              <a:ea typeface="+mn-ea"/>
              <a:cs typeface="+mn-cs"/>
              <a:sym typeface="Comic Sans M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B23F18DC-913F-285C-893A-D403A355E3C3}"/>
              </a:ext>
            </a:extLst>
          </p:cNvPr>
          <p:cNvSpPr txBox="1"/>
          <p:nvPr/>
        </p:nvSpPr>
        <p:spPr>
          <a:xfrm>
            <a:off x="5047129" y="3962400"/>
            <a:ext cx="6750423" cy="2554545"/>
          </a:xfrm>
          <a:prstGeom prst="rect">
            <a:avLst/>
          </a:prstGeom>
          <a:noFill/>
        </p:spPr>
        <p:txBody>
          <a:bodyPr wrap="square" rtlCol="0">
            <a:spAutoFit/>
            <a:scene3d>
              <a:camera prst="orthographicFront"/>
              <a:lightRig rig="threePt" dir="t"/>
            </a:scene3d>
            <a:sp3d extrusionH="57150">
              <a:bevelT w="38100" h="38100"/>
            </a:sp3d>
          </a:bodyPr>
          <a:lstStyle/>
          <a:p>
            <a:pPr>
              <a:spcBef>
                <a:spcPts val="1200"/>
              </a:spcBef>
            </a:pPr>
            <a:r>
              <a:rPr lang="ja-JP" altLang="en-US" sz="2000" b="1" dirty="0">
                <a:solidFill>
                  <a:srgbClr val="4A72AC"/>
                </a:solidFill>
              </a:rPr>
              <a:t>戒めの知恵</a:t>
            </a:r>
            <a:r>
              <a:rPr lang="en" sz="2000" b="1" dirty="0">
                <a:solidFill>
                  <a:srgbClr val="4A72AC"/>
                </a:solidFill>
              </a:rPr>
              <a:t>(</a:t>
            </a:r>
            <a:r>
              <a:rPr lang="ja-JP" altLang="en-US" sz="2000" b="1" dirty="0">
                <a:solidFill>
                  <a:srgbClr val="4A72AC"/>
                </a:solidFill>
              </a:rPr>
              <a:t>詩篇</a:t>
            </a:r>
            <a:r>
              <a:rPr lang="en" sz="2000" b="1" dirty="0">
                <a:solidFill>
                  <a:srgbClr val="4A72AC"/>
                </a:solidFill>
              </a:rPr>
              <a:t> 119</a:t>
            </a:r>
            <a:r>
              <a:rPr lang="ja-JP" altLang="en-US" sz="2000" b="1" dirty="0">
                <a:solidFill>
                  <a:srgbClr val="4A72AC"/>
                </a:solidFill>
              </a:rPr>
              <a:t>篇</a:t>
            </a:r>
            <a:r>
              <a:rPr lang="en" sz="2000" b="1" dirty="0">
                <a:solidFill>
                  <a:srgbClr val="4A72AC"/>
                </a:solidFill>
              </a:rPr>
              <a:t>)</a:t>
            </a:r>
          </a:p>
          <a:p>
            <a:pPr>
              <a:spcBef>
                <a:spcPts val="1200"/>
              </a:spcBef>
            </a:pPr>
            <a:r>
              <a:rPr lang="ja-JP" altLang="en-US" sz="2000" b="1" dirty="0">
                <a:solidFill>
                  <a:srgbClr val="A9A43D"/>
                </a:solidFill>
              </a:rPr>
              <a:t>知恵の原点</a:t>
            </a:r>
            <a:r>
              <a:rPr lang="en" sz="2000" b="1" dirty="0">
                <a:solidFill>
                  <a:srgbClr val="A9A43D"/>
                </a:solidFill>
              </a:rPr>
              <a:t>(</a:t>
            </a:r>
            <a:r>
              <a:rPr lang="ja-JP" altLang="en-US" sz="2000" b="1" dirty="0">
                <a:solidFill>
                  <a:srgbClr val="A9A43D"/>
                </a:solidFill>
              </a:rPr>
              <a:t>詩篇</a:t>
            </a:r>
            <a:r>
              <a:rPr lang="en" sz="2000" b="1" dirty="0">
                <a:solidFill>
                  <a:srgbClr val="A9A43D"/>
                </a:solidFill>
              </a:rPr>
              <a:t> 90</a:t>
            </a:r>
            <a:r>
              <a:rPr lang="ja-JP" altLang="en-US" sz="2000" b="1" dirty="0">
                <a:solidFill>
                  <a:srgbClr val="A9A43D"/>
                </a:solidFill>
              </a:rPr>
              <a:t>篇</a:t>
            </a:r>
            <a:r>
              <a:rPr lang="en" sz="2000" b="1" dirty="0">
                <a:solidFill>
                  <a:srgbClr val="A9A43D"/>
                </a:solidFill>
              </a:rPr>
              <a:t>)</a:t>
            </a:r>
          </a:p>
          <a:p>
            <a:pPr>
              <a:spcBef>
                <a:spcPts val="1200"/>
              </a:spcBef>
            </a:pPr>
            <a:r>
              <a:rPr lang="ja-JP" altLang="en-US" sz="2000" b="1" dirty="0">
                <a:solidFill>
                  <a:srgbClr val="AA5344"/>
                </a:solidFill>
              </a:rPr>
              <a:t>試練における知恵</a:t>
            </a:r>
            <a:r>
              <a:rPr lang="en" sz="2000" b="1" dirty="0">
                <a:solidFill>
                  <a:srgbClr val="AA5344"/>
                </a:solidFill>
              </a:rPr>
              <a:t>(</a:t>
            </a:r>
            <a:r>
              <a:rPr lang="ja-JP" altLang="en-US" sz="2000" b="1" dirty="0">
                <a:solidFill>
                  <a:srgbClr val="AA5344"/>
                </a:solidFill>
              </a:rPr>
              <a:t>詩篇</a:t>
            </a:r>
            <a:r>
              <a:rPr lang="en" sz="2000" b="1" dirty="0">
                <a:solidFill>
                  <a:srgbClr val="AA5344"/>
                </a:solidFill>
              </a:rPr>
              <a:t> 95</a:t>
            </a:r>
            <a:r>
              <a:rPr lang="ja-JP" altLang="en-US" sz="2000" b="1" dirty="0">
                <a:solidFill>
                  <a:srgbClr val="AA5344"/>
                </a:solidFill>
              </a:rPr>
              <a:t>篇</a:t>
            </a:r>
            <a:r>
              <a:rPr lang="en" sz="2000" b="1" dirty="0">
                <a:solidFill>
                  <a:srgbClr val="AA5344"/>
                </a:solidFill>
              </a:rPr>
              <a:t>, 81</a:t>
            </a:r>
            <a:r>
              <a:rPr lang="ja-JP" altLang="en-US" sz="2000" b="1" dirty="0">
                <a:solidFill>
                  <a:srgbClr val="AA5344"/>
                </a:solidFill>
              </a:rPr>
              <a:t>篇</a:t>
            </a:r>
            <a:r>
              <a:rPr lang="en-US" altLang="ja-JP" sz="2000" b="1" dirty="0">
                <a:solidFill>
                  <a:srgbClr val="AA5344"/>
                </a:solidFill>
              </a:rPr>
              <a:t>,</a:t>
            </a:r>
            <a:r>
              <a:rPr lang="en" sz="2000" b="1" dirty="0">
                <a:solidFill>
                  <a:srgbClr val="AA5344"/>
                </a:solidFill>
              </a:rPr>
              <a:t> 105</a:t>
            </a:r>
            <a:r>
              <a:rPr lang="ja-JP" altLang="en-US" sz="2000" b="1" dirty="0">
                <a:solidFill>
                  <a:srgbClr val="AA5344"/>
                </a:solidFill>
              </a:rPr>
              <a:t>篇</a:t>
            </a:r>
            <a:r>
              <a:rPr lang="en" sz="2000" b="1" dirty="0">
                <a:solidFill>
                  <a:srgbClr val="AA5344"/>
                </a:solidFill>
              </a:rPr>
              <a:t>)</a:t>
            </a:r>
          </a:p>
          <a:p>
            <a:pPr>
              <a:spcBef>
                <a:spcPts val="1200"/>
              </a:spcBef>
            </a:pPr>
            <a:r>
              <a:rPr lang="ja-JP" altLang="en-US" sz="2000" b="1" dirty="0">
                <a:solidFill>
                  <a:srgbClr val="805EAE"/>
                </a:solidFill>
              </a:rPr>
              <a:t>実践的な知恵</a:t>
            </a:r>
            <a:r>
              <a:rPr lang="en" sz="2000" b="1" dirty="0">
                <a:solidFill>
                  <a:srgbClr val="805EAE"/>
                </a:solidFill>
              </a:rPr>
              <a:t>:</a:t>
            </a:r>
          </a:p>
          <a:p>
            <a:pPr>
              <a:spcBef>
                <a:spcPts val="600"/>
              </a:spcBef>
              <a:tabLst>
                <a:tab pos="627063" algn="l"/>
              </a:tabLst>
            </a:pPr>
            <a:r>
              <a:rPr lang="en" sz="2000" b="1" dirty="0"/>
              <a:t>	</a:t>
            </a:r>
            <a:r>
              <a:rPr lang="ja-JP" altLang="en-US" sz="2000" b="1" dirty="0"/>
              <a:t>悪に至る道</a:t>
            </a:r>
            <a:r>
              <a:rPr lang="en" sz="2000" b="1" dirty="0"/>
              <a:t>(</a:t>
            </a:r>
            <a:r>
              <a:rPr lang="ja-JP" altLang="en-US" sz="2000" b="1" dirty="0"/>
              <a:t>詩篇</a:t>
            </a:r>
            <a:r>
              <a:rPr lang="en" sz="2000" b="1" dirty="0"/>
              <a:t> 141</a:t>
            </a:r>
            <a:r>
              <a:rPr lang="ja-JP" altLang="en-US" sz="2000" b="1" dirty="0"/>
              <a:t>篇</a:t>
            </a:r>
            <a:r>
              <a:rPr lang="en" sz="2000" b="1" dirty="0"/>
              <a:t>)</a:t>
            </a:r>
          </a:p>
          <a:p>
            <a:pPr>
              <a:spcBef>
                <a:spcPts val="600"/>
              </a:spcBef>
              <a:tabLst>
                <a:tab pos="627063" algn="l"/>
              </a:tabLst>
            </a:pPr>
            <a:r>
              <a:rPr lang="en" sz="2000" b="1" dirty="0"/>
              <a:t>	</a:t>
            </a:r>
            <a:r>
              <a:rPr lang="ja-JP" altLang="en-US" sz="2000" b="1" dirty="0"/>
              <a:t>善を行うことの祝福 </a:t>
            </a:r>
            <a:r>
              <a:rPr lang="en" sz="2000" b="1" dirty="0"/>
              <a:t>(</a:t>
            </a:r>
            <a:r>
              <a:rPr lang="ja-JP" altLang="en-US" sz="2000" b="1" dirty="0"/>
              <a:t>詩篇</a:t>
            </a:r>
            <a:r>
              <a:rPr lang="en" sz="2000" b="1" dirty="0"/>
              <a:t> 1</a:t>
            </a:r>
            <a:r>
              <a:rPr lang="ja-JP" altLang="en-US" sz="2000" b="1" dirty="0"/>
              <a:t>篇</a:t>
            </a:r>
            <a:r>
              <a:rPr lang="en" sz="2000" b="1" dirty="0"/>
              <a:t>, 112</a:t>
            </a:r>
            <a:r>
              <a:rPr lang="ja-JP" altLang="en-US" sz="2000" b="1" dirty="0"/>
              <a:t>篇</a:t>
            </a:r>
            <a:r>
              <a:rPr lang="en-US" altLang="ja-JP" sz="2000" b="1" dirty="0"/>
              <a:t>,</a:t>
            </a:r>
            <a:r>
              <a:rPr lang="en" sz="2000" b="1" dirty="0"/>
              <a:t> 128</a:t>
            </a:r>
            <a:r>
              <a:rPr lang="ja-JP" altLang="en-US" sz="2000" b="1" dirty="0"/>
              <a:t>篇</a:t>
            </a:r>
            <a:r>
              <a:rPr lang="en" sz="2000" b="1" dirty="0"/>
              <a:t>)</a:t>
            </a:r>
          </a:p>
        </p:txBody>
      </p:sp>
      <p:sp>
        <p:nvSpPr>
          <p:cNvPr id="3" name="CuadroTexto 2">
            <a:extLst>
              <a:ext uri="{FF2B5EF4-FFF2-40B4-BE49-F238E27FC236}">
                <a16:creationId xmlns:a16="http://schemas.microsoft.com/office/drawing/2014/main" id="{B2255829-9760-ACC5-3263-1E55BF86DC61}"/>
              </a:ext>
            </a:extLst>
          </p:cNvPr>
          <p:cNvSpPr txBox="1"/>
          <p:nvPr/>
        </p:nvSpPr>
        <p:spPr>
          <a:xfrm>
            <a:off x="156321" y="54753"/>
            <a:ext cx="7608330" cy="677108"/>
          </a:xfrm>
          <a:prstGeom prst="rect">
            <a:avLst/>
          </a:prstGeom>
          <a:noFill/>
        </p:spPr>
        <p:txBody>
          <a:bodyPr wrap="square" rtlCol="0">
            <a:spAutoFit/>
          </a:bodyPr>
          <a:lstStyle/>
          <a:p>
            <a:pPr>
              <a:spcBef>
                <a:spcPts val="600"/>
              </a:spcBef>
            </a:pPr>
            <a:r>
              <a:rPr lang="ja-JP" altLang="en-US" sz="1900" b="1" dirty="0">
                <a:solidFill>
                  <a:schemeClr val="bg1"/>
                </a:solidFill>
                <a:effectLst>
                  <a:outerShdw blurRad="38100" dist="38100" dir="2700000" algn="tl">
                    <a:srgbClr val="000000">
                      <a:alpha val="43137"/>
                    </a:srgbClr>
                  </a:outerShdw>
                </a:effectLst>
              </a:rPr>
              <a:t>賢明であるということは、科学や哲学など特定の分野において膨大な知識を持っていることだと思われがちだ。</a:t>
            </a:r>
            <a:endParaRPr lang="en" sz="1900" b="1" dirty="0">
              <a:solidFill>
                <a:schemeClr val="bg1"/>
              </a:solidFill>
              <a:effectLst>
                <a:outerShdw blurRad="38100" dist="38100" dir="2700000" algn="tl">
                  <a:srgbClr val="000000">
                    <a:alpha val="43137"/>
                  </a:srgbClr>
                </a:outerShdw>
              </a:effectLst>
            </a:endParaRPr>
          </a:p>
        </p:txBody>
      </p:sp>
      <p:pic>
        <p:nvPicPr>
          <p:cNvPr id="4" name="Imagen 3">
            <a:extLst>
              <a:ext uri="{FF2B5EF4-FFF2-40B4-BE49-F238E27FC236}">
                <a16:creationId xmlns:a16="http://schemas.microsoft.com/office/drawing/2014/main" id="{69F81E09-03E9-36AF-7413-E1DE05381906}"/>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t="-416"/>
          <a:stretch/>
        </p:blipFill>
        <p:spPr>
          <a:xfrm>
            <a:off x="8032376" y="278302"/>
            <a:ext cx="4034118" cy="2979248"/>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6" name="Imagen 5" descr="Imagen que contiene persona, interior, hombre, foto&#10;&#10;Descripción generada automáticamente">
            <a:extLst>
              <a:ext uri="{FF2B5EF4-FFF2-40B4-BE49-F238E27FC236}">
                <a16:creationId xmlns:a16="http://schemas.microsoft.com/office/drawing/2014/main" id="{3091C42B-3EAA-3C6D-207A-FEB6ECA5D865}"/>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42046" y="3816249"/>
            <a:ext cx="4097784" cy="2837381"/>
          </a:xfrm>
          <a:prstGeom prst="rect">
            <a:avLst/>
          </a:prstGeom>
          <a:ln w="38100" cap="sq">
            <a:solidFill>
              <a:schemeClr val="accent5">
                <a:lumMod val="40000"/>
                <a:lumOff val="60000"/>
              </a:schemeClr>
            </a:solidFill>
            <a:prstDash val="solid"/>
            <a:miter lim="800000"/>
          </a:ln>
          <a:effectLst>
            <a:outerShdw blurRad="50800" dist="38100" dir="2700000" algn="tl" rotWithShape="0">
              <a:srgbClr val="000000">
                <a:alpha val="43000"/>
              </a:srgbClr>
            </a:outerShdw>
          </a:effectLst>
        </p:spPr>
      </p:pic>
      <p:pic>
        <p:nvPicPr>
          <p:cNvPr id="8" name="Imagen 7" descr="Imagen que contiene Icono&#10;&#10;Descripción generada automáticamente">
            <a:extLst>
              <a:ext uri="{FF2B5EF4-FFF2-40B4-BE49-F238E27FC236}">
                <a16:creationId xmlns:a16="http://schemas.microsoft.com/office/drawing/2014/main" id="{77E33D8A-FBE8-A670-A7F3-42B755805050}"/>
              </a:ext>
            </a:extLst>
          </p:cNvPr>
          <p:cNvPicPr>
            <a:picLocks noChangeAspect="1"/>
          </p:cNvPicPr>
          <p:nvPr/>
        </p:nvPicPr>
        <p:blipFill>
          <a:blip r:embed="rId5" cstate="hqprint">
            <a:duotone>
              <a:prstClr val="black"/>
              <a:srgbClr val="0070C0">
                <a:tint val="45000"/>
                <a:satMod val="400000"/>
              </a:srgbClr>
            </a:duotone>
            <a:extLst>
              <a:ext uri="{28A0092B-C50C-407E-A947-70E740481C1C}">
                <a14:useLocalDpi xmlns:a14="http://schemas.microsoft.com/office/drawing/2010/main"/>
              </a:ext>
            </a:extLst>
          </a:blip>
          <a:stretch>
            <a:fillRect/>
          </a:stretch>
        </p:blipFill>
        <p:spPr>
          <a:xfrm flipH="1">
            <a:off x="4614219" y="4034117"/>
            <a:ext cx="414982" cy="263338"/>
          </a:xfrm>
          <a:prstGeom prst="rect">
            <a:avLst/>
          </a:prstGeom>
          <a:effectLst>
            <a:outerShdw blurRad="50800" dist="38100" dir="8100000" algn="tr" rotWithShape="0">
              <a:prstClr val="black">
                <a:alpha val="40000"/>
              </a:prstClr>
            </a:outerShdw>
          </a:effectLst>
        </p:spPr>
      </p:pic>
      <p:pic>
        <p:nvPicPr>
          <p:cNvPr id="9" name="Imagen 8" descr="Imagen que contiene Icono&#10;&#10;Descripción generada automáticamente">
            <a:extLst>
              <a:ext uri="{FF2B5EF4-FFF2-40B4-BE49-F238E27FC236}">
                <a16:creationId xmlns:a16="http://schemas.microsoft.com/office/drawing/2014/main" id="{2CAE9F5E-C8D5-C52D-F295-62717C072481}"/>
              </a:ext>
            </a:extLst>
          </p:cNvPr>
          <p:cNvPicPr>
            <a:picLocks noChangeAspect="1"/>
          </p:cNvPicPr>
          <p:nvPr/>
        </p:nvPicPr>
        <p:blipFill>
          <a:blip r:embed="rId5" cstate="hqprint">
            <a:duotone>
              <a:prstClr val="black"/>
              <a:schemeClr val="accent5">
                <a:tint val="45000"/>
                <a:satMod val="400000"/>
              </a:schemeClr>
            </a:duotone>
            <a:extLst>
              <a:ext uri="{28A0092B-C50C-407E-A947-70E740481C1C}">
                <a14:useLocalDpi xmlns:a14="http://schemas.microsoft.com/office/drawing/2010/main"/>
              </a:ext>
            </a:extLst>
          </a:blip>
          <a:stretch>
            <a:fillRect/>
          </a:stretch>
        </p:blipFill>
        <p:spPr>
          <a:xfrm flipH="1">
            <a:off x="4623182" y="4499162"/>
            <a:ext cx="414982" cy="263338"/>
          </a:xfrm>
          <a:prstGeom prst="rect">
            <a:avLst/>
          </a:prstGeom>
          <a:effectLst>
            <a:outerShdw blurRad="50800" dist="38100" dir="8100000" algn="tr" rotWithShape="0">
              <a:prstClr val="black">
                <a:alpha val="40000"/>
              </a:prstClr>
            </a:outerShdw>
          </a:effectLst>
        </p:spPr>
      </p:pic>
      <p:pic>
        <p:nvPicPr>
          <p:cNvPr id="10" name="Imagen 9" descr="Imagen que contiene Icono&#10;&#10;Descripción generada automáticamente">
            <a:extLst>
              <a:ext uri="{FF2B5EF4-FFF2-40B4-BE49-F238E27FC236}">
                <a16:creationId xmlns:a16="http://schemas.microsoft.com/office/drawing/2014/main" id="{B58CD165-269B-F98E-9F54-6F28B71489C6}"/>
              </a:ext>
            </a:extLst>
          </p:cNvPr>
          <p:cNvPicPr>
            <a:picLocks noChangeAspect="1"/>
          </p:cNvPicPr>
          <p:nvPr/>
        </p:nvPicPr>
        <p:blipFill>
          <a:blip r:embed="rId5" cstate="hqprint">
            <a:duotone>
              <a:prstClr val="black"/>
              <a:schemeClr val="accent6">
                <a:tint val="45000"/>
                <a:satMod val="400000"/>
              </a:schemeClr>
            </a:duotone>
            <a:extLst>
              <a:ext uri="{28A0092B-C50C-407E-A947-70E740481C1C}">
                <a14:useLocalDpi xmlns:a14="http://schemas.microsoft.com/office/drawing/2010/main"/>
              </a:ext>
            </a:extLst>
          </a:blip>
          <a:stretch>
            <a:fillRect/>
          </a:stretch>
        </p:blipFill>
        <p:spPr>
          <a:xfrm flipH="1">
            <a:off x="4614218" y="4949439"/>
            <a:ext cx="414982" cy="263338"/>
          </a:xfrm>
          <a:prstGeom prst="rect">
            <a:avLst/>
          </a:prstGeom>
          <a:effectLst>
            <a:outerShdw blurRad="50800" dist="38100" dir="8100000" algn="tr" rotWithShape="0">
              <a:prstClr val="black">
                <a:alpha val="40000"/>
              </a:prstClr>
            </a:outerShdw>
          </a:effectLst>
        </p:spPr>
      </p:pic>
      <p:pic>
        <p:nvPicPr>
          <p:cNvPr id="11" name="Imagen 10" descr="Imagen que contiene Icono&#10;&#10;Descripción generada automáticamente">
            <a:extLst>
              <a:ext uri="{FF2B5EF4-FFF2-40B4-BE49-F238E27FC236}">
                <a16:creationId xmlns:a16="http://schemas.microsoft.com/office/drawing/2014/main" id="{B7BEDA47-E610-E47A-7A98-FB81ACB14607}"/>
              </a:ext>
            </a:extLst>
          </p:cNvPr>
          <p:cNvPicPr>
            <a:picLocks noChangeAspect="1"/>
          </p:cNvPicPr>
          <p:nvPr/>
        </p:nvPicPr>
        <p:blipFill>
          <a:blip r:embed="rId5" cstate="hqprint">
            <a:duotone>
              <a:prstClr val="black"/>
              <a:schemeClr val="accent3">
                <a:tint val="45000"/>
                <a:satMod val="400000"/>
              </a:schemeClr>
            </a:duotone>
            <a:extLst>
              <a:ext uri="{28A0092B-C50C-407E-A947-70E740481C1C}">
                <a14:useLocalDpi xmlns:a14="http://schemas.microsoft.com/office/drawing/2010/main"/>
              </a:ext>
            </a:extLst>
          </a:blip>
          <a:stretch>
            <a:fillRect/>
          </a:stretch>
        </p:blipFill>
        <p:spPr>
          <a:xfrm flipH="1">
            <a:off x="4632146" y="5407001"/>
            <a:ext cx="414982" cy="263338"/>
          </a:xfrm>
          <a:prstGeom prst="rect">
            <a:avLst/>
          </a:prstGeom>
          <a:effectLst>
            <a:outerShdw blurRad="50800" dist="38100" dir="8100000" algn="tr" rotWithShape="0">
              <a:prstClr val="black">
                <a:alpha val="40000"/>
              </a:prstClr>
            </a:outerShdw>
          </a:effectLst>
        </p:spPr>
      </p:pic>
      <p:pic>
        <p:nvPicPr>
          <p:cNvPr id="15" name="Imagen 14" descr="Icono&#10;&#10;Descripción generada automáticamente">
            <a:extLst>
              <a:ext uri="{FF2B5EF4-FFF2-40B4-BE49-F238E27FC236}">
                <a16:creationId xmlns:a16="http://schemas.microsoft.com/office/drawing/2014/main" id="{74D7E266-A3F2-09A9-A041-717E9E576F5B}"/>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5424993" y="6171798"/>
            <a:ext cx="264768" cy="263338"/>
          </a:xfrm>
          <a:prstGeom prst="rect">
            <a:avLst/>
          </a:prstGeom>
          <a:effectLst>
            <a:outerShdw blurRad="50800" dist="38100" dir="8100000" algn="tr" rotWithShape="0">
              <a:prstClr val="black">
                <a:alpha val="40000"/>
              </a:prstClr>
            </a:outerShdw>
          </a:effectLst>
        </p:spPr>
      </p:pic>
      <p:pic>
        <p:nvPicPr>
          <p:cNvPr id="16" name="Imagen 15">
            <a:extLst>
              <a:ext uri="{FF2B5EF4-FFF2-40B4-BE49-F238E27FC236}">
                <a16:creationId xmlns:a16="http://schemas.microsoft.com/office/drawing/2014/main" id="{AFC560C5-4752-D387-DC0E-92CADC17C7EC}"/>
              </a:ext>
            </a:extLst>
          </p:cNvPr>
          <p:cNvPicPr>
            <a:picLocks noChangeAspect="1"/>
          </p:cNvPicPr>
          <p:nvPr/>
        </p:nvPicPr>
        <p:blipFill>
          <a:blip r:embed="rId7" cstate="hqprint">
            <a:extLst>
              <a:ext uri="{28A0092B-C50C-407E-A947-70E740481C1C}">
                <a14:useLocalDpi xmlns:a14="http://schemas.microsoft.com/office/drawing/2010/main"/>
              </a:ext>
            </a:extLst>
          </a:blip>
          <a:srcRect/>
          <a:stretch/>
        </p:blipFill>
        <p:spPr>
          <a:xfrm>
            <a:off x="5424993" y="5782908"/>
            <a:ext cx="264768" cy="263130"/>
          </a:xfrm>
          <a:prstGeom prst="rect">
            <a:avLst/>
          </a:prstGeom>
          <a:effectLst>
            <a:outerShdw blurRad="50800" dist="38100" dir="8100000" algn="tr" rotWithShape="0">
              <a:prstClr val="black">
                <a:alpha val="40000"/>
              </a:prstClr>
            </a:outerShdw>
          </a:effectLst>
        </p:spPr>
      </p:pic>
      <p:sp>
        <p:nvSpPr>
          <p:cNvPr id="7" name="CuadroTexto 6">
            <a:extLst>
              <a:ext uri="{FF2B5EF4-FFF2-40B4-BE49-F238E27FC236}">
                <a16:creationId xmlns:a16="http://schemas.microsoft.com/office/drawing/2014/main" id="{48198242-1256-E3ED-793F-1FE5F9F77192}"/>
              </a:ext>
            </a:extLst>
          </p:cNvPr>
          <p:cNvSpPr txBox="1"/>
          <p:nvPr/>
        </p:nvSpPr>
        <p:spPr>
          <a:xfrm>
            <a:off x="115695" y="2573919"/>
            <a:ext cx="8046386" cy="677108"/>
          </a:xfrm>
          <a:prstGeom prst="rect">
            <a:avLst/>
          </a:prstGeom>
          <a:noFill/>
        </p:spPr>
        <p:txBody>
          <a:bodyPr wrap="square">
            <a:spAutoFit/>
          </a:bodyPr>
          <a:lstStyle/>
          <a:p>
            <a:pPr>
              <a:spcBef>
                <a:spcPts val="600"/>
              </a:spcBef>
            </a:pPr>
            <a:r>
              <a:rPr lang="ja-JP" altLang="en-US" sz="1900" b="1" dirty="0">
                <a:solidFill>
                  <a:schemeClr val="bg1"/>
                </a:solidFill>
                <a:effectLst>
                  <a:outerShdw blurRad="38100" dist="38100" dir="2700000" algn="tl">
                    <a:srgbClr val="000000">
                      <a:alpha val="43137"/>
                    </a:srgbClr>
                  </a:outerShdw>
                </a:effectLst>
              </a:rPr>
              <a:t>聖書の知恵に従って行動することで、私たちはどんな利益を得ることができるのだろうか？</a:t>
            </a:r>
            <a:endParaRPr lang="en" sz="1900" b="1" dirty="0">
              <a:solidFill>
                <a:schemeClr val="bg1"/>
              </a:solidFill>
              <a:effectLst>
                <a:outerShdw blurRad="38100" dist="38100" dir="2700000" algn="tl">
                  <a:srgbClr val="000000">
                    <a:alpha val="43137"/>
                  </a:srgbClr>
                </a:outerShdw>
              </a:effectLst>
            </a:endParaRPr>
          </a:p>
        </p:txBody>
      </p:sp>
      <p:sp>
        <p:nvSpPr>
          <p:cNvPr id="13" name="CuadroTexto 12">
            <a:extLst>
              <a:ext uri="{FF2B5EF4-FFF2-40B4-BE49-F238E27FC236}">
                <a16:creationId xmlns:a16="http://schemas.microsoft.com/office/drawing/2014/main" id="{2246496C-FD8D-CE7F-36B9-A3C985D57F95}"/>
              </a:ext>
            </a:extLst>
          </p:cNvPr>
          <p:cNvSpPr txBox="1"/>
          <p:nvPr/>
        </p:nvSpPr>
        <p:spPr>
          <a:xfrm>
            <a:off x="115695" y="2275726"/>
            <a:ext cx="7772399" cy="384721"/>
          </a:xfrm>
          <a:prstGeom prst="rect">
            <a:avLst/>
          </a:prstGeom>
          <a:noFill/>
        </p:spPr>
        <p:txBody>
          <a:bodyPr wrap="square">
            <a:spAutoFit/>
          </a:bodyPr>
          <a:lstStyle/>
          <a:p>
            <a:pPr>
              <a:spcBef>
                <a:spcPts val="600"/>
              </a:spcBef>
            </a:pPr>
            <a:r>
              <a:rPr lang="ja-JP" altLang="en-US" sz="1900" b="1" dirty="0">
                <a:solidFill>
                  <a:schemeClr val="bg1"/>
                </a:solidFill>
                <a:effectLst>
                  <a:outerShdw blurRad="38100" dist="38100" dir="2700000" algn="tl">
                    <a:srgbClr val="000000">
                      <a:alpha val="43137"/>
                    </a:srgbClr>
                  </a:outerShdw>
                </a:effectLst>
              </a:rPr>
              <a:t>それを日常生活でどのように生かせるか。</a:t>
            </a:r>
            <a:endParaRPr lang="en" sz="1900" b="1" dirty="0">
              <a:solidFill>
                <a:schemeClr val="bg1"/>
              </a:solidFill>
              <a:effectLst>
                <a:outerShdw blurRad="38100" dist="38100" dir="2700000" algn="tl">
                  <a:srgbClr val="000000">
                    <a:alpha val="43137"/>
                  </a:srgbClr>
                </a:outerShdw>
              </a:effectLst>
            </a:endParaRPr>
          </a:p>
        </p:txBody>
      </p:sp>
      <p:sp>
        <p:nvSpPr>
          <p:cNvPr id="17" name="CuadroTexto 16">
            <a:extLst>
              <a:ext uri="{FF2B5EF4-FFF2-40B4-BE49-F238E27FC236}">
                <a16:creationId xmlns:a16="http://schemas.microsoft.com/office/drawing/2014/main" id="{F5697D29-2BFB-F805-0BF3-34F76786ABD2}"/>
              </a:ext>
            </a:extLst>
          </p:cNvPr>
          <p:cNvSpPr txBox="1"/>
          <p:nvPr/>
        </p:nvSpPr>
        <p:spPr>
          <a:xfrm>
            <a:off x="125506" y="1906741"/>
            <a:ext cx="7772398" cy="384721"/>
          </a:xfrm>
          <a:prstGeom prst="rect">
            <a:avLst/>
          </a:prstGeom>
          <a:noFill/>
        </p:spPr>
        <p:txBody>
          <a:bodyPr wrap="square">
            <a:spAutoFit/>
          </a:bodyPr>
          <a:lstStyle/>
          <a:p>
            <a:pPr>
              <a:spcBef>
                <a:spcPts val="600"/>
              </a:spcBef>
            </a:pPr>
            <a:r>
              <a:rPr lang="ja-JP" altLang="en-US" sz="1900" b="1" dirty="0">
                <a:solidFill>
                  <a:schemeClr val="bg1"/>
                </a:solidFill>
                <a:effectLst>
                  <a:outerShdw blurRad="38100" dist="38100" dir="2700000" algn="tl">
                    <a:srgbClr val="000000">
                      <a:alpha val="43137"/>
                    </a:srgbClr>
                  </a:outerShdw>
                </a:effectLst>
              </a:rPr>
              <a:t>どうすればその知恵を身につけられるのか？</a:t>
            </a:r>
            <a:endParaRPr lang="en" sz="1900" b="1" dirty="0">
              <a:solidFill>
                <a:schemeClr val="bg1"/>
              </a:solidFill>
              <a:effectLst>
                <a:outerShdw blurRad="38100" dist="38100" dir="2700000" algn="tl">
                  <a:srgbClr val="000000">
                    <a:alpha val="43137"/>
                  </a:srgbClr>
                </a:outerShdw>
              </a:effectLst>
            </a:endParaRPr>
          </a:p>
        </p:txBody>
      </p:sp>
      <p:sp>
        <p:nvSpPr>
          <p:cNvPr id="19" name="CuadroTexto 18">
            <a:extLst>
              <a:ext uri="{FF2B5EF4-FFF2-40B4-BE49-F238E27FC236}">
                <a16:creationId xmlns:a16="http://schemas.microsoft.com/office/drawing/2014/main" id="{142FF99F-0450-80D4-3338-74DAF253985D}"/>
              </a:ext>
            </a:extLst>
          </p:cNvPr>
          <p:cNvSpPr txBox="1"/>
          <p:nvPr/>
        </p:nvSpPr>
        <p:spPr>
          <a:xfrm>
            <a:off x="156320" y="1595736"/>
            <a:ext cx="7772398" cy="384721"/>
          </a:xfrm>
          <a:prstGeom prst="rect">
            <a:avLst/>
          </a:prstGeom>
          <a:noFill/>
        </p:spPr>
        <p:txBody>
          <a:bodyPr wrap="square">
            <a:spAutoFit/>
          </a:bodyPr>
          <a:lstStyle/>
          <a:p>
            <a:pPr>
              <a:spcBef>
                <a:spcPts val="600"/>
              </a:spcBef>
            </a:pPr>
            <a:r>
              <a:rPr lang="ja-JP" altLang="en-US" sz="1900" b="1" dirty="0">
                <a:solidFill>
                  <a:schemeClr val="bg1"/>
                </a:solidFill>
                <a:effectLst>
                  <a:outerShdw blurRad="38100" dist="38100" dir="2700000" algn="tl">
                    <a:srgbClr val="000000">
                      <a:alpha val="43137"/>
                    </a:srgbClr>
                  </a:outerShdw>
                </a:effectLst>
              </a:rPr>
              <a:t>聖書における知恵の概念とは？</a:t>
            </a:r>
            <a:endParaRPr lang="en" sz="1900" b="1" dirty="0">
              <a:solidFill>
                <a:schemeClr val="bg1"/>
              </a:solidFill>
              <a:effectLst>
                <a:outerShdw blurRad="38100" dist="38100" dir="2700000" algn="tl">
                  <a:srgbClr val="000000">
                    <a:alpha val="43137"/>
                  </a:srgbClr>
                </a:outerShdw>
              </a:effectLst>
            </a:endParaRPr>
          </a:p>
        </p:txBody>
      </p:sp>
      <p:sp>
        <p:nvSpPr>
          <p:cNvPr id="21" name="CuadroTexto 20">
            <a:extLst>
              <a:ext uri="{FF2B5EF4-FFF2-40B4-BE49-F238E27FC236}">
                <a16:creationId xmlns:a16="http://schemas.microsoft.com/office/drawing/2014/main" id="{BB758011-18CE-776E-0123-DB33E415640D}"/>
              </a:ext>
            </a:extLst>
          </p:cNvPr>
          <p:cNvSpPr txBox="1"/>
          <p:nvPr/>
        </p:nvSpPr>
        <p:spPr>
          <a:xfrm>
            <a:off x="156317" y="669982"/>
            <a:ext cx="7608334" cy="969496"/>
          </a:xfrm>
          <a:prstGeom prst="rect">
            <a:avLst/>
          </a:prstGeom>
          <a:noFill/>
        </p:spPr>
        <p:txBody>
          <a:bodyPr wrap="square">
            <a:spAutoFit/>
          </a:bodyPr>
          <a:lstStyle/>
          <a:p>
            <a:pPr>
              <a:spcBef>
                <a:spcPts val="600"/>
              </a:spcBef>
            </a:pPr>
            <a:r>
              <a:rPr lang="ja-JP" altLang="en-US" sz="1900" b="1" dirty="0">
                <a:solidFill>
                  <a:schemeClr val="bg1"/>
                </a:solidFill>
                <a:effectLst>
                  <a:outerShdw blurRad="38100" dist="38100" dir="2700000" algn="tl">
                    <a:srgbClr val="000000">
                      <a:alpha val="43137"/>
                    </a:srgbClr>
                  </a:outerShdw>
                </a:effectLst>
              </a:rPr>
              <a:t>私たちはこの知識を持つ人を「賢い」と呼ぶが、知恵はそれだけにとどまらない。それは、（少しであれたくさんであれ）得た知識をすべて正しく活用することである。</a:t>
            </a:r>
            <a:endParaRPr lang="en" sz="19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02419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31" presetClass="entr" presetSubtype="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1000" fill="hold"/>
                                        <p:tgtEl>
                                          <p:spTgt spid="6"/>
                                        </p:tgtEl>
                                        <p:attrNameLst>
                                          <p:attrName>ppt_w</p:attrName>
                                        </p:attrNameLst>
                                      </p:cBhvr>
                                      <p:tavLst>
                                        <p:tav tm="0">
                                          <p:val>
                                            <p:fltVal val="0"/>
                                          </p:val>
                                        </p:tav>
                                        <p:tav tm="100000">
                                          <p:val>
                                            <p:strVal val="#ppt_w"/>
                                          </p:val>
                                        </p:tav>
                                      </p:tavLst>
                                    </p:anim>
                                    <p:anim calcmode="lin" valueType="num">
                                      <p:cBhvr>
                                        <p:cTn id="17" dur="1000" fill="hold"/>
                                        <p:tgtEl>
                                          <p:spTgt spid="6"/>
                                        </p:tgtEl>
                                        <p:attrNameLst>
                                          <p:attrName>ppt_h</p:attrName>
                                        </p:attrNameLst>
                                      </p:cBhvr>
                                      <p:tavLst>
                                        <p:tav tm="0">
                                          <p:val>
                                            <p:fltVal val="0"/>
                                          </p:val>
                                        </p:tav>
                                        <p:tav tm="100000">
                                          <p:val>
                                            <p:strVal val="#ppt_h"/>
                                          </p:val>
                                        </p:tav>
                                      </p:tavLst>
                                    </p:anim>
                                    <p:anim calcmode="lin" valueType="num">
                                      <p:cBhvr>
                                        <p:cTn id="18" dur="1000" fill="hold"/>
                                        <p:tgtEl>
                                          <p:spTgt spid="6"/>
                                        </p:tgtEl>
                                        <p:attrNameLst>
                                          <p:attrName>style.rotation</p:attrName>
                                        </p:attrNameLst>
                                      </p:cBhvr>
                                      <p:tavLst>
                                        <p:tav tm="0">
                                          <p:val>
                                            <p:fltVal val="90"/>
                                          </p:val>
                                        </p:tav>
                                        <p:tav tm="100000">
                                          <p:val>
                                            <p:fltVal val="0"/>
                                          </p:val>
                                        </p:tav>
                                      </p:tavLst>
                                    </p:anim>
                                    <p:animEffect transition="in" filter="fade">
                                      <p:cBhvr>
                                        <p:cTn id="19" dur="1000"/>
                                        <p:tgtEl>
                                          <p:spTgt spid="6"/>
                                        </p:tgtEl>
                                      </p:cBhvr>
                                    </p:animEffect>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wipe(left)">
                                      <p:cBhvr>
                                        <p:cTn id="23" dur="500"/>
                                        <p:tgtEl>
                                          <p:spTgt spid="2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wipe(left)">
                                      <p:cBhvr>
                                        <p:cTn id="28" dur="500"/>
                                        <p:tgtEl>
                                          <p:spTgt spid="19"/>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wipe(left)">
                                      <p:cBhvr>
                                        <p:cTn id="33" dur="500"/>
                                        <p:tgtEl>
                                          <p:spTgt spid="17"/>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wipe(left)">
                                      <p:cBhvr>
                                        <p:cTn id="38" dur="5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left)">
                                      <p:cBhvr>
                                        <p:cTn id="43" dur="500"/>
                                        <p:tgtEl>
                                          <p:spTgt spid="7"/>
                                        </p:tgtEl>
                                      </p:cBhvr>
                                    </p:animEffect>
                                  </p:childTnLst>
                                </p:cTn>
                              </p:par>
                            </p:childTnLst>
                          </p:cTn>
                        </p:par>
                      </p:childTnLst>
                    </p:cTn>
                  </p:par>
                  <p:par>
                    <p:cTn id="44" fill="hold">
                      <p:stCondLst>
                        <p:cond delay="indefinite"/>
                      </p:stCondLst>
                      <p:childTnLst>
                        <p:par>
                          <p:cTn id="45" fill="hold">
                            <p:stCondLst>
                              <p:cond delay="0"/>
                            </p:stCondLst>
                            <p:childTnLst>
                              <p:par>
                                <p:cTn id="46" presetID="17" presetClass="entr" presetSubtype="8" fill="hold" nodeType="clickEffect">
                                  <p:stCondLst>
                                    <p:cond delay="0"/>
                                  </p:stCondLst>
                                  <p:childTnLst>
                                    <p:set>
                                      <p:cBhvr>
                                        <p:cTn id="47" dur="1" fill="hold">
                                          <p:stCondLst>
                                            <p:cond delay="0"/>
                                          </p:stCondLst>
                                        </p:cTn>
                                        <p:tgtEl>
                                          <p:spTgt spid="8"/>
                                        </p:tgtEl>
                                        <p:attrNameLst>
                                          <p:attrName>style.visibility</p:attrName>
                                        </p:attrNameLst>
                                      </p:cBhvr>
                                      <p:to>
                                        <p:strVal val="visible"/>
                                      </p:to>
                                    </p:set>
                                    <p:anim calcmode="lin" valueType="num">
                                      <p:cBhvr>
                                        <p:cTn id="48" dur="500" fill="hold"/>
                                        <p:tgtEl>
                                          <p:spTgt spid="8"/>
                                        </p:tgtEl>
                                        <p:attrNameLst>
                                          <p:attrName>ppt_x</p:attrName>
                                        </p:attrNameLst>
                                      </p:cBhvr>
                                      <p:tavLst>
                                        <p:tav tm="0">
                                          <p:val>
                                            <p:strVal val="#ppt_x-#ppt_w/2"/>
                                          </p:val>
                                        </p:tav>
                                        <p:tav tm="100000">
                                          <p:val>
                                            <p:strVal val="#ppt_x"/>
                                          </p:val>
                                        </p:tav>
                                      </p:tavLst>
                                    </p:anim>
                                    <p:anim calcmode="lin" valueType="num">
                                      <p:cBhvr>
                                        <p:cTn id="49" dur="500" fill="hold"/>
                                        <p:tgtEl>
                                          <p:spTgt spid="8"/>
                                        </p:tgtEl>
                                        <p:attrNameLst>
                                          <p:attrName>ppt_y</p:attrName>
                                        </p:attrNameLst>
                                      </p:cBhvr>
                                      <p:tavLst>
                                        <p:tav tm="0">
                                          <p:val>
                                            <p:strVal val="#ppt_y"/>
                                          </p:val>
                                        </p:tav>
                                        <p:tav tm="100000">
                                          <p:val>
                                            <p:strVal val="#ppt_y"/>
                                          </p:val>
                                        </p:tav>
                                      </p:tavLst>
                                    </p:anim>
                                    <p:anim calcmode="lin" valueType="num">
                                      <p:cBhvr>
                                        <p:cTn id="50" dur="500" fill="hold"/>
                                        <p:tgtEl>
                                          <p:spTgt spid="8"/>
                                        </p:tgtEl>
                                        <p:attrNameLst>
                                          <p:attrName>ppt_w</p:attrName>
                                        </p:attrNameLst>
                                      </p:cBhvr>
                                      <p:tavLst>
                                        <p:tav tm="0">
                                          <p:val>
                                            <p:fltVal val="0"/>
                                          </p:val>
                                        </p:tav>
                                        <p:tav tm="100000">
                                          <p:val>
                                            <p:strVal val="#ppt_w"/>
                                          </p:val>
                                        </p:tav>
                                      </p:tavLst>
                                    </p:anim>
                                    <p:anim calcmode="lin" valueType="num">
                                      <p:cBhvr>
                                        <p:cTn id="51" dur="500" fill="hold"/>
                                        <p:tgtEl>
                                          <p:spTgt spid="8"/>
                                        </p:tgtEl>
                                        <p:attrNameLst>
                                          <p:attrName>ppt_h</p:attrName>
                                        </p:attrNameLst>
                                      </p:cBhvr>
                                      <p:tavLst>
                                        <p:tav tm="0">
                                          <p:val>
                                            <p:strVal val="#ppt_h"/>
                                          </p:val>
                                        </p:tav>
                                        <p:tav tm="100000">
                                          <p:val>
                                            <p:strVal val="#ppt_h"/>
                                          </p:val>
                                        </p:tav>
                                      </p:tavLst>
                                    </p:anim>
                                  </p:childTnLst>
                                </p:cTn>
                              </p:par>
                            </p:childTnLst>
                          </p:cTn>
                        </p:par>
                        <p:par>
                          <p:cTn id="52" fill="hold">
                            <p:stCondLst>
                              <p:cond delay="500"/>
                            </p:stCondLst>
                            <p:childTnLst>
                              <p:par>
                                <p:cTn id="53" presetID="22" presetClass="entr" presetSubtype="8" fill="hold" grpId="0" nodeType="afterEffect">
                                  <p:stCondLst>
                                    <p:cond delay="0"/>
                                  </p:stCondLst>
                                  <p:childTnLst>
                                    <p:set>
                                      <p:cBhvr>
                                        <p:cTn id="54" dur="1" fill="hold">
                                          <p:stCondLst>
                                            <p:cond delay="0"/>
                                          </p:stCondLst>
                                        </p:cTn>
                                        <p:tgtEl>
                                          <p:spTgt spid="2">
                                            <p:txEl>
                                              <p:pRg st="0" end="0"/>
                                            </p:txEl>
                                          </p:spTgt>
                                        </p:tgtEl>
                                        <p:attrNameLst>
                                          <p:attrName>style.visibility</p:attrName>
                                        </p:attrNameLst>
                                      </p:cBhvr>
                                      <p:to>
                                        <p:strVal val="visible"/>
                                      </p:to>
                                    </p:set>
                                    <p:animEffect transition="in" filter="wipe(left)">
                                      <p:cBhvr>
                                        <p:cTn id="55" dur="500"/>
                                        <p:tgtEl>
                                          <p:spTgt spid="2">
                                            <p:txEl>
                                              <p:pRg st="0" end="0"/>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7" presetClass="entr" presetSubtype="8" fill="hold" nodeType="clickEffect">
                                  <p:stCondLst>
                                    <p:cond delay="0"/>
                                  </p:stCondLst>
                                  <p:childTnLst>
                                    <p:set>
                                      <p:cBhvr>
                                        <p:cTn id="59" dur="1" fill="hold">
                                          <p:stCondLst>
                                            <p:cond delay="0"/>
                                          </p:stCondLst>
                                        </p:cTn>
                                        <p:tgtEl>
                                          <p:spTgt spid="9"/>
                                        </p:tgtEl>
                                        <p:attrNameLst>
                                          <p:attrName>style.visibility</p:attrName>
                                        </p:attrNameLst>
                                      </p:cBhvr>
                                      <p:to>
                                        <p:strVal val="visible"/>
                                      </p:to>
                                    </p:set>
                                    <p:anim calcmode="lin" valueType="num">
                                      <p:cBhvr>
                                        <p:cTn id="60" dur="500" fill="hold"/>
                                        <p:tgtEl>
                                          <p:spTgt spid="9"/>
                                        </p:tgtEl>
                                        <p:attrNameLst>
                                          <p:attrName>ppt_x</p:attrName>
                                        </p:attrNameLst>
                                      </p:cBhvr>
                                      <p:tavLst>
                                        <p:tav tm="0">
                                          <p:val>
                                            <p:strVal val="#ppt_x-#ppt_w/2"/>
                                          </p:val>
                                        </p:tav>
                                        <p:tav tm="100000">
                                          <p:val>
                                            <p:strVal val="#ppt_x"/>
                                          </p:val>
                                        </p:tav>
                                      </p:tavLst>
                                    </p:anim>
                                    <p:anim calcmode="lin" valueType="num">
                                      <p:cBhvr>
                                        <p:cTn id="61" dur="500" fill="hold"/>
                                        <p:tgtEl>
                                          <p:spTgt spid="9"/>
                                        </p:tgtEl>
                                        <p:attrNameLst>
                                          <p:attrName>ppt_y</p:attrName>
                                        </p:attrNameLst>
                                      </p:cBhvr>
                                      <p:tavLst>
                                        <p:tav tm="0">
                                          <p:val>
                                            <p:strVal val="#ppt_y"/>
                                          </p:val>
                                        </p:tav>
                                        <p:tav tm="100000">
                                          <p:val>
                                            <p:strVal val="#ppt_y"/>
                                          </p:val>
                                        </p:tav>
                                      </p:tavLst>
                                    </p:anim>
                                    <p:anim calcmode="lin" valueType="num">
                                      <p:cBhvr>
                                        <p:cTn id="62" dur="500" fill="hold"/>
                                        <p:tgtEl>
                                          <p:spTgt spid="9"/>
                                        </p:tgtEl>
                                        <p:attrNameLst>
                                          <p:attrName>ppt_w</p:attrName>
                                        </p:attrNameLst>
                                      </p:cBhvr>
                                      <p:tavLst>
                                        <p:tav tm="0">
                                          <p:val>
                                            <p:fltVal val="0"/>
                                          </p:val>
                                        </p:tav>
                                        <p:tav tm="100000">
                                          <p:val>
                                            <p:strVal val="#ppt_w"/>
                                          </p:val>
                                        </p:tav>
                                      </p:tavLst>
                                    </p:anim>
                                    <p:anim calcmode="lin" valueType="num">
                                      <p:cBhvr>
                                        <p:cTn id="63" dur="500" fill="hold"/>
                                        <p:tgtEl>
                                          <p:spTgt spid="9"/>
                                        </p:tgtEl>
                                        <p:attrNameLst>
                                          <p:attrName>ppt_h</p:attrName>
                                        </p:attrNameLst>
                                      </p:cBhvr>
                                      <p:tavLst>
                                        <p:tav tm="0">
                                          <p:val>
                                            <p:strVal val="#ppt_h"/>
                                          </p:val>
                                        </p:tav>
                                        <p:tav tm="100000">
                                          <p:val>
                                            <p:strVal val="#ppt_h"/>
                                          </p:val>
                                        </p:tav>
                                      </p:tavLst>
                                    </p:anim>
                                  </p:childTnLst>
                                </p:cTn>
                              </p:par>
                            </p:childTnLst>
                          </p:cTn>
                        </p:par>
                        <p:par>
                          <p:cTn id="64" fill="hold">
                            <p:stCondLst>
                              <p:cond delay="500"/>
                            </p:stCondLst>
                            <p:childTnLst>
                              <p:par>
                                <p:cTn id="65" presetID="22" presetClass="entr" presetSubtype="8" fill="hold" grpId="0" nodeType="afterEffect">
                                  <p:stCondLst>
                                    <p:cond delay="0"/>
                                  </p:stCondLst>
                                  <p:childTnLst>
                                    <p:set>
                                      <p:cBhvr>
                                        <p:cTn id="66" dur="1" fill="hold">
                                          <p:stCondLst>
                                            <p:cond delay="0"/>
                                          </p:stCondLst>
                                        </p:cTn>
                                        <p:tgtEl>
                                          <p:spTgt spid="2">
                                            <p:txEl>
                                              <p:pRg st="1" end="1"/>
                                            </p:txEl>
                                          </p:spTgt>
                                        </p:tgtEl>
                                        <p:attrNameLst>
                                          <p:attrName>style.visibility</p:attrName>
                                        </p:attrNameLst>
                                      </p:cBhvr>
                                      <p:to>
                                        <p:strVal val="visible"/>
                                      </p:to>
                                    </p:set>
                                    <p:animEffect transition="in" filter="wipe(left)">
                                      <p:cBhvr>
                                        <p:cTn id="67" dur="500"/>
                                        <p:tgtEl>
                                          <p:spTgt spid="2">
                                            <p:txEl>
                                              <p:pRg st="1" end="1"/>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7" presetClass="entr" presetSubtype="8" fill="hold" nodeType="clickEffect">
                                  <p:stCondLst>
                                    <p:cond delay="0"/>
                                  </p:stCondLst>
                                  <p:childTnLst>
                                    <p:set>
                                      <p:cBhvr>
                                        <p:cTn id="71" dur="1" fill="hold">
                                          <p:stCondLst>
                                            <p:cond delay="0"/>
                                          </p:stCondLst>
                                        </p:cTn>
                                        <p:tgtEl>
                                          <p:spTgt spid="10"/>
                                        </p:tgtEl>
                                        <p:attrNameLst>
                                          <p:attrName>style.visibility</p:attrName>
                                        </p:attrNameLst>
                                      </p:cBhvr>
                                      <p:to>
                                        <p:strVal val="visible"/>
                                      </p:to>
                                    </p:set>
                                    <p:anim calcmode="lin" valueType="num">
                                      <p:cBhvr>
                                        <p:cTn id="72" dur="500" fill="hold"/>
                                        <p:tgtEl>
                                          <p:spTgt spid="10"/>
                                        </p:tgtEl>
                                        <p:attrNameLst>
                                          <p:attrName>ppt_x</p:attrName>
                                        </p:attrNameLst>
                                      </p:cBhvr>
                                      <p:tavLst>
                                        <p:tav tm="0">
                                          <p:val>
                                            <p:strVal val="#ppt_x-#ppt_w/2"/>
                                          </p:val>
                                        </p:tav>
                                        <p:tav tm="100000">
                                          <p:val>
                                            <p:strVal val="#ppt_x"/>
                                          </p:val>
                                        </p:tav>
                                      </p:tavLst>
                                    </p:anim>
                                    <p:anim calcmode="lin" valueType="num">
                                      <p:cBhvr>
                                        <p:cTn id="73" dur="500" fill="hold"/>
                                        <p:tgtEl>
                                          <p:spTgt spid="10"/>
                                        </p:tgtEl>
                                        <p:attrNameLst>
                                          <p:attrName>ppt_y</p:attrName>
                                        </p:attrNameLst>
                                      </p:cBhvr>
                                      <p:tavLst>
                                        <p:tav tm="0">
                                          <p:val>
                                            <p:strVal val="#ppt_y"/>
                                          </p:val>
                                        </p:tav>
                                        <p:tav tm="100000">
                                          <p:val>
                                            <p:strVal val="#ppt_y"/>
                                          </p:val>
                                        </p:tav>
                                      </p:tavLst>
                                    </p:anim>
                                    <p:anim calcmode="lin" valueType="num">
                                      <p:cBhvr>
                                        <p:cTn id="74" dur="500" fill="hold"/>
                                        <p:tgtEl>
                                          <p:spTgt spid="10"/>
                                        </p:tgtEl>
                                        <p:attrNameLst>
                                          <p:attrName>ppt_w</p:attrName>
                                        </p:attrNameLst>
                                      </p:cBhvr>
                                      <p:tavLst>
                                        <p:tav tm="0">
                                          <p:val>
                                            <p:fltVal val="0"/>
                                          </p:val>
                                        </p:tav>
                                        <p:tav tm="100000">
                                          <p:val>
                                            <p:strVal val="#ppt_w"/>
                                          </p:val>
                                        </p:tav>
                                      </p:tavLst>
                                    </p:anim>
                                    <p:anim calcmode="lin" valueType="num">
                                      <p:cBhvr>
                                        <p:cTn id="75" dur="500" fill="hold"/>
                                        <p:tgtEl>
                                          <p:spTgt spid="10"/>
                                        </p:tgtEl>
                                        <p:attrNameLst>
                                          <p:attrName>ppt_h</p:attrName>
                                        </p:attrNameLst>
                                      </p:cBhvr>
                                      <p:tavLst>
                                        <p:tav tm="0">
                                          <p:val>
                                            <p:strVal val="#ppt_h"/>
                                          </p:val>
                                        </p:tav>
                                        <p:tav tm="100000">
                                          <p:val>
                                            <p:strVal val="#ppt_h"/>
                                          </p:val>
                                        </p:tav>
                                      </p:tavLst>
                                    </p:anim>
                                  </p:childTnLst>
                                </p:cTn>
                              </p:par>
                            </p:childTnLst>
                          </p:cTn>
                        </p:par>
                        <p:par>
                          <p:cTn id="76" fill="hold">
                            <p:stCondLst>
                              <p:cond delay="500"/>
                            </p:stCondLst>
                            <p:childTnLst>
                              <p:par>
                                <p:cTn id="77" presetID="22" presetClass="entr" presetSubtype="8" fill="hold" grpId="0" nodeType="afterEffect">
                                  <p:stCondLst>
                                    <p:cond delay="0"/>
                                  </p:stCondLst>
                                  <p:childTnLst>
                                    <p:set>
                                      <p:cBhvr>
                                        <p:cTn id="78" dur="1" fill="hold">
                                          <p:stCondLst>
                                            <p:cond delay="0"/>
                                          </p:stCondLst>
                                        </p:cTn>
                                        <p:tgtEl>
                                          <p:spTgt spid="2">
                                            <p:txEl>
                                              <p:pRg st="2" end="2"/>
                                            </p:txEl>
                                          </p:spTgt>
                                        </p:tgtEl>
                                        <p:attrNameLst>
                                          <p:attrName>style.visibility</p:attrName>
                                        </p:attrNameLst>
                                      </p:cBhvr>
                                      <p:to>
                                        <p:strVal val="visible"/>
                                      </p:to>
                                    </p:set>
                                    <p:animEffect transition="in" filter="wipe(left)">
                                      <p:cBhvr>
                                        <p:cTn id="79" dur="500"/>
                                        <p:tgtEl>
                                          <p:spTgt spid="2">
                                            <p:txEl>
                                              <p:pRg st="2" end="2"/>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17" presetClass="entr" presetSubtype="8" fill="hold" nodeType="clickEffect">
                                  <p:stCondLst>
                                    <p:cond delay="0"/>
                                  </p:stCondLst>
                                  <p:childTnLst>
                                    <p:set>
                                      <p:cBhvr>
                                        <p:cTn id="83" dur="1" fill="hold">
                                          <p:stCondLst>
                                            <p:cond delay="0"/>
                                          </p:stCondLst>
                                        </p:cTn>
                                        <p:tgtEl>
                                          <p:spTgt spid="11"/>
                                        </p:tgtEl>
                                        <p:attrNameLst>
                                          <p:attrName>style.visibility</p:attrName>
                                        </p:attrNameLst>
                                      </p:cBhvr>
                                      <p:to>
                                        <p:strVal val="visible"/>
                                      </p:to>
                                    </p:set>
                                    <p:anim calcmode="lin" valueType="num">
                                      <p:cBhvr>
                                        <p:cTn id="84" dur="500" fill="hold"/>
                                        <p:tgtEl>
                                          <p:spTgt spid="11"/>
                                        </p:tgtEl>
                                        <p:attrNameLst>
                                          <p:attrName>ppt_x</p:attrName>
                                        </p:attrNameLst>
                                      </p:cBhvr>
                                      <p:tavLst>
                                        <p:tav tm="0">
                                          <p:val>
                                            <p:strVal val="#ppt_x-#ppt_w/2"/>
                                          </p:val>
                                        </p:tav>
                                        <p:tav tm="100000">
                                          <p:val>
                                            <p:strVal val="#ppt_x"/>
                                          </p:val>
                                        </p:tav>
                                      </p:tavLst>
                                    </p:anim>
                                    <p:anim calcmode="lin" valueType="num">
                                      <p:cBhvr>
                                        <p:cTn id="85" dur="500" fill="hold"/>
                                        <p:tgtEl>
                                          <p:spTgt spid="11"/>
                                        </p:tgtEl>
                                        <p:attrNameLst>
                                          <p:attrName>ppt_y</p:attrName>
                                        </p:attrNameLst>
                                      </p:cBhvr>
                                      <p:tavLst>
                                        <p:tav tm="0">
                                          <p:val>
                                            <p:strVal val="#ppt_y"/>
                                          </p:val>
                                        </p:tav>
                                        <p:tav tm="100000">
                                          <p:val>
                                            <p:strVal val="#ppt_y"/>
                                          </p:val>
                                        </p:tav>
                                      </p:tavLst>
                                    </p:anim>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strVal val="#ppt_h"/>
                                          </p:val>
                                        </p:tav>
                                        <p:tav tm="100000">
                                          <p:val>
                                            <p:strVal val="#ppt_h"/>
                                          </p:val>
                                        </p:tav>
                                      </p:tavLst>
                                    </p:anim>
                                  </p:childTnLst>
                                </p:cTn>
                              </p:par>
                            </p:childTnLst>
                          </p:cTn>
                        </p:par>
                        <p:par>
                          <p:cTn id="88" fill="hold">
                            <p:stCondLst>
                              <p:cond delay="500"/>
                            </p:stCondLst>
                            <p:childTnLst>
                              <p:par>
                                <p:cTn id="89" presetID="22" presetClass="entr" presetSubtype="8" fill="hold" grpId="0" nodeType="afterEffect">
                                  <p:stCondLst>
                                    <p:cond delay="0"/>
                                  </p:stCondLst>
                                  <p:childTnLst>
                                    <p:set>
                                      <p:cBhvr>
                                        <p:cTn id="90" dur="1" fill="hold">
                                          <p:stCondLst>
                                            <p:cond delay="0"/>
                                          </p:stCondLst>
                                        </p:cTn>
                                        <p:tgtEl>
                                          <p:spTgt spid="2">
                                            <p:txEl>
                                              <p:pRg st="3" end="3"/>
                                            </p:txEl>
                                          </p:spTgt>
                                        </p:tgtEl>
                                        <p:attrNameLst>
                                          <p:attrName>style.visibility</p:attrName>
                                        </p:attrNameLst>
                                      </p:cBhvr>
                                      <p:to>
                                        <p:strVal val="visible"/>
                                      </p:to>
                                    </p:set>
                                    <p:animEffect transition="in" filter="wipe(left)">
                                      <p:cBhvr>
                                        <p:cTn id="91" dur="500"/>
                                        <p:tgtEl>
                                          <p:spTgt spid="2">
                                            <p:txEl>
                                              <p:pRg st="3" end="3"/>
                                            </p:txEl>
                                          </p:spTgt>
                                        </p:tgtEl>
                                      </p:cBhvr>
                                    </p:animEffect>
                                  </p:childTnLst>
                                </p:cTn>
                              </p:par>
                            </p:childTnLst>
                          </p:cTn>
                        </p:par>
                        <p:par>
                          <p:cTn id="92" fill="hold">
                            <p:stCondLst>
                              <p:cond delay="1000"/>
                            </p:stCondLst>
                            <p:childTnLst>
                              <p:par>
                                <p:cTn id="93" presetID="50" presetClass="entr" presetSubtype="0" decel="100000"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1000" fill="hold"/>
                                        <p:tgtEl>
                                          <p:spTgt spid="16"/>
                                        </p:tgtEl>
                                        <p:attrNameLst>
                                          <p:attrName>ppt_w</p:attrName>
                                        </p:attrNameLst>
                                      </p:cBhvr>
                                      <p:tavLst>
                                        <p:tav tm="0">
                                          <p:val>
                                            <p:strVal val="#ppt_w+.3"/>
                                          </p:val>
                                        </p:tav>
                                        <p:tav tm="100000">
                                          <p:val>
                                            <p:strVal val="#ppt_w"/>
                                          </p:val>
                                        </p:tav>
                                      </p:tavLst>
                                    </p:anim>
                                    <p:anim calcmode="lin" valueType="num">
                                      <p:cBhvr>
                                        <p:cTn id="96" dur="1000" fill="hold"/>
                                        <p:tgtEl>
                                          <p:spTgt spid="16"/>
                                        </p:tgtEl>
                                        <p:attrNameLst>
                                          <p:attrName>ppt_h</p:attrName>
                                        </p:attrNameLst>
                                      </p:cBhvr>
                                      <p:tavLst>
                                        <p:tav tm="0">
                                          <p:val>
                                            <p:strVal val="#ppt_h"/>
                                          </p:val>
                                        </p:tav>
                                        <p:tav tm="100000">
                                          <p:val>
                                            <p:strVal val="#ppt_h"/>
                                          </p:val>
                                        </p:tav>
                                      </p:tavLst>
                                    </p:anim>
                                    <p:animEffect transition="in" filter="fade">
                                      <p:cBhvr>
                                        <p:cTn id="97" dur="1000"/>
                                        <p:tgtEl>
                                          <p:spTgt spid="16"/>
                                        </p:tgtEl>
                                      </p:cBhvr>
                                    </p:animEffect>
                                  </p:childTnLst>
                                </p:cTn>
                              </p:par>
                            </p:childTnLst>
                          </p:cTn>
                        </p:par>
                        <p:par>
                          <p:cTn id="98" fill="hold">
                            <p:stCondLst>
                              <p:cond delay="2000"/>
                            </p:stCondLst>
                            <p:childTnLst>
                              <p:par>
                                <p:cTn id="99" presetID="22" presetClass="entr" presetSubtype="8" fill="hold" grpId="0" nodeType="afterEffect">
                                  <p:stCondLst>
                                    <p:cond delay="0"/>
                                  </p:stCondLst>
                                  <p:childTnLst>
                                    <p:set>
                                      <p:cBhvr>
                                        <p:cTn id="100" dur="1" fill="hold">
                                          <p:stCondLst>
                                            <p:cond delay="0"/>
                                          </p:stCondLst>
                                        </p:cTn>
                                        <p:tgtEl>
                                          <p:spTgt spid="2">
                                            <p:txEl>
                                              <p:pRg st="4" end="4"/>
                                            </p:txEl>
                                          </p:spTgt>
                                        </p:tgtEl>
                                        <p:attrNameLst>
                                          <p:attrName>style.visibility</p:attrName>
                                        </p:attrNameLst>
                                      </p:cBhvr>
                                      <p:to>
                                        <p:strVal val="visible"/>
                                      </p:to>
                                    </p:set>
                                    <p:animEffect transition="in" filter="wipe(left)">
                                      <p:cBhvr>
                                        <p:cTn id="101" dur="500"/>
                                        <p:tgtEl>
                                          <p:spTgt spid="2">
                                            <p:txEl>
                                              <p:pRg st="4" end="4"/>
                                            </p:txEl>
                                          </p:spTgt>
                                        </p:tgtEl>
                                      </p:cBhvr>
                                    </p:animEffect>
                                  </p:childTnLst>
                                </p:cTn>
                              </p:par>
                            </p:childTnLst>
                          </p:cTn>
                        </p:par>
                        <p:par>
                          <p:cTn id="102" fill="hold">
                            <p:stCondLst>
                              <p:cond delay="2500"/>
                            </p:stCondLst>
                            <p:childTnLst>
                              <p:par>
                                <p:cTn id="103" presetID="50" presetClass="entr" presetSubtype="0" decel="100000" fill="hold"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1000" fill="hold"/>
                                        <p:tgtEl>
                                          <p:spTgt spid="15"/>
                                        </p:tgtEl>
                                        <p:attrNameLst>
                                          <p:attrName>ppt_w</p:attrName>
                                        </p:attrNameLst>
                                      </p:cBhvr>
                                      <p:tavLst>
                                        <p:tav tm="0">
                                          <p:val>
                                            <p:strVal val="#ppt_w+.3"/>
                                          </p:val>
                                        </p:tav>
                                        <p:tav tm="100000">
                                          <p:val>
                                            <p:strVal val="#ppt_w"/>
                                          </p:val>
                                        </p:tav>
                                      </p:tavLst>
                                    </p:anim>
                                    <p:anim calcmode="lin" valueType="num">
                                      <p:cBhvr>
                                        <p:cTn id="106" dur="1000" fill="hold"/>
                                        <p:tgtEl>
                                          <p:spTgt spid="15"/>
                                        </p:tgtEl>
                                        <p:attrNameLst>
                                          <p:attrName>ppt_h</p:attrName>
                                        </p:attrNameLst>
                                      </p:cBhvr>
                                      <p:tavLst>
                                        <p:tav tm="0">
                                          <p:val>
                                            <p:strVal val="#ppt_h"/>
                                          </p:val>
                                        </p:tav>
                                        <p:tav tm="100000">
                                          <p:val>
                                            <p:strVal val="#ppt_h"/>
                                          </p:val>
                                        </p:tav>
                                      </p:tavLst>
                                    </p:anim>
                                    <p:animEffect transition="in" filter="fade">
                                      <p:cBhvr>
                                        <p:cTn id="107" dur="1000"/>
                                        <p:tgtEl>
                                          <p:spTgt spid="15"/>
                                        </p:tgtEl>
                                      </p:cBhvr>
                                    </p:animEffect>
                                  </p:childTnLst>
                                </p:cTn>
                              </p:par>
                            </p:childTnLst>
                          </p:cTn>
                        </p:par>
                        <p:par>
                          <p:cTn id="108" fill="hold">
                            <p:stCondLst>
                              <p:cond delay="3500"/>
                            </p:stCondLst>
                            <p:childTnLst>
                              <p:par>
                                <p:cTn id="109" presetID="22" presetClass="entr" presetSubtype="8" fill="hold" grpId="0" nodeType="afterEffect">
                                  <p:stCondLst>
                                    <p:cond delay="0"/>
                                  </p:stCondLst>
                                  <p:childTnLst>
                                    <p:set>
                                      <p:cBhvr>
                                        <p:cTn id="110" dur="1" fill="hold">
                                          <p:stCondLst>
                                            <p:cond delay="0"/>
                                          </p:stCondLst>
                                        </p:cTn>
                                        <p:tgtEl>
                                          <p:spTgt spid="2">
                                            <p:txEl>
                                              <p:pRg st="5" end="5"/>
                                            </p:txEl>
                                          </p:spTgt>
                                        </p:tgtEl>
                                        <p:attrNameLst>
                                          <p:attrName>style.visibility</p:attrName>
                                        </p:attrNameLst>
                                      </p:cBhvr>
                                      <p:to>
                                        <p:strVal val="visible"/>
                                      </p:to>
                                    </p:set>
                                    <p:animEffect transition="in" filter="wipe(left)">
                                      <p:cBhvr>
                                        <p:cTn id="111"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build="p"/>
      <p:bldP spid="7" grpId="0"/>
      <p:bldP spid="13" grpId="0"/>
      <p:bldP spid="17" grpId="0"/>
      <p:bldP spid="19" grpId="0"/>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DFE574C-1EBE-6383-585F-5EC1A5BCC7AE}"/>
              </a:ext>
            </a:extLst>
          </p:cNvPr>
          <p:cNvSpPr txBox="1"/>
          <p:nvPr/>
        </p:nvSpPr>
        <p:spPr>
          <a:xfrm>
            <a:off x="0" y="-38100"/>
            <a:ext cx="12191999" cy="769441"/>
          </a:xfrm>
          <a:prstGeom prst="rect">
            <a:avLst/>
          </a:prstGeom>
          <a:noFill/>
        </p:spPr>
        <p:txBody>
          <a:bodyPr wrap="square">
            <a:spAutoFit/>
          </a:bodyPr>
          <a:lstStyle/>
          <a:p>
            <a:pPr algn="ctr"/>
            <a:r>
              <a:rPr lang="ja-JP" altLang="en-US" sz="4400" b="1" spc="300" dirty="0">
                <a:ln w="10160">
                  <a:solidFill>
                    <a:schemeClr val="accent5">
                      <a:lumMod val="50000"/>
                    </a:schemeClr>
                  </a:solidFill>
                  <a:prstDash val="solid"/>
                </a:ln>
                <a:solidFill>
                  <a:srgbClr val="FFFFFF"/>
                </a:solidFill>
                <a:effectLst>
                  <a:outerShdw blurRad="38100" dist="22860" dir="5400000" algn="tl" rotWithShape="0">
                    <a:srgbClr val="000000">
                      <a:alpha val="30000"/>
                    </a:srgbClr>
                  </a:outerShdw>
                </a:effectLst>
              </a:rPr>
              <a:t>知恵の原点</a:t>
            </a:r>
            <a:endParaRPr lang="en" sz="4400" b="1" spc="300" dirty="0">
              <a:ln w="10160">
                <a:solidFill>
                  <a:schemeClr val="accent5">
                    <a:lumMod val="50000"/>
                  </a:schemeClr>
                </a:solidFill>
                <a:prstDash val="solid"/>
              </a:ln>
              <a:solidFill>
                <a:srgbClr val="FFFFFF"/>
              </a:solidFill>
              <a:effectLst>
                <a:outerShdw blurRad="38100" dist="22860" dir="5400000" algn="tl" rotWithShape="0">
                  <a:srgbClr val="000000">
                    <a:alpha val="30000"/>
                  </a:srgbClr>
                </a:outerShdw>
              </a:effectLst>
            </a:endParaRPr>
          </a:p>
        </p:txBody>
      </p:sp>
      <p:sp>
        <p:nvSpPr>
          <p:cNvPr id="4" name="CuadroTexto 3">
            <a:extLst>
              <a:ext uri="{FF2B5EF4-FFF2-40B4-BE49-F238E27FC236}">
                <a16:creationId xmlns:a16="http://schemas.microsoft.com/office/drawing/2014/main" id="{01FB86FD-ED1E-072C-7EE2-9304D2B5A6E5}"/>
              </a:ext>
            </a:extLst>
          </p:cNvPr>
          <p:cNvSpPr txBox="1"/>
          <p:nvPr/>
        </p:nvSpPr>
        <p:spPr>
          <a:xfrm>
            <a:off x="1" y="633254"/>
            <a:ext cx="12191998" cy="400110"/>
          </a:xfrm>
          <a:prstGeom prst="rect">
            <a:avLst/>
          </a:prstGeom>
          <a:solidFill>
            <a:schemeClr val="bg1">
              <a:alpha val="81000"/>
            </a:schemeClr>
          </a:solidFill>
        </p:spPr>
        <p:txBody>
          <a:bodyPr wrap="square">
            <a:spAutoFit/>
          </a:bodyPr>
          <a:lstStyle/>
          <a:p>
            <a:pPr algn="ctr"/>
            <a:r>
              <a:rPr lang="ja-JP" altLang="en-US" sz="2000" b="1" dirty="0">
                <a:solidFill>
                  <a:srgbClr val="864D06"/>
                </a:solidFill>
                <a:latin typeface="+mn-ea"/>
              </a:rPr>
              <a:t>われらにおのが日を数えることを教えて、知恵の心を得させてください。</a:t>
            </a:r>
            <a:r>
              <a:rPr lang="en" sz="2000" b="1" dirty="0">
                <a:solidFill>
                  <a:srgbClr val="864D06"/>
                </a:solidFill>
                <a:latin typeface="+mn-ea"/>
              </a:rPr>
              <a:t>(</a:t>
            </a:r>
            <a:r>
              <a:rPr lang="ja-JP" altLang="en-US" sz="2000" b="1" dirty="0">
                <a:solidFill>
                  <a:srgbClr val="864D06"/>
                </a:solidFill>
                <a:latin typeface="+mn-ea"/>
              </a:rPr>
              <a:t>詩篇</a:t>
            </a:r>
            <a:r>
              <a:rPr lang="en" sz="2000" b="1" dirty="0">
                <a:solidFill>
                  <a:srgbClr val="864D06"/>
                </a:solidFill>
                <a:latin typeface="+mn-ea"/>
              </a:rPr>
              <a:t> 90:12)</a:t>
            </a:r>
            <a:endParaRPr lang="es-ES" sz="2000" b="1" dirty="0">
              <a:solidFill>
                <a:srgbClr val="864D06"/>
              </a:solidFill>
              <a:latin typeface="+mn-ea"/>
            </a:endParaRPr>
          </a:p>
        </p:txBody>
      </p:sp>
      <p:sp>
        <p:nvSpPr>
          <p:cNvPr id="5" name="CuadroTexto 4">
            <a:extLst>
              <a:ext uri="{FF2B5EF4-FFF2-40B4-BE49-F238E27FC236}">
                <a16:creationId xmlns:a16="http://schemas.microsoft.com/office/drawing/2014/main" id="{BA302C98-3E0A-FA46-4DD1-AB0AF3B987AD}"/>
              </a:ext>
            </a:extLst>
          </p:cNvPr>
          <p:cNvSpPr txBox="1"/>
          <p:nvPr/>
        </p:nvSpPr>
        <p:spPr>
          <a:xfrm>
            <a:off x="73151" y="1076293"/>
            <a:ext cx="7871119" cy="707886"/>
          </a:xfrm>
          <a:prstGeom prst="rect">
            <a:avLst/>
          </a:prstGeom>
          <a:noFill/>
        </p:spPr>
        <p:txBody>
          <a:bodyPr wrap="square" rtlCol="0">
            <a:spAutoFit/>
          </a:bodyPr>
          <a:lstStyle/>
          <a:p>
            <a:pPr>
              <a:spcBef>
                <a:spcPts val="600"/>
              </a:spcBef>
            </a:pPr>
            <a:r>
              <a:rPr lang="ja-JP" altLang="en-US" sz="2000" b="1" dirty="0"/>
              <a:t>私たちが生きている時間は短く、創造主の永遠と比べれば一息に　過ぎない（詩</a:t>
            </a:r>
            <a:r>
              <a:rPr lang="en-US" altLang="ja-JP" sz="2000" b="1" dirty="0"/>
              <a:t>90:2, 4, 9</a:t>
            </a:r>
            <a:r>
              <a:rPr lang="ja-JP" altLang="en-US" sz="2000" b="1" dirty="0"/>
              <a:t>）。</a:t>
            </a:r>
            <a:endParaRPr lang="en" sz="2000" b="1" dirty="0"/>
          </a:p>
        </p:txBody>
      </p:sp>
      <p:pic>
        <p:nvPicPr>
          <p:cNvPr id="6" name="Imagen 5" descr="Imagen que contiene interior, hombre, persona, viendo&#10;&#10;Descripción generada automáticamente">
            <a:extLst>
              <a:ext uri="{FF2B5EF4-FFF2-40B4-BE49-F238E27FC236}">
                <a16:creationId xmlns:a16="http://schemas.microsoft.com/office/drawing/2014/main" id="{530F6238-C29D-9889-923C-C2EA0DC19FCF}"/>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8078956" y="1120588"/>
            <a:ext cx="3888926" cy="3356163"/>
          </a:xfrm>
          <a:prstGeom prst="snip2DiagRect">
            <a:avLst>
              <a:gd name="adj1" fmla="val 12771"/>
              <a:gd name="adj2" fmla="val 0"/>
            </a:avLst>
          </a:prstGeom>
          <a:solidFill>
            <a:srgbClr val="FFFFFF">
              <a:shade val="85000"/>
            </a:srgbClr>
          </a:solidFill>
          <a:ln w="57150" cap="sq">
            <a:solidFill>
              <a:srgbClr val="864D06"/>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7" name="Imagen 6">
            <a:extLst>
              <a:ext uri="{FF2B5EF4-FFF2-40B4-BE49-F238E27FC236}">
                <a16:creationId xmlns:a16="http://schemas.microsoft.com/office/drawing/2014/main" id="{83B2BBFD-2EFF-65F4-363C-14057C38B35C}"/>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4313462" y="2805193"/>
            <a:ext cx="3414432" cy="1789560"/>
          </a:xfrm>
          <a:prstGeom prst="snip2DiagRect">
            <a:avLst>
              <a:gd name="adj1" fmla="val 15900"/>
              <a:gd name="adj2" fmla="val 16667"/>
            </a:avLst>
          </a:prstGeom>
          <a:solidFill>
            <a:srgbClr val="FFFFFF">
              <a:shade val="85000"/>
            </a:srgbClr>
          </a:solidFill>
          <a:ln w="57150" cap="sq">
            <a:solidFill>
              <a:srgbClr val="E7BDAE"/>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9" name="Imagen 8" descr="Mujer sentada en el suelo&#10;&#10;Descripción generada automáticamente con confianza baja">
            <a:extLst>
              <a:ext uri="{FF2B5EF4-FFF2-40B4-BE49-F238E27FC236}">
                <a16:creationId xmlns:a16="http://schemas.microsoft.com/office/drawing/2014/main" id="{57F6BCBF-31BD-9D5C-C4D1-74F823CA56FE}"/>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24118" y="2937673"/>
            <a:ext cx="3738282" cy="3738282"/>
          </a:xfrm>
          <a:prstGeom prst="snip2DiagRect">
            <a:avLst/>
          </a:prstGeom>
          <a:solidFill>
            <a:srgbClr val="FFFFFF">
              <a:shade val="85000"/>
            </a:srgbClr>
          </a:solidFill>
          <a:ln w="57150" cap="sq">
            <a:solidFill>
              <a:srgbClr val="AA4B49"/>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1" name="CuadroTexto 10">
            <a:extLst>
              <a:ext uri="{FF2B5EF4-FFF2-40B4-BE49-F238E27FC236}">
                <a16:creationId xmlns:a16="http://schemas.microsoft.com/office/drawing/2014/main" id="{E272ADAF-EBDB-8864-97EE-B1A1F351F852}"/>
              </a:ext>
            </a:extLst>
          </p:cNvPr>
          <p:cNvSpPr txBox="1"/>
          <p:nvPr/>
        </p:nvSpPr>
        <p:spPr>
          <a:xfrm>
            <a:off x="4181130" y="4766044"/>
            <a:ext cx="8005803" cy="1015663"/>
          </a:xfrm>
          <a:prstGeom prst="rect">
            <a:avLst/>
          </a:prstGeom>
          <a:noFill/>
        </p:spPr>
        <p:txBody>
          <a:bodyPr wrap="square">
            <a:spAutoFit/>
          </a:bodyPr>
          <a:lstStyle/>
          <a:p>
            <a:pPr>
              <a:spcBef>
                <a:spcPts val="600"/>
              </a:spcBef>
            </a:pPr>
            <a:r>
              <a:rPr lang="ja-JP" altLang="en-US" sz="2000" b="1" dirty="0"/>
              <a:t>神から教えを受けるとき、私たちは </a:t>
            </a:r>
            <a:r>
              <a:rPr lang="en-US" altLang="ja-JP" sz="2000" b="1" dirty="0"/>
              <a:t>“</a:t>
            </a:r>
            <a:r>
              <a:rPr lang="ja-JP" altLang="en-US" sz="2000" b="1" dirty="0"/>
              <a:t>日を数える </a:t>
            </a:r>
            <a:r>
              <a:rPr lang="en-US" altLang="ja-JP" sz="2000" b="1" dirty="0"/>
              <a:t>”</a:t>
            </a:r>
            <a:r>
              <a:rPr lang="ja-JP" altLang="en-US" sz="2000" b="1" dirty="0"/>
              <a:t>ことを学ぶ。　　そうすることで、私たちは真の知恵を身につけ、畏れ敬うことを　学ぶ創造主の姿に変えられる（詩</a:t>
            </a:r>
            <a:r>
              <a:rPr lang="en-US" altLang="ja-JP" sz="2000" b="1" dirty="0"/>
              <a:t>90:12, 16; 111:10</a:t>
            </a:r>
            <a:r>
              <a:rPr lang="ja-JP" altLang="en-US" sz="2000" b="1" dirty="0"/>
              <a:t>）。</a:t>
            </a:r>
            <a:endParaRPr lang="en" sz="2000" b="1" dirty="0"/>
          </a:p>
        </p:txBody>
      </p:sp>
      <p:sp>
        <p:nvSpPr>
          <p:cNvPr id="8" name="CuadroTexto 7">
            <a:extLst>
              <a:ext uri="{FF2B5EF4-FFF2-40B4-BE49-F238E27FC236}">
                <a16:creationId xmlns:a16="http://schemas.microsoft.com/office/drawing/2014/main" id="{A2DF687D-8618-EB81-F898-8C691FE331A2}"/>
              </a:ext>
            </a:extLst>
          </p:cNvPr>
          <p:cNvSpPr txBox="1"/>
          <p:nvPr/>
        </p:nvSpPr>
        <p:spPr>
          <a:xfrm>
            <a:off x="73152" y="1729467"/>
            <a:ext cx="8005803" cy="1015663"/>
          </a:xfrm>
          <a:prstGeom prst="rect">
            <a:avLst/>
          </a:prstGeom>
          <a:noFill/>
        </p:spPr>
        <p:txBody>
          <a:bodyPr wrap="square">
            <a:spAutoFit/>
          </a:bodyPr>
          <a:lstStyle/>
          <a:p>
            <a:pPr>
              <a:spcBef>
                <a:spcPts val="600"/>
              </a:spcBef>
            </a:pPr>
            <a:r>
              <a:rPr lang="ja-JP" altLang="en-US" sz="2000" b="1" dirty="0"/>
              <a:t>この短い間に、私たちは罪の中に生き、神の怒りの下に置かれる（詩</a:t>
            </a:r>
            <a:r>
              <a:rPr lang="en-US" altLang="ja-JP" sz="2000" b="1" dirty="0"/>
              <a:t>90:8-11</a:t>
            </a:r>
            <a:r>
              <a:rPr lang="ja-JP" altLang="en-US" sz="2000" b="1" dirty="0"/>
              <a:t>）。しかし、神は私たちに恵みを与え、その憐れみで　私たちを満足させてくださる（詩</a:t>
            </a:r>
            <a:r>
              <a:rPr lang="en-US" altLang="ja-JP" sz="2000" b="1" dirty="0"/>
              <a:t>90:13-14</a:t>
            </a:r>
            <a:r>
              <a:rPr lang="ja-JP" altLang="en-US" sz="2000" b="1" dirty="0"/>
              <a:t>）。</a:t>
            </a:r>
            <a:endParaRPr lang="en" sz="2000" b="1" dirty="0"/>
          </a:p>
        </p:txBody>
      </p:sp>
      <p:sp>
        <p:nvSpPr>
          <p:cNvPr id="12" name="CuadroTexto 11">
            <a:extLst>
              <a:ext uri="{FF2B5EF4-FFF2-40B4-BE49-F238E27FC236}">
                <a16:creationId xmlns:a16="http://schemas.microsoft.com/office/drawing/2014/main" id="{0A95B78D-CDD2-9ADD-42EF-5129AC91BEFB}"/>
              </a:ext>
            </a:extLst>
          </p:cNvPr>
          <p:cNvSpPr txBox="1"/>
          <p:nvPr/>
        </p:nvSpPr>
        <p:spPr>
          <a:xfrm>
            <a:off x="4181130" y="5880384"/>
            <a:ext cx="8010868" cy="707886"/>
          </a:xfrm>
          <a:prstGeom prst="rect">
            <a:avLst/>
          </a:prstGeom>
          <a:noFill/>
        </p:spPr>
        <p:txBody>
          <a:bodyPr wrap="square">
            <a:spAutoFit/>
          </a:bodyPr>
          <a:lstStyle/>
          <a:p>
            <a:pPr>
              <a:spcBef>
                <a:spcPts val="600"/>
              </a:spcBef>
            </a:pPr>
            <a:r>
              <a:rPr lang="ja-JP" altLang="en-US" sz="2000" b="1" dirty="0"/>
              <a:t>身につけた知恵は、まず悔い改め、それから神が私たちに望んで　おられるわざを行うように導く（詩</a:t>
            </a:r>
            <a:r>
              <a:rPr lang="en-US" altLang="ja-JP" sz="2000" b="1" dirty="0"/>
              <a:t>90:3</a:t>
            </a:r>
            <a:r>
              <a:rPr lang="ja-JP" altLang="en-US" sz="2000" b="1" dirty="0"/>
              <a:t>、</a:t>
            </a:r>
            <a:r>
              <a:rPr lang="en-US" altLang="ja-JP" sz="2000" b="1" dirty="0"/>
              <a:t>17</a:t>
            </a:r>
            <a:r>
              <a:rPr lang="ja-JP" altLang="en-US" sz="2000" b="1" dirty="0"/>
              <a:t>）。</a:t>
            </a:r>
            <a:endParaRPr lang="en" sz="2000" b="1" dirty="0"/>
          </a:p>
        </p:txBody>
      </p:sp>
    </p:spTree>
    <p:extLst>
      <p:ext uri="{BB962C8B-B14F-4D97-AF65-F5344CB8AC3E}">
        <p14:creationId xmlns:p14="http://schemas.microsoft.com/office/powerpoint/2010/main" val="2712053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3" presetClass="entr" presetSubtype="32"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plus(out)">
                                      <p:cBhvr>
                                        <p:cTn id="16" dur="750"/>
                                        <p:tgtEl>
                                          <p:spTgt spid="4"/>
                                        </p:tgtEl>
                                      </p:cBhvr>
                                    </p:animEffect>
                                  </p:childTnLst>
                                </p:cTn>
                              </p:par>
                            </p:childTnLst>
                          </p:cTn>
                        </p:par>
                        <p:par>
                          <p:cTn id="17" fill="hold">
                            <p:stCondLst>
                              <p:cond delay="1750"/>
                            </p:stCondLst>
                            <p:childTnLst>
                              <p:par>
                                <p:cTn id="18" presetID="26" presetClass="entr" presetSubtype="0"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145">
                                          <p:stCondLst>
                                            <p:cond delay="0"/>
                                          </p:stCondLst>
                                        </p:cTn>
                                        <p:tgtEl>
                                          <p:spTgt spid="6"/>
                                        </p:tgtEl>
                                      </p:cBhvr>
                                    </p:animEffect>
                                    <p:anim calcmode="lin" valueType="num">
                                      <p:cBhvr>
                                        <p:cTn id="21" dur="456"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2" dur="166"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3" dur="166" tmFilter="0, 0; 0.125,0.2665; 0.25,0.4; 0.375,0.465; 0.5,0.5;  0.625,0.535; 0.75,0.6; 0.875,0.7335; 1,1">
                                          <p:stCondLst>
                                            <p:cond delay="166"/>
                                          </p:stCondLst>
                                        </p:cTn>
                                        <p:tgtEl>
                                          <p:spTgt spid="6"/>
                                        </p:tgtEl>
                                        <p:attrNameLst>
                                          <p:attrName>ppt_y</p:attrName>
                                        </p:attrNameLst>
                                      </p:cBhvr>
                                      <p:tavLst>
                                        <p:tav tm="0" fmla="#ppt_y-sin(pi*$)/9">
                                          <p:val>
                                            <p:fltVal val="0"/>
                                          </p:val>
                                        </p:tav>
                                        <p:tav tm="100000">
                                          <p:val>
                                            <p:fltVal val="1"/>
                                          </p:val>
                                        </p:tav>
                                      </p:tavLst>
                                    </p:anim>
                                    <p:anim calcmode="lin" valueType="num">
                                      <p:cBhvr>
                                        <p:cTn id="24" dur="83" tmFilter="0, 0; 0.125,0.2665; 0.25,0.4; 0.375,0.465; 0.5,0.5;  0.625,0.535; 0.75,0.6; 0.875,0.7335; 1,1">
                                          <p:stCondLst>
                                            <p:cond delay="331"/>
                                          </p:stCondLst>
                                        </p:cTn>
                                        <p:tgtEl>
                                          <p:spTgt spid="6"/>
                                        </p:tgtEl>
                                        <p:attrNameLst>
                                          <p:attrName>ppt_y</p:attrName>
                                        </p:attrNameLst>
                                      </p:cBhvr>
                                      <p:tavLst>
                                        <p:tav tm="0" fmla="#ppt_y-sin(pi*$)/27">
                                          <p:val>
                                            <p:fltVal val="0"/>
                                          </p:val>
                                        </p:tav>
                                        <p:tav tm="100000">
                                          <p:val>
                                            <p:fltVal val="1"/>
                                          </p:val>
                                        </p:tav>
                                      </p:tavLst>
                                    </p:anim>
                                    <p:anim calcmode="lin" valueType="num">
                                      <p:cBhvr>
                                        <p:cTn id="25" dur="41" tmFilter="0, 0; 0.125,0.2665; 0.25,0.4; 0.375,0.465; 0.5,0.5;  0.625,0.535; 0.75,0.6; 0.875,0.7335; 1,1">
                                          <p:stCondLst>
                                            <p:cond delay="414"/>
                                          </p:stCondLst>
                                        </p:cTn>
                                        <p:tgtEl>
                                          <p:spTgt spid="6"/>
                                        </p:tgtEl>
                                        <p:attrNameLst>
                                          <p:attrName>ppt_y</p:attrName>
                                        </p:attrNameLst>
                                      </p:cBhvr>
                                      <p:tavLst>
                                        <p:tav tm="0" fmla="#ppt_y-sin(pi*$)/81">
                                          <p:val>
                                            <p:fltVal val="0"/>
                                          </p:val>
                                        </p:tav>
                                        <p:tav tm="100000">
                                          <p:val>
                                            <p:fltVal val="1"/>
                                          </p:val>
                                        </p:tav>
                                      </p:tavLst>
                                    </p:anim>
                                    <p:animScale>
                                      <p:cBhvr>
                                        <p:cTn id="26" dur="7">
                                          <p:stCondLst>
                                            <p:cond delay="162"/>
                                          </p:stCondLst>
                                        </p:cTn>
                                        <p:tgtEl>
                                          <p:spTgt spid="6"/>
                                        </p:tgtEl>
                                      </p:cBhvr>
                                      <p:to x="100000" y="60000"/>
                                    </p:animScale>
                                    <p:animScale>
                                      <p:cBhvr>
                                        <p:cTn id="27" dur="41" decel="50000">
                                          <p:stCondLst>
                                            <p:cond delay="169"/>
                                          </p:stCondLst>
                                        </p:cTn>
                                        <p:tgtEl>
                                          <p:spTgt spid="6"/>
                                        </p:tgtEl>
                                      </p:cBhvr>
                                      <p:to x="100000" y="100000"/>
                                    </p:animScale>
                                    <p:animScale>
                                      <p:cBhvr>
                                        <p:cTn id="28" dur="7">
                                          <p:stCondLst>
                                            <p:cond delay="328"/>
                                          </p:stCondLst>
                                        </p:cTn>
                                        <p:tgtEl>
                                          <p:spTgt spid="6"/>
                                        </p:tgtEl>
                                      </p:cBhvr>
                                      <p:to x="100000" y="80000"/>
                                    </p:animScale>
                                    <p:animScale>
                                      <p:cBhvr>
                                        <p:cTn id="29" dur="41" decel="50000">
                                          <p:stCondLst>
                                            <p:cond delay="335"/>
                                          </p:stCondLst>
                                        </p:cTn>
                                        <p:tgtEl>
                                          <p:spTgt spid="6"/>
                                        </p:tgtEl>
                                      </p:cBhvr>
                                      <p:to x="100000" y="100000"/>
                                    </p:animScale>
                                    <p:animScale>
                                      <p:cBhvr>
                                        <p:cTn id="30" dur="7">
                                          <p:stCondLst>
                                            <p:cond delay="410"/>
                                          </p:stCondLst>
                                        </p:cTn>
                                        <p:tgtEl>
                                          <p:spTgt spid="6"/>
                                        </p:tgtEl>
                                      </p:cBhvr>
                                      <p:to x="100000" y="90000"/>
                                    </p:animScale>
                                    <p:animScale>
                                      <p:cBhvr>
                                        <p:cTn id="31" dur="41" decel="50000">
                                          <p:stCondLst>
                                            <p:cond delay="417"/>
                                          </p:stCondLst>
                                        </p:cTn>
                                        <p:tgtEl>
                                          <p:spTgt spid="6"/>
                                        </p:tgtEl>
                                      </p:cBhvr>
                                      <p:to x="100000" y="100000"/>
                                    </p:animScale>
                                    <p:animScale>
                                      <p:cBhvr>
                                        <p:cTn id="32" dur="7">
                                          <p:stCondLst>
                                            <p:cond delay="452"/>
                                          </p:stCondLst>
                                        </p:cTn>
                                        <p:tgtEl>
                                          <p:spTgt spid="6"/>
                                        </p:tgtEl>
                                      </p:cBhvr>
                                      <p:to x="100000" y="95000"/>
                                    </p:animScale>
                                    <p:animScale>
                                      <p:cBhvr>
                                        <p:cTn id="33" dur="41" decel="50000">
                                          <p:stCondLst>
                                            <p:cond delay="459"/>
                                          </p:stCondLst>
                                        </p:cTn>
                                        <p:tgtEl>
                                          <p:spTgt spid="6"/>
                                        </p:tgtEl>
                                      </p:cBhvr>
                                      <p:to x="100000" y="100000"/>
                                    </p:animScale>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nodeType="click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500" fill="hold"/>
                                        <p:tgtEl>
                                          <p:spTgt spid="7"/>
                                        </p:tgtEl>
                                        <p:attrNameLst>
                                          <p:attrName>ppt_w</p:attrName>
                                        </p:attrNameLst>
                                      </p:cBhvr>
                                      <p:tavLst>
                                        <p:tav tm="0">
                                          <p:val>
                                            <p:fltVal val="0"/>
                                          </p:val>
                                        </p:tav>
                                        <p:tav tm="100000">
                                          <p:val>
                                            <p:strVal val="#ppt_w"/>
                                          </p:val>
                                        </p:tav>
                                      </p:tavLst>
                                    </p:anim>
                                    <p:anim calcmode="lin" valueType="num">
                                      <p:cBhvr>
                                        <p:cTn id="39" dur="500" fill="hold"/>
                                        <p:tgtEl>
                                          <p:spTgt spid="7"/>
                                        </p:tgtEl>
                                        <p:attrNameLst>
                                          <p:attrName>ppt_h</p:attrName>
                                        </p:attrNameLst>
                                      </p:cBhvr>
                                      <p:tavLst>
                                        <p:tav tm="0">
                                          <p:val>
                                            <p:fltVal val="0"/>
                                          </p:val>
                                        </p:tav>
                                        <p:tav tm="100000">
                                          <p:val>
                                            <p:strVal val="#ppt_h"/>
                                          </p:val>
                                        </p:tav>
                                      </p:tavLst>
                                    </p:anim>
                                    <p:animEffect transition="in" filter="fade">
                                      <p:cBhvr>
                                        <p:cTn id="40" dur="500"/>
                                        <p:tgtEl>
                                          <p:spTgt spid="7"/>
                                        </p:tgtEl>
                                      </p:cBhvr>
                                    </p:animEffect>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wipe(left)">
                                      <p:cBhvr>
                                        <p:cTn id="44" dur="50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wipe(left)">
                                      <p:cBhvr>
                                        <p:cTn id="49" dur="500"/>
                                        <p:tgtEl>
                                          <p:spTgt spid="8"/>
                                        </p:tgtEl>
                                      </p:cBhvr>
                                    </p:animEffect>
                                  </p:childTnLst>
                                </p:cTn>
                              </p:par>
                            </p:childTnLst>
                          </p:cTn>
                        </p:par>
                      </p:childTnLst>
                    </p:cTn>
                  </p:par>
                  <p:par>
                    <p:cTn id="50" fill="hold">
                      <p:stCondLst>
                        <p:cond delay="indefinite"/>
                      </p:stCondLst>
                      <p:childTnLst>
                        <p:par>
                          <p:cTn id="51" fill="hold">
                            <p:stCondLst>
                              <p:cond delay="0"/>
                            </p:stCondLst>
                            <p:childTnLst>
                              <p:par>
                                <p:cTn id="52" presetID="37" presetClass="entr" presetSubtype="0" fill="hold" nodeType="click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fade">
                                      <p:cBhvr>
                                        <p:cTn id="54" dur="1000"/>
                                        <p:tgtEl>
                                          <p:spTgt spid="9"/>
                                        </p:tgtEl>
                                      </p:cBhvr>
                                    </p:animEffect>
                                    <p:anim calcmode="lin" valueType="num">
                                      <p:cBhvr>
                                        <p:cTn id="55" dur="1000" fill="hold"/>
                                        <p:tgtEl>
                                          <p:spTgt spid="9"/>
                                        </p:tgtEl>
                                        <p:attrNameLst>
                                          <p:attrName>ppt_x</p:attrName>
                                        </p:attrNameLst>
                                      </p:cBhvr>
                                      <p:tavLst>
                                        <p:tav tm="0">
                                          <p:val>
                                            <p:strVal val="#ppt_x"/>
                                          </p:val>
                                        </p:tav>
                                        <p:tav tm="100000">
                                          <p:val>
                                            <p:strVal val="#ppt_x"/>
                                          </p:val>
                                        </p:tav>
                                      </p:tavLst>
                                    </p:anim>
                                    <p:anim calcmode="lin" valueType="num">
                                      <p:cBhvr>
                                        <p:cTn id="56" dur="900" decel="100000" fill="hold"/>
                                        <p:tgtEl>
                                          <p:spTgt spid="9"/>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par>
                                <p:cTn id="58" presetID="37" presetClass="entr" presetSubtype="0" fill="hold" grpId="0"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1000"/>
                                        <p:tgtEl>
                                          <p:spTgt spid="11"/>
                                        </p:tgtEl>
                                      </p:cBhvr>
                                    </p:animEffect>
                                    <p:anim calcmode="lin" valueType="num">
                                      <p:cBhvr>
                                        <p:cTn id="61" dur="1000" fill="hold"/>
                                        <p:tgtEl>
                                          <p:spTgt spid="11"/>
                                        </p:tgtEl>
                                        <p:attrNameLst>
                                          <p:attrName>ppt_x</p:attrName>
                                        </p:attrNameLst>
                                      </p:cBhvr>
                                      <p:tavLst>
                                        <p:tav tm="0">
                                          <p:val>
                                            <p:strVal val="#ppt_x"/>
                                          </p:val>
                                        </p:tav>
                                        <p:tav tm="100000">
                                          <p:val>
                                            <p:strVal val="#ppt_x"/>
                                          </p:val>
                                        </p:tav>
                                      </p:tavLst>
                                    </p:anim>
                                    <p:anim calcmode="lin" valueType="num">
                                      <p:cBhvr>
                                        <p:cTn id="62" dur="900" decel="100000" fill="hold"/>
                                        <p:tgtEl>
                                          <p:spTgt spid="11"/>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12"/>
                                        </p:tgtEl>
                                        <p:attrNameLst>
                                          <p:attrName>style.visibility</p:attrName>
                                        </p:attrNameLst>
                                      </p:cBhvr>
                                      <p:to>
                                        <p:strVal val="visible"/>
                                      </p:to>
                                    </p:set>
                                    <p:animEffect transition="in" filter="wipe(left)">
                                      <p:cBhvr>
                                        <p:cTn id="6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P spid="11" grpId="0"/>
      <p:bldP spid="8"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0B9F633C-CF92-8187-C64E-BD0FD641D12F}"/>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ECCAFE9A-DAEE-C361-3EB2-E7B6AE026372}"/>
              </a:ext>
            </a:extLst>
          </p:cNvPr>
          <p:cNvSpPr txBox="1"/>
          <p:nvPr/>
        </p:nvSpPr>
        <p:spPr>
          <a:xfrm>
            <a:off x="1" y="0"/>
            <a:ext cx="12191999" cy="769441"/>
          </a:xfrm>
          <a:prstGeom prst="rect">
            <a:avLst/>
          </a:prstGeom>
          <a:noFill/>
        </p:spPr>
        <p:txBody>
          <a:bodyPr wrap="square">
            <a:spAutoFit/>
            <a:scene3d>
              <a:camera prst="orthographicFront"/>
              <a:lightRig rig="flat" dir="t"/>
            </a:scene3d>
            <a:sp3d extrusionH="57150" contourW="25400">
              <a:bevelT w="38100" h="38100"/>
              <a:contourClr>
                <a:schemeClr val="accent2">
                  <a:lumMod val="50000"/>
                </a:schemeClr>
              </a:contourClr>
            </a:sp3d>
          </a:bodyPr>
          <a:lstStyle/>
          <a:p>
            <a:pPr algn="ctr"/>
            <a:r>
              <a:rPr lang="ja-JP" altLang="en-US" sz="4400" b="1" spc="300" dirty="0">
                <a:ln w="22225">
                  <a:noFill/>
                  <a:prstDash val="solid"/>
                </a:ln>
                <a:solidFill>
                  <a:schemeClr val="accent2">
                    <a:lumMod val="40000"/>
                    <a:lumOff val="60000"/>
                  </a:schemeClr>
                </a:solidFill>
              </a:rPr>
              <a:t>試練における知恵</a:t>
            </a:r>
            <a:endParaRPr lang="en" sz="4400" b="1" spc="300" dirty="0">
              <a:ln w="22225">
                <a:noFill/>
                <a:prstDash val="solid"/>
              </a:ln>
              <a:solidFill>
                <a:schemeClr val="accent2">
                  <a:lumMod val="40000"/>
                  <a:lumOff val="60000"/>
                </a:schemeClr>
              </a:solidFill>
            </a:endParaRPr>
          </a:p>
        </p:txBody>
      </p:sp>
      <p:sp>
        <p:nvSpPr>
          <p:cNvPr id="4" name="CuadroTexto 3">
            <a:extLst>
              <a:ext uri="{FF2B5EF4-FFF2-40B4-BE49-F238E27FC236}">
                <a16:creationId xmlns:a16="http://schemas.microsoft.com/office/drawing/2014/main" id="{E165E91C-51A3-3D63-24B3-93F6BEE17B89}"/>
              </a:ext>
            </a:extLst>
          </p:cNvPr>
          <p:cNvSpPr txBox="1"/>
          <p:nvPr/>
        </p:nvSpPr>
        <p:spPr>
          <a:xfrm>
            <a:off x="1247082" y="638144"/>
            <a:ext cx="10113176" cy="677108"/>
          </a:xfrm>
          <a:prstGeom prst="rect">
            <a:avLst/>
          </a:prstGeom>
          <a:noFill/>
        </p:spPr>
        <p:txBody>
          <a:bodyPr wrap="square">
            <a:spAutoFit/>
          </a:bodyPr>
          <a:lstStyle/>
          <a:p>
            <a:pPr algn="ctr"/>
            <a:r>
              <a:rPr lang="ja-JP" altLang="en-US" sz="1900" b="1" dirty="0">
                <a:solidFill>
                  <a:schemeClr val="accent3">
                    <a:lumMod val="75000"/>
                  </a:schemeClr>
                </a:solidFill>
                <a:latin typeface="+mn-ea"/>
              </a:rPr>
              <a:t>あなたが悩んだとき、呼ばわったので／わたしはあなたを救った。わたしは雷の隠れた所で、あなたに答え、メリバの水のほとりで、あなたを試みた。</a:t>
            </a:r>
            <a:r>
              <a:rPr lang="en-US" altLang="ja-JP" sz="1900" b="1" dirty="0">
                <a:solidFill>
                  <a:schemeClr val="accent3">
                    <a:lumMod val="75000"/>
                  </a:schemeClr>
                </a:solidFill>
                <a:latin typeface="+mn-ea"/>
              </a:rPr>
              <a:t>〔</a:t>
            </a:r>
            <a:r>
              <a:rPr lang="ja-JP" altLang="en-US" sz="1900" b="1" dirty="0">
                <a:solidFill>
                  <a:schemeClr val="accent3">
                    <a:lumMod val="75000"/>
                  </a:schemeClr>
                </a:solidFill>
                <a:latin typeface="+mn-ea"/>
              </a:rPr>
              <a:t>セラ</a:t>
            </a:r>
            <a:r>
              <a:rPr lang="en-US" altLang="ja-JP" sz="1900" b="1" dirty="0">
                <a:solidFill>
                  <a:schemeClr val="accent3">
                    <a:lumMod val="75000"/>
                  </a:schemeClr>
                </a:solidFill>
                <a:latin typeface="+mn-ea"/>
              </a:rPr>
              <a:t>〕</a:t>
            </a:r>
            <a:r>
              <a:rPr lang="en" sz="1900" b="1" dirty="0">
                <a:solidFill>
                  <a:schemeClr val="accent3">
                    <a:lumMod val="75000"/>
                  </a:schemeClr>
                </a:solidFill>
                <a:latin typeface="+mn-ea"/>
              </a:rPr>
              <a:t>(</a:t>
            </a:r>
            <a:r>
              <a:rPr lang="ja-JP" altLang="en-US" sz="1900" b="1" dirty="0">
                <a:solidFill>
                  <a:schemeClr val="accent3">
                    <a:lumMod val="75000"/>
                  </a:schemeClr>
                </a:solidFill>
                <a:latin typeface="+mn-ea"/>
              </a:rPr>
              <a:t>詩篇</a:t>
            </a:r>
            <a:r>
              <a:rPr lang="en" sz="1900" b="1" dirty="0">
                <a:solidFill>
                  <a:schemeClr val="accent3">
                    <a:lumMod val="75000"/>
                  </a:schemeClr>
                </a:solidFill>
                <a:latin typeface="+mn-ea"/>
              </a:rPr>
              <a:t> 81:7)</a:t>
            </a:r>
            <a:endParaRPr lang="es-ES" sz="1900" b="1" dirty="0">
              <a:solidFill>
                <a:schemeClr val="accent3">
                  <a:lumMod val="75000"/>
                </a:schemeClr>
              </a:solidFill>
              <a:latin typeface="+mn-ea"/>
            </a:endParaRPr>
          </a:p>
        </p:txBody>
      </p:sp>
      <p:graphicFrame>
        <p:nvGraphicFramePr>
          <p:cNvPr id="13" name="Diagrama 12">
            <a:extLst>
              <a:ext uri="{FF2B5EF4-FFF2-40B4-BE49-F238E27FC236}">
                <a16:creationId xmlns:a16="http://schemas.microsoft.com/office/drawing/2014/main" id="{D9D7FF0A-337E-80D5-C914-A4B623097B7E}"/>
              </a:ext>
            </a:extLst>
          </p:cNvPr>
          <p:cNvGraphicFramePr/>
          <p:nvPr>
            <p:extLst>
              <p:ext uri="{D42A27DB-BD31-4B8C-83A1-F6EECF244321}">
                <p14:modId xmlns:p14="http://schemas.microsoft.com/office/powerpoint/2010/main" val="3055951250"/>
              </p:ext>
            </p:extLst>
          </p:nvPr>
        </p:nvGraphicFramePr>
        <p:xfrm>
          <a:off x="143437" y="1423883"/>
          <a:ext cx="5880846" cy="53155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CuadroTexto 14">
            <a:extLst>
              <a:ext uri="{FF2B5EF4-FFF2-40B4-BE49-F238E27FC236}">
                <a16:creationId xmlns:a16="http://schemas.microsoft.com/office/drawing/2014/main" id="{C2101F8F-B85B-D3D7-F1FC-9F70FD25C847}"/>
              </a:ext>
            </a:extLst>
          </p:cNvPr>
          <p:cNvSpPr txBox="1"/>
          <p:nvPr/>
        </p:nvSpPr>
        <p:spPr>
          <a:xfrm>
            <a:off x="143437" y="1459080"/>
            <a:ext cx="5880846" cy="461665"/>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ja-JP" altLang="en-US" sz="2400" b="1" dirty="0">
                <a:ln/>
                <a:solidFill>
                  <a:schemeClr val="accent6">
                    <a:lumMod val="75000"/>
                  </a:schemeClr>
                </a:solidFill>
              </a:rPr>
              <a:t>知恵なくして試練に臨む</a:t>
            </a:r>
            <a:endParaRPr lang="en" sz="2400" b="1" dirty="0">
              <a:ln/>
              <a:solidFill>
                <a:schemeClr val="accent6">
                  <a:lumMod val="75000"/>
                </a:schemeClr>
              </a:solidFill>
            </a:endParaRPr>
          </a:p>
        </p:txBody>
      </p:sp>
      <p:graphicFrame>
        <p:nvGraphicFramePr>
          <p:cNvPr id="16" name="Diagrama 15">
            <a:extLst>
              <a:ext uri="{FF2B5EF4-FFF2-40B4-BE49-F238E27FC236}">
                <a16:creationId xmlns:a16="http://schemas.microsoft.com/office/drawing/2014/main" id="{3CA61D5E-E59C-43AC-79BF-6587B54637D0}"/>
              </a:ext>
            </a:extLst>
          </p:cNvPr>
          <p:cNvGraphicFramePr/>
          <p:nvPr>
            <p:extLst>
              <p:ext uri="{D42A27DB-BD31-4B8C-83A1-F6EECF244321}">
                <p14:modId xmlns:p14="http://schemas.microsoft.com/office/powerpoint/2010/main" val="469198571"/>
              </p:ext>
            </p:extLst>
          </p:nvPr>
        </p:nvGraphicFramePr>
        <p:xfrm>
          <a:off x="6167717" y="1421598"/>
          <a:ext cx="5880846" cy="531557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7" name="CuadroTexto 16">
            <a:extLst>
              <a:ext uri="{FF2B5EF4-FFF2-40B4-BE49-F238E27FC236}">
                <a16:creationId xmlns:a16="http://schemas.microsoft.com/office/drawing/2014/main" id="{36736E3B-1891-1535-697D-E33A6D144CA8}"/>
              </a:ext>
            </a:extLst>
          </p:cNvPr>
          <p:cNvSpPr txBox="1"/>
          <p:nvPr/>
        </p:nvSpPr>
        <p:spPr>
          <a:xfrm>
            <a:off x="6167717" y="1456795"/>
            <a:ext cx="5880846" cy="461665"/>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ja-JP" altLang="en-US" sz="2400" b="1" dirty="0">
                <a:ln/>
                <a:solidFill>
                  <a:schemeClr val="accent2">
                    <a:lumMod val="75000"/>
                  </a:schemeClr>
                </a:solidFill>
              </a:rPr>
              <a:t>知恵をもって試練に立ち向かう</a:t>
            </a:r>
            <a:endParaRPr lang="en" sz="2400" b="1" dirty="0">
              <a:ln/>
              <a:solidFill>
                <a:schemeClr val="accent2">
                  <a:lumMod val="75000"/>
                </a:schemeClr>
              </a:solidFill>
            </a:endParaRPr>
          </a:p>
        </p:txBody>
      </p:sp>
      <p:pic>
        <p:nvPicPr>
          <p:cNvPr id="19" name="Imagen 18" descr="Un grupo de personas disfrazadas&#10;&#10;Descripción generada automáticamente con confianza baja">
            <a:extLst>
              <a:ext uri="{FF2B5EF4-FFF2-40B4-BE49-F238E27FC236}">
                <a16:creationId xmlns:a16="http://schemas.microsoft.com/office/drawing/2014/main" id="{D295352B-860F-3855-EC73-1459BB4321B8}"/>
              </a:ext>
            </a:extLst>
          </p:cNvPr>
          <p:cNvPicPr>
            <a:picLocks noChangeAspect="1"/>
          </p:cNvPicPr>
          <p:nvPr/>
        </p:nvPicPr>
        <p:blipFill>
          <a:blip r:embed="rId13" cstate="hqprint">
            <a:extLst>
              <a:ext uri="{28A0092B-C50C-407E-A947-70E740481C1C}">
                <a14:useLocalDpi xmlns:a14="http://schemas.microsoft.com/office/drawing/2010/main"/>
              </a:ext>
            </a:extLst>
          </a:blip>
          <a:stretch>
            <a:fillRect/>
          </a:stretch>
        </p:blipFill>
        <p:spPr>
          <a:xfrm>
            <a:off x="3204699" y="2024806"/>
            <a:ext cx="2605551" cy="1413719"/>
          </a:xfrm>
          <a:prstGeom prst="roundRect">
            <a:avLst>
              <a:gd name="adj" fmla="val 8582"/>
            </a:avLst>
          </a:prstGeom>
          <a:blipFill rotWithShape="1">
            <a:blip r:embed="rId14" cstate="hqprint">
              <a:extLst>
                <a:ext uri="{28A0092B-C50C-407E-A947-70E740481C1C}">
                  <a14:useLocalDpi xmlns:a14="http://schemas.microsoft.com/office/drawing/2010/main"/>
                </a:ext>
              </a:extLst>
            </a:blip>
            <a:srcRect/>
            <a:stretch>
              <a:fillRect/>
            </a:stretch>
          </a:blipFill>
          <a:ln>
            <a:noFill/>
          </a:ln>
          <a:effectLst>
            <a:outerShdw blurRad="107950" dist="12700" dir="5400000" algn="ctr" rotWithShape="0">
              <a:srgbClr val="000000"/>
            </a:outerShdw>
          </a:effectLst>
          <a:scene3d>
            <a:camera prst="orthographicFront">
              <a:rot lat="0" lon="0" rev="0"/>
            </a:camera>
            <a:lightRig rig="soft" dir="t">
              <a:rot lat="0" lon="0" rev="0"/>
            </a:lightRig>
          </a:scene3d>
          <a:sp3d z="152400" contourW="44450" prstMaterial="matte">
            <a:bevelT w="63500" h="63500" prst="artDeco"/>
            <a:contourClr>
              <a:srgbClr val="FFFFFF"/>
            </a:contourClr>
          </a:sp3d>
        </p:spPr>
      </p:pic>
      <p:pic>
        <p:nvPicPr>
          <p:cNvPr id="21" name="Imagen 20" descr="Imagen que contiene persona, sostener, hombre, parado&#10;&#10;Descripción generada automáticamente">
            <a:extLst>
              <a:ext uri="{FF2B5EF4-FFF2-40B4-BE49-F238E27FC236}">
                <a16:creationId xmlns:a16="http://schemas.microsoft.com/office/drawing/2014/main" id="{8BD8E86C-FF7A-4A6C-676A-BD30E00185C0}"/>
              </a:ext>
            </a:extLst>
          </p:cNvPr>
          <p:cNvPicPr>
            <a:picLocks noChangeAspect="1"/>
          </p:cNvPicPr>
          <p:nvPr/>
        </p:nvPicPr>
        <p:blipFill rotWithShape="1">
          <a:blip r:embed="rId15" cstate="hqprint">
            <a:extLst>
              <a:ext uri="{28A0092B-C50C-407E-A947-70E740481C1C}">
                <a14:useLocalDpi xmlns:a14="http://schemas.microsoft.com/office/drawing/2010/main"/>
              </a:ext>
            </a:extLst>
          </a:blip>
          <a:srcRect r="-366"/>
          <a:stretch/>
        </p:blipFill>
        <p:spPr>
          <a:xfrm>
            <a:off x="9201150" y="2024806"/>
            <a:ext cx="2609849" cy="1427814"/>
          </a:xfrm>
          <a:prstGeom prst="roundRect">
            <a:avLst>
              <a:gd name="adj" fmla="val 8582"/>
            </a:avLst>
          </a:prstGeom>
          <a:blipFill rotWithShape="1">
            <a:blip r:embed="rId14" cstate="hqprint">
              <a:extLst>
                <a:ext uri="{28A0092B-C50C-407E-A947-70E740481C1C}">
                  <a14:useLocalDpi xmlns:a14="http://schemas.microsoft.com/office/drawing/2010/main"/>
                </a:ext>
              </a:extLst>
            </a:blip>
            <a:srcRect/>
            <a:stretch>
              <a:fillRect/>
            </a:stretch>
          </a:blipFill>
          <a:ln>
            <a:noFill/>
          </a:ln>
          <a:effectLst>
            <a:outerShdw blurRad="107950" dist="12700" dir="5400000" algn="ctr" rotWithShape="0">
              <a:srgbClr val="000000"/>
            </a:outerShdw>
          </a:effectLst>
          <a:scene3d>
            <a:camera prst="orthographicFront">
              <a:rot lat="0" lon="0" rev="0"/>
            </a:camera>
            <a:lightRig rig="soft" dir="t">
              <a:rot lat="0" lon="0" rev="0"/>
            </a:lightRig>
          </a:scene3d>
          <a:sp3d z="152400" contourW="44450" prstMaterial="matte">
            <a:bevelT w="63500" h="63500" prst="artDeco"/>
            <a:contourClr>
              <a:srgbClr val="FFFFFF"/>
            </a:contourClr>
          </a:sp3d>
        </p:spPr>
      </p:pic>
    </p:spTree>
    <p:extLst>
      <p:ext uri="{BB962C8B-B14F-4D97-AF65-F5344CB8AC3E}">
        <p14:creationId xmlns:p14="http://schemas.microsoft.com/office/powerpoint/2010/main" val="4152644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randombar(horizontal)">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fltVal val="0"/>
                                          </p:val>
                                        </p:tav>
                                        <p:tav tm="100000">
                                          <p:val>
                                            <p:strVal val="#ppt_h"/>
                                          </p:val>
                                        </p:tav>
                                      </p:tavLst>
                                    </p:anim>
                                    <p:animEffect transition="in" filter="fade">
                                      <p:cBhvr>
                                        <p:cTn id="23" dur="500"/>
                                        <p:tgtEl>
                                          <p:spTgt spid="15"/>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13">
                                            <p:graphicEl>
                                              <a:dgm id="{CE9AF04C-F682-4525-8D29-3C9C7A9AAD10}"/>
                                            </p:graphicEl>
                                          </p:spTgt>
                                        </p:tgtEl>
                                        <p:attrNameLst>
                                          <p:attrName>style.visibility</p:attrName>
                                        </p:attrNameLst>
                                      </p:cBhvr>
                                      <p:to>
                                        <p:strVal val="visible"/>
                                      </p:to>
                                    </p:set>
                                    <p:anim calcmode="lin" valueType="num">
                                      <p:cBhvr>
                                        <p:cTn id="26" dur="500" fill="hold"/>
                                        <p:tgtEl>
                                          <p:spTgt spid="13">
                                            <p:graphicEl>
                                              <a:dgm id="{CE9AF04C-F682-4525-8D29-3C9C7A9AAD10}"/>
                                            </p:graphicEl>
                                          </p:spTgt>
                                        </p:tgtEl>
                                        <p:attrNameLst>
                                          <p:attrName>ppt_w</p:attrName>
                                        </p:attrNameLst>
                                      </p:cBhvr>
                                      <p:tavLst>
                                        <p:tav tm="0">
                                          <p:val>
                                            <p:fltVal val="0"/>
                                          </p:val>
                                        </p:tav>
                                        <p:tav tm="100000">
                                          <p:val>
                                            <p:strVal val="#ppt_w"/>
                                          </p:val>
                                        </p:tav>
                                      </p:tavLst>
                                    </p:anim>
                                    <p:anim calcmode="lin" valueType="num">
                                      <p:cBhvr>
                                        <p:cTn id="27" dur="500" fill="hold"/>
                                        <p:tgtEl>
                                          <p:spTgt spid="13">
                                            <p:graphicEl>
                                              <a:dgm id="{CE9AF04C-F682-4525-8D29-3C9C7A9AAD10}"/>
                                            </p:graphicEl>
                                          </p:spTgt>
                                        </p:tgtEl>
                                        <p:attrNameLst>
                                          <p:attrName>ppt_h</p:attrName>
                                        </p:attrNameLst>
                                      </p:cBhvr>
                                      <p:tavLst>
                                        <p:tav tm="0">
                                          <p:val>
                                            <p:fltVal val="0"/>
                                          </p:val>
                                        </p:tav>
                                        <p:tav tm="100000">
                                          <p:val>
                                            <p:strVal val="#ppt_h"/>
                                          </p:val>
                                        </p:tav>
                                      </p:tavLst>
                                    </p:anim>
                                    <p:animEffect transition="in" filter="fade">
                                      <p:cBhvr>
                                        <p:cTn id="28" dur="500"/>
                                        <p:tgtEl>
                                          <p:spTgt spid="13">
                                            <p:graphicEl>
                                              <a:dgm id="{CE9AF04C-F682-4525-8D29-3C9C7A9AAD10}"/>
                                            </p:graphicEl>
                                          </p:spTgt>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3">
                                            <p:graphicEl>
                                              <a:dgm id="{385852B7-0A15-4A18-BD63-1D98DB3B09E2}"/>
                                            </p:graphicEl>
                                          </p:spTgt>
                                        </p:tgtEl>
                                        <p:attrNameLst>
                                          <p:attrName>style.visibility</p:attrName>
                                        </p:attrNameLst>
                                      </p:cBhvr>
                                      <p:to>
                                        <p:strVal val="visible"/>
                                      </p:to>
                                    </p:set>
                                    <p:anim calcmode="lin" valueType="num">
                                      <p:cBhvr>
                                        <p:cTn id="31" dur="500" fill="hold"/>
                                        <p:tgtEl>
                                          <p:spTgt spid="13">
                                            <p:graphicEl>
                                              <a:dgm id="{385852B7-0A15-4A18-BD63-1D98DB3B09E2}"/>
                                            </p:graphicEl>
                                          </p:spTgt>
                                        </p:tgtEl>
                                        <p:attrNameLst>
                                          <p:attrName>ppt_w</p:attrName>
                                        </p:attrNameLst>
                                      </p:cBhvr>
                                      <p:tavLst>
                                        <p:tav tm="0">
                                          <p:val>
                                            <p:fltVal val="0"/>
                                          </p:val>
                                        </p:tav>
                                        <p:tav tm="100000">
                                          <p:val>
                                            <p:strVal val="#ppt_w"/>
                                          </p:val>
                                        </p:tav>
                                      </p:tavLst>
                                    </p:anim>
                                    <p:anim calcmode="lin" valueType="num">
                                      <p:cBhvr>
                                        <p:cTn id="32" dur="500" fill="hold"/>
                                        <p:tgtEl>
                                          <p:spTgt spid="13">
                                            <p:graphicEl>
                                              <a:dgm id="{385852B7-0A15-4A18-BD63-1D98DB3B09E2}"/>
                                            </p:graphicEl>
                                          </p:spTgt>
                                        </p:tgtEl>
                                        <p:attrNameLst>
                                          <p:attrName>ppt_h</p:attrName>
                                        </p:attrNameLst>
                                      </p:cBhvr>
                                      <p:tavLst>
                                        <p:tav tm="0">
                                          <p:val>
                                            <p:fltVal val="0"/>
                                          </p:val>
                                        </p:tav>
                                        <p:tav tm="100000">
                                          <p:val>
                                            <p:strVal val="#ppt_h"/>
                                          </p:val>
                                        </p:tav>
                                      </p:tavLst>
                                    </p:anim>
                                    <p:animEffect transition="in" filter="fade">
                                      <p:cBhvr>
                                        <p:cTn id="33" dur="500"/>
                                        <p:tgtEl>
                                          <p:spTgt spid="13">
                                            <p:graphicEl>
                                              <a:dgm id="{385852B7-0A15-4A18-BD63-1D98DB3B09E2}"/>
                                            </p:graphicEl>
                                          </p:spTgt>
                                        </p:tgtEl>
                                      </p:cBhvr>
                                    </p:animEffect>
                                  </p:childTnLst>
                                </p:cTn>
                              </p:par>
                              <p:par>
                                <p:cTn id="34" presetID="53" presetClass="entr" presetSubtype="16" fill="hold"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childTnLst>
                                </p:cTn>
                              </p:par>
                            </p:childTnLst>
                          </p:cTn>
                        </p:par>
                      </p:childTnLst>
                    </p:cTn>
                  </p:par>
                  <p:par>
                    <p:cTn id="39" fill="hold">
                      <p:stCondLst>
                        <p:cond delay="indefinite"/>
                      </p:stCondLst>
                      <p:childTnLst>
                        <p:par>
                          <p:cTn id="40" fill="hold">
                            <p:stCondLst>
                              <p:cond delay="0"/>
                            </p:stCondLst>
                            <p:childTnLst>
                              <p:par>
                                <p:cTn id="41" presetID="17" presetClass="entr" presetSubtype="1" fill="hold" grpId="0" nodeType="clickEffect">
                                  <p:stCondLst>
                                    <p:cond delay="0"/>
                                  </p:stCondLst>
                                  <p:childTnLst>
                                    <p:set>
                                      <p:cBhvr>
                                        <p:cTn id="42" dur="1" fill="hold">
                                          <p:stCondLst>
                                            <p:cond delay="0"/>
                                          </p:stCondLst>
                                        </p:cTn>
                                        <p:tgtEl>
                                          <p:spTgt spid="13">
                                            <p:graphicEl>
                                              <a:dgm id="{1229C335-A708-4A82-B9CE-24F2E7C1F6E6}"/>
                                            </p:graphicEl>
                                          </p:spTgt>
                                        </p:tgtEl>
                                        <p:attrNameLst>
                                          <p:attrName>style.visibility</p:attrName>
                                        </p:attrNameLst>
                                      </p:cBhvr>
                                      <p:to>
                                        <p:strVal val="visible"/>
                                      </p:to>
                                    </p:set>
                                    <p:anim calcmode="lin" valueType="num">
                                      <p:cBhvr>
                                        <p:cTn id="43" dur="500" fill="hold"/>
                                        <p:tgtEl>
                                          <p:spTgt spid="13">
                                            <p:graphicEl>
                                              <a:dgm id="{1229C335-A708-4A82-B9CE-24F2E7C1F6E6}"/>
                                            </p:graphicEl>
                                          </p:spTgt>
                                        </p:tgtEl>
                                        <p:attrNameLst>
                                          <p:attrName>ppt_x</p:attrName>
                                        </p:attrNameLst>
                                      </p:cBhvr>
                                      <p:tavLst>
                                        <p:tav tm="0">
                                          <p:val>
                                            <p:strVal val="#ppt_x"/>
                                          </p:val>
                                        </p:tav>
                                        <p:tav tm="100000">
                                          <p:val>
                                            <p:strVal val="#ppt_x"/>
                                          </p:val>
                                        </p:tav>
                                      </p:tavLst>
                                    </p:anim>
                                    <p:anim calcmode="lin" valueType="num">
                                      <p:cBhvr>
                                        <p:cTn id="44" dur="500" fill="hold"/>
                                        <p:tgtEl>
                                          <p:spTgt spid="13">
                                            <p:graphicEl>
                                              <a:dgm id="{1229C335-A708-4A82-B9CE-24F2E7C1F6E6}"/>
                                            </p:graphicEl>
                                          </p:spTgt>
                                        </p:tgtEl>
                                        <p:attrNameLst>
                                          <p:attrName>ppt_y</p:attrName>
                                        </p:attrNameLst>
                                      </p:cBhvr>
                                      <p:tavLst>
                                        <p:tav tm="0">
                                          <p:val>
                                            <p:strVal val="#ppt_y-#ppt_h/2"/>
                                          </p:val>
                                        </p:tav>
                                        <p:tav tm="100000">
                                          <p:val>
                                            <p:strVal val="#ppt_y"/>
                                          </p:val>
                                        </p:tav>
                                      </p:tavLst>
                                    </p:anim>
                                    <p:anim calcmode="lin" valueType="num">
                                      <p:cBhvr>
                                        <p:cTn id="45" dur="500" fill="hold"/>
                                        <p:tgtEl>
                                          <p:spTgt spid="13">
                                            <p:graphicEl>
                                              <a:dgm id="{1229C335-A708-4A82-B9CE-24F2E7C1F6E6}"/>
                                            </p:graphicEl>
                                          </p:spTgt>
                                        </p:tgtEl>
                                        <p:attrNameLst>
                                          <p:attrName>ppt_w</p:attrName>
                                        </p:attrNameLst>
                                      </p:cBhvr>
                                      <p:tavLst>
                                        <p:tav tm="0">
                                          <p:val>
                                            <p:strVal val="#ppt_w"/>
                                          </p:val>
                                        </p:tav>
                                        <p:tav tm="100000">
                                          <p:val>
                                            <p:strVal val="#ppt_w"/>
                                          </p:val>
                                        </p:tav>
                                      </p:tavLst>
                                    </p:anim>
                                    <p:anim calcmode="lin" valueType="num">
                                      <p:cBhvr>
                                        <p:cTn id="46" dur="500" fill="hold"/>
                                        <p:tgtEl>
                                          <p:spTgt spid="13">
                                            <p:graphicEl>
                                              <a:dgm id="{1229C335-A708-4A82-B9CE-24F2E7C1F6E6}"/>
                                            </p:graphicEl>
                                          </p:spTgt>
                                        </p:tgtEl>
                                        <p:attrNameLst>
                                          <p:attrName>ppt_h</p:attrName>
                                        </p:attrNameLst>
                                      </p:cBhvr>
                                      <p:tavLst>
                                        <p:tav tm="0">
                                          <p:val>
                                            <p:fltVal val="0"/>
                                          </p:val>
                                        </p:tav>
                                        <p:tav tm="100000">
                                          <p:val>
                                            <p:strVal val="#ppt_h"/>
                                          </p:val>
                                        </p:tav>
                                      </p:tavLst>
                                    </p:anim>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grpId="0" nodeType="click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16">
                                            <p:graphicEl>
                                              <a:dgm id="{CE9AF04C-F682-4525-8D29-3C9C7A9AAD10}"/>
                                            </p:graphicEl>
                                          </p:spTgt>
                                        </p:tgtEl>
                                        <p:attrNameLst>
                                          <p:attrName>style.visibility</p:attrName>
                                        </p:attrNameLst>
                                      </p:cBhvr>
                                      <p:to>
                                        <p:strVal val="visible"/>
                                      </p:to>
                                    </p:set>
                                    <p:anim calcmode="lin" valueType="num">
                                      <p:cBhvr>
                                        <p:cTn id="56" dur="500" fill="hold"/>
                                        <p:tgtEl>
                                          <p:spTgt spid="16">
                                            <p:graphicEl>
                                              <a:dgm id="{CE9AF04C-F682-4525-8D29-3C9C7A9AAD10}"/>
                                            </p:graphicEl>
                                          </p:spTgt>
                                        </p:tgtEl>
                                        <p:attrNameLst>
                                          <p:attrName>ppt_w</p:attrName>
                                        </p:attrNameLst>
                                      </p:cBhvr>
                                      <p:tavLst>
                                        <p:tav tm="0">
                                          <p:val>
                                            <p:fltVal val="0"/>
                                          </p:val>
                                        </p:tav>
                                        <p:tav tm="100000">
                                          <p:val>
                                            <p:strVal val="#ppt_w"/>
                                          </p:val>
                                        </p:tav>
                                      </p:tavLst>
                                    </p:anim>
                                    <p:anim calcmode="lin" valueType="num">
                                      <p:cBhvr>
                                        <p:cTn id="57" dur="500" fill="hold"/>
                                        <p:tgtEl>
                                          <p:spTgt spid="16">
                                            <p:graphicEl>
                                              <a:dgm id="{CE9AF04C-F682-4525-8D29-3C9C7A9AAD10}"/>
                                            </p:graphicEl>
                                          </p:spTgt>
                                        </p:tgtEl>
                                        <p:attrNameLst>
                                          <p:attrName>ppt_h</p:attrName>
                                        </p:attrNameLst>
                                      </p:cBhvr>
                                      <p:tavLst>
                                        <p:tav tm="0">
                                          <p:val>
                                            <p:fltVal val="0"/>
                                          </p:val>
                                        </p:tav>
                                        <p:tav tm="100000">
                                          <p:val>
                                            <p:strVal val="#ppt_h"/>
                                          </p:val>
                                        </p:tav>
                                      </p:tavLst>
                                    </p:anim>
                                    <p:animEffect transition="in" filter="fade">
                                      <p:cBhvr>
                                        <p:cTn id="58" dur="500"/>
                                        <p:tgtEl>
                                          <p:spTgt spid="16">
                                            <p:graphicEl>
                                              <a:dgm id="{CE9AF04C-F682-4525-8D29-3C9C7A9AAD10}"/>
                                            </p:graphicEl>
                                          </p:spTgt>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16">
                                            <p:graphicEl>
                                              <a:dgm id="{385852B7-0A15-4A18-BD63-1D98DB3B09E2}"/>
                                            </p:graphicEl>
                                          </p:spTgt>
                                        </p:tgtEl>
                                        <p:attrNameLst>
                                          <p:attrName>style.visibility</p:attrName>
                                        </p:attrNameLst>
                                      </p:cBhvr>
                                      <p:to>
                                        <p:strVal val="visible"/>
                                      </p:to>
                                    </p:set>
                                    <p:anim calcmode="lin" valueType="num">
                                      <p:cBhvr>
                                        <p:cTn id="61" dur="500" fill="hold"/>
                                        <p:tgtEl>
                                          <p:spTgt spid="16">
                                            <p:graphicEl>
                                              <a:dgm id="{385852B7-0A15-4A18-BD63-1D98DB3B09E2}"/>
                                            </p:graphicEl>
                                          </p:spTgt>
                                        </p:tgtEl>
                                        <p:attrNameLst>
                                          <p:attrName>ppt_w</p:attrName>
                                        </p:attrNameLst>
                                      </p:cBhvr>
                                      <p:tavLst>
                                        <p:tav tm="0">
                                          <p:val>
                                            <p:fltVal val="0"/>
                                          </p:val>
                                        </p:tav>
                                        <p:tav tm="100000">
                                          <p:val>
                                            <p:strVal val="#ppt_w"/>
                                          </p:val>
                                        </p:tav>
                                      </p:tavLst>
                                    </p:anim>
                                    <p:anim calcmode="lin" valueType="num">
                                      <p:cBhvr>
                                        <p:cTn id="62" dur="500" fill="hold"/>
                                        <p:tgtEl>
                                          <p:spTgt spid="16">
                                            <p:graphicEl>
                                              <a:dgm id="{385852B7-0A15-4A18-BD63-1D98DB3B09E2}"/>
                                            </p:graphicEl>
                                          </p:spTgt>
                                        </p:tgtEl>
                                        <p:attrNameLst>
                                          <p:attrName>ppt_h</p:attrName>
                                        </p:attrNameLst>
                                      </p:cBhvr>
                                      <p:tavLst>
                                        <p:tav tm="0">
                                          <p:val>
                                            <p:fltVal val="0"/>
                                          </p:val>
                                        </p:tav>
                                        <p:tav tm="100000">
                                          <p:val>
                                            <p:strVal val="#ppt_h"/>
                                          </p:val>
                                        </p:tav>
                                      </p:tavLst>
                                    </p:anim>
                                    <p:animEffect transition="in" filter="fade">
                                      <p:cBhvr>
                                        <p:cTn id="63" dur="500"/>
                                        <p:tgtEl>
                                          <p:spTgt spid="16">
                                            <p:graphicEl>
                                              <a:dgm id="{385852B7-0A15-4A18-BD63-1D98DB3B09E2}"/>
                                            </p:graphicEl>
                                          </p:spTgt>
                                        </p:tgtEl>
                                      </p:cBhvr>
                                    </p:animEffect>
                                  </p:childTnLst>
                                </p:cTn>
                              </p:par>
                              <p:par>
                                <p:cTn id="64" presetID="53" presetClass="entr" presetSubtype="16" fill="hold" nodeType="with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fltVal val="0"/>
                                          </p:val>
                                        </p:tav>
                                        <p:tav tm="100000">
                                          <p:val>
                                            <p:strVal val="#ppt_h"/>
                                          </p:val>
                                        </p:tav>
                                      </p:tavLst>
                                    </p:anim>
                                    <p:animEffect transition="in" filter="fade">
                                      <p:cBhvr>
                                        <p:cTn id="68" dur="500"/>
                                        <p:tgtEl>
                                          <p:spTgt spid="21"/>
                                        </p:tgtEl>
                                      </p:cBhvr>
                                    </p:animEffect>
                                  </p:childTnLst>
                                </p:cTn>
                              </p:par>
                            </p:childTnLst>
                          </p:cTn>
                        </p:par>
                      </p:childTnLst>
                    </p:cTn>
                  </p:par>
                  <p:par>
                    <p:cTn id="69" fill="hold">
                      <p:stCondLst>
                        <p:cond delay="indefinite"/>
                      </p:stCondLst>
                      <p:childTnLst>
                        <p:par>
                          <p:cTn id="70" fill="hold">
                            <p:stCondLst>
                              <p:cond delay="0"/>
                            </p:stCondLst>
                            <p:childTnLst>
                              <p:par>
                                <p:cTn id="71" presetID="17" presetClass="entr" presetSubtype="1" fill="hold" grpId="0" nodeType="clickEffect">
                                  <p:stCondLst>
                                    <p:cond delay="0"/>
                                  </p:stCondLst>
                                  <p:childTnLst>
                                    <p:set>
                                      <p:cBhvr>
                                        <p:cTn id="72" dur="1" fill="hold">
                                          <p:stCondLst>
                                            <p:cond delay="0"/>
                                          </p:stCondLst>
                                        </p:cTn>
                                        <p:tgtEl>
                                          <p:spTgt spid="16">
                                            <p:graphicEl>
                                              <a:dgm id="{1229C335-A708-4A82-B9CE-24F2E7C1F6E6}"/>
                                            </p:graphicEl>
                                          </p:spTgt>
                                        </p:tgtEl>
                                        <p:attrNameLst>
                                          <p:attrName>style.visibility</p:attrName>
                                        </p:attrNameLst>
                                      </p:cBhvr>
                                      <p:to>
                                        <p:strVal val="visible"/>
                                      </p:to>
                                    </p:set>
                                    <p:anim calcmode="lin" valueType="num">
                                      <p:cBhvr>
                                        <p:cTn id="73" dur="500" fill="hold"/>
                                        <p:tgtEl>
                                          <p:spTgt spid="16">
                                            <p:graphicEl>
                                              <a:dgm id="{1229C335-A708-4A82-B9CE-24F2E7C1F6E6}"/>
                                            </p:graphicEl>
                                          </p:spTgt>
                                        </p:tgtEl>
                                        <p:attrNameLst>
                                          <p:attrName>ppt_x</p:attrName>
                                        </p:attrNameLst>
                                      </p:cBhvr>
                                      <p:tavLst>
                                        <p:tav tm="0">
                                          <p:val>
                                            <p:strVal val="#ppt_x"/>
                                          </p:val>
                                        </p:tav>
                                        <p:tav tm="100000">
                                          <p:val>
                                            <p:strVal val="#ppt_x"/>
                                          </p:val>
                                        </p:tav>
                                      </p:tavLst>
                                    </p:anim>
                                    <p:anim calcmode="lin" valueType="num">
                                      <p:cBhvr>
                                        <p:cTn id="74" dur="500" fill="hold"/>
                                        <p:tgtEl>
                                          <p:spTgt spid="16">
                                            <p:graphicEl>
                                              <a:dgm id="{1229C335-A708-4A82-B9CE-24F2E7C1F6E6}"/>
                                            </p:graphicEl>
                                          </p:spTgt>
                                        </p:tgtEl>
                                        <p:attrNameLst>
                                          <p:attrName>ppt_y</p:attrName>
                                        </p:attrNameLst>
                                      </p:cBhvr>
                                      <p:tavLst>
                                        <p:tav tm="0">
                                          <p:val>
                                            <p:strVal val="#ppt_y-#ppt_h/2"/>
                                          </p:val>
                                        </p:tav>
                                        <p:tav tm="100000">
                                          <p:val>
                                            <p:strVal val="#ppt_y"/>
                                          </p:val>
                                        </p:tav>
                                      </p:tavLst>
                                    </p:anim>
                                    <p:anim calcmode="lin" valueType="num">
                                      <p:cBhvr>
                                        <p:cTn id="75" dur="500" fill="hold"/>
                                        <p:tgtEl>
                                          <p:spTgt spid="16">
                                            <p:graphicEl>
                                              <a:dgm id="{1229C335-A708-4A82-B9CE-24F2E7C1F6E6}"/>
                                            </p:graphicEl>
                                          </p:spTgt>
                                        </p:tgtEl>
                                        <p:attrNameLst>
                                          <p:attrName>ppt_w</p:attrName>
                                        </p:attrNameLst>
                                      </p:cBhvr>
                                      <p:tavLst>
                                        <p:tav tm="0">
                                          <p:val>
                                            <p:strVal val="#ppt_w"/>
                                          </p:val>
                                        </p:tav>
                                        <p:tav tm="100000">
                                          <p:val>
                                            <p:strVal val="#ppt_w"/>
                                          </p:val>
                                        </p:tav>
                                      </p:tavLst>
                                    </p:anim>
                                    <p:anim calcmode="lin" valueType="num">
                                      <p:cBhvr>
                                        <p:cTn id="76" dur="500" fill="hold"/>
                                        <p:tgtEl>
                                          <p:spTgt spid="16">
                                            <p:graphicEl>
                                              <a:dgm id="{1229C335-A708-4A82-B9CE-24F2E7C1F6E6}"/>
                                            </p:graphic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Graphic spid="13" grpId="0" uiExpand="1">
        <p:bldSub>
          <a:bldDgm bld="one"/>
        </p:bldSub>
      </p:bldGraphic>
      <p:bldP spid="15" grpId="0"/>
      <p:bldGraphic spid="16" grpId="0" uiExpand="1">
        <p:bldSub>
          <a:bldDgm bld="one"/>
        </p:bldSub>
      </p:bldGraphic>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t="4000" b="4000"/>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FF862AE-544A-DD58-8643-8EDB9A55233C}"/>
              </a:ext>
            </a:extLst>
          </p:cNvPr>
          <p:cNvSpPr txBox="1"/>
          <p:nvPr/>
        </p:nvSpPr>
        <p:spPr>
          <a:xfrm>
            <a:off x="0" y="2644170"/>
            <a:ext cx="12191999" cy="1569660"/>
          </a:xfrm>
          <a:prstGeom prst="rect">
            <a:avLst/>
          </a:prstGeom>
          <a:noFill/>
        </p:spPr>
        <p:txBody>
          <a:bodyPr wrap="square">
            <a:spAutoFit/>
            <a:scene3d>
              <a:camera prst="orthographicFront"/>
              <a:lightRig rig="threePt" dir="t"/>
            </a:scene3d>
            <a:sp3d extrusionH="57150" contourW="25400">
              <a:bevelT w="38100" h="38100" prst="slope"/>
              <a:contourClr>
                <a:schemeClr val="accent2">
                  <a:lumMod val="50000"/>
                </a:schemeClr>
              </a:contourClr>
            </a:sp3d>
          </a:bodyPr>
          <a:lstStyle/>
          <a:p>
            <a:pPr algn="ctr"/>
            <a:r>
              <a:rPr lang="ja-JP" altLang="en-US" sz="9600" b="1" spc="300" dirty="0">
                <a:ln w="6600">
                  <a:solidFill>
                    <a:schemeClr val="accent2"/>
                  </a:solidFill>
                  <a:prstDash val="solid"/>
                </a:ln>
                <a:solidFill>
                  <a:schemeClr val="accent5">
                    <a:lumMod val="20000"/>
                    <a:lumOff val="80000"/>
                  </a:schemeClr>
                </a:solidFill>
                <a:effectLst>
                  <a:outerShdw dist="25400" dir="2700000" algn="tl" rotWithShape="0">
                    <a:schemeClr val="accent2"/>
                  </a:outerShdw>
                </a:effectLst>
              </a:rPr>
              <a:t>実践的な知恵</a:t>
            </a:r>
            <a:endParaRPr lang="en" sz="9600" b="1" spc="300" dirty="0">
              <a:ln w="6600">
                <a:solidFill>
                  <a:schemeClr val="accent2"/>
                </a:solidFill>
                <a:prstDash val="solid"/>
              </a:ln>
              <a:solidFill>
                <a:schemeClr val="accent5">
                  <a:lumMod val="20000"/>
                  <a:lumOff val="80000"/>
                </a:schemeClr>
              </a:solidFill>
              <a:effectLst>
                <a:outerShdw dist="25400" dir="2700000" algn="tl" rotWithShape="0">
                  <a:schemeClr val="accent2"/>
                </a:outerShdw>
              </a:effectLst>
            </a:endParaRPr>
          </a:p>
        </p:txBody>
      </p:sp>
    </p:spTree>
    <p:extLst>
      <p:ext uri="{BB962C8B-B14F-4D97-AF65-F5344CB8AC3E}">
        <p14:creationId xmlns:p14="http://schemas.microsoft.com/office/powerpoint/2010/main" val="146285382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03B8D07-81F3-F51E-E3C5-19CAF6CDF67A}"/>
              </a:ext>
            </a:extLst>
          </p:cNvPr>
          <p:cNvSpPr txBox="1"/>
          <p:nvPr/>
        </p:nvSpPr>
        <p:spPr>
          <a:xfrm>
            <a:off x="0" y="0"/>
            <a:ext cx="12191999" cy="769441"/>
          </a:xfrm>
          <a:prstGeom prst="rect">
            <a:avLst/>
          </a:prstGeom>
          <a:noFill/>
        </p:spPr>
        <p:txBody>
          <a:bodyPr wrap="square">
            <a:spAutoFit/>
          </a:bodyPr>
          <a:lstStyle/>
          <a:p>
            <a:pPr algn="ctr"/>
            <a:r>
              <a:rPr lang="ja-JP" altLang="en-US" sz="4400" b="1" spc="300" dirty="0">
                <a:ln w="0"/>
                <a:solidFill>
                  <a:schemeClr val="bg1"/>
                </a:solidFill>
                <a:effectLst>
                  <a:innerShdw blurRad="63500" dist="50800" dir="13500000">
                    <a:srgbClr val="000000">
                      <a:alpha val="50000"/>
                    </a:srgbClr>
                  </a:innerShdw>
                </a:effectLst>
              </a:rPr>
              <a:t>悪に至る道</a:t>
            </a:r>
            <a:endParaRPr lang="en" sz="4400" b="1" spc="300" dirty="0">
              <a:ln w="0"/>
              <a:solidFill>
                <a:schemeClr val="bg1"/>
              </a:solidFill>
              <a:effectLst>
                <a:innerShdw blurRad="63500" dist="50800" dir="13500000">
                  <a:srgbClr val="000000">
                    <a:alpha val="50000"/>
                  </a:srgbClr>
                </a:innerShdw>
              </a:effectLst>
            </a:endParaRPr>
          </a:p>
        </p:txBody>
      </p:sp>
      <p:sp>
        <p:nvSpPr>
          <p:cNvPr id="4" name="CuadroTexto 3">
            <a:extLst>
              <a:ext uri="{FF2B5EF4-FFF2-40B4-BE49-F238E27FC236}">
                <a16:creationId xmlns:a16="http://schemas.microsoft.com/office/drawing/2014/main" id="{B5DBF6AD-7B98-FB27-8112-819B82CA3457}"/>
              </a:ext>
            </a:extLst>
          </p:cNvPr>
          <p:cNvSpPr txBox="1"/>
          <p:nvPr/>
        </p:nvSpPr>
        <p:spPr>
          <a:xfrm>
            <a:off x="457198" y="645476"/>
            <a:ext cx="11375757" cy="707886"/>
          </a:xfrm>
          <a:prstGeom prst="rect">
            <a:avLst/>
          </a:prstGeom>
          <a:noFill/>
        </p:spPr>
        <p:txBody>
          <a:bodyPr wrap="square">
            <a:spAutoFit/>
          </a:bodyPr>
          <a:lstStyle/>
          <a:p>
            <a:pPr algn="ctr"/>
            <a:r>
              <a:rPr lang="ja-JP" altLang="en-US" sz="2000" b="1" dirty="0">
                <a:solidFill>
                  <a:srgbClr val="FAC6CF"/>
                </a:solidFill>
                <a:effectLst>
                  <a:outerShdw blurRad="38100" dist="38100" dir="2700000" algn="tl">
                    <a:srgbClr val="000000">
                      <a:alpha val="43137"/>
                    </a:srgbClr>
                  </a:outerShdw>
                </a:effectLst>
                <a:latin typeface="+mn-ea"/>
              </a:rPr>
              <a:t>悪しき事にわが心を傾けさせず、不義を行う人々と共に／悪しきわざにあずからせないでください。また彼らのうまき物を食べさせないでください。</a:t>
            </a:r>
            <a:r>
              <a:rPr lang="en" sz="2000" b="1" dirty="0">
                <a:solidFill>
                  <a:srgbClr val="FAC6CF"/>
                </a:solidFill>
                <a:effectLst>
                  <a:outerShdw blurRad="38100" dist="38100" dir="2700000" algn="tl">
                    <a:srgbClr val="000000">
                      <a:alpha val="43137"/>
                    </a:srgbClr>
                  </a:outerShdw>
                </a:effectLst>
                <a:latin typeface="+mn-ea"/>
              </a:rPr>
              <a:t>(</a:t>
            </a:r>
            <a:r>
              <a:rPr lang="ja-JP" altLang="en-US" sz="2000" b="1" dirty="0">
                <a:solidFill>
                  <a:srgbClr val="FAC6CF"/>
                </a:solidFill>
                <a:effectLst>
                  <a:outerShdw blurRad="38100" dist="38100" dir="2700000" algn="tl">
                    <a:srgbClr val="000000">
                      <a:alpha val="43137"/>
                    </a:srgbClr>
                  </a:outerShdw>
                </a:effectLst>
                <a:latin typeface="+mn-ea"/>
              </a:rPr>
              <a:t>詩篇</a:t>
            </a:r>
            <a:r>
              <a:rPr lang="en" sz="2000" b="1" dirty="0">
                <a:solidFill>
                  <a:srgbClr val="FAC6CF"/>
                </a:solidFill>
                <a:effectLst>
                  <a:outerShdw blurRad="38100" dist="38100" dir="2700000" algn="tl">
                    <a:srgbClr val="000000">
                      <a:alpha val="43137"/>
                    </a:srgbClr>
                  </a:outerShdw>
                </a:effectLst>
                <a:latin typeface="+mn-ea"/>
              </a:rPr>
              <a:t> 141:4)</a:t>
            </a:r>
            <a:endParaRPr lang="es-ES" sz="2000" b="1" dirty="0">
              <a:solidFill>
                <a:srgbClr val="FAC6CF"/>
              </a:solidFill>
              <a:effectLst>
                <a:outerShdw blurRad="38100" dist="38100" dir="2700000" algn="tl">
                  <a:srgbClr val="000000">
                    <a:alpha val="43137"/>
                  </a:srgbClr>
                </a:outerShdw>
              </a:effectLst>
              <a:latin typeface="+mn-ea"/>
            </a:endParaRPr>
          </a:p>
        </p:txBody>
      </p:sp>
      <p:sp>
        <p:nvSpPr>
          <p:cNvPr id="5" name="CuadroTexto 4">
            <a:extLst>
              <a:ext uri="{FF2B5EF4-FFF2-40B4-BE49-F238E27FC236}">
                <a16:creationId xmlns:a16="http://schemas.microsoft.com/office/drawing/2014/main" id="{0477EB3F-0DF4-825B-2340-1766147FD7FE}"/>
              </a:ext>
            </a:extLst>
          </p:cNvPr>
          <p:cNvSpPr txBox="1"/>
          <p:nvPr/>
        </p:nvSpPr>
        <p:spPr>
          <a:xfrm>
            <a:off x="233080" y="1514802"/>
            <a:ext cx="8649197" cy="1015663"/>
          </a:xfrm>
          <a:prstGeom prst="rect">
            <a:avLst/>
          </a:prstGeom>
          <a:noFill/>
        </p:spPr>
        <p:txBody>
          <a:bodyPr wrap="square" rtlCol="0">
            <a:spAutoFit/>
          </a:bodyPr>
          <a:lstStyle/>
          <a:p>
            <a:pPr>
              <a:spcBef>
                <a:spcPts val="600"/>
              </a:spcBef>
            </a:pPr>
            <a:r>
              <a:rPr lang="ja-JP" altLang="en-US" sz="2000" b="1" dirty="0">
                <a:latin typeface="+mn-ea"/>
              </a:rPr>
              <a:t>詩篇</a:t>
            </a:r>
            <a:r>
              <a:rPr lang="en-US" altLang="ja-JP" sz="2000" b="1" dirty="0">
                <a:latin typeface="+mn-ea"/>
              </a:rPr>
              <a:t>141</a:t>
            </a:r>
            <a:r>
              <a:rPr lang="ja-JP" altLang="en-US" sz="2000" b="1" dirty="0">
                <a:latin typeface="+mn-ea"/>
              </a:rPr>
              <a:t>篇は、内的・外的な誘惑から私たちを解放してくださるよう神に求める祈りである（詩</a:t>
            </a:r>
            <a:r>
              <a:rPr lang="en-US" altLang="ja-JP" sz="2000" b="1" dirty="0">
                <a:latin typeface="+mn-ea"/>
              </a:rPr>
              <a:t>141:1-3</a:t>
            </a:r>
            <a:r>
              <a:rPr lang="ja-JP" altLang="en-US" sz="2000" b="1" dirty="0">
                <a:latin typeface="+mn-ea"/>
              </a:rPr>
              <a:t>、</a:t>
            </a:r>
            <a:r>
              <a:rPr lang="en-US" altLang="ja-JP" sz="2000" b="1" dirty="0">
                <a:latin typeface="+mn-ea"/>
              </a:rPr>
              <a:t>9-10</a:t>
            </a:r>
            <a:r>
              <a:rPr lang="ja-JP" altLang="en-US" sz="2000" b="1" dirty="0">
                <a:latin typeface="+mn-ea"/>
              </a:rPr>
              <a:t>）。自分の力では、誘惑に打ち勝つことはできない。誘惑に打ち勝つためには、絶えず祈る必要がある。</a:t>
            </a:r>
            <a:endParaRPr lang="en" sz="2000" b="1" dirty="0">
              <a:latin typeface="+mn-ea"/>
            </a:endParaRPr>
          </a:p>
        </p:txBody>
      </p:sp>
      <p:graphicFrame>
        <p:nvGraphicFramePr>
          <p:cNvPr id="6" name="Diagrama 5">
            <a:extLst>
              <a:ext uri="{FF2B5EF4-FFF2-40B4-BE49-F238E27FC236}">
                <a16:creationId xmlns:a16="http://schemas.microsoft.com/office/drawing/2014/main" id="{89506206-C046-87B0-74F2-57160297752E}"/>
              </a:ext>
            </a:extLst>
          </p:cNvPr>
          <p:cNvGraphicFramePr/>
          <p:nvPr>
            <p:extLst>
              <p:ext uri="{D42A27DB-BD31-4B8C-83A1-F6EECF244321}">
                <p14:modId xmlns:p14="http://schemas.microsoft.com/office/powerpoint/2010/main" val="1895965331"/>
              </p:ext>
            </p:extLst>
          </p:nvPr>
        </p:nvGraphicFramePr>
        <p:xfrm>
          <a:off x="233080" y="2999967"/>
          <a:ext cx="7440707" cy="37056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id="{0477EB3F-0DF4-825B-2340-1766147FD7FE}"/>
              </a:ext>
            </a:extLst>
          </p:cNvPr>
          <p:cNvSpPr txBox="1"/>
          <p:nvPr/>
        </p:nvSpPr>
        <p:spPr>
          <a:xfrm>
            <a:off x="7913016" y="4576863"/>
            <a:ext cx="4138894" cy="1938992"/>
          </a:xfrm>
          <a:prstGeom prst="rect">
            <a:avLst/>
          </a:prstGeom>
          <a:noFill/>
        </p:spPr>
        <p:txBody>
          <a:bodyPr wrap="square" rtlCol="0">
            <a:spAutoFit/>
          </a:bodyPr>
          <a:lstStyle/>
          <a:p>
            <a:pPr>
              <a:spcBef>
                <a:spcPts val="600"/>
              </a:spcBef>
            </a:pPr>
            <a:r>
              <a:rPr lang="ja-JP" altLang="en-US" sz="2000" b="1" dirty="0"/>
              <a:t>詩篇は、誘惑の進行性、誘惑的、狡猾な性格を描写している。主に全面的に頼ることだけが勝利を　保証する（詩</a:t>
            </a:r>
            <a:r>
              <a:rPr lang="en-US" altLang="ja-JP" sz="2000" b="1" dirty="0"/>
              <a:t>141:8-10</a:t>
            </a:r>
            <a:r>
              <a:rPr lang="ja-JP" altLang="en-US" sz="2000" b="1" dirty="0"/>
              <a:t>）。しかし、罪に対する最終的な勝利はまだ　先の未来にある（詩</a:t>
            </a:r>
            <a:r>
              <a:rPr lang="en-US" altLang="ja-JP" sz="2000" b="1" dirty="0"/>
              <a:t>1:5-6</a:t>
            </a:r>
            <a:r>
              <a:rPr lang="ja-JP" altLang="en-US" sz="2000" b="1" dirty="0"/>
              <a:t>）。</a:t>
            </a:r>
            <a:endParaRPr lang="en" sz="2000" b="1" dirty="0"/>
          </a:p>
        </p:txBody>
      </p:sp>
      <p:pic>
        <p:nvPicPr>
          <p:cNvPr id="12" name="Imagen 11" descr="Un par de hombres sentados en un sofá&#10;&#10;Descripción generada automáticamente con confianza media">
            <a:extLst>
              <a:ext uri="{FF2B5EF4-FFF2-40B4-BE49-F238E27FC236}">
                <a16:creationId xmlns:a16="http://schemas.microsoft.com/office/drawing/2014/main" id="{E6BFAFB0-3927-9B2F-3083-B421930070E6}"/>
              </a:ext>
            </a:extLst>
          </p:cNvPr>
          <p:cNvPicPr>
            <a:picLocks noChangeAspect="1"/>
          </p:cNvPicPr>
          <p:nvPr/>
        </p:nvPicPr>
        <p:blipFill rotWithShape="1">
          <a:blip r:embed="rId8" cstate="hqprint">
            <a:extLst>
              <a:ext uri="{28A0092B-C50C-407E-A947-70E740481C1C}">
                <a14:useLocalDpi xmlns:a14="http://schemas.microsoft.com/office/drawing/2010/main"/>
              </a:ext>
            </a:extLst>
          </a:blip>
          <a:srcRect/>
          <a:stretch/>
        </p:blipFill>
        <p:spPr>
          <a:xfrm>
            <a:off x="8882277" y="1524000"/>
            <a:ext cx="3076642" cy="2815525"/>
          </a:xfrm>
          <a:prstGeom prst="roundRect">
            <a:avLst>
              <a:gd name="adj" fmla="val 4167"/>
            </a:avLst>
          </a:prstGeom>
          <a:solidFill>
            <a:srgbClr val="FFFFFF"/>
          </a:solidFill>
          <a:ln w="76200" cap="sq">
            <a:solidFill>
              <a:srgbClr val="A60E26"/>
            </a:solidFill>
            <a:miter lim="800000"/>
          </a:ln>
          <a:effectLst/>
          <a:scene3d>
            <a:camera prst="orthographicFront"/>
            <a:lightRig rig="threePt" dir="t">
              <a:rot lat="0" lon="0" rev="2700000"/>
            </a:lightRig>
          </a:scene3d>
          <a:sp3d contourW="6350">
            <a:bevelT h="38100"/>
            <a:contourClr>
              <a:srgbClr val="C0C0C0"/>
            </a:contourClr>
          </a:sp3d>
        </p:spPr>
      </p:pic>
      <p:sp>
        <p:nvSpPr>
          <p:cNvPr id="8" name="CuadroTexto 7">
            <a:extLst>
              <a:ext uri="{FF2B5EF4-FFF2-40B4-BE49-F238E27FC236}">
                <a16:creationId xmlns:a16="http://schemas.microsoft.com/office/drawing/2014/main" id="{9ECB3143-3F7D-943F-FA0D-581D9668DBA8}"/>
              </a:ext>
            </a:extLst>
          </p:cNvPr>
          <p:cNvSpPr txBox="1"/>
          <p:nvPr/>
        </p:nvSpPr>
        <p:spPr>
          <a:xfrm>
            <a:off x="235702" y="2767803"/>
            <a:ext cx="8808946" cy="400110"/>
          </a:xfrm>
          <a:prstGeom prst="rect">
            <a:avLst/>
          </a:prstGeom>
          <a:noFill/>
        </p:spPr>
        <p:txBody>
          <a:bodyPr wrap="square">
            <a:spAutoFit/>
          </a:bodyPr>
          <a:lstStyle/>
          <a:p>
            <a:pPr>
              <a:spcBef>
                <a:spcPts val="600"/>
              </a:spcBef>
            </a:pPr>
            <a:r>
              <a:rPr lang="ja-JP" altLang="en-US" sz="2000" b="1" dirty="0"/>
              <a:t>詩篇</a:t>
            </a:r>
            <a:r>
              <a:rPr lang="en-US" altLang="ja-JP" sz="2000" b="1" dirty="0"/>
              <a:t>141</a:t>
            </a:r>
            <a:r>
              <a:rPr lang="ja-JP" altLang="en-US" sz="2000" b="1" dirty="0"/>
              <a:t>篇</a:t>
            </a:r>
            <a:r>
              <a:rPr lang="en-US" altLang="ja-JP" sz="2000" b="1" dirty="0"/>
              <a:t>4</a:t>
            </a:r>
            <a:r>
              <a:rPr lang="ja-JP" altLang="en-US" sz="2000" b="1" dirty="0"/>
              <a:t>節と</a:t>
            </a:r>
            <a:r>
              <a:rPr lang="en-US" altLang="ja-JP" sz="2000" b="1" dirty="0"/>
              <a:t>1</a:t>
            </a:r>
            <a:r>
              <a:rPr lang="ja-JP" altLang="en-US" sz="2000" b="1" dirty="0"/>
              <a:t>篇</a:t>
            </a:r>
            <a:r>
              <a:rPr lang="en-US" altLang="ja-JP" sz="2000" b="1" dirty="0"/>
              <a:t>1</a:t>
            </a:r>
            <a:r>
              <a:rPr lang="ja-JP" altLang="en-US" sz="2000" b="1" dirty="0"/>
              <a:t>節は、誘惑の過程を示している：</a:t>
            </a:r>
            <a:endParaRPr lang="en" sz="2000" b="1" dirty="0"/>
          </a:p>
        </p:txBody>
      </p:sp>
    </p:spTree>
    <p:extLst>
      <p:ext uri="{BB962C8B-B14F-4D97-AF65-F5344CB8AC3E}">
        <p14:creationId xmlns:p14="http://schemas.microsoft.com/office/powerpoint/2010/main" val="1455810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145">
                                          <p:stCondLst>
                                            <p:cond delay="0"/>
                                          </p:stCondLst>
                                        </p:cTn>
                                        <p:tgtEl>
                                          <p:spTgt spid="4"/>
                                        </p:tgtEl>
                                      </p:cBhvr>
                                    </p:animEffect>
                                    <p:anim calcmode="lin" valueType="num">
                                      <p:cBhvr>
                                        <p:cTn id="17" dur="456"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8" dur="166"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9" dur="166" tmFilter="0, 0; 0.125,0.2665; 0.25,0.4; 0.375,0.465; 0.5,0.5;  0.625,0.535; 0.75,0.6; 0.875,0.7335; 1,1">
                                          <p:stCondLst>
                                            <p:cond delay="166"/>
                                          </p:stCondLst>
                                        </p:cTn>
                                        <p:tgtEl>
                                          <p:spTgt spid="4"/>
                                        </p:tgtEl>
                                        <p:attrNameLst>
                                          <p:attrName>ppt_y</p:attrName>
                                        </p:attrNameLst>
                                      </p:cBhvr>
                                      <p:tavLst>
                                        <p:tav tm="0" fmla="#ppt_y-sin(pi*$)/9">
                                          <p:val>
                                            <p:fltVal val="0"/>
                                          </p:val>
                                        </p:tav>
                                        <p:tav tm="100000">
                                          <p:val>
                                            <p:fltVal val="1"/>
                                          </p:val>
                                        </p:tav>
                                      </p:tavLst>
                                    </p:anim>
                                    <p:anim calcmode="lin" valueType="num">
                                      <p:cBhvr>
                                        <p:cTn id="20" dur="83" tmFilter="0, 0; 0.125,0.2665; 0.25,0.4; 0.375,0.465; 0.5,0.5;  0.625,0.535; 0.75,0.6; 0.875,0.7335; 1,1">
                                          <p:stCondLst>
                                            <p:cond delay="331"/>
                                          </p:stCondLst>
                                        </p:cTn>
                                        <p:tgtEl>
                                          <p:spTgt spid="4"/>
                                        </p:tgtEl>
                                        <p:attrNameLst>
                                          <p:attrName>ppt_y</p:attrName>
                                        </p:attrNameLst>
                                      </p:cBhvr>
                                      <p:tavLst>
                                        <p:tav tm="0" fmla="#ppt_y-sin(pi*$)/27">
                                          <p:val>
                                            <p:fltVal val="0"/>
                                          </p:val>
                                        </p:tav>
                                        <p:tav tm="100000">
                                          <p:val>
                                            <p:fltVal val="1"/>
                                          </p:val>
                                        </p:tav>
                                      </p:tavLst>
                                    </p:anim>
                                    <p:anim calcmode="lin" valueType="num">
                                      <p:cBhvr>
                                        <p:cTn id="21" dur="41" tmFilter="0, 0; 0.125,0.2665; 0.25,0.4; 0.375,0.465; 0.5,0.5;  0.625,0.535; 0.75,0.6; 0.875,0.7335; 1,1">
                                          <p:stCondLst>
                                            <p:cond delay="414"/>
                                          </p:stCondLst>
                                        </p:cTn>
                                        <p:tgtEl>
                                          <p:spTgt spid="4"/>
                                        </p:tgtEl>
                                        <p:attrNameLst>
                                          <p:attrName>ppt_y</p:attrName>
                                        </p:attrNameLst>
                                      </p:cBhvr>
                                      <p:tavLst>
                                        <p:tav tm="0" fmla="#ppt_y-sin(pi*$)/81">
                                          <p:val>
                                            <p:fltVal val="0"/>
                                          </p:val>
                                        </p:tav>
                                        <p:tav tm="100000">
                                          <p:val>
                                            <p:fltVal val="1"/>
                                          </p:val>
                                        </p:tav>
                                      </p:tavLst>
                                    </p:anim>
                                    <p:animScale>
                                      <p:cBhvr>
                                        <p:cTn id="22" dur="7">
                                          <p:stCondLst>
                                            <p:cond delay="162"/>
                                          </p:stCondLst>
                                        </p:cTn>
                                        <p:tgtEl>
                                          <p:spTgt spid="4"/>
                                        </p:tgtEl>
                                      </p:cBhvr>
                                      <p:to x="100000" y="60000"/>
                                    </p:animScale>
                                    <p:animScale>
                                      <p:cBhvr>
                                        <p:cTn id="23" dur="41" decel="50000">
                                          <p:stCondLst>
                                            <p:cond delay="169"/>
                                          </p:stCondLst>
                                        </p:cTn>
                                        <p:tgtEl>
                                          <p:spTgt spid="4"/>
                                        </p:tgtEl>
                                      </p:cBhvr>
                                      <p:to x="100000" y="100000"/>
                                    </p:animScale>
                                    <p:animScale>
                                      <p:cBhvr>
                                        <p:cTn id="24" dur="7">
                                          <p:stCondLst>
                                            <p:cond delay="328"/>
                                          </p:stCondLst>
                                        </p:cTn>
                                        <p:tgtEl>
                                          <p:spTgt spid="4"/>
                                        </p:tgtEl>
                                      </p:cBhvr>
                                      <p:to x="100000" y="80000"/>
                                    </p:animScale>
                                    <p:animScale>
                                      <p:cBhvr>
                                        <p:cTn id="25" dur="41" decel="50000">
                                          <p:stCondLst>
                                            <p:cond delay="335"/>
                                          </p:stCondLst>
                                        </p:cTn>
                                        <p:tgtEl>
                                          <p:spTgt spid="4"/>
                                        </p:tgtEl>
                                      </p:cBhvr>
                                      <p:to x="100000" y="100000"/>
                                    </p:animScale>
                                    <p:animScale>
                                      <p:cBhvr>
                                        <p:cTn id="26" dur="7">
                                          <p:stCondLst>
                                            <p:cond delay="410"/>
                                          </p:stCondLst>
                                        </p:cTn>
                                        <p:tgtEl>
                                          <p:spTgt spid="4"/>
                                        </p:tgtEl>
                                      </p:cBhvr>
                                      <p:to x="100000" y="90000"/>
                                    </p:animScale>
                                    <p:animScale>
                                      <p:cBhvr>
                                        <p:cTn id="27" dur="41" decel="50000">
                                          <p:stCondLst>
                                            <p:cond delay="417"/>
                                          </p:stCondLst>
                                        </p:cTn>
                                        <p:tgtEl>
                                          <p:spTgt spid="4"/>
                                        </p:tgtEl>
                                      </p:cBhvr>
                                      <p:to x="100000" y="100000"/>
                                    </p:animScale>
                                    <p:animScale>
                                      <p:cBhvr>
                                        <p:cTn id="28" dur="7">
                                          <p:stCondLst>
                                            <p:cond delay="452"/>
                                          </p:stCondLst>
                                        </p:cTn>
                                        <p:tgtEl>
                                          <p:spTgt spid="4"/>
                                        </p:tgtEl>
                                      </p:cBhvr>
                                      <p:to x="100000" y="95000"/>
                                    </p:animScale>
                                    <p:animScale>
                                      <p:cBhvr>
                                        <p:cTn id="29" dur="41" decel="50000">
                                          <p:stCondLst>
                                            <p:cond delay="459"/>
                                          </p:stCondLst>
                                        </p:cTn>
                                        <p:tgtEl>
                                          <p:spTgt spid="4"/>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1000"/>
                                        <p:tgtEl>
                                          <p:spTgt spid="5"/>
                                        </p:tgtEl>
                                      </p:cBhvr>
                                    </p:animEffect>
                                    <p:anim calcmode="lin" valueType="num">
                                      <p:cBhvr>
                                        <p:cTn id="35" dur="1000" fill="hold"/>
                                        <p:tgtEl>
                                          <p:spTgt spid="5"/>
                                        </p:tgtEl>
                                        <p:attrNameLst>
                                          <p:attrName>ppt_x</p:attrName>
                                        </p:attrNameLst>
                                      </p:cBhvr>
                                      <p:tavLst>
                                        <p:tav tm="0">
                                          <p:val>
                                            <p:strVal val="#ppt_x"/>
                                          </p:val>
                                        </p:tav>
                                        <p:tav tm="100000">
                                          <p:val>
                                            <p:strVal val="#ppt_x"/>
                                          </p:val>
                                        </p:tav>
                                      </p:tavLst>
                                    </p:anim>
                                    <p:anim calcmode="lin" valueType="num">
                                      <p:cBhvr>
                                        <p:cTn id="36" dur="1000" fill="hold"/>
                                        <p:tgtEl>
                                          <p:spTgt spid="5"/>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1000"/>
                                        <p:tgtEl>
                                          <p:spTgt spid="12"/>
                                        </p:tgtEl>
                                      </p:cBhvr>
                                    </p:animEffect>
                                    <p:anim calcmode="lin" valueType="num">
                                      <p:cBhvr>
                                        <p:cTn id="40" dur="1000" fill="hold"/>
                                        <p:tgtEl>
                                          <p:spTgt spid="12"/>
                                        </p:tgtEl>
                                        <p:attrNameLst>
                                          <p:attrName>ppt_x</p:attrName>
                                        </p:attrNameLst>
                                      </p:cBhvr>
                                      <p:tavLst>
                                        <p:tav tm="0">
                                          <p:val>
                                            <p:strVal val="#ppt_x"/>
                                          </p:val>
                                        </p:tav>
                                        <p:tav tm="100000">
                                          <p:val>
                                            <p:strVal val="#ppt_x"/>
                                          </p:val>
                                        </p:tav>
                                      </p:tavLst>
                                    </p:anim>
                                    <p:anim calcmode="lin" valueType="num">
                                      <p:cBhvr>
                                        <p:cTn id="4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wipe(left)">
                                      <p:cBhvr>
                                        <p:cTn id="46" dur="500"/>
                                        <p:tgtEl>
                                          <p:spTgt spid="8"/>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6">
                                            <p:graphicEl>
                                              <a:dgm id="{E4EF0830-D324-4DC7-9870-983C9DCAA18A}"/>
                                            </p:graphicEl>
                                          </p:spTgt>
                                        </p:tgtEl>
                                        <p:attrNameLst>
                                          <p:attrName>style.visibility</p:attrName>
                                        </p:attrNameLst>
                                      </p:cBhvr>
                                      <p:to>
                                        <p:strVal val="visible"/>
                                      </p:to>
                                    </p:set>
                                    <p:animEffect transition="in" filter="wipe(left)">
                                      <p:cBhvr>
                                        <p:cTn id="51" dur="500"/>
                                        <p:tgtEl>
                                          <p:spTgt spid="6">
                                            <p:graphicEl>
                                              <a:dgm id="{E4EF0830-D324-4DC7-9870-983C9DCAA18A}"/>
                                            </p:graphic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1" fill="hold" grpId="0" nodeType="clickEffect">
                                  <p:stCondLst>
                                    <p:cond delay="0"/>
                                  </p:stCondLst>
                                  <p:childTnLst>
                                    <p:set>
                                      <p:cBhvr>
                                        <p:cTn id="55" dur="1" fill="hold">
                                          <p:stCondLst>
                                            <p:cond delay="0"/>
                                          </p:stCondLst>
                                        </p:cTn>
                                        <p:tgtEl>
                                          <p:spTgt spid="6">
                                            <p:graphicEl>
                                              <a:dgm id="{2AD6179C-97A9-4A75-96F7-1FD3A90DAF71}"/>
                                            </p:graphicEl>
                                          </p:spTgt>
                                        </p:tgtEl>
                                        <p:attrNameLst>
                                          <p:attrName>style.visibility</p:attrName>
                                        </p:attrNameLst>
                                      </p:cBhvr>
                                      <p:to>
                                        <p:strVal val="visible"/>
                                      </p:to>
                                    </p:set>
                                    <p:animEffect transition="in" filter="wipe(up)">
                                      <p:cBhvr>
                                        <p:cTn id="56" dur="500"/>
                                        <p:tgtEl>
                                          <p:spTgt spid="6">
                                            <p:graphicEl>
                                              <a:dgm id="{2AD6179C-97A9-4A75-96F7-1FD3A90DAF71}"/>
                                            </p:graphic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6">
                                            <p:graphicEl>
                                              <a:dgm id="{47380ABB-5A54-4FC1-AA86-BD0AA815744E}"/>
                                            </p:graphicEl>
                                          </p:spTgt>
                                        </p:tgtEl>
                                        <p:attrNameLst>
                                          <p:attrName>style.visibility</p:attrName>
                                        </p:attrNameLst>
                                      </p:cBhvr>
                                      <p:to>
                                        <p:strVal val="visible"/>
                                      </p:to>
                                    </p:set>
                                    <p:animEffect transition="in" filter="wipe(left)">
                                      <p:cBhvr>
                                        <p:cTn id="61" dur="500"/>
                                        <p:tgtEl>
                                          <p:spTgt spid="6">
                                            <p:graphicEl>
                                              <a:dgm id="{47380ABB-5A54-4FC1-AA86-BD0AA815744E}"/>
                                            </p:graphicEl>
                                          </p:spTgt>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1" fill="hold" grpId="0" nodeType="clickEffect">
                                  <p:stCondLst>
                                    <p:cond delay="0"/>
                                  </p:stCondLst>
                                  <p:childTnLst>
                                    <p:set>
                                      <p:cBhvr>
                                        <p:cTn id="65" dur="1" fill="hold">
                                          <p:stCondLst>
                                            <p:cond delay="0"/>
                                          </p:stCondLst>
                                        </p:cTn>
                                        <p:tgtEl>
                                          <p:spTgt spid="6">
                                            <p:graphicEl>
                                              <a:dgm id="{333849A9-85B3-45A3-9C3B-121483F10481}"/>
                                            </p:graphicEl>
                                          </p:spTgt>
                                        </p:tgtEl>
                                        <p:attrNameLst>
                                          <p:attrName>style.visibility</p:attrName>
                                        </p:attrNameLst>
                                      </p:cBhvr>
                                      <p:to>
                                        <p:strVal val="visible"/>
                                      </p:to>
                                    </p:set>
                                    <p:animEffect transition="in" filter="wipe(up)">
                                      <p:cBhvr>
                                        <p:cTn id="66" dur="500"/>
                                        <p:tgtEl>
                                          <p:spTgt spid="6">
                                            <p:graphicEl>
                                              <a:dgm id="{333849A9-85B3-45A3-9C3B-121483F10481}"/>
                                            </p:graphicEl>
                                          </p:spTgt>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6">
                                            <p:graphicEl>
                                              <a:dgm id="{A1EFEAA4-57E4-4F2F-B028-43E07D1A6DB6}"/>
                                            </p:graphicEl>
                                          </p:spTgt>
                                        </p:tgtEl>
                                        <p:attrNameLst>
                                          <p:attrName>style.visibility</p:attrName>
                                        </p:attrNameLst>
                                      </p:cBhvr>
                                      <p:to>
                                        <p:strVal val="visible"/>
                                      </p:to>
                                    </p:set>
                                    <p:animEffect transition="in" filter="wipe(left)">
                                      <p:cBhvr>
                                        <p:cTn id="71" dur="500"/>
                                        <p:tgtEl>
                                          <p:spTgt spid="6">
                                            <p:graphicEl>
                                              <a:dgm id="{A1EFEAA4-57E4-4F2F-B028-43E07D1A6DB6}"/>
                                            </p:graphicEl>
                                          </p:spTgt>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1" fill="hold" grpId="0" nodeType="clickEffect">
                                  <p:stCondLst>
                                    <p:cond delay="0"/>
                                  </p:stCondLst>
                                  <p:childTnLst>
                                    <p:set>
                                      <p:cBhvr>
                                        <p:cTn id="75" dur="1" fill="hold">
                                          <p:stCondLst>
                                            <p:cond delay="0"/>
                                          </p:stCondLst>
                                        </p:cTn>
                                        <p:tgtEl>
                                          <p:spTgt spid="6">
                                            <p:graphicEl>
                                              <a:dgm id="{69A1BC3A-0AA4-40E7-A3EA-8479317ADD6A}"/>
                                            </p:graphicEl>
                                          </p:spTgt>
                                        </p:tgtEl>
                                        <p:attrNameLst>
                                          <p:attrName>style.visibility</p:attrName>
                                        </p:attrNameLst>
                                      </p:cBhvr>
                                      <p:to>
                                        <p:strVal val="visible"/>
                                      </p:to>
                                    </p:set>
                                    <p:animEffect transition="in" filter="wipe(up)">
                                      <p:cBhvr>
                                        <p:cTn id="76" dur="500"/>
                                        <p:tgtEl>
                                          <p:spTgt spid="6">
                                            <p:graphicEl>
                                              <a:dgm id="{69A1BC3A-0AA4-40E7-A3EA-8479317ADD6A}"/>
                                            </p:graphicEl>
                                          </p:spTgt>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grpId="0" nodeType="clickEffect">
                                  <p:stCondLst>
                                    <p:cond delay="0"/>
                                  </p:stCondLst>
                                  <p:childTnLst>
                                    <p:set>
                                      <p:cBhvr>
                                        <p:cTn id="80" dur="1" fill="hold">
                                          <p:stCondLst>
                                            <p:cond delay="0"/>
                                          </p:stCondLst>
                                        </p:cTn>
                                        <p:tgtEl>
                                          <p:spTgt spid="7"/>
                                        </p:tgtEl>
                                        <p:attrNameLst>
                                          <p:attrName>style.visibility</p:attrName>
                                        </p:attrNameLst>
                                      </p:cBhvr>
                                      <p:to>
                                        <p:strVal val="visible"/>
                                      </p:to>
                                    </p:set>
                                    <p:animEffect transition="in" filter="wipe(left)">
                                      <p:cBhvr>
                                        <p:cTn id="8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Graphic spid="6" grpId="0" uiExpand="1">
        <p:bldSub>
          <a:bldDgm bld="one"/>
        </p:bldSub>
      </p:bldGraphic>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7328EED0-06D0-7BDF-CA25-FE2C35F0FA80}"/>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AD246BC3-6A5E-773B-C105-AFC6A193085A}"/>
              </a:ext>
            </a:extLst>
          </p:cNvPr>
          <p:cNvSpPr txBox="1"/>
          <p:nvPr/>
        </p:nvSpPr>
        <p:spPr>
          <a:xfrm>
            <a:off x="0" y="0"/>
            <a:ext cx="12191999" cy="769441"/>
          </a:xfrm>
          <a:prstGeom prst="rect">
            <a:avLst/>
          </a:prstGeom>
          <a:noFill/>
        </p:spPr>
        <p:txBody>
          <a:bodyPr wrap="square">
            <a:spAutoFit/>
          </a:bodyPr>
          <a:lstStyle/>
          <a:p>
            <a:pPr algn="ctr"/>
            <a:r>
              <a:rPr lang="ja-JP" altLang="en-US" sz="4400" b="1" spc="300" dirty="0">
                <a:ln w="9525" cmpd="sng">
                  <a:solidFill>
                    <a:schemeClr val="accent1"/>
                  </a:solidFill>
                  <a:prstDash val="solid"/>
                </a:ln>
                <a:solidFill>
                  <a:srgbClr val="70AD47">
                    <a:tint val="1000"/>
                  </a:srgbClr>
                </a:solidFill>
                <a:effectLst>
                  <a:glow rad="38100">
                    <a:schemeClr val="accent1">
                      <a:alpha val="40000"/>
                    </a:schemeClr>
                  </a:glow>
                </a:effectLst>
              </a:rPr>
              <a:t>善を行うことの祝福</a:t>
            </a:r>
            <a:endParaRPr lang="en" sz="4400" b="1" spc="30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4" name="CuadroTexto 3">
            <a:extLst>
              <a:ext uri="{FF2B5EF4-FFF2-40B4-BE49-F238E27FC236}">
                <a16:creationId xmlns:a16="http://schemas.microsoft.com/office/drawing/2014/main" id="{4656D26A-E941-E683-424C-61CC72A8B0AE}"/>
              </a:ext>
            </a:extLst>
          </p:cNvPr>
          <p:cNvSpPr txBox="1"/>
          <p:nvPr/>
        </p:nvSpPr>
        <p:spPr>
          <a:xfrm>
            <a:off x="1429869" y="631575"/>
            <a:ext cx="9332259" cy="400110"/>
          </a:xfrm>
          <a:prstGeom prst="rect">
            <a:avLst/>
          </a:prstGeom>
          <a:noFill/>
        </p:spPr>
        <p:txBody>
          <a:bodyPr wrap="square">
            <a:spAutoFit/>
            <a:scene3d>
              <a:camera prst="orthographicFront"/>
              <a:lightRig rig="threePt" dir="t"/>
            </a:scene3d>
            <a:sp3d extrusionH="57150">
              <a:bevelT w="38100" h="38100"/>
            </a:sp3d>
          </a:bodyPr>
          <a:lstStyle/>
          <a:p>
            <a:pPr algn="ctr"/>
            <a:r>
              <a:rPr lang="ja-JP" altLang="en-US" sz="2000" b="1" dirty="0">
                <a:solidFill>
                  <a:schemeClr val="accent5">
                    <a:lumMod val="50000"/>
                  </a:schemeClr>
                </a:solidFill>
                <a:latin typeface="+mn-ea"/>
              </a:rPr>
              <a:t>見よ、主をおそれる人は、このように祝福を得る。</a:t>
            </a:r>
            <a:r>
              <a:rPr lang="en" sz="2000" b="1" dirty="0">
                <a:solidFill>
                  <a:schemeClr val="accent5">
                    <a:lumMod val="50000"/>
                  </a:schemeClr>
                </a:solidFill>
                <a:latin typeface="+mn-ea"/>
              </a:rPr>
              <a:t>(</a:t>
            </a:r>
            <a:r>
              <a:rPr lang="ja-JP" altLang="en-US" sz="2000" b="1" dirty="0">
                <a:solidFill>
                  <a:schemeClr val="accent5">
                    <a:lumMod val="50000"/>
                  </a:schemeClr>
                </a:solidFill>
                <a:latin typeface="+mn-ea"/>
              </a:rPr>
              <a:t>詩篇</a:t>
            </a:r>
            <a:r>
              <a:rPr lang="en" sz="2000" b="1" dirty="0">
                <a:solidFill>
                  <a:schemeClr val="accent5">
                    <a:lumMod val="50000"/>
                  </a:schemeClr>
                </a:solidFill>
                <a:latin typeface="+mn-ea"/>
              </a:rPr>
              <a:t> 128:4)</a:t>
            </a:r>
            <a:endParaRPr lang="es-ES" sz="2000" b="1" dirty="0">
              <a:solidFill>
                <a:schemeClr val="accent5">
                  <a:lumMod val="50000"/>
                </a:schemeClr>
              </a:solidFill>
              <a:latin typeface="+mn-ea"/>
            </a:endParaRPr>
          </a:p>
        </p:txBody>
      </p:sp>
      <p:sp>
        <p:nvSpPr>
          <p:cNvPr id="5" name="CuadroTexto 4">
            <a:extLst>
              <a:ext uri="{FF2B5EF4-FFF2-40B4-BE49-F238E27FC236}">
                <a16:creationId xmlns:a16="http://schemas.microsoft.com/office/drawing/2014/main" id="{D7DF1C5E-D304-9613-ADBF-EE4C9300EE5B}"/>
              </a:ext>
            </a:extLst>
          </p:cNvPr>
          <p:cNvSpPr txBox="1"/>
          <p:nvPr/>
        </p:nvSpPr>
        <p:spPr>
          <a:xfrm>
            <a:off x="3371850" y="1103682"/>
            <a:ext cx="8820149" cy="1015663"/>
          </a:xfrm>
          <a:prstGeom prst="rect">
            <a:avLst/>
          </a:prstGeom>
          <a:noFill/>
        </p:spPr>
        <p:txBody>
          <a:bodyPr wrap="square" rtlCol="0">
            <a:spAutoFit/>
          </a:bodyPr>
          <a:lstStyle/>
          <a:p>
            <a:pPr>
              <a:spcBef>
                <a:spcPts val="600"/>
              </a:spcBef>
            </a:pPr>
            <a:r>
              <a:rPr lang="ja-JP" altLang="en-US" sz="2000" b="1" dirty="0"/>
              <a:t>知恵の主な働きは、神の御心に従い、正しい方法で自分自身を行動させる　ことである。このように行動することによって、私たちはどのような祝福を　受けるのだろうか？</a:t>
            </a:r>
            <a:endParaRPr lang="en" sz="2000" b="1" dirty="0"/>
          </a:p>
        </p:txBody>
      </p:sp>
      <p:graphicFrame>
        <p:nvGraphicFramePr>
          <p:cNvPr id="2" name="Diagrama 1">
            <a:extLst>
              <a:ext uri="{FF2B5EF4-FFF2-40B4-BE49-F238E27FC236}">
                <a16:creationId xmlns:a16="http://schemas.microsoft.com/office/drawing/2014/main" id="{AB2754AA-2B27-00A8-B99D-4349A55EEDC3}"/>
              </a:ext>
            </a:extLst>
          </p:cNvPr>
          <p:cNvGraphicFramePr/>
          <p:nvPr>
            <p:extLst>
              <p:ext uri="{D42A27DB-BD31-4B8C-83A1-F6EECF244321}">
                <p14:modId xmlns:p14="http://schemas.microsoft.com/office/powerpoint/2010/main" val="3168673184"/>
              </p:ext>
            </p:extLst>
          </p:nvPr>
        </p:nvGraphicFramePr>
        <p:xfrm>
          <a:off x="3399303" y="2101555"/>
          <a:ext cx="8687921" cy="34545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id="{68180721-F1D2-F241-8DFD-7846D9766F16}"/>
              </a:ext>
            </a:extLst>
          </p:cNvPr>
          <p:cNvSpPr txBox="1"/>
          <p:nvPr/>
        </p:nvSpPr>
        <p:spPr>
          <a:xfrm>
            <a:off x="108040" y="5657850"/>
            <a:ext cx="7635224" cy="1015663"/>
          </a:xfrm>
          <a:prstGeom prst="rect">
            <a:avLst/>
          </a:prstGeom>
          <a:noFill/>
        </p:spPr>
        <p:txBody>
          <a:bodyPr wrap="square" rtlCol="0">
            <a:spAutoFit/>
          </a:bodyPr>
          <a:lstStyle/>
          <a:p>
            <a:pPr>
              <a:spcBef>
                <a:spcPts val="600"/>
              </a:spcBef>
            </a:pPr>
            <a:r>
              <a:rPr lang="ja-JP" altLang="en-US" sz="2000" b="1" dirty="0"/>
              <a:t>現在の善と悪の対立は、私たちがこれらの祝福をすべて享受することを妨げたり、部分的にしか享受できなかったりする。しかし、神の国において、私たちが完全に祝福される時が来るのだ。</a:t>
            </a:r>
            <a:endParaRPr lang="en" sz="2000" b="1" dirty="0"/>
          </a:p>
        </p:txBody>
      </p:sp>
      <p:pic>
        <p:nvPicPr>
          <p:cNvPr id="8" name="Imagen 7" descr="Una mujer con un atardecer de fondo&#10;&#10;Descripción generada automáticamente">
            <a:extLst>
              <a:ext uri="{FF2B5EF4-FFF2-40B4-BE49-F238E27FC236}">
                <a16:creationId xmlns:a16="http://schemas.microsoft.com/office/drawing/2014/main" id="{C81094C6-92E6-1EFD-28E8-56965FD14ABB}"/>
              </a:ext>
            </a:extLst>
          </p:cNvPr>
          <p:cNvPicPr>
            <a:picLocks noChangeAspect="1"/>
          </p:cNvPicPr>
          <p:nvPr/>
        </p:nvPicPr>
        <p:blipFill rotWithShape="1">
          <a:blip r:embed="rId8" cstate="hqprint">
            <a:extLst>
              <a:ext uri="{28A0092B-C50C-407E-A947-70E740481C1C}">
                <a14:useLocalDpi xmlns:a14="http://schemas.microsoft.com/office/drawing/2010/main"/>
              </a:ext>
            </a:extLst>
          </a:blip>
          <a:srcRect b="-173"/>
          <a:stretch/>
        </p:blipFill>
        <p:spPr>
          <a:xfrm>
            <a:off x="215152" y="1200150"/>
            <a:ext cx="2975723" cy="4130714"/>
          </a:xfrm>
          <a:prstGeom prst="round2DiagRect">
            <a:avLst>
              <a:gd name="adj1" fmla="val 16667"/>
              <a:gd name="adj2" fmla="val 0"/>
            </a:avLst>
          </a:prstGeom>
          <a:ln w="38100" cap="sq">
            <a:solidFill>
              <a:srgbClr val="4190A1"/>
            </a:solidFill>
            <a:miter lim="800000"/>
          </a:ln>
          <a:effectLst>
            <a:outerShdw blurRad="50800" dist="38100" dir="2700000" algn="tl" rotWithShape="0">
              <a:prstClr val="black">
                <a:alpha val="40000"/>
              </a:prstClr>
            </a:outerShdw>
          </a:effectLst>
        </p:spPr>
      </p:pic>
      <p:pic>
        <p:nvPicPr>
          <p:cNvPr id="10" name="Imagen 9">
            <a:extLst>
              <a:ext uri="{FF2B5EF4-FFF2-40B4-BE49-F238E27FC236}">
                <a16:creationId xmlns:a16="http://schemas.microsoft.com/office/drawing/2014/main" id="{91A13F9A-CC6B-1ADF-F8DC-C73CF00A20C3}"/>
              </a:ext>
            </a:extLst>
          </p:cNvPr>
          <p:cNvPicPr>
            <a:picLocks noChangeAspect="1"/>
          </p:cNvPicPr>
          <p:nvPr/>
        </p:nvPicPr>
        <p:blipFill rotWithShape="1">
          <a:blip r:embed="rId9" cstate="hqprint">
            <a:extLst>
              <a:ext uri="{28A0092B-C50C-407E-A947-70E740481C1C}">
                <a14:useLocalDpi xmlns:a14="http://schemas.microsoft.com/office/drawing/2010/main"/>
              </a:ext>
            </a:extLst>
          </a:blip>
          <a:srcRect/>
          <a:stretch/>
        </p:blipFill>
        <p:spPr>
          <a:xfrm>
            <a:off x="7884924" y="4455763"/>
            <a:ext cx="3914775" cy="2200644"/>
          </a:xfrm>
          <a:prstGeom prst="roundRect">
            <a:avLst>
              <a:gd name="adj" fmla="val 16667"/>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3C690F"/>
            </a:contourClr>
          </a:sp3d>
        </p:spPr>
      </p:pic>
    </p:spTree>
    <p:extLst>
      <p:ext uri="{BB962C8B-B14F-4D97-AF65-F5344CB8AC3E}">
        <p14:creationId xmlns:p14="http://schemas.microsoft.com/office/powerpoint/2010/main" val="2027224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1" presetClass="entr" presetSubtype="0" fill="hold" grpId="0" nodeType="afterEffect">
                                  <p:stCondLst>
                                    <p:cond delay="0"/>
                                  </p:stCondLst>
                                  <p:iterate type="lt">
                                    <p:tmPct val="1000"/>
                                  </p:iterate>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4"/>
                                        </p:tgtEl>
                                        <p:attrNameLst>
                                          <p:attrName>ppt_y</p:attrName>
                                        </p:attrNameLst>
                                      </p:cBhvr>
                                      <p:tavLst>
                                        <p:tav tm="0">
                                          <p:val>
                                            <p:strVal val="#ppt_y"/>
                                          </p:val>
                                        </p:tav>
                                        <p:tav tm="100000">
                                          <p:val>
                                            <p:strVal val="#ppt_y"/>
                                          </p:val>
                                        </p:tav>
                                      </p:tavLst>
                                    </p:anim>
                                    <p:anim calcmode="lin" valueType="num">
                                      <p:cBhvr>
                                        <p:cTn id="18"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6"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1+#ppt_w/2"/>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500" fill="hold"/>
                                        <p:tgtEl>
                                          <p:spTgt spid="5"/>
                                        </p:tgtEl>
                                        <p:attrNameLst>
                                          <p:attrName>ppt_x</p:attrName>
                                        </p:attrNameLst>
                                      </p:cBhvr>
                                      <p:tavLst>
                                        <p:tav tm="0">
                                          <p:val>
                                            <p:strVal val="1+#ppt_w/2"/>
                                          </p:val>
                                        </p:tav>
                                        <p:tav tm="100000">
                                          <p:val>
                                            <p:strVal val="#ppt_x"/>
                                          </p:val>
                                        </p:tav>
                                      </p:tavLst>
                                    </p:anim>
                                    <p:anim calcmode="lin" valueType="num">
                                      <p:cBhvr additive="base">
                                        <p:cTn id="3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53" presetClass="entr" presetSubtype="528" fill="hold" grpId="0" nodeType="clickEffect">
                                  <p:stCondLst>
                                    <p:cond delay="0"/>
                                  </p:stCondLst>
                                  <p:childTnLst>
                                    <p:set>
                                      <p:cBhvr>
                                        <p:cTn id="34" dur="1" fill="hold">
                                          <p:stCondLst>
                                            <p:cond delay="0"/>
                                          </p:stCondLst>
                                        </p:cTn>
                                        <p:tgtEl>
                                          <p:spTgt spid="2">
                                            <p:graphicEl>
                                              <a:dgm id="{7C1098E8-2D67-4CED-85AD-755B5EB568A9}"/>
                                            </p:graphicEl>
                                          </p:spTgt>
                                        </p:tgtEl>
                                        <p:attrNameLst>
                                          <p:attrName>style.visibility</p:attrName>
                                        </p:attrNameLst>
                                      </p:cBhvr>
                                      <p:to>
                                        <p:strVal val="visible"/>
                                      </p:to>
                                    </p:set>
                                    <p:anim calcmode="lin" valueType="num">
                                      <p:cBhvr>
                                        <p:cTn id="35" dur="500" fill="hold"/>
                                        <p:tgtEl>
                                          <p:spTgt spid="2">
                                            <p:graphicEl>
                                              <a:dgm id="{7C1098E8-2D67-4CED-85AD-755B5EB568A9}"/>
                                            </p:graphicEl>
                                          </p:spTgt>
                                        </p:tgtEl>
                                        <p:attrNameLst>
                                          <p:attrName>ppt_w</p:attrName>
                                        </p:attrNameLst>
                                      </p:cBhvr>
                                      <p:tavLst>
                                        <p:tav tm="0">
                                          <p:val>
                                            <p:fltVal val="0"/>
                                          </p:val>
                                        </p:tav>
                                        <p:tav tm="100000">
                                          <p:val>
                                            <p:strVal val="#ppt_w"/>
                                          </p:val>
                                        </p:tav>
                                      </p:tavLst>
                                    </p:anim>
                                    <p:anim calcmode="lin" valueType="num">
                                      <p:cBhvr>
                                        <p:cTn id="36" dur="500" fill="hold"/>
                                        <p:tgtEl>
                                          <p:spTgt spid="2">
                                            <p:graphicEl>
                                              <a:dgm id="{7C1098E8-2D67-4CED-85AD-755B5EB568A9}"/>
                                            </p:graphicEl>
                                          </p:spTgt>
                                        </p:tgtEl>
                                        <p:attrNameLst>
                                          <p:attrName>ppt_h</p:attrName>
                                        </p:attrNameLst>
                                      </p:cBhvr>
                                      <p:tavLst>
                                        <p:tav tm="0">
                                          <p:val>
                                            <p:fltVal val="0"/>
                                          </p:val>
                                        </p:tav>
                                        <p:tav tm="100000">
                                          <p:val>
                                            <p:strVal val="#ppt_h"/>
                                          </p:val>
                                        </p:tav>
                                      </p:tavLst>
                                    </p:anim>
                                    <p:animEffect transition="in" filter="fade">
                                      <p:cBhvr>
                                        <p:cTn id="37" dur="500"/>
                                        <p:tgtEl>
                                          <p:spTgt spid="2">
                                            <p:graphicEl>
                                              <a:dgm id="{7C1098E8-2D67-4CED-85AD-755B5EB568A9}"/>
                                            </p:graphicEl>
                                          </p:spTgt>
                                        </p:tgtEl>
                                      </p:cBhvr>
                                    </p:animEffect>
                                    <p:anim calcmode="lin" valueType="num">
                                      <p:cBhvr>
                                        <p:cTn id="38" dur="500" fill="hold"/>
                                        <p:tgtEl>
                                          <p:spTgt spid="2">
                                            <p:graphicEl>
                                              <a:dgm id="{7C1098E8-2D67-4CED-85AD-755B5EB568A9}"/>
                                            </p:graphicEl>
                                          </p:spTgt>
                                        </p:tgtEl>
                                        <p:attrNameLst>
                                          <p:attrName>ppt_x</p:attrName>
                                        </p:attrNameLst>
                                      </p:cBhvr>
                                      <p:tavLst>
                                        <p:tav tm="0">
                                          <p:val>
                                            <p:fltVal val="0.5"/>
                                          </p:val>
                                        </p:tav>
                                        <p:tav tm="100000">
                                          <p:val>
                                            <p:strVal val="#ppt_x"/>
                                          </p:val>
                                        </p:tav>
                                      </p:tavLst>
                                    </p:anim>
                                    <p:anim calcmode="lin" valueType="num">
                                      <p:cBhvr>
                                        <p:cTn id="39" dur="500" fill="hold"/>
                                        <p:tgtEl>
                                          <p:spTgt spid="2">
                                            <p:graphicEl>
                                              <a:dgm id="{7C1098E8-2D67-4CED-85AD-755B5EB568A9}"/>
                                            </p:graphicEl>
                                          </p:spTgt>
                                        </p:tgtEl>
                                        <p:attrNameLst>
                                          <p:attrName>ppt_y</p:attrName>
                                        </p:attrNameLst>
                                      </p:cBhvr>
                                      <p:tavLst>
                                        <p:tav tm="0">
                                          <p:val>
                                            <p:fltVal val="0.5"/>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53" presetClass="entr" presetSubtype="528" fill="hold" grpId="0" nodeType="clickEffect">
                                  <p:stCondLst>
                                    <p:cond delay="0"/>
                                  </p:stCondLst>
                                  <p:childTnLst>
                                    <p:set>
                                      <p:cBhvr>
                                        <p:cTn id="43" dur="1" fill="hold">
                                          <p:stCondLst>
                                            <p:cond delay="0"/>
                                          </p:stCondLst>
                                        </p:cTn>
                                        <p:tgtEl>
                                          <p:spTgt spid="2">
                                            <p:graphicEl>
                                              <a:dgm id="{11F2A83D-AF68-46DD-A5A4-13D475C50C7B}"/>
                                            </p:graphicEl>
                                          </p:spTgt>
                                        </p:tgtEl>
                                        <p:attrNameLst>
                                          <p:attrName>style.visibility</p:attrName>
                                        </p:attrNameLst>
                                      </p:cBhvr>
                                      <p:to>
                                        <p:strVal val="visible"/>
                                      </p:to>
                                    </p:set>
                                    <p:anim calcmode="lin" valueType="num">
                                      <p:cBhvr>
                                        <p:cTn id="44" dur="500" fill="hold"/>
                                        <p:tgtEl>
                                          <p:spTgt spid="2">
                                            <p:graphicEl>
                                              <a:dgm id="{11F2A83D-AF68-46DD-A5A4-13D475C50C7B}"/>
                                            </p:graphicEl>
                                          </p:spTgt>
                                        </p:tgtEl>
                                        <p:attrNameLst>
                                          <p:attrName>ppt_w</p:attrName>
                                        </p:attrNameLst>
                                      </p:cBhvr>
                                      <p:tavLst>
                                        <p:tav tm="0">
                                          <p:val>
                                            <p:fltVal val="0"/>
                                          </p:val>
                                        </p:tav>
                                        <p:tav tm="100000">
                                          <p:val>
                                            <p:strVal val="#ppt_w"/>
                                          </p:val>
                                        </p:tav>
                                      </p:tavLst>
                                    </p:anim>
                                    <p:anim calcmode="lin" valueType="num">
                                      <p:cBhvr>
                                        <p:cTn id="45" dur="500" fill="hold"/>
                                        <p:tgtEl>
                                          <p:spTgt spid="2">
                                            <p:graphicEl>
                                              <a:dgm id="{11F2A83D-AF68-46DD-A5A4-13D475C50C7B}"/>
                                            </p:graphicEl>
                                          </p:spTgt>
                                        </p:tgtEl>
                                        <p:attrNameLst>
                                          <p:attrName>ppt_h</p:attrName>
                                        </p:attrNameLst>
                                      </p:cBhvr>
                                      <p:tavLst>
                                        <p:tav tm="0">
                                          <p:val>
                                            <p:fltVal val="0"/>
                                          </p:val>
                                        </p:tav>
                                        <p:tav tm="100000">
                                          <p:val>
                                            <p:strVal val="#ppt_h"/>
                                          </p:val>
                                        </p:tav>
                                      </p:tavLst>
                                    </p:anim>
                                    <p:animEffect transition="in" filter="fade">
                                      <p:cBhvr>
                                        <p:cTn id="46" dur="500"/>
                                        <p:tgtEl>
                                          <p:spTgt spid="2">
                                            <p:graphicEl>
                                              <a:dgm id="{11F2A83D-AF68-46DD-A5A4-13D475C50C7B}"/>
                                            </p:graphicEl>
                                          </p:spTgt>
                                        </p:tgtEl>
                                      </p:cBhvr>
                                    </p:animEffect>
                                    <p:anim calcmode="lin" valueType="num">
                                      <p:cBhvr>
                                        <p:cTn id="47" dur="500" fill="hold"/>
                                        <p:tgtEl>
                                          <p:spTgt spid="2">
                                            <p:graphicEl>
                                              <a:dgm id="{11F2A83D-AF68-46DD-A5A4-13D475C50C7B}"/>
                                            </p:graphicEl>
                                          </p:spTgt>
                                        </p:tgtEl>
                                        <p:attrNameLst>
                                          <p:attrName>ppt_x</p:attrName>
                                        </p:attrNameLst>
                                      </p:cBhvr>
                                      <p:tavLst>
                                        <p:tav tm="0">
                                          <p:val>
                                            <p:fltVal val="0.5"/>
                                          </p:val>
                                        </p:tav>
                                        <p:tav tm="100000">
                                          <p:val>
                                            <p:strVal val="#ppt_x"/>
                                          </p:val>
                                        </p:tav>
                                      </p:tavLst>
                                    </p:anim>
                                    <p:anim calcmode="lin" valueType="num">
                                      <p:cBhvr>
                                        <p:cTn id="48" dur="500" fill="hold"/>
                                        <p:tgtEl>
                                          <p:spTgt spid="2">
                                            <p:graphicEl>
                                              <a:dgm id="{11F2A83D-AF68-46DD-A5A4-13D475C50C7B}"/>
                                            </p:graphicEl>
                                          </p:spTgt>
                                        </p:tgtEl>
                                        <p:attrNameLst>
                                          <p:attrName>ppt_y</p:attrName>
                                        </p:attrNameLst>
                                      </p:cBhvr>
                                      <p:tavLst>
                                        <p:tav tm="0">
                                          <p:val>
                                            <p:fltVal val="0.5"/>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53" presetClass="entr" presetSubtype="528" fill="hold" grpId="0" nodeType="clickEffect">
                                  <p:stCondLst>
                                    <p:cond delay="0"/>
                                  </p:stCondLst>
                                  <p:childTnLst>
                                    <p:set>
                                      <p:cBhvr>
                                        <p:cTn id="52" dur="1" fill="hold">
                                          <p:stCondLst>
                                            <p:cond delay="0"/>
                                          </p:stCondLst>
                                        </p:cTn>
                                        <p:tgtEl>
                                          <p:spTgt spid="2">
                                            <p:graphicEl>
                                              <a:dgm id="{3E800A27-3F4C-4538-A50E-23A3DD446506}"/>
                                            </p:graphicEl>
                                          </p:spTgt>
                                        </p:tgtEl>
                                        <p:attrNameLst>
                                          <p:attrName>style.visibility</p:attrName>
                                        </p:attrNameLst>
                                      </p:cBhvr>
                                      <p:to>
                                        <p:strVal val="visible"/>
                                      </p:to>
                                    </p:set>
                                    <p:anim calcmode="lin" valueType="num">
                                      <p:cBhvr>
                                        <p:cTn id="53" dur="500" fill="hold"/>
                                        <p:tgtEl>
                                          <p:spTgt spid="2">
                                            <p:graphicEl>
                                              <a:dgm id="{3E800A27-3F4C-4538-A50E-23A3DD446506}"/>
                                            </p:graphicEl>
                                          </p:spTgt>
                                        </p:tgtEl>
                                        <p:attrNameLst>
                                          <p:attrName>ppt_w</p:attrName>
                                        </p:attrNameLst>
                                      </p:cBhvr>
                                      <p:tavLst>
                                        <p:tav tm="0">
                                          <p:val>
                                            <p:fltVal val="0"/>
                                          </p:val>
                                        </p:tav>
                                        <p:tav tm="100000">
                                          <p:val>
                                            <p:strVal val="#ppt_w"/>
                                          </p:val>
                                        </p:tav>
                                      </p:tavLst>
                                    </p:anim>
                                    <p:anim calcmode="lin" valueType="num">
                                      <p:cBhvr>
                                        <p:cTn id="54" dur="500" fill="hold"/>
                                        <p:tgtEl>
                                          <p:spTgt spid="2">
                                            <p:graphicEl>
                                              <a:dgm id="{3E800A27-3F4C-4538-A50E-23A3DD446506}"/>
                                            </p:graphicEl>
                                          </p:spTgt>
                                        </p:tgtEl>
                                        <p:attrNameLst>
                                          <p:attrName>ppt_h</p:attrName>
                                        </p:attrNameLst>
                                      </p:cBhvr>
                                      <p:tavLst>
                                        <p:tav tm="0">
                                          <p:val>
                                            <p:fltVal val="0"/>
                                          </p:val>
                                        </p:tav>
                                        <p:tav tm="100000">
                                          <p:val>
                                            <p:strVal val="#ppt_h"/>
                                          </p:val>
                                        </p:tav>
                                      </p:tavLst>
                                    </p:anim>
                                    <p:animEffect transition="in" filter="fade">
                                      <p:cBhvr>
                                        <p:cTn id="55" dur="500"/>
                                        <p:tgtEl>
                                          <p:spTgt spid="2">
                                            <p:graphicEl>
                                              <a:dgm id="{3E800A27-3F4C-4538-A50E-23A3DD446506}"/>
                                            </p:graphicEl>
                                          </p:spTgt>
                                        </p:tgtEl>
                                      </p:cBhvr>
                                    </p:animEffect>
                                    <p:anim calcmode="lin" valueType="num">
                                      <p:cBhvr>
                                        <p:cTn id="56" dur="500" fill="hold"/>
                                        <p:tgtEl>
                                          <p:spTgt spid="2">
                                            <p:graphicEl>
                                              <a:dgm id="{3E800A27-3F4C-4538-A50E-23A3DD446506}"/>
                                            </p:graphicEl>
                                          </p:spTgt>
                                        </p:tgtEl>
                                        <p:attrNameLst>
                                          <p:attrName>ppt_x</p:attrName>
                                        </p:attrNameLst>
                                      </p:cBhvr>
                                      <p:tavLst>
                                        <p:tav tm="0">
                                          <p:val>
                                            <p:fltVal val="0.5"/>
                                          </p:val>
                                        </p:tav>
                                        <p:tav tm="100000">
                                          <p:val>
                                            <p:strVal val="#ppt_x"/>
                                          </p:val>
                                        </p:tav>
                                      </p:tavLst>
                                    </p:anim>
                                    <p:anim calcmode="lin" valueType="num">
                                      <p:cBhvr>
                                        <p:cTn id="57" dur="500" fill="hold"/>
                                        <p:tgtEl>
                                          <p:spTgt spid="2">
                                            <p:graphicEl>
                                              <a:dgm id="{3E800A27-3F4C-4538-A50E-23A3DD446506}"/>
                                            </p:graphicEl>
                                          </p:spTgt>
                                        </p:tgtEl>
                                        <p:attrNameLst>
                                          <p:attrName>ppt_y</p:attrName>
                                        </p:attrNameLst>
                                      </p:cBhvr>
                                      <p:tavLst>
                                        <p:tav tm="0">
                                          <p:val>
                                            <p:fltVal val="0.5"/>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53" presetClass="entr" presetSubtype="528" fill="hold" grpId="0" nodeType="clickEffect">
                                  <p:stCondLst>
                                    <p:cond delay="0"/>
                                  </p:stCondLst>
                                  <p:childTnLst>
                                    <p:set>
                                      <p:cBhvr>
                                        <p:cTn id="61" dur="1" fill="hold">
                                          <p:stCondLst>
                                            <p:cond delay="0"/>
                                          </p:stCondLst>
                                        </p:cTn>
                                        <p:tgtEl>
                                          <p:spTgt spid="2">
                                            <p:graphicEl>
                                              <a:dgm id="{728DD033-9CEB-49E1-AF9B-18446FF25D12}"/>
                                            </p:graphicEl>
                                          </p:spTgt>
                                        </p:tgtEl>
                                        <p:attrNameLst>
                                          <p:attrName>style.visibility</p:attrName>
                                        </p:attrNameLst>
                                      </p:cBhvr>
                                      <p:to>
                                        <p:strVal val="visible"/>
                                      </p:to>
                                    </p:set>
                                    <p:anim calcmode="lin" valueType="num">
                                      <p:cBhvr>
                                        <p:cTn id="62" dur="500" fill="hold"/>
                                        <p:tgtEl>
                                          <p:spTgt spid="2">
                                            <p:graphicEl>
                                              <a:dgm id="{728DD033-9CEB-49E1-AF9B-18446FF25D12}"/>
                                            </p:graphicEl>
                                          </p:spTgt>
                                        </p:tgtEl>
                                        <p:attrNameLst>
                                          <p:attrName>ppt_w</p:attrName>
                                        </p:attrNameLst>
                                      </p:cBhvr>
                                      <p:tavLst>
                                        <p:tav tm="0">
                                          <p:val>
                                            <p:fltVal val="0"/>
                                          </p:val>
                                        </p:tav>
                                        <p:tav tm="100000">
                                          <p:val>
                                            <p:strVal val="#ppt_w"/>
                                          </p:val>
                                        </p:tav>
                                      </p:tavLst>
                                    </p:anim>
                                    <p:anim calcmode="lin" valueType="num">
                                      <p:cBhvr>
                                        <p:cTn id="63" dur="500" fill="hold"/>
                                        <p:tgtEl>
                                          <p:spTgt spid="2">
                                            <p:graphicEl>
                                              <a:dgm id="{728DD033-9CEB-49E1-AF9B-18446FF25D12}"/>
                                            </p:graphicEl>
                                          </p:spTgt>
                                        </p:tgtEl>
                                        <p:attrNameLst>
                                          <p:attrName>ppt_h</p:attrName>
                                        </p:attrNameLst>
                                      </p:cBhvr>
                                      <p:tavLst>
                                        <p:tav tm="0">
                                          <p:val>
                                            <p:fltVal val="0"/>
                                          </p:val>
                                        </p:tav>
                                        <p:tav tm="100000">
                                          <p:val>
                                            <p:strVal val="#ppt_h"/>
                                          </p:val>
                                        </p:tav>
                                      </p:tavLst>
                                    </p:anim>
                                    <p:animEffect transition="in" filter="fade">
                                      <p:cBhvr>
                                        <p:cTn id="64" dur="500"/>
                                        <p:tgtEl>
                                          <p:spTgt spid="2">
                                            <p:graphicEl>
                                              <a:dgm id="{728DD033-9CEB-49E1-AF9B-18446FF25D12}"/>
                                            </p:graphicEl>
                                          </p:spTgt>
                                        </p:tgtEl>
                                      </p:cBhvr>
                                    </p:animEffect>
                                    <p:anim calcmode="lin" valueType="num">
                                      <p:cBhvr>
                                        <p:cTn id="65" dur="500" fill="hold"/>
                                        <p:tgtEl>
                                          <p:spTgt spid="2">
                                            <p:graphicEl>
                                              <a:dgm id="{728DD033-9CEB-49E1-AF9B-18446FF25D12}"/>
                                            </p:graphicEl>
                                          </p:spTgt>
                                        </p:tgtEl>
                                        <p:attrNameLst>
                                          <p:attrName>ppt_x</p:attrName>
                                        </p:attrNameLst>
                                      </p:cBhvr>
                                      <p:tavLst>
                                        <p:tav tm="0">
                                          <p:val>
                                            <p:fltVal val="0.5"/>
                                          </p:val>
                                        </p:tav>
                                        <p:tav tm="100000">
                                          <p:val>
                                            <p:strVal val="#ppt_x"/>
                                          </p:val>
                                        </p:tav>
                                      </p:tavLst>
                                    </p:anim>
                                    <p:anim calcmode="lin" valueType="num">
                                      <p:cBhvr>
                                        <p:cTn id="66" dur="500" fill="hold"/>
                                        <p:tgtEl>
                                          <p:spTgt spid="2">
                                            <p:graphicEl>
                                              <a:dgm id="{728DD033-9CEB-49E1-AF9B-18446FF25D12}"/>
                                            </p:graphicEl>
                                          </p:spTgt>
                                        </p:tgtEl>
                                        <p:attrNameLst>
                                          <p:attrName>ppt_y</p:attrName>
                                        </p:attrNameLst>
                                      </p:cBhvr>
                                      <p:tavLst>
                                        <p:tav tm="0">
                                          <p:val>
                                            <p:fltVal val="0.5"/>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53" presetClass="entr" presetSubtype="528" fill="hold" grpId="0" nodeType="clickEffect">
                                  <p:stCondLst>
                                    <p:cond delay="0"/>
                                  </p:stCondLst>
                                  <p:childTnLst>
                                    <p:set>
                                      <p:cBhvr>
                                        <p:cTn id="70" dur="1" fill="hold">
                                          <p:stCondLst>
                                            <p:cond delay="0"/>
                                          </p:stCondLst>
                                        </p:cTn>
                                        <p:tgtEl>
                                          <p:spTgt spid="2">
                                            <p:graphicEl>
                                              <a:dgm id="{340C0314-5C9A-4AC9-8388-279DEC49C2FA}"/>
                                            </p:graphicEl>
                                          </p:spTgt>
                                        </p:tgtEl>
                                        <p:attrNameLst>
                                          <p:attrName>style.visibility</p:attrName>
                                        </p:attrNameLst>
                                      </p:cBhvr>
                                      <p:to>
                                        <p:strVal val="visible"/>
                                      </p:to>
                                    </p:set>
                                    <p:anim calcmode="lin" valueType="num">
                                      <p:cBhvr>
                                        <p:cTn id="71" dur="500" fill="hold"/>
                                        <p:tgtEl>
                                          <p:spTgt spid="2">
                                            <p:graphicEl>
                                              <a:dgm id="{340C0314-5C9A-4AC9-8388-279DEC49C2FA}"/>
                                            </p:graphicEl>
                                          </p:spTgt>
                                        </p:tgtEl>
                                        <p:attrNameLst>
                                          <p:attrName>ppt_w</p:attrName>
                                        </p:attrNameLst>
                                      </p:cBhvr>
                                      <p:tavLst>
                                        <p:tav tm="0">
                                          <p:val>
                                            <p:fltVal val="0"/>
                                          </p:val>
                                        </p:tav>
                                        <p:tav tm="100000">
                                          <p:val>
                                            <p:strVal val="#ppt_w"/>
                                          </p:val>
                                        </p:tav>
                                      </p:tavLst>
                                    </p:anim>
                                    <p:anim calcmode="lin" valueType="num">
                                      <p:cBhvr>
                                        <p:cTn id="72" dur="500" fill="hold"/>
                                        <p:tgtEl>
                                          <p:spTgt spid="2">
                                            <p:graphicEl>
                                              <a:dgm id="{340C0314-5C9A-4AC9-8388-279DEC49C2FA}"/>
                                            </p:graphicEl>
                                          </p:spTgt>
                                        </p:tgtEl>
                                        <p:attrNameLst>
                                          <p:attrName>ppt_h</p:attrName>
                                        </p:attrNameLst>
                                      </p:cBhvr>
                                      <p:tavLst>
                                        <p:tav tm="0">
                                          <p:val>
                                            <p:fltVal val="0"/>
                                          </p:val>
                                        </p:tav>
                                        <p:tav tm="100000">
                                          <p:val>
                                            <p:strVal val="#ppt_h"/>
                                          </p:val>
                                        </p:tav>
                                      </p:tavLst>
                                    </p:anim>
                                    <p:animEffect transition="in" filter="fade">
                                      <p:cBhvr>
                                        <p:cTn id="73" dur="500"/>
                                        <p:tgtEl>
                                          <p:spTgt spid="2">
                                            <p:graphicEl>
                                              <a:dgm id="{340C0314-5C9A-4AC9-8388-279DEC49C2FA}"/>
                                            </p:graphicEl>
                                          </p:spTgt>
                                        </p:tgtEl>
                                      </p:cBhvr>
                                    </p:animEffect>
                                    <p:anim calcmode="lin" valueType="num">
                                      <p:cBhvr>
                                        <p:cTn id="74" dur="500" fill="hold"/>
                                        <p:tgtEl>
                                          <p:spTgt spid="2">
                                            <p:graphicEl>
                                              <a:dgm id="{340C0314-5C9A-4AC9-8388-279DEC49C2FA}"/>
                                            </p:graphicEl>
                                          </p:spTgt>
                                        </p:tgtEl>
                                        <p:attrNameLst>
                                          <p:attrName>ppt_x</p:attrName>
                                        </p:attrNameLst>
                                      </p:cBhvr>
                                      <p:tavLst>
                                        <p:tav tm="0">
                                          <p:val>
                                            <p:fltVal val="0.5"/>
                                          </p:val>
                                        </p:tav>
                                        <p:tav tm="100000">
                                          <p:val>
                                            <p:strVal val="#ppt_x"/>
                                          </p:val>
                                        </p:tav>
                                      </p:tavLst>
                                    </p:anim>
                                    <p:anim calcmode="lin" valueType="num">
                                      <p:cBhvr>
                                        <p:cTn id="75" dur="500" fill="hold"/>
                                        <p:tgtEl>
                                          <p:spTgt spid="2">
                                            <p:graphicEl>
                                              <a:dgm id="{340C0314-5C9A-4AC9-8388-279DEC49C2FA}"/>
                                            </p:graphicEl>
                                          </p:spTgt>
                                        </p:tgtEl>
                                        <p:attrNameLst>
                                          <p:attrName>ppt_y</p:attrName>
                                        </p:attrNameLst>
                                      </p:cBhvr>
                                      <p:tavLst>
                                        <p:tav tm="0">
                                          <p:val>
                                            <p:fltVal val="0.5"/>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53" presetClass="entr" presetSubtype="528" fill="hold" grpId="0" nodeType="clickEffect">
                                  <p:stCondLst>
                                    <p:cond delay="0"/>
                                  </p:stCondLst>
                                  <p:childTnLst>
                                    <p:set>
                                      <p:cBhvr>
                                        <p:cTn id="79" dur="1" fill="hold">
                                          <p:stCondLst>
                                            <p:cond delay="0"/>
                                          </p:stCondLst>
                                        </p:cTn>
                                        <p:tgtEl>
                                          <p:spTgt spid="2">
                                            <p:graphicEl>
                                              <a:dgm id="{DBC9EECE-2134-439B-A231-79C41CBA4EE3}"/>
                                            </p:graphicEl>
                                          </p:spTgt>
                                        </p:tgtEl>
                                        <p:attrNameLst>
                                          <p:attrName>style.visibility</p:attrName>
                                        </p:attrNameLst>
                                      </p:cBhvr>
                                      <p:to>
                                        <p:strVal val="visible"/>
                                      </p:to>
                                    </p:set>
                                    <p:anim calcmode="lin" valueType="num">
                                      <p:cBhvr>
                                        <p:cTn id="80" dur="500" fill="hold"/>
                                        <p:tgtEl>
                                          <p:spTgt spid="2">
                                            <p:graphicEl>
                                              <a:dgm id="{DBC9EECE-2134-439B-A231-79C41CBA4EE3}"/>
                                            </p:graphicEl>
                                          </p:spTgt>
                                        </p:tgtEl>
                                        <p:attrNameLst>
                                          <p:attrName>ppt_w</p:attrName>
                                        </p:attrNameLst>
                                      </p:cBhvr>
                                      <p:tavLst>
                                        <p:tav tm="0">
                                          <p:val>
                                            <p:fltVal val="0"/>
                                          </p:val>
                                        </p:tav>
                                        <p:tav tm="100000">
                                          <p:val>
                                            <p:strVal val="#ppt_w"/>
                                          </p:val>
                                        </p:tav>
                                      </p:tavLst>
                                    </p:anim>
                                    <p:anim calcmode="lin" valueType="num">
                                      <p:cBhvr>
                                        <p:cTn id="81" dur="500" fill="hold"/>
                                        <p:tgtEl>
                                          <p:spTgt spid="2">
                                            <p:graphicEl>
                                              <a:dgm id="{DBC9EECE-2134-439B-A231-79C41CBA4EE3}"/>
                                            </p:graphicEl>
                                          </p:spTgt>
                                        </p:tgtEl>
                                        <p:attrNameLst>
                                          <p:attrName>ppt_h</p:attrName>
                                        </p:attrNameLst>
                                      </p:cBhvr>
                                      <p:tavLst>
                                        <p:tav tm="0">
                                          <p:val>
                                            <p:fltVal val="0"/>
                                          </p:val>
                                        </p:tav>
                                        <p:tav tm="100000">
                                          <p:val>
                                            <p:strVal val="#ppt_h"/>
                                          </p:val>
                                        </p:tav>
                                      </p:tavLst>
                                    </p:anim>
                                    <p:animEffect transition="in" filter="fade">
                                      <p:cBhvr>
                                        <p:cTn id="82" dur="500"/>
                                        <p:tgtEl>
                                          <p:spTgt spid="2">
                                            <p:graphicEl>
                                              <a:dgm id="{DBC9EECE-2134-439B-A231-79C41CBA4EE3}"/>
                                            </p:graphicEl>
                                          </p:spTgt>
                                        </p:tgtEl>
                                      </p:cBhvr>
                                    </p:animEffect>
                                    <p:anim calcmode="lin" valueType="num">
                                      <p:cBhvr>
                                        <p:cTn id="83" dur="500" fill="hold"/>
                                        <p:tgtEl>
                                          <p:spTgt spid="2">
                                            <p:graphicEl>
                                              <a:dgm id="{DBC9EECE-2134-439B-A231-79C41CBA4EE3}"/>
                                            </p:graphicEl>
                                          </p:spTgt>
                                        </p:tgtEl>
                                        <p:attrNameLst>
                                          <p:attrName>ppt_x</p:attrName>
                                        </p:attrNameLst>
                                      </p:cBhvr>
                                      <p:tavLst>
                                        <p:tav tm="0">
                                          <p:val>
                                            <p:fltVal val="0.5"/>
                                          </p:val>
                                        </p:tav>
                                        <p:tav tm="100000">
                                          <p:val>
                                            <p:strVal val="#ppt_x"/>
                                          </p:val>
                                        </p:tav>
                                      </p:tavLst>
                                    </p:anim>
                                    <p:anim calcmode="lin" valueType="num">
                                      <p:cBhvr>
                                        <p:cTn id="84" dur="500" fill="hold"/>
                                        <p:tgtEl>
                                          <p:spTgt spid="2">
                                            <p:graphicEl>
                                              <a:dgm id="{DBC9EECE-2134-439B-A231-79C41CBA4EE3}"/>
                                            </p:graphicEl>
                                          </p:spTgt>
                                        </p:tgtEl>
                                        <p:attrNameLst>
                                          <p:attrName>ppt_y</p:attrName>
                                        </p:attrNameLst>
                                      </p:cBhvr>
                                      <p:tavLst>
                                        <p:tav tm="0">
                                          <p:val>
                                            <p:fltVal val="0.5"/>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53" presetClass="entr" presetSubtype="528" fill="hold" grpId="0" nodeType="clickEffect">
                                  <p:stCondLst>
                                    <p:cond delay="0"/>
                                  </p:stCondLst>
                                  <p:childTnLst>
                                    <p:set>
                                      <p:cBhvr>
                                        <p:cTn id="88" dur="1" fill="hold">
                                          <p:stCondLst>
                                            <p:cond delay="0"/>
                                          </p:stCondLst>
                                        </p:cTn>
                                        <p:tgtEl>
                                          <p:spTgt spid="2">
                                            <p:graphicEl>
                                              <a:dgm id="{56ECCE19-653A-4E66-ACD9-55F10611F2F0}"/>
                                            </p:graphicEl>
                                          </p:spTgt>
                                        </p:tgtEl>
                                        <p:attrNameLst>
                                          <p:attrName>style.visibility</p:attrName>
                                        </p:attrNameLst>
                                      </p:cBhvr>
                                      <p:to>
                                        <p:strVal val="visible"/>
                                      </p:to>
                                    </p:set>
                                    <p:anim calcmode="lin" valueType="num">
                                      <p:cBhvr>
                                        <p:cTn id="89" dur="500" fill="hold"/>
                                        <p:tgtEl>
                                          <p:spTgt spid="2">
                                            <p:graphicEl>
                                              <a:dgm id="{56ECCE19-653A-4E66-ACD9-55F10611F2F0}"/>
                                            </p:graphicEl>
                                          </p:spTgt>
                                        </p:tgtEl>
                                        <p:attrNameLst>
                                          <p:attrName>ppt_w</p:attrName>
                                        </p:attrNameLst>
                                      </p:cBhvr>
                                      <p:tavLst>
                                        <p:tav tm="0">
                                          <p:val>
                                            <p:fltVal val="0"/>
                                          </p:val>
                                        </p:tav>
                                        <p:tav tm="100000">
                                          <p:val>
                                            <p:strVal val="#ppt_w"/>
                                          </p:val>
                                        </p:tav>
                                      </p:tavLst>
                                    </p:anim>
                                    <p:anim calcmode="lin" valueType="num">
                                      <p:cBhvr>
                                        <p:cTn id="90" dur="500" fill="hold"/>
                                        <p:tgtEl>
                                          <p:spTgt spid="2">
                                            <p:graphicEl>
                                              <a:dgm id="{56ECCE19-653A-4E66-ACD9-55F10611F2F0}"/>
                                            </p:graphicEl>
                                          </p:spTgt>
                                        </p:tgtEl>
                                        <p:attrNameLst>
                                          <p:attrName>ppt_h</p:attrName>
                                        </p:attrNameLst>
                                      </p:cBhvr>
                                      <p:tavLst>
                                        <p:tav tm="0">
                                          <p:val>
                                            <p:fltVal val="0"/>
                                          </p:val>
                                        </p:tav>
                                        <p:tav tm="100000">
                                          <p:val>
                                            <p:strVal val="#ppt_h"/>
                                          </p:val>
                                        </p:tav>
                                      </p:tavLst>
                                    </p:anim>
                                    <p:animEffect transition="in" filter="fade">
                                      <p:cBhvr>
                                        <p:cTn id="91" dur="500"/>
                                        <p:tgtEl>
                                          <p:spTgt spid="2">
                                            <p:graphicEl>
                                              <a:dgm id="{56ECCE19-653A-4E66-ACD9-55F10611F2F0}"/>
                                            </p:graphicEl>
                                          </p:spTgt>
                                        </p:tgtEl>
                                      </p:cBhvr>
                                    </p:animEffect>
                                    <p:anim calcmode="lin" valueType="num">
                                      <p:cBhvr>
                                        <p:cTn id="92" dur="500" fill="hold"/>
                                        <p:tgtEl>
                                          <p:spTgt spid="2">
                                            <p:graphicEl>
                                              <a:dgm id="{56ECCE19-653A-4E66-ACD9-55F10611F2F0}"/>
                                            </p:graphicEl>
                                          </p:spTgt>
                                        </p:tgtEl>
                                        <p:attrNameLst>
                                          <p:attrName>ppt_x</p:attrName>
                                        </p:attrNameLst>
                                      </p:cBhvr>
                                      <p:tavLst>
                                        <p:tav tm="0">
                                          <p:val>
                                            <p:fltVal val="0.5"/>
                                          </p:val>
                                        </p:tav>
                                        <p:tav tm="100000">
                                          <p:val>
                                            <p:strVal val="#ppt_x"/>
                                          </p:val>
                                        </p:tav>
                                      </p:tavLst>
                                    </p:anim>
                                    <p:anim calcmode="lin" valueType="num">
                                      <p:cBhvr>
                                        <p:cTn id="93" dur="500" fill="hold"/>
                                        <p:tgtEl>
                                          <p:spTgt spid="2">
                                            <p:graphicEl>
                                              <a:dgm id="{56ECCE19-653A-4E66-ACD9-55F10611F2F0}"/>
                                            </p:graphicEl>
                                          </p:spTgt>
                                        </p:tgtEl>
                                        <p:attrNameLst>
                                          <p:attrName>ppt_y</p:attrName>
                                        </p:attrNameLst>
                                      </p:cBhvr>
                                      <p:tavLst>
                                        <p:tav tm="0">
                                          <p:val>
                                            <p:fltVal val="0.5"/>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53" presetClass="entr" presetSubtype="528" fill="hold" grpId="0" nodeType="clickEffect">
                                  <p:stCondLst>
                                    <p:cond delay="0"/>
                                  </p:stCondLst>
                                  <p:childTnLst>
                                    <p:set>
                                      <p:cBhvr>
                                        <p:cTn id="97" dur="1" fill="hold">
                                          <p:stCondLst>
                                            <p:cond delay="0"/>
                                          </p:stCondLst>
                                        </p:cTn>
                                        <p:tgtEl>
                                          <p:spTgt spid="2">
                                            <p:graphicEl>
                                              <a:dgm id="{41FEFE73-251E-4C89-B093-10B5245524C6}"/>
                                            </p:graphicEl>
                                          </p:spTgt>
                                        </p:tgtEl>
                                        <p:attrNameLst>
                                          <p:attrName>style.visibility</p:attrName>
                                        </p:attrNameLst>
                                      </p:cBhvr>
                                      <p:to>
                                        <p:strVal val="visible"/>
                                      </p:to>
                                    </p:set>
                                    <p:anim calcmode="lin" valueType="num">
                                      <p:cBhvr>
                                        <p:cTn id="98" dur="500" fill="hold"/>
                                        <p:tgtEl>
                                          <p:spTgt spid="2">
                                            <p:graphicEl>
                                              <a:dgm id="{41FEFE73-251E-4C89-B093-10B5245524C6}"/>
                                            </p:graphicEl>
                                          </p:spTgt>
                                        </p:tgtEl>
                                        <p:attrNameLst>
                                          <p:attrName>ppt_w</p:attrName>
                                        </p:attrNameLst>
                                      </p:cBhvr>
                                      <p:tavLst>
                                        <p:tav tm="0">
                                          <p:val>
                                            <p:fltVal val="0"/>
                                          </p:val>
                                        </p:tav>
                                        <p:tav tm="100000">
                                          <p:val>
                                            <p:strVal val="#ppt_w"/>
                                          </p:val>
                                        </p:tav>
                                      </p:tavLst>
                                    </p:anim>
                                    <p:anim calcmode="lin" valueType="num">
                                      <p:cBhvr>
                                        <p:cTn id="99" dur="500" fill="hold"/>
                                        <p:tgtEl>
                                          <p:spTgt spid="2">
                                            <p:graphicEl>
                                              <a:dgm id="{41FEFE73-251E-4C89-B093-10B5245524C6}"/>
                                            </p:graphicEl>
                                          </p:spTgt>
                                        </p:tgtEl>
                                        <p:attrNameLst>
                                          <p:attrName>ppt_h</p:attrName>
                                        </p:attrNameLst>
                                      </p:cBhvr>
                                      <p:tavLst>
                                        <p:tav tm="0">
                                          <p:val>
                                            <p:fltVal val="0"/>
                                          </p:val>
                                        </p:tav>
                                        <p:tav tm="100000">
                                          <p:val>
                                            <p:strVal val="#ppt_h"/>
                                          </p:val>
                                        </p:tav>
                                      </p:tavLst>
                                    </p:anim>
                                    <p:animEffect transition="in" filter="fade">
                                      <p:cBhvr>
                                        <p:cTn id="100" dur="500"/>
                                        <p:tgtEl>
                                          <p:spTgt spid="2">
                                            <p:graphicEl>
                                              <a:dgm id="{41FEFE73-251E-4C89-B093-10B5245524C6}"/>
                                            </p:graphicEl>
                                          </p:spTgt>
                                        </p:tgtEl>
                                      </p:cBhvr>
                                    </p:animEffect>
                                    <p:anim calcmode="lin" valueType="num">
                                      <p:cBhvr>
                                        <p:cTn id="101" dur="500" fill="hold"/>
                                        <p:tgtEl>
                                          <p:spTgt spid="2">
                                            <p:graphicEl>
                                              <a:dgm id="{41FEFE73-251E-4C89-B093-10B5245524C6}"/>
                                            </p:graphicEl>
                                          </p:spTgt>
                                        </p:tgtEl>
                                        <p:attrNameLst>
                                          <p:attrName>ppt_x</p:attrName>
                                        </p:attrNameLst>
                                      </p:cBhvr>
                                      <p:tavLst>
                                        <p:tav tm="0">
                                          <p:val>
                                            <p:fltVal val="0.5"/>
                                          </p:val>
                                        </p:tav>
                                        <p:tav tm="100000">
                                          <p:val>
                                            <p:strVal val="#ppt_x"/>
                                          </p:val>
                                        </p:tav>
                                      </p:tavLst>
                                    </p:anim>
                                    <p:anim calcmode="lin" valueType="num">
                                      <p:cBhvr>
                                        <p:cTn id="102" dur="500" fill="hold"/>
                                        <p:tgtEl>
                                          <p:spTgt spid="2">
                                            <p:graphicEl>
                                              <a:dgm id="{41FEFE73-251E-4C89-B093-10B5245524C6}"/>
                                            </p:graphicEl>
                                          </p:spTgt>
                                        </p:tgtEl>
                                        <p:attrNameLst>
                                          <p:attrName>ppt_y</p:attrName>
                                        </p:attrNameLst>
                                      </p:cBhvr>
                                      <p:tavLst>
                                        <p:tav tm="0">
                                          <p:val>
                                            <p:fltVal val="0.5"/>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53" presetClass="entr" presetSubtype="528" fill="hold" grpId="0" nodeType="clickEffect">
                                  <p:stCondLst>
                                    <p:cond delay="0"/>
                                  </p:stCondLst>
                                  <p:childTnLst>
                                    <p:set>
                                      <p:cBhvr>
                                        <p:cTn id="106" dur="1" fill="hold">
                                          <p:stCondLst>
                                            <p:cond delay="0"/>
                                          </p:stCondLst>
                                        </p:cTn>
                                        <p:tgtEl>
                                          <p:spTgt spid="2">
                                            <p:graphicEl>
                                              <a:dgm id="{82110A3A-0AF4-4126-A34D-67E2B5EFF8D0}"/>
                                            </p:graphicEl>
                                          </p:spTgt>
                                        </p:tgtEl>
                                        <p:attrNameLst>
                                          <p:attrName>style.visibility</p:attrName>
                                        </p:attrNameLst>
                                      </p:cBhvr>
                                      <p:to>
                                        <p:strVal val="visible"/>
                                      </p:to>
                                    </p:set>
                                    <p:anim calcmode="lin" valueType="num">
                                      <p:cBhvr>
                                        <p:cTn id="107" dur="500" fill="hold"/>
                                        <p:tgtEl>
                                          <p:spTgt spid="2">
                                            <p:graphicEl>
                                              <a:dgm id="{82110A3A-0AF4-4126-A34D-67E2B5EFF8D0}"/>
                                            </p:graphicEl>
                                          </p:spTgt>
                                        </p:tgtEl>
                                        <p:attrNameLst>
                                          <p:attrName>ppt_w</p:attrName>
                                        </p:attrNameLst>
                                      </p:cBhvr>
                                      <p:tavLst>
                                        <p:tav tm="0">
                                          <p:val>
                                            <p:fltVal val="0"/>
                                          </p:val>
                                        </p:tav>
                                        <p:tav tm="100000">
                                          <p:val>
                                            <p:strVal val="#ppt_w"/>
                                          </p:val>
                                        </p:tav>
                                      </p:tavLst>
                                    </p:anim>
                                    <p:anim calcmode="lin" valueType="num">
                                      <p:cBhvr>
                                        <p:cTn id="108" dur="500" fill="hold"/>
                                        <p:tgtEl>
                                          <p:spTgt spid="2">
                                            <p:graphicEl>
                                              <a:dgm id="{82110A3A-0AF4-4126-A34D-67E2B5EFF8D0}"/>
                                            </p:graphicEl>
                                          </p:spTgt>
                                        </p:tgtEl>
                                        <p:attrNameLst>
                                          <p:attrName>ppt_h</p:attrName>
                                        </p:attrNameLst>
                                      </p:cBhvr>
                                      <p:tavLst>
                                        <p:tav tm="0">
                                          <p:val>
                                            <p:fltVal val="0"/>
                                          </p:val>
                                        </p:tav>
                                        <p:tav tm="100000">
                                          <p:val>
                                            <p:strVal val="#ppt_h"/>
                                          </p:val>
                                        </p:tav>
                                      </p:tavLst>
                                    </p:anim>
                                    <p:animEffect transition="in" filter="fade">
                                      <p:cBhvr>
                                        <p:cTn id="109" dur="500"/>
                                        <p:tgtEl>
                                          <p:spTgt spid="2">
                                            <p:graphicEl>
                                              <a:dgm id="{82110A3A-0AF4-4126-A34D-67E2B5EFF8D0}"/>
                                            </p:graphicEl>
                                          </p:spTgt>
                                        </p:tgtEl>
                                      </p:cBhvr>
                                    </p:animEffect>
                                    <p:anim calcmode="lin" valueType="num">
                                      <p:cBhvr>
                                        <p:cTn id="110" dur="500" fill="hold"/>
                                        <p:tgtEl>
                                          <p:spTgt spid="2">
                                            <p:graphicEl>
                                              <a:dgm id="{82110A3A-0AF4-4126-A34D-67E2B5EFF8D0}"/>
                                            </p:graphicEl>
                                          </p:spTgt>
                                        </p:tgtEl>
                                        <p:attrNameLst>
                                          <p:attrName>ppt_x</p:attrName>
                                        </p:attrNameLst>
                                      </p:cBhvr>
                                      <p:tavLst>
                                        <p:tav tm="0">
                                          <p:val>
                                            <p:fltVal val="0.5"/>
                                          </p:val>
                                        </p:tav>
                                        <p:tav tm="100000">
                                          <p:val>
                                            <p:strVal val="#ppt_x"/>
                                          </p:val>
                                        </p:tav>
                                      </p:tavLst>
                                    </p:anim>
                                    <p:anim calcmode="lin" valueType="num">
                                      <p:cBhvr>
                                        <p:cTn id="111" dur="500" fill="hold"/>
                                        <p:tgtEl>
                                          <p:spTgt spid="2">
                                            <p:graphicEl>
                                              <a:dgm id="{82110A3A-0AF4-4126-A34D-67E2B5EFF8D0}"/>
                                            </p:graphicEl>
                                          </p:spTgt>
                                        </p:tgtEl>
                                        <p:attrNameLst>
                                          <p:attrName>ppt_y</p:attrName>
                                        </p:attrNameLst>
                                      </p:cBhvr>
                                      <p:tavLst>
                                        <p:tav tm="0">
                                          <p:val>
                                            <p:fltVal val="0.5"/>
                                          </p:val>
                                        </p:tav>
                                        <p:tav tm="100000">
                                          <p:val>
                                            <p:strVal val="#ppt_y"/>
                                          </p:val>
                                        </p:tav>
                                      </p:tavLst>
                                    </p:anim>
                                  </p:childTnLst>
                                </p:cTn>
                              </p:par>
                            </p:childTnLst>
                          </p:cTn>
                        </p:par>
                      </p:childTnLst>
                    </p:cTn>
                  </p:par>
                  <p:par>
                    <p:cTn id="112" fill="hold">
                      <p:stCondLst>
                        <p:cond delay="indefinite"/>
                      </p:stCondLst>
                      <p:childTnLst>
                        <p:par>
                          <p:cTn id="113" fill="hold">
                            <p:stCondLst>
                              <p:cond delay="0"/>
                            </p:stCondLst>
                            <p:childTnLst>
                              <p:par>
                                <p:cTn id="114" presetID="53" presetClass="entr" presetSubtype="528" fill="hold" grpId="0" nodeType="clickEffect">
                                  <p:stCondLst>
                                    <p:cond delay="0"/>
                                  </p:stCondLst>
                                  <p:childTnLst>
                                    <p:set>
                                      <p:cBhvr>
                                        <p:cTn id="115" dur="1" fill="hold">
                                          <p:stCondLst>
                                            <p:cond delay="0"/>
                                          </p:stCondLst>
                                        </p:cTn>
                                        <p:tgtEl>
                                          <p:spTgt spid="2">
                                            <p:graphicEl>
                                              <a:dgm id="{50C0B40A-A05D-4CCF-AA0A-CEE7775B62D0}"/>
                                            </p:graphicEl>
                                          </p:spTgt>
                                        </p:tgtEl>
                                        <p:attrNameLst>
                                          <p:attrName>style.visibility</p:attrName>
                                        </p:attrNameLst>
                                      </p:cBhvr>
                                      <p:to>
                                        <p:strVal val="visible"/>
                                      </p:to>
                                    </p:set>
                                    <p:anim calcmode="lin" valueType="num">
                                      <p:cBhvr>
                                        <p:cTn id="116" dur="500" fill="hold"/>
                                        <p:tgtEl>
                                          <p:spTgt spid="2">
                                            <p:graphicEl>
                                              <a:dgm id="{50C0B40A-A05D-4CCF-AA0A-CEE7775B62D0}"/>
                                            </p:graphicEl>
                                          </p:spTgt>
                                        </p:tgtEl>
                                        <p:attrNameLst>
                                          <p:attrName>ppt_w</p:attrName>
                                        </p:attrNameLst>
                                      </p:cBhvr>
                                      <p:tavLst>
                                        <p:tav tm="0">
                                          <p:val>
                                            <p:fltVal val="0"/>
                                          </p:val>
                                        </p:tav>
                                        <p:tav tm="100000">
                                          <p:val>
                                            <p:strVal val="#ppt_w"/>
                                          </p:val>
                                        </p:tav>
                                      </p:tavLst>
                                    </p:anim>
                                    <p:anim calcmode="lin" valueType="num">
                                      <p:cBhvr>
                                        <p:cTn id="117" dur="500" fill="hold"/>
                                        <p:tgtEl>
                                          <p:spTgt spid="2">
                                            <p:graphicEl>
                                              <a:dgm id="{50C0B40A-A05D-4CCF-AA0A-CEE7775B62D0}"/>
                                            </p:graphicEl>
                                          </p:spTgt>
                                        </p:tgtEl>
                                        <p:attrNameLst>
                                          <p:attrName>ppt_h</p:attrName>
                                        </p:attrNameLst>
                                      </p:cBhvr>
                                      <p:tavLst>
                                        <p:tav tm="0">
                                          <p:val>
                                            <p:fltVal val="0"/>
                                          </p:val>
                                        </p:tav>
                                        <p:tav tm="100000">
                                          <p:val>
                                            <p:strVal val="#ppt_h"/>
                                          </p:val>
                                        </p:tav>
                                      </p:tavLst>
                                    </p:anim>
                                    <p:animEffect transition="in" filter="fade">
                                      <p:cBhvr>
                                        <p:cTn id="118" dur="500"/>
                                        <p:tgtEl>
                                          <p:spTgt spid="2">
                                            <p:graphicEl>
                                              <a:dgm id="{50C0B40A-A05D-4CCF-AA0A-CEE7775B62D0}"/>
                                            </p:graphicEl>
                                          </p:spTgt>
                                        </p:tgtEl>
                                      </p:cBhvr>
                                    </p:animEffect>
                                    <p:anim calcmode="lin" valueType="num">
                                      <p:cBhvr>
                                        <p:cTn id="119" dur="500" fill="hold"/>
                                        <p:tgtEl>
                                          <p:spTgt spid="2">
                                            <p:graphicEl>
                                              <a:dgm id="{50C0B40A-A05D-4CCF-AA0A-CEE7775B62D0}"/>
                                            </p:graphicEl>
                                          </p:spTgt>
                                        </p:tgtEl>
                                        <p:attrNameLst>
                                          <p:attrName>ppt_x</p:attrName>
                                        </p:attrNameLst>
                                      </p:cBhvr>
                                      <p:tavLst>
                                        <p:tav tm="0">
                                          <p:val>
                                            <p:fltVal val="0.5"/>
                                          </p:val>
                                        </p:tav>
                                        <p:tav tm="100000">
                                          <p:val>
                                            <p:strVal val="#ppt_x"/>
                                          </p:val>
                                        </p:tav>
                                      </p:tavLst>
                                    </p:anim>
                                    <p:anim calcmode="lin" valueType="num">
                                      <p:cBhvr>
                                        <p:cTn id="120" dur="500" fill="hold"/>
                                        <p:tgtEl>
                                          <p:spTgt spid="2">
                                            <p:graphicEl>
                                              <a:dgm id="{50C0B40A-A05D-4CCF-AA0A-CEE7775B62D0}"/>
                                            </p:graphicEl>
                                          </p:spTgt>
                                        </p:tgtEl>
                                        <p:attrNameLst>
                                          <p:attrName>ppt_y</p:attrName>
                                        </p:attrNameLst>
                                      </p:cBhvr>
                                      <p:tavLst>
                                        <p:tav tm="0">
                                          <p:val>
                                            <p:fltVal val="0.5"/>
                                          </p:val>
                                        </p:tav>
                                        <p:tav tm="100000">
                                          <p:val>
                                            <p:strVal val="#ppt_y"/>
                                          </p:val>
                                        </p:tav>
                                      </p:tavLst>
                                    </p:anim>
                                  </p:childTnLst>
                                </p:cTn>
                              </p:par>
                            </p:childTnLst>
                          </p:cTn>
                        </p:par>
                      </p:childTnLst>
                    </p:cTn>
                  </p:par>
                  <p:par>
                    <p:cTn id="121" fill="hold">
                      <p:stCondLst>
                        <p:cond delay="indefinite"/>
                      </p:stCondLst>
                      <p:childTnLst>
                        <p:par>
                          <p:cTn id="122" fill="hold">
                            <p:stCondLst>
                              <p:cond delay="0"/>
                            </p:stCondLst>
                            <p:childTnLst>
                              <p:par>
                                <p:cTn id="123" presetID="2" presetClass="entr" presetSubtype="2" fill="hold" grpId="0" nodeType="clickEffect">
                                  <p:stCondLst>
                                    <p:cond delay="0"/>
                                  </p:stCondLst>
                                  <p:childTnLst>
                                    <p:set>
                                      <p:cBhvr>
                                        <p:cTn id="124" dur="1" fill="hold">
                                          <p:stCondLst>
                                            <p:cond delay="0"/>
                                          </p:stCondLst>
                                        </p:cTn>
                                        <p:tgtEl>
                                          <p:spTgt spid="7"/>
                                        </p:tgtEl>
                                        <p:attrNameLst>
                                          <p:attrName>style.visibility</p:attrName>
                                        </p:attrNameLst>
                                      </p:cBhvr>
                                      <p:to>
                                        <p:strVal val="visible"/>
                                      </p:to>
                                    </p:set>
                                    <p:anim calcmode="lin" valueType="num">
                                      <p:cBhvr additive="base">
                                        <p:cTn id="125" dur="500" fill="hold"/>
                                        <p:tgtEl>
                                          <p:spTgt spid="7"/>
                                        </p:tgtEl>
                                        <p:attrNameLst>
                                          <p:attrName>ppt_x</p:attrName>
                                        </p:attrNameLst>
                                      </p:cBhvr>
                                      <p:tavLst>
                                        <p:tav tm="0">
                                          <p:val>
                                            <p:strVal val="1+#ppt_w/2"/>
                                          </p:val>
                                        </p:tav>
                                        <p:tav tm="100000">
                                          <p:val>
                                            <p:strVal val="#ppt_x"/>
                                          </p:val>
                                        </p:tav>
                                      </p:tavLst>
                                    </p:anim>
                                    <p:anim calcmode="lin" valueType="num">
                                      <p:cBhvr additive="base">
                                        <p:cTn id="126" dur="500" fill="hold"/>
                                        <p:tgtEl>
                                          <p:spTgt spid="7"/>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0"/>
                                        </p:tgtEl>
                                        <p:attrNameLst>
                                          <p:attrName>style.visibility</p:attrName>
                                        </p:attrNameLst>
                                      </p:cBhvr>
                                      <p:to>
                                        <p:strVal val="visible"/>
                                      </p:to>
                                    </p:set>
                                    <p:anim calcmode="lin" valueType="num">
                                      <p:cBhvr additive="base">
                                        <p:cTn id="129" dur="500" fill="hold"/>
                                        <p:tgtEl>
                                          <p:spTgt spid="10"/>
                                        </p:tgtEl>
                                        <p:attrNameLst>
                                          <p:attrName>ppt_x</p:attrName>
                                        </p:attrNameLst>
                                      </p:cBhvr>
                                      <p:tavLst>
                                        <p:tav tm="0">
                                          <p:val>
                                            <p:strVal val="1+#ppt_w/2"/>
                                          </p:val>
                                        </p:tav>
                                        <p:tav tm="100000">
                                          <p:val>
                                            <p:strVal val="#ppt_x"/>
                                          </p:val>
                                        </p:tav>
                                      </p:tavLst>
                                    </p:anim>
                                    <p:anim calcmode="lin" valueType="num">
                                      <p:cBhvr additive="base">
                                        <p:cTn id="13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Graphic spid="2" grpId="0">
        <p:bldSub>
          <a:bldDgm bld="one"/>
        </p:bldSub>
      </p:bldGraphic>
      <p:bldP spid="7" grpId="0"/>
    </p:bldLst>
  </p:timing>
</p:sld>
</file>

<file path=ppt/theme/theme1.xml><?xml version="1.0" encoding="utf-8"?>
<a:theme xmlns:a="http://schemas.openxmlformats.org/drawingml/2006/main" name="Tema de Office">
  <a:themeElements>
    <a:clrScheme name="Personalizado 7">
      <a:dk1>
        <a:srgbClr val="000000"/>
      </a:dk1>
      <a:lt1>
        <a:sysClr val="window" lastClr="FFFFFF"/>
      </a:lt1>
      <a:dk2>
        <a:srgbClr val="5E5E5E"/>
      </a:dk2>
      <a:lt2>
        <a:srgbClr val="DDDDDD"/>
      </a:lt2>
      <a:accent1>
        <a:srgbClr val="002060"/>
      </a:accent1>
      <a:accent2>
        <a:srgbClr val="A6B727"/>
      </a:accent2>
      <a:accent3>
        <a:srgbClr val="7030A0"/>
      </a:accent3>
      <a:accent4>
        <a:srgbClr val="33CCCC"/>
      </a:accent4>
      <a:accent5>
        <a:srgbClr val="FEC306"/>
      </a:accent5>
      <a:accent6>
        <a:srgbClr val="DF5327"/>
      </a:accent6>
      <a:hlink>
        <a:srgbClr val="F59E00"/>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Tema de Office">
  <a:themeElements>
    <a:clrScheme name="Personalizado 4">
      <a:dk1>
        <a:srgbClr val="000000"/>
      </a:dk1>
      <a:lt1>
        <a:srgbClr val="FFFFFF"/>
      </a:lt1>
      <a:dk2>
        <a:srgbClr val="9900FF"/>
      </a:dk2>
      <a:lt2>
        <a:srgbClr val="008000"/>
      </a:lt2>
      <a:accent1>
        <a:srgbClr val="CC3399"/>
      </a:accent1>
      <a:accent2>
        <a:srgbClr val="00CC99"/>
      </a:accent2>
      <a:accent3>
        <a:srgbClr val="3399FF"/>
      </a:accent3>
      <a:accent4>
        <a:srgbClr val="FFFF66"/>
      </a:accent4>
      <a:accent5>
        <a:srgbClr val="CC6600"/>
      </a:accent5>
      <a:accent6>
        <a:srgbClr val="FF7C80"/>
      </a:accent6>
      <a:hlink>
        <a:srgbClr val="006600"/>
      </a:hlink>
      <a:folHlink>
        <a:srgbClr val="3333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Tema de Office">
  <a:themeElements>
    <a:clrScheme name="Personalizado 4">
      <a:dk1>
        <a:srgbClr val="000000"/>
      </a:dk1>
      <a:lt1>
        <a:srgbClr val="FFFFFF"/>
      </a:lt1>
      <a:dk2>
        <a:srgbClr val="9900FF"/>
      </a:dk2>
      <a:lt2>
        <a:srgbClr val="008000"/>
      </a:lt2>
      <a:accent1>
        <a:srgbClr val="CC3399"/>
      </a:accent1>
      <a:accent2>
        <a:srgbClr val="00CC99"/>
      </a:accent2>
      <a:accent3>
        <a:srgbClr val="3399FF"/>
      </a:accent3>
      <a:accent4>
        <a:srgbClr val="FFFF66"/>
      </a:accent4>
      <a:accent5>
        <a:srgbClr val="CC6600"/>
      </a:accent5>
      <a:accent6>
        <a:srgbClr val="FF7C80"/>
      </a:accent6>
      <a:hlink>
        <a:srgbClr val="006600"/>
      </a:hlink>
      <a:folHlink>
        <a:srgbClr val="3333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589</TotalTime>
  <Words>2092</Words>
  <Application>Microsoft Office PowerPoint</Application>
  <PresentationFormat>Panorámica</PresentationFormat>
  <Paragraphs>66</Paragraphs>
  <Slides>10</Slides>
  <Notes>2</Notes>
  <HiddenSlides>0</HiddenSlides>
  <MMClips>0</MMClips>
  <ScaleCrop>false</ScaleCrop>
  <HeadingPairs>
    <vt:vector size="6" baseType="variant">
      <vt:variant>
        <vt:lpstr>Fuentes usadas</vt:lpstr>
      </vt:variant>
      <vt:variant>
        <vt:i4>6</vt:i4>
      </vt:variant>
      <vt:variant>
        <vt:lpstr>Tema</vt:lpstr>
      </vt:variant>
      <vt:variant>
        <vt:i4>3</vt:i4>
      </vt:variant>
      <vt:variant>
        <vt:lpstr>Títulos de diapositiva</vt:lpstr>
      </vt:variant>
      <vt:variant>
        <vt:i4>10</vt:i4>
      </vt:variant>
    </vt:vector>
  </HeadingPairs>
  <TitlesOfParts>
    <vt:vector size="19" baseType="lpstr">
      <vt:lpstr>Calibri Light</vt:lpstr>
      <vt:lpstr>Calibri</vt:lpstr>
      <vt:lpstr>Constantia</vt:lpstr>
      <vt:lpstr>Comic Sans MS</vt:lpstr>
      <vt:lpstr>Arial</vt:lpstr>
      <vt:lpstr>游ゴシック</vt:lpstr>
      <vt:lpstr>Tema de Office</vt:lpstr>
      <vt:lpstr>2_Tema de Office</vt:lpstr>
      <vt:lpstr>3_Tema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85</cp:revision>
  <dcterms:created xsi:type="dcterms:W3CDTF">2024-02-02T18:16:57Z</dcterms:created>
  <dcterms:modified xsi:type="dcterms:W3CDTF">2024-02-17T13:14:05Z</dcterms:modified>
</cp:coreProperties>
</file>