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19"/>
  </p:notesMasterIdLst>
  <p:sldIdLst>
    <p:sldId id="256" r:id="rId4"/>
    <p:sldId id="314" r:id="rId5"/>
    <p:sldId id="315" r:id="rId6"/>
    <p:sldId id="257" r:id="rId7"/>
    <p:sldId id="258" r:id="rId8"/>
    <p:sldId id="316" r:id="rId9"/>
    <p:sldId id="259" r:id="rId10"/>
    <p:sldId id="317" r:id="rId11"/>
    <p:sldId id="260" r:id="rId12"/>
    <p:sldId id="318" r:id="rId13"/>
    <p:sldId id="312" r:id="rId14"/>
    <p:sldId id="319" r:id="rId15"/>
    <p:sldId id="262" r:id="rId16"/>
    <p:sldId id="320" r:id="rId17"/>
    <p:sldId id="264" r:id="rId18"/>
  </p:sldIdLst>
  <p:sldSz cx="12192000" cy="6858000"/>
  <p:notesSz cx="6858000" cy="9144000"/>
  <p:embeddedFontLst>
    <p:embeddedFont>
      <p:font typeface="游ゴシック" panose="020B0400000000000000" pitchFamily="34" charset="-128"/>
      <p:regular r:id="rId20"/>
      <p:bold r:id="rId21"/>
    </p:embeddedFon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FCD"/>
    <a:srgbClr val="F9E491"/>
    <a:srgbClr val="906B58"/>
    <a:srgbClr val="E8DAD8"/>
    <a:srgbClr val="FEDD64"/>
    <a:srgbClr val="543732"/>
    <a:srgbClr val="FFD243"/>
    <a:srgbClr val="5D5761"/>
    <a:srgbClr val="282031"/>
    <a:srgbClr val="EBC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4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5.xml"/></Relationships>
</file>

<file path=ppt/diagrams/_rels/data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microsoft.com/office/2007/relationships/hdphoto" Target="../media/hdphoto3.wdp"/><Relationship Id="rId1" Type="http://schemas.openxmlformats.org/officeDocument/2006/relationships/image" Target="../media/image33.pn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microsoft.com/office/2007/relationships/hdphoto" Target="../media/hdphoto3.wdp"/><Relationship Id="rId1" Type="http://schemas.openxmlformats.org/officeDocument/2006/relationships/image" Target="../media/image33.pn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771E5-67F8-4555-B204-F92EC43D0501}"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s-ES"/>
        </a:p>
      </dgm:t>
    </dgm:pt>
    <dgm:pt modelId="{BF5428F8-1289-4CFF-9574-AE1712E5DCB7}">
      <dgm:prSet custT="1"/>
      <dgm:spPr/>
      <dgm:t>
        <a:bodyPr lIns="252000"/>
        <a:lstStyle/>
        <a:p>
          <a:r>
            <a:rPr lang="ja-JP" altLang="en-US" sz="2000" b="1" dirty="0">
              <a:effectLst>
                <a:outerShdw blurRad="38100" dist="38100" dir="2700000" algn="tl">
                  <a:srgbClr val="000000">
                    <a:alpha val="43137"/>
                  </a:srgbClr>
                </a:outerShdw>
              </a:effectLst>
            </a:rPr>
            <a:t>詩篇</a:t>
          </a:r>
          <a:r>
            <a:rPr lang="en-US" sz="2000" b="1" dirty="0">
              <a:effectLst>
                <a:outerShdw blurRad="38100" dist="38100" dir="2700000" algn="tl">
                  <a:srgbClr val="000000">
                    <a:alpha val="43137"/>
                  </a:srgbClr>
                </a:outerShdw>
              </a:effectLst>
            </a:rPr>
            <a:t>95:6-7</a:t>
          </a:r>
          <a:r>
            <a:rPr lang="ja-JP" altLang="en-U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神は私たちの創造主</a:t>
          </a:r>
          <a:endParaRPr lang="es-ES" sz="2000" dirty="0">
            <a:effectLst>
              <a:outerShdw blurRad="38100" dist="38100" dir="2700000" algn="tl">
                <a:srgbClr val="000000">
                  <a:alpha val="43137"/>
                </a:srgbClr>
              </a:outerShdw>
            </a:effectLst>
          </a:endParaRPr>
        </a:p>
      </dgm:t>
    </dgm:pt>
    <dgm:pt modelId="{ADFAEC9B-9E8F-4CF5-975F-E1AE411B9582}" type="parTrans" cxnId="{6FA1371E-9A9E-472E-AF6C-69637A12616F}">
      <dgm:prSet/>
      <dgm:spPr/>
      <dgm:t>
        <a:bodyPr/>
        <a:lstStyle/>
        <a:p>
          <a:endParaRPr lang="es-ES" sz="2000">
            <a:effectLst>
              <a:outerShdw blurRad="38100" dist="38100" dir="2700000" algn="tl">
                <a:srgbClr val="000000">
                  <a:alpha val="43137"/>
                </a:srgbClr>
              </a:outerShdw>
            </a:effectLst>
          </a:endParaRPr>
        </a:p>
      </dgm:t>
    </dgm:pt>
    <dgm:pt modelId="{87B34309-970D-4D9D-A263-17C6E00A5801}" type="sibTrans" cxnId="{6FA1371E-9A9E-472E-AF6C-69637A12616F}">
      <dgm:prSet/>
      <dgm:spPr/>
      <dgm:t>
        <a:bodyPr/>
        <a:lstStyle/>
        <a:p>
          <a:endParaRPr lang="es-ES" sz="2000">
            <a:effectLst>
              <a:outerShdw blurRad="38100" dist="38100" dir="2700000" algn="tl">
                <a:srgbClr val="000000">
                  <a:alpha val="43137"/>
                </a:srgbClr>
              </a:outerShdw>
            </a:effectLst>
          </a:endParaRPr>
        </a:p>
      </dgm:t>
    </dgm:pt>
    <dgm:pt modelId="{C15CE543-AA3B-4B83-9C4D-E532CEA8C4D1}">
      <dgm:prSet custT="1"/>
      <dgm:spPr>
        <a:solidFill>
          <a:srgbClr val="00C441"/>
        </a:solidFill>
      </dgm:spPr>
      <dgm:t>
        <a:bodyPr lIns="252000"/>
        <a:lstStyle/>
        <a:p>
          <a:r>
            <a:rPr lang="ja-JP" altLang="en-US" sz="2000" b="1" dirty="0">
              <a:effectLst>
                <a:outerShdw blurRad="38100" dist="38100" dir="2700000" algn="tl">
                  <a:srgbClr val="000000">
                    <a:alpha val="43137"/>
                  </a:srgbClr>
                </a:outerShdw>
              </a:effectLst>
            </a:rPr>
            <a:t>詩篇</a:t>
          </a:r>
          <a:r>
            <a:rPr lang="en-US" sz="2000" b="1" dirty="0">
              <a:effectLst>
                <a:outerShdw blurRad="38100" dist="38100" dir="2700000" algn="tl">
                  <a:srgbClr val="000000">
                    <a:alpha val="43137"/>
                  </a:srgbClr>
                </a:outerShdw>
              </a:effectLst>
            </a:rPr>
            <a:t> 28:9</a:t>
          </a:r>
          <a:r>
            <a:rPr lang="ja-JP" altLang="en-U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神は私たちの救い主</a:t>
          </a:r>
          <a:endParaRPr lang="es-ES" sz="2000" dirty="0">
            <a:effectLst>
              <a:outerShdw blurRad="38100" dist="38100" dir="2700000" algn="tl">
                <a:srgbClr val="000000">
                  <a:alpha val="43137"/>
                </a:srgbClr>
              </a:outerShdw>
            </a:effectLst>
          </a:endParaRPr>
        </a:p>
      </dgm:t>
    </dgm:pt>
    <dgm:pt modelId="{481F2D0D-5E50-4B92-BC0E-CF524DF00DE8}" type="parTrans" cxnId="{0CE9033E-9BF4-4242-99D9-3A6860217F7B}">
      <dgm:prSet/>
      <dgm:spPr/>
      <dgm:t>
        <a:bodyPr/>
        <a:lstStyle/>
        <a:p>
          <a:endParaRPr lang="es-ES" sz="2000">
            <a:effectLst>
              <a:outerShdw blurRad="38100" dist="38100" dir="2700000" algn="tl">
                <a:srgbClr val="000000">
                  <a:alpha val="43137"/>
                </a:srgbClr>
              </a:outerShdw>
            </a:effectLst>
          </a:endParaRPr>
        </a:p>
      </dgm:t>
    </dgm:pt>
    <dgm:pt modelId="{F7C06B50-3764-4B2C-B4A7-644BBBFEA365}" type="sibTrans" cxnId="{0CE9033E-9BF4-4242-99D9-3A6860217F7B}">
      <dgm:prSet/>
      <dgm:spPr/>
      <dgm:t>
        <a:bodyPr/>
        <a:lstStyle/>
        <a:p>
          <a:endParaRPr lang="es-ES" sz="2000">
            <a:effectLst>
              <a:outerShdw blurRad="38100" dist="38100" dir="2700000" algn="tl">
                <a:srgbClr val="000000">
                  <a:alpha val="43137"/>
                </a:srgbClr>
              </a:outerShdw>
            </a:effectLst>
          </a:endParaRPr>
        </a:p>
      </dgm:t>
    </dgm:pt>
    <dgm:pt modelId="{F4D94407-4527-4305-86D3-B3D60E42A699}">
      <dgm:prSet custT="1"/>
      <dgm:spPr/>
      <dgm:t>
        <a:bodyPr lIns="252000"/>
        <a:lstStyle/>
        <a:p>
          <a:r>
            <a:rPr lang="ja-JP" altLang="en-US" sz="2000" b="1" dirty="0">
              <a:effectLst>
                <a:outerShdw blurRad="38100" dist="38100" dir="2700000" algn="tl">
                  <a:srgbClr val="000000">
                    <a:alpha val="43137"/>
                  </a:srgbClr>
                </a:outerShdw>
              </a:effectLst>
            </a:rPr>
            <a:t>詩篇</a:t>
          </a:r>
          <a:r>
            <a:rPr lang="en-US" sz="2000" b="1" dirty="0">
              <a:effectLst>
                <a:outerShdw blurRad="38100" dist="38100" dir="2700000" algn="tl">
                  <a:srgbClr val="000000">
                    <a:alpha val="43137"/>
                  </a:srgbClr>
                </a:outerShdw>
              </a:effectLst>
            </a:rPr>
            <a:t> 78:52</a:t>
          </a:r>
          <a:r>
            <a:rPr lang="ja-JP" altLang="en-U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神は私たちの導き手</a:t>
          </a:r>
          <a:endParaRPr lang="es-ES" sz="2000" dirty="0">
            <a:effectLst>
              <a:outerShdw blurRad="38100" dist="38100" dir="2700000" algn="tl">
                <a:srgbClr val="000000">
                  <a:alpha val="43137"/>
                </a:srgbClr>
              </a:outerShdw>
            </a:effectLst>
          </a:endParaRPr>
        </a:p>
      </dgm:t>
    </dgm:pt>
    <dgm:pt modelId="{08B14A3C-BB84-40DF-BFD0-41F87F6753EA}" type="parTrans" cxnId="{9D36A803-8894-44C5-916E-D2E22FE61D76}">
      <dgm:prSet/>
      <dgm:spPr/>
      <dgm:t>
        <a:bodyPr/>
        <a:lstStyle/>
        <a:p>
          <a:endParaRPr lang="es-ES" sz="2000">
            <a:effectLst>
              <a:outerShdw blurRad="38100" dist="38100" dir="2700000" algn="tl">
                <a:srgbClr val="000000">
                  <a:alpha val="43137"/>
                </a:srgbClr>
              </a:outerShdw>
            </a:effectLst>
          </a:endParaRPr>
        </a:p>
      </dgm:t>
    </dgm:pt>
    <dgm:pt modelId="{6347B61A-8A6A-49CA-ACF0-484357C2CC20}" type="sibTrans" cxnId="{9D36A803-8894-44C5-916E-D2E22FE61D76}">
      <dgm:prSet/>
      <dgm:spPr/>
      <dgm:t>
        <a:bodyPr/>
        <a:lstStyle/>
        <a:p>
          <a:endParaRPr lang="es-ES" sz="2000">
            <a:effectLst>
              <a:outerShdw blurRad="38100" dist="38100" dir="2700000" algn="tl">
                <a:srgbClr val="000000">
                  <a:alpha val="43137"/>
                </a:srgbClr>
              </a:outerShdw>
            </a:effectLst>
          </a:endParaRPr>
        </a:p>
      </dgm:t>
    </dgm:pt>
    <dgm:pt modelId="{4A8E9D4A-8C05-4DA9-9C6B-1C535B1B3BB8}">
      <dgm:prSet custT="1"/>
      <dgm:spPr>
        <a:solidFill>
          <a:srgbClr val="FF6569"/>
        </a:solidFill>
      </dgm:spPr>
      <dgm:t>
        <a:bodyPr lIns="252000"/>
        <a:lstStyle/>
        <a:p>
          <a:r>
            <a:rPr lang="ja-JP" altLang="en-US" sz="2000" b="1" dirty="0">
              <a:effectLst>
                <a:outerShdw blurRad="38100" dist="38100" dir="2700000" algn="tl">
                  <a:srgbClr val="000000">
                    <a:alpha val="43137"/>
                  </a:srgbClr>
                </a:outerShdw>
              </a:effectLst>
            </a:rPr>
            <a:t>詩篇</a:t>
          </a:r>
          <a:r>
            <a:rPr lang="en-US" sz="2000" b="1" dirty="0">
              <a:effectLst>
                <a:outerShdw blurRad="38100" dist="38100" dir="2700000" algn="tl">
                  <a:srgbClr val="000000">
                    <a:alpha val="43137"/>
                  </a:srgbClr>
                </a:outerShdw>
              </a:effectLst>
            </a:rPr>
            <a:t> 79:13</a:t>
          </a:r>
          <a:r>
            <a:rPr lang="ja-JP" altLang="en-U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私たちは彼を讃える</a:t>
          </a:r>
          <a:endParaRPr lang="es-ES" sz="2000" dirty="0">
            <a:effectLst>
              <a:outerShdw blurRad="38100" dist="38100" dir="2700000" algn="tl">
                <a:srgbClr val="000000">
                  <a:alpha val="43137"/>
                </a:srgbClr>
              </a:outerShdw>
            </a:effectLst>
          </a:endParaRPr>
        </a:p>
      </dgm:t>
    </dgm:pt>
    <dgm:pt modelId="{1E6402F9-9FF2-4CB0-9549-55D47D4E7EA4}" type="parTrans" cxnId="{D459EEB5-43EC-48C5-B737-1B866567ED91}">
      <dgm:prSet/>
      <dgm:spPr/>
      <dgm:t>
        <a:bodyPr/>
        <a:lstStyle/>
        <a:p>
          <a:endParaRPr lang="es-ES" sz="2000">
            <a:effectLst>
              <a:outerShdw blurRad="38100" dist="38100" dir="2700000" algn="tl">
                <a:srgbClr val="000000">
                  <a:alpha val="43137"/>
                </a:srgbClr>
              </a:outerShdw>
            </a:effectLst>
          </a:endParaRPr>
        </a:p>
      </dgm:t>
    </dgm:pt>
    <dgm:pt modelId="{44D05792-FAE3-47D1-A6EE-DD2790552975}" type="sibTrans" cxnId="{D459EEB5-43EC-48C5-B737-1B866567ED91}">
      <dgm:prSet/>
      <dgm:spPr/>
      <dgm:t>
        <a:bodyPr/>
        <a:lstStyle/>
        <a:p>
          <a:endParaRPr lang="es-ES" sz="2000">
            <a:effectLst>
              <a:outerShdw blurRad="38100" dist="38100" dir="2700000" algn="tl">
                <a:srgbClr val="000000">
                  <a:alpha val="43137"/>
                </a:srgbClr>
              </a:outerShdw>
            </a:effectLst>
          </a:endParaRPr>
        </a:p>
      </dgm:t>
    </dgm:pt>
    <dgm:pt modelId="{569D2190-6616-4C9D-9088-933ECD17F7FF}" type="pres">
      <dgm:prSet presAssocID="{7C8771E5-67F8-4555-B204-F92EC43D0501}" presName="Name0" presStyleCnt="0">
        <dgm:presLayoutVars>
          <dgm:chMax val="7"/>
          <dgm:chPref val="7"/>
          <dgm:dir/>
        </dgm:presLayoutVars>
      </dgm:prSet>
      <dgm:spPr/>
    </dgm:pt>
    <dgm:pt modelId="{94B957AE-DB14-4555-991D-718E93FA5175}" type="pres">
      <dgm:prSet presAssocID="{7C8771E5-67F8-4555-B204-F92EC43D0501}" presName="Name1" presStyleCnt="0"/>
      <dgm:spPr/>
    </dgm:pt>
    <dgm:pt modelId="{4FF37B31-7B9C-4301-9C24-2D8A085C2447}" type="pres">
      <dgm:prSet presAssocID="{7C8771E5-67F8-4555-B204-F92EC43D0501}" presName="cycle" presStyleCnt="0"/>
      <dgm:spPr/>
    </dgm:pt>
    <dgm:pt modelId="{CCBD1722-F7EA-4FE1-B796-CFC7DD2AE0FB}" type="pres">
      <dgm:prSet presAssocID="{7C8771E5-67F8-4555-B204-F92EC43D0501}" presName="srcNode" presStyleLbl="node1" presStyleIdx="0" presStyleCnt="4"/>
      <dgm:spPr/>
    </dgm:pt>
    <dgm:pt modelId="{295B2CBC-2683-4857-87DA-7757F9A1629B}" type="pres">
      <dgm:prSet presAssocID="{7C8771E5-67F8-4555-B204-F92EC43D0501}" presName="conn" presStyleLbl="parChTrans1D2" presStyleIdx="0" presStyleCnt="1"/>
      <dgm:spPr/>
    </dgm:pt>
    <dgm:pt modelId="{5F1F1E32-C78C-4CFD-A08A-5DE7F0354626}" type="pres">
      <dgm:prSet presAssocID="{7C8771E5-67F8-4555-B204-F92EC43D0501}" presName="extraNode" presStyleLbl="node1" presStyleIdx="0" presStyleCnt="4"/>
      <dgm:spPr/>
    </dgm:pt>
    <dgm:pt modelId="{E777E02B-AE6B-449D-A478-E49E378CD3B2}" type="pres">
      <dgm:prSet presAssocID="{7C8771E5-67F8-4555-B204-F92EC43D0501}" presName="dstNode" presStyleLbl="node1" presStyleIdx="0" presStyleCnt="4"/>
      <dgm:spPr/>
    </dgm:pt>
    <dgm:pt modelId="{03B53C96-216E-4DBD-AB19-38BA47BC6529}" type="pres">
      <dgm:prSet presAssocID="{BF5428F8-1289-4CFF-9574-AE1712E5DCB7}" presName="text_1" presStyleLbl="node1" presStyleIdx="0" presStyleCnt="4" custScaleY="173819">
        <dgm:presLayoutVars>
          <dgm:bulletEnabled val="1"/>
        </dgm:presLayoutVars>
      </dgm:prSet>
      <dgm:spPr/>
    </dgm:pt>
    <dgm:pt modelId="{0990CF09-4F5E-4534-B10F-08D987F79F21}" type="pres">
      <dgm:prSet presAssocID="{BF5428F8-1289-4CFF-9574-AE1712E5DCB7}" presName="accent_1" presStyleCnt="0"/>
      <dgm:spPr/>
    </dgm:pt>
    <dgm:pt modelId="{790ECD21-781D-457F-A9E0-9E9F9B6AB0F6}" type="pres">
      <dgm:prSet presAssocID="{BF5428F8-1289-4CFF-9574-AE1712E5DCB7}" presName="accentRepeatNode" presStyleLbl="solidFgAcc1" presStyleIdx="0" presStyleCnt="4"/>
      <dgm:spPr/>
    </dgm:pt>
    <dgm:pt modelId="{8CB100F7-E881-49F2-AB27-7A7F53BBE6D7}" type="pres">
      <dgm:prSet presAssocID="{C15CE543-AA3B-4B83-9C4D-E532CEA8C4D1}" presName="text_2" presStyleLbl="node1" presStyleIdx="1" presStyleCnt="4" custScaleY="173819">
        <dgm:presLayoutVars>
          <dgm:bulletEnabled val="1"/>
        </dgm:presLayoutVars>
      </dgm:prSet>
      <dgm:spPr/>
    </dgm:pt>
    <dgm:pt modelId="{0A6516B0-8BC4-4A9E-8903-A8B09F7C7BE6}" type="pres">
      <dgm:prSet presAssocID="{C15CE543-AA3B-4B83-9C4D-E532CEA8C4D1}" presName="accent_2" presStyleCnt="0"/>
      <dgm:spPr/>
    </dgm:pt>
    <dgm:pt modelId="{18D8B30A-460B-416A-BAE1-E0D452CCA277}" type="pres">
      <dgm:prSet presAssocID="{C15CE543-AA3B-4B83-9C4D-E532CEA8C4D1}" presName="accentRepeatNode" presStyleLbl="solidFgAcc1" presStyleIdx="1" presStyleCnt="4"/>
      <dgm:spPr/>
    </dgm:pt>
    <dgm:pt modelId="{C373628B-9DEF-486E-87B8-6A56516FCDD8}" type="pres">
      <dgm:prSet presAssocID="{F4D94407-4527-4305-86D3-B3D60E42A699}" presName="text_3" presStyleLbl="node1" presStyleIdx="2" presStyleCnt="4" custScaleY="173819">
        <dgm:presLayoutVars>
          <dgm:bulletEnabled val="1"/>
        </dgm:presLayoutVars>
      </dgm:prSet>
      <dgm:spPr/>
    </dgm:pt>
    <dgm:pt modelId="{A3672CB3-7277-4411-B980-723384BFB631}" type="pres">
      <dgm:prSet presAssocID="{F4D94407-4527-4305-86D3-B3D60E42A699}" presName="accent_3" presStyleCnt="0"/>
      <dgm:spPr/>
    </dgm:pt>
    <dgm:pt modelId="{621CEB7E-CE15-4C7E-B7D5-4727D4D98B32}" type="pres">
      <dgm:prSet presAssocID="{F4D94407-4527-4305-86D3-B3D60E42A699}" presName="accentRepeatNode" presStyleLbl="solidFgAcc1" presStyleIdx="2" presStyleCnt="4"/>
      <dgm:spPr/>
    </dgm:pt>
    <dgm:pt modelId="{F18E7EED-1BAA-49B4-A7BD-70FA49628E11}" type="pres">
      <dgm:prSet presAssocID="{4A8E9D4A-8C05-4DA9-9C6B-1C535B1B3BB8}" presName="text_4" presStyleLbl="node1" presStyleIdx="3" presStyleCnt="4" custScaleY="173819">
        <dgm:presLayoutVars>
          <dgm:bulletEnabled val="1"/>
        </dgm:presLayoutVars>
      </dgm:prSet>
      <dgm:spPr/>
    </dgm:pt>
    <dgm:pt modelId="{C730F1D2-6D1D-40A4-8924-F800CF8509D4}" type="pres">
      <dgm:prSet presAssocID="{4A8E9D4A-8C05-4DA9-9C6B-1C535B1B3BB8}" presName="accent_4" presStyleCnt="0"/>
      <dgm:spPr/>
    </dgm:pt>
    <dgm:pt modelId="{E28B62CA-9A6E-4FBF-8DEA-146A491332B4}" type="pres">
      <dgm:prSet presAssocID="{4A8E9D4A-8C05-4DA9-9C6B-1C535B1B3BB8}" presName="accentRepeatNode" presStyleLbl="solidFgAcc1" presStyleIdx="3" presStyleCnt="4"/>
      <dgm:spPr/>
    </dgm:pt>
  </dgm:ptLst>
  <dgm:cxnLst>
    <dgm:cxn modelId="{9D36A803-8894-44C5-916E-D2E22FE61D76}" srcId="{7C8771E5-67F8-4555-B204-F92EC43D0501}" destId="{F4D94407-4527-4305-86D3-B3D60E42A699}" srcOrd="2" destOrd="0" parTransId="{08B14A3C-BB84-40DF-BFD0-41F87F6753EA}" sibTransId="{6347B61A-8A6A-49CA-ACF0-484357C2CC20}"/>
    <dgm:cxn modelId="{91C29A1D-E9A9-4176-94EA-176A389A03FA}" type="presOf" srcId="{4A8E9D4A-8C05-4DA9-9C6B-1C535B1B3BB8}" destId="{F18E7EED-1BAA-49B4-A7BD-70FA49628E11}" srcOrd="0" destOrd="0" presId="urn:microsoft.com/office/officeart/2008/layout/VerticalCurvedList"/>
    <dgm:cxn modelId="{6FA1371E-9A9E-472E-AF6C-69637A12616F}" srcId="{7C8771E5-67F8-4555-B204-F92EC43D0501}" destId="{BF5428F8-1289-4CFF-9574-AE1712E5DCB7}" srcOrd="0" destOrd="0" parTransId="{ADFAEC9B-9E8F-4CF5-975F-E1AE411B9582}" sibTransId="{87B34309-970D-4D9D-A263-17C6E00A5801}"/>
    <dgm:cxn modelId="{504EC62D-E820-49A2-8600-AD0DDB547FE5}" type="presOf" srcId="{87B34309-970D-4D9D-A263-17C6E00A5801}" destId="{295B2CBC-2683-4857-87DA-7757F9A1629B}" srcOrd="0" destOrd="0" presId="urn:microsoft.com/office/officeart/2008/layout/VerticalCurvedList"/>
    <dgm:cxn modelId="{0CE9033E-9BF4-4242-99D9-3A6860217F7B}" srcId="{7C8771E5-67F8-4555-B204-F92EC43D0501}" destId="{C15CE543-AA3B-4B83-9C4D-E532CEA8C4D1}" srcOrd="1" destOrd="0" parTransId="{481F2D0D-5E50-4B92-BC0E-CF524DF00DE8}" sibTransId="{F7C06B50-3764-4B2C-B4A7-644BBBFEA365}"/>
    <dgm:cxn modelId="{13249E6F-7D9E-4001-BA27-4DD729FC76C4}" type="presOf" srcId="{7C8771E5-67F8-4555-B204-F92EC43D0501}" destId="{569D2190-6616-4C9D-9088-933ECD17F7FF}" srcOrd="0" destOrd="0" presId="urn:microsoft.com/office/officeart/2008/layout/VerticalCurvedList"/>
    <dgm:cxn modelId="{49ACD356-B68D-4951-8F8D-1FF3F38BE2EF}" type="presOf" srcId="{BF5428F8-1289-4CFF-9574-AE1712E5DCB7}" destId="{03B53C96-216E-4DBD-AB19-38BA47BC6529}" srcOrd="0" destOrd="0" presId="urn:microsoft.com/office/officeart/2008/layout/VerticalCurvedList"/>
    <dgm:cxn modelId="{D0CCED79-0FBB-4628-BB46-23E9D0CC1933}" type="presOf" srcId="{C15CE543-AA3B-4B83-9C4D-E532CEA8C4D1}" destId="{8CB100F7-E881-49F2-AB27-7A7F53BBE6D7}" srcOrd="0" destOrd="0" presId="urn:microsoft.com/office/officeart/2008/layout/VerticalCurvedList"/>
    <dgm:cxn modelId="{0E9760B5-F7E0-4A5E-907B-45C16B68EC60}" type="presOf" srcId="{F4D94407-4527-4305-86D3-B3D60E42A699}" destId="{C373628B-9DEF-486E-87B8-6A56516FCDD8}" srcOrd="0" destOrd="0" presId="urn:microsoft.com/office/officeart/2008/layout/VerticalCurvedList"/>
    <dgm:cxn modelId="{D459EEB5-43EC-48C5-B737-1B866567ED91}" srcId="{7C8771E5-67F8-4555-B204-F92EC43D0501}" destId="{4A8E9D4A-8C05-4DA9-9C6B-1C535B1B3BB8}" srcOrd="3" destOrd="0" parTransId="{1E6402F9-9FF2-4CB0-9549-55D47D4E7EA4}" sibTransId="{44D05792-FAE3-47D1-A6EE-DD2790552975}"/>
    <dgm:cxn modelId="{9C7E4A66-CC33-479D-9698-2B579690B9F2}" type="presParOf" srcId="{569D2190-6616-4C9D-9088-933ECD17F7FF}" destId="{94B957AE-DB14-4555-991D-718E93FA5175}" srcOrd="0" destOrd="0" presId="urn:microsoft.com/office/officeart/2008/layout/VerticalCurvedList"/>
    <dgm:cxn modelId="{607D5876-E47C-4FA5-B191-BA13124B16B0}" type="presParOf" srcId="{94B957AE-DB14-4555-991D-718E93FA5175}" destId="{4FF37B31-7B9C-4301-9C24-2D8A085C2447}" srcOrd="0" destOrd="0" presId="urn:microsoft.com/office/officeart/2008/layout/VerticalCurvedList"/>
    <dgm:cxn modelId="{F1EA11B2-2318-468D-888D-0C9C94E72C54}" type="presParOf" srcId="{4FF37B31-7B9C-4301-9C24-2D8A085C2447}" destId="{CCBD1722-F7EA-4FE1-B796-CFC7DD2AE0FB}" srcOrd="0" destOrd="0" presId="urn:microsoft.com/office/officeart/2008/layout/VerticalCurvedList"/>
    <dgm:cxn modelId="{6C324F7A-2F1E-4CFA-A7DA-C367C89A47B3}" type="presParOf" srcId="{4FF37B31-7B9C-4301-9C24-2D8A085C2447}" destId="{295B2CBC-2683-4857-87DA-7757F9A1629B}" srcOrd="1" destOrd="0" presId="urn:microsoft.com/office/officeart/2008/layout/VerticalCurvedList"/>
    <dgm:cxn modelId="{19FF3037-45CD-40BB-AD0E-946D5C443FD0}" type="presParOf" srcId="{4FF37B31-7B9C-4301-9C24-2D8A085C2447}" destId="{5F1F1E32-C78C-4CFD-A08A-5DE7F0354626}" srcOrd="2" destOrd="0" presId="urn:microsoft.com/office/officeart/2008/layout/VerticalCurvedList"/>
    <dgm:cxn modelId="{6A5A5989-8E47-497E-932E-A1C5FF1D06AE}" type="presParOf" srcId="{4FF37B31-7B9C-4301-9C24-2D8A085C2447}" destId="{E777E02B-AE6B-449D-A478-E49E378CD3B2}" srcOrd="3" destOrd="0" presId="urn:microsoft.com/office/officeart/2008/layout/VerticalCurvedList"/>
    <dgm:cxn modelId="{D9EB2D34-4D40-4246-A41D-0D42B6DE5D65}" type="presParOf" srcId="{94B957AE-DB14-4555-991D-718E93FA5175}" destId="{03B53C96-216E-4DBD-AB19-38BA47BC6529}" srcOrd="1" destOrd="0" presId="urn:microsoft.com/office/officeart/2008/layout/VerticalCurvedList"/>
    <dgm:cxn modelId="{14AE45CA-9F63-4457-AC06-53DBFF09864C}" type="presParOf" srcId="{94B957AE-DB14-4555-991D-718E93FA5175}" destId="{0990CF09-4F5E-4534-B10F-08D987F79F21}" srcOrd="2" destOrd="0" presId="urn:microsoft.com/office/officeart/2008/layout/VerticalCurvedList"/>
    <dgm:cxn modelId="{685D5695-26FE-438D-919E-CAE1FC347FE7}" type="presParOf" srcId="{0990CF09-4F5E-4534-B10F-08D987F79F21}" destId="{790ECD21-781D-457F-A9E0-9E9F9B6AB0F6}" srcOrd="0" destOrd="0" presId="urn:microsoft.com/office/officeart/2008/layout/VerticalCurvedList"/>
    <dgm:cxn modelId="{E3CB20E3-0D4A-451C-ABC9-004DB538AD91}" type="presParOf" srcId="{94B957AE-DB14-4555-991D-718E93FA5175}" destId="{8CB100F7-E881-49F2-AB27-7A7F53BBE6D7}" srcOrd="3" destOrd="0" presId="urn:microsoft.com/office/officeart/2008/layout/VerticalCurvedList"/>
    <dgm:cxn modelId="{0CE766FD-4E68-44D1-92D3-3B5A5641CC03}" type="presParOf" srcId="{94B957AE-DB14-4555-991D-718E93FA5175}" destId="{0A6516B0-8BC4-4A9E-8903-A8B09F7C7BE6}" srcOrd="4" destOrd="0" presId="urn:microsoft.com/office/officeart/2008/layout/VerticalCurvedList"/>
    <dgm:cxn modelId="{D724099B-2B91-4C8E-8324-3A52A41F83F0}" type="presParOf" srcId="{0A6516B0-8BC4-4A9E-8903-A8B09F7C7BE6}" destId="{18D8B30A-460B-416A-BAE1-E0D452CCA277}" srcOrd="0" destOrd="0" presId="urn:microsoft.com/office/officeart/2008/layout/VerticalCurvedList"/>
    <dgm:cxn modelId="{675D8183-9D86-4483-9FC2-5C3763650EE6}" type="presParOf" srcId="{94B957AE-DB14-4555-991D-718E93FA5175}" destId="{C373628B-9DEF-486E-87B8-6A56516FCDD8}" srcOrd="5" destOrd="0" presId="urn:microsoft.com/office/officeart/2008/layout/VerticalCurvedList"/>
    <dgm:cxn modelId="{FC389952-0E3F-4640-8D82-C266D2F7EADF}" type="presParOf" srcId="{94B957AE-DB14-4555-991D-718E93FA5175}" destId="{A3672CB3-7277-4411-B980-723384BFB631}" srcOrd="6" destOrd="0" presId="urn:microsoft.com/office/officeart/2008/layout/VerticalCurvedList"/>
    <dgm:cxn modelId="{9C8E6175-11B6-4B67-B682-75258C52B3AE}" type="presParOf" srcId="{A3672CB3-7277-4411-B980-723384BFB631}" destId="{621CEB7E-CE15-4C7E-B7D5-4727D4D98B32}" srcOrd="0" destOrd="0" presId="urn:microsoft.com/office/officeart/2008/layout/VerticalCurvedList"/>
    <dgm:cxn modelId="{7EE2B5BF-CBB9-4EBD-873D-1C2C86D74A5C}" type="presParOf" srcId="{94B957AE-DB14-4555-991D-718E93FA5175}" destId="{F18E7EED-1BAA-49B4-A7BD-70FA49628E11}" srcOrd="7" destOrd="0" presId="urn:microsoft.com/office/officeart/2008/layout/VerticalCurvedList"/>
    <dgm:cxn modelId="{5E57CFC0-39D4-4AB7-A9C2-7A6D0F86659F}" type="presParOf" srcId="{94B957AE-DB14-4555-991D-718E93FA5175}" destId="{C730F1D2-6D1D-40A4-8924-F800CF8509D4}" srcOrd="8" destOrd="0" presId="urn:microsoft.com/office/officeart/2008/layout/VerticalCurvedList"/>
    <dgm:cxn modelId="{86A9F71D-5A02-40CA-AF4F-9F8E0084F356}" type="presParOf" srcId="{C730F1D2-6D1D-40A4-8924-F800CF8509D4}" destId="{E28B62CA-9A6E-4FBF-8DEA-146A491332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8FD6EE-CCC2-4F4B-8338-ED065AC5577B}" type="doc">
      <dgm:prSet loTypeId="urn:microsoft.com/office/officeart/2005/8/layout/vList3" loCatId="list" qsTypeId="urn:microsoft.com/office/officeart/2005/8/quickstyle/3d3" qsCatId="3D" csTypeId="urn:microsoft.com/office/officeart/2005/8/colors/colorful3" csCatId="colorful" phldr="1"/>
      <dgm:spPr/>
      <dgm:t>
        <a:bodyPr/>
        <a:lstStyle/>
        <a:p>
          <a:endParaRPr lang="es-ES"/>
        </a:p>
      </dgm:t>
    </dgm:pt>
    <dgm:pt modelId="{C14F0F4E-D6B7-4B2A-AE98-B57933AD7B44}">
      <dgm:prSet custT="1"/>
      <dgm:spPr>
        <a:xfrm rot="10800000">
          <a:off x="742962" y="2239"/>
          <a:ext cx="6518447" cy="423443"/>
        </a:xfrm>
        <a:prstGeom prst="homePlate">
          <a:avLst/>
        </a:prstGeom>
        <a:solidFill>
          <a:srgbClr val="6633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イエスの言葉 </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マタ</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27:46</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、マコ</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15:34</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43A8417B-6A4D-4E3F-A721-23F17EAD3801}" type="parTrans" cxnId="{507E0BC3-27F1-40D5-B3B4-9AA29AFC5E11}">
      <dgm:prSet/>
      <dgm:spPr/>
      <dgm:t>
        <a:bodyPr/>
        <a:lstStyle/>
        <a:p>
          <a:endParaRPr lang="es-ES" sz="2000">
            <a:effectLst>
              <a:outerShdw blurRad="38100" dist="38100" dir="2700000" algn="tl">
                <a:srgbClr val="000000">
                  <a:alpha val="43137"/>
                </a:srgbClr>
              </a:outerShdw>
            </a:effectLst>
          </a:endParaRPr>
        </a:p>
      </dgm:t>
    </dgm:pt>
    <dgm:pt modelId="{C858B37F-DBE2-4983-AF56-7D9BB839F6E9}" type="sibTrans" cxnId="{507E0BC3-27F1-40D5-B3B4-9AA29AFC5E11}">
      <dgm:prSet/>
      <dgm:spPr/>
      <dgm:t>
        <a:bodyPr/>
        <a:lstStyle/>
        <a:p>
          <a:endParaRPr lang="es-ES" sz="2000">
            <a:effectLst>
              <a:outerShdw blurRad="38100" dist="38100" dir="2700000" algn="tl">
                <a:srgbClr val="000000">
                  <a:alpha val="43137"/>
                </a:srgbClr>
              </a:outerShdw>
            </a:effectLst>
          </a:endParaRPr>
        </a:p>
      </dgm:t>
    </dgm:pt>
    <dgm:pt modelId="{7E3BF6E3-173E-4404-A9DB-1811F3A66ABE}">
      <dgm:prSet custT="1"/>
      <dgm:spPr>
        <a:xfrm rot="10800000">
          <a:off x="742962" y="552084"/>
          <a:ext cx="6518447" cy="423443"/>
        </a:xfrm>
        <a:prstGeom prst="homePlate">
          <a:avLst/>
        </a:prstGeom>
        <a:solidFill>
          <a:srgbClr val="663300">
            <a:hueOff val="450037"/>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mn-ea"/>
              <a:ea typeface="+mn-ea"/>
              <a:cs typeface="+mn-cs"/>
            </a:rPr>
            <a:t>2-6</a:t>
          </a:r>
          <a:r>
            <a:rPr lang="ja-JP" altLang="en-US" sz="2000" b="1" dirty="0">
              <a:solidFill>
                <a:sysClr val="window" lastClr="FFFFFF"/>
              </a:solidFill>
              <a:effectLst>
                <a:outerShdw blurRad="38100" dist="38100" dir="2700000" algn="tl">
                  <a:srgbClr val="000000">
                    <a:alpha val="43137"/>
                  </a:srgbClr>
                </a:outerShdw>
              </a:effectLst>
              <a:latin typeface="+mn-ea"/>
              <a:ea typeface="+mn-ea"/>
              <a:cs typeface="+mn-cs"/>
            </a:rPr>
            <a:t>節　</a:t>
          </a:r>
          <a:r>
            <a:rPr lang="en-US" sz="2000" b="1" dirty="0">
              <a:solidFill>
                <a:sysClr val="window" lastClr="FFFFFF"/>
              </a:solidFill>
              <a:effectLst>
                <a:outerShdw blurRad="38100" dist="38100" dir="2700000" algn="tl">
                  <a:srgbClr val="000000">
                    <a:alpha val="43137"/>
                  </a:srgbClr>
                </a:outerShdw>
              </a:effectLst>
              <a:latin typeface="+mn-ea"/>
              <a:ea typeface="+mn-ea"/>
              <a:cs typeface="+mn-cs"/>
            </a:rPr>
            <a:t> </a:t>
          </a:r>
          <a:r>
            <a:rPr kumimoji="1" lang="ja-JP" altLang="en-US" sz="2000" b="1" dirty="0">
              <a:solidFill>
                <a:sysClr val="window" lastClr="FFFFFF"/>
              </a:solidFill>
              <a:effectLst>
                <a:outerShdw blurRad="38100" dist="38100" dir="2700000" algn="tl">
                  <a:srgbClr val="000000">
                    <a:alpha val="43137"/>
                  </a:srgbClr>
                </a:outerShdw>
              </a:effectLst>
              <a:latin typeface="+mn-ea"/>
              <a:ea typeface="+mn-ea"/>
              <a:cs typeface="+mn-cs"/>
            </a:rPr>
            <a:t>イエスの感情</a:t>
          </a:r>
          <a:endParaRPr lang="es-ES" sz="2000" dirty="0">
            <a:solidFill>
              <a:sysClr val="window" lastClr="FFFFFF"/>
            </a:solidFill>
            <a:effectLst>
              <a:outerShdw blurRad="38100" dist="38100" dir="2700000" algn="tl">
                <a:srgbClr val="000000">
                  <a:alpha val="43137"/>
                </a:srgbClr>
              </a:outerShdw>
            </a:effectLst>
            <a:latin typeface="+mn-ea"/>
            <a:ea typeface="+mn-ea"/>
            <a:cs typeface="+mn-cs"/>
          </a:endParaRPr>
        </a:p>
      </dgm:t>
    </dgm:pt>
    <dgm:pt modelId="{0F05752B-DCAA-43E5-BB8A-329895C89EC9}" type="parTrans" cxnId="{1297A0B4-9A49-41AD-A90A-69DC7F0DB6CA}">
      <dgm:prSet/>
      <dgm:spPr/>
      <dgm:t>
        <a:bodyPr/>
        <a:lstStyle/>
        <a:p>
          <a:endParaRPr lang="es-ES" sz="2000">
            <a:effectLst>
              <a:outerShdw blurRad="38100" dist="38100" dir="2700000" algn="tl">
                <a:srgbClr val="000000">
                  <a:alpha val="43137"/>
                </a:srgbClr>
              </a:outerShdw>
            </a:effectLst>
          </a:endParaRPr>
        </a:p>
      </dgm:t>
    </dgm:pt>
    <dgm:pt modelId="{3D701C50-A99F-4E75-A1ED-1ADAD4C2952A}" type="sibTrans" cxnId="{1297A0B4-9A49-41AD-A90A-69DC7F0DB6CA}">
      <dgm:prSet/>
      <dgm:spPr/>
      <dgm:t>
        <a:bodyPr/>
        <a:lstStyle/>
        <a:p>
          <a:endParaRPr lang="es-ES" sz="2000">
            <a:effectLst>
              <a:outerShdw blurRad="38100" dist="38100" dir="2700000" algn="tl">
                <a:srgbClr val="000000">
                  <a:alpha val="43137"/>
                </a:srgbClr>
              </a:outerShdw>
            </a:effectLst>
          </a:endParaRPr>
        </a:p>
      </dgm:t>
    </dgm:pt>
    <dgm:pt modelId="{426CDAE9-EC53-468D-912A-C778990D1A50}">
      <dgm:prSet custT="1"/>
      <dgm:spPr>
        <a:xfrm rot="10800000">
          <a:off x="742962" y="1101928"/>
          <a:ext cx="6518447" cy="423443"/>
        </a:xfrm>
        <a:prstGeom prst="homePlate">
          <a:avLst/>
        </a:prstGeom>
        <a:solidFill>
          <a:srgbClr val="663300">
            <a:hueOff val="900074"/>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7</a:t>
          </a:r>
          <a:r>
            <a:rPr lang="ja-JP" alt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嘲って首を振る（マタ</a:t>
          </a:r>
          <a:r>
            <a:rPr kumimoji="1" lang="en-US" altLang="ja-JP"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27:39</a:t>
          </a:r>
          <a:r>
            <a:rPr kumimoji="1" lang="ja-JP" alt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、マコ</a:t>
          </a:r>
          <a:r>
            <a:rPr kumimoji="1" lang="en-US" altLang="ja-JP"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15:29</a:t>
          </a:r>
          <a:r>
            <a:rPr kumimoji="1" lang="ja-JP" alt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185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04FC6FB9-1EE4-4B40-BB12-662633DCAB30}" type="parTrans" cxnId="{88B520EF-C411-4B8D-9EE4-A1D4BC6AB3D5}">
      <dgm:prSet/>
      <dgm:spPr/>
      <dgm:t>
        <a:bodyPr/>
        <a:lstStyle/>
        <a:p>
          <a:endParaRPr lang="es-ES" sz="2000">
            <a:effectLst>
              <a:outerShdw blurRad="38100" dist="38100" dir="2700000" algn="tl">
                <a:srgbClr val="000000">
                  <a:alpha val="43137"/>
                </a:srgbClr>
              </a:outerShdw>
            </a:effectLst>
          </a:endParaRPr>
        </a:p>
      </dgm:t>
    </dgm:pt>
    <dgm:pt modelId="{57CC282B-4F08-4EFE-BBBF-BA9FACA7F9DC}" type="sibTrans" cxnId="{88B520EF-C411-4B8D-9EE4-A1D4BC6AB3D5}">
      <dgm:prSet/>
      <dgm:spPr/>
      <dgm:t>
        <a:bodyPr/>
        <a:lstStyle/>
        <a:p>
          <a:endParaRPr lang="es-ES" sz="2000">
            <a:effectLst>
              <a:outerShdw blurRad="38100" dist="38100" dir="2700000" algn="tl">
                <a:srgbClr val="000000">
                  <a:alpha val="43137"/>
                </a:srgbClr>
              </a:outerShdw>
            </a:effectLst>
          </a:endParaRPr>
        </a:p>
      </dgm:t>
    </dgm:pt>
    <dgm:pt modelId="{89D71922-7D6E-4F07-A725-83D3C3126E13}">
      <dgm:prSet custT="1"/>
      <dgm:spPr>
        <a:xfrm rot="10800000">
          <a:off x="742962" y="1651772"/>
          <a:ext cx="6518447" cy="423443"/>
        </a:xfrm>
        <a:prstGeom prst="homePlate">
          <a:avLst/>
        </a:prstGeom>
        <a:solidFill>
          <a:srgbClr val="663300">
            <a:hueOff val="1350111"/>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8</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群衆の言葉（マタイ</a:t>
          </a:r>
          <a:r>
            <a:rPr kumimoji="1"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kumimoji="1"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43</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E4186759-ED96-4EE0-86C7-485833112389}" type="parTrans" cxnId="{0B3799A8-400D-4385-8E7B-8FE2DE854F49}">
      <dgm:prSet/>
      <dgm:spPr/>
      <dgm:t>
        <a:bodyPr/>
        <a:lstStyle/>
        <a:p>
          <a:endParaRPr lang="es-ES" sz="2000">
            <a:effectLst>
              <a:outerShdw blurRad="38100" dist="38100" dir="2700000" algn="tl">
                <a:srgbClr val="000000">
                  <a:alpha val="43137"/>
                </a:srgbClr>
              </a:outerShdw>
            </a:effectLst>
          </a:endParaRPr>
        </a:p>
      </dgm:t>
    </dgm:pt>
    <dgm:pt modelId="{2F071B8B-3325-4467-9EB1-2DB93F6A0E68}" type="sibTrans" cxnId="{0B3799A8-400D-4385-8E7B-8FE2DE854F49}">
      <dgm:prSet/>
      <dgm:spPr/>
      <dgm:t>
        <a:bodyPr/>
        <a:lstStyle/>
        <a:p>
          <a:endParaRPr lang="es-ES" sz="2000">
            <a:effectLst>
              <a:outerShdw blurRad="38100" dist="38100" dir="2700000" algn="tl">
                <a:srgbClr val="000000">
                  <a:alpha val="43137"/>
                </a:srgbClr>
              </a:outerShdw>
            </a:effectLst>
          </a:endParaRPr>
        </a:p>
      </dgm:t>
    </dgm:pt>
    <dgm:pt modelId="{A660FC9D-318C-44DB-A77A-39FA0A6E62F6}">
      <dgm:prSet custT="1"/>
      <dgm:spPr>
        <a:xfrm rot="10800000">
          <a:off x="742962" y="2201617"/>
          <a:ext cx="6518447" cy="423443"/>
        </a:xfrm>
        <a:prstGeom prst="homePlate">
          <a:avLst/>
        </a:prstGeom>
        <a:solidFill>
          <a:srgbClr val="663300">
            <a:hueOff val="1800148"/>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9-14</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イエスへの信頼と経験</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BE3D11DD-2784-42C2-BE0F-7BE4A1FE6240}" type="parTrans" cxnId="{007E2114-827E-41DE-9D5C-D73F002EBA13}">
      <dgm:prSet/>
      <dgm:spPr/>
      <dgm:t>
        <a:bodyPr/>
        <a:lstStyle/>
        <a:p>
          <a:endParaRPr lang="es-ES" sz="2000">
            <a:effectLst>
              <a:outerShdw blurRad="38100" dist="38100" dir="2700000" algn="tl">
                <a:srgbClr val="000000">
                  <a:alpha val="43137"/>
                </a:srgbClr>
              </a:outerShdw>
            </a:effectLst>
          </a:endParaRPr>
        </a:p>
      </dgm:t>
    </dgm:pt>
    <dgm:pt modelId="{E22A71AB-BA55-428F-B603-2A98DE7AFA32}" type="sibTrans" cxnId="{007E2114-827E-41DE-9D5C-D73F002EBA13}">
      <dgm:prSet/>
      <dgm:spPr/>
      <dgm:t>
        <a:bodyPr/>
        <a:lstStyle/>
        <a:p>
          <a:endParaRPr lang="es-ES" sz="2000">
            <a:effectLst>
              <a:outerShdw blurRad="38100" dist="38100" dir="2700000" algn="tl">
                <a:srgbClr val="000000">
                  <a:alpha val="43137"/>
                </a:srgbClr>
              </a:outerShdw>
            </a:effectLst>
          </a:endParaRPr>
        </a:p>
      </dgm:t>
    </dgm:pt>
    <dgm:pt modelId="{1F9825DC-397A-4B2F-B5A4-D868C94A19A1}">
      <dgm:prSet custT="1"/>
      <dgm:spPr>
        <a:xfrm rot="10800000">
          <a:off x="742962" y="2751461"/>
          <a:ext cx="6518447" cy="423443"/>
        </a:xfrm>
        <a:prstGeom prst="homePlate">
          <a:avLst/>
        </a:prstGeom>
        <a:solidFill>
          <a:srgbClr val="663300">
            <a:hueOff val="2250185"/>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イエスは渇いておられる（ヨハ</a:t>
          </a:r>
          <a:r>
            <a:rPr kumimoji="1"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19</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kumimoji="1"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28</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94C06A5B-94C3-4134-980F-97D075B4B0C8}" type="parTrans" cxnId="{07D9062D-6ED0-4FB7-89EF-A888D3584638}">
      <dgm:prSet/>
      <dgm:spPr/>
      <dgm:t>
        <a:bodyPr/>
        <a:lstStyle/>
        <a:p>
          <a:endParaRPr lang="es-ES" sz="2000">
            <a:effectLst>
              <a:outerShdw blurRad="38100" dist="38100" dir="2700000" algn="tl">
                <a:srgbClr val="000000">
                  <a:alpha val="43137"/>
                </a:srgbClr>
              </a:outerShdw>
            </a:effectLst>
          </a:endParaRPr>
        </a:p>
      </dgm:t>
    </dgm:pt>
    <dgm:pt modelId="{854BAAB7-8A6E-444C-937F-4C499E15E140}" type="sibTrans" cxnId="{07D9062D-6ED0-4FB7-89EF-A888D3584638}">
      <dgm:prSet/>
      <dgm:spPr/>
      <dgm:t>
        <a:bodyPr/>
        <a:lstStyle/>
        <a:p>
          <a:endParaRPr lang="es-ES" sz="2000">
            <a:effectLst>
              <a:outerShdw blurRad="38100" dist="38100" dir="2700000" algn="tl">
                <a:srgbClr val="000000">
                  <a:alpha val="43137"/>
                </a:srgbClr>
              </a:outerShdw>
            </a:effectLst>
          </a:endParaRPr>
        </a:p>
      </dgm:t>
    </dgm:pt>
    <dgm:pt modelId="{803C1AAD-FCAF-4926-8DD5-F03853FBE0CA}">
      <dgm:prSet custT="1"/>
      <dgm:spPr>
        <a:xfrm rot="10800000">
          <a:off x="742962" y="3301305"/>
          <a:ext cx="6518447" cy="423443"/>
        </a:xfrm>
        <a:prstGeom prst="homePlate">
          <a:avLst/>
        </a:prstGeom>
        <a:solidFill>
          <a:srgbClr val="663300">
            <a:hueOff val="2700222"/>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1900" b="1" dirty="0">
              <a:solidFill>
                <a:sysClr val="window" lastClr="FFFFFF"/>
              </a:solidFill>
              <a:effectLst>
                <a:outerShdw blurRad="38100" dist="38100" dir="2700000" algn="tl">
                  <a:srgbClr val="000000">
                    <a:alpha val="43137"/>
                  </a:srgbClr>
                </a:outerShdw>
              </a:effectLst>
              <a:latin typeface="+mn-ea"/>
              <a:ea typeface="+mn-ea"/>
              <a:cs typeface="+mn-cs"/>
            </a:rPr>
            <a:t>16</a:t>
          </a:r>
          <a:r>
            <a:rPr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節　彼らは</a:t>
          </a:r>
          <a:r>
            <a:rPr kumimoji="1"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イエスの手と足を刺した（ヨハ</a:t>
          </a:r>
          <a:r>
            <a:rPr kumimoji="1" lang="en-US" altLang="ja-JP" sz="1900" b="1" dirty="0">
              <a:solidFill>
                <a:sysClr val="window" lastClr="FFFFFF"/>
              </a:solidFill>
              <a:effectLst>
                <a:outerShdw blurRad="38100" dist="38100" dir="2700000" algn="tl">
                  <a:srgbClr val="000000">
                    <a:alpha val="43137"/>
                  </a:srgbClr>
                </a:outerShdw>
              </a:effectLst>
              <a:latin typeface="+mn-ea"/>
              <a:ea typeface="+mn-ea"/>
              <a:cs typeface="+mn-cs"/>
            </a:rPr>
            <a:t>20</a:t>
          </a:r>
          <a:r>
            <a:rPr kumimoji="1"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a:t>
          </a:r>
          <a:r>
            <a:rPr kumimoji="1" lang="en-US" altLang="ja-JP" sz="1900" b="1" dirty="0">
              <a:solidFill>
                <a:sysClr val="window" lastClr="FFFFFF"/>
              </a:solidFill>
              <a:effectLst>
                <a:outerShdw blurRad="38100" dist="38100" dir="2700000" algn="tl">
                  <a:srgbClr val="000000">
                    <a:alpha val="43137"/>
                  </a:srgbClr>
                </a:outerShdw>
              </a:effectLst>
              <a:latin typeface="+mn-ea"/>
              <a:ea typeface="+mn-ea"/>
              <a:cs typeface="+mn-cs"/>
            </a:rPr>
            <a:t>25</a:t>
          </a:r>
          <a:r>
            <a:rPr kumimoji="1"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900" dirty="0">
            <a:solidFill>
              <a:sysClr val="window" lastClr="FFFFFF"/>
            </a:solidFill>
            <a:effectLst>
              <a:outerShdw blurRad="38100" dist="38100" dir="2700000" algn="tl">
                <a:srgbClr val="000000">
                  <a:alpha val="43137"/>
                </a:srgbClr>
              </a:outerShdw>
            </a:effectLst>
            <a:latin typeface="+mn-ea"/>
            <a:ea typeface="+mn-ea"/>
            <a:cs typeface="+mn-cs"/>
          </a:endParaRPr>
        </a:p>
      </dgm:t>
    </dgm:pt>
    <dgm:pt modelId="{DBBDD5A7-CA6C-46D1-A0C5-C1D4ED4F25C9}" type="parTrans" cxnId="{E0F22FF8-56E3-46CB-A816-70356954B707}">
      <dgm:prSet/>
      <dgm:spPr/>
      <dgm:t>
        <a:bodyPr/>
        <a:lstStyle/>
        <a:p>
          <a:endParaRPr lang="es-ES" sz="2000">
            <a:effectLst>
              <a:outerShdw blurRad="38100" dist="38100" dir="2700000" algn="tl">
                <a:srgbClr val="000000">
                  <a:alpha val="43137"/>
                </a:srgbClr>
              </a:outerShdw>
            </a:effectLst>
          </a:endParaRPr>
        </a:p>
      </dgm:t>
    </dgm:pt>
    <dgm:pt modelId="{B89D3048-8FE2-4B37-ACC6-90205EAD3E30}" type="sibTrans" cxnId="{E0F22FF8-56E3-46CB-A816-70356954B707}">
      <dgm:prSet/>
      <dgm:spPr/>
      <dgm:t>
        <a:bodyPr/>
        <a:lstStyle/>
        <a:p>
          <a:endParaRPr lang="es-ES" sz="2000">
            <a:effectLst>
              <a:outerShdw blurRad="38100" dist="38100" dir="2700000" algn="tl">
                <a:srgbClr val="000000">
                  <a:alpha val="43137"/>
                </a:srgbClr>
              </a:outerShdw>
            </a:effectLst>
          </a:endParaRPr>
        </a:p>
      </dgm:t>
    </dgm:pt>
    <dgm:pt modelId="{BCE4A5C4-321D-428F-AAFA-8D099E8F01B7}">
      <dgm:prSet custT="1"/>
      <dgm:spPr>
        <a:xfrm rot="10800000">
          <a:off x="742962" y="3851150"/>
          <a:ext cx="6518447" cy="423443"/>
        </a:xfrm>
        <a:prstGeom prst="homePlate">
          <a:avLst/>
        </a:prstGeom>
        <a:solidFill>
          <a:srgbClr val="663300">
            <a:hueOff val="3150259"/>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1800" b="1" dirty="0">
              <a:solidFill>
                <a:sysClr val="window" lastClr="FFFFFF"/>
              </a:solidFill>
              <a:effectLst>
                <a:outerShdw blurRad="38100" dist="38100" dir="2700000" algn="tl">
                  <a:srgbClr val="000000">
                    <a:alpha val="43137"/>
                  </a:srgbClr>
                </a:outerShdw>
              </a:effectLst>
              <a:latin typeface="+mn-ea"/>
              <a:ea typeface="+mn-ea"/>
              <a:cs typeface="+mn-cs"/>
            </a:rPr>
            <a:t>17</a:t>
          </a:r>
          <a:r>
            <a:rPr lang="ja-JP" altLang="en-US" sz="1800" b="1" dirty="0">
              <a:solidFill>
                <a:sysClr val="window" lastClr="FFFFFF"/>
              </a:solidFill>
              <a:effectLst>
                <a:outerShdw blurRad="38100" dist="38100" dir="2700000" algn="tl">
                  <a:srgbClr val="000000">
                    <a:alpha val="43137"/>
                  </a:srgbClr>
                </a:outerShdw>
              </a:effectLst>
              <a:latin typeface="+mn-ea"/>
              <a:ea typeface="+mn-ea"/>
              <a:cs typeface="+mn-cs"/>
            </a:rPr>
            <a:t>節　</a:t>
          </a:r>
          <a:r>
            <a:rPr kumimoji="1" lang="ja-JP" altLang="en-US" sz="1800" b="1" dirty="0">
              <a:solidFill>
                <a:sysClr val="window" lastClr="FFFFFF"/>
              </a:solidFill>
              <a:effectLst>
                <a:outerShdw blurRad="38100" dist="38100" dir="2700000" algn="tl">
                  <a:srgbClr val="000000">
                    <a:alpha val="43137"/>
                  </a:srgbClr>
                </a:outerShdw>
              </a:effectLst>
              <a:latin typeface="+mn-ea"/>
              <a:ea typeface="+mn-ea"/>
              <a:cs typeface="+mn-cs"/>
            </a:rPr>
            <a:t>彼らは彼の骨を一本も折らなかった</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（ヨハ</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19</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31-37</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6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BF6835ED-36DE-4B13-8031-1D7C6C700E08}" type="parTrans" cxnId="{7DD3F88C-740C-465E-BB1B-3F14C63C3EF9}">
      <dgm:prSet/>
      <dgm:spPr/>
      <dgm:t>
        <a:bodyPr/>
        <a:lstStyle/>
        <a:p>
          <a:endParaRPr lang="es-ES" sz="2000">
            <a:effectLst>
              <a:outerShdw blurRad="38100" dist="38100" dir="2700000" algn="tl">
                <a:srgbClr val="000000">
                  <a:alpha val="43137"/>
                </a:srgbClr>
              </a:outerShdw>
            </a:effectLst>
          </a:endParaRPr>
        </a:p>
      </dgm:t>
    </dgm:pt>
    <dgm:pt modelId="{B7999B57-5A5E-4934-98B9-C68A45BD46F1}" type="sibTrans" cxnId="{7DD3F88C-740C-465E-BB1B-3F14C63C3EF9}">
      <dgm:prSet/>
      <dgm:spPr/>
      <dgm:t>
        <a:bodyPr/>
        <a:lstStyle/>
        <a:p>
          <a:endParaRPr lang="es-ES" sz="2000">
            <a:effectLst>
              <a:outerShdw blurRad="38100" dist="38100" dir="2700000" algn="tl">
                <a:srgbClr val="000000">
                  <a:alpha val="43137"/>
                </a:srgbClr>
              </a:outerShdw>
            </a:effectLst>
          </a:endParaRPr>
        </a:p>
      </dgm:t>
    </dgm:pt>
    <dgm:pt modelId="{EAC0D0AE-1256-43E2-960C-25A386363627}">
      <dgm:prSet custT="1"/>
      <dgm:spPr>
        <a:xfrm rot="10800000">
          <a:off x="742962" y="4400994"/>
          <a:ext cx="6518447" cy="679753"/>
        </a:xfrm>
        <a:prstGeom prst="homePlate">
          <a:avLst/>
        </a:prstGeom>
        <a:solidFill>
          <a:srgbClr val="663300">
            <a:hueOff val="3600296"/>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nchor="t"/>
        <a:lstStyle/>
        <a:p>
          <a:pPr>
            <a:lnSpc>
              <a:spcPts val="2000"/>
            </a:lnSpc>
            <a:buNone/>
          </a:pPr>
          <a:r>
            <a:rPr lang="en-US" sz="1900" b="1" dirty="0">
              <a:solidFill>
                <a:sysClr val="window" lastClr="FFFFFF"/>
              </a:solidFill>
              <a:effectLst>
                <a:outerShdw blurRad="38100" dist="38100" dir="2700000" algn="tl">
                  <a:srgbClr val="000000">
                    <a:alpha val="43137"/>
                  </a:srgbClr>
                </a:outerShdw>
              </a:effectLst>
              <a:latin typeface="+mn-ea"/>
              <a:ea typeface="+mn-ea"/>
              <a:cs typeface="+mn-cs"/>
            </a:rPr>
            <a:t>18</a:t>
          </a:r>
          <a:r>
            <a:rPr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節　</a:t>
          </a:r>
          <a:r>
            <a:rPr lang="en-US" sz="1900" b="1" dirty="0">
              <a:solidFill>
                <a:sysClr val="window" lastClr="FFFFFF"/>
              </a:solidFill>
              <a:effectLst>
                <a:outerShdw blurRad="38100" dist="38100" dir="2700000" algn="tl">
                  <a:srgbClr val="000000">
                    <a:alpha val="43137"/>
                  </a:srgbClr>
                </a:outerShdw>
              </a:effectLst>
              <a:latin typeface="+mn-ea"/>
              <a:ea typeface="+mn-ea"/>
              <a:cs typeface="+mn-cs"/>
            </a:rPr>
            <a:t> </a:t>
          </a:r>
          <a:r>
            <a:rPr kumimoji="1"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兵士たちは衣服を分けた</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（マタ</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27:35</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、マコ</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15:24</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、ルカ</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23:34</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、ヨハ</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19:23-24</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600" dirty="0">
            <a:solidFill>
              <a:sysClr val="window" lastClr="FFFFFF"/>
            </a:solidFill>
            <a:effectLst>
              <a:outerShdw blurRad="38100" dist="38100" dir="2700000" algn="tl">
                <a:srgbClr val="000000">
                  <a:alpha val="43137"/>
                </a:srgbClr>
              </a:outerShdw>
            </a:effectLst>
            <a:latin typeface="+mn-ea"/>
            <a:ea typeface="+mn-ea"/>
            <a:cs typeface="+mn-cs"/>
          </a:endParaRPr>
        </a:p>
      </dgm:t>
    </dgm:pt>
    <dgm:pt modelId="{640F449E-3933-487C-BA97-E4482719F07C}" type="parTrans" cxnId="{CC5C0C09-CBB3-464D-9A4E-528DFE1F8E50}">
      <dgm:prSet/>
      <dgm:spPr/>
      <dgm:t>
        <a:bodyPr/>
        <a:lstStyle/>
        <a:p>
          <a:endParaRPr lang="es-ES" sz="2000">
            <a:effectLst>
              <a:outerShdw blurRad="38100" dist="38100" dir="2700000" algn="tl">
                <a:srgbClr val="000000">
                  <a:alpha val="43137"/>
                </a:srgbClr>
              </a:outerShdw>
            </a:effectLst>
          </a:endParaRPr>
        </a:p>
      </dgm:t>
    </dgm:pt>
    <dgm:pt modelId="{E57106BE-DD37-45BE-918A-C8FD77003B42}" type="sibTrans" cxnId="{CC5C0C09-CBB3-464D-9A4E-528DFE1F8E50}">
      <dgm:prSet/>
      <dgm:spPr/>
      <dgm:t>
        <a:bodyPr/>
        <a:lstStyle/>
        <a:p>
          <a:endParaRPr lang="es-ES" sz="2000">
            <a:effectLst>
              <a:outerShdw blurRad="38100" dist="38100" dir="2700000" algn="tl">
                <a:srgbClr val="000000">
                  <a:alpha val="43137"/>
                </a:srgbClr>
              </a:outerShdw>
            </a:effectLst>
          </a:endParaRPr>
        </a:p>
      </dgm:t>
    </dgm:pt>
    <dgm:pt modelId="{AAD1327D-CAA1-44B1-9087-A5AFEF6151A8}" type="pres">
      <dgm:prSet presAssocID="{A98FD6EE-CCC2-4F4B-8338-ED065AC5577B}" presName="linearFlow" presStyleCnt="0">
        <dgm:presLayoutVars>
          <dgm:dir/>
          <dgm:resizeHandles val="exact"/>
        </dgm:presLayoutVars>
      </dgm:prSet>
      <dgm:spPr/>
    </dgm:pt>
    <dgm:pt modelId="{A4FDBA87-813C-4330-BD75-DA9E386FBA28}" type="pres">
      <dgm:prSet presAssocID="{C14F0F4E-D6B7-4B2A-AE98-B57933AD7B44}" presName="composite" presStyleCnt="0"/>
      <dgm:spPr/>
    </dgm:pt>
    <dgm:pt modelId="{CE2D8E93-2511-4040-A946-10906EFD2061}" type="pres">
      <dgm:prSet presAssocID="{C14F0F4E-D6B7-4B2A-AE98-B57933AD7B44}" presName="imgShp" presStyleLbl="fgImgPlace1" presStyleIdx="0" presStyleCnt="9" custFlipHor="1" custScaleX="215768" custLinFactX="-77312" custLinFactNeighborX="-100000"/>
      <dgm:spPr>
        <a:xfrm>
          <a:off x="61539" y="2239"/>
          <a:ext cx="913655" cy="423443"/>
        </a:xfrm>
        <a:prstGeom prst="flowChartDisplay">
          <a:avLst/>
        </a:prstGeom>
        <a:solidFill>
          <a:srgbClr val="B45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860C5BF-4DAE-4082-9603-8D541B7B922D}" type="pres">
      <dgm:prSet presAssocID="{C14F0F4E-D6B7-4B2A-AE98-B57933AD7B44}" presName="txShp" presStyleLbl="node1" presStyleIdx="0" presStyleCnt="9" custScaleX="134990" custLinFactNeighborX="9655">
        <dgm:presLayoutVars>
          <dgm:bulletEnabled val="1"/>
        </dgm:presLayoutVars>
      </dgm:prSet>
      <dgm:spPr/>
    </dgm:pt>
    <dgm:pt modelId="{0282F201-5B86-491D-9373-FE260E71F3A7}" type="pres">
      <dgm:prSet presAssocID="{C858B37F-DBE2-4983-AF56-7D9BB839F6E9}" presName="spacing" presStyleCnt="0"/>
      <dgm:spPr/>
    </dgm:pt>
    <dgm:pt modelId="{130A8D91-D219-4A44-B714-163A8AA18C47}" type="pres">
      <dgm:prSet presAssocID="{7E3BF6E3-173E-4404-A9DB-1811F3A66ABE}" presName="composite" presStyleCnt="0"/>
      <dgm:spPr/>
    </dgm:pt>
    <dgm:pt modelId="{03E20493-14A3-4F19-8011-8B36840E03EF}" type="pres">
      <dgm:prSet presAssocID="{7E3BF6E3-173E-4404-A9DB-1811F3A66ABE}" presName="imgShp" presStyleLbl="fgImgPlace1" presStyleIdx="1" presStyleCnt="9" custFlipHor="1" custScaleX="215768" custLinFactX="-77312" custLinFactNeighborX="-100000"/>
      <dgm:spPr>
        <a:xfrm>
          <a:off x="61539" y="552084"/>
          <a:ext cx="913655" cy="423443"/>
        </a:xfrm>
        <a:prstGeom prst="flowChartDisplay">
          <a:avLst/>
        </a:prstGeom>
        <a:solidFill>
          <a:srgbClr val="DE89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0BED693D-1908-40BD-B840-219FA21D76B1}" type="pres">
      <dgm:prSet presAssocID="{7E3BF6E3-173E-4404-A9DB-1811F3A66ABE}" presName="txShp" presStyleLbl="node1" presStyleIdx="1" presStyleCnt="9" custScaleX="134990" custLinFactNeighborX="9655">
        <dgm:presLayoutVars>
          <dgm:bulletEnabled val="1"/>
        </dgm:presLayoutVars>
      </dgm:prSet>
      <dgm:spPr/>
    </dgm:pt>
    <dgm:pt modelId="{A5F6AA7F-CA51-4A0E-8ECE-AE9F65F49C57}" type="pres">
      <dgm:prSet presAssocID="{3D701C50-A99F-4E75-A1ED-1ADAD4C2952A}" presName="spacing" presStyleCnt="0"/>
      <dgm:spPr/>
    </dgm:pt>
    <dgm:pt modelId="{DC1106C8-0770-4357-9DCF-179709177C9C}" type="pres">
      <dgm:prSet presAssocID="{426CDAE9-EC53-468D-912A-C778990D1A50}" presName="composite" presStyleCnt="0"/>
      <dgm:spPr/>
    </dgm:pt>
    <dgm:pt modelId="{4A18EEC9-A89A-4FF1-AF7D-7DEA1D7CE953}" type="pres">
      <dgm:prSet presAssocID="{426CDAE9-EC53-468D-912A-C778990D1A50}" presName="imgShp" presStyleLbl="fgImgPlace1" presStyleIdx="2" presStyleCnt="9" custFlipHor="1" custScaleX="215768" custLinFactX="-77312" custLinFactNeighborX="-100000"/>
      <dgm:spPr>
        <a:xfrm>
          <a:off x="61539" y="1101928"/>
          <a:ext cx="913655" cy="423443"/>
        </a:xfrm>
        <a:prstGeom prst="flowChartDisplay">
          <a:avLst/>
        </a:prstGeom>
        <a:solidFill>
          <a:srgbClr val="D29B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C3B65E45-84E0-47FC-9ABB-1DEB60DF0305}" type="pres">
      <dgm:prSet presAssocID="{426CDAE9-EC53-468D-912A-C778990D1A50}" presName="txShp" presStyleLbl="node1" presStyleIdx="2" presStyleCnt="9" custScaleX="134990" custLinFactNeighborX="9655">
        <dgm:presLayoutVars>
          <dgm:bulletEnabled val="1"/>
        </dgm:presLayoutVars>
      </dgm:prSet>
      <dgm:spPr/>
    </dgm:pt>
    <dgm:pt modelId="{E50798B0-CAD4-4B6C-A0E3-053AED0EB4AA}" type="pres">
      <dgm:prSet presAssocID="{57CC282B-4F08-4EFE-BBBF-BA9FACA7F9DC}" presName="spacing" presStyleCnt="0"/>
      <dgm:spPr/>
    </dgm:pt>
    <dgm:pt modelId="{2F6AA5C9-AFD0-4AE1-90B4-8AA4F0744D68}" type="pres">
      <dgm:prSet presAssocID="{89D71922-7D6E-4F07-A725-83D3C3126E13}" presName="composite" presStyleCnt="0"/>
      <dgm:spPr/>
    </dgm:pt>
    <dgm:pt modelId="{E0E3EE80-2BC4-4B09-A267-4761DFE2E887}" type="pres">
      <dgm:prSet presAssocID="{89D71922-7D6E-4F07-A725-83D3C3126E13}" presName="imgShp" presStyleLbl="fgImgPlace1" presStyleIdx="3" presStyleCnt="9" custFlipHor="1" custScaleX="215768" custLinFactX="-77312" custLinFactNeighborX="-100000"/>
      <dgm:spPr>
        <a:xfrm>
          <a:off x="61539" y="1651772"/>
          <a:ext cx="913655" cy="423443"/>
        </a:xfrm>
        <a:prstGeom prst="flowChartDisplay">
          <a:avLst/>
        </a:prstGeom>
        <a:solidFill>
          <a:srgbClr val="D6B7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6E5D393-1977-4DF6-9602-2462EE47597A}" type="pres">
      <dgm:prSet presAssocID="{89D71922-7D6E-4F07-A725-83D3C3126E13}" presName="txShp" presStyleLbl="node1" presStyleIdx="3" presStyleCnt="9" custScaleX="134990" custLinFactNeighborX="9655">
        <dgm:presLayoutVars>
          <dgm:bulletEnabled val="1"/>
        </dgm:presLayoutVars>
      </dgm:prSet>
      <dgm:spPr/>
    </dgm:pt>
    <dgm:pt modelId="{4A249014-4A80-4866-9F28-4588FD2E71FC}" type="pres">
      <dgm:prSet presAssocID="{2F071B8B-3325-4467-9EB1-2DB93F6A0E68}" presName="spacing" presStyleCnt="0"/>
      <dgm:spPr/>
    </dgm:pt>
    <dgm:pt modelId="{1AD59E00-A6C7-44D9-A5BD-A138CE0AC4FE}" type="pres">
      <dgm:prSet presAssocID="{A660FC9D-318C-44DB-A77A-39FA0A6E62F6}" presName="composite" presStyleCnt="0"/>
      <dgm:spPr/>
    </dgm:pt>
    <dgm:pt modelId="{3813A75C-07F4-4A54-BACF-AE1CB9A1EBAB}" type="pres">
      <dgm:prSet presAssocID="{A660FC9D-318C-44DB-A77A-39FA0A6E62F6}" presName="imgShp" presStyleLbl="fgImgPlace1" presStyleIdx="4" presStyleCnt="9" custFlipHor="1" custScaleX="215768" custLinFactX="-77312" custLinFactNeighborX="-100000"/>
      <dgm:spPr>
        <a:xfrm>
          <a:off x="61539" y="2201617"/>
          <a:ext cx="913655" cy="423443"/>
        </a:xfrm>
        <a:prstGeom prst="flowChartDisplay">
          <a:avLst/>
        </a:prstGeom>
        <a:solidFill>
          <a:srgbClr val="D1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9B90332-ED4D-43CD-9C12-41FBE4E21FAB}" type="pres">
      <dgm:prSet presAssocID="{A660FC9D-318C-44DB-A77A-39FA0A6E62F6}" presName="txShp" presStyleLbl="node1" presStyleIdx="4" presStyleCnt="9" custScaleX="134990" custLinFactNeighborX="9655">
        <dgm:presLayoutVars>
          <dgm:bulletEnabled val="1"/>
        </dgm:presLayoutVars>
      </dgm:prSet>
      <dgm:spPr/>
    </dgm:pt>
    <dgm:pt modelId="{C6111FDB-32CB-467D-95EB-BC45C8496836}" type="pres">
      <dgm:prSet presAssocID="{E22A71AB-BA55-428F-B603-2A98DE7AFA32}" presName="spacing" presStyleCnt="0"/>
      <dgm:spPr/>
    </dgm:pt>
    <dgm:pt modelId="{D740C566-418E-492A-AEC2-B869EF83C7FD}" type="pres">
      <dgm:prSet presAssocID="{1F9825DC-397A-4B2F-B5A4-D868C94A19A1}" presName="composite" presStyleCnt="0"/>
      <dgm:spPr/>
    </dgm:pt>
    <dgm:pt modelId="{66F110A8-CFD9-486B-BD7D-DD7652110283}" type="pres">
      <dgm:prSet presAssocID="{1F9825DC-397A-4B2F-B5A4-D868C94A19A1}" presName="imgShp" presStyleLbl="fgImgPlace1" presStyleIdx="5" presStyleCnt="9" custFlipHor="1" custScaleX="215768" custLinFactX="-77312" custLinFactNeighborX="-100000"/>
      <dgm:spPr>
        <a:xfrm>
          <a:off x="61539" y="2751461"/>
          <a:ext cx="913655" cy="423443"/>
        </a:xfrm>
        <a:prstGeom prst="flowChartDisplay">
          <a:avLst/>
        </a:prstGeom>
        <a:solidFill>
          <a:srgbClr val="AF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12DC2DE-1821-4ACE-B3FB-ED341CB15643}" type="pres">
      <dgm:prSet presAssocID="{1F9825DC-397A-4B2F-B5A4-D868C94A19A1}" presName="txShp" presStyleLbl="node1" presStyleIdx="5" presStyleCnt="9" custScaleX="134990" custLinFactNeighborX="9655">
        <dgm:presLayoutVars>
          <dgm:bulletEnabled val="1"/>
        </dgm:presLayoutVars>
      </dgm:prSet>
      <dgm:spPr/>
    </dgm:pt>
    <dgm:pt modelId="{598756EA-4A5E-40A0-937B-158FC91292F6}" type="pres">
      <dgm:prSet presAssocID="{854BAAB7-8A6E-444C-937F-4C499E15E140}" presName="spacing" presStyleCnt="0"/>
      <dgm:spPr/>
    </dgm:pt>
    <dgm:pt modelId="{AE2D1B86-4DE8-440D-B5D0-1BC7EF935185}" type="pres">
      <dgm:prSet presAssocID="{803C1AAD-FCAF-4926-8DD5-F03853FBE0CA}" presName="composite" presStyleCnt="0"/>
      <dgm:spPr/>
    </dgm:pt>
    <dgm:pt modelId="{0C0FAD04-28E1-4550-B9FB-35F6726DF8A8}" type="pres">
      <dgm:prSet presAssocID="{803C1AAD-FCAF-4926-8DD5-F03853FBE0CA}" presName="imgShp" presStyleLbl="fgImgPlace1" presStyleIdx="6" presStyleCnt="9" custFlipHor="1" custScaleX="215768" custLinFactX="-77312" custLinFactNeighborX="-100000"/>
      <dgm:spPr>
        <a:xfrm>
          <a:off x="61539" y="3301305"/>
          <a:ext cx="913655" cy="423443"/>
        </a:xfrm>
        <a:prstGeom prst="flowChartDisplay">
          <a:avLst/>
        </a:prstGeom>
        <a:solidFill>
          <a:srgbClr val="ADE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7EA3AEC4-1988-44A5-8F91-F49F33308F1F}" type="pres">
      <dgm:prSet presAssocID="{803C1AAD-FCAF-4926-8DD5-F03853FBE0CA}" presName="txShp" presStyleLbl="node1" presStyleIdx="6" presStyleCnt="9" custScaleX="134990" custLinFactNeighborX="10191">
        <dgm:presLayoutVars>
          <dgm:bulletEnabled val="1"/>
        </dgm:presLayoutVars>
      </dgm:prSet>
      <dgm:spPr/>
    </dgm:pt>
    <dgm:pt modelId="{0B487849-BD15-457C-B66F-3C56120CACB8}" type="pres">
      <dgm:prSet presAssocID="{B89D3048-8FE2-4B37-ACC6-90205EAD3E30}" presName="spacing" presStyleCnt="0"/>
      <dgm:spPr/>
    </dgm:pt>
    <dgm:pt modelId="{24BB0891-E885-443B-8558-F8BE10F320F2}" type="pres">
      <dgm:prSet presAssocID="{BCE4A5C4-321D-428F-AAFA-8D099E8F01B7}" presName="composite" presStyleCnt="0"/>
      <dgm:spPr/>
    </dgm:pt>
    <dgm:pt modelId="{41EEFEAC-25ED-4DF4-BD9A-62D794A5C40D}" type="pres">
      <dgm:prSet presAssocID="{BCE4A5C4-321D-428F-AAFA-8D099E8F01B7}" presName="imgShp" presStyleLbl="fgImgPlace1" presStyleIdx="7" presStyleCnt="9" custFlipHor="1" custScaleX="215768" custLinFactX="-77312" custLinFactNeighborX="-100000"/>
      <dgm:spPr>
        <a:xfrm>
          <a:off x="61539" y="3851150"/>
          <a:ext cx="913655" cy="423443"/>
        </a:xfrm>
        <a:prstGeom prst="flowChartDisplay">
          <a:avLst/>
        </a:prstGeom>
        <a:solidFill>
          <a:srgbClr val="89DE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89EBA74-0C3E-422E-8478-19F0888B4192}" type="pres">
      <dgm:prSet presAssocID="{BCE4A5C4-321D-428F-AAFA-8D099E8F01B7}" presName="txShp" presStyleLbl="node1" presStyleIdx="7" presStyleCnt="9" custScaleX="134990" custLinFactNeighborX="9655">
        <dgm:presLayoutVars>
          <dgm:bulletEnabled val="1"/>
        </dgm:presLayoutVars>
      </dgm:prSet>
      <dgm:spPr/>
    </dgm:pt>
    <dgm:pt modelId="{FDC347A7-615C-4DF8-9369-85C09296EE6A}" type="pres">
      <dgm:prSet presAssocID="{B7999B57-5A5E-4934-98B9-C68A45BD46F1}" presName="spacing" presStyleCnt="0"/>
      <dgm:spPr/>
    </dgm:pt>
    <dgm:pt modelId="{554639DB-C09F-4D97-A87E-83046B06CC05}" type="pres">
      <dgm:prSet presAssocID="{EAC0D0AE-1256-43E2-960C-25A386363627}" presName="composite" presStyleCnt="0"/>
      <dgm:spPr/>
    </dgm:pt>
    <dgm:pt modelId="{BF1B9368-0C17-44B5-B0F4-8DFCB1EBF787}" type="pres">
      <dgm:prSet presAssocID="{EAC0D0AE-1256-43E2-960C-25A386363627}" presName="imgShp" presStyleLbl="fgImgPlace1" presStyleIdx="8" presStyleCnt="9" custFlipHor="1" custScaleX="215768" custScaleY="109665" custLinFactX="-77312" custLinFactNeighborX="-100000"/>
      <dgm:spPr>
        <a:xfrm>
          <a:off x="61539" y="4508686"/>
          <a:ext cx="913655" cy="464369"/>
        </a:xfrm>
        <a:prstGeom prst="flowChartDisplay">
          <a:avLst/>
        </a:prstGeom>
        <a:solidFill>
          <a:srgbClr val="64C8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1C7D8F0D-56BA-451B-A0DB-247A6E292C85}" type="pres">
      <dgm:prSet presAssocID="{EAC0D0AE-1256-43E2-960C-25A386363627}" presName="txShp" presStyleLbl="node1" presStyleIdx="8" presStyleCnt="9" custScaleX="134990" custScaleY="160530" custLinFactNeighborX="9655">
        <dgm:presLayoutVars>
          <dgm:bulletEnabled val="1"/>
        </dgm:presLayoutVars>
      </dgm:prSet>
      <dgm:spPr/>
    </dgm:pt>
  </dgm:ptLst>
  <dgm:cxnLst>
    <dgm:cxn modelId="{CC5C0C09-CBB3-464D-9A4E-528DFE1F8E50}" srcId="{A98FD6EE-CCC2-4F4B-8338-ED065AC5577B}" destId="{EAC0D0AE-1256-43E2-960C-25A386363627}" srcOrd="8" destOrd="0" parTransId="{640F449E-3933-487C-BA97-E4482719F07C}" sibTransId="{E57106BE-DD37-45BE-918A-C8FD77003B42}"/>
    <dgm:cxn modelId="{007E2114-827E-41DE-9D5C-D73F002EBA13}" srcId="{A98FD6EE-CCC2-4F4B-8338-ED065AC5577B}" destId="{A660FC9D-318C-44DB-A77A-39FA0A6E62F6}" srcOrd="4" destOrd="0" parTransId="{BE3D11DD-2784-42C2-BE0F-7BE4A1FE6240}" sibTransId="{E22A71AB-BA55-428F-B603-2A98DE7AFA32}"/>
    <dgm:cxn modelId="{07D9062D-6ED0-4FB7-89EF-A888D3584638}" srcId="{A98FD6EE-CCC2-4F4B-8338-ED065AC5577B}" destId="{1F9825DC-397A-4B2F-B5A4-D868C94A19A1}" srcOrd="5" destOrd="0" parTransId="{94C06A5B-94C3-4134-980F-97D075B4B0C8}" sibTransId="{854BAAB7-8A6E-444C-937F-4C499E15E140}"/>
    <dgm:cxn modelId="{A957DD30-0A5B-4D77-A5FB-6B648A9AE726}" type="presOf" srcId="{7E3BF6E3-173E-4404-A9DB-1811F3A66ABE}" destId="{0BED693D-1908-40BD-B840-219FA21D76B1}" srcOrd="0" destOrd="0" presId="urn:microsoft.com/office/officeart/2005/8/layout/vList3"/>
    <dgm:cxn modelId="{FCB6D034-5B2F-41B6-A155-51F2ACAF72BF}" type="presOf" srcId="{BCE4A5C4-321D-428F-AAFA-8D099E8F01B7}" destId="{389EBA74-0C3E-422E-8478-19F0888B4192}" srcOrd="0" destOrd="0" presId="urn:microsoft.com/office/officeart/2005/8/layout/vList3"/>
    <dgm:cxn modelId="{E3FF6460-FB39-4800-A9EA-708D6D19A04E}" type="presOf" srcId="{A660FC9D-318C-44DB-A77A-39FA0A6E62F6}" destId="{49B90332-ED4D-43CD-9C12-41FBE4E21FAB}" srcOrd="0" destOrd="0" presId="urn:microsoft.com/office/officeart/2005/8/layout/vList3"/>
    <dgm:cxn modelId="{5C38386E-012A-462E-ABB0-6361693FC34C}" type="presOf" srcId="{1F9825DC-397A-4B2F-B5A4-D868C94A19A1}" destId="{312DC2DE-1821-4ACE-B3FB-ED341CB15643}" srcOrd="0" destOrd="0" presId="urn:microsoft.com/office/officeart/2005/8/layout/vList3"/>
    <dgm:cxn modelId="{F5B0A055-E2AA-4C32-96D0-79694A7B02E8}" type="presOf" srcId="{89D71922-7D6E-4F07-A725-83D3C3126E13}" destId="{46E5D393-1977-4DF6-9602-2462EE47597A}" srcOrd="0" destOrd="0" presId="urn:microsoft.com/office/officeart/2005/8/layout/vList3"/>
    <dgm:cxn modelId="{26A7D058-F356-4B90-905E-432536D55302}" type="presOf" srcId="{803C1AAD-FCAF-4926-8DD5-F03853FBE0CA}" destId="{7EA3AEC4-1988-44A5-8F91-F49F33308F1F}" srcOrd="0" destOrd="0" presId="urn:microsoft.com/office/officeart/2005/8/layout/vList3"/>
    <dgm:cxn modelId="{7DD3F88C-740C-465E-BB1B-3F14C63C3EF9}" srcId="{A98FD6EE-CCC2-4F4B-8338-ED065AC5577B}" destId="{BCE4A5C4-321D-428F-AAFA-8D099E8F01B7}" srcOrd="7" destOrd="0" parTransId="{BF6835ED-36DE-4B13-8031-1D7C6C700E08}" sibTransId="{B7999B57-5A5E-4934-98B9-C68A45BD46F1}"/>
    <dgm:cxn modelId="{F6099A8D-0B51-446B-AAA2-60F0C169D202}" type="presOf" srcId="{A98FD6EE-CCC2-4F4B-8338-ED065AC5577B}" destId="{AAD1327D-CAA1-44B1-9087-A5AFEF6151A8}" srcOrd="0" destOrd="0" presId="urn:microsoft.com/office/officeart/2005/8/layout/vList3"/>
    <dgm:cxn modelId="{0B3799A8-400D-4385-8E7B-8FE2DE854F49}" srcId="{A98FD6EE-CCC2-4F4B-8338-ED065AC5577B}" destId="{89D71922-7D6E-4F07-A725-83D3C3126E13}" srcOrd="3" destOrd="0" parTransId="{E4186759-ED96-4EE0-86C7-485833112389}" sibTransId="{2F071B8B-3325-4467-9EB1-2DB93F6A0E68}"/>
    <dgm:cxn modelId="{1297A0B4-9A49-41AD-A90A-69DC7F0DB6CA}" srcId="{A98FD6EE-CCC2-4F4B-8338-ED065AC5577B}" destId="{7E3BF6E3-173E-4404-A9DB-1811F3A66ABE}" srcOrd="1" destOrd="0" parTransId="{0F05752B-DCAA-43E5-BB8A-329895C89EC9}" sibTransId="{3D701C50-A99F-4E75-A1ED-1ADAD4C2952A}"/>
    <dgm:cxn modelId="{507E0BC3-27F1-40D5-B3B4-9AA29AFC5E11}" srcId="{A98FD6EE-CCC2-4F4B-8338-ED065AC5577B}" destId="{C14F0F4E-D6B7-4B2A-AE98-B57933AD7B44}" srcOrd="0" destOrd="0" parTransId="{43A8417B-6A4D-4E3F-A721-23F17EAD3801}" sibTransId="{C858B37F-DBE2-4983-AF56-7D9BB839F6E9}"/>
    <dgm:cxn modelId="{94E5C8E3-15DA-4FE5-B093-66426EE5B9C2}" type="presOf" srcId="{C14F0F4E-D6B7-4B2A-AE98-B57933AD7B44}" destId="{3860C5BF-4DAE-4082-9603-8D541B7B922D}" srcOrd="0" destOrd="0" presId="urn:microsoft.com/office/officeart/2005/8/layout/vList3"/>
    <dgm:cxn modelId="{434940E9-38D4-4DF0-89CD-F275A575A653}" type="presOf" srcId="{426CDAE9-EC53-468D-912A-C778990D1A50}" destId="{C3B65E45-84E0-47FC-9ABB-1DEB60DF0305}" srcOrd="0" destOrd="0" presId="urn:microsoft.com/office/officeart/2005/8/layout/vList3"/>
    <dgm:cxn modelId="{CD0D18ED-B96A-4755-8DCE-C923C4187998}" type="presOf" srcId="{EAC0D0AE-1256-43E2-960C-25A386363627}" destId="{1C7D8F0D-56BA-451B-A0DB-247A6E292C85}" srcOrd="0" destOrd="0" presId="urn:microsoft.com/office/officeart/2005/8/layout/vList3"/>
    <dgm:cxn modelId="{88B520EF-C411-4B8D-9EE4-A1D4BC6AB3D5}" srcId="{A98FD6EE-CCC2-4F4B-8338-ED065AC5577B}" destId="{426CDAE9-EC53-468D-912A-C778990D1A50}" srcOrd="2" destOrd="0" parTransId="{04FC6FB9-1EE4-4B40-BB12-662633DCAB30}" sibTransId="{57CC282B-4F08-4EFE-BBBF-BA9FACA7F9DC}"/>
    <dgm:cxn modelId="{E0F22FF8-56E3-46CB-A816-70356954B707}" srcId="{A98FD6EE-CCC2-4F4B-8338-ED065AC5577B}" destId="{803C1AAD-FCAF-4926-8DD5-F03853FBE0CA}" srcOrd="6" destOrd="0" parTransId="{DBBDD5A7-CA6C-46D1-A0C5-C1D4ED4F25C9}" sibTransId="{B89D3048-8FE2-4B37-ACC6-90205EAD3E30}"/>
    <dgm:cxn modelId="{9D884549-EC3E-474A-A696-F3E48347E3C6}" type="presParOf" srcId="{AAD1327D-CAA1-44B1-9087-A5AFEF6151A8}" destId="{A4FDBA87-813C-4330-BD75-DA9E386FBA28}" srcOrd="0" destOrd="0" presId="urn:microsoft.com/office/officeart/2005/8/layout/vList3"/>
    <dgm:cxn modelId="{3D3DA71B-551B-4BA7-95FC-D233ED4C3C38}" type="presParOf" srcId="{A4FDBA87-813C-4330-BD75-DA9E386FBA28}" destId="{CE2D8E93-2511-4040-A946-10906EFD2061}" srcOrd="0" destOrd="0" presId="urn:microsoft.com/office/officeart/2005/8/layout/vList3"/>
    <dgm:cxn modelId="{651A0467-BBC0-4E6C-A0F4-195AE8117E73}" type="presParOf" srcId="{A4FDBA87-813C-4330-BD75-DA9E386FBA28}" destId="{3860C5BF-4DAE-4082-9603-8D541B7B922D}" srcOrd="1" destOrd="0" presId="urn:microsoft.com/office/officeart/2005/8/layout/vList3"/>
    <dgm:cxn modelId="{19852D02-9F15-4EA0-AD56-48521394122E}" type="presParOf" srcId="{AAD1327D-CAA1-44B1-9087-A5AFEF6151A8}" destId="{0282F201-5B86-491D-9373-FE260E71F3A7}" srcOrd="1" destOrd="0" presId="urn:microsoft.com/office/officeart/2005/8/layout/vList3"/>
    <dgm:cxn modelId="{0288D7AD-1979-484E-99DE-9143F8BDF2B3}" type="presParOf" srcId="{AAD1327D-CAA1-44B1-9087-A5AFEF6151A8}" destId="{130A8D91-D219-4A44-B714-163A8AA18C47}" srcOrd="2" destOrd="0" presId="urn:microsoft.com/office/officeart/2005/8/layout/vList3"/>
    <dgm:cxn modelId="{E682BBB6-E64C-47BC-BC2B-7BE71E131B22}" type="presParOf" srcId="{130A8D91-D219-4A44-B714-163A8AA18C47}" destId="{03E20493-14A3-4F19-8011-8B36840E03EF}" srcOrd="0" destOrd="0" presId="urn:microsoft.com/office/officeart/2005/8/layout/vList3"/>
    <dgm:cxn modelId="{89DB0DCC-31DE-4B37-92B8-318781621611}" type="presParOf" srcId="{130A8D91-D219-4A44-B714-163A8AA18C47}" destId="{0BED693D-1908-40BD-B840-219FA21D76B1}" srcOrd="1" destOrd="0" presId="urn:microsoft.com/office/officeart/2005/8/layout/vList3"/>
    <dgm:cxn modelId="{FF043B55-C649-438B-A542-07AC20027A3F}" type="presParOf" srcId="{AAD1327D-CAA1-44B1-9087-A5AFEF6151A8}" destId="{A5F6AA7F-CA51-4A0E-8ECE-AE9F65F49C57}" srcOrd="3" destOrd="0" presId="urn:microsoft.com/office/officeart/2005/8/layout/vList3"/>
    <dgm:cxn modelId="{30557F97-4265-4C7A-8679-A2FE65DF10B5}" type="presParOf" srcId="{AAD1327D-CAA1-44B1-9087-A5AFEF6151A8}" destId="{DC1106C8-0770-4357-9DCF-179709177C9C}" srcOrd="4" destOrd="0" presId="urn:microsoft.com/office/officeart/2005/8/layout/vList3"/>
    <dgm:cxn modelId="{C964B482-DB2E-4650-91D1-C1F6FE065B27}" type="presParOf" srcId="{DC1106C8-0770-4357-9DCF-179709177C9C}" destId="{4A18EEC9-A89A-4FF1-AF7D-7DEA1D7CE953}" srcOrd="0" destOrd="0" presId="urn:microsoft.com/office/officeart/2005/8/layout/vList3"/>
    <dgm:cxn modelId="{23E56466-F33F-488F-BE9A-7F9852183D54}" type="presParOf" srcId="{DC1106C8-0770-4357-9DCF-179709177C9C}" destId="{C3B65E45-84E0-47FC-9ABB-1DEB60DF0305}" srcOrd="1" destOrd="0" presId="urn:microsoft.com/office/officeart/2005/8/layout/vList3"/>
    <dgm:cxn modelId="{F8445597-3D14-4E05-80F3-F18491766F7C}" type="presParOf" srcId="{AAD1327D-CAA1-44B1-9087-A5AFEF6151A8}" destId="{E50798B0-CAD4-4B6C-A0E3-053AED0EB4AA}" srcOrd="5" destOrd="0" presId="urn:microsoft.com/office/officeart/2005/8/layout/vList3"/>
    <dgm:cxn modelId="{FA948251-311A-4C3B-83CE-5B08887ADA01}" type="presParOf" srcId="{AAD1327D-CAA1-44B1-9087-A5AFEF6151A8}" destId="{2F6AA5C9-AFD0-4AE1-90B4-8AA4F0744D68}" srcOrd="6" destOrd="0" presId="urn:microsoft.com/office/officeart/2005/8/layout/vList3"/>
    <dgm:cxn modelId="{6A6222B7-29BA-4E26-8A08-F7DFB2772895}" type="presParOf" srcId="{2F6AA5C9-AFD0-4AE1-90B4-8AA4F0744D68}" destId="{E0E3EE80-2BC4-4B09-A267-4761DFE2E887}" srcOrd="0" destOrd="0" presId="urn:microsoft.com/office/officeart/2005/8/layout/vList3"/>
    <dgm:cxn modelId="{5DECC75A-F36A-434D-A4C7-E7AD94E84124}" type="presParOf" srcId="{2F6AA5C9-AFD0-4AE1-90B4-8AA4F0744D68}" destId="{46E5D393-1977-4DF6-9602-2462EE47597A}" srcOrd="1" destOrd="0" presId="urn:microsoft.com/office/officeart/2005/8/layout/vList3"/>
    <dgm:cxn modelId="{71BF0B8E-DC90-4E8A-9D6B-B3A5E6B940A8}" type="presParOf" srcId="{AAD1327D-CAA1-44B1-9087-A5AFEF6151A8}" destId="{4A249014-4A80-4866-9F28-4588FD2E71FC}" srcOrd="7" destOrd="0" presId="urn:microsoft.com/office/officeart/2005/8/layout/vList3"/>
    <dgm:cxn modelId="{33EF6ACE-208D-4140-A8C7-AFAFC2426B8D}" type="presParOf" srcId="{AAD1327D-CAA1-44B1-9087-A5AFEF6151A8}" destId="{1AD59E00-A6C7-44D9-A5BD-A138CE0AC4FE}" srcOrd="8" destOrd="0" presId="urn:microsoft.com/office/officeart/2005/8/layout/vList3"/>
    <dgm:cxn modelId="{66077B87-60D8-4662-A488-82CAF9904EFA}" type="presParOf" srcId="{1AD59E00-A6C7-44D9-A5BD-A138CE0AC4FE}" destId="{3813A75C-07F4-4A54-BACF-AE1CB9A1EBAB}" srcOrd="0" destOrd="0" presId="urn:microsoft.com/office/officeart/2005/8/layout/vList3"/>
    <dgm:cxn modelId="{2F3B564E-96AD-49FF-8187-3D24B3B79DDD}" type="presParOf" srcId="{1AD59E00-A6C7-44D9-A5BD-A138CE0AC4FE}" destId="{49B90332-ED4D-43CD-9C12-41FBE4E21FAB}" srcOrd="1" destOrd="0" presId="urn:microsoft.com/office/officeart/2005/8/layout/vList3"/>
    <dgm:cxn modelId="{B4916AB8-BD7C-4A14-850F-8B20D2E71CC1}" type="presParOf" srcId="{AAD1327D-CAA1-44B1-9087-A5AFEF6151A8}" destId="{C6111FDB-32CB-467D-95EB-BC45C8496836}" srcOrd="9" destOrd="0" presId="urn:microsoft.com/office/officeart/2005/8/layout/vList3"/>
    <dgm:cxn modelId="{6B4F0C96-5B75-4E0F-A1E2-3DF51E558EB3}" type="presParOf" srcId="{AAD1327D-CAA1-44B1-9087-A5AFEF6151A8}" destId="{D740C566-418E-492A-AEC2-B869EF83C7FD}" srcOrd="10" destOrd="0" presId="urn:microsoft.com/office/officeart/2005/8/layout/vList3"/>
    <dgm:cxn modelId="{62C900D0-8DCC-470C-97A6-75C91C6841BE}" type="presParOf" srcId="{D740C566-418E-492A-AEC2-B869EF83C7FD}" destId="{66F110A8-CFD9-486B-BD7D-DD7652110283}" srcOrd="0" destOrd="0" presId="urn:microsoft.com/office/officeart/2005/8/layout/vList3"/>
    <dgm:cxn modelId="{408CF949-0EC3-4729-974F-DFD274A75CF5}" type="presParOf" srcId="{D740C566-418E-492A-AEC2-B869EF83C7FD}" destId="{312DC2DE-1821-4ACE-B3FB-ED341CB15643}" srcOrd="1" destOrd="0" presId="urn:microsoft.com/office/officeart/2005/8/layout/vList3"/>
    <dgm:cxn modelId="{82D918FE-8DE7-4F98-8EA2-CF6E63A750C8}" type="presParOf" srcId="{AAD1327D-CAA1-44B1-9087-A5AFEF6151A8}" destId="{598756EA-4A5E-40A0-937B-158FC91292F6}" srcOrd="11" destOrd="0" presId="urn:microsoft.com/office/officeart/2005/8/layout/vList3"/>
    <dgm:cxn modelId="{5F7E679D-EDE2-41B4-A459-D0CDCECAB7C5}" type="presParOf" srcId="{AAD1327D-CAA1-44B1-9087-A5AFEF6151A8}" destId="{AE2D1B86-4DE8-440D-B5D0-1BC7EF935185}" srcOrd="12" destOrd="0" presId="urn:microsoft.com/office/officeart/2005/8/layout/vList3"/>
    <dgm:cxn modelId="{18B58CBE-8A2D-4AE1-8E83-F6D49AA0CF21}" type="presParOf" srcId="{AE2D1B86-4DE8-440D-B5D0-1BC7EF935185}" destId="{0C0FAD04-28E1-4550-B9FB-35F6726DF8A8}" srcOrd="0" destOrd="0" presId="urn:microsoft.com/office/officeart/2005/8/layout/vList3"/>
    <dgm:cxn modelId="{4C7FB520-5B4B-4F40-9C0B-9F7A69473090}" type="presParOf" srcId="{AE2D1B86-4DE8-440D-B5D0-1BC7EF935185}" destId="{7EA3AEC4-1988-44A5-8F91-F49F33308F1F}" srcOrd="1" destOrd="0" presId="urn:microsoft.com/office/officeart/2005/8/layout/vList3"/>
    <dgm:cxn modelId="{555657BD-D730-45BE-96EF-0B76FE688963}" type="presParOf" srcId="{AAD1327D-CAA1-44B1-9087-A5AFEF6151A8}" destId="{0B487849-BD15-457C-B66F-3C56120CACB8}" srcOrd="13" destOrd="0" presId="urn:microsoft.com/office/officeart/2005/8/layout/vList3"/>
    <dgm:cxn modelId="{50A9F913-3E69-4859-8171-345324F158CF}" type="presParOf" srcId="{AAD1327D-CAA1-44B1-9087-A5AFEF6151A8}" destId="{24BB0891-E885-443B-8558-F8BE10F320F2}" srcOrd="14" destOrd="0" presId="urn:microsoft.com/office/officeart/2005/8/layout/vList3"/>
    <dgm:cxn modelId="{E25AD7A4-038F-4EAD-81BA-3EC2009F6699}" type="presParOf" srcId="{24BB0891-E885-443B-8558-F8BE10F320F2}" destId="{41EEFEAC-25ED-4DF4-BD9A-62D794A5C40D}" srcOrd="0" destOrd="0" presId="urn:microsoft.com/office/officeart/2005/8/layout/vList3"/>
    <dgm:cxn modelId="{0E74AEDF-4B10-4510-AE0C-78B8446B6EA8}" type="presParOf" srcId="{24BB0891-E885-443B-8558-F8BE10F320F2}" destId="{389EBA74-0C3E-422E-8478-19F0888B4192}" srcOrd="1" destOrd="0" presId="urn:microsoft.com/office/officeart/2005/8/layout/vList3"/>
    <dgm:cxn modelId="{BED49D7F-BCBA-4F6D-90BB-0E3493A0FF05}" type="presParOf" srcId="{AAD1327D-CAA1-44B1-9087-A5AFEF6151A8}" destId="{FDC347A7-615C-4DF8-9369-85C09296EE6A}" srcOrd="15" destOrd="0" presId="urn:microsoft.com/office/officeart/2005/8/layout/vList3"/>
    <dgm:cxn modelId="{0DF8168B-9804-478E-897F-BEC8A7438FBE}" type="presParOf" srcId="{AAD1327D-CAA1-44B1-9087-A5AFEF6151A8}" destId="{554639DB-C09F-4D97-A87E-83046B06CC05}" srcOrd="16" destOrd="0" presId="urn:microsoft.com/office/officeart/2005/8/layout/vList3"/>
    <dgm:cxn modelId="{11D69ED9-8806-4FE8-9B4B-BB3C073AD5B8}" type="presParOf" srcId="{554639DB-C09F-4D97-A87E-83046B06CC05}" destId="{BF1B9368-0C17-44B5-B0F4-8DFCB1EBF787}" srcOrd="0" destOrd="0" presId="urn:microsoft.com/office/officeart/2005/8/layout/vList3"/>
    <dgm:cxn modelId="{5655D9BD-8B95-4278-A9D0-4BAF6C5E8F41}" type="presParOf" srcId="{554639DB-C09F-4D97-A87E-83046B06CC05}" destId="{1C7D8F0D-56BA-451B-A0DB-247A6E292C8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0C0D12-F984-4A23-BDD2-CCE926938BF0}" type="doc">
      <dgm:prSet loTypeId="urn:microsoft.com/office/officeart/2005/8/layout/lProcess3" loCatId="process" qsTypeId="urn:microsoft.com/office/officeart/2005/8/quickstyle/3d2" qsCatId="3D" csTypeId="urn:microsoft.com/office/officeart/2005/8/colors/colorful4" csCatId="colorful" phldr="1"/>
      <dgm:spPr/>
      <dgm:t>
        <a:bodyPr/>
        <a:lstStyle/>
        <a:p>
          <a:endParaRPr lang="es-ES"/>
        </a:p>
      </dgm:t>
    </dgm:pt>
    <dgm:pt modelId="{D8F4900A-0C1B-428F-8961-F1C01680F849}">
      <dgm:prSet custT="1"/>
      <dgm:spPr>
        <a:solidFill>
          <a:schemeClr val="accent2">
            <a:lumMod val="75000"/>
          </a:schemeClr>
        </a:solidFill>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2:9</a:t>
          </a:r>
          <a:r>
            <a:rPr lang="ja-JP" altLang="en-US" sz="2400" b="1" dirty="0">
              <a:effectLst>
                <a:outerShdw blurRad="38100" dist="38100" dir="2700000" algn="tl">
                  <a:srgbClr val="000000">
                    <a:alpha val="43137"/>
                  </a:srgbClr>
                </a:outerShdw>
              </a:effectLst>
            </a:rPr>
            <a:t>、</a:t>
          </a:r>
          <a:r>
            <a:rPr lang="es-ES" sz="2400" b="1" dirty="0">
              <a:effectLst>
                <a:outerShdw blurRad="38100" dist="38100" dir="2700000" algn="tl">
                  <a:srgbClr val="000000">
                    <a:alpha val="43137"/>
                  </a:srgbClr>
                </a:outerShdw>
              </a:effectLst>
            </a:rPr>
            <a:t>89:13</a:t>
          </a:r>
          <a:endParaRPr lang="es-ES" sz="2400" dirty="0">
            <a:effectLst>
              <a:outerShdw blurRad="38100" dist="38100" dir="2700000" algn="tl">
                <a:srgbClr val="000000">
                  <a:alpha val="43137"/>
                </a:srgbClr>
              </a:outerShdw>
            </a:effectLst>
          </a:endParaRPr>
        </a:p>
      </dgm:t>
    </dgm:pt>
    <dgm:pt modelId="{45534017-A96E-40A3-AA28-7313B17A9ABE}" type="parTrans" cxnId="{1A732A18-8A7B-49E2-B764-6B7B984E4DF0}">
      <dgm:prSet/>
      <dgm:spPr/>
      <dgm:t>
        <a:bodyPr/>
        <a:lstStyle/>
        <a:p>
          <a:endParaRPr lang="es-ES" sz="2000"/>
        </a:p>
      </dgm:t>
    </dgm:pt>
    <dgm:pt modelId="{0A3CF847-DFE9-4862-A9D6-F06A4A806C33}" type="sibTrans" cxnId="{1A732A18-8A7B-49E2-B764-6B7B984E4DF0}">
      <dgm:prSet/>
      <dgm:spPr/>
      <dgm:t>
        <a:bodyPr/>
        <a:lstStyle/>
        <a:p>
          <a:endParaRPr lang="es-ES" sz="2000"/>
        </a:p>
      </dgm:t>
    </dgm:pt>
    <dgm:pt modelId="{4347F07F-3A04-4759-98EC-4807FA84F301}">
      <dgm:prSet custT="1"/>
      <dgm:spPr>
        <a:solidFill>
          <a:schemeClr val="accent2">
            <a:lumMod val="20000"/>
            <a:lumOff val="80000"/>
            <a:alpha val="90000"/>
          </a:schemeClr>
        </a:solidFill>
      </dgm:spPr>
      <dgm:t>
        <a:bodyPr/>
        <a:lstStyle/>
        <a:p>
          <a:r>
            <a:rPr kumimoji="1" lang="ja-JP" altLang="en-US" sz="2000" b="1" dirty="0"/>
            <a:t>彼は強く、鉄の棒で打ち砕く。</a:t>
          </a:r>
          <a:endParaRPr lang="es-ES" sz="2000" dirty="0"/>
        </a:p>
      </dgm:t>
    </dgm:pt>
    <dgm:pt modelId="{6F5ED8B0-A438-42C4-AD73-9C1C339B97B4}" type="parTrans" cxnId="{997F268C-E030-44CC-A648-BE9131B360AA}">
      <dgm:prSet/>
      <dgm:spPr/>
      <dgm:t>
        <a:bodyPr/>
        <a:lstStyle/>
        <a:p>
          <a:endParaRPr lang="es-ES" sz="2000"/>
        </a:p>
      </dgm:t>
    </dgm:pt>
    <dgm:pt modelId="{AD46D94C-5CB2-4A51-AFCE-DF052B03F5B6}" type="sibTrans" cxnId="{997F268C-E030-44CC-A648-BE9131B360AA}">
      <dgm:prSet/>
      <dgm:spPr/>
      <dgm:t>
        <a:bodyPr/>
        <a:lstStyle/>
        <a:p>
          <a:endParaRPr lang="es-ES" sz="2000"/>
        </a:p>
      </dgm:t>
    </dgm:pt>
    <dgm:pt modelId="{FF9BD8E9-FDDF-4AD6-80C1-708F6B63ED02}">
      <dgm:prSet custT="1"/>
      <dgm:spPr>
        <a:solidFill>
          <a:schemeClr val="accent1">
            <a:lumMod val="75000"/>
          </a:schemeClr>
        </a:solidFill>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 89:14 </a:t>
          </a:r>
          <a:endParaRPr lang="es-ES" sz="2400" dirty="0">
            <a:effectLst>
              <a:outerShdw blurRad="38100" dist="38100" dir="2700000" algn="tl">
                <a:srgbClr val="000000">
                  <a:alpha val="43137"/>
                </a:srgbClr>
              </a:outerShdw>
            </a:effectLst>
          </a:endParaRPr>
        </a:p>
      </dgm:t>
    </dgm:pt>
    <dgm:pt modelId="{FC64C667-608A-41B3-995C-22542C36E1F5}" type="parTrans" cxnId="{3569A123-E991-4EA0-9227-62C33303A3DE}">
      <dgm:prSet/>
      <dgm:spPr/>
      <dgm:t>
        <a:bodyPr/>
        <a:lstStyle/>
        <a:p>
          <a:endParaRPr lang="es-ES" sz="2000"/>
        </a:p>
      </dgm:t>
    </dgm:pt>
    <dgm:pt modelId="{11215BEF-3D53-4272-ABD5-278CB7A97E97}" type="sibTrans" cxnId="{3569A123-E991-4EA0-9227-62C33303A3DE}">
      <dgm:prSet/>
      <dgm:spPr/>
      <dgm:t>
        <a:bodyPr/>
        <a:lstStyle/>
        <a:p>
          <a:endParaRPr lang="es-ES" sz="2000"/>
        </a:p>
      </dgm:t>
    </dgm:pt>
    <dgm:pt modelId="{88780C74-A871-4B94-8510-FDDB443DAB35}">
      <dgm:prSet custT="1"/>
      <dgm:spPr>
        <a:solidFill>
          <a:schemeClr val="accent1">
            <a:lumMod val="20000"/>
            <a:lumOff val="80000"/>
            <a:alpha val="90000"/>
          </a:schemeClr>
        </a:solidFill>
      </dgm:spPr>
      <dgm:t>
        <a:bodyPr/>
        <a:lstStyle/>
        <a:p>
          <a:r>
            <a:rPr kumimoji="1" lang="ja-JP" altLang="en-US" sz="2000" b="1" dirty="0"/>
            <a:t>彼は正義であり、同時に慈悲深い。</a:t>
          </a:r>
          <a:endParaRPr lang="es-ES" sz="2000" dirty="0"/>
        </a:p>
      </dgm:t>
    </dgm:pt>
    <dgm:pt modelId="{6CF3CCD5-FC87-4F68-B01B-4BD162FAFA1F}" type="parTrans" cxnId="{8AA96853-27C7-471D-A0D0-35CB69279C82}">
      <dgm:prSet/>
      <dgm:spPr/>
      <dgm:t>
        <a:bodyPr/>
        <a:lstStyle/>
        <a:p>
          <a:endParaRPr lang="es-ES" sz="2000"/>
        </a:p>
      </dgm:t>
    </dgm:pt>
    <dgm:pt modelId="{857F6CA9-C320-4576-A602-CB4CD724BAF3}" type="sibTrans" cxnId="{8AA96853-27C7-471D-A0D0-35CB69279C82}">
      <dgm:prSet/>
      <dgm:spPr/>
      <dgm:t>
        <a:bodyPr/>
        <a:lstStyle/>
        <a:p>
          <a:endParaRPr lang="es-ES" sz="2000"/>
        </a:p>
      </dgm:t>
    </dgm:pt>
    <dgm:pt modelId="{1616675A-4A4A-4423-AD15-6F6AA56A1468}">
      <dgm:prSet custT="1"/>
      <dgm:spPr>
        <a:solidFill>
          <a:schemeClr val="accent6">
            <a:lumMod val="50000"/>
          </a:schemeClr>
        </a:solidFill>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 89:18 </a:t>
          </a:r>
          <a:endParaRPr lang="es-ES" sz="2400" dirty="0">
            <a:effectLst>
              <a:outerShdw blurRad="38100" dist="38100" dir="2700000" algn="tl">
                <a:srgbClr val="000000">
                  <a:alpha val="43137"/>
                </a:srgbClr>
              </a:outerShdw>
            </a:effectLst>
          </a:endParaRPr>
        </a:p>
      </dgm:t>
    </dgm:pt>
    <dgm:pt modelId="{1F1C8DD4-FE71-423A-BA0B-D735383D15C0}" type="parTrans" cxnId="{CE4881E4-64B9-4594-ACF8-8D822B824253}">
      <dgm:prSet/>
      <dgm:spPr/>
      <dgm:t>
        <a:bodyPr/>
        <a:lstStyle/>
        <a:p>
          <a:endParaRPr lang="es-ES" sz="2000"/>
        </a:p>
      </dgm:t>
    </dgm:pt>
    <dgm:pt modelId="{FE391DA5-9C91-4AC3-9FA0-BA456512F338}" type="sibTrans" cxnId="{CE4881E4-64B9-4594-ACF8-8D822B824253}">
      <dgm:prSet/>
      <dgm:spPr/>
      <dgm:t>
        <a:bodyPr/>
        <a:lstStyle/>
        <a:p>
          <a:endParaRPr lang="es-ES" sz="2000"/>
        </a:p>
      </dgm:t>
    </dgm:pt>
    <dgm:pt modelId="{47C315F7-97D4-41E3-9E15-8A784E34F102}">
      <dgm:prSet custT="1"/>
      <dgm:spPr>
        <a:solidFill>
          <a:schemeClr val="accent6">
            <a:lumMod val="40000"/>
            <a:lumOff val="60000"/>
            <a:alpha val="90000"/>
          </a:schemeClr>
        </a:solidFill>
      </dgm:spPr>
      <dgm:t>
        <a:bodyPr/>
        <a:lstStyle/>
        <a:p>
          <a:r>
            <a:rPr kumimoji="1" lang="ja-JP" altLang="en-US" sz="2000" b="1" dirty="0"/>
            <a:t>彼は神の民を守る</a:t>
          </a:r>
          <a:endParaRPr lang="es-ES" sz="2000" dirty="0"/>
        </a:p>
      </dgm:t>
    </dgm:pt>
    <dgm:pt modelId="{2431FA84-3400-485F-8252-8AC90BCD7338}" type="parTrans" cxnId="{C7717E2F-90CE-4872-B40B-638E62F63734}">
      <dgm:prSet/>
      <dgm:spPr/>
      <dgm:t>
        <a:bodyPr/>
        <a:lstStyle/>
        <a:p>
          <a:endParaRPr lang="es-ES" sz="2000"/>
        </a:p>
      </dgm:t>
    </dgm:pt>
    <dgm:pt modelId="{CB08A99E-A64A-4118-A9C6-CC2F0414346A}" type="sibTrans" cxnId="{C7717E2F-90CE-4872-B40B-638E62F63734}">
      <dgm:prSet/>
      <dgm:spPr/>
      <dgm:t>
        <a:bodyPr/>
        <a:lstStyle/>
        <a:p>
          <a:endParaRPr lang="es-ES" sz="2000"/>
        </a:p>
      </dgm:t>
    </dgm:pt>
    <dgm:pt modelId="{D65690CB-28C8-46ED-B2F8-F465199AE593}" type="pres">
      <dgm:prSet presAssocID="{0F0C0D12-F984-4A23-BDD2-CCE926938BF0}" presName="Name0" presStyleCnt="0">
        <dgm:presLayoutVars>
          <dgm:chPref val="3"/>
          <dgm:dir/>
          <dgm:animLvl val="lvl"/>
          <dgm:resizeHandles/>
        </dgm:presLayoutVars>
      </dgm:prSet>
      <dgm:spPr/>
    </dgm:pt>
    <dgm:pt modelId="{8EBBFF03-0FBA-4DF2-9D8F-70C3251CC173}" type="pres">
      <dgm:prSet presAssocID="{D8F4900A-0C1B-428F-8961-F1C01680F849}" presName="horFlow" presStyleCnt="0"/>
      <dgm:spPr/>
    </dgm:pt>
    <dgm:pt modelId="{63786721-95E0-4CBD-B134-B3D8C7B0B72C}" type="pres">
      <dgm:prSet presAssocID="{D8F4900A-0C1B-428F-8961-F1C01680F849}" presName="bigChev" presStyleLbl="node1" presStyleIdx="0" presStyleCnt="3" custScaleX="217239" custLinFactX="-12" custLinFactNeighborX="-100000"/>
      <dgm:spPr>
        <a:prstGeom prst="flowChartManualInput">
          <a:avLst/>
        </a:prstGeom>
      </dgm:spPr>
    </dgm:pt>
    <dgm:pt modelId="{8FF5AD39-0A98-4B11-B1D7-F11BE838B67F}" type="pres">
      <dgm:prSet presAssocID="{6F5ED8B0-A438-42C4-AD73-9C1C339B97B4}" presName="parTrans" presStyleCnt="0"/>
      <dgm:spPr/>
    </dgm:pt>
    <dgm:pt modelId="{EA54980A-52D8-4942-B814-5EDAE6C1AAC1}" type="pres">
      <dgm:prSet presAssocID="{4347F07F-3A04-4759-98EC-4807FA84F301}" presName="node" presStyleLbl="alignAccFollowNode1" presStyleIdx="0" presStyleCnt="3" custScaleX="513272">
        <dgm:presLayoutVars>
          <dgm:bulletEnabled val="1"/>
        </dgm:presLayoutVars>
      </dgm:prSet>
      <dgm:spPr>
        <a:prstGeom prst="doubleWave">
          <a:avLst/>
        </a:prstGeom>
      </dgm:spPr>
    </dgm:pt>
    <dgm:pt modelId="{E67E8A78-0B5F-4ED9-8962-592734F29624}" type="pres">
      <dgm:prSet presAssocID="{D8F4900A-0C1B-428F-8961-F1C01680F849}" presName="vSp" presStyleCnt="0"/>
      <dgm:spPr/>
    </dgm:pt>
    <dgm:pt modelId="{AAAA5D6E-C721-4CBB-9122-05926D42BA8D}" type="pres">
      <dgm:prSet presAssocID="{FF9BD8E9-FDDF-4AD6-80C1-708F6B63ED02}" presName="horFlow" presStyleCnt="0"/>
      <dgm:spPr/>
    </dgm:pt>
    <dgm:pt modelId="{382FE28B-8780-4C52-9A2B-21736330B13C}" type="pres">
      <dgm:prSet presAssocID="{FF9BD8E9-FDDF-4AD6-80C1-708F6B63ED02}" presName="bigChev" presStyleLbl="node1" presStyleIdx="1" presStyleCnt="3" custScaleX="217239" custLinFactX="-12" custLinFactNeighborX="-100000"/>
      <dgm:spPr>
        <a:prstGeom prst="flowChartManualInput">
          <a:avLst/>
        </a:prstGeom>
      </dgm:spPr>
    </dgm:pt>
    <dgm:pt modelId="{486158D3-0F25-44AF-866F-4A75E79E2619}" type="pres">
      <dgm:prSet presAssocID="{6CF3CCD5-FC87-4F68-B01B-4BD162FAFA1F}" presName="parTrans" presStyleCnt="0"/>
      <dgm:spPr/>
    </dgm:pt>
    <dgm:pt modelId="{94F7B3F4-F7AA-4F93-AA72-D258A7D0E024}" type="pres">
      <dgm:prSet presAssocID="{88780C74-A871-4B94-8510-FDDB443DAB35}" presName="node" presStyleLbl="alignAccFollowNode1" presStyleIdx="1" presStyleCnt="3" custScaleX="513272">
        <dgm:presLayoutVars>
          <dgm:bulletEnabled val="1"/>
        </dgm:presLayoutVars>
      </dgm:prSet>
      <dgm:spPr>
        <a:prstGeom prst="doubleWave">
          <a:avLst/>
        </a:prstGeom>
      </dgm:spPr>
    </dgm:pt>
    <dgm:pt modelId="{D9493628-0A7F-42F2-8792-0426DCAA973A}" type="pres">
      <dgm:prSet presAssocID="{FF9BD8E9-FDDF-4AD6-80C1-708F6B63ED02}" presName="vSp" presStyleCnt="0"/>
      <dgm:spPr/>
    </dgm:pt>
    <dgm:pt modelId="{1584C11A-AE86-4D5D-A162-C36E617AD90A}" type="pres">
      <dgm:prSet presAssocID="{1616675A-4A4A-4423-AD15-6F6AA56A1468}" presName="horFlow" presStyleCnt="0"/>
      <dgm:spPr/>
    </dgm:pt>
    <dgm:pt modelId="{DA795CA7-922E-487F-B0AA-028919097CB2}" type="pres">
      <dgm:prSet presAssocID="{1616675A-4A4A-4423-AD15-6F6AA56A1468}" presName="bigChev" presStyleLbl="node1" presStyleIdx="2" presStyleCnt="3" custScaleX="217239" custLinFactX="-12" custLinFactNeighborX="-100000"/>
      <dgm:spPr>
        <a:prstGeom prst="flowChartManualInput">
          <a:avLst/>
        </a:prstGeom>
      </dgm:spPr>
    </dgm:pt>
    <dgm:pt modelId="{1D7A4E3A-DC55-49B9-8B3A-B5DD06408636}" type="pres">
      <dgm:prSet presAssocID="{2431FA84-3400-485F-8252-8AC90BCD7338}" presName="parTrans" presStyleCnt="0"/>
      <dgm:spPr/>
    </dgm:pt>
    <dgm:pt modelId="{E1118D48-C4F9-4178-A331-A250279D03CF}" type="pres">
      <dgm:prSet presAssocID="{47C315F7-97D4-41E3-9E15-8A784E34F102}" presName="node" presStyleLbl="alignAccFollowNode1" presStyleIdx="2" presStyleCnt="3" custScaleX="513272">
        <dgm:presLayoutVars>
          <dgm:bulletEnabled val="1"/>
        </dgm:presLayoutVars>
      </dgm:prSet>
      <dgm:spPr>
        <a:prstGeom prst="doubleWave">
          <a:avLst/>
        </a:prstGeom>
      </dgm:spPr>
    </dgm:pt>
  </dgm:ptLst>
  <dgm:cxnLst>
    <dgm:cxn modelId="{5F44AD17-8451-450A-A190-AC564DA8F365}" type="presOf" srcId="{0F0C0D12-F984-4A23-BDD2-CCE926938BF0}" destId="{D65690CB-28C8-46ED-B2F8-F465199AE593}" srcOrd="0" destOrd="0" presId="urn:microsoft.com/office/officeart/2005/8/layout/lProcess3"/>
    <dgm:cxn modelId="{1A732A18-8A7B-49E2-B764-6B7B984E4DF0}" srcId="{0F0C0D12-F984-4A23-BDD2-CCE926938BF0}" destId="{D8F4900A-0C1B-428F-8961-F1C01680F849}" srcOrd="0" destOrd="0" parTransId="{45534017-A96E-40A3-AA28-7313B17A9ABE}" sibTransId="{0A3CF847-DFE9-4862-A9D6-F06A4A806C33}"/>
    <dgm:cxn modelId="{FBA1491D-6BFF-4582-8DDE-C8CACCDA37BD}" type="presOf" srcId="{FF9BD8E9-FDDF-4AD6-80C1-708F6B63ED02}" destId="{382FE28B-8780-4C52-9A2B-21736330B13C}" srcOrd="0" destOrd="0" presId="urn:microsoft.com/office/officeart/2005/8/layout/lProcess3"/>
    <dgm:cxn modelId="{3569A123-E991-4EA0-9227-62C33303A3DE}" srcId="{0F0C0D12-F984-4A23-BDD2-CCE926938BF0}" destId="{FF9BD8E9-FDDF-4AD6-80C1-708F6B63ED02}" srcOrd="1" destOrd="0" parTransId="{FC64C667-608A-41B3-995C-22542C36E1F5}" sibTransId="{11215BEF-3D53-4272-ABD5-278CB7A97E97}"/>
    <dgm:cxn modelId="{C7717E2F-90CE-4872-B40B-638E62F63734}" srcId="{1616675A-4A4A-4423-AD15-6F6AA56A1468}" destId="{47C315F7-97D4-41E3-9E15-8A784E34F102}" srcOrd="0" destOrd="0" parTransId="{2431FA84-3400-485F-8252-8AC90BCD7338}" sibTransId="{CB08A99E-A64A-4118-A9C6-CC2F0414346A}"/>
    <dgm:cxn modelId="{6E96B931-E8D0-4D66-9563-6772DD2981CF}" type="presOf" srcId="{88780C74-A871-4B94-8510-FDDB443DAB35}" destId="{94F7B3F4-F7AA-4F93-AA72-D258A7D0E024}" srcOrd="0" destOrd="0" presId="urn:microsoft.com/office/officeart/2005/8/layout/lProcess3"/>
    <dgm:cxn modelId="{A013AD35-5848-4EA9-8F20-F9EB27CCFA42}" type="presOf" srcId="{1616675A-4A4A-4423-AD15-6F6AA56A1468}" destId="{DA795CA7-922E-487F-B0AA-028919097CB2}" srcOrd="0" destOrd="0" presId="urn:microsoft.com/office/officeart/2005/8/layout/lProcess3"/>
    <dgm:cxn modelId="{EADF674F-93B7-4AB4-8704-9CB01F4F4BE4}" type="presOf" srcId="{47C315F7-97D4-41E3-9E15-8A784E34F102}" destId="{E1118D48-C4F9-4178-A331-A250279D03CF}" srcOrd="0" destOrd="0" presId="urn:microsoft.com/office/officeart/2005/8/layout/lProcess3"/>
    <dgm:cxn modelId="{8AA96853-27C7-471D-A0D0-35CB69279C82}" srcId="{FF9BD8E9-FDDF-4AD6-80C1-708F6B63ED02}" destId="{88780C74-A871-4B94-8510-FDDB443DAB35}" srcOrd="0" destOrd="0" parTransId="{6CF3CCD5-FC87-4F68-B01B-4BD162FAFA1F}" sibTransId="{857F6CA9-C320-4576-A602-CB4CD724BAF3}"/>
    <dgm:cxn modelId="{997F268C-E030-44CC-A648-BE9131B360AA}" srcId="{D8F4900A-0C1B-428F-8961-F1C01680F849}" destId="{4347F07F-3A04-4759-98EC-4807FA84F301}" srcOrd="0" destOrd="0" parTransId="{6F5ED8B0-A438-42C4-AD73-9C1C339B97B4}" sibTransId="{AD46D94C-5CB2-4A51-AFCE-DF052B03F5B6}"/>
    <dgm:cxn modelId="{A7DBA79E-18FE-4122-AB91-8793171FC346}" type="presOf" srcId="{4347F07F-3A04-4759-98EC-4807FA84F301}" destId="{EA54980A-52D8-4942-B814-5EDAE6C1AAC1}" srcOrd="0" destOrd="0" presId="urn:microsoft.com/office/officeart/2005/8/layout/lProcess3"/>
    <dgm:cxn modelId="{B43044A9-4723-4B36-BBF7-3A86B0DB1451}" type="presOf" srcId="{D8F4900A-0C1B-428F-8961-F1C01680F849}" destId="{63786721-95E0-4CBD-B134-B3D8C7B0B72C}" srcOrd="0" destOrd="0" presId="urn:microsoft.com/office/officeart/2005/8/layout/lProcess3"/>
    <dgm:cxn modelId="{CE4881E4-64B9-4594-ACF8-8D822B824253}" srcId="{0F0C0D12-F984-4A23-BDD2-CCE926938BF0}" destId="{1616675A-4A4A-4423-AD15-6F6AA56A1468}" srcOrd="2" destOrd="0" parTransId="{1F1C8DD4-FE71-423A-BA0B-D735383D15C0}" sibTransId="{FE391DA5-9C91-4AC3-9FA0-BA456512F338}"/>
    <dgm:cxn modelId="{C85C6FE1-0E53-4B2F-9DFE-D114581D3D83}" type="presParOf" srcId="{D65690CB-28C8-46ED-B2F8-F465199AE593}" destId="{8EBBFF03-0FBA-4DF2-9D8F-70C3251CC173}" srcOrd="0" destOrd="0" presId="urn:microsoft.com/office/officeart/2005/8/layout/lProcess3"/>
    <dgm:cxn modelId="{C6FB0FA3-6E02-40AE-A3B1-20D95128C5AE}" type="presParOf" srcId="{8EBBFF03-0FBA-4DF2-9D8F-70C3251CC173}" destId="{63786721-95E0-4CBD-B134-B3D8C7B0B72C}" srcOrd="0" destOrd="0" presId="urn:microsoft.com/office/officeart/2005/8/layout/lProcess3"/>
    <dgm:cxn modelId="{803CBE4A-0AA9-4190-9C39-8E62F214C716}" type="presParOf" srcId="{8EBBFF03-0FBA-4DF2-9D8F-70C3251CC173}" destId="{8FF5AD39-0A98-4B11-B1D7-F11BE838B67F}" srcOrd="1" destOrd="0" presId="urn:microsoft.com/office/officeart/2005/8/layout/lProcess3"/>
    <dgm:cxn modelId="{598F326A-2374-4C0D-8AE7-D06C46C927E0}" type="presParOf" srcId="{8EBBFF03-0FBA-4DF2-9D8F-70C3251CC173}" destId="{EA54980A-52D8-4942-B814-5EDAE6C1AAC1}" srcOrd="2" destOrd="0" presId="urn:microsoft.com/office/officeart/2005/8/layout/lProcess3"/>
    <dgm:cxn modelId="{77B7CBD8-3E50-4A7A-86BF-C82B2549F305}" type="presParOf" srcId="{D65690CB-28C8-46ED-B2F8-F465199AE593}" destId="{E67E8A78-0B5F-4ED9-8962-592734F29624}" srcOrd="1" destOrd="0" presId="urn:microsoft.com/office/officeart/2005/8/layout/lProcess3"/>
    <dgm:cxn modelId="{0E0734F7-E43C-44FA-9C3A-3A8883CFDFA9}" type="presParOf" srcId="{D65690CB-28C8-46ED-B2F8-F465199AE593}" destId="{AAAA5D6E-C721-4CBB-9122-05926D42BA8D}" srcOrd="2" destOrd="0" presId="urn:microsoft.com/office/officeart/2005/8/layout/lProcess3"/>
    <dgm:cxn modelId="{D1CD63A7-95D8-498E-85FE-E4F2C4C11C56}" type="presParOf" srcId="{AAAA5D6E-C721-4CBB-9122-05926D42BA8D}" destId="{382FE28B-8780-4C52-9A2B-21736330B13C}" srcOrd="0" destOrd="0" presId="urn:microsoft.com/office/officeart/2005/8/layout/lProcess3"/>
    <dgm:cxn modelId="{E7713329-FCF8-405D-ACBA-F68FA0E45765}" type="presParOf" srcId="{AAAA5D6E-C721-4CBB-9122-05926D42BA8D}" destId="{486158D3-0F25-44AF-866F-4A75E79E2619}" srcOrd="1" destOrd="0" presId="urn:microsoft.com/office/officeart/2005/8/layout/lProcess3"/>
    <dgm:cxn modelId="{E25E096C-C010-41F2-854C-7D30F9D152DC}" type="presParOf" srcId="{AAAA5D6E-C721-4CBB-9122-05926D42BA8D}" destId="{94F7B3F4-F7AA-4F93-AA72-D258A7D0E024}" srcOrd="2" destOrd="0" presId="urn:microsoft.com/office/officeart/2005/8/layout/lProcess3"/>
    <dgm:cxn modelId="{4AC22206-3D36-49F5-8E4C-4AFB10F4E7F7}" type="presParOf" srcId="{D65690CB-28C8-46ED-B2F8-F465199AE593}" destId="{D9493628-0A7F-42F2-8792-0426DCAA973A}" srcOrd="3" destOrd="0" presId="urn:microsoft.com/office/officeart/2005/8/layout/lProcess3"/>
    <dgm:cxn modelId="{E693CF0B-8BAA-4710-B8F4-3E8B2FC6023B}" type="presParOf" srcId="{D65690CB-28C8-46ED-B2F8-F465199AE593}" destId="{1584C11A-AE86-4D5D-A162-C36E617AD90A}" srcOrd="4" destOrd="0" presId="urn:microsoft.com/office/officeart/2005/8/layout/lProcess3"/>
    <dgm:cxn modelId="{A5CA8EFC-BC23-4D95-8A29-6005D0E63274}" type="presParOf" srcId="{1584C11A-AE86-4D5D-A162-C36E617AD90A}" destId="{DA795CA7-922E-487F-B0AA-028919097CB2}" srcOrd="0" destOrd="0" presId="urn:microsoft.com/office/officeart/2005/8/layout/lProcess3"/>
    <dgm:cxn modelId="{2D757A75-7F2C-4D17-8FA6-C54742BDC90D}" type="presParOf" srcId="{1584C11A-AE86-4D5D-A162-C36E617AD90A}" destId="{1D7A4E3A-DC55-49B9-8B3A-B5DD06408636}" srcOrd="1" destOrd="0" presId="urn:microsoft.com/office/officeart/2005/8/layout/lProcess3"/>
    <dgm:cxn modelId="{8C5D58B8-A39A-44AE-84F0-01390661189E}" type="presParOf" srcId="{1584C11A-AE86-4D5D-A162-C36E617AD90A}" destId="{E1118D48-C4F9-4178-A331-A250279D03CF}"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6EEA50-C47E-400F-8FB7-C9D0D4EE5371}" type="doc">
      <dgm:prSet loTypeId="urn:microsoft.com/office/officeart/2008/layout/TitlePictureLineup" loCatId="picture" qsTypeId="urn:microsoft.com/office/officeart/2005/8/quickstyle/simple5" qsCatId="simple" csTypeId="urn:microsoft.com/office/officeart/2005/8/colors/colorful5" csCatId="colorful" phldr="1"/>
      <dgm:spPr/>
      <dgm:t>
        <a:bodyPr/>
        <a:lstStyle/>
        <a:p>
          <a:endParaRPr lang="es-ES"/>
        </a:p>
      </dgm:t>
    </dgm:pt>
    <dgm:pt modelId="{F2F29913-80C2-4B91-AFCC-6D413F17CAC3}">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7:21</a:t>
          </a:r>
          <a:endParaRPr lang="es-ES" sz="2000" dirty="0">
            <a:effectLst>
              <a:outerShdw blurRad="38100" dist="38100" dir="2700000" algn="tl">
                <a:srgbClr val="000000">
                  <a:alpha val="43137"/>
                </a:srgbClr>
              </a:outerShdw>
            </a:effectLst>
          </a:endParaRPr>
        </a:p>
      </dgm:t>
    </dgm:pt>
    <dgm:pt modelId="{B814504C-A659-46D1-8E80-B3755E3F6FA0}" type="parTrans" cxnId="{433C9812-EBF5-40BB-BEF0-680FA6BF3AC5}">
      <dgm:prSet/>
      <dgm:spPr/>
      <dgm:t>
        <a:bodyPr/>
        <a:lstStyle/>
        <a:p>
          <a:endParaRPr lang="es-ES" sz="2000"/>
        </a:p>
      </dgm:t>
    </dgm:pt>
    <dgm:pt modelId="{9F4A932A-A754-4B39-9FCD-EAE48039808C}" type="sibTrans" cxnId="{433C9812-EBF5-40BB-BEF0-680FA6BF3AC5}">
      <dgm:prSet/>
      <dgm:spPr/>
      <dgm:t>
        <a:bodyPr/>
        <a:lstStyle/>
        <a:p>
          <a:endParaRPr lang="es-ES" sz="2000"/>
        </a:p>
      </dgm:t>
    </dgm:pt>
    <dgm:pt modelId="{8C37885D-04D4-4772-B969-B61CB91D9DEE}">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9:24</a:t>
          </a:r>
          <a:endParaRPr lang="es-ES" sz="2000" dirty="0">
            <a:effectLst>
              <a:outerShdw blurRad="38100" dist="38100" dir="2700000" algn="tl">
                <a:srgbClr val="000000">
                  <a:alpha val="43137"/>
                </a:srgbClr>
              </a:outerShdw>
            </a:effectLst>
          </a:endParaRPr>
        </a:p>
      </dgm:t>
    </dgm:pt>
    <dgm:pt modelId="{5BAA93EC-73C2-40C3-B1C5-CE282375977D}" type="parTrans" cxnId="{2C0848D4-0EE9-4146-92D4-D33E36C708AC}">
      <dgm:prSet/>
      <dgm:spPr/>
      <dgm:t>
        <a:bodyPr/>
        <a:lstStyle/>
        <a:p>
          <a:endParaRPr lang="es-ES" sz="2000"/>
        </a:p>
      </dgm:t>
    </dgm:pt>
    <dgm:pt modelId="{A62DFB26-107B-4623-9694-F494F2E2608D}" type="sibTrans" cxnId="{2C0848D4-0EE9-4146-92D4-D33E36C708AC}">
      <dgm:prSet/>
      <dgm:spPr/>
      <dgm:t>
        <a:bodyPr/>
        <a:lstStyle/>
        <a:p>
          <a:endParaRPr lang="es-ES" sz="2000"/>
        </a:p>
      </dgm:t>
    </dgm:pt>
    <dgm:pt modelId="{C54A4058-3425-41A4-8391-5ABA7C66F75C}">
      <dgm:prSet custT="1"/>
      <dgm:spPr/>
      <dgm:t>
        <a:bodyPr/>
        <a:lstStyle/>
        <a:p>
          <a:r>
            <a:rPr lang="ja-JP" altLang="en-US" sz="1900" b="1" dirty="0">
              <a:effectLst>
                <a:outerShdw blurRad="38100" dist="38100" dir="2700000" algn="tl">
                  <a:srgbClr val="000000">
                    <a:alpha val="43137"/>
                  </a:srgbClr>
                </a:outerShdw>
              </a:effectLst>
            </a:rPr>
            <a:t>ヘブ</a:t>
          </a:r>
          <a:r>
            <a:rPr lang="es-ES" sz="1900" b="1" dirty="0">
              <a:effectLst>
                <a:outerShdw blurRad="38100" dist="38100" dir="2700000" algn="tl">
                  <a:srgbClr val="000000">
                    <a:alpha val="43137"/>
                  </a:srgbClr>
                </a:outerShdw>
              </a:effectLst>
            </a:rPr>
            <a:t>7:23-24</a:t>
          </a:r>
          <a:endParaRPr lang="es-ES" sz="1900" dirty="0">
            <a:effectLst>
              <a:outerShdw blurRad="38100" dist="38100" dir="2700000" algn="tl">
                <a:srgbClr val="000000">
                  <a:alpha val="43137"/>
                </a:srgbClr>
              </a:outerShdw>
            </a:effectLst>
          </a:endParaRPr>
        </a:p>
      </dgm:t>
    </dgm:pt>
    <dgm:pt modelId="{D400AC93-3AD2-42E0-8947-19366D5A4133}" type="parTrans" cxnId="{2D1A1ABE-6D57-427B-8931-AC30D0C2DB0B}">
      <dgm:prSet/>
      <dgm:spPr/>
      <dgm:t>
        <a:bodyPr/>
        <a:lstStyle/>
        <a:p>
          <a:endParaRPr lang="es-ES" sz="2000"/>
        </a:p>
      </dgm:t>
    </dgm:pt>
    <dgm:pt modelId="{F425ACBA-1AB3-4C79-A75A-6F95F748C8B2}" type="sibTrans" cxnId="{2D1A1ABE-6D57-427B-8931-AC30D0C2DB0B}">
      <dgm:prSet/>
      <dgm:spPr/>
      <dgm:t>
        <a:bodyPr/>
        <a:lstStyle/>
        <a:p>
          <a:endParaRPr lang="es-ES" sz="2000"/>
        </a:p>
      </dgm:t>
    </dgm:pt>
    <dgm:pt modelId="{3D6D251A-F5D2-4DB4-B9A1-D8F6C4C4DCF0}">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7:25</a:t>
          </a:r>
          <a:endParaRPr lang="es-ES" sz="2000" dirty="0">
            <a:effectLst>
              <a:outerShdw blurRad="38100" dist="38100" dir="2700000" algn="tl">
                <a:srgbClr val="000000">
                  <a:alpha val="43137"/>
                </a:srgbClr>
              </a:outerShdw>
            </a:effectLst>
          </a:endParaRPr>
        </a:p>
      </dgm:t>
    </dgm:pt>
    <dgm:pt modelId="{1D40CA50-BCBA-42AB-9425-8EA6F976043E}" type="parTrans" cxnId="{34E5082C-0408-49A9-A157-2FAF5CEAAE98}">
      <dgm:prSet/>
      <dgm:spPr/>
      <dgm:t>
        <a:bodyPr/>
        <a:lstStyle/>
        <a:p>
          <a:endParaRPr lang="es-ES" sz="2000"/>
        </a:p>
      </dgm:t>
    </dgm:pt>
    <dgm:pt modelId="{753D21A2-0BA9-41B7-9CA7-1D82B0E069B6}" type="sibTrans" cxnId="{34E5082C-0408-49A9-A157-2FAF5CEAAE98}">
      <dgm:prSet/>
      <dgm:spPr/>
      <dgm:t>
        <a:bodyPr/>
        <a:lstStyle/>
        <a:p>
          <a:endParaRPr lang="es-ES" sz="2000"/>
        </a:p>
      </dgm:t>
    </dgm:pt>
    <dgm:pt modelId="{E448BA9F-5509-4126-9BD6-C80E4DEBA9D2}">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7:26</a:t>
          </a:r>
          <a:endParaRPr lang="es-ES" sz="2000" dirty="0">
            <a:effectLst>
              <a:outerShdw blurRad="38100" dist="38100" dir="2700000" algn="tl">
                <a:srgbClr val="000000">
                  <a:alpha val="43137"/>
                </a:srgbClr>
              </a:outerShdw>
            </a:effectLst>
          </a:endParaRPr>
        </a:p>
      </dgm:t>
    </dgm:pt>
    <dgm:pt modelId="{81676EB5-62E6-4583-BB0E-C0B2D3272141}" type="parTrans" cxnId="{15C545E1-7BCC-4286-BA70-1964E5296A2D}">
      <dgm:prSet/>
      <dgm:spPr/>
      <dgm:t>
        <a:bodyPr/>
        <a:lstStyle/>
        <a:p>
          <a:endParaRPr lang="es-ES" sz="2000"/>
        </a:p>
      </dgm:t>
    </dgm:pt>
    <dgm:pt modelId="{296F4AE5-C0A7-40EB-9ACB-669C6A58131F}" type="sibTrans" cxnId="{15C545E1-7BCC-4286-BA70-1964E5296A2D}">
      <dgm:prSet/>
      <dgm:spPr/>
      <dgm:t>
        <a:bodyPr/>
        <a:lstStyle/>
        <a:p>
          <a:endParaRPr lang="es-ES" sz="2000"/>
        </a:p>
      </dgm:t>
    </dgm:pt>
    <dgm:pt modelId="{AD02B981-4A87-4BD1-B080-26C3414B7A27}">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6:20</a:t>
          </a:r>
          <a:endParaRPr lang="es-ES" sz="2000" dirty="0">
            <a:effectLst>
              <a:outerShdw blurRad="38100" dist="38100" dir="2700000" algn="tl">
                <a:srgbClr val="000000">
                  <a:alpha val="43137"/>
                </a:srgbClr>
              </a:outerShdw>
            </a:effectLst>
          </a:endParaRPr>
        </a:p>
      </dgm:t>
    </dgm:pt>
    <dgm:pt modelId="{161BDA49-F242-4E0A-AB3E-5C3E8422B561}" type="parTrans" cxnId="{ED3DF157-5B14-432F-8A3A-3E820357DEB5}">
      <dgm:prSet/>
      <dgm:spPr/>
      <dgm:t>
        <a:bodyPr/>
        <a:lstStyle/>
        <a:p>
          <a:endParaRPr lang="es-ES" sz="2000"/>
        </a:p>
      </dgm:t>
    </dgm:pt>
    <dgm:pt modelId="{4855A3CD-2417-4106-9C4B-1035AAB6B5D0}" type="sibTrans" cxnId="{ED3DF157-5B14-432F-8A3A-3E820357DEB5}">
      <dgm:prSet/>
      <dgm:spPr/>
      <dgm:t>
        <a:bodyPr/>
        <a:lstStyle/>
        <a:p>
          <a:endParaRPr lang="es-ES" sz="2000"/>
        </a:p>
      </dgm:t>
    </dgm:pt>
    <dgm:pt modelId="{A1CBFE6E-B7A6-4DDA-AD70-092FF81C7894}">
      <dgm:prSet custT="1"/>
      <dgm:spPr/>
      <dgm:t>
        <a:bodyPr/>
        <a:lstStyle/>
        <a:p>
          <a:r>
            <a:rPr kumimoji="1" lang="ja-JP" altLang="en-US" sz="2000" b="1" dirty="0"/>
            <a:t>それは誓いに基づいている
</a:t>
          </a:r>
          <a:endParaRPr lang="es-ES" sz="2000" dirty="0"/>
        </a:p>
      </dgm:t>
    </dgm:pt>
    <dgm:pt modelId="{142857C1-8FE3-478C-81B8-79501550FB5F}" type="parTrans" cxnId="{2A3E0227-1BF0-4E6E-8162-BF23D6920153}">
      <dgm:prSet/>
      <dgm:spPr/>
      <dgm:t>
        <a:bodyPr/>
        <a:lstStyle/>
        <a:p>
          <a:endParaRPr lang="es-ES" sz="2000"/>
        </a:p>
      </dgm:t>
    </dgm:pt>
    <dgm:pt modelId="{0D806612-432E-4905-B6C2-08EA4952730C}" type="sibTrans" cxnId="{2A3E0227-1BF0-4E6E-8162-BF23D6920153}">
      <dgm:prSet/>
      <dgm:spPr/>
      <dgm:t>
        <a:bodyPr/>
        <a:lstStyle/>
        <a:p>
          <a:endParaRPr lang="es-ES" sz="2000"/>
        </a:p>
      </dgm:t>
    </dgm:pt>
    <dgm:pt modelId="{B18AE8C0-2EE0-46D7-8717-6B2E69E03750}">
      <dgm:prSet custT="1"/>
      <dgm:spPr/>
      <dgm:t>
        <a:bodyPr/>
        <a:lstStyle/>
        <a:p>
          <a:r>
            <a:rPr kumimoji="1" lang="ja-JP" altLang="en-US" sz="2000" b="1" dirty="0"/>
            <a:t>天の聖所で務めを果たす
</a:t>
          </a:r>
          <a:endParaRPr lang="es-ES" sz="2000" dirty="0"/>
        </a:p>
      </dgm:t>
    </dgm:pt>
    <dgm:pt modelId="{44BA6BA5-5A69-41BF-AC0F-EF701BC7F809}" type="parTrans" cxnId="{C82E87B9-8684-4542-A469-A5103000BB4F}">
      <dgm:prSet/>
      <dgm:spPr/>
      <dgm:t>
        <a:bodyPr/>
        <a:lstStyle/>
        <a:p>
          <a:endParaRPr lang="es-ES" sz="2000"/>
        </a:p>
      </dgm:t>
    </dgm:pt>
    <dgm:pt modelId="{673F876B-84E1-4223-9D0F-6BD96C7011BC}" type="sibTrans" cxnId="{C82E87B9-8684-4542-A469-A5103000BB4F}">
      <dgm:prSet/>
      <dgm:spPr/>
      <dgm:t>
        <a:bodyPr/>
        <a:lstStyle/>
        <a:p>
          <a:endParaRPr lang="es-ES" sz="2000"/>
        </a:p>
      </dgm:t>
    </dgm:pt>
    <dgm:pt modelId="{708F341E-26D8-48C9-965A-888C8CFB6E82}">
      <dgm:prSet custT="1"/>
      <dgm:spPr/>
      <dgm:t>
        <a:bodyPr/>
        <a:lstStyle/>
        <a:p>
          <a:r>
            <a:rPr kumimoji="1" lang="ja-JP" altLang="en-US" sz="2000" b="1" noProof="0" dirty="0"/>
            <a:t>死の影響を受けない
</a:t>
          </a:r>
          <a:endParaRPr lang="en-US" sz="2000" noProof="0" dirty="0"/>
        </a:p>
      </dgm:t>
    </dgm:pt>
    <dgm:pt modelId="{CBFB19D2-E4AA-47D7-9786-5479F05D2525}" type="parTrans" cxnId="{27F66345-7001-41A6-BB12-2788D0428B6C}">
      <dgm:prSet/>
      <dgm:spPr/>
      <dgm:t>
        <a:bodyPr/>
        <a:lstStyle/>
        <a:p>
          <a:endParaRPr lang="es-ES" sz="2000"/>
        </a:p>
      </dgm:t>
    </dgm:pt>
    <dgm:pt modelId="{AEE3C23E-288A-4438-BD8B-0F2D32F4EF86}" type="sibTrans" cxnId="{27F66345-7001-41A6-BB12-2788D0428B6C}">
      <dgm:prSet/>
      <dgm:spPr/>
      <dgm:t>
        <a:bodyPr/>
        <a:lstStyle/>
        <a:p>
          <a:endParaRPr lang="es-ES" sz="2000"/>
        </a:p>
      </dgm:t>
    </dgm:pt>
    <dgm:pt modelId="{E5025E1F-04AA-475A-9E38-B82E4C354424}">
      <dgm:prSet custT="1"/>
      <dgm:spPr/>
      <dgm:t>
        <a:bodyPr/>
        <a:lstStyle/>
        <a:p>
          <a:pPr>
            <a:lnSpc>
              <a:spcPts val="2200"/>
            </a:lnSpc>
          </a:pPr>
          <a:r>
            <a:rPr kumimoji="1" lang="ja-JP" altLang="en-US" sz="2000" b="1" dirty="0"/>
            <a:t>主の執り成しと救いは絶え間なく続く</a:t>
          </a:r>
          <a:endParaRPr lang="es-ES" sz="2000" dirty="0"/>
        </a:p>
      </dgm:t>
    </dgm:pt>
    <dgm:pt modelId="{859AFC57-F447-4E96-AEEE-505F38A83721}" type="parTrans" cxnId="{7F67F35B-427B-45A2-889A-ACC54091BAE1}">
      <dgm:prSet/>
      <dgm:spPr/>
      <dgm:t>
        <a:bodyPr/>
        <a:lstStyle/>
        <a:p>
          <a:endParaRPr lang="es-ES" sz="2000"/>
        </a:p>
      </dgm:t>
    </dgm:pt>
    <dgm:pt modelId="{9C2F7875-263F-478C-8314-04B481AA88E0}" type="sibTrans" cxnId="{7F67F35B-427B-45A2-889A-ACC54091BAE1}">
      <dgm:prSet/>
      <dgm:spPr/>
      <dgm:t>
        <a:bodyPr/>
        <a:lstStyle/>
        <a:p>
          <a:endParaRPr lang="es-ES" sz="2000"/>
        </a:p>
      </dgm:t>
    </dgm:pt>
    <dgm:pt modelId="{A35673E3-4A33-4649-B42C-9B8AD703A349}">
      <dgm:prSet custT="1"/>
      <dgm:spPr/>
      <dgm:t>
        <a:bodyPr/>
        <a:lstStyle/>
        <a:p>
          <a:r>
            <a:rPr kumimoji="1" lang="ja-JP" altLang="en-US" sz="2000" b="1" dirty="0"/>
            <a:t>彼は完璧であり、慈悲深い</a:t>
          </a:r>
          <a:endParaRPr lang="es-ES" sz="2000" dirty="0"/>
        </a:p>
      </dgm:t>
    </dgm:pt>
    <dgm:pt modelId="{904459F7-923D-4BF6-A06D-E1BCE56F330E}" type="parTrans" cxnId="{EACC30E1-6A5C-42A8-943B-74DBB257834C}">
      <dgm:prSet/>
      <dgm:spPr/>
      <dgm:t>
        <a:bodyPr/>
        <a:lstStyle/>
        <a:p>
          <a:endParaRPr lang="es-ES" sz="2000"/>
        </a:p>
      </dgm:t>
    </dgm:pt>
    <dgm:pt modelId="{D13E7489-45C5-4EC6-A564-91C4BDC531BE}" type="sibTrans" cxnId="{EACC30E1-6A5C-42A8-943B-74DBB257834C}">
      <dgm:prSet/>
      <dgm:spPr/>
      <dgm:t>
        <a:bodyPr/>
        <a:lstStyle/>
        <a:p>
          <a:endParaRPr lang="es-ES" sz="2000"/>
        </a:p>
      </dgm:t>
    </dgm:pt>
    <dgm:pt modelId="{C264E4F7-3445-4B5B-BA86-5AA39534EB69}">
      <dgm:prSet custT="1"/>
      <dgm:spPr/>
      <dgm:t>
        <a:bodyPr/>
        <a:lstStyle/>
        <a:p>
          <a:pPr>
            <a:lnSpc>
              <a:spcPts val="2200"/>
            </a:lnSpc>
          </a:pPr>
          <a:r>
            <a:rPr kumimoji="1" lang="ja-JP" altLang="en-US" sz="2000" b="1" dirty="0"/>
            <a:t>彼は神のみ前で私たちを　直接代表することができる</a:t>
          </a:r>
          <a:endParaRPr lang="es-ES" sz="2000" dirty="0"/>
        </a:p>
      </dgm:t>
    </dgm:pt>
    <dgm:pt modelId="{A305CDED-8D84-4F45-A99D-B1C0715A84DB}" type="parTrans" cxnId="{688A98A4-57AB-43E7-9EE7-FB55C3831D5F}">
      <dgm:prSet/>
      <dgm:spPr/>
      <dgm:t>
        <a:bodyPr/>
        <a:lstStyle/>
        <a:p>
          <a:endParaRPr lang="es-ES" sz="2000"/>
        </a:p>
      </dgm:t>
    </dgm:pt>
    <dgm:pt modelId="{D7827199-EF35-4A22-9DD8-965900617EEF}" type="sibTrans" cxnId="{688A98A4-57AB-43E7-9EE7-FB55C3831D5F}">
      <dgm:prSet/>
      <dgm:spPr/>
      <dgm:t>
        <a:bodyPr/>
        <a:lstStyle/>
        <a:p>
          <a:endParaRPr lang="es-ES" sz="2000"/>
        </a:p>
      </dgm:t>
    </dgm:pt>
    <dgm:pt modelId="{A05668A2-E0D5-4F8E-9378-C83E67654E48}" type="pres">
      <dgm:prSet presAssocID="{CF6EEA50-C47E-400F-8FB7-C9D0D4EE5371}" presName="Name0" presStyleCnt="0">
        <dgm:presLayoutVars>
          <dgm:dir/>
        </dgm:presLayoutVars>
      </dgm:prSet>
      <dgm:spPr/>
    </dgm:pt>
    <dgm:pt modelId="{E90AC4E0-09FE-419C-949B-D5522A98C884}" type="pres">
      <dgm:prSet presAssocID="{F2F29913-80C2-4B91-AFCC-6D413F17CAC3}" presName="composite" presStyleCnt="0"/>
      <dgm:spPr/>
    </dgm:pt>
    <dgm:pt modelId="{A28A1D69-E63F-46DB-B662-2F45E19C9C8F}" type="pres">
      <dgm:prSet presAssocID="{F2F29913-80C2-4B91-AFCC-6D413F17CAC3}" presName="Accent" presStyleLbl="alignAcc1" presStyleIdx="0" presStyleCnt="6"/>
      <dgm:spPr/>
    </dgm:pt>
    <dgm:pt modelId="{EBEBAF2A-997B-4974-96BE-42A1C73844D5}" type="pres">
      <dgm:prSet presAssocID="{F2F29913-80C2-4B91-AFCC-6D413F17CAC3}" presName="Image" presStyleLbl="node1" presStyleIdx="0" presStyleCnt="6"/>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dgm:spPr>
    </dgm:pt>
    <dgm:pt modelId="{D07C85D0-A473-4AC1-8C6D-34AEBC142A98}" type="pres">
      <dgm:prSet presAssocID="{F2F29913-80C2-4B91-AFCC-6D413F17CAC3}" presName="Child" presStyleLbl="revTx" presStyleIdx="0" presStyleCnt="6">
        <dgm:presLayoutVars>
          <dgm:bulletEnabled val="1"/>
        </dgm:presLayoutVars>
      </dgm:prSet>
      <dgm:spPr/>
    </dgm:pt>
    <dgm:pt modelId="{A14488B7-C958-4C24-AECE-20EC72A83B0C}" type="pres">
      <dgm:prSet presAssocID="{F2F29913-80C2-4B91-AFCC-6D413F17CAC3}" presName="Parent" presStyleLbl="alignNode1" presStyleIdx="0" presStyleCnt="6">
        <dgm:presLayoutVars>
          <dgm:bulletEnabled val="1"/>
        </dgm:presLayoutVars>
      </dgm:prSet>
      <dgm:spPr/>
    </dgm:pt>
    <dgm:pt modelId="{2748F826-7FEA-49A9-8592-97D5940E9605}" type="pres">
      <dgm:prSet presAssocID="{9F4A932A-A754-4B39-9FCD-EAE48039808C}" presName="sibTrans" presStyleCnt="0"/>
      <dgm:spPr/>
    </dgm:pt>
    <dgm:pt modelId="{2B85FE1B-53F7-40D8-B260-579D67B29EB0}" type="pres">
      <dgm:prSet presAssocID="{8C37885D-04D4-4772-B969-B61CB91D9DEE}" presName="composite" presStyleCnt="0"/>
      <dgm:spPr/>
    </dgm:pt>
    <dgm:pt modelId="{AD5528E7-7B25-4C42-BD97-2882295E200A}" type="pres">
      <dgm:prSet presAssocID="{8C37885D-04D4-4772-B969-B61CB91D9DEE}" presName="Accent" presStyleLbl="alignAcc1" presStyleIdx="1" presStyleCnt="6"/>
      <dgm:spPr/>
    </dgm:pt>
    <dgm:pt modelId="{4800D772-BB21-4CA1-A9CE-2105E26CB2F6}" type="pres">
      <dgm:prSet presAssocID="{8C37885D-04D4-4772-B969-B61CB91D9DEE}" presName="Image" presStyleLbl="node1" presStyleIdx="1" presStyleCnt="6"/>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659CBAE9-11DA-4BE0-8FB8-6FE1A6D7319A}" type="pres">
      <dgm:prSet presAssocID="{8C37885D-04D4-4772-B969-B61CB91D9DEE}" presName="Child" presStyleLbl="revTx" presStyleIdx="1" presStyleCnt="6">
        <dgm:presLayoutVars>
          <dgm:bulletEnabled val="1"/>
        </dgm:presLayoutVars>
      </dgm:prSet>
      <dgm:spPr/>
    </dgm:pt>
    <dgm:pt modelId="{01D9EC32-1E24-4BC1-8881-969F83FA8B3F}" type="pres">
      <dgm:prSet presAssocID="{8C37885D-04D4-4772-B969-B61CB91D9DEE}" presName="Parent" presStyleLbl="alignNode1" presStyleIdx="1" presStyleCnt="6">
        <dgm:presLayoutVars>
          <dgm:bulletEnabled val="1"/>
        </dgm:presLayoutVars>
      </dgm:prSet>
      <dgm:spPr/>
    </dgm:pt>
    <dgm:pt modelId="{48995D21-15D2-43A9-A50C-0A6B5723F9AB}" type="pres">
      <dgm:prSet presAssocID="{A62DFB26-107B-4623-9694-F494F2E2608D}" presName="sibTrans" presStyleCnt="0"/>
      <dgm:spPr/>
    </dgm:pt>
    <dgm:pt modelId="{CB689750-53B8-4F82-8F48-68EAD77E8B39}" type="pres">
      <dgm:prSet presAssocID="{C54A4058-3425-41A4-8391-5ABA7C66F75C}" presName="composite" presStyleCnt="0"/>
      <dgm:spPr/>
    </dgm:pt>
    <dgm:pt modelId="{7F57E569-AAB7-4AF7-A0C2-4E902326AE5F}" type="pres">
      <dgm:prSet presAssocID="{C54A4058-3425-41A4-8391-5ABA7C66F75C}" presName="Accent" presStyleLbl="alignAcc1" presStyleIdx="2" presStyleCnt="6"/>
      <dgm:spPr/>
    </dgm:pt>
    <dgm:pt modelId="{F2795010-6D78-44CA-A1FF-03899ACC5683}" type="pres">
      <dgm:prSet presAssocID="{C54A4058-3425-41A4-8391-5ABA7C66F75C}" presName="Image" presStyleLbl="node1" presStyleIdx="2" presStyleCnt="6"/>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DE80A387-5374-455B-8AA9-E18DE7C8E28E}" type="pres">
      <dgm:prSet presAssocID="{C54A4058-3425-41A4-8391-5ABA7C66F75C}" presName="Child" presStyleLbl="revTx" presStyleIdx="2" presStyleCnt="6">
        <dgm:presLayoutVars>
          <dgm:bulletEnabled val="1"/>
        </dgm:presLayoutVars>
      </dgm:prSet>
      <dgm:spPr/>
    </dgm:pt>
    <dgm:pt modelId="{C4496827-74A3-4603-823F-1CC0A80982A0}" type="pres">
      <dgm:prSet presAssocID="{C54A4058-3425-41A4-8391-5ABA7C66F75C}" presName="Parent" presStyleLbl="alignNode1" presStyleIdx="2" presStyleCnt="6">
        <dgm:presLayoutVars>
          <dgm:bulletEnabled val="1"/>
        </dgm:presLayoutVars>
      </dgm:prSet>
      <dgm:spPr/>
    </dgm:pt>
    <dgm:pt modelId="{B57BF7AF-1662-497B-8DEE-49077888D5F7}" type="pres">
      <dgm:prSet presAssocID="{F425ACBA-1AB3-4C79-A75A-6F95F748C8B2}" presName="sibTrans" presStyleCnt="0"/>
      <dgm:spPr/>
    </dgm:pt>
    <dgm:pt modelId="{29475447-E8A4-4121-A0BA-36BC65A7F18D}" type="pres">
      <dgm:prSet presAssocID="{3D6D251A-F5D2-4DB4-B9A1-D8F6C4C4DCF0}" presName="composite" presStyleCnt="0"/>
      <dgm:spPr/>
    </dgm:pt>
    <dgm:pt modelId="{1C50D88C-4EB8-4BEF-B4B5-E80C280E74B0}" type="pres">
      <dgm:prSet presAssocID="{3D6D251A-F5D2-4DB4-B9A1-D8F6C4C4DCF0}" presName="Accent" presStyleLbl="alignAcc1" presStyleIdx="3" presStyleCnt="6"/>
      <dgm:spPr/>
    </dgm:pt>
    <dgm:pt modelId="{108E783A-6CD0-4DBC-BF6E-B29F61D6A1F1}" type="pres">
      <dgm:prSet presAssocID="{3D6D251A-F5D2-4DB4-B9A1-D8F6C4C4DCF0}" presName="Image" presStyleLbl="node1" presStyleIdx="3" presStyleCnt="6"/>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6F17C10-BEF8-4E7E-B6CC-566DE474E22B}" type="pres">
      <dgm:prSet presAssocID="{3D6D251A-F5D2-4DB4-B9A1-D8F6C4C4DCF0}" presName="Child" presStyleLbl="revTx" presStyleIdx="3" presStyleCnt="6" custScaleX="109834">
        <dgm:presLayoutVars>
          <dgm:bulletEnabled val="1"/>
        </dgm:presLayoutVars>
      </dgm:prSet>
      <dgm:spPr/>
    </dgm:pt>
    <dgm:pt modelId="{A3BF1DD8-D800-454E-A438-C6E53FBD685A}" type="pres">
      <dgm:prSet presAssocID="{3D6D251A-F5D2-4DB4-B9A1-D8F6C4C4DCF0}" presName="Parent" presStyleLbl="alignNode1" presStyleIdx="3" presStyleCnt="6">
        <dgm:presLayoutVars>
          <dgm:bulletEnabled val="1"/>
        </dgm:presLayoutVars>
      </dgm:prSet>
      <dgm:spPr/>
    </dgm:pt>
    <dgm:pt modelId="{D151CA37-FCEC-4C4F-B517-F416A791E1E8}" type="pres">
      <dgm:prSet presAssocID="{753D21A2-0BA9-41B7-9CA7-1D82B0E069B6}" presName="sibTrans" presStyleCnt="0"/>
      <dgm:spPr/>
    </dgm:pt>
    <dgm:pt modelId="{F12C8864-60A1-4063-BBB2-91A45CFC2A83}" type="pres">
      <dgm:prSet presAssocID="{E448BA9F-5509-4126-9BD6-C80E4DEBA9D2}" presName="composite" presStyleCnt="0"/>
      <dgm:spPr/>
    </dgm:pt>
    <dgm:pt modelId="{A468B68B-E73A-4FAD-81A2-7A4F0ADCE302}" type="pres">
      <dgm:prSet presAssocID="{E448BA9F-5509-4126-9BD6-C80E4DEBA9D2}" presName="Accent" presStyleLbl="alignAcc1" presStyleIdx="4" presStyleCnt="6"/>
      <dgm:spPr/>
    </dgm:pt>
    <dgm:pt modelId="{839DE3D9-F786-4E54-BBB9-F507D046E52D}" type="pres">
      <dgm:prSet presAssocID="{E448BA9F-5509-4126-9BD6-C80E4DEBA9D2}" presName="Image" presStyleLbl="node1" presStyleIdx="4" presStyleCnt="6"/>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8FDDAAC3-C296-4554-9CB3-4706F2DF15C5}" type="pres">
      <dgm:prSet presAssocID="{E448BA9F-5509-4126-9BD6-C80E4DEBA9D2}" presName="Child" presStyleLbl="revTx" presStyleIdx="4" presStyleCnt="6" custScaleX="135003">
        <dgm:presLayoutVars>
          <dgm:bulletEnabled val="1"/>
        </dgm:presLayoutVars>
      </dgm:prSet>
      <dgm:spPr/>
    </dgm:pt>
    <dgm:pt modelId="{21D2D581-60F8-445D-B017-EA320D44B3D8}" type="pres">
      <dgm:prSet presAssocID="{E448BA9F-5509-4126-9BD6-C80E4DEBA9D2}" presName="Parent" presStyleLbl="alignNode1" presStyleIdx="4" presStyleCnt="6">
        <dgm:presLayoutVars>
          <dgm:bulletEnabled val="1"/>
        </dgm:presLayoutVars>
      </dgm:prSet>
      <dgm:spPr/>
    </dgm:pt>
    <dgm:pt modelId="{DE8CE877-CD95-4029-BAD4-5F684A0BDC0F}" type="pres">
      <dgm:prSet presAssocID="{296F4AE5-C0A7-40EB-9ACB-669C6A58131F}" presName="sibTrans" presStyleCnt="0"/>
      <dgm:spPr/>
    </dgm:pt>
    <dgm:pt modelId="{CC8E03FE-8894-425B-BE13-672A61F07E99}" type="pres">
      <dgm:prSet presAssocID="{AD02B981-4A87-4BD1-B080-26C3414B7A27}" presName="composite" presStyleCnt="0"/>
      <dgm:spPr/>
    </dgm:pt>
    <dgm:pt modelId="{15CAEFEB-03E9-429D-9020-DB05276FF7AB}" type="pres">
      <dgm:prSet presAssocID="{AD02B981-4A87-4BD1-B080-26C3414B7A27}" presName="Accent" presStyleLbl="alignAcc1" presStyleIdx="5" presStyleCnt="6" custLinFactX="-100000" custLinFactNeighborX="-133271"/>
      <dgm:spPr/>
    </dgm:pt>
    <dgm:pt modelId="{65FE64BD-104A-4A15-9477-CF39647F4750}" type="pres">
      <dgm:prSet presAssocID="{AD02B981-4A87-4BD1-B080-26C3414B7A27}" presName="Image" presStyleLbl="node1" presStyleIdx="5" presStyleCnt="6"/>
      <dgm:spPr>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 modelId="{C4E9F0A7-906E-488E-AF8B-30481BDB0496}" type="pres">
      <dgm:prSet presAssocID="{AD02B981-4A87-4BD1-B080-26C3414B7A27}" presName="Child" presStyleLbl="revTx" presStyleIdx="5" presStyleCnt="6" custScaleX="130255" custScaleY="91173">
        <dgm:presLayoutVars>
          <dgm:bulletEnabled val="1"/>
        </dgm:presLayoutVars>
      </dgm:prSet>
      <dgm:spPr/>
    </dgm:pt>
    <dgm:pt modelId="{9B069921-9818-4FF0-86C9-DD95386B996F}" type="pres">
      <dgm:prSet presAssocID="{AD02B981-4A87-4BD1-B080-26C3414B7A27}" presName="Parent" presStyleLbl="alignNode1" presStyleIdx="5" presStyleCnt="6" custScaleX="114444">
        <dgm:presLayoutVars>
          <dgm:bulletEnabled val="1"/>
        </dgm:presLayoutVars>
      </dgm:prSet>
      <dgm:spPr/>
    </dgm:pt>
  </dgm:ptLst>
  <dgm:cxnLst>
    <dgm:cxn modelId="{47DE3902-F468-4284-AD10-1F30DE3B9A59}" type="presOf" srcId="{C264E4F7-3445-4B5B-BA86-5AA39534EB69}" destId="{C4E9F0A7-906E-488E-AF8B-30481BDB0496}" srcOrd="0" destOrd="0" presId="urn:microsoft.com/office/officeart/2008/layout/TitlePictureLineup"/>
    <dgm:cxn modelId="{0F095F07-3701-4949-9612-7E38CDC59FB2}" type="presOf" srcId="{CF6EEA50-C47E-400F-8FB7-C9D0D4EE5371}" destId="{A05668A2-E0D5-4F8E-9378-C83E67654E48}" srcOrd="0" destOrd="0" presId="urn:microsoft.com/office/officeart/2008/layout/TitlePictureLineup"/>
    <dgm:cxn modelId="{C6637C0A-765E-45D8-9390-EB2AD4BE9663}" type="presOf" srcId="{A1CBFE6E-B7A6-4DDA-AD70-092FF81C7894}" destId="{D07C85D0-A473-4AC1-8C6D-34AEBC142A98}" srcOrd="0" destOrd="0" presId="urn:microsoft.com/office/officeart/2008/layout/TitlePictureLineup"/>
    <dgm:cxn modelId="{433C9812-EBF5-40BB-BEF0-680FA6BF3AC5}" srcId="{CF6EEA50-C47E-400F-8FB7-C9D0D4EE5371}" destId="{F2F29913-80C2-4B91-AFCC-6D413F17CAC3}" srcOrd="0" destOrd="0" parTransId="{B814504C-A659-46D1-8E80-B3755E3F6FA0}" sibTransId="{9F4A932A-A754-4B39-9FCD-EAE48039808C}"/>
    <dgm:cxn modelId="{60F78521-CCFE-423D-BC45-77E780FD087A}" type="presOf" srcId="{E5025E1F-04AA-475A-9E38-B82E4C354424}" destId="{96F17C10-BEF8-4E7E-B6CC-566DE474E22B}" srcOrd="0" destOrd="0" presId="urn:microsoft.com/office/officeart/2008/layout/TitlePictureLineup"/>
    <dgm:cxn modelId="{2A3E0227-1BF0-4E6E-8162-BF23D6920153}" srcId="{F2F29913-80C2-4B91-AFCC-6D413F17CAC3}" destId="{A1CBFE6E-B7A6-4DDA-AD70-092FF81C7894}" srcOrd="0" destOrd="0" parTransId="{142857C1-8FE3-478C-81B8-79501550FB5F}" sibTransId="{0D806612-432E-4905-B6C2-08EA4952730C}"/>
    <dgm:cxn modelId="{34E5082C-0408-49A9-A157-2FAF5CEAAE98}" srcId="{CF6EEA50-C47E-400F-8FB7-C9D0D4EE5371}" destId="{3D6D251A-F5D2-4DB4-B9A1-D8F6C4C4DCF0}" srcOrd="3" destOrd="0" parTransId="{1D40CA50-BCBA-42AB-9425-8EA6F976043E}" sibTransId="{753D21A2-0BA9-41B7-9CA7-1D82B0E069B6}"/>
    <dgm:cxn modelId="{7F67F35B-427B-45A2-889A-ACC54091BAE1}" srcId="{3D6D251A-F5D2-4DB4-B9A1-D8F6C4C4DCF0}" destId="{E5025E1F-04AA-475A-9E38-B82E4C354424}" srcOrd="0" destOrd="0" parTransId="{859AFC57-F447-4E96-AEEE-505F38A83721}" sibTransId="{9C2F7875-263F-478C-8314-04B481AA88E0}"/>
    <dgm:cxn modelId="{27F66345-7001-41A6-BB12-2788D0428B6C}" srcId="{C54A4058-3425-41A4-8391-5ABA7C66F75C}" destId="{708F341E-26D8-48C9-965A-888C8CFB6E82}" srcOrd="0" destOrd="0" parTransId="{CBFB19D2-E4AA-47D7-9786-5479F05D2525}" sibTransId="{AEE3C23E-288A-4438-BD8B-0F2D32F4EF86}"/>
    <dgm:cxn modelId="{110A136B-F606-4F97-B535-897D472B6F37}" type="presOf" srcId="{708F341E-26D8-48C9-965A-888C8CFB6E82}" destId="{DE80A387-5374-455B-8AA9-E18DE7C8E28E}" srcOrd="0" destOrd="0" presId="urn:microsoft.com/office/officeart/2008/layout/TitlePictureLineup"/>
    <dgm:cxn modelId="{5AAECD70-53E4-4775-A831-573826CB75DD}" type="presOf" srcId="{8C37885D-04D4-4772-B969-B61CB91D9DEE}" destId="{01D9EC32-1E24-4BC1-8881-969F83FA8B3F}" srcOrd="0" destOrd="0" presId="urn:microsoft.com/office/officeart/2008/layout/TitlePictureLineup"/>
    <dgm:cxn modelId="{ED3DF157-5B14-432F-8A3A-3E820357DEB5}" srcId="{CF6EEA50-C47E-400F-8FB7-C9D0D4EE5371}" destId="{AD02B981-4A87-4BD1-B080-26C3414B7A27}" srcOrd="5" destOrd="0" parTransId="{161BDA49-F242-4E0A-AB3E-5C3E8422B561}" sibTransId="{4855A3CD-2417-4106-9C4B-1035AAB6B5D0}"/>
    <dgm:cxn modelId="{B023357C-C01C-4BAF-BB3A-D3D00030600B}" type="presOf" srcId="{C54A4058-3425-41A4-8391-5ABA7C66F75C}" destId="{C4496827-74A3-4603-823F-1CC0A80982A0}" srcOrd="0" destOrd="0" presId="urn:microsoft.com/office/officeart/2008/layout/TitlePictureLineup"/>
    <dgm:cxn modelId="{2B3CBD90-939B-490B-98AE-FB8FBA4BC885}" type="presOf" srcId="{3D6D251A-F5D2-4DB4-B9A1-D8F6C4C4DCF0}" destId="{A3BF1DD8-D800-454E-A438-C6E53FBD685A}" srcOrd="0" destOrd="0" presId="urn:microsoft.com/office/officeart/2008/layout/TitlePictureLineup"/>
    <dgm:cxn modelId="{688A98A4-57AB-43E7-9EE7-FB55C3831D5F}" srcId="{AD02B981-4A87-4BD1-B080-26C3414B7A27}" destId="{C264E4F7-3445-4B5B-BA86-5AA39534EB69}" srcOrd="0" destOrd="0" parTransId="{A305CDED-8D84-4F45-A99D-B1C0715A84DB}" sibTransId="{D7827199-EF35-4A22-9DD8-965900617EEF}"/>
    <dgm:cxn modelId="{C82E87B9-8684-4542-A469-A5103000BB4F}" srcId="{8C37885D-04D4-4772-B969-B61CB91D9DEE}" destId="{B18AE8C0-2EE0-46D7-8717-6B2E69E03750}" srcOrd="0" destOrd="0" parTransId="{44BA6BA5-5A69-41BF-AC0F-EF701BC7F809}" sibTransId="{673F876B-84E1-4223-9D0F-6BD96C7011BC}"/>
    <dgm:cxn modelId="{2D1A1ABE-6D57-427B-8931-AC30D0C2DB0B}" srcId="{CF6EEA50-C47E-400F-8FB7-C9D0D4EE5371}" destId="{C54A4058-3425-41A4-8391-5ABA7C66F75C}" srcOrd="2" destOrd="0" parTransId="{D400AC93-3AD2-42E0-8947-19366D5A4133}" sibTransId="{F425ACBA-1AB3-4C79-A75A-6F95F748C8B2}"/>
    <dgm:cxn modelId="{8848CDC5-94B4-4C88-A76B-D2F4D3DE5015}" type="presOf" srcId="{F2F29913-80C2-4B91-AFCC-6D413F17CAC3}" destId="{A14488B7-C958-4C24-AECE-20EC72A83B0C}" srcOrd="0" destOrd="0" presId="urn:microsoft.com/office/officeart/2008/layout/TitlePictureLineup"/>
    <dgm:cxn modelId="{2C0848D4-0EE9-4146-92D4-D33E36C708AC}" srcId="{CF6EEA50-C47E-400F-8FB7-C9D0D4EE5371}" destId="{8C37885D-04D4-4772-B969-B61CB91D9DEE}" srcOrd="1" destOrd="0" parTransId="{5BAA93EC-73C2-40C3-B1C5-CE282375977D}" sibTransId="{A62DFB26-107B-4623-9694-F494F2E2608D}"/>
    <dgm:cxn modelId="{4424FEDC-39C7-4C9E-9C10-137A86559589}" type="presOf" srcId="{E448BA9F-5509-4126-9BD6-C80E4DEBA9D2}" destId="{21D2D581-60F8-445D-B017-EA320D44B3D8}" srcOrd="0" destOrd="0" presId="urn:microsoft.com/office/officeart/2008/layout/TitlePictureLineup"/>
    <dgm:cxn modelId="{EACC30E1-6A5C-42A8-943B-74DBB257834C}" srcId="{E448BA9F-5509-4126-9BD6-C80E4DEBA9D2}" destId="{A35673E3-4A33-4649-B42C-9B8AD703A349}" srcOrd="0" destOrd="0" parTransId="{904459F7-923D-4BF6-A06D-E1BCE56F330E}" sibTransId="{D13E7489-45C5-4EC6-A564-91C4BDC531BE}"/>
    <dgm:cxn modelId="{15C545E1-7BCC-4286-BA70-1964E5296A2D}" srcId="{CF6EEA50-C47E-400F-8FB7-C9D0D4EE5371}" destId="{E448BA9F-5509-4126-9BD6-C80E4DEBA9D2}" srcOrd="4" destOrd="0" parTransId="{81676EB5-62E6-4583-BB0E-C0B2D3272141}" sibTransId="{296F4AE5-C0A7-40EB-9ACB-669C6A58131F}"/>
    <dgm:cxn modelId="{61A2C8E3-737D-4741-8E46-B2A8328358B3}" type="presOf" srcId="{B18AE8C0-2EE0-46D7-8717-6B2E69E03750}" destId="{659CBAE9-11DA-4BE0-8FB8-6FE1A6D7319A}" srcOrd="0" destOrd="0" presId="urn:microsoft.com/office/officeart/2008/layout/TitlePictureLineup"/>
    <dgm:cxn modelId="{23C6D1F7-FD1B-4A2A-8A07-B0AD4ECA4165}" type="presOf" srcId="{AD02B981-4A87-4BD1-B080-26C3414B7A27}" destId="{9B069921-9818-4FF0-86C9-DD95386B996F}" srcOrd="0" destOrd="0" presId="urn:microsoft.com/office/officeart/2008/layout/TitlePictureLineup"/>
    <dgm:cxn modelId="{397F3CF8-5F9E-4A47-8F77-474C4AD2F8D1}" type="presOf" srcId="{A35673E3-4A33-4649-B42C-9B8AD703A349}" destId="{8FDDAAC3-C296-4554-9CB3-4706F2DF15C5}" srcOrd="0" destOrd="0" presId="urn:microsoft.com/office/officeart/2008/layout/TitlePictureLineup"/>
    <dgm:cxn modelId="{71061677-CE16-4747-855D-1DE808FB518F}" type="presParOf" srcId="{A05668A2-E0D5-4F8E-9378-C83E67654E48}" destId="{E90AC4E0-09FE-419C-949B-D5522A98C884}" srcOrd="0" destOrd="0" presId="urn:microsoft.com/office/officeart/2008/layout/TitlePictureLineup"/>
    <dgm:cxn modelId="{7367D707-A8AC-4EA5-94C1-471EEAFE22B6}" type="presParOf" srcId="{E90AC4E0-09FE-419C-949B-D5522A98C884}" destId="{A28A1D69-E63F-46DB-B662-2F45E19C9C8F}" srcOrd="0" destOrd="0" presId="urn:microsoft.com/office/officeart/2008/layout/TitlePictureLineup"/>
    <dgm:cxn modelId="{6B6D9294-EB61-4EA3-939A-1626C7A9F5B5}" type="presParOf" srcId="{E90AC4E0-09FE-419C-949B-D5522A98C884}" destId="{EBEBAF2A-997B-4974-96BE-42A1C73844D5}" srcOrd="1" destOrd="0" presId="urn:microsoft.com/office/officeart/2008/layout/TitlePictureLineup"/>
    <dgm:cxn modelId="{877EEB50-0075-4679-BDD2-7A5C69ECAD8D}" type="presParOf" srcId="{E90AC4E0-09FE-419C-949B-D5522A98C884}" destId="{D07C85D0-A473-4AC1-8C6D-34AEBC142A98}" srcOrd="2" destOrd="0" presId="urn:microsoft.com/office/officeart/2008/layout/TitlePictureLineup"/>
    <dgm:cxn modelId="{5685122A-064D-4168-8A5F-6AEB0CCCB937}" type="presParOf" srcId="{E90AC4E0-09FE-419C-949B-D5522A98C884}" destId="{A14488B7-C958-4C24-AECE-20EC72A83B0C}" srcOrd="3" destOrd="0" presId="urn:microsoft.com/office/officeart/2008/layout/TitlePictureLineup"/>
    <dgm:cxn modelId="{2D9FEC23-F41A-48F9-9D0B-1AEF854C9F27}" type="presParOf" srcId="{A05668A2-E0D5-4F8E-9378-C83E67654E48}" destId="{2748F826-7FEA-49A9-8592-97D5940E9605}" srcOrd="1" destOrd="0" presId="urn:microsoft.com/office/officeart/2008/layout/TitlePictureLineup"/>
    <dgm:cxn modelId="{1A84B5B0-4AD8-42F8-A9AE-1F84365C02ED}" type="presParOf" srcId="{A05668A2-E0D5-4F8E-9378-C83E67654E48}" destId="{2B85FE1B-53F7-40D8-B260-579D67B29EB0}" srcOrd="2" destOrd="0" presId="urn:microsoft.com/office/officeart/2008/layout/TitlePictureLineup"/>
    <dgm:cxn modelId="{43B9BB65-DA17-4ACE-92BE-5D12D0B0C051}" type="presParOf" srcId="{2B85FE1B-53F7-40D8-B260-579D67B29EB0}" destId="{AD5528E7-7B25-4C42-BD97-2882295E200A}" srcOrd="0" destOrd="0" presId="urn:microsoft.com/office/officeart/2008/layout/TitlePictureLineup"/>
    <dgm:cxn modelId="{30D04887-FD29-4C5C-B29A-B5636FC61853}" type="presParOf" srcId="{2B85FE1B-53F7-40D8-B260-579D67B29EB0}" destId="{4800D772-BB21-4CA1-A9CE-2105E26CB2F6}" srcOrd="1" destOrd="0" presId="urn:microsoft.com/office/officeart/2008/layout/TitlePictureLineup"/>
    <dgm:cxn modelId="{3BB7859C-74E6-40EA-B6FA-32948BED3F9C}" type="presParOf" srcId="{2B85FE1B-53F7-40D8-B260-579D67B29EB0}" destId="{659CBAE9-11DA-4BE0-8FB8-6FE1A6D7319A}" srcOrd="2" destOrd="0" presId="urn:microsoft.com/office/officeart/2008/layout/TitlePictureLineup"/>
    <dgm:cxn modelId="{4425B7DA-C166-4A42-A1B9-B96F6374732E}" type="presParOf" srcId="{2B85FE1B-53F7-40D8-B260-579D67B29EB0}" destId="{01D9EC32-1E24-4BC1-8881-969F83FA8B3F}" srcOrd="3" destOrd="0" presId="urn:microsoft.com/office/officeart/2008/layout/TitlePictureLineup"/>
    <dgm:cxn modelId="{757C0CB4-5092-4EC8-9F1A-7FEEA7621675}" type="presParOf" srcId="{A05668A2-E0D5-4F8E-9378-C83E67654E48}" destId="{48995D21-15D2-43A9-A50C-0A6B5723F9AB}" srcOrd="3" destOrd="0" presId="urn:microsoft.com/office/officeart/2008/layout/TitlePictureLineup"/>
    <dgm:cxn modelId="{EC381EB0-59B0-45D4-BFE5-AE2CCCAE5D7A}" type="presParOf" srcId="{A05668A2-E0D5-4F8E-9378-C83E67654E48}" destId="{CB689750-53B8-4F82-8F48-68EAD77E8B39}" srcOrd="4" destOrd="0" presId="urn:microsoft.com/office/officeart/2008/layout/TitlePictureLineup"/>
    <dgm:cxn modelId="{3E03A8F5-55C1-4D46-A55E-79711B62FC30}" type="presParOf" srcId="{CB689750-53B8-4F82-8F48-68EAD77E8B39}" destId="{7F57E569-AAB7-4AF7-A0C2-4E902326AE5F}" srcOrd="0" destOrd="0" presId="urn:microsoft.com/office/officeart/2008/layout/TitlePictureLineup"/>
    <dgm:cxn modelId="{599702DD-14E0-480C-BCE4-1E5B4897A430}" type="presParOf" srcId="{CB689750-53B8-4F82-8F48-68EAD77E8B39}" destId="{F2795010-6D78-44CA-A1FF-03899ACC5683}" srcOrd="1" destOrd="0" presId="urn:microsoft.com/office/officeart/2008/layout/TitlePictureLineup"/>
    <dgm:cxn modelId="{E08CD082-A3CB-459D-99CE-3260B18A9040}" type="presParOf" srcId="{CB689750-53B8-4F82-8F48-68EAD77E8B39}" destId="{DE80A387-5374-455B-8AA9-E18DE7C8E28E}" srcOrd="2" destOrd="0" presId="urn:microsoft.com/office/officeart/2008/layout/TitlePictureLineup"/>
    <dgm:cxn modelId="{6FB51D31-A4E8-483A-A64A-E97B54C7A779}" type="presParOf" srcId="{CB689750-53B8-4F82-8F48-68EAD77E8B39}" destId="{C4496827-74A3-4603-823F-1CC0A80982A0}" srcOrd="3" destOrd="0" presId="urn:microsoft.com/office/officeart/2008/layout/TitlePictureLineup"/>
    <dgm:cxn modelId="{9FDDB6DE-42F0-47D0-86A7-A18A30AF920E}" type="presParOf" srcId="{A05668A2-E0D5-4F8E-9378-C83E67654E48}" destId="{B57BF7AF-1662-497B-8DEE-49077888D5F7}" srcOrd="5" destOrd="0" presId="urn:microsoft.com/office/officeart/2008/layout/TitlePictureLineup"/>
    <dgm:cxn modelId="{E7721B6C-C302-4C6F-942E-9E2E76124F24}" type="presParOf" srcId="{A05668A2-E0D5-4F8E-9378-C83E67654E48}" destId="{29475447-E8A4-4121-A0BA-36BC65A7F18D}" srcOrd="6" destOrd="0" presId="urn:microsoft.com/office/officeart/2008/layout/TitlePictureLineup"/>
    <dgm:cxn modelId="{9492C71A-EF91-4537-B0EB-05B720FEECC5}" type="presParOf" srcId="{29475447-E8A4-4121-A0BA-36BC65A7F18D}" destId="{1C50D88C-4EB8-4BEF-B4B5-E80C280E74B0}" srcOrd="0" destOrd="0" presId="urn:microsoft.com/office/officeart/2008/layout/TitlePictureLineup"/>
    <dgm:cxn modelId="{FF27AA53-6EA2-4CCE-8A94-D6DCCCE426FE}" type="presParOf" srcId="{29475447-E8A4-4121-A0BA-36BC65A7F18D}" destId="{108E783A-6CD0-4DBC-BF6E-B29F61D6A1F1}" srcOrd="1" destOrd="0" presId="urn:microsoft.com/office/officeart/2008/layout/TitlePictureLineup"/>
    <dgm:cxn modelId="{62614C27-F52D-4A39-ACA8-7B982BE604B1}" type="presParOf" srcId="{29475447-E8A4-4121-A0BA-36BC65A7F18D}" destId="{96F17C10-BEF8-4E7E-B6CC-566DE474E22B}" srcOrd="2" destOrd="0" presId="urn:microsoft.com/office/officeart/2008/layout/TitlePictureLineup"/>
    <dgm:cxn modelId="{8AED2277-65A0-4D49-A526-55011C16BB7B}" type="presParOf" srcId="{29475447-E8A4-4121-A0BA-36BC65A7F18D}" destId="{A3BF1DD8-D800-454E-A438-C6E53FBD685A}" srcOrd="3" destOrd="0" presId="urn:microsoft.com/office/officeart/2008/layout/TitlePictureLineup"/>
    <dgm:cxn modelId="{3F0B7ED0-827B-4A7C-85AD-26C50AC99EFF}" type="presParOf" srcId="{A05668A2-E0D5-4F8E-9378-C83E67654E48}" destId="{D151CA37-FCEC-4C4F-B517-F416A791E1E8}" srcOrd="7" destOrd="0" presId="urn:microsoft.com/office/officeart/2008/layout/TitlePictureLineup"/>
    <dgm:cxn modelId="{33E30AAB-0D19-402E-9FA8-6ABF855128C9}" type="presParOf" srcId="{A05668A2-E0D5-4F8E-9378-C83E67654E48}" destId="{F12C8864-60A1-4063-BBB2-91A45CFC2A83}" srcOrd="8" destOrd="0" presId="urn:microsoft.com/office/officeart/2008/layout/TitlePictureLineup"/>
    <dgm:cxn modelId="{A82F61FC-781C-4293-9E48-E996FBDA203F}" type="presParOf" srcId="{F12C8864-60A1-4063-BBB2-91A45CFC2A83}" destId="{A468B68B-E73A-4FAD-81A2-7A4F0ADCE302}" srcOrd="0" destOrd="0" presId="urn:microsoft.com/office/officeart/2008/layout/TitlePictureLineup"/>
    <dgm:cxn modelId="{42F9172B-2074-4F69-AF38-8D4A64847BB0}" type="presParOf" srcId="{F12C8864-60A1-4063-BBB2-91A45CFC2A83}" destId="{839DE3D9-F786-4E54-BBB9-F507D046E52D}" srcOrd="1" destOrd="0" presId="urn:microsoft.com/office/officeart/2008/layout/TitlePictureLineup"/>
    <dgm:cxn modelId="{EC8AA2AF-D94F-4AB9-AC86-6E7ABFDBAC2E}" type="presParOf" srcId="{F12C8864-60A1-4063-BBB2-91A45CFC2A83}" destId="{8FDDAAC3-C296-4554-9CB3-4706F2DF15C5}" srcOrd="2" destOrd="0" presId="urn:microsoft.com/office/officeart/2008/layout/TitlePictureLineup"/>
    <dgm:cxn modelId="{0C3BD36D-495A-4A79-824B-A36BE36ED603}" type="presParOf" srcId="{F12C8864-60A1-4063-BBB2-91A45CFC2A83}" destId="{21D2D581-60F8-445D-B017-EA320D44B3D8}" srcOrd="3" destOrd="0" presId="urn:microsoft.com/office/officeart/2008/layout/TitlePictureLineup"/>
    <dgm:cxn modelId="{3B1E4D5C-2BDF-45AE-892A-B0FDE24412F8}" type="presParOf" srcId="{A05668A2-E0D5-4F8E-9378-C83E67654E48}" destId="{DE8CE877-CD95-4029-BAD4-5F684A0BDC0F}" srcOrd="9" destOrd="0" presId="urn:microsoft.com/office/officeart/2008/layout/TitlePictureLineup"/>
    <dgm:cxn modelId="{66D05F7F-66CD-4CCF-BEF1-B20B6E33D054}" type="presParOf" srcId="{A05668A2-E0D5-4F8E-9378-C83E67654E48}" destId="{CC8E03FE-8894-425B-BE13-672A61F07E99}" srcOrd="10" destOrd="0" presId="urn:microsoft.com/office/officeart/2008/layout/TitlePictureLineup"/>
    <dgm:cxn modelId="{8A7682AC-1438-460F-8A47-DB10529F38FF}" type="presParOf" srcId="{CC8E03FE-8894-425B-BE13-672A61F07E99}" destId="{15CAEFEB-03E9-429D-9020-DB05276FF7AB}" srcOrd="0" destOrd="0" presId="urn:microsoft.com/office/officeart/2008/layout/TitlePictureLineup"/>
    <dgm:cxn modelId="{05D2330A-9D69-4058-8820-4F008EB3D503}" type="presParOf" srcId="{CC8E03FE-8894-425B-BE13-672A61F07E99}" destId="{65FE64BD-104A-4A15-9477-CF39647F4750}" srcOrd="1" destOrd="0" presId="urn:microsoft.com/office/officeart/2008/layout/TitlePictureLineup"/>
    <dgm:cxn modelId="{4992CA16-17D1-4D35-9B84-F9EB340E1D06}" type="presParOf" srcId="{CC8E03FE-8894-425B-BE13-672A61F07E99}" destId="{C4E9F0A7-906E-488E-AF8B-30481BDB0496}" srcOrd="2" destOrd="0" presId="urn:microsoft.com/office/officeart/2008/layout/TitlePictureLineup"/>
    <dgm:cxn modelId="{86DA1DA5-B75A-4433-8EC5-87171D5E3A15}" type="presParOf" srcId="{CC8E03FE-8894-425B-BE13-672A61F07E99}" destId="{9B069921-9818-4FF0-86C9-DD95386B996F}" srcOrd="3" destOrd="0" presId="urn:microsoft.com/office/officeart/2008/layout/TitlePictureLineup"/>
  </dgm:cxnLst>
  <dgm:bg>
    <a:solidFill>
      <a:schemeClr val="bg1">
        <a:alpha val="56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2CBC-2683-4857-87DA-7757F9A1629B}">
      <dsp:nvSpPr>
        <dsp:cNvPr id="0" name=""/>
        <dsp:cNvSpPr/>
      </dsp:nvSpPr>
      <dsp:spPr>
        <a:xfrm>
          <a:off x="-1661837" y="-258590"/>
          <a:ext cx="1989219" cy="1989219"/>
        </a:xfrm>
        <a:prstGeom prst="blockArc">
          <a:avLst>
            <a:gd name="adj1" fmla="val 18900000"/>
            <a:gd name="adj2" fmla="val 2700000"/>
            <a:gd name="adj3" fmla="val 1086"/>
          </a:avLst>
        </a:prstGeom>
        <a:noFill/>
        <a:ln w="12700"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3B53C96-216E-4DBD-AB19-38BA47BC6529}">
      <dsp:nvSpPr>
        <dsp:cNvPr id="0" name=""/>
        <dsp:cNvSpPr/>
      </dsp:nvSpPr>
      <dsp:spPr>
        <a:xfrm>
          <a:off x="172405" y="29585"/>
          <a:ext cx="5429093" cy="393627"/>
        </a:xfrm>
        <a:prstGeom prst="rect">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n-US" sz="2000" b="1" kern="1200" dirty="0">
              <a:effectLst>
                <a:outerShdw blurRad="38100" dist="38100" dir="2700000" algn="tl">
                  <a:srgbClr val="000000">
                    <a:alpha val="43137"/>
                  </a:srgbClr>
                </a:outerShdw>
              </a:effectLst>
            </a:rPr>
            <a:t>95:6-7</a:t>
          </a:r>
          <a:r>
            <a:rPr lang="ja-JP" altLang="en-U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神は私たちの創造主</a:t>
          </a:r>
          <a:endParaRPr lang="es-ES" sz="2000" kern="1200" dirty="0">
            <a:effectLst>
              <a:outerShdw blurRad="38100" dist="38100" dir="2700000" algn="tl">
                <a:srgbClr val="000000">
                  <a:alpha val="43137"/>
                </a:srgbClr>
              </a:outerShdw>
            </a:effectLst>
          </a:endParaRPr>
        </a:p>
      </dsp:txBody>
      <dsp:txXfrm>
        <a:off x="172405" y="29585"/>
        <a:ext cx="5429093" cy="393627"/>
      </dsp:txXfrm>
    </dsp:sp>
    <dsp:sp modelId="{790ECD21-781D-457F-A9E0-9E9F9B6AB0F6}">
      <dsp:nvSpPr>
        <dsp:cNvPr id="0" name=""/>
        <dsp:cNvSpPr/>
      </dsp:nvSpPr>
      <dsp:spPr>
        <a:xfrm>
          <a:off x="30868" y="84862"/>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CB100F7-E881-49F2-AB27-7A7F53BBE6D7}">
      <dsp:nvSpPr>
        <dsp:cNvPr id="0" name=""/>
        <dsp:cNvSpPr/>
      </dsp:nvSpPr>
      <dsp:spPr>
        <a:xfrm>
          <a:off x="302238" y="369332"/>
          <a:ext cx="5299259" cy="393627"/>
        </a:xfrm>
        <a:prstGeom prst="rect">
          <a:avLst/>
        </a:prstGeom>
        <a:solidFill>
          <a:srgbClr val="00C441"/>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n-US" sz="2000" b="1" kern="1200" dirty="0">
              <a:effectLst>
                <a:outerShdw blurRad="38100" dist="38100" dir="2700000" algn="tl">
                  <a:srgbClr val="000000">
                    <a:alpha val="43137"/>
                  </a:srgbClr>
                </a:outerShdw>
              </a:effectLst>
            </a:rPr>
            <a:t> 28:9</a:t>
          </a:r>
          <a:r>
            <a:rPr lang="ja-JP" altLang="en-U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神は私たちの救い主</a:t>
          </a:r>
          <a:endParaRPr lang="es-ES" sz="2000" kern="1200" dirty="0">
            <a:effectLst>
              <a:outerShdw blurRad="38100" dist="38100" dir="2700000" algn="tl">
                <a:srgbClr val="000000">
                  <a:alpha val="43137"/>
                </a:srgbClr>
              </a:outerShdw>
            </a:effectLst>
          </a:endParaRPr>
        </a:p>
      </dsp:txBody>
      <dsp:txXfrm>
        <a:off x="302238" y="369332"/>
        <a:ext cx="5299259" cy="393627"/>
      </dsp:txXfrm>
    </dsp:sp>
    <dsp:sp modelId="{18D8B30A-460B-416A-BAE1-E0D452CCA277}">
      <dsp:nvSpPr>
        <dsp:cNvPr id="0" name=""/>
        <dsp:cNvSpPr/>
      </dsp:nvSpPr>
      <dsp:spPr>
        <a:xfrm>
          <a:off x="160702" y="424609"/>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73628B-9DEF-486E-87B8-6A56516FCDD8}">
      <dsp:nvSpPr>
        <dsp:cNvPr id="0" name=""/>
        <dsp:cNvSpPr/>
      </dsp:nvSpPr>
      <dsp:spPr>
        <a:xfrm>
          <a:off x="302238" y="709078"/>
          <a:ext cx="5299259" cy="393627"/>
        </a:xfrm>
        <a:prstGeom prst="rect">
          <a:avLst/>
        </a:prstGeom>
        <a:solidFill>
          <a:schemeClr val="accent5">
            <a:hueOff val="13126735"/>
            <a:satOff val="0"/>
            <a:lumOff val="22876"/>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n-US" sz="2000" b="1" kern="1200" dirty="0">
              <a:effectLst>
                <a:outerShdw blurRad="38100" dist="38100" dir="2700000" algn="tl">
                  <a:srgbClr val="000000">
                    <a:alpha val="43137"/>
                  </a:srgbClr>
                </a:outerShdw>
              </a:effectLst>
            </a:rPr>
            <a:t> 78:52</a:t>
          </a:r>
          <a:r>
            <a:rPr lang="ja-JP" altLang="en-U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神は私たちの導き手</a:t>
          </a:r>
          <a:endParaRPr lang="es-ES" sz="2000" kern="1200" dirty="0">
            <a:effectLst>
              <a:outerShdw blurRad="38100" dist="38100" dir="2700000" algn="tl">
                <a:srgbClr val="000000">
                  <a:alpha val="43137"/>
                </a:srgbClr>
              </a:outerShdw>
            </a:effectLst>
          </a:endParaRPr>
        </a:p>
      </dsp:txBody>
      <dsp:txXfrm>
        <a:off x="302238" y="709078"/>
        <a:ext cx="5299259" cy="393627"/>
      </dsp:txXfrm>
    </dsp:sp>
    <dsp:sp modelId="{621CEB7E-CE15-4C7E-B7D5-4727D4D98B32}">
      <dsp:nvSpPr>
        <dsp:cNvPr id="0" name=""/>
        <dsp:cNvSpPr/>
      </dsp:nvSpPr>
      <dsp:spPr>
        <a:xfrm>
          <a:off x="160702" y="764355"/>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18E7EED-1BAA-49B4-A7BD-70FA49628E11}">
      <dsp:nvSpPr>
        <dsp:cNvPr id="0" name=""/>
        <dsp:cNvSpPr/>
      </dsp:nvSpPr>
      <dsp:spPr>
        <a:xfrm>
          <a:off x="172405" y="1048824"/>
          <a:ext cx="5429093" cy="393627"/>
        </a:xfrm>
        <a:prstGeom prst="rect">
          <a:avLst/>
        </a:prstGeom>
        <a:solidFill>
          <a:srgbClr val="FF6569"/>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n-US" sz="2000" b="1" kern="1200" dirty="0">
              <a:effectLst>
                <a:outerShdw blurRad="38100" dist="38100" dir="2700000" algn="tl">
                  <a:srgbClr val="000000">
                    <a:alpha val="43137"/>
                  </a:srgbClr>
                </a:outerShdw>
              </a:effectLst>
            </a:rPr>
            <a:t> 79:13</a:t>
          </a:r>
          <a:r>
            <a:rPr lang="ja-JP" altLang="en-U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私たちは彼を讃える</a:t>
          </a:r>
          <a:endParaRPr lang="es-ES" sz="2000" kern="1200" dirty="0">
            <a:effectLst>
              <a:outerShdw blurRad="38100" dist="38100" dir="2700000" algn="tl">
                <a:srgbClr val="000000">
                  <a:alpha val="43137"/>
                </a:srgbClr>
              </a:outerShdw>
            </a:effectLst>
          </a:endParaRPr>
        </a:p>
      </dsp:txBody>
      <dsp:txXfrm>
        <a:off x="172405" y="1048824"/>
        <a:ext cx="5429093" cy="393627"/>
      </dsp:txXfrm>
    </dsp:sp>
    <dsp:sp modelId="{E28B62CA-9A6E-4FBF-8DEA-146A491332B4}">
      <dsp:nvSpPr>
        <dsp:cNvPr id="0" name=""/>
        <dsp:cNvSpPr/>
      </dsp:nvSpPr>
      <dsp:spPr>
        <a:xfrm>
          <a:off x="30868" y="1104102"/>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0C5BF-4DAE-4082-9603-8D541B7B922D}">
      <dsp:nvSpPr>
        <dsp:cNvPr id="0" name=""/>
        <dsp:cNvSpPr/>
      </dsp:nvSpPr>
      <dsp:spPr>
        <a:xfrm rot="10800000">
          <a:off x="742962" y="2862"/>
          <a:ext cx="6518447" cy="308228"/>
        </a:xfrm>
        <a:prstGeom prst="homePlate">
          <a:avLst/>
        </a:prstGeom>
        <a:solidFill>
          <a:srgbClr val="6633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イエスの言葉 </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マタ</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27:46</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、マコ</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15:34</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862"/>
        <a:ext cx="6441390" cy="308228"/>
      </dsp:txXfrm>
    </dsp:sp>
    <dsp:sp modelId="{CE2D8E93-2511-4040-A946-10906EFD2061}">
      <dsp:nvSpPr>
        <dsp:cNvPr id="0" name=""/>
        <dsp:cNvSpPr/>
      </dsp:nvSpPr>
      <dsp:spPr>
        <a:xfrm flipH="1">
          <a:off x="337230" y="2862"/>
          <a:ext cx="665059" cy="308228"/>
        </a:xfrm>
        <a:prstGeom prst="flowChartDisplay">
          <a:avLst/>
        </a:prstGeom>
        <a:solidFill>
          <a:srgbClr val="B45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ED693D-1908-40BD-B840-219FA21D76B1}">
      <dsp:nvSpPr>
        <dsp:cNvPr id="0" name=""/>
        <dsp:cNvSpPr/>
      </dsp:nvSpPr>
      <dsp:spPr>
        <a:xfrm rot="10800000">
          <a:off x="742962" y="403100"/>
          <a:ext cx="6518447" cy="308228"/>
        </a:xfrm>
        <a:prstGeom prst="homePlate">
          <a:avLst/>
        </a:prstGeom>
        <a:solidFill>
          <a:srgbClr val="663300">
            <a:hueOff val="450037"/>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mn-ea"/>
              <a:ea typeface="+mn-ea"/>
              <a:cs typeface="+mn-cs"/>
            </a:rPr>
            <a:t>2-6</a:t>
          </a:r>
          <a:r>
            <a:rPr lang="ja-JP" altLang="en-US" sz="2000" b="1" kern="1200" dirty="0">
              <a:solidFill>
                <a:sysClr val="window" lastClr="FFFFFF"/>
              </a:solidFill>
              <a:effectLst>
                <a:outerShdw blurRad="38100" dist="38100" dir="2700000" algn="tl">
                  <a:srgbClr val="000000">
                    <a:alpha val="43137"/>
                  </a:srgbClr>
                </a:outerShdw>
              </a:effectLst>
              <a:latin typeface="+mn-ea"/>
              <a:ea typeface="+mn-ea"/>
              <a:cs typeface="+mn-cs"/>
            </a:rPr>
            <a:t>節　</a:t>
          </a:r>
          <a:r>
            <a:rPr lang="en-US" sz="2000" b="1" kern="1200" dirty="0">
              <a:solidFill>
                <a:sysClr val="window" lastClr="FFFFFF"/>
              </a:solidFill>
              <a:effectLst>
                <a:outerShdw blurRad="38100" dist="38100" dir="2700000" algn="tl">
                  <a:srgbClr val="000000">
                    <a:alpha val="43137"/>
                  </a:srgbClr>
                </a:outerShdw>
              </a:effectLst>
              <a:latin typeface="+mn-ea"/>
              <a:ea typeface="+mn-ea"/>
              <a:cs typeface="+mn-cs"/>
            </a:rPr>
            <a:t> </a:t>
          </a:r>
          <a:r>
            <a:rPr kumimoji="1" lang="ja-JP" altLang="en-US" sz="2000" b="1" kern="1200" dirty="0">
              <a:solidFill>
                <a:sysClr val="window" lastClr="FFFFFF"/>
              </a:solidFill>
              <a:effectLst>
                <a:outerShdw blurRad="38100" dist="38100" dir="2700000" algn="tl">
                  <a:srgbClr val="000000">
                    <a:alpha val="43137"/>
                  </a:srgbClr>
                </a:outerShdw>
              </a:effectLst>
              <a:latin typeface="+mn-ea"/>
              <a:ea typeface="+mn-ea"/>
              <a:cs typeface="+mn-cs"/>
            </a:rPr>
            <a:t>イエスの感情</a:t>
          </a:r>
          <a:endParaRPr lang="es-ES" sz="2000" kern="1200" dirty="0">
            <a:solidFill>
              <a:sysClr val="window" lastClr="FFFFFF"/>
            </a:solidFill>
            <a:effectLst>
              <a:outerShdw blurRad="38100" dist="38100" dir="2700000" algn="tl">
                <a:srgbClr val="000000">
                  <a:alpha val="43137"/>
                </a:srgbClr>
              </a:outerShdw>
            </a:effectLst>
            <a:latin typeface="+mn-ea"/>
            <a:ea typeface="+mn-ea"/>
            <a:cs typeface="+mn-cs"/>
          </a:endParaRPr>
        </a:p>
      </dsp:txBody>
      <dsp:txXfrm rot="10800000">
        <a:off x="820019" y="403100"/>
        <a:ext cx="6441390" cy="308228"/>
      </dsp:txXfrm>
    </dsp:sp>
    <dsp:sp modelId="{03E20493-14A3-4F19-8011-8B36840E03EF}">
      <dsp:nvSpPr>
        <dsp:cNvPr id="0" name=""/>
        <dsp:cNvSpPr/>
      </dsp:nvSpPr>
      <dsp:spPr>
        <a:xfrm flipH="1">
          <a:off x="337230" y="403100"/>
          <a:ext cx="665059" cy="308228"/>
        </a:xfrm>
        <a:prstGeom prst="flowChartDisplay">
          <a:avLst/>
        </a:prstGeom>
        <a:solidFill>
          <a:srgbClr val="DE89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3B65E45-84E0-47FC-9ABB-1DEB60DF0305}">
      <dsp:nvSpPr>
        <dsp:cNvPr id="0" name=""/>
        <dsp:cNvSpPr/>
      </dsp:nvSpPr>
      <dsp:spPr>
        <a:xfrm rot="10800000">
          <a:off x="742962" y="803337"/>
          <a:ext cx="6518447" cy="308228"/>
        </a:xfrm>
        <a:prstGeom prst="homePlate">
          <a:avLst/>
        </a:prstGeom>
        <a:solidFill>
          <a:srgbClr val="663300">
            <a:hueOff val="900074"/>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2390" rIns="135128" bIns="72390" numCol="1" spcCol="1270" anchor="ctr" anchorCtr="0">
          <a:noAutofit/>
        </a:bodyPr>
        <a:lstStyle/>
        <a:p>
          <a:pPr marL="0" lvl="0" indent="0" algn="ctr" defTabSz="822325">
            <a:lnSpc>
              <a:spcPct val="90000"/>
            </a:lnSpc>
            <a:spcBef>
              <a:spcPct val="0"/>
            </a:spcBef>
            <a:spcAft>
              <a:spcPct val="35000"/>
            </a:spcAft>
            <a:buNone/>
          </a:pPr>
          <a:r>
            <a:rPr 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7</a:t>
          </a:r>
          <a:r>
            <a:rPr lang="ja-JP" alt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嘲って首を振る（マタ</a:t>
          </a:r>
          <a:r>
            <a:rPr kumimoji="1" lang="en-US" altLang="ja-JP"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27:39</a:t>
          </a:r>
          <a:r>
            <a:rPr kumimoji="1" lang="ja-JP" alt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、マコ</a:t>
          </a:r>
          <a:r>
            <a:rPr kumimoji="1" lang="en-US" altLang="ja-JP"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15:29</a:t>
          </a:r>
          <a:r>
            <a:rPr kumimoji="1" lang="ja-JP" alt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185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803337"/>
        <a:ext cx="6441390" cy="308228"/>
      </dsp:txXfrm>
    </dsp:sp>
    <dsp:sp modelId="{4A18EEC9-A89A-4FF1-AF7D-7DEA1D7CE953}">
      <dsp:nvSpPr>
        <dsp:cNvPr id="0" name=""/>
        <dsp:cNvSpPr/>
      </dsp:nvSpPr>
      <dsp:spPr>
        <a:xfrm flipH="1">
          <a:off x="337230" y="803337"/>
          <a:ext cx="665059" cy="308228"/>
        </a:xfrm>
        <a:prstGeom prst="flowChartDisplay">
          <a:avLst/>
        </a:prstGeom>
        <a:solidFill>
          <a:srgbClr val="D29B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6E5D393-1977-4DF6-9602-2462EE47597A}">
      <dsp:nvSpPr>
        <dsp:cNvPr id="0" name=""/>
        <dsp:cNvSpPr/>
      </dsp:nvSpPr>
      <dsp:spPr>
        <a:xfrm rot="10800000">
          <a:off x="742962" y="1203574"/>
          <a:ext cx="6518447" cy="308228"/>
        </a:xfrm>
        <a:prstGeom prst="homePlate">
          <a:avLst/>
        </a:prstGeom>
        <a:solidFill>
          <a:srgbClr val="663300">
            <a:hueOff val="1350111"/>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8</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群衆の言葉（マタイ</a:t>
          </a:r>
          <a:r>
            <a:rPr kumimoji="1"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kumimoji="1"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43</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1203574"/>
        <a:ext cx="6441390" cy="308228"/>
      </dsp:txXfrm>
    </dsp:sp>
    <dsp:sp modelId="{E0E3EE80-2BC4-4B09-A267-4761DFE2E887}">
      <dsp:nvSpPr>
        <dsp:cNvPr id="0" name=""/>
        <dsp:cNvSpPr/>
      </dsp:nvSpPr>
      <dsp:spPr>
        <a:xfrm flipH="1">
          <a:off x="337230" y="1203574"/>
          <a:ext cx="665059" cy="308228"/>
        </a:xfrm>
        <a:prstGeom prst="flowChartDisplay">
          <a:avLst/>
        </a:prstGeom>
        <a:solidFill>
          <a:srgbClr val="D6B7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9B90332-ED4D-43CD-9C12-41FBE4E21FAB}">
      <dsp:nvSpPr>
        <dsp:cNvPr id="0" name=""/>
        <dsp:cNvSpPr/>
      </dsp:nvSpPr>
      <dsp:spPr>
        <a:xfrm rot="10800000">
          <a:off x="742962" y="1603812"/>
          <a:ext cx="6518447" cy="308228"/>
        </a:xfrm>
        <a:prstGeom prst="homePlate">
          <a:avLst/>
        </a:prstGeom>
        <a:solidFill>
          <a:srgbClr val="663300">
            <a:hueOff val="1800148"/>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9-14</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イエスへの信頼と経験</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1603812"/>
        <a:ext cx="6441390" cy="308228"/>
      </dsp:txXfrm>
    </dsp:sp>
    <dsp:sp modelId="{3813A75C-07F4-4A54-BACF-AE1CB9A1EBAB}">
      <dsp:nvSpPr>
        <dsp:cNvPr id="0" name=""/>
        <dsp:cNvSpPr/>
      </dsp:nvSpPr>
      <dsp:spPr>
        <a:xfrm flipH="1">
          <a:off x="337230" y="1603812"/>
          <a:ext cx="665059" cy="308228"/>
        </a:xfrm>
        <a:prstGeom prst="flowChartDisplay">
          <a:avLst/>
        </a:prstGeom>
        <a:solidFill>
          <a:srgbClr val="D1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12DC2DE-1821-4ACE-B3FB-ED341CB15643}">
      <dsp:nvSpPr>
        <dsp:cNvPr id="0" name=""/>
        <dsp:cNvSpPr/>
      </dsp:nvSpPr>
      <dsp:spPr>
        <a:xfrm rot="10800000">
          <a:off x="742962" y="2004049"/>
          <a:ext cx="6518447" cy="308228"/>
        </a:xfrm>
        <a:prstGeom prst="homePlate">
          <a:avLst/>
        </a:prstGeom>
        <a:solidFill>
          <a:srgbClr val="663300">
            <a:hueOff val="2250185"/>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イエスは渇いておられる（ヨハ</a:t>
          </a:r>
          <a:r>
            <a:rPr kumimoji="1"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19</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kumimoji="1"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28</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004049"/>
        <a:ext cx="6441390" cy="308228"/>
      </dsp:txXfrm>
    </dsp:sp>
    <dsp:sp modelId="{66F110A8-CFD9-486B-BD7D-DD7652110283}">
      <dsp:nvSpPr>
        <dsp:cNvPr id="0" name=""/>
        <dsp:cNvSpPr/>
      </dsp:nvSpPr>
      <dsp:spPr>
        <a:xfrm flipH="1">
          <a:off x="337230" y="2004049"/>
          <a:ext cx="665059" cy="308228"/>
        </a:xfrm>
        <a:prstGeom prst="flowChartDisplay">
          <a:avLst/>
        </a:prstGeom>
        <a:solidFill>
          <a:srgbClr val="AF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EA3AEC4-1988-44A5-8F91-F49F33308F1F}">
      <dsp:nvSpPr>
        <dsp:cNvPr id="0" name=""/>
        <dsp:cNvSpPr/>
      </dsp:nvSpPr>
      <dsp:spPr>
        <a:xfrm rot="10800000">
          <a:off x="742962" y="2404286"/>
          <a:ext cx="6518447" cy="308228"/>
        </a:xfrm>
        <a:prstGeom prst="homePlate">
          <a:avLst/>
        </a:prstGeom>
        <a:solidFill>
          <a:srgbClr val="663300">
            <a:hueOff val="2700222"/>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ysClr val="window" lastClr="FFFFFF"/>
              </a:solidFill>
              <a:effectLst>
                <a:outerShdw blurRad="38100" dist="38100" dir="2700000" algn="tl">
                  <a:srgbClr val="000000">
                    <a:alpha val="43137"/>
                  </a:srgbClr>
                </a:outerShdw>
              </a:effectLst>
              <a:latin typeface="+mn-ea"/>
              <a:ea typeface="+mn-ea"/>
              <a:cs typeface="+mn-cs"/>
            </a:rPr>
            <a:t>16</a:t>
          </a:r>
          <a:r>
            <a:rPr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節　彼らは</a:t>
          </a:r>
          <a:r>
            <a:rPr kumimoji="1"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イエスの手と足を刺した（ヨハ</a:t>
          </a:r>
          <a:r>
            <a:rPr kumimoji="1" lang="en-US" altLang="ja-JP" sz="1900" b="1" kern="1200" dirty="0">
              <a:solidFill>
                <a:sysClr val="window" lastClr="FFFFFF"/>
              </a:solidFill>
              <a:effectLst>
                <a:outerShdw blurRad="38100" dist="38100" dir="2700000" algn="tl">
                  <a:srgbClr val="000000">
                    <a:alpha val="43137"/>
                  </a:srgbClr>
                </a:outerShdw>
              </a:effectLst>
              <a:latin typeface="+mn-ea"/>
              <a:ea typeface="+mn-ea"/>
              <a:cs typeface="+mn-cs"/>
            </a:rPr>
            <a:t>20</a:t>
          </a:r>
          <a:r>
            <a:rPr kumimoji="1"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a:t>
          </a:r>
          <a:r>
            <a:rPr kumimoji="1" lang="en-US" altLang="ja-JP" sz="1900" b="1" kern="1200" dirty="0">
              <a:solidFill>
                <a:sysClr val="window" lastClr="FFFFFF"/>
              </a:solidFill>
              <a:effectLst>
                <a:outerShdw blurRad="38100" dist="38100" dir="2700000" algn="tl">
                  <a:srgbClr val="000000">
                    <a:alpha val="43137"/>
                  </a:srgbClr>
                </a:outerShdw>
              </a:effectLst>
              <a:latin typeface="+mn-ea"/>
              <a:ea typeface="+mn-ea"/>
              <a:cs typeface="+mn-cs"/>
            </a:rPr>
            <a:t>25</a:t>
          </a:r>
          <a:r>
            <a:rPr kumimoji="1"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900" kern="1200" dirty="0">
            <a:solidFill>
              <a:sysClr val="window" lastClr="FFFFFF"/>
            </a:solidFill>
            <a:effectLst>
              <a:outerShdw blurRad="38100" dist="38100" dir="2700000" algn="tl">
                <a:srgbClr val="000000">
                  <a:alpha val="43137"/>
                </a:srgbClr>
              </a:outerShdw>
            </a:effectLst>
            <a:latin typeface="+mn-ea"/>
            <a:ea typeface="+mn-ea"/>
            <a:cs typeface="+mn-cs"/>
          </a:endParaRPr>
        </a:p>
      </dsp:txBody>
      <dsp:txXfrm rot="10800000">
        <a:off x="820019" y="2404286"/>
        <a:ext cx="6441390" cy="308228"/>
      </dsp:txXfrm>
    </dsp:sp>
    <dsp:sp modelId="{0C0FAD04-28E1-4550-B9FB-35F6726DF8A8}">
      <dsp:nvSpPr>
        <dsp:cNvPr id="0" name=""/>
        <dsp:cNvSpPr/>
      </dsp:nvSpPr>
      <dsp:spPr>
        <a:xfrm flipH="1">
          <a:off x="337230" y="2404286"/>
          <a:ext cx="665059" cy="308228"/>
        </a:xfrm>
        <a:prstGeom prst="flowChartDisplay">
          <a:avLst/>
        </a:prstGeom>
        <a:solidFill>
          <a:srgbClr val="ADE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89EBA74-0C3E-422E-8478-19F0888B4192}">
      <dsp:nvSpPr>
        <dsp:cNvPr id="0" name=""/>
        <dsp:cNvSpPr/>
      </dsp:nvSpPr>
      <dsp:spPr>
        <a:xfrm rot="10800000">
          <a:off x="742962" y="2804524"/>
          <a:ext cx="6518447" cy="308228"/>
        </a:xfrm>
        <a:prstGeom prst="homePlate">
          <a:avLst/>
        </a:prstGeom>
        <a:solidFill>
          <a:srgbClr val="663300">
            <a:hueOff val="3150259"/>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 lastClr="FFFFFF"/>
              </a:solidFill>
              <a:effectLst>
                <a:outerShdw blurRad="38100" dist="38100" dir="2700000" algn="tl">
                  <a:srgbClr val="000000">
                    <a:alpha val="43137"/>
                  </a:srgbClr>
                </a:outerShdw>
              </a:effectLst>
              <a:latin typeface="+mn-ea"/>
              <a:ea typeface="+mn-ea"/>
              <a:cs typeface="+mn-cs"/>
            </a:rPr>
            <a:t>17</a:t>
          </a:r>
          <a:r>
            <a:rPr lang="ja-JP" altLang="en-US" sz="1800" b="1" kern="1200" dirty="0">
              <a:solidFill>
                <a:sysClr val="window" lastClr="FFFFFF"/>
              </a:solidFill>
              <a:effectLst>
                <a:outerShdw blurRad="38100" dist="38100" dir="2700000" algn="tl">
                  <a:srgbClr val="000000">
                    <a:alpha val="43137"/>
                  </a:srgbClr>
                </a:outerShdw>
              </a:effectLst>
              <a:latin typeface="+mn-ea"/>
              <a:ea typeface="+mn-ea"/>
              <a:cs typeface="+mn-cs"/>
            </a:rPr>
            <a:t>節　</a:t>
          </a:r>
          <a:r>
            <a:rPr kumimoji="1" lang="ja-JP" altLang="en-US" sz="1800" b="1" kern="1200" dirty="0">
              <a:solidFill>
                <a:sysClr val="window" lastClr="FFFFFF"/>
              </a:solidFill>
              <a:effectLst>
                <a:outerShdw blurRad="38100" dist="38100" dir="2700000" algn="tl">
                  <a:srgbClr val="000000">
                    <a:alpha val="43137"/>
                  </a:srgbClr>
                </a:outerShdw>
              </a:effectLst>
              <a:latin typeface="+mn-ea"/>
              <a:ea typeface="+mn-ea"/>
              <a:cs typeface="+mn-cs"/>
            </a:rPr>
            <a:t>彼らは彼の骨を一本も折らなかった</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（ヨハ</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19</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31-37</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6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804524"/>
        <a:ext cx="6441390" cy="308228"/>
      </dsp:txXfrm>
    </dsp:sp>
    <dsp:sp modelId="{41EEFEAC-25ED-4DF4-BD9A-62D794A5C40D}">
      <dsp:nvSpPr>
        <dsp:cNvPr id="0" name=""/>
        <dsp:cNvSpPr/>
      </dsp:nvSpPr>
      <dsp:spPr>
        <a:xfrm flipH="1">
          <a:off x="337230" y="2804524"/>
          <a:ext cx="665059" cy="308228"/>
        </a:xfrm>
        <a:prstGeom prst="flowChartDisplay">
          <a:avLst/>
        </a:prstGeom>
        <a:solidFill>
          <a:srgbClr val="89DE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C7D8F0D-56BA-451B-A0DB-247A6E292C85}">
      <dsp:nvSpPr>
        <dsp:cNvPr id="0" name=""/>
        <dsp:cNvSpPr/>
      </dsp:nvSpPr>
      <dsp:spPr>
        <a:xfrm rot="10800000">
          <a:off x="742962" y="3204761"/>
          <a:ext cx="6518447" cy="494799"/>
        </a:xfrm>
        <a:prstGeom prst="homePlate">
          <a:avLst/>
        </a:prstGeom>
        <a:solidFill>
          <a:srgbClr val="663300">
            <a:hueOff val="3600296"/>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2390" rIns="135128" bIns="72390" numCol="1" spcCol="1270" anchor="t" anchorCtr="0">
          <a:noAutofit/>
        </a:bodyPr>
        <a:lstStyle/>
        <a:p>
          <a:pPr marL="0" lvl="0" indent="0" algn="ctr" defTabSz="844550">
            <a:lnSpc>
              <a:spcPts val="2000"/>
            </a:lnSpc>
            <a:spcBef>
              <a:spcPct val="0"/>
            </a:spcBef>
            <a:spcAft>
              <a:spcPct val="35000"/>
            </a:spcAft>
            <a:buNone/>
          </a:pPr>
          <a:r>
            <a:rPr lang="en-US" sz="1900" b="1" kern="1200" dirty="0">
              <a:solidFill>
                <a:sysClr val="window" lastClr="FFFFFF"/>
              </a:solidFill>
              <a:effectLst>
                <a:outerShdw blurRad="38100" dist="38100" dir="2700000" algn="tl">
                  <a:srgbClr val="000000">
                    <a:alpha val="43137"/>
                  </a:srgbClr>
                </a:outerShdw>
              </a:effectLst>
              <a:latin typeface="+mn-ea"/>
              <a:ea typeface="+mn-ea"/>
              <a:cs typeface="+mn-cs"/>
            </a:rPr>
            <a:t>18</a:t>
          </a:r>
          <a:r>
            <a:rPr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節　</a:t>
          </a:r>
          <a:r>
            <a:rPr lang="en-US" sz="1900" b="1" kern="1200" dirty="0">
              <a:solidFill>
                <a:sysClr val="window" lastClr="FFFFFF"/>
              </a:solidFill>
              <a:effectLst>
                <a:outerShdw blurRad="38100" dist="38100" dir="2700000" algn="tl">
                  <a:srgbClr val="000000">
                    <a:alpha val="43137"/>
                  </a:srgbClr>
                </a:outerShdw>
              </a:effectLst>
              <a:latin typeface="+mn-ea"/>
              <a:ea typeface="+mn-ea"/>
              <a:cs typeface="+mn-cs"/>
            </a:rPr>
            <a:t> </a:t>
          </a:r>
          <a:r>
            <a:rPr kumimoji="1"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兵士たちは衣服を分けた</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（マタ</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27:35</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、マコ</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15:24</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、ルカ</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23:34</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、ヨハ</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19:23-24</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600" kern="1200" dirty="0">
            <a:solidFill>
              <a:sysClr val="window" lastClr="FFFFFF"/>
            </a:solidFill>
            <a:effectLst>
              <a:outerShdw blurRad="38100" dist="38100" dir="2700000" algn="tl">
                <a:srgbClr val="000000">
                  <a:alpha val="43137"/>
                </a:srgbClr>
              </a:outerShdw>
            </a:effectLst>
            <a:latin typeface="+mn-ea"/>
            <a:ea typeface="+mn-ea"/>
            <a:cs typeface="+mn-cs"/>
          </a:endParaRPr>
        </a:p>
      </dsp:txBody>
      <dsp:txXfrm rot="10800000">
        <a:off x="866662" y="3204761"/>
        <a:ext cx="6394747" cy="494799"/>
      </dsp:txXfrm>
    </dsp:sp>
    <dsp:sp modelId="{BF1B9368-0C17-44B5-B0F4-8DFCB1EBF787}">
      <dsp:nvSpPr>
        <dsp:cNvPr id="0" name=""/>
        <dsp:cNvSpPr/>
      </dsp:nvSpPr>
      <dsp:spPr>
        <a:xfrm flipH="1">
          <a:off x="337230" y="3283151"/>
          <a:ext cx="665059" cy="338019"/>
        </a:xfrm>
        <a:prstGeom prst="flowChartDisplay">
          <a:avLst/>
        </a:prstGeom>
        <a:solidFill>
          <a:srgbClr val="64C8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86721-95E0-4CBD-B134-B3D8C7B0B72C}">
      <dsp:nvSpPr>
        <dsp:cNvPr id="0" name=""/>
        <dsp:cNvSpPr/>
      </dsp:nvSpPr>
      <dsp:spPr>
        <a:xfrm>
          <a:off x="61225" y="911"/>
          <a:ext cx="2731825" cy="503008"/>
        </a:xfrm>
        <a:prstGeom prst="flowChartManualInput">
          <a:avLst/>
        </a:prstGeom>
        <a:solidFill>
          <a:schemeClr val="accent2">
            <a:lumMod val="75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2:9</a:t>
          </a:r>
          <a:r>
            <a:rPr lang="ja-JP" altLang="en-US" sz="2400" b="1" kern="1200" dirty="0">
              <a:effectLst>
                <a:outerShdw blurRad="38100" dist="38100" dir="2700000" algn="tl">
                  <a:srgbClr val="000000">
                    <a:alpha val="43137"/>
                  </a:srgbClr>
                </a:outerShdw>
              </a:effectLst>
            </a:rPr>
            <a:t>、</a:t>
          </a:r>
          <a:r>
            <a:rPr lang="es-ES" sz="2400" b="1" kern="1200" dirty="0">
              <a:effectLst>
                <a:outerShdw blurRad="38100" dist="38100" dir="2700000" algn="tl">
                  <a:srgbClr val="000000">
                    <a:alpha val="43137"/>
                  </a:srgbClr>
                </a:outerShdw>
              </a:effectLst>
            </a:rPr>
            <a:t>89:13</a:t>
          </a:r>
          <a:endParaRPr lang="es-ES" sz="2400" kern="1200" dirty="0">
            <a:effectLst>
              <a:outerShdw blurRad="38100" dist="38100" dir="2700000" algn="tl">
                <a:srgbClr val="000000">
                  <a:alpha val="43137"/>
                </a:srgbClr>
              </a:outerShdw>
            </a:effectLst>
          </a:endParaRPr>
        </a:p>
      </dsp:txBody>
      <dsp:txXfrm>
        <a:off x="61225" y="101513"/>
        <a:ext cx="2731825" cy="402406"/>
      </dsp:txXfrm>
    </dsp:sp>
    <dsp:sp modelId="{EA54980A-52D8-4942-B814-5EDAE6C1AAC1}">
      <dsp:nvSpPr>
        <dsp:cNvPr id="0" name=""/>
        <dsp:cNvSpPr/>
      </dsp:nvSpPr>
      <dsp:spPr>
        <a:xfrm>
          <a:off x="2793202" y="43666"/>
          <a:ext cx="5357237" cy="417496"/>
        </a:xfrm>
        <a:prstGeom prst="doubleWave">
          <a:avLst/>
        </a:prstGeom>
        <a:solidFill>
          <a:schemeClr val="accent2">
            <a:lumMod val="20000"/>
            <a:lumOff val="80000"/>
            <a:alpha val="90000"/>
          </a:schemeClr>
        </a:solidFill>
        <a:ln w="6350" cap="flat" cmpd="sng" algn="ctr">
          <a:solidFill>
            <a:schemeClr val="accent4">
              <a:tint val="40000"/>
              <a:alpha val="90000"/>
              <a:hueOff val="0"/>
              <a:satOff val="0"/>
              <a:lumOff val="0"/>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彼は強く、鉄の棒で打ち砕く。</a:t>
          </a:r>
          <a:endParaRPr lang="es-ES" sz="2000" kern="1200" dirty="0"/>
        </a:p>
      </dsp:txBody>
      <dsp:txXfrm>
        <a:off x="2793202" y="95853"/>
        <a:ext cx="5357237" cy="313122"/>
      </dsp:txXfrm>
    </dsp:sp>
    <dsp:sp modelId="{382FE28B-8780-4C52-9A2B-21736330B13C}">
      <dsp:nvSpPr>
        <dsp:cNvPr id="0" name=""/>
        <dsp:cNvSpPr/>
      </dsp:nvSpPr>
      <dsp:spPr>
        <a:xfrm>
          <a:off x="61225" y="574340"/>
          <a:ext cx="2731825" cy="503008"/>
        </a:xfrm>
        <a:prstGeom prst="flowChartManualInput">
          <a:avLst/>
        </a:prstGeom>
        <a:solidFill>
          <a:schemeClr val="accent1">
            <a:lumMod val="75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 89:14 </a:t>
          </a:r>
          <a:endParaRPr lang="es-ES" sz="2400" kern="1200" dirty="0">
            <a:effectLst>
              <a:outerShdw blurRad="38100" dist="38100" dir="2700000" algn="tl">
                <a:srgbClr val="000000">
                  <a:alpha val="43137"/>
                </a:srgbClr>
              </a:outerShdw>
            </a:effectLst>
          </a:endParaRPr>
        </a:p>
      </dsp:txBody>
      <dsp:txXfrm>
        <a:off x="61225" y="674942"/>
        <a:ext cx="2731825" cy="402406"/>
      </dsp:txXfrm>
    </dsp:sp>
    <dsp:sp modelId="{94F7B3F4-F7AA-4F93-AA72-D258A7D0E024}">
      <dsp:nvSpPr>
        <dsp:cNvPr id="0" name=""/>
        <dsp:cNvSpPr/>
      </dsp:nvSpPr>
      <dsp:spPr>
        <a:xfrm>
          <a:off x="2793202" y="617096"/>
          <a:ext cx="5357237" cy="417496"/>
        </a:xfrm>
        <a:prstGeom prst="doubleWave">
          <a:avLst/>
        </a:prstGeom>
        <a:solidFill>
          <a:schemeClr val="accent1">
            <a:lumMod val="20000"/>
            <a:lumOff val="80000"/>
            <a:alpha val="90000"/>
          </a:schemeClr>
        </a:solidFill>
        <a:ln w="6350" cap="flat" cmpd="sng" algn="ctr">
          <a:solidFill>
            <a:schemeClr val="accent4">
              <a:tint val="40000"/>
              <a:alpha val="90000"/>
              <a:hueOff val="-1371939"/>
              <a:satOff val="-26569"/>
              <a:lumOff val="-2597"/>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彼は正義であり、同時に慈悲深い。</a:t>
          </a:r>
          <a:endParaRPr lang="es-ES" sz="2000" kern="1200" dirty="0"/>
        </a:p>
      </dsp:txBody>
      <dsp:txXfrm>
        <a:off x="2793202" y="669283"/>
        <a:ext cx="5357237" cy="313122"/>
      </dsp:txXfrm>
    </dsp:sp>
    <dsp:sp modelId="{DA795CA7-922E-487F-B0AA-028919097CB2}">
      <dsp:nvSpPr>
        <dsp:cNvPr id="0" name=""/>
        <dsp:cNvSpPr/>
      </dsp:nvSpPr>
      <dsp:spPr>
        <a:xfrm>
          <a:off x="61225" y="1147770"/>
          <a:ext cx="2731825" cy="503008"/>
        </a:xfrm>
        <a:prstGeom prst="flowChartManualInput">
          <a:avLst/>
        </a:prstGeom>
        <a:solidFill>
          <a:schemeClr val="accent6">
            <a:lumMod val="50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 89:18 </a:t>
          </a:r>
          <a:endParaRPr lang="es-ES" sz="2400" kern="1200" dirty="0">
            <a:effectLst>
              <a:outerShdw blurRad="38100" dist="38100" dir="2700000" algn="tl">
                <a:srgbClr val="000000">
                  <a:alpha val="43137"/>
                </a:srgbClr>
              </a:outerShdw>
            </a:effectLst>
          </a:endParaRPr>
        </a:p>
      </dsp:txBody>
      <dsp:txXfrm>
        <a:off x="61225" y="1248372"/>
        <a:ext cx="2731825" cy="402406"/>
      </dsp:txXfrm>
    </dsp:sp>
    <dsp:sp modelId="{E1118D48-C4F9-4178-A331-A250279D03CF}">
      <dsp:nvSpPr>
        <dsp:cNvPr id="0" name=""/>
        <dsp:cNvSpPr/>
      </dsp:nvSpPr>
      <dsp:spPr>
        <a:xfrm>
          <a:off x="2793202" y="1190526"/>
          <a:ext cx="5357237" cy="417496"/>
        </a:xfrm>
        <a:prstGeom prst="doubleWave">
          <a:avLst/>
        </a:prstGeom>
        <a:solidFill>
          <a:schemeClr val="accent6">
            <a:lumMod val="40000"/>
            <a:lumOff val="60000"/>
            <a:alpha val="90000"/>
          </a:schemeClr>
        </a:solidFill>
        <a:ln w="6350" cap="flat" cmpd="sng" algn="ctr">
          <a:solidFill>
            <a:schemeClr val="accent4">
              <a:tint val="40000"/>
              <a:alpha val="90000"/>
              <a:hueOff val="-2743878"/>
              <a:satOff val="-53137"/>
              <a:lumOff val="-5194"/>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彼は神の民を守る</a:t>
          </a:r>
          <a:endParaRPr lang="es-ES" sz="2000" kern="1200" dirty="0"/>
        </a:p>
      </dsp:txBody>
      <dsp:txXfrm>
        <a:off x="2793202" y="1242713"/>
        <a:ext cx="5357237" cy="313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A1D69-E63F-46DB-B662-2F45E19C9C8F}">
      <dsp:nvSpPr>
        <dsp:cNvPr id="0" name=""/>
        <dsp:cNvSpPr/>
      </dsp:nvSpPr>
      <dsp:spPr>
        <a:xfrm>
          <a:off x="5495" y="420778"/>
          <a:ext cx="0" cy="2525575"/>
        </a:xfrm>
        <a:prstGeom prst="lin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EBEBAF2A-997B-4974-96BE-42A1C73844D5}">
      <dsp:nvSpPr>
        <dsp:cNvPr id="0" name=""/>
        <dsp:cNvSpPr/>
      </dsp:nvSpPr>
      <dsp:spPr>
        <a:xfrm>
          <a:off x="75650" y="504964"/>
          <a:ext cx="1328312" cy="1136508"/>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D07C85D0-A473-4AC1-8C6D-34AEBC142A98}">
      <dsp:nvSpPr>
        <dsp:cNvPr id="0" name=""/>
        <dsp:cNvSpPr/>
      </dsp:nvSpPr>
      <dsp:spPr>
        <a:xfrm>
          <a:off x="75650"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kumimoji="1" lang="ja-JP" altLang="en-US" sz="2000" b="1" kern="1200" dirty="0"/>
            <a:t>それは誓いに基づいている
</a:t>
          </a:r>
          <a:endParaRPr lang="es-ES" sz="2000" kern="1200" dirty="0"/>
        </a:p>
      </dsp:txBody>
      <dsp:txXfrm>
        <a:off x="75650" y="1641473"/>
        <a:ext cx="1328312" cy="1304880"/>
      </dsp:txXfrm>
    </dsp:sp>
    <dsp:sp modelId="{A14488B7-C958-4C24-AECE-20EC72A83B0C}">
      <dsp:nvSpPr>
        <dsp:cNvPr id="0" name=""/>
        <dsp:cNvSpPr/>
      </dsp:nvSpPr>
      <dsp:spPr>
        <a:xfrm>
          <a:off x="5495" y="140159"/>
          <a:ext cx="1403097" cy="280619"/>
        </a:xfrm>
        <a:prstGeom prst="rect">
          <a:avLst/>
        </a:prstGeom>
        <a:blipFill rotWithShape="1">
          <a:blip xmlns:r="http://schemas.openxmlformats.org/officeDocument/2006/relationships" r:embed="rId3">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w="6350" cap="flat" cmpd="sng" algn="ctr">
          <a:solidFill>
            <a:schemeClr val="accent5">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7:21</a:t>
          </a:r>
          <a:endParaRPr lang="es-ES" sz="2000" kern="1200" dirty="0">
            <a:effectLst>
              <a:outerShdw blurRad="38100" dist="38100" dir="2700000" algn="tl">
                <a:srgbClr val="000000">
                  <a:alpha val="43137"/>
                </a:srgbClr>
              </a:outerShdw>
            </a:effectLst>
          </a:endParaRPr>
        </a:p>
      </dsp:txBody>
      <dsp:txXfrm>
        <a:off x="5495" y="140159"/>
        <a:ext cx="1403097" cy="280619"/>
      </dsp:txXfrm>
    </dsp:sp>
    <dsp:sp modelId="{AD5528E7-7B25-4C42-BD97-2882295E200A}">
      <dsp:nvSpPr>
        <dsp:cNvPr id="0" name=""/>
        <dsp:cNvSpPr/>
      </dsp:nvSpPr>
      <dsp:spPr>
        <a:xfrm>
          <a:off x="1950280" y="420778"/>
          <a:ext cx="0" cy="2525575"/>
        </a:xfrm>
        <a:prstGeom prst="line">
          <a:avLst/>
        </a:prstGeom>
        <a:solidFill>
          <a:schemeClr val="lt1">
            <a:alpha val="90000"/>
            <a:hueOff val="0"/>
            <a:satOff val="0"/>
            <a:lumOff val="0"/>
            <a:alphaOff val="0"/>
          </a:schemeClr>
        </a:solidFill>
        <a:ln w="6350" cap="flat" cmpd="sng" algn="ctr">
          <a:solidFill>
            <a:schemeClr val="accent5">
              <a:hueOff val="3938020"/>
              <a:satOff val="0"/>
              <a:lumOff val="6863"/>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4800D772-BB21-4CA1-A9CE-2105E26CB2F6}">
      <dsp:nvSpPr>
        <dsp:cNvPr id="0" name=""/>
        <dsp:cNvSpPr/>
      </dsp:nvSpPr>
      <dsp:spPr>
        <a:xfrm>
          <a:off x="2020435" y="504964"/>
          <a:ext cx="1328312" cy="1136508"/>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659CBAE9-11DA-4BE0-8FB8-6FE1A6D7319A}">
      <dsp:nvSpPr>
        <dsp:cNvPr id="0" name=""/>
        <dsp:cNvSpPr/>
      </dsp:nvSpPr>
      <dsp:spPr>
        <a:xfrm>
          <a:off x="2020435"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kumimoji="1" lang="ja-JP" altLang="en-US" sz="2000" b="1" kern="1200" dirty="0"/>
            <a:t>天の聖所で務めを果たす
</a:t>
          </a:r>
          <a:endParaRPr lang="es-ES" sz="2000" kern="1200" dirty="0"/>
        </a:p>
      </dsp:txBody>
      <dsp:txXfrm>
        <a:off x="2020435" y="1641473"/>
        <a:ext cx="1328312" cy="1304880"/>
      </dsp:txXfrm>
    </dsp:sp>
    <dsp:sp modelId="{01D9EC32-1E24-4BC1-8881-969F83FA8B3F}">
      <dsp:nvSpPr>
        <dsp:cNvPr id="0" name=""/>
        <dsp:cNvSpPr/>
      </dsp:nvSpPr>
      <dsp:spPr>
        <a:xfrm>
          <a:off x="1950280" y="140159"/>
          <a:ext cx="1403097" cy="280619"/>
        </a:xfrm>
        <a:prstGeom prst="rect">
          <a:avLst/>
        </a:prstGeom>
        <a:blipFill rotWithShape="1">
          <a:blip xmlns:r="http://schemas.openxmlformats.org/officeDocument/2006/relationships" r:embed="rId3">
            <a:duotone>
              <a:schemeClr val="accent5">
                <a:hueOff val="3938020"/>
                <a:satOff val="0"/>
                <a:lumOff val="6863"/>
                <a:alphaOff val="0"/>
                <a:shade val="30000"/>
                <a:satMod val="115000"/>
              </a:schemeClr>
              <a:schemeClr val="accent5">
                <a:hueOff val="3938020"/>
                <a:satOff val="0"/>
                <a:lumOff val="6863"/>
                <a:alphaOff val="0"/>
                <a:tint val="34000"/>
              </a:schemeClr>
            </a:duotone>
          </a:blip>
          <a:tile tx="0" ty="0" sx="60000" sy="59000" flip="none" algn="b"/>
        </a:blipFill>
        <a:ln w="6350" cap="flat" cmpd="sng" algn="ctr">
          <a:solidFill>
            <a:schemeClr val="accent5">
              <a:hueOff val="3938020"/>
              <a:satOff val="0"/>
              <a:lumOff val="6863"/>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9:24</a:t>
          </a:r>
          <a:endParaRPr lang="es-ES" sz="2000" kern="1200" dirty="0">
            <a:effectLst>
              <a:outerShdw blurRad="38100" dist="38100" dir="2700000" algn="tl">
                <a:srgbClr val="000000">
                  <a:alpha val="43137"/>
                </a:srgbClr>
              </a:outerShdw>
            </a:effectLst>
          </a:endParaRPr>
        </a:p>
      </dsp:txBody>
      <dsp:txXfrm>
        <a:off x="1950280" y="140159"/>
        <a:ext cx="1403097" cy="280619"/>
      </dsp:txXfrm>
    </dsp:sp>
    <dsp:sp modelId="{7F57E569-AAB7-4AF7-A0C2-4E902326AE5F}">
      <dsp:nvSpPr>
        <dsp:cNvPr id="0" name=""/>
        <dsp:cNvSpPr/>
      </dsp:nvSpPr>
      <dsp:spPr>
        <a:xfrm>
          <a:off x="3895065" y="420778"/>
          <a:ext cx="0" cy="2525575"/>
        </a:xfrm>
        <a:prstGeom prst="line">
          <a:avLst/>
        </a:prstGeom>
        <a:solidFill>
          <a:schemeClr val="lt1">
            <a:alpha val="90000"/>
            <a:hueOff val="0"/>
            <a:satOff val="0"/>
            <a:lumOff val="0"/>
            <a:alphaOff val="0"/>
          </a:schemeClr>
        </a:solidFill>
        <a:ln w="6350" cap="flat" cmpd="sng" algn="ctr">
          <a:solidFill>
            <a:schemeClr val="accent5">
              <a:hueOff val="7876041"/>
              <a:satOff val="0"/>
              <a:lumOff val="13726"/>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F2795010-6D78-44CA-A1FF-03899ACC5683}">
      <dsp:nvSpPr>
        <dsp:cNvPr id="0" name=""/>
        <dsp:cNvSpPr/>
      </dsp:nvSpPr>
      <dsp:spPr>
        <a:xfrm>
          <a:off x="3965219" y="504964"/>
          <a:ext cx="1328312" cy="1136508"/>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DE80A387-5374-455B-8AA9-E18DE7C8E28E}">
      <dsp:nvSpPr>
        <dsp:cNvPr id="0" name=""/>
        <dsp:cNvSpPr/>
      </dsp:nvSpPr>
      <dsp:spPr>
        <a:xfrm>
          <a:off x="3965219"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kumimoji="1" lang="ja-JP" altLang="en-US" sz="2000" b="1" kern="1200" noProof="0" dirty="0"/>
            <a:t>死の影響を受けない
</a:t>
          </a:r>
          <a:endParaRPr lang="en-US" sz="2000" kern="1200" noProof="0" dirty="0"/>
        </a:p>
      </dsp:txBody>
      <dsp:txXfrm>
        <a:off x="3965219" y="1641473"/>
        <a:ext cx="1328312" cy="1304880"/>
      </dsp:txXfrm>
    </dsp:sp>
    <dsp:sp modelId="{C4496827-74A3-4603-823F-1CC0A80982A0}">
      <dsp:nvSpPr>
        <dsp:cNvPr id="0" name=""/>
        <dsp:cNvSpPr/>
      </dsp:nvSpPr>
      <dsp:spPr>
        <a:xfrm>
          <a:off x="3895065" y="140159"/>
          <a:ext cx="1403097" cy="280619"/>
        </a:xfrm>
        <a:prstGeom prst="rect">
          <a:avLst/>
        </a:prstGeom>
        <a:blipFill rotWithShape="1">
          <a:blip xmlns:r="http://schemas.openxmlformats.org/officeDocument/2006/relationships" r:embed="rId3">
            <a:duotone>
              <a:schemeClr val="accent5">
                <a:hueOff val="7876041"/>
                <a:satOff val="0"/>
                <a:lumOff val="13726"/>
                <a:alphaOff val="0"/>
                <a:shade val="30000"/>
                <a:satMod val="115000"/>
              </a:schemeClr>
              <a:schemeClr val="accent5">
                <a:hueOff val="7876041"/>
                <a:satOff val="0"/>
                <a:lumOff val="13726"/>
                <a:alphaOff val="0"/>
                <a:tint val="34000"/>
              </a:schemeClr>
            </a:duotone>
          </a:blip>
          <a:tile tx="0" ty="0" sx="60000" sy="59000" flip="none" algn="b"/>
        </a:blipFill>
        <a:ln w="6350" cap="flat" cmpd="sng" algn="ctr">
          <a:solidFill>
            <a:schemeClr val="accent5">
              <a:hueOff val="7876041"/>
              <a:satOff val="0"/>
              <a:lumOff val="13726"/>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ja-JP" altLang="en-US" sz="1900" b="1" kern="1200" dirty="0">
              <a:effectLst>
                <a:outerShdw blurRad="38100" dist="38100" dir="2700000" algn="tl">
                  <a:srgbClr val="000000">
                    <a:alpha val="43137"/>
                  </a:srgbClr>
                </a:outerShdw>
              </a:effectLst>
            </a:rPr>
            <a:t>ヘブ</a:t>
          </a:r>
          <a:r>
            <a:rPr lang="es-ES" sz="1900" b="1" kern="1200" dirty="0">
              <a:effectLst>
                <a:outerShdw blurRad="38100" dist="38100" dir="2700000" algn="tl">
                  <a:srgbClr val="000000">
                    <a:alpha val="43137"/>
                  </a:srgbClr>
                </a:outerShdw>
              </a:effectLst>
            </a:rPr>
            <a:t>7:23-24</a:t>
          </a:r>
          <a:endParaRPr lang="es-ES" sz="1900" kern="1200" dirty="0">
            <a:effectLst>
              <a:outerShdw blurRad="38100" dist="38100" dir="2700000" algn="tl">
                <a:srgbClr val="000000">
                  <a:alpha val="43137"/>
                </a:srgbClr>
              </a:outerShdw>
            </a:effectLst>
          </a:endParaRPr>
        </a:p>
      </dsp:txBody>
      <dsp:txXfrm>
        <a:off x="3895065" y="140159"/>
        <a:ext cx="1403097" cy="280619"/>
      </dsp:txXfrm>
    </dsp:sp>
    <dsp:sp modelId="{1C50D88C-4EB8-4BEF-B4B5-E80C280E74B0}">
      <dsp:nvSpPr>
        <dsp:cNvPr id="0" name=""/>
        <dsp:cNvSpPr/>
      </dsp:nvSpPr>
      <dsp:spPr>
        <a:xfrm>
          <a:off x="5839849" y="420778"/>
          <a:ext cx="0" cy="2525575"/>
        </a:xfrm>
        <a:prstGeom prst="line">
          <a:avLst/>
        </a:prstGeom>
        <a:solidFill>
          <a:schemeClr val="lt1">
            <a:alpha val="90000"/>
            <a:hueOff val="0"/>
            <a:satOff val="0"/>
            <a:lumOff val="0"/>
            <a:alphaOff val="0"/>
          </a:schemeClr>
        </a:solidFill>
        <a:ln w="6350" cap="flat" cmpd="sng" algn="ctr">
          <a:solidFill>
            <a:schemeClr val="accent5">
              <a:hueOff val="11814062"/>
              <a:satOff val="0"/>
              <a:lumOff val="20588"/>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108E783A-6CD0-4DBC-BF6E-B29F61D6A1F1}">
      <dsp:nvSpPr>
        <dsp:cNvPr id="0" name=""/>
        <dsp:cNvSpPr/>
      </dsp:nvSpPr>
      <dsp:spPr>
        <a:xfrm>
          <a:off x="5910004" y="504964"/>
          <a:ext cx="1328312" cy="1136508"/>
        </a:xfrm>
        <a:prstGeom prst="rect">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96F17C10-BEF8-4E7E-B6CC-566DE474E22B}">
      <dsp:nvSpPr>
        <dsp:cNvPr id="0" name=""/>
        <dsp:cNvSpPr/>
      </dsp:nvSpPr>
      <dsp:spPr>
        <a:xfrm>
          <a:off x="5844691" y="1641473"/>
          <a:ext cx="1458938"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ts val="2200"/>
            </a:lnSpc>
            <a:spcBef>
              <a:spcPct val="0"/>
            </a:spcBef>
            <a:spcAft>
              <a:spcPct val="35000"/>
            </a:spcAft>
            <a:buNone/>
          </a:pPr>
          <a:r>
            <a:rPr kumimoji="1" lang="ja-JP" altLang="en-US" sz="2000" b="1" kern="1200" dirty="0"/>
            <a:t>主の執り成しと救いは絶え間なく続く</a:t>
          </a:r>
          <a:endParaRPr lang="es-ES" sz="2000" kern="1200" dirty="0"/>
        </a:p>
      </dsp:txBody>
      <dsp:txXfrm>
        <a:off x="5844691" y="1641473"/>
        <a:ext cx="1458938" cy="1304880"/>
      </dsp:txXfrm>
    </dsp:sp>
    <dsp:sp modelId="{A3BF1DD8-D800-454E-A438-C6E53FBD685A}">
      <dsp:nvSpPr>
        <dsp:cNvPr id="0" name=""/>
        <dsp:cNvSpPr/>
      </dsp:nvSpPr>
      <dsp:spPr>
        <a:xfrm>
          <a:off x="5839849" y="140159"/>
          <a:ext cx="1403097" cy="280619"/>
        </a:xfrm>
        <a:prstGeom prst="rect">
          <a:avLst/>
        </a:prstGeom>
        <a:blipFill rotWithShape="1">
          <a:blip xmlns:r="http://schemas.openxmlformats.org/officeDocument/2006/relationships" r:embed="rId3">
            <a:duotone>
              <a:schemeClr val="accent5">
                <a:hueOff val="11814062"/>
                <a:satOff val="0"/>
                <a:lumOff val="20588"/>
                <a:alphaOff val="0"/>
                <a:shade val="30000"/>
                <a:satMod val="115000"/>
              </a:schemeClr>
              <a:schemeClr val="accent5">
                <a:hueOff val="11814062"/>
                <a:satOff val="0"/>
                <a:lumOff val="20588"/>
                <a:alphaOff val="0"/>
                <a:tint val="34000"/>
              </a:schemeClr>
            </a:duotone>
          </a:blip>
          <a:tile tx="0" ty="0" sx="60000" sy="59000" flip="none" algn="b"/>
        </a:blipFill>
        <a:ln w="6350" cap="flat" cmpd="sng" algn="ctr">
          <a:solidFill>
            <a:schemeClr val="accent5">
              <a:hueOff val="11814062"/>
              <a:satOff val="0"/>
              <a:lumOff val="20588"/>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7:25</a:t>
          </a:r>
          <a:endParaRPr lang="es-ES" sz="2000" kern="1200" dirty="0">
            <a:effectLst>
              <a:outerShdw blurRad="38100" dist="38100" dir="2700000" algn="tl">
                <a:srgbClr val="000000">
                  <a:alpha val="43137"/>
                </a:srgbClr>
              </a:outerShdw>
            </a:effectLst>
          </a:endParaRPr>
        </a:p>
      </dsp:txBody>
      <dsp:txXfrm>
        <a:off x="5839849" y="140159"/>
        <a:ext cx="1403097" cy="280619"/>
      </dsp:txXfrm>
    </dsp:sp>
    <dsp:sp modelId="{A468B68B-E73A-4FAD-81A2-7A4F0ADCE302}">
      <dsp:nvSpPr>
        <dsp:cNvPr id="0" name=""/>
        <dsp:cNvSpPr/>
      </dsp:nvSpPr>
      <dsp:spPr>
        <a:xfrm>
          <a:off x="8007636" y="420778"/>
          <a:ext cx="0" cy="2525575"/>
        </a:xfrm>
        <a:prstGeom prst="line">
          <a:avLst/>
        </a:prstGeom>
        <a:solidFill>
          <a:schemeClr val="lt1">
            <a:alpha val="90000"/>
            <a:hueOff val="0"/>
            <a:satOff val="0"/>
            <a:lumOff val="0"/>
            <a:alphaOff val="0"/>
          </a:schemeClr>
        </a:solidFill>
        <a:ln w="6350" cap="flat" cmpd="sng" algn="ctr">
          <a:solidFill>
            <a:schemeClr val="accent5">
              <a:hueOff val="15752082"/>
              <a:satOff val="0"/>
              <a:lumOff val="27451"/>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839DE3D9-F786-4E54-BBB9-F507D046E52D}">
      <dsp:nvSpPr>
        <dsp:cNvPr id="0" name=""/>
        <dsp:cNvSpPr/>
      </dsp:nvSpPr>
      <dsp:spPr>
        <a:xfrm>
          <a:off x="8077791" y="504964"/>
          <a:ext cx="1328312" cy="1136508"/>
        </a:xfrm>
        <a:prstGeom prst="rect">
          <a:avLst/>
        </a:prstGeom>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8FDDAAC3-C296-4554-9CB3-4706F2DF15C5}">
      <dsp:nvSpPr>
        <dsp:cNvPr id="0" name=""/>
        <dsp:cNvSpPr/>
      </dsp:nvSpPr>
      <dsp:spPr>
        <a:xfrm>
          <a:off x="7845317" y="1641473"/>
          <a:ext cx="1793261"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kumimoji="1" lang="ja-JP" altLang="en-US" sz="2000" b="1" kern="1200" dirty="0"/>
            <a:t>彼は完璧であり、慈悲深い</a:t>
          </a:r>
          <a:endParaRPr lang="es-ES" sz="2000" kern="1200" dirty="0"/>
        </a:p>
      </dsp:txBody>
      <dsp:txXfrm>
        <a:off x="7845317" y="1641473"/>
        <a:ext cx="1793261" cy="1304880"/>
      </dsp:txXfrm>
    </dsp:sp>
    <dsp:sp modelId="{21D2D581-60F8-445D-B017-EA320D44B3D8}">
      <dsp:nvSpPr>
        <dsp:cNvPr id="0" name=""/>
        <dsp:cNvSpPr/>
      </dsp:nvSpPr>
      <dsp:spPr>
        <a:xfrm>
          <a:off x="8007636" y="140159"/>
          <a:ext cx="1403097" cy="280619"/>
        </a:xfrm>
        <a:prstGeom prst="rect">
          <a:avLst/>
        </a:prstGeom>
        <a:blipFill rotWithShape="1">
          <a:blip xmlns:r="http://schemas.openxmlformats.org/officeDocument/2006/relationships" r:embed="rId3">
            <a:duotone>
              <a:schemeClr val="accent5">
                <a:hueOff val="15752082"/>
                <a:satOff val="0"/>
                <a:lumOff val="27451"/>
                <a:alphaOff val="0"/>
                <a:shade val="30000"/>
                <a:satMod val="115000"/>
              </a:schemeClr>
              <a:schemeClr val="accent5">
                <a:hueOff val="15752082"/>
                <a:satOff val="0"/>
                <a:lumOff val="27451"/>
                <a:alphaOff val="0"/>
                <a:tint val="34000"/>
              </a:schemeClr>
            </a:duotone>
          </a:blip>
          <a:tile tx="0" ty="0" sx="60000" sy="59000" flip="none" algn="b"/>
        </a:blipFill>
        <a:ln w="6350" cap="flat" cmpd="sng" algn="ctr">
          <a:solidFill>
            <a:schemeClr val="accent5">
              <a:hueOff val="15752082"/>
              <a:satOff val="0"/>
              <a:lumOff val="27451"/>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7:26</a:t>
          </a:r>
          <a:endParaRPr lang="es-ES" sz="2000" kern="1200" dirty="0">
            <a:effectLst>
              <a:outerShdw blurRad="38100" dist="38100" dir="2700000" algn="tl">
                <a:srgbClr val="000000">
                  <a:alpha val="43137"/>
                </a:srgbClr>
              </a:outerShdw>
            </a:effectLst>
          </a:endParaRPr>
        </a:p>
      </dsp:txBody>
      <dsp:txXfrm>
        <a:off x="8007636" y="140159"/>
        <a:ext cx="1403097" cy="280619"/>
      </dsp:txXfrm>
    </dsp:sp>
    <dsp:sp modelId="{15CAEFEB-03E9-429D-9020-DB05276FF7AB}">
      <dsp:nvSpPr>
        <dsp:cNvPr id="0" name=""/>
        <dsp:cNvSpPr/>
      </dsp:nvSpPr>
      <dsp:spPr>
        <a:xfrm>
          <a:off x="10227074" y="420778"/>
          <a:ext cx="0" cy="2525575"/>
        </a:xfrm>
        <a:prstGeom prst="line">
          <a:avLst/>
        </a:prstGeom>
        <a:solidFill>
          <a:schemeClr val="lt1">
            <a:alpha val="90000"/>
            <a:hueOff val="0"/>
            <a:satOff val="0"/>
            <a:lumOff val="0"/>
            <a:alphaOff val="0"/>
          </a:schemeClr>
        </a:solidFill>
        <a:ln w="6350" cap="flat" cmpd="sng" algn="ctr">
          <a:solidFill>
            <a:schemeClr val="accent5">
              <a:hueOff val="19690102"/>
              <a:satOff val="0"/>
              <a:lumOff val="34314"/>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65FE64BD-104A-4A15-9477-CF39647F4750}">
      <dsp:nvSpPr>
        <dsp:cNvPr id="0" name=""/>
        <dsp:cNvSpPr/>
      </dsp:nvSpPr>
      <dsp:spPr>
        <a:xfrm>
          <a:off x="10381206" y="504964"/>
          <a:ext cx="1328312" cy="1136508"/>
        </a:xfrm>
        <a:prstGeom prst="rect">
          <a:avLst/>
        </a:prstGeom>
        <a:blipFill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C4E9F0A7-906E-488E-AF8B-30481BDB0496}">
      <dsp:nvSpPr>
        <dsp:cNvPr id="0" name=""/>
        <dsp:cNvSpPr/>
      </dsp:nvSpPr>
      <dsp:spPr>
        <a:xfrm>
          <a:off x="10180266" y="1699064"/>
          <a:ext cx="1730193" cy="118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ts val="2200"/>
            </a:lnSpc>
            <a:spcBef>
              <a:spcPct val="0"/>
            </a:spcBef>
            <a:spcAft>
              <a:spcPct val="35000"/>
            </a:spcAft>
            <a:buNone/>
          </a:pPr>
          <a:r>
            <a:rPr kumimoji="1" lang="ja-JP" altLang="en-US" sz="2000" b="1" kern="1200" dirty="0"/>
            <a:t>彼は神のみ前で私たちを　直接代表することができる</a:t>
          </a:r>
          <a:endParaRPr lang="es-ES" sz="2000" kern="1200" dirty="0"/>
        </a:p>
      </dsp:txBody>
      <dsp:txXfrm>
        <a:off x="10180266" y="1699064"/>
        <a:ext cx="1730193" cy="1189698"/>
      </dsp:txXfrm>
    </dsp:sp>
    <dsp:sp modelId="{9B069921-9818-4FF0-86C9-DD95386B996F}">
      <dsp:nvSpPr>
        <dsp:cNvPr id="0" name=""/>
        <dsp:cNvSpPr/>
      </dsp:nvSpPr>
      <dsp:spPr>
        <a:xfrm>
          <a:off x="10209719" y="140159"/>
          <a:ext cx="1605760" cy="280619"/>
        </a:xfrm>
        <a:prstGeom prst="rect">
          <a:avLst/>
        </a:prstGeom>
        <a:blipFill rotWithShape="1">
          <a:blip xmlns:r="http://schemas.openxmlformats.org/officeDocument/2006/relationships" r:embed="rId3">
            <a:duotone>
              <a:schemeClr val="accent5">
                <a:hueOff val="19690102"/>
                <a:satOff val="0"/>
                <a:lumOff val="34314"/>
                <a:alphaOff val="0"/>
                <a:shade val="30000"/>
                <a:satMod val="115000"/>
              </a:schemeClr>
              <a:schemeClr val="accent5">
                <a:hueOff val="19690102"/>
                <a:satOff val="0"/>
                <a:lumOff val="34314"/>
                <a:alphaOff val="0"/>
                <a:tint val="34000"/>
              </a:schemeClr>
            </a:duotone>
          </a:blip>
          <a:tile tx="0" ty="0" sx="60000" sy="59000" flip="none" algn="b"/>
        </a:blipFill>
        <a:ln w="6350" cap="flat" cmpd="sng" algn="ctr">
          <a:solidFill>
            <a:schemeClr val="accent5">
              <a:hueOff val="19690102"/>
              <a:satOff val="0"/>
              <a:lumOff val="34314"/>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6:20</a:t>
          </a:r>
          <a:endParaRPr lang="es-ES" sz="2000" kern="1200" dirty="0">
            <a:effectLst>
              <a:outerShdw blurRad="38100" dist="38100" dir="2700000" algn="tl">
                <a:srgbClr val="000000">
                  <a:alpha val="43137"/>
                </a:srgbClr>
              </a:outerShdw>
            </a:effectLst>
          </a:endParaRPr>
        </a:p>
      </dsp:txBody>
      <dsp:txXfrm>
        <a:off x="10209719" y="140159"/>
        <a:ext cx="1605760" cy="28061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9F5E2-AFBB-4CEF-9CB4-D0C7685CD52C}" type="datetimeFigureOut">
              <a:rPr kumimoji="1" lang="ja-JP" altLang="en-US" smtClean="0"/>
              <a:t>2024/2/27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14DDE-B4CC-4504-9292-4EAC914739EE}" type="slidenum">
              <a:rPr kumimoji="1" lang="ja-JP" altLang="en-US" smtClean="0"/>
              <a:t>‹Nº›</a:t>
            </a:fld>
            <a:endParaRPr kumimoji="1" lang="ja-JP" altLang="en-US"/>
          </a:p>
        </p:txBody>
      </p:sp>
    </p:spTree>
    <p:extLst>
      <p:ext uri="{BB962C8B-B14F-4D97-AF65-F5344CB8AC3E}">
        <p14:creationId xmlns:p14="http://schemas.microsoft.com/office/powerpoint/2010/main" val="8116094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68D492-74D7-3F24-722D-CFF6B012AE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5A6A80-1A14-1344-7888-53DBCF1A3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8D5B62-B1F8-656C-5BFA-2717D245024C}"/>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ACD983E6-CC7E-1C8D-CCED-12D84BC46D5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5D81EC-2536-51E1-DE96-5E5C44193FD9}"/>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04111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03038-7A88-0FE5-CE30-0552DEF3DC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2F5FC1-47D2-06FC-0967-4E34B55590F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963310-1E87-4CC3-33FF-0EDE694F1E50}"/>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005264A8-B666-4916-0737-F8B8FB83DB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F626F7-D2DE-D023-1D3F-36F46A9613B0}"/>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41459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FBADA83-7E32-7EE8-A79E-B6C328B0FC3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5518B2-9877-B516-72CE-05E212C965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01D115-AE05-DC74-C83C-CD7A03E83BA1}"/>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542F8A80-BF0D-F151-B2AA-DF6A9D18CD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EDD56D-142C-D114-A73B-80A8162AEA6B}"/>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23599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407260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997027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8048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780725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1572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68888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086299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19752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768D7-9EC3-B596-70D4-2763340FD0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4E88DB8-33A5-0BEF-8274-8B78477F997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1C16ED-BDD3-D7C6-1F32-46BB165F6F69}"/>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EF52F629-A559-8FDB-A0BD-BB04040644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5A16F0-515B-75BB-33DD-293D9ACA5F8D}"/>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68249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294606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380356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879095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612391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965525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699775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899188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28785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363944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88156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227B2-9FCF-1422-DD5A-05DBAEBF67E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9D47CD-FC09-EF6F-2174-805183751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13B9EDF-1B48-D7C1-4A40-B83D497F75A2}"/>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0F50283F-07D0-FAC2-2A9F-DD08074E5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70A179-3855-92E8-0A01-F1ADD15756D0}"/>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69315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763745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938394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419146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75092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2E6F3-F91C-6A99-CF4D-DFE45A7B85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05FD0A-ED18-74BD-9811-72B7B4FAD3C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089A609-7FBB-71E9-BC88-B68679070A3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DAB0D7-2275-88B7-C804-F94EF3FA3C68}"/>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6" name="Marcador de pie de página 5">
            <a:extLst>
              <a:ext uri="{FF2B5EF4-FFF2-40B4-BE49-F238E27FC236}">
                <a16:creationId xmlns:a16="http://schemas.microsoft.com/office/drawing/2014/main" id="{9111E997-E6D7-6840-AD9A-1AF93F9690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927122-D015-06E7-274E-AA683CE3B07C}"/>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71269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5FC23-26DF-2FC2-C1B2-E7A34A3F134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2616A1A-8E92-D1C3-3E60-3F99F9851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EC65AFF-5FF6-A35F-AD94-80A0717A64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0FEC7D-7A47-034B-2594-D3D2539FB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FFE1481-3E42-9EE3-7303-04A078AB57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8FC18F3-27E3-5391-AADF-3FF1A9EE3537}"/>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8" name="Marcador de pie de página 7">
            <a:extLst>
              <a:ext uri="{FF2B5EF4-FFF2-40B4-BE49-F238E27FC236}">
                <a16:creationId xmlns:a16="http://schemas.microsoft.com/office/drawing/2014/main" id="{24EADA1B-9011-54B7-B0E0-F3DCE79044F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79114F1-B7D8-26B2-D6D4-7CF439CF258E}"/>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71080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0DBDE-C1C9-AE3D-013B-5C0D913CDD1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E40AC30-5B86-1E5A-B4B5-40D2E0A54D9A}"/>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4" name="Marcador de pie de página 3">
            <a:extLst>
              <a:ext uri="{FF2B5EF4-FFF2-40B4-BE49-F238E27FC236}">
                <a16:creationId xmlns:a16="http://schemas.microsoft.com/office/drawing/2014/main" id="{15182E60-FFF1-9EF9-1FBD-C624EF34F1D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16D305-7D88-D173-2559-6AA06609FB01}"/>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91345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39FF7FF-658E-9736-71B2-F7EDBA5FC01A}"/>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3" name="Marcador de pie de página 2">
            <a:extLst>
              <a:ext uri="{FF2B5EF4-FFF2-40B4-BE49-F238E27FC236}">
                <a16:creationId xmlns:a16="http://schemas.microsoft.com/office/drawing/2014/main" id="{4AED1D6C-E455-2DD4-1EDC-6A7B9107D8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6CF632-CF7C-FAB8-67E3-1AC1A52EC774}"/>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18497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44219-DA48-EF5F-1188-367F8190AF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A3EBA-F4B7-AC42-A4A7-7BAADA11A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980130-245F-85AE-07DC-2DC506143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441316-AA49-4396-1F83-997E6AC81327}"/>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6" name="Marcador de pie de página 5">
            <a:extLst>
              <a:ext uri="{FF2B5EF4-FFF2-40B4-BE49-F238E27FC236}">
                <a16:creationId xmlns:a16="http://schemas.microsoft.com/office/drawing/2014/main" id="{5946D45A-7667-EB7F-4D12-25E13CFC721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839BF92-328A-B529-E2CC-48B24E313DFB}"/>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6134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83608-D812-7CE5-9058-58C846FB38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001E25E-2A0E-6ACE-6D86-7E6176F067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805BD1-575C-691F-D871-38959017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E8CC49-9F33-8359-8E24-12C0012219F5}"/>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6" name="Marcador de pie de página 5">
            <a:extLst>
              <a:ext uri="{FF2B5EF4-FFF2-40B4-BE49-F238E27FC236}">
                <a16:creationId xmlns:a16="http://schemas.microsoft.com/office/drawing/2014/main" id="{D78BEB2D-74ED-CEB9-A986-0C5D217B972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0F3237-845A-6A0F-4E22-AE40DC62B5D9}"/>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218894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2B9E48-F3A8-8086-20BC-EE1B6A107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B4F89EA-2017-59C9-E561-9F1F02117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165B5D-FAC0-2670-843D-92DCD6845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3E8A9940-8CBA-7BE4-18E8-9D197F297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DF8D360-97AC-DF07-0913-FE4A408B6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2CC1-F98E-451D-9BB0-AF2BFA08B381}" type="slidenum">
              <a:rPr lang="es-ES" smtClean="0"/>
              <a:t>‹Nº›</a:t>
            </a:fld>
            <a:endParaRPr lang="es-ES"/>
          </a:p>
        </p:txBody>
      </p:sp>
    </p:spTree>
    <p:extLst>
      <p:ext uri="{BB962C8B-B14F-4D97-AF65-F5344CB8AC3E}">
        <p14:creationId xmlns:p14="http://schemas.microsoft.com/office/powerpoint/2010/main" val="164009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8786379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5983982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5.jpeg"/><Relationship Id="rId5" Type="http://schemas.openxmlformats.org/officeDocument/2006/relationships/diagramQuickStyle" Target="../diagrams/quickStyle1.xml"/><Relationship Id="rId10" Type="http://schemas.openxmlformats.org/officeDocument/2006/relationships/image" Target="../media/image14.jpeg"/><Relationship Id="rId4" Type="http://schemas.openxmlformats.org/officeDocument/2006/relationships/diagramLayout" Target="../diagrams/layout1.xml"/><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3.jpeg"/><Relationship Id="rId3" Type="http://schemas.openxmlformats.org/officeDocument/2006/relationships/image" Target="../media/image19.jpg"/><Relationship Id="rId7" Type="http://schemas.openxmlformats.org/officeDocument/2006/relationships/diagramColors" Target="../diagrams/colors2.xml"/><Relationship Id="rId12"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1.jpeg"/><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0.pn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D657EB-BBAE-A5E7-C123-5E7FE6756792}"/>
              </a:ext>
            </a:extLst>
          </p:cNvPr>
          <p:cNvSpPr txBox="1"/>
          <p:nvPr/>
        </p:nvSpPr>
        <p:spPr>
          <a:xfrm>
            <a:off x="6445081" y="469822"/>
            <a:ext cx="5315691" cy="2308324"/>
          </a:xfrm>
          <a:prstGeom prst="rect">
            <a:avLst/>
          </a:prstGeom>
          <a:noFill/>
        </p:spPr>
        <p:txBody>
          <a:bodyPr wrap="square" rtlCol="0">
            <a:spAutoFit/>
          </a:bodyPr>
          <a:lstStyle/>
          <a:p>
            <a:pPr algn="ctr"/>
            <a:r>
              <a:rPr lang="ja-JP" altLang="en-US"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rPr>
              <a:t>祝福あれ、</a:t>
            </a:r>
            <a:endParaRPr lang="en-US" altLang="ja-JP"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endParaRPr>
          </a:p>
          <a:p>
            <a:pPr algn="ctr"/>
            <a:r>
              <a:rPr lang="ja-JP" altLang="en-US"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rPr>
              <a:t>主の御名によって</a:t>
            </a:r>
            <a:endParaRPr lang="en-US" altLang="ja-JP"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endParaRPr>
          </a:p>
          <a:p>
            <a:pPr algn="ctr"/>
            <a:r>
              <a:rPr lang="ja-JP" altLang="en-US"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rPr>
              <a:t>来る人に</a:t>
            </a:r>
            <a:endParaRPr lang="es-ES"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endParaRPr>
          </a:p>
        </p:txBody>
      </p:sp>
      <p:sp>
        <p:nvSpPr>
          <p:cNvPr id="5" name="CuadroTexto 4">
            <a:extLst>
              <a:ext uri="{FF2B5EF4-FFF2-40B4-BE49-F238E27FC236}">
                <a16:creationId xmlns:a16="http://schemas.microsoft.com/office/drawing/2014/main" id="{8E2D8947-4FEA-6816-4DEA-3AD3FE6CC80F}"/>
              </a:ext>
            </a:extLst>
          </p:cNvPr>
          <p:cNvSpPr txBox="1"/>
          <p:nvPr/>
        </p:nvSpPr>
        <p:spPr>
          <a:xfrm>
            <a:off x="123986" y="6232728"/>
            <a:ext cx="2755883" cy="400110"/>
          </a:xfrm>
          <a:prstGeom prst="rect">
            <a:avLst/>
          </a:prstGeom>
          <a:noFill/>
        </p:spPr>
        <p:txBody>
          <a:bodyPr wrap="none" rtlCol="0">
            <a:spAutoFit/>
          </a:bodyPr>
          <a:lstStyle/>
          <a:p>
            <a:r>
              <a:rPr lang="en-US" altLang="ja-JP" sz="2000" b="1" dirty="0">
                <a:solidFill>
                  <a:srgbClr val="F9E491"/>
                </a:solidFill>
                <a:effectLst>
                  <a:outerShdw blurRad="38100" dist="38100" dir="2700000" algn="tl">
                    <a:srgbClr val="000000">
                      <a:alpha val="43137"/>
                    </a:srgbClr>
                  </a:outerShdw>
                </a:effectLst>
                <a:latin typeface="+mn-ea"/>
              </a:rPr>
              <a:t>2024</a:t>
            </a:r>
            <a:r>
              <a:rPr lang="ja-JP" altLang="en-US" sz="2000" b="1" dirty="0">
                <a:solidFill>
                  <a:srgbClr val="F9E491"/>
                </a:solidFill>
                <a:effectLst>
                  <a:outerShdw blurRad="38100" dist="38100" dir="2700000" algn="tl">
                    <a:srgbClr val="000000">
                      <a:alpha val="43137"/>
                    </a:srgbClr>
                  </a:outerShdw>
                </a:effectLst>
                <a:latin typeface="+mn-ea"/>
              </a:rPr>
              <a:t>年</a:t>
            </a:r>
            <a:r>
              <a:rPr lang="en-US" altLang="ja-JP" sz="2000" b="1" dirty="0">
                <a:solidFill>
                  <a:srgbClr val="F9E491"/>
                </a:solidFill>
                <a:effectLst>
                  <a:outerShdw blurRad="38100" dist="38100" dir="2700000" algn="tl">
                    <a:srgbClr val="000000">
                      <a:alpha val="43137"/>
                    </a:srgbClr>
                  </a:outerShdw>
                </a:effectLst>
                <a:latin typeface="+mn-ea"/>
              </a:rPr>
              <a:t>3</a:t>
            </a:r>
            <a:r>
              <a:rPr lang="ja-JP" altLang="en-US" sz="2000" b="1" dirty="0">
                <a:solidFill>
                  <a:srgbClr val="F9E491"/>
                </a:solidFill>
                <a:effectLst>
                  <a:outerShdw blurRad="38100" dist="38100" dir="2700000" algn="tl">
                    <a:srgbClr val="000000">
                      <a:alpha val="43137"/>
                    </a:srgbClr>
                  </a:outerShdw>
                </a:effectLst>
                <a:latin typeface="+mn-ea"/>
              </a:rPr>
              <a:t>月</a:t>
            </a:r>
            <a:r>
              <a:rPr lang="en-US" altLang="ja-JP" sz="2000" b="1" dirty="0">
                <a:solidFill>
                  <a:srgbClr val="F9E491"/>
                </a:solidFill>
                <a:effectLst>
                  <a:outerShdw blurRad="38100" dist="38100" dir="2700000" algn="tl">
                    <a:srgbClr val="000000">
                      <a:alpha val="43137"/>
                    </a:srgbClr>
                  </a:outerShdw>
                </a:effectLst>
                <a:latin typeface="+mn-ea"/>
              </a:rPr>
              <a:t>2</a:t>
            </a:r>
            <a:r>
              <a:rPr lang="ja-JP" altLang="en-US" sz="2000" b="1" dirty="0">
                <a:solidFill>
                  <a:srgbClr val="F9E491"/>
                </a:solidFill>
                <a:effectLst>
                  <a:outerShdw blurRad="38100" dist="38100" dir="2700000" algn="tl">
                    <a:srgbClr val="000000">
                      <a:alpha val="43137"/>
                    </a:srgbClr>
                  </a:outerShdw>
                </a:effectLst>
                <a:latin typeface="+mn-ea"/>
              </a:rPr>
              <a:t>日　第</a:t>
            </a:r>
            <a:r>
              <a:rPr lang="en-US" altLang="ja-JP" sz="2000" b="1" dirty="0">
                <a:solidFill>
                  <a:srgbClr val="F9E491"/>
                </a:solidFill>
                <a:effectLst>
                  <a:outerShdw blurRad="38100" dist="38100" dir="2700000" algn="tl">
                    <a:srgbClr val="000000">
                      <a:alpha val="43137"/>
                    </a:srgbClr>
                  </a:outerShdw>
                </a:effectLst>
                <a:latin typeface="+mn-ea"/>
              </a:rPr>
              <a:t>9</a:t>
            </a:r>
            <a:r>
              <a:rPr lang="ja-JP" altLang="en-US" sz="2000" b="1" dirty="0">
                <a:solidFill>
                  <a:srgbClr val="F9E491"/>
                </a:solidFill>
                <a:effectLst>
                  <a:outerShdw blurRad="38100" dist="38100" dir="2700000" algn="tl">
                    <a:srgbClr val="000000">
                      <a:alpha val="43137"/>
                    </a:srgbClr>
                  </a:outerShdw>
                </a:effectLst>
                <a:latin typeface="+mn-ea"/>
              </a:rPr>
              <a:t>課</a:t>
            </a:r>
            <a:endParaRPr lang="es-ES" sz="2000" b="1" dirty="0">
              <a:solidFill>
                <a:srgbClr val="F9E491"/>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8672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0CF4BBB9-DE54-08B8-A5FA-3BBA45F54C7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EEB2517-8D85-E486-6FB3-987F4BCBDE29}"/>
              </a:ext>
            </a:extLst>
          </p:cNvPr>
          <p:cNvSpPr>
            <a:spLocks noGrp="1"/>
          </p:cNvSpPr>
          <p:nvPr>
            <p:ph type="title"/>
          </p:nvPr>
        </p:nvSpPr>
        <p:spPr>
          <a:xfrm>
            <a:off x="838200" y="2766218"/>
            <a:ext cx="10515600" cy="1325563"/>
          </a:xfrm>
        </p:spPr>
        <p:txBody>
          <a:bodyPr>
            <a:normAutofit fontScale="90000"/>
          </a:bodyPr>
          <a:lstStyle/>
          <a:p>
            <a:pPr algn="ctr"/>
            <a:r>
              <a:rPr kumimoji="1" lang="ja-JP" altLang="en-US" dirty="0"/>
              <a:t>あなたの信仰は</a:t>
            </a:r>
            <a:br>
              <a:rPr kumimoji="1" lang="en-US" altLang="ja-JP" dirty="0"/>
            </a:br>
            <a:r>
              <a:rPr kumimoji="1" lang="ja-JP" altLang="en-US" dirty="0"/>
              <a:t>神様への恐れに基づいていますか？</a:t>
            </a:r>
            <a:br>
              <a:rPr kumimoji="1" lang="en-US" altLang="ja-JP" dirty="0"/>
            </a:br>
            <a:r>
              <a:rPr kumimoji="1" lang="ja-JP" altLang="en-US" dirty="0"/>
              <a:t>それとも神様への愛に基づいていますか？</a:t>
            </a:r>
            <a:br>
              <a:rPr kumimoji="1" lang="en-US" altLang="ja-JP" dirty="0"/>
            </a:br>
            <a:r>
              <a:rPr kumimoji="1" lang="ja-JP" altLang="en-US" dirty="0"/>
              <a:t>聖書は、イエス様が誰であり、</a:t>
            </a:r>
            <a:br>
              <a:rPr kumimoji="1" lang="en-US" altLang="ja-JP" dirty="0"/>
            </a:br>
            <a:r>
              <a:rPr kumimoji="1" lang="ja-JP" altLang="en-US" dirty="0"/>
              <a:t>私たちのために何をしてくださったか</a:t>
            </a:r>
            <a:br>
              <a:rPr kumimoji="1" lang="en-US" altLang="ja-JP" dirty="0"/>
            </a:br>
            <a:r>
              <a:rPr kumimoji="1" lang="ja-JP" altLang="en-US" dirty="0"/>
              <a:t>についてどのように教えていますか？</a:t>
            </a:r>
          </a:p>
        </p:txBody>
      </p:sp>
    </p:spTree>
    <p:extLst>
      <p:ext uri="{BB962C8B-B14F-4D97-AF65-F5344CB8AC3E}">
        <p14:creationId xmlns:p14="http://schemas.microsoft.com/office/powerpoint/2010/main" val="211171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3E6796-8A62-BCF9-C02D-7C138501B633}"/>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81357A42-00D2-6E39-5700-C27D25F4A7B9}"/>
              </a:ext>
            </a:extLst>
          </p:cNvPr>
          <p:cNvSpPr>
            <a:spLocks noGrp="1" noRot="1" noMove="1" noResize="1" noEditPoints="1" noAdjustHandles="1" noChangeArrowheads="1" noChangeShapeType="1"/>
          </p:cNvSpPr>
          <p:nvPr/>
        </p:nvSpPr>
        <p:spPr>
          <a:xfrm>
            <a:off x="0" y="0"/>
            <a:ext cx="12191999" cy="1000757"/>
          </a:xfrm>
          <a:prstGeom prst="rect">
            <a:avLst/>
          </a:prstGeom>
          <a:solidFill>
            <a:srgbClr val="5437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E4EA0B1-CA50-CB35-BA24-6F68A3F8716B}"/>
              </a:ext>
            </a:extLst>
          </p:cNvPr>
          <p:cNvSpPr txBox="1"/>
          <p:nvPr/>
        </p:nvSpPr>
        <p:spPr>
          <a:xfrm>
            <a:off x="0" y="114026"/>
            <a:ext cx="5736657" cy="830997"/>
          </a:xfrm>
          <a:prstGeom prst="rect">
            <a:avLst/>
          </a:prstGeom>
          <a:noFill/>
        </p:spPr>
        <p:txBody>
          <a:bodyPr wrap="square">
            <a:spAutoFit/>
            <a:scene3d>
              <a:camera prst="isometricOffAxis1Right">
                <a:rot lat="780000" lon="20039998" rev="0"/>
              </a:camera>
              <a:lightRig rig="harsh" dir="t"/>
            </a:scene3d>
            <a:sp3d extrusionH="57150" prstMaterial="matte">
              <a:bevelT w="63500" h="12700" prst="angle"/>
              <a:contourClr>
                <a:schemeClr val="bg1">
                  <a:lumMod val="65000"/>
                </a:schemeClr>
              </a:contourClr>
            </a:sp3d>
          </a:bodyPr>
          <a:lstStyle>
            <a:defPPr>
              <a:defRPr lang="es-ES"/>
            </a:defPPr>
            <a:lvl1pPr algn="ctr">
              <a:defRPr sz="4800" b="1" spc="300">
                <a:ln/>
                <a:solidFill>
                  <a:srgbClr val="C00000"/>
                </a:solidFill>
                <a:effectLst>
                  <a:reflection blurRad="6350" stA="55000" endA="300" endPos="45500" dir="5400000" sy="-100000" algn="bl" rotWithShape="0"/>
                </a:effectLst>
              </a:defRPr>
            </a:lvl1pPr>
          </a:lstStyle>
          <a:p>
            <a:r>
              <a:rPr lang="ja-JP" altLang="en-US" dirty="0">
                <a:solidFill>
                  <a:srgbClr val="FFD243"/>
                </a:solidFill>
              </a:rPr>
              <a:t>永遠（不滅）の王</a:t>
            </a:r>
            <a:endParaRPr lang="es-ES" dirty="0">
              <a:solidFill>
                <a:srgbClr val="FFD243"/>
              </a:solidFill>
            </a:endParaRPr>
          </a:p>
        </p:txBody>
      </p:sp>
      <p:sp>
        <p:nvSpPr>
          <p:cNvPr id="4" name="CuadroTexto 3">
            <a:extLst>
              <a:ext uri="{FF2B5EF4-FFF2-40B4-BE49-F238E27FC236}">
                <a16:creationId xmlns:a16="http://schemas.microsoft.com/office/drawing/2014/main" id="{EEE2195B-0FAC-D028-E0E6-78E17D9699BC}"/>
              </a:ext>
            </a:extLst>
          </p:cNvPr>
          <p:cNvSpPr txBox="1"/>
          <p:nvPr/>
        </p:nvSpPr>
        <p:spPr>
          <a:xfrm>
            <a:off x="5299723" y="141893"/>
            <a:ext cx="6892277" cy="830997"/>
          </a:xfrm>
          <a:prstGeom prst="rect">
            <a:avLst/>
          </a:prstGeom>
          <a:noFill/>
        </p:spPr>
        <p:txBody>
          <a:bodyPr wrap="square">
            <a:spAutoFit/>
          </a:bodyPr>
          <a:lstStyle/>
          <a:p>
            <a:pPr algn="ctr"/>
            <a:r>
              <a:rPr lang="ja-JP" alt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「わたしはわが王を聖なる山シオンに立てた」と。</a:t>
            </a:r>
            <a:r>
              <a:rPr 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a:t>
            </a:r>
            <a:r>
              <a:rPr lang="ja-JP" alt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詩篇</a:t>
            </a:r>
            <a:r>
              <a:rPr 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 2:6</a:t>
            </a:r>
            <a:r>
              <a:rPr lang="es-ES" b="1" dirty="0">
                <a:solidFill>
                  <a:srgbClr val="E8DAD8"/>
                </a:solidFill>
                <a:effectLst>
                  <a:outerShdw blurRad="38100" dist="38100" dir="2700000" algn="tl">
                    <a:srgbClr val="000000">
                      <a:alpha val="43137"/>
                    </a:srgbClr>
                  </a:outerShdw>
                </a:effectLst>
                <a:latin typeface="Comic Sans MS" panose="030F0702030302020204" pitchFamily="66" charset="0"/>
              </a:rPr>
              <a:t>)</a:t>
            </a:r>
            <a:endParaRPr lang="es-ES" sz="2400" b="1" dirty="0">
              <a:solidFill>
                <a:srgbClr val="E8DAD8"/>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D7BC0815-1A9D-72E6-BF72-9314D126E197}"/>
              </a:ext>
            </a:extLst>
          </p:cNvPr>
          <p:cNvSpPr txBox="1"/>
          <p:nvPr/>
        </p:nvSpPr>
        <p:spPr>
          <a:xfrm>
            <a:off x="3004037" y="1143188"/>
            <a:ext cx="5648574" cy="1323439"/>
          </a:xfrm>
          <a:prstGeom prst="rect">
            <a:avLst/>
          </a:prstGeom>
          <a:noFill/>
        </p:spPr>
        <p:txBody>
          <a:bodyPr wrap="square" rtlCol="0">
            <a:spAutoFit/>
          </a:bodyPr>
          <a:lstStyle/>
          <a:p>
            <a:pPr>
              <a:spcBef>
                <a:spcPts val="600"/>
              </a:spcBef>
            </a:pPr>
            <a:r>
              <a:rPr lang="ja-JP" altLang="en-US" sz="2000" b="1" dirty="0"/>
              <a:t>復活の際、神はイエスをその御子と宣言された（詩</a:t>
            </a:r>
            <a:r>
              <a:rPr lang="en-US" altLang="ja-JP" sz="2000" b="1" dirty="0"/>
              <a:t>2:7</a:t>
            </a:r>
            <a:r>
              <a:rPr lang="ja-JP" altLang="en-US" sz="2000" b="1" dirty="0"/>
              <a:t>、使</a:t>
            </a:r>
            <a:r>
              <a:rPr lang="en-US" altLang="ja-JP" sz="2000" b="1" dirty="0"/>
              <a:t>13:32-33</a:t>
            </a:r>
            <a:r>
              <a:rPr lang="ja-JP" altLang="en-US" sz="2000" b="1" dirty="0"/>
              <a:t>）。この表現は、イエスがダビデ契約を引き受け、永遠の王となったことを示している（詩</a:t>
            </a:r>
            <a:r>
              <a:rPr lang="en-US" altLang="ja-JP" sz="2000" b="1" dirty="0"/>
              <a:t>2:8-12</a:t>
            </a:r>
            <a:r>
              <a:rPr lang="ja-JP" altLang="en-US" sz="2000" b="1" dirty="0"/>
              <a:t>）。</a:t>
            </a:r>
            <a:endParaRPr lang="es-ES" sz="2000" b="1" dirty="0"/>
          </a:p>
        </p:txBody>
      </p:sp>
      <p:graphicFrame>
        <p:nvGraphicFramePr>
          <p:cNvPr id="2" name="Diagrama 1">
            <a:extLst>
              <a:ext uri="{FF2B5EF4-FFF2-40B4-BE49-F238E27FC236}">
                <a16:creationId xmlns:a16="http://schemas.microsoft.com/office/drawing/2014/main" id="{D06D2D0F-3DA9-9036-F9CA-A99D5BC86209}"/>
              </a:ext>
            </a:extLst>
          </p:cNvPr>
          <p:cNvGraphicFramePr/>
          <p:nvPr>
            <p:extLst>
              <p:ext uri="{D42A27DB-BD31-4B8C-83A1-F6EECF244321}">
                <p14:modId xmlns:p14="http://schemas.microsoft.com/office/powerpoint/2010/main" val="3069700568"/>
              </p:ext>
            </p:extLst>
          </p:nvPr>
        </p:nvGraphicFramePr>
        <p:xfrm>
          <a:off x="204289" y="5095619"/>
          <a:ext cx="8375294" cy="1651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Imagen que contiene exterior, persona, hombre, parado&#10;&#10;Descripción generada automáticamente">
            <a:extLst>
              <a:ext uri="{FF2B5EF4-FFF2-40B4-BE49-F238E27FC236}">
                <a16:creationId xmlns:a16="http://schemas.microsoft.com/office/drawing/2014/main" id="{0C4D3797-0B09-55F2-002C-BA82D2B965D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6537" y="1143188"/>
            <a:ext cx="2857500" cy="3810000"/>
          </a:xfrm>
          <a:prstGeom prst="round2DiagRect">
            <a:avLst>
              <a:gd name="adj1" fmla="val 0"/>
              <a:gd name="adj2" fmla="val 16505"/>
            </a:avLst>
          </a:prstGeom>
          <a:ln w="57150" cap="sq">
            <a:solidFill>
              <a:srgbClr val="E8DAD8"/>
            </a:solidFill>
            <a:miter lim="800000"/>
          </a:ln>
          <a:effectLst>
            <a:outerShdw blurRad="254000" algn="tl" rotWithShape="0">
              <a:srgbClr val="000000">
                <a:alpha val="43000"/>
              </a:srgbClr>
            </a:outerShdw>
          </a:effectLst>
        </p:spPr>
      </p:pic>
      <p:pic>
        <p:nvPicPr>
          <p:cNvPr id="12" name="Imagen 11" descr="Dibujo de una persona&#10;&#10;Descripción generada automáticamente con confianza media">
            <a:extLst>
              <a:ext uri="{FF2B5EF4-FFF2-40B4-BE49-F238E27FC236}">
                <a16:creationId xmlns:a16="http://schemas.microsoft.com/office/drawing/2014/main" id="{8402F3FD-9480-08C1-68BD-87C51EADD31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681463" y="1129081"/>
            <a:ext cx="3364000" cy="5618227"/>
          </a:xfrm>
          <a:prstGeom prst="round2DiagRect">
            <a:avLst>
              <a:gd name="adj1" fmla="val 16667"/>
              <a:gd name="adj2" fmla="val 0"/>
            </a:avLst>
          </a:prstGeom>
          <a:ln w="57150" cap="sq">
            <a:solidFill>
              <a:srgbClr val="FEDD64"/>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A68B64D5-0D96-D4E5-E74F-4C142B106EC6}"/>
              </a:ext>
            </a:extLst>
          </p:cNvPr>
          <p:cNvSpPr txBox="1"/>
          <p:nvPr/>
        </p:nvSpPr>
        <p:spPr>
          <a:xfrm>
            <a:off x="3069402" y="4683901"/>
            <a:ext cx="5546695" cy="400110"/>
          </a:xfrm>
          <a:prstGeom prst="rect">
            <a:avLst/>
          </a:prstGeom>
          <a:noFill/>
        </p:spPr>
        <p:txBody>
          <a:bodyPr wrap="square">
            <a:spAutoFit/>
          </a:bodyPr>
          <a:lstStyle/>
          <a:p>
            <a:pPr>
              <a:spcBef>
                <a:spcPts val="600"/>
              </a:spcBef>
            </a:pPr>
            <a:r>
              <a:rPr lang="ja-JP" altLang="en-US" sz="2000" b="1" dirty="0"/>
              <a:t>イエスの支配とはどのようなものなのか？</a:t>
            </a:r>
            <a:endParaRPr lang="es-ES" sz="2000" b="1" dirty="0"/>
          </a:p>
        </p:txBody>
      </p:sp>
      <p:sp>
        <p:nvSpPr>
          <p:cNvPr id="10" name="CuadroTexto 9">
            <a:extLst>
              <a:ext uri="{FF2B5EF4-FFF2-40B4-BE49-F238E27FC236}">
                <a16:creationId xmlns:a16="http://schemas.microsoft.com/office/drawing/2014/main" id="{6378E851-4B82-237C-094E-4A08A764F086}"/>
              </a:ext>
            </a:extLst>
          </p:cNvPr>
          <p:cNvSpPr txBox="1"/>
          <p:nvPr/>
        </p:nvSpPr>
        <p:spPr>
          <a:xfrm>
            <a:off x="3032889" y="2575372"/>
            <a:ext cx="5546695" cy="1938992"/>
          </a:xfrm>
          <a:prstGeom prst="rect">
            <a:avLst/>
          </a:prstGeom>
          <a:noFill/>
        </p:spPr>
        <p:txBody>
          <a:bodyPr wrap="square">
            <a:spAutoFit/>
          </a:bodyPr>
          <a:lstStyle/>
          <a:p>
            <a:pPr>
              <a:spcBef>
                <a:spcPts val="600"/>
              </a:spcBef>
            </a:pPr>
            <a:r>
              <a:rPr lang="ja-JP" altLang="en-US" sz="2000" b="1" dirty="0"/>
              <a:t>サタンは、イエスが不正な王であると非難し、王座を簒奪しようと望んでいた。しかし、復活によって、イエスは再び神の座に座った（詩</a:t>
            </a:r>
            <a:r>
              <a:rPr lang="en-US" altLang="ja-JP" sz="2000" b="1" dirty="0"/>
              <a:t>110:1</a:t>
            </a:r>
            <a:r>
              <a:rPr lang="ja-JP" altLang="en-US" sz="2000" b="1" dirty="0"/>
              <a:t>）。告発の虚偽が証明されると、イエスは天と地において礼拝され、罪と反逆の最終的な滅亡を待つ。</a:t>
            </a:r>
            <a:endParaRPr lang="es-ES" sz="2000" b="1" dirty="0"/>
          </a:p>
        </p:txBody>
      </p:sp>
    </p:spTree>
    <p:extLst>
      <p:ext uri="{BB962C8B-B14F-4D97-AF65-F5344CB8AC3E}">
        <p14:creationId xmlns:p14="http://schemas.microsoft.com/office/powerpoint/2010/main" val="410470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9" dur="1000" fill="hold"/>
                                        <p:tgtEl>
                                          <p:spTgt spid="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
                                            <p:graphicEl>
                                              <a:dgm id="{63786721-95E0-4CBD-B134-B3D8C7B0B72C}"/>
                                            </p:graphicEl>
                                          </p:spTgt>
                                        </p:tgtEl>
                                        <p:attrNameLst>
                                          <p:attrName>style.visibility</p:attrName>
                                        </p:attrNameLst>
                                      </p:cBhvr>
                                      <p:to>
                                        <p:strVal val="visible"/>
                                      </p:to>
                                    </p:set>
                                    <p:anim calcmode="lin" valueType="num">
                                      <p:cBhvr>
                                        <p:cTn id="58" dur="500" fill="hold"/>
                                        <p:tgtEl>
                                          <p:spTgt spid="2">
                                            <p:graphicEl>
                                              <a:dgm id="{63786721-95E0-4CBD-B134-B3D8C7B0B72C}"/>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63786721-95E0-4CBD-B134-B3D8C7B0B72C}"/>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63786721-95E0-4CBD-B134-B3D8C7B0B72C}"/>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graphicEl>
                                              <a:dgm id="{EA54980A-52D8-4942-B814-5EDAE6C1AAC1}"/>
                                            </p:graphicEl>
                                          </p:spTgt>
                                        </p:tgtEl>
                                        <p:attrNameLst>
                                          <p:attrName>style.visibility</p:attrName>
                                        </p:attrNameLst>
                                      </p:cBhvr>
                                      <p:to>
                                        <p:strVal val="visible"/>
                                      </p:to>
                                    </p:set>
                                    <p:animEffect transition="in" filter="wipe(left)">
                                      <p:cBhvr>
                                        <p:cTn id="65" dur="500"/>
                                        <p:tgtEl>
                                          <p:spTgt spid="2">
                                            <p:graphicEl>
                                              <a:dgm id="{EA54980A-52D8-4942-B814-5EDAE6C1AAC1}"/>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382FE28B-8780-4C52-9A2B-21736330B13C}"/>
                                            </p:graphicEl>
                                          </p:spTgt>
                                        </p:tgtEl>
                                        <p:attrNameLst>
                                          <p:attrName>style.visibility</p:attrName>
                                        </p:attrNameLst>
                                      </p:cBhvr>
                                      <p:to>
                                        <p:strVal val="visible"/>
                                      </p:to>
                                    </p:set>
                                    <p:anim calcmode="lin" valueType="num">
                                      <p:cBhvr>
                                        <p:cTn id="70" dur="500" fill="hold"/>
                                        <p:tgtEl>
                                          <p:spTgt spid="2">
                                            <p:graphicEl>
                                              <a:dgm id="{382FE28B-8780-4C52-9A2B-21736330B13C}"/>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382FE28B-8780-4C52-9A2B-21736330B13C}"/>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382FE28B-8780-4C52-9A2B-21736330B13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94F7B3F4-F7AA-4F93-AA72-D258A7D0E024}"/>
                                            </p:graphicEl>
                                          </p:spTgt>
                                        </p:tgtEl>
                                        <p:attrNameLst>
                                          <p:attrName>style.visibility</p:attrName>
                                        </p:attrNameLst>
                                      </p:cBhvr>
                                      <p:to>
                                        <p:strVal val="visible"/>
                                      </p:to>
                                    </p:set>
                                    <p:animEffect transition="in" filter="wipe(left)">
                                      <p:cBhvr>
                                        <p:cTn id="77" dur="500"/>
                                        <p:tgtEl>
                                          <p:spTgt spid="2">
                                            <p:graphicEl>
                                              <a:dgm id="{94F7B3F4-F7AA-4F93-AA72-D258A7D0E024}"/>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DA795CA7-922E-487F-B0AA-028919097CB2}"/>
                                            </p:graphicEl>
                                          </p:spTgt>
                                        </p:tgtEl>
                                        <p:attrNameLst>
                                          <p:attrName>style.visibility</p:attrName>
                                        </p:attrNameLst>
                                      </p:cBhvr>
                                      <p:to>
                                        <p:strVal val="visible"/>
                                      </p:to>
                                    </p:set>
                                    <p:anim calcmode="lin" valueType="num">
                                      <p:cBhvr>
                                        <p:cTn id="82" dur="500" fill="hold"/>
                                        <p:tgtEl>
                                          <p:spTgt spid="2">
                                            <p:graphicEl>
                                              <a:dgm id="{DA795CA7-922E-487F-B0AA-028919097CB2}"/>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DA795CA7-922E-487F-B0AA-028919097CB2}"/>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DA795CA7-922E-487F-B0AA-028919097CB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graphicEl>
                                              <a:dgm id="{E1118D48-C4F9-4178-A331-A250279D03CF}"/>
                                            </p:graphicEl>
                                          </p:spTgt>
                                        </p:tgtEl>
                                        <p:attrNameLst>
                                          <p:attrName>style.visibility</p:attrName>
                                        </p:attrNameLst>
                                      </p:cBhvr>
                                      <p:to>
                                        <p:strVal val="visible"/>
                                      </p:to>
                                    </p:set>
                                    <p:animEffect transition="in" filter="wipe(left)">
                                      <p:cBhvr>
                                        <p:cTn id="89" dur="500"/>
                                        <p:tgtEl>
                                          <p:spTgt spid="2">
                                            <p:graphicEl>
                                              <a:dgm id="{E1118D48-C4F9-4178-A331-A250279D03C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511B413F-D8B9-E156-9F9B-F1B00B9858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8716D22-20CE-23DE-47B0-FE4511B619BD}"/>
              </a:ext>
            </a:extLst>
          </p:cNvPr>
          <p:cNvSpPr>
            <a:spLocks noGrp="1"/>
          </p:cNvSpPr>
          <p:nvPr>
            <p:ph type="title"/>
          </p:nvPr>
        </p:nvSpPr>
        <p:spPr>
          <a:xfrm>
            <a:off x="838200" y="2766218"/>
            <a:ext cx="10515600" cy="1325563"/>
          </a:xfrm>
        </p:spPr>
        <p:txBody>
          <a:bodyPr>
            <a:normAutofit fontScale="90000"/>
          </a:bodyPr>
          <a:lstStyle/>
          <a:p>
            <a:pPr algn="ctr"/>
            <a:r>
              <a:rPr kumimoji="1" lang="ja-JP" altLang="en-US" dirty="0"/>
              <a:t>神様の裁きについて</a:t>
            </a:r>
            <a:br>
              <a:rPr kumimoji="1" lang="en-US" altLang="ja-JP" dirty="0"/>
            </a:br>
            <a:r>
              <a:rPr kumimoji="1" lang="ja-JP" altLang="en-US" dirty="0"/>
              <a:t>疑問に思うことはありますか？</a:t>
            </a:r>
            <a:br>
              <a:rPr kumimoji="1" lang="en-US" altLang="ja-JP" dirty="0"/>
            </a:br>
            <a:r>
              <a:rPr kumimoji="1" lang="ja-JP" altLang="en-US" dirty="0"/>
              <a:t>最後には善が悪に勝利し、</a:t>
            </a:r>
            <a:br>
              <a:rPr kumimoji="1" lang="en-US" altLang="ja-JP" dirty="0"/>
            </a:br>
            <a:r>
              <a:rPr kumimoji="1" lang="ja-JP" altLang="en-US" dirty="0"/>
              <a:t>正義が行われ、苦痛と苦しみが</a:t>
            </a:r>
            <a:br>
              <a:rPr kumimoji="1" lang="en-US" altLang="ja-JP" dirty="0"/>
            </a:br>
            <a:r>
              <a:rPr kumimoji="1" lang="ja-JP" altLang="en-US" dirty="0"/>
              <a:t>永遠に打ち負かされるという希望を</a:t>
            </a:r>
            <a:br>
              <a:rPr kumimoji="1" lang="en-US" altLang="ja-JP" dirty="0"/>
            </a:br>
            <a:r>
              <a:rPr kumimoji="1" lang="ja-JP" altLang="en-US" dirty="0"/>
              <a:t>どうしたら持ち続けることが</a:t>
            </a:r>
            <a:br>
              <a:rPr kumimoji="1" lang="en-US" altLang="ja-JP" dirty="0"/>
            </a:br>
            <a:r>
              <a:rPr kumimoji="1" lang="ja-JP" altLang="en-US" dirty="0"/>
              <a:t>出来る</a:t>
            </a:r>
            <a:r>
              <a:rPr kumimoji="1" lang="ja-JP" altLang="en-US"/>
              <a:t>でしょうか？</a:t>
            </a:r>
            <a:endParaRPr kumimoji="1" lang="ja-JP" altLang="en-US" dirty="0"/>
          </a:p>
        </p:txBody>
      </p:sp>
    </p:spTree>
    <p:extLst>
      <p:ext uri="{BB962C8B-B14F-4D97-AF65-F5344CB8AC3E}">
        <p14:creationId xmlns:p14="http://schemas.microsoft.com/office/powerpoint/2010/main" val="88123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09CC3B3-290D-3EB8-C46F-4A7D16E1B6D8}"/>
              </a:ext>
            </a:extLst>
          </p:cNvPr>
          <p:cNvSpPr txBox="1"/>
          <p:nvPr/>
        </p:nvSpPr>
        <p:spPr>
          <a:xfrm>
            <a:off x="1" y="-48125"/>
            <a:ext cx="7832784" cy="769441"/>
          </a:xfrm>
          <a:prstGeom prst="rect">
            <a:avLst/>
          </a:prstGeom>
          <a:noFill/>
        </p:spPr>
        <p:txBody>
          <a:bodyPr wrap="square">
            <a:spAutoFit/>
          </a:bodyPr>
          <a:lstStyle/>
          <a:p>
            <a:pPr algn="ctr"/>
            <a:r>
              <a:rPr lang="ja-JP"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大祭司</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C8B339CC-81C4-BAE9-ABED-45288A3AD790}"/>
              </a:ext>
            </a:extLst>
          </p:cNvPr>
          <p:cNvSpPr txBox="1"/>
          <p:nvPr/>
        </p:nvSpPr>
        <p:spPr>
          <a:xfrm>
            <a:off x="251848" y="593129"/>
            <a:ext cx="7329089" cy="646331"/>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b="1" dirty="0">
                <a:solidFill>
                  <a:srgbClr val="906B58"/>
                </a:solidFill>
                <a:latin typeface="Comic Sans MS" panose="030F0702030302020204" pitchFamily="66" charset="0"/>
              </a:rPr>
              <a:t>主は誓いを立てて、み心を変えられることはない、「あなたはメルキゼデクの位にしたがって／とこしえに祭司である」。</a:t>
            </a:r>
            <a:r>
              <a:rPr lang="es-ES" sz="1400" b="1" dirty="0">
                <a:solidFill>
                  <a:srgbClr val="906B58"/>
                </a:solidFill>
                <a:latin typeface="Comic Sans MS" panose="030F0702030302020204" pitchFamily="66" charset="0"/>
              </a:rPr>
              <a:t>(</a:t>
            </a:r>
            <a:r>
              <a:rPr lang="ja-JP" altLang="en-US" sz="1400" b="1" dirty="0">
                <a:solidFill>
                  <a:srgbClr val="906B58"/>
                </a:solidFill>
                <a:latin typeface="Comic Sans MS" panose="030F0702030302020204" pitchFamily="66" charset="0"/>
              </a:rPr>
              <a:t>詩篇</a:t>
            </a:r>
            <a:r>
              <a:rPr lang="es-ES" sz="1400" b="1" dirty="0">
                <a:solidFill>
                  <a:srgbClr val="906B58"/>
                </a:solidFill>
                <a:latin typeface="Comic Sans MS" panose="030F0702030302020204" pitchFamily="66" charset="0"/>
              </a:rPr>
              <a:t>110:4)</a:t>
            </a:r>
            <a:endParaRPr lang="es-ES" b="1" dirty="0">
              <a:solidFill>
                <a:srgbClr val="906B58"/>
              </a:solidFill>
              <a:latin typeface="Comic Sans MS" panose="030F0702030302020204" pitchFamily="66" charset="0"/>
            </a:endParaRPr>
          </a:p>
        </p:txBody>
      </p:sp>
      <p:sp>
        <p:nvSpPr>
          <p:cNvPr id="5" name="CuadroTexto 4">
            <a:extLst>
              <a:ext uri="{FF2B5EF4-FFF2-40B4-BE49-F238E27FC236}">
                <a16:creationId xmlns:a16="http://schemas.microsoft.com/office/drawing/2014/main" id="{AB10C32C-8823-054B-F943-1ED19251BB84}"/>
              </a:ext>
            </a:extLst>
          </p:cNvPr>
          <p:cNvSpPr txBox="1"/>
          <p:nvPr/>
        </p:nvSpPr>
        <p:spPr>
          <a:xfrm>
            <a:off x="138021" y="1260501"/>
            <a:ext cx="7870198" cy="707886"/>
          </a:xfrm>
          <a:prstGeom prst="rect">
            <a:avLst/>
          </a:prstGeom>
          <a:noFill/>
        </p:spPr>
        <p:txBody>
          <a:bodyPr wrap="square" rtlCol="0">
            <a:spAutoFit/>
          </a:bodyPr>
          <a:lstStyle/>
          <a:p>
            <a:pPr>
              <a:spcBef>
                <a:spcPts val="600"/>
              </a:spcBef>
            </a:pPr>
            <a:r>
              <a:rPr lang="ja-JP" altLang="en-US" sz="2000" b="1" dirty="0"/>
              <a:t>誓いはイエスを王として定め（詩</a:t>
            </a:r>
            <a:r>
              <a:rPr lang="en-US" altLang="ja-JP" sz="2000" b="1" dirty="0"/>
              <a:t>132:11</a:t>
            </a:r>
            <a:r>
              <a:rPr lang="ja-JP" altLang="en-US" sz="2000" b="1" dirty="0"/>
              <a:t>）、誓いはイエスを祭司として定める（詩</a:t>
            </a:r>
            <a:r>
              <a:rPr lang="en-US" altLang="ja-JP" sz="2000" b="1" dirty="0"/>
              <a:t>110:4</a:t>
            </a:r>
            <a:r>
              <a:rPr lang="ja-JP" altLang="en-US" sz="2000" b="1" dirty="0"/>
              <a:t>）。</a:t>
            </a:r>
            <a:endParaRPr lang="es-ES" sz="2000" b="1" dirty="0"/>
          </a:p>
        </p:txBody>
      </p:sp>
      <p:graphicFrame>
        <p:nvGraphicFramePr>
          <p:cNvPr id="2" name="Diagrama 1">
            <a:extLst>
              <a:ext uri="{FF2B5EF4-FFF2-40B4-BE49-F238E27FC236}">
                <a16:creationId xmlns:a16="http://schemas.microsoft.com/office/drawing/2014/main" id="{5452AC76-8461-17B8-CD51-F6EFB9F9A6C2}"/>
              </a:ext>
            </a:extLst>
          </p:cNvPr>
          <p:cNvGraphicFramePr/>
          <p:nvPr>
            <p:extLst>
              <p:ext uri="{D42A27DB-BD31-4B8C-83A1-F6EECF244321}">
                <p14:modId xmlns:p14="http://schemas.microsoft.com/office/powerpoint/2010/main" val="624950572"/>
              </p:ext>
            </p:extLst>
          </p:nvPr>
        </p:nvGraphicFramePr>
        <p:xfrm>
          <a:off x="138023" y="3353382"/>
          <a:ext cx="11915955" cy="3086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Descripción generada automáticamente con confianza baja">
            <a:extLst>
              <a:ext uri="{FF2B5EF4-FFF2-40B4-BE49-F238E27FC236}">
                <a16:creationId xmlns:a16="http://schemas.microsoft.com/office/drawing/2014/main" id="{EF7B3259-D5A2-8369-1B83-5C7B7B15A96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008219" y="125128"/>
            <a:ext cx="3890481" cy="3086513"/>
          </a:xfrm>
          <a:prstGeom prst="rect">
            <a:avLst/>
          </a:prstGeom>
          <a:ln w="88900" cap="sq" cmpd="thickThin">
            <a:solidFill>
              <a:srgbClr val="906B58"/>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A99A47EF-19FF-BBA8-D8E7-CE27A749D695}"/>
              </a:ext>
            </a:extLst>
          </p:cNvPr>
          <p:cNvSpPr txBox="1"/>
          <p:nvPr/>
        </p:nvSpPr>
        <p:spPr>
          <a:xfrm>
            <a:off x="138020" y="2968661"/>
            <a:ext cx="7870198" cy="400110"/>
          </a:xfrm>
          <a:prstGeom prst="rect">
            <a:avLst/>
          </a:prstGeom>
          <a:noFill/>
        </p:spPr>
        <p:txBody>
          <a:bodyPr wrap="square">
            <a:spAutoFit/>
          </a:bodyPr>
          <a:lstStyle/>
          <a:p>
            <a:pPr>
              <a:spcBef>
                <a:spcPts val="600"/>
              </a:spcBef>
            </a:pPr>
            <a:r>
              <a:rPr lang="ja-JP" altLang="en-US" sz="2000" b="1" dirty="0"/>
              <a:t>イエスの神権はどのような点で優れていますか？</a:t>
            </a:r>
            <a:endParaRPr lang="es-ES" sz="2000" b="1" dirty="0"/>
          </a:p>
        </p:txBody>
      </p:sp>
      <p:sp>
        <p:nvSpPr>
          <p:cNvPr id="11" name="CuadroTexto 10">
            <a:extLst>
              <a:ext uri="{FF2B5EF4-FFF2-40B4-BE49-F238E27FC236}">
                <a16:creationId xmlns:a16="http://schemas.microsoft.com/office/drawing/2014/main" id="{E4965BEE-9F88-B1F9-A634-061D97633E1D}"/>
              </a:ext>
            </a:extLst>
          </p:cNvPr>
          <p:cNvSpPr txBox="1"/>
          <p:nvPr/>
        </p:nvSpPr>
        <p:spPr>
          <a:xfrm>
            <a:off x="138024" y="1968387"/>
            <a:ext cx="7870192" cy="969496"/>
          </a:xfrm>
          <a:prstGeom prst="rect">
            <a:avLst/>
          </a:prstGeom>
          <a:noFill/>
        </p:spPr>
        <p:txBody>
          <a:bodyPr wrap="square">
            <a:spAutoFit/>
          </a:bodyPr>
          <a:lstStyle/>
          <a:p>
            <a:pPr>
              <a:spcBef>
                <a:spcPts val="600"/>
              </a:spcBef>
            </a:pPr>
            <a:r>
              <a:rPr lang="ja-JP" altLang="en-US" sz="1900" b="1" dirty="0"/>
              <a:t>イエスはユダ族であって、レビ族（祭司職）ではなかった。しかし、神ご自身は、イエスをレビ人の祭司職よりも優れた（そして先立つ）務めに従う大祭司と宣言された（ヘブ</a:t>
            </a:r>
            <a:r>
              <a:rPr lang="en-US" altLang="ja-JP" sz="1900" b="1" dirty="0"/>
              <a:t>7:14-15</a:t>
            </a:r>
            <a:r>
              <a:rPr lang="ja-JP" altLang="en-US" sz="1900" b="1" dirty="0"/>
              <a:t>、</a:t>
            </a:r>
            <a:r>
              <a:rPr lang="en-US" altLang="ja-JP" sz="1900" b="1" dirty="0"/>
              <a:t>8:1</a:t>
            </a:r>
            <a:r>
              <a:rPr lang="ja-JP" altLang="en-US" sz="1900" b="1" dirty="0"/>
              <a:t>）。</a:t>
            </a:r>
            <a:endParaRPr lang="es-ES" sz="1900" b="1" dirty="0"/>
          </a:p>
        </p:txBody>
      </p:sp>
      <p:sp>
        <p:nvSpPr>
          <p:cNvPr id="7" name="CuadroTexto 6">
            <a:extLst>
              <a:ext uri="{FF2B5EF4-FFF2-40B4-BE49-F238E27FC236}">
                <a16:creationId xmlns:a16="http://schemas.microsoft.com/office/drawing/2014/main" id="{98FF8F11-1211-F2A6-3FFC-F5AF41B67A83}"/>
              </a:ext>
            </a:extLst>
          </p:cNvPr>
          <p:cNvSpPr txBox="1"/>
          <p:nvPr/>
        </p:nvSpPr>
        <p:spPr>
          <a:xfrm>
            <a:off x="0" y="6439895"/>
            <a:ext cx="12192000" cy="400110"/>
          </a:xfrm>
          <a:prstGeom prst="rect">
            <a:avLst/>
          </a:prstGeom>
          <a:noFill/>
        </p:spPr>
        <p:txBody>
          <a:bodyPr wrap="square" rtlCol="0">
            <a:spAutoFit/>
          </a:bodyPr>
          <a:lstStyle/>
          <a:p>
            <a:pPr algn="ctr">
              <a:spcBef>
                <a:spcPts val="600"/>
              </a:spcBef>
            </a:pPr>
            <a:r>
              <a:rPr lang="ja-JP" altLang="en-US" sz="2000" b="1" dirty="0">
                <a:solidFill>
                  <a:schemeClr val="accent4"/>
                </a:solidFill>
                <a:effectLst>
                  <a:outerShdw blurRad="38100" dist="38100" dir="2700000" algn="tl">
                    <a:srgbClr val="000000">
                      <a:alpha val="43137"/>
                    </a:srgbClr>
                  </a:outerShdw>
                </a:effectLst>
              </a:rPr>
              <a:t>イエスの素晴らしい王権的祭司職は、私たちに絶対的な従順と信頼を要求する。</a:t>
            </a:r>
            <a:endParaRPr lang="es-ES" sz="2000"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604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1" dur="1000" fill="hold"/>
                                        <p:tgtEl>
                                          <p:spTgt spid="8"/>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2">
                                            <p:graphicEl>
                                              <a:dgm id="{A28A1D69-E63F-46DB-B662-2F45E19C9C8F}"/>
                                            </p:graphicEl>
                                          </p:spTgt>
                                        </p:tgtEl>
                                        <p:attrNameLst>
                                          <p:attrName>style.visibility</p:attrName>
                                        </p:attrNameLst>
                                      </p:cBhvr>
                                      <p:to>
                                        <p:strVal val="visible"/>
                                      </p:to>
                                    </p:set>
                                    <p:animEffect transition="in" filter="fade">
                                      <p:cBhvr>
                                        <p:cTn id="60" dur="1000"/>
                                        <p:tgtEl>
                                          <p:spTgt spid="2">
                                            <p:graphicEl>
                                              <a:dgm id="{A28A1D69-E63F-46DB-B662-2F45E19C9C8F}"/>
                                            </p:graphicEl>
                                          </p:spTgt>
                                        </p:tgtEl>
                                      </p:cBhvr>
                                    </p:animEffect>
                                    <p:anim calcmode="lin" valueType="num">
                                      <p:cBhvr>
                                        <p:cTn id="61" dur="1000" fill="hold"/>
                                        <p:tgtEl>
                                          <p:spTgt spid="2">
                                            <p:graphicEl>
                                              <a:dgm id="{A28A1D69-E63F-46DB-B662-2F45E19C9C8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A28A1D69-E63F-46DB-B662-2F45E19C9C8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A28A1D69-E63F-46DB-B662-2F45E19C9C8F}"/>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2">
                                            <p:graphicEl>
                                              <a:dgm id="{EBEBAF2A-997B-4974-96BE-42A1C73844D5}"/>
                                            </p:graphicEl>
                                          </p:spTgt>
                                        </p:tgtEl>
                                        <p:attrNameLst>
                                          <p:attrName>style.visibility</p:attrName>
                                        </p:attrNameLst>
                                      </p:cBhvr>
                                      <p:to>
                                        <p:strVal val="visible"/>
                                      </p:to>
                                    </p:set>
                                    <p:animEffect transition="in" filter="fade">
                                      <p:cBhvr>
                                        <p:cTn id="66" dur="1000"/>
                                        <p:tgtEl>
                                          <p:spTgt spid="2">
                                            <p:graphicEl>
                                              <a:dgm id="{EBEBAF2A-997B-4974-96BE-42A1C73844D5}"/>
                                            </p:graphicEl>
                                          </p:spTgt>
                                        </p:tgtEl>
                                      </p:cBhvr>
                                    </p:animEffect>
                                    <p:anim calcmode="lin" valueType="num">
                                      <p:cBhvr>
                                        <p:cTn id="67" dur="1000" fill="hold"/>
                                        <p:tgtEl>
                                          <p:spTgt spid="2">
                                            <p:graphicEl>
                                              <a:dgm id="{EBEBAF2A-997B-4974-96BE-42A1C73844D5}"/>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2">
                                            <p:graphicEl>
                                              <a:dgm id="{EBEBAF2A-997B-4974-96BE-42A1C73844D5}"/>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
                                            <p:graphicEl>
                                              <a:dgm id="{EBEBAF2A-997B-4974-96BE-42A1C73844D5}"/>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2">
                                            <p:graphicEl>
                                              <a:dgm id="{A14488B7-C958-4C24-AECE-20EC72A83B0C}"/>
                                            </p:graphicEl>
                                          </p:spTgt>
                                        </p:tgtEl>
                                        <p:attrNameLst>
                                          <p:attrName>style.visibility</p:attrName>
                                        </p:attrNameLst>
                                      </p:cBhvr>
                                      <p:to>
                                        <p:strVal val="visible"/>
                                      </p:to>
                                    </p:set>
                                    <p:animEffect transition="in" filter="fade">
                                      <p:cBhvr>
                                        <p:cTn id="72" dur="1000"/>
                                        <p:tgtEl>
                                          <p:spTgt spid="2">
                                            <p:graphicEl>
                                              <a:dgm id="{A14488B7-C958-4C24-AECE-20EC72A83B0C}"/>
                                            </p:graphicEl>
                                          </p:spTgt>
                                        </p:tgtEl>
                                      </p:cBhvr>
                                    </p:animEffect>
                                    <p:anim calcmode="lin" valueType="num">
                                      <p:cBhvr>
                                        <p:cTn id="73" dur="1000" fill="hold"/>
                                        <p:tgtEl>
                                          <p:spTgt spid="2">
                                            <p:graphicEl>
                                              <a:dgm id="{A14488B7-C958-4C24-AECE-20EC72A83B0C}"/>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2">
                                            <p:graphicEl>
                                              <a:dgm id="{A14488B7-C958-4C24-AECE-20EC72A83B0C}"/>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
                                            <p:graphicEl>
                                              <a:dgm id="{A14488B7-C958-4C24-AECE-20EC72A83B0C}"/>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
                                            <p:graphicEl>
                                              <a:dgm id="{D07C85D0-A473-4AC1-8C6D-34AEBC142A98}"/>
                                            </p:graphicEl>
                                          </p:spTgt>
                                        </p:tgtEl>
                                        <p:attrNameLst>
                                          <p:attrName>style.visibility</p:attrName>
                                        </p:attrNameLst>
                                      </p:cBhvr>
                                      <p:to>
                                        <p:strVal val="visible"/>
                                      </p:to>
                                    </p:set>
                                    <p:animEffect transition="in" filter="fade">
                                      <p:cBhvr>
                                        <p:cTn id="80" dur="500"/>
                                        <p:tgtEl>
                                          <p:spTgt spid="2">
                                            <p:graphicEl>
                                              <a:dgm id="{D07C85D0-A473-4AC1-8C6D-34AEBC142A98}"/>
                                            </p:graphicEl>
                                          </p:spTgt>
                                        </p:tgtEl>
                                      </p:cBhvr>
                                    </p:animEffect>
                                    <p:anim calcmode="lin" valueType="num">
                                      <p:cBhvr>
                                        <p:cTn id="81" dur="500" fill="hold"/>
                                        <p:tgtEl>
                                          <p:spTgt spid="2">
                                            <p:graphicEl>
                                              <a:dgm id="{D07C85D0-A473-4AC1-8C6D-34AEBC142A98}"/>
                                            </p:graphicEl>
                                          </p:spTgt>
                                        </p:tgtEl>
                                        <p:attrNameLst>
                                          <p:attrName>ppt_x</p:attrName>
                                        </p:attrNameLst>
                                      </p:cBhvr>
                                      <p:tavLst>
                                        <p:tav tm="0">
                                          <p:val>
                                            <p:strVal val="#ppt_x"/>
                                          </p:val>
                                        </p:tav>
                                        <p:tav tm="100000">
                                          <p:val>
                                            <p:strVal val="#ppt_x"/>
                                          </p:val>
                                        </p:tav>
                                      </p:tavLst>
                                    </p:anim>
                                    <p:anim calcmode="lin" valueType="num">
                                      <p:cBhvr>
                                        <p:cTn id="82" dur="500" fill="hold"/>
                                        <p:tgtEl>
                                          <p:spTgt spid="2">
                                            <p:graphicEl>
                                              <a:dgm id="{D07C85D0-A473-4AC1-8C6D-34AEBC142A98}"/>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graphicEl>
                                              <a:dgm id="{AD5528E7-7B25-4C42-BD97-2882295E200A}"/>
                                            </p:graphicEl>
                                          </p:spTgt>
                                        </p:tgtEl>
                                        <p:attrNameLst>
                                          <p:attrName>style.visibility</p:attrName>
                                        </p:attrNameLst>
                                      </p:cBhvr>
                                      <p:to>
                                        <p:strVal val="visible"/>
                                      </p:to>
                                    </p:set>
                                    <p:animEffect transition="in" filter="fade">
                                      <p:cBhvr>
                                        <p:cTn id="87" dur="1000"/>
                                        <p:tgtEl>
                                          <p:spTgt spid="2">
                                            <p:graphicEl>
                                              <a:dgm id="{AD5528E7-7B25-4C42-BD97-2882295E200A}"/>
                                            </p:graphicEl>
                                          </p:spTgt>
                                        </p:tgtEl>
                                      </p:cBhvr>
                                    </p:animEffect>
                                    <p:anim calcmode="lin" valueType="num">
                                      <p:cBhvr>
                                        <p:cTn id="88" dur="1000" fill="hold"/>
                                        <p:tgtEl>
                                          <p:spTgt spid="2">
                                            <p:graphicEl>
                                              <a:dgm id="{AD5528E7-7B25-4C42-BD97-2882295E200A}"/>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graphicEl>
                                              <a:dgm id="{AD5528E7-7B25-4C42-BD97-2882295E200A}"/>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graphicEl>
                                              <a:dgm id="{AD5528E7-7B25-4C42-BD97-2882295E200A}"/>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
                                            <p:graphicEl>
                                              <a:dgm id="{4800D772-BB21-4CA1-A9CE-2105E26CB2F6}"/>
                                            </p:graphicEl>
                                          </p:spTgt>
                                        </p:tgtEl>
                                        <p:attrNameLst>
                                          <p:attrName>style.visibility</p:attrName>
                                        </p:attrNameLst>
                                      </p:cBhvr>
                                      <p:to>
                                        <p:strVal val="visible"/>
                                      </p:to>
                                    </p:set>
                                    <p:animEffect transition="in" filter="fade">
                                      <p:cBhvr>
                                        <p:cTn id="93" dur="1000"/>
                                        <p:tgtEl>
                                          <p:spTgt spid="2">
                                            <p:graphicEl>
                                              <a:dgm id="{4800D772-BB21-4CA1-A9CE-2105E26CB2F6}"/>
                                            </p:graphicEl>
                                          </p:spTgt>
                                        </p:tgtEl>
                                      </p:cBhvr>
                                    </p:animEffect>
                                    <p:anim calcmode="lin" valueType="num">
                                      <p:cBhvr>
                                        <p:cTn id="94" dur="1000" fill="hold"/>
                                        <p:tgtEl>
                                          <p:spTgt spid="2">
                                            <p:graphicEl>
                                              <a:dgm id="{4800D772-BB21-4CA1-A9CE-2105E26CB2F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
                                            <p:graphicEl>
                                              <a:dgm id="{4800D772-BB21-4CA1-A9CE-2105E26CB2F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
                                            <p:graphicEl>
                                              <a:dgm id="{4800D772-BB21-4CA1-A9CE-2105E26CB2F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
                                            <p:graphicEl>
                                              <a:dgm id="{01D9EC32-1E24-4BC1-8881-969F83FA8B3F}"/>
                                            </p:graphicEl>
                                          </p:spTgt>
                                        </p:tgtEl>
                                        <p:attrNameLst>
                                          <p:attrName>style.visibility</p:attrName>
                                        </p:attrNameLst>
                                      </p:cBhvr>
                                      <p:to>
                                        <p:strVal val="visible"/>
                                      </p:to>
                                    </p:set>
                                    <p:animEffect transition="in" filter="fade">
                                      <p:cBhvr>
                                        <p:cTn id="99" dur="1000"/>
                                        <p:tgtEl>
                                          <p:spTgt spid="2">
                                            <p:graphicEl>
                                              <a:dgm id="{01D9EC32-1E24-4BC1-8881-969F83FA8B3F}"/>
                                            </p:graphicEl>
                                          </p:spTgt>
                                        </p:tgtEl>
                                      </p:cBhvr>
                                    </p:animEffect>
                                    <p:anim calcmode="lin" valueType="num">
                                      <p:cBhvr>
                                        <p:cTn id="100" dur="1000" fill="hold"/>
                                        <p:tgtEl>
                                          <p:spTgt spid="2">
                                            <p:graphicEl>
                                              <a:dgm id="{01D9EC32-1E24-4BC1-8881-969F83FA8B3F}"/>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
                                            <p:graphicEl>
                                              <a:dgm id="{01D9EC32-1E24-4BC1-8881-969F83FA8B3F}"/>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
                                            <p:graphicEl>
                                              <a:dgm id="{01D9EC32-1E24-4BC1-8881-969F83FA8B3F}"/>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2">
                                            <p:graphicEl>
                                              <a:dgm id="{659CBAE9-11DA-4BE0-8FB8-6FE1A6D7319A}"/>
                                            </p:graphicEl>
                                          </p:spTgt>
                                        </p:tgtEl>
                                        <p:attrNameLst>
                                          <p:attrName>style.visibility</p:attrName>
                                        </p:attrNameLst>
                                      </p:cBhvr>
                                      <p:to>
                                        <p:strVal val="visible"/>
                                      </p:to>
                                    </p:set>
                                    <p:animEffect transition="in" filter="fade">
                                      <p:cBhvr>
                                        <p:cTn id="107" dur="500"/>
                                        <p:tgtEl>
                                          <p:spTgt spid="2">
                                            <p:graphicEl>
                                              <a:dgm id="{659CBAE9-11DA-4BE0-8FB8-6FE1A6D7319A}"/>
                                            </p:graphicEl>
                                          </p:spTgt>
                                        </p:tgtEl>
                                      </p:cBhvr>
                                    </p:animEffect>
                                    <p:anim calcmode="lin" valueType="num">
                                      <p:cBhvr>
                                        <p:cTn id="108" dur="500" fill="hold"/>
                                        <p:tgtEl>
                                          <p:spTgt spid="2">
                                            <p:graphicEl>
                                              <a:dgm id="{659CBAE9-11DA-4BE0-8FB8-6FE1A6D7319A}"/>
                                            </p:graphicEl>
                                          </p:spTgt>
                                        </p:tgtEl>
                                        <p:attrNameLst>
                                          <p:attrName>ppt_x</p:attrName>
                                        </p:attrNameLst>
                                      </p:cBhvr>
                                      <p:tavLst>
                                        <p:tav tm="0">
                                          <p:val>
                                            <p:strVal val="#ppt_x"/>
                                          </p:val>
                                        </p:tav>
                                        <p:tav tm="100000">
                                          <p:val>
                                            <p:strVal val="#ppt_x"/>
                                          </p:val>
                                        </p:tav>
                                      </p:tavLst>
                                    </p:anim>
                                    <p:anim calcmode="lin" valueType="num">
                                      <p:cBhvr>
                                        <p:cTn id="109" dur="500" fill="hold"/>
                                        <p:tgtEl>
                                          <p:spTgt spid="2">
                                            <p:graphicEl>
                                              <a:dgm id="{659CBAE9-11DA-4BE0-8FB8-6FE1A6D7319A}"/>
                                            </p:graphic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7" presetClass="entr" presetSubtype="0" fill="hold" grpId="0" nodeType="clickEffect">
                                  <p:stCondLst>
                                    <p:cond delay="0"/>
                                  </p:stCondLst>
                                  <p:childTnLst>
                                    <p:set>
                                      <p:cBhvr>
                                        <p:cTn id="113" dur="1" fill="hold">
                                          <p:stCondLst>
                                            <p:cond delay="0"/>
                                          </p:stCondLst>
                                        </p:cTn>
                                        <p:tgtEl>
                                          <p:spTgt spid="2">
                                            <p:graphicEl>
                                              <a:dgm id="{7F57E569-AAB7-4AF7-A0C2-4E902326AE5F}"/>
                                            </p:graphicEl>
                                          </p:spTgt>
                                        </p:tgtEl>
                                        <p:attrNameLst>
                                          <p:attrName>style.visibility</p:attrName>
                                        </p:attrNameLst>
                                      </p:cBhvr>
                                      <p:to>
                                        <p:strVal val="visible"/>
                                      </p:to>
                                    </p:set>
                                    <p:animEffect transition="in" filter="fade">
                                      <p:cBhvr>
                                        <p:cTn id="114" dur="1000"/>
                                        <p:tgtEl>
                                          <p:spTgt spid="2">
                                            <p:graphicEl>
                                              <a:dgm id="{7F57E569-AAB7-4AF7-A0C2-4E902326AE5F}"/>
                                            </p:graphicEl>
                                          </p:spTgt>
                                        </p:tgtEl>
                                      </p:cBhvr>
                                    </p:animEffect>
                                    <p:anim calcmode="lin" valueType="num">
                                      <p:cBhvr>
                                        <p:cTn id="115" dur="1000" fill="hold"/>
                                        <p:tgtEl>
                                          <p:spTgt spid="2">
                                            <p:graphicEl>
                                              <a:dgm id="{7F57E569-AAB7-4AF7-A0C2-4E902326AE5F}"/>
                                            </p:graphicEl>
                                          </p:spTgt>
                                        </p:tgtEl>
                                        <p:attrNameLst>
                                          <p:attrName>ppt_x</p:attrName>
                                        </p:attrNameLst>
                                      </p:cBhvr>
                                      <p:tavLst>
                                        <p:tav tm="0">
                                          <p:val>
                                            <p:strVal val="#ppt_x"/>
                                          </p:val>
                                        </p:tav>
                                        <p:tav tm="100000">
                                          <p:val>
                                            <p:strVal val="#ppt_x"/>
                                          </p:val>
                                        </p:tav>
                                      </p:tavLst>
                                    </p:anim>
                                    <p:anim calcmode="lin" valueType="num">
                                      <p:cBhvr>
                                        <p:cTn id="116" dur="900" decel="100000" fill="hold"/>
                                        <p:tgtEl>
                                          <p:spTgt spid="2">
                                            <p:graphicEl>
                                              <a:dgm id="{7F57E569-AAB7-4AF7-A0C2-4E902326AE5F}"/>
                                            </p:graphicEl>
                                          </p:spTgt>
                                        </p:tgtEl>
                                        <p:attrNameLst>
                                          <p:attrName>ppt_y</p:attrName>
                                        </p:attrNameLst>
                                      </p:cBhvr>
                                      <p:tavLst>
                                        <p:tav tm="0">
                                          <p:val>
                                            <p:strVal val="#ppt_y+1"/>
                                          </p:val>
                                        </p:tav>
                                        <p:tav tm="100000">
                                          <p:val>
                                            <p:strVal val="#ppt_y-.03"/>
                                          </p:val>
                                        </p:tav>
                                      </p:tavLst>
                                    </p:anim>
                                    <p:anim calcmode="lin" valueType="num">
                                      <p:cBhvr>
                                        <p:cTn id="117" dur="100" accel="100000" fill="hold">
                                          <p:stCondLst>
                                            <p:cond delay="900"/>
                                          </p:stCondLst>
                                        </p:cTn>
                                        <p:tgtEl>
                                          <p:spTgt spid="2">
                                            <p:graphicEl>
                                              <a:dgm id="{7F57E569-AAB7-4AF7-A0C2-4E902326AE5F}"/>
                                            </p:graphicEl>
                                          </p:spTgt>
                                        </p:tgtEl>
                                        <p:attrNameLst>
                                          <p:attrName>ppt_y</p:attrName>
                                        </p:attrNameLst>
                                      </p:cBhvr>
                                      <p:tavLst>
                                        <p:tav tm="0">
                                          <p:val>
                                            <p:strVal val="#ppt_y-.03"/>
                                          </p:val>
                                        </p:tav>
                                        <p:tav tm="100000">
                                          <p:val>
                                            <p:strVal val="#ppt_y"/>
                                          </p:val>
                                        </p:tav>
                                      </p:tavLst>
                                    </p:anim>
                                  </p:childTnLst>
                                </p:cTn>
                              </p:par>
                              <p:par>
                                <p:cTn id="118" presetID="37" presetClass="entr" presetSubtype="0" fill="hold" grpId="0" nodeType="withEffect">
                                  <p:stCondLst>
                                    <p:cond delay="0"/>
                                  </p:stCondLst>
                                  <p:childTnLst>
                                    <p:set>
                                      <p:cBhvr>
                                        <p:cTn id="119" dur="1" fill="hold">
                                          <p:stCondLst>
                                            <p:cond delay="0"/>
                                          </p:stCondLst>
                                        </p:cTn>
                                        <p:tgtEl>
                                          <p:spTgt spid="2">
                                            <p:graphicEl>
                                              <a:dgm id="{F2795010-6D78-44CA-A1FF-03899ACC5683}"/>
                                            </p:graphicEl>
                                          </p:spTgt>
                                        </p:tgtEl>
                                        <p:attrNameLst>
                                          <p:attrName>style.visibility</p:attrName>
                                        </p:attrNameLst>
                                      </p:cBhvr>
                                      <p:to>
                                        <p:strVal val="visible"/>
                                      </p:to>
                                    </p:set>
                                    <p:animEffect transition="in" filter="fade">
                                      <p:cBhvr>
                                        <p:cTn id="120" dur="1000"/>
                                        <p:tgtEl>
                                          <p:spTgt spid="2">
                                            <p:graphicEl>
                                              <a:dgm id="{F2795010-6D78-44CA-A1FF-03899ACC5683}"/>
                                            </p:graphicEl>
                                          </p:spTgt>
                                        </p:tgtEl>
                                      </p:cBhvr>
                                    </p:animEffect>
                                    <p:anim calcmode="lin" valueType="num">
                                      <p:cBhvr>
                                        <p:cTn id="121" dur="1000" fill="hold"/>
                                        <p:tgtEl>
                                          <p:spTgt spid="2">
                                            <p:graphicEl>
                                              <a:dgm id="{F2795010-6D78-44CA-A1FF-03899ACC5683}"/>
                                            </p:graphicEl>
                                          </p:spTgt>
                                        </p:tgtEl>
                                        <p:attrNameLst>
                                          <p:attrName>ppt_x</p:attrName>
                                        </p:attrNameLst>
                                      </p:cBhvr>
                                      <p:tavLst>
                                        <p:tav tm="0">
                                          <p:val>
                                            <p:strVal val="#ppt_x"/>
                                          </p:val>
                                        </p:tav>
                                        <p:tav tm="100000">
                                          <p:val>
                                            <p:strVal val="#ppt_x"/>
                                          </p:val>
                                        </p:tav>
                                      </p:tavLst>
                                    </p:anim>
                                    <p:anim calcmode="lin" valueType="num">
                                      <p:cBhvr>
                                        <p:cTn id="122" dur="900" decel="100000" fill="hold"/>
                                        <p:tgtEl>
                                          <p:spTgt spid="2">
                                            <p:graphicEl>
                                              <a:dgm id="{F2795010-6D78-44CA-A1FF-03899ACC5683}"/>
                                            </p:graphicEl>
                                          </p:spTgt>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2">
                                            <p:graphicEl>
                                              <a:dgm id="{F2795010-6D78-44CA-A1FF-03899ACC5683}"/>
                                            </p:graphicEl>
                                          </p:spTgt>
                                        </p:tgtEl>
                                        <p:attrNameLst>
                                          <p:attrName>ppt_y</p:attrName>
                                        </p:attrNameLst>
                                      </p:cBhvr>
                                      <p:tavLst>
                                        <p:tav tm="0">
                                          <p:val>
                                            <p:strVal val="#ppt_y-.03"/>
                                          </p:val>
                                        </p:tav>
                                        <p:tav tm="100000">
                                          <p:val>
                                            <p:strVal val="#ppt_y"/>
                                          </p:val>
                                        </p:tav>
                                      </p:tavLst>
                                    </p:anim>
                                  </p:childTnLst>
                                </p:cTn>
                              </p:par>
                              <p:par>
                                <p:cTn id="124" presetID="37" presetClass="entr" presetSubtype="0" fill="hold" grpId="0" nodeType="withEffect">
                                  <p:stCondLst>
                                    <p:cond delay="0"/>
                                  </p:stCondLst>
                                  <p:childTnLst>
                                    <p:set>
                                      <p:cBhvr>
                                        <p:cTn id="125" dur="1" fill="hold">
                                          <p:stCondLst>
                                            <p:cond delay="0"/>
                                          </p:stCondLst>
                                        </p:cTn>
                                        <p:tgtEl>
                                          <p:spTgt spid="2">
                                            <p:graphicEl>
                                              <a:dgm id="{C4496827-74A3-4603-823F-1CC0A80982A0}"/>
                                            </p:graphicEl>
                                          </p:spTgt>
                                        </p:tgtEl>
                                        <p:attrNameLst>
                                          <p:attrName>style.visibility</p:attrName>
                                        </p:attrNameLst>
                                      </p:cBhvr>
                                      <p:to>
                                        <p:strVal val="visible"/>
                                      </p:to>
                                    </p:set>
                                    <p:animEffect transition="in" filter="fade">
                                      <p:cBhvr>
                                        <p:cTn id="126" dur="1000"/>
                                        <p:tgtEl>
                                          <p:spTgt spid="2">
                                            <p:graphicEl>
                                              <a:dgm id="{C4496827-74A3-4603-823F-1CC0A80982A0}"/>
                                            </p:graphicEl>
                                          </p:spTgt>
                                        </p:tgtEl>
                                      </p:cBhvr>
                                    </p:animEffect>
                                    <p:anim calcmode="lin" valueType="num">
                                      <p:cBhvr>
                                        <p:cTn id="127" dur="1000" fill="hold"/>
                                        <p:tgtEl>
                                          <p:spTgt spid="2">
                                            <p:graphicEl>
                                              <a:dgm id="{C4496827-74A3-4603-823F-1CC0A80982A0}"/>
                                            </p:graphicEl>
                                          </p:spTgt>
                                        </p:tgtEl>
                                        <p:attrNameLst>
                                          <p:attrName>ppt_x</p:attrName>
                                        </p:attrNameLst>
                                      </p:cBhvr>
                                      <p:tavLst>
                                        <p:tav tm="0">
                                          <p:val>
                                            <p:strVal val="#ppt_x"/>
                                          </p:val>
                                        </p:tav>
                                        <p:tav tm="100000">
                                          <p:val>
                                            <p:strVal val="#ppt_x"/>
                                          </p:val>
                                        </p:tav>
                                      </p:tavLst>
                                    </p:anim>
                                    <p:anim calcmode="lin" valueType="num">
                                      <p:cBhvr>
                                        <p:cTn id="128" dur="900" decel="100000" fill="hold"/>
                                        <p:tgtEl>
                                          <p:spTgt spid="2">
                                            <p:graphicEl>
                                              <a:dgm id="{C4496827-74A3-4603-823F-1CC0A80982A0}"/>
                                            </p:graphicEl>
                                          </p:spTgt>
                                        </p:tgtEl>
                                        <p:attrNameLst>
                                          <p:attrName>ppt_y</p:attrName>
                                        </p:attrNameLst>
                                      </p:cBhvr>
                                      <p:tavLst>
                                        <p:tav tm="0">
                                          <p:val>
                                            <p:strVal val="#ppt_y+1"/>
                                          </p:val>
                                        </p:tav>
                                        <p:tav tm="100000">
                                          <p:val>
                                            <p:strVal val="#ppt_y-.03"/>
                                          </p:val>
                                        </p:tav>
                                      </p:tavLst>
                                    </p:anim>
                                    <p:anim calcmode="lin" valueType="num">
                                      <p:cBhvr>
                                        <p:cTn id="129" dur="100" accel="100000" fill="hold">
                                          <p:stCondLst>
                                            <p:cond delay="900"/>
                                          </p:stCondLst>
                                        </p:cTn>
                                        <p:tgtEl>
                                          <p:spTgt spid="2">
                                            <p:graphicEl>
                                              <a:dgm id="{C4496827-74A3-4603-823F-1CC0A80982A0}"/>
                                            </p:graphicEl>
                                          </p:spTgt>
                                        </p:tgtEl>
                                        <p:attrNameLst>
                                          <p:attrName>ppt_y</p:attrName>
                                        </p:attrNameLst>
                                      </p:cBhvr>
                                      <p:tavLst>
                                        <p:tav tm="0">
                                          <p:val>
                                            <p:strVal val="#ppt_y-.03"/>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DE80A387-5374-455B-8AA9-E18DE7C8E28E}"/>
                                            </p:graphicEl>
                                          </p:spTgt>
                                        </p:tgtEl>
                                        <p:attrNameLst>
                                          <p:attrName>style.visibility</p:attrName>
                                        </p:attrNameLst>
                                      </p:cBhvr>
                                      <p:to>
                                        <p:strVal val="visible"/>
                                      </p:to>
                                    </p:set>
                                    <p:animEffect transition="in" filter="fade">
                                      <p:cBhvr>
                                        <p:cTn id="134" dur="500"/>
                                        <p:tgtEl>
                                          <p:spTgt spid="2">
                                            <p:graphicEl>
                                              <a:dgm id="{DE80A387-5374-455B-8AA9-E18DE7C8E28E}"/>
                                            </p:graphicEl>
                                          </p:spTgt>
                                        </p:tgtEl>
                                      </p:cBhvr>
                                    </p:animEffect>
                                    <p:anim calcmode="lin" valueType="num">
                                      <p:cBhvr>
                                        <p:cTn id="135" dur="500" fill="hold"/>
                                        <p:tgtEl>
                                          <p:spTgt spid="2">
                                            <p:graphicEl>
                                              <a:dgm id="{DE80A387-5374-455B-8AA9-E18DE7C8E28E}"/>
                                            </p:graphicEl>
                                          </p:spTgt>
                                        </p:tgtEl>
                                        <p:attrNameLst>
                                          <p:attrName>ppt_x</p:attrName>
                                        </p:attrNameLst>
                                      </p:cBhvr>
                                      <p:tavLst>
                                        <p:tav tm="0">
                                          <p:val>
                                            <p:strVal val="#ppt_x"/>
                                          </p:val>
                                        </p:tav>
                                        <p:tav tm="100000">
                                          <p:val>
                                            <p:strVal val="#ppt_x"/>
                                          </p:val>
                                        </p:tav>
                                      </p:tavLst>
                                    </p:anim>
                                    <p:anim calcmode="lin" valueType="num">
                                      <p:cBhvr>
                                        <p:cTn id="136" dur="500" fill="hold"/>
                                        <p:tgtEl>
                                          <p:spTgt spid="2">
                                            <p:graphicEl>
                                              <a:dgm id="{DE80A387-5374-455B-8AA9-E18DE7C8E28E}"/>
                                            </p:graphic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7" presetClass="entr" presetSubtype="0" fill="hold" grpId="0" nodeType="clickEffect">
                                  <p:stCondLst>
                                    <p:cond delay="0"/>
                                  </p:stCondLst>
                                  <p:childTnLst>
                                    <p:set>
                                      <p:cBhvr>
                                        <p:cTn id="140" dur="1" fill="hold">
                                          <p:stCondLst>
                                            <p:cond delay="0"/>
                                          </p:stCondLst>
                                        </p:cTn>
                                        <p:tgtEl>
                                          <p:spTgt spid="2">
                                            <p:graphicEl>
                                              <a:dgm id="{108E783A-6CD0-4DBC-BF6E-B29F61D6A1F1}"/>
                                            </p:graphicEl>
                                          </p:spTgt>
                                        </p:tgtEl>
                                        <p:attrNameLst>
                                          <p:attrName>style.visibility</p:attrName>
                                        </p:attrNameLst>
                                      </p:cBhvr>
                                      <p:to>
                                        <p:strVal val="visible"/>
                                      </p:to>
                                    </p:set>
                                    <p:animEffect transition="in" filter="fade">
                                      <p:cBhvr>
                                        <p:cTn id="141" dur="1000"/>
                                        <p:tgtEl>
                                          <p:spTgt spid="2">
                                            <p:graphicEl>
                                              <a:dgm id="{108E783A-6CD0-4DBC-BF6E-B29F61D6A1F1}"/>
                                            </p:graphicEl>
                                          </p:spTgt>
                                        </p:tgtEl>
                                      </p:cBhvr>
                                    </p:animEffect>
                                    <p:anim calcmode="lin" valueType="num">
                                      <p:cBhvr>
                                        <p:cTn id="142" dur="1000" fill="hold"/>
                                        <p:tgtEl>
                                          <p:spTgt spid="2">
                                            <p:graphicEl>
                                              <a:dgm id="{108E783A-6CD0-4DBC-BF6E-B29F61D6A1F1}"/>
                                            </p:graphicEl>
                                          </p:spTgt>
                                        </p:tgtEl>
                                        <p:attrNameLst>
                                          <p:attrName>ppt_x</p:attrName>
                                        </p:attrNameLst>
                                      </p:cBhvr>
                                      <p:tavLst>
                                        <p:tav tm="0">
                                          <p:val>
                                            <p:strVal val="#ppt_x"/>
                                          </p:val>
                                        </p:tav>
                                        <p:tav tm="100000">
                                          <p:val>
                                            <p:strVal val="#ppt_x"/>
                                          </p:val>
                                        </p:tav>
                                      </p:tavLst>
                                    </p:anim>
                                    <p:anim calcmode="lin" valueType="num">
                                      <p:cBhvr>
                                        <p:cTn id="143" dur="900" decel="100000" fill="hold"/>
                                        <p:tgtEl>
                                          <p:spTgt spid="2">
                                            <p:graphicEl>
                                              <a:dgm id="{108E783A-6CD0-4DBC-BF6E-B29F61D6A1F1}"/>
                                            </p:graphicEl>
                                          </p:spTgt>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
                                            <p:graphicEl>
                                              <a:dgm id="{108E783A-6CD0-4DBC-BF6E-B29F61D6A1F1}"/>
                                            </p:graphicEl>
                                          </p:spTgt>
                                        </p:tgtEl>
                                        <p:attrNameLst>
                                          <p:attrName>ppt_y</p:attrName>
                                        </p:attrNameLst>
                                      </p:cBhvr>
                                      <p:tavLst>
                                        <p:tav tm="0">
                                          <p:val>
                                            <p:strVal val="#ppt_y-.03"/>
                                          </p:val>
                                        </p:tav>
                                        <p:tav tm="100000">
                                          <p:val>
                                            <p:strVal val="#ppt_y"/>
                                          </p:val>
                                        </p:tav>
                                      </p:tavLst>
                                    </p:anim>
                                  </p:childTnLst>
                                </p:cTn>
                              </p:par>
                              <p:par>
                                <p:cTn id="145" presetID="37" presetClass="entr" presetSubtype="0" fill="hold" grpId="0" nodeType="withEffect">
                                  <p:stCondLst>
                                    <p:cond delay="0"/>
                                  </p:stCondLst>
                                  <p:childTnLst>
                                    <p:set>
                                      <p:cBhvr>
                                        <p:cTn id="146" dur="1" fill="hold">
                                          <p:stCondLst>
                                            <p:cond delay="0"/>
                                          </p:stCondLst>
                                        </p:cTn>
                                        <p:tgtEl>
                                          <p:spTgt spid="2">
                                            <p:graphicEl>
                                              <a:dgm id="{1C50D88C-4EB8-4BEF-B4B5-E80C280E74B0}"/>
                                            </p:graphicEl>
                                          </p:spTgt>
                                        </p:tgtEl>
                                        <p:attrNameLst>
                                          <p:attrName>style.visibility</p:attrName>
                                        </p:attrNameLst>
                                      </p:cBhvr>
                                      <p:to>
                                        <p:strVal val="visible"/>
                                      </p:to>
                                    </p:set>
                                    <p:animEffect transition="in" filter="fade">
                                      <p:cBhvr>
                                        <p:cTn id="147" dur="1000"/>
                                        <p:tgtEl>
                                          <p:spTgt spid="2">
                                            <p:graphicEl>
                                              <a:dgm id="{1C50D88C-4EB8-4BEF-B4B5-E80C280E74B0}"/>
                                            </p:graphicEl>
                                          </p:spTgt>
                                        </p:tgtEl>
                                      </p:cBhvr>
                                    </p:animEffect>
                                    <p:anim calcmode="lin" valueType="num">
                                      <p:cBhvr>
                                        <p:cTn id="148" dur="1000" fill="hold"/>
                                        <p:tgtEl>
                                          <p:spTgt spid="2">
                                            <p:graphicEl>
                                              <a:dgm id="{1C50D88C-4EB8-4BEF-B4B5-E80C280E74B0}"/>
                                            </p:graphicEl>
                                          </p:spTgt>
                                        </p:tgtEl>
                                        <p:attrNameLst>
                                          <p:attrName>ppt_x</p:attrName>
                                        </p:attrNameLst>
                                      </p:cBhvr>
                                      <p:tavLst>
                                        <p:tav tm="0">
                                          <p:val>
                                            <p:strVal val="#ppt_x"/>
                                          </p:val>
                                        </p:tav>
                                        <p:tav tm="100000">
                                          <p:val>
                                            <p:strVal val="#ppt_x"/>
                                          </p:val>
                                        </p:tav>
                                      </p:tavLst>
                                    </p:anim>
                                    <p:anim calcmode="lin" valueType="num">
                                      <p:cBhvr>
                                        <p:cTn id="149" dur="900" decel="100000" fill="hold"/>
                                        <p:tgtEl>
                                          <p:spTgt spid="2">
                                            <p:graphicEl>
                                              <a:dgm id="{1C50D88C-4EB8-4BEF-B4B5-E80C280E74B0}"/>
                                            </p:graphicEl>
                                          </p:spTgt>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2">
                                            <p:graphicEl>
                                              <a:dgm id="{1C50D88C-4EB8-4BEF-B4B5-E80C280E74B0}"/>
                                            </p:graphicEl>
                                          </p:spTgt>
                                        </p:tgtEl>
                                        <p:attrNameLst>
                                          <p:attrName>ppt_y</p:attrName>
                                        </p:attrNameLst>
                                      </p:cBhvr>
                                      <p:tavLst>
                                        <p:tav tm="0">
                                          <p:val>
                                            <p:strVal val="#ppt_y-.03"/>
                                          </p:val>
                                        </p:tav>
                                        <p:tav tm="100000">
                                          <p:val>
                                            <p:strVal val="#ppt_y"/>
                                          </p:val>
                                        </p:tav>
                                      </p:tavLst>
                                    </p:anim>
                                  </p:childTnLst>
                                </p:cTn>
                              </p:par>
                              <p:par>
                                <p:cTn id="151" presetID="37" presetClass="entr" presetSubtype="0" fill="hold" grpId="0" nodeType="withEffect">
                                  <p:stCondLst>
                                    <p:cond delay="0"/>
                                  </p:stCondLst>
                                  <p:childTnLst>
                                    <p:set>
                                      <p:cBhvr>
                                        <p:cTn id="152" dur="1" fill="hold">
                                          <p:stCondLst>
                                            <p:cond delay="0"/>
                                          </p:stCondLst>
                                        </p:cTn>
                                        <p:tgtEl>
                                          <p:spTgt spid="2">
                                            <p:graphicEl>
                                              <a:dgm id="{A3BF1DD8-D800-454E-A438-C6E53FBD685A}"/>
                                            </p:graphicEl>
                                          </p:spTgt>
                                        </p:tgtEl>
                                        <p:attrNameLst>
                                          <p:attrName>style.visibility</p:attrName>
                                        </p:attrNameLst>
                                      </p:cBhvr>
                                      <p:to>
                                        <p:strVal val="visible"/>
                                      </p:to>
                                    </p:set>
                                    <p:animEffect transition="in" filter="fade">
                                      <p:cBhvr>
                                        <p:cTn id="153" dur="1000"/>
                                        <p:tgtEl>
                                          <p:spTgt spid="2">
                                            <p:graphicEl>
                                              <a:dgm id="{A3BF1DD8-D800-454E-A438-C6E53FBD685A}"/>
                                            </p:graphicEl>
                                          </p:spTgt>
                                        </p:tgtEl>
                                      </p:cBhvr>
                                    </p:animEffect>
                                    <p:anim calcmode="lin" valueType="num">
                                      <p:cBhvr>
                                        <p:cTn id="154" dur="1000" fill="hold"/>
                                        <p:tgtEl>
                                          <p:spTgt spid="2">
                                            <p:graphicEl>
                                              <a:dgm id="{A3BF1DD8-D800-454E-A438-C6E53FBD685A}"/>
                                            </p:graphicEl>
                                          </p:spTgt>
                                        </p:tgtEl>
                                        <p:attrNameLst>
                                          <p:attrName>ppt_x</p:attrName>
                                        </p:attrNameLst>
                                      </p:cBhvr>
                                      <p:tavLst>
                                        <p:tav tm="0">
                                          <p:val>
                                            <p:strVal val="#ppt_x"/>
                                          </p:val>
                                        </p:tav>
                                        <p:tav tm="100000">
                                          <p:val>
                                            <p:strVal val="#ppt_x"/>
                                          </p:val>
                                        </p:tav>
                                      </p:tavLst>
                                    </p:anim>
                                    <p:anim calcmode="lin" valueType="num">
                                      <p:cBhvr>
                                        <p:cTn id="155" dur="900" decel="100000" fill="hold"/>
                                        <p:tgtEl>
                                          <p:spTgt spid="2">
                                            <p:graphicEl>
                                              <a:dgm id="{A3BF1DD8-D800-454E-A438-C6E53FBD685A}"/>
                                            </p:graphicEl>
                                          </p:spTgt>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2">
                                            <p:graphicEl>
                                              <a:dgm id="{A3BF1DD8-D800-454E-A438-C6E53FBD685A}"/>
                                            </p:graphicEl>
                                          </p:spTgt>
                                        </p:tgtEl>
                                        <p:attrNameLst>
                                          <p:attrName>ppt_y</p:attrName>
                                        </p:attrNameLst>
                                      </p:cBhvr>
                                      <p:tavLst>
                                        <p:tav tm="0">
                                          <p:val>
                                            <p:strVal val="#ppt_y-.03"/>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2">
                                            <p:graphicEl>
                                              <a:dgm id="{96F17C10-BEF8-4E7E-B6CC-566DE474E22B}"/>
                                            </p:graphicEl>
                                          </p:spTgt>
                                        </p:tgtEl>
                                        <p:attrNameLst>
                                          <p:attrName>style.visibility</p:attrName>
                                        </p:attrNameLst>
                                      </p:cBhvr>
                                      <p:to>
                                        <p:strVal val="visible"/>
                                      </p:to>
                                    </p:set>
                                    <p:animEffect transition="in" filter="fade">
                                      <p:cBhvr>
                                        <p:cTn id="161" dur="500"/>
                                        <p:tgtEl>
                                          <p:spTgt spid="2">
                                            <p:graphicEl>
                                              <a:dgm id="{96F17C10-BEF8-4E7E-B6CC-566DE474E22B}"/>
                                            </p:graphicEl>
                                          </p:spTgt>
                                        </p:tgtEl>
                                      </p:cBhvr>
                                    </p:animEffect>
                                    <p:anim calcmode="lin" valueType="num">
                                      <p:cBhvr>
                                        <p:cTn id="162" dur="500" fill="hold"/>
                                        <p:tgtEl>
                                          <p:spTgt spid="2">
                                            <p:graphicEl>
                                              <a:dgm id="{96F17C10-BEF8-4E7E-B6CC-566DE474E22B}"/>
                                            </p:graphicEl>
                                          </p:spTgt>
                                        </p:tgtEl>
                                        <p:attrNameLst>
                                          <p:attrName>ppt_x</p:attrName>
                                        </p:attrNameLst>
                                      </p:cBhvr>
                                      <p:tavLst>
                                        <p:tav tm="0">
                                          <p:val>
                                            <p:strVal val="#ppt_x"/>
                                          </p:val>
                                        </p:tav>
                                        <p:tav tm="100000">
                                          <p:val>
                                            <p:strVal val="#ppt_x"/>
                                          </p:val>
                                        </p:tav>
                                      </p:tavLst>
                                    </p:anim>
                                    <p:anim calcmode="lin" valueType="num">
                                      <p:cBhvr>
                                        <p:cTn id="163" dur="500" fill="hold"/>
                                        <p:tgtEl>
                                          <p:spTgt spid="2">
                                            <p:graphicEl>
                                              <a:dgm id="{96F17C10-BEF8-4E7E-B6CC-566DE474E22B}"/>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37" presetClass="entr" presetSubtype="0" fill="hold" grpId="0" nodeType="clickEffect">
                                  <p:stCondLst>
                                    <p:cond delay="0"/>
                                  </p:stCondLst>
                                  <p:childTnLst>
                                    <p:set>
                                      <p:cBhvr>
                                        <p:cTn id="167" dur="1" fill="hold">
                                          <p:stCondLst>
                                            <p:cond delay="0"/>
                                          </p:stCondLst>
                                        </p:cTn>
                                        <p:tgtEl>
                                          <p:spTgt spid="2">
                                            <p:graphicEl>
                                              <a:dgm id="{839DE3D9-F786-4E54-BBB9-F507D046E52D}"/>
                                            </p:graphicEl>
                                          </p:spTgt>
                                        </p:tgtEl>
                                        <p:attrNameLst>
                                          <p:attrName>style.visibility</p:attrName>
                                        </p:attrNameLst>
                                      </p:cBhvr>
                                      <p:to>
                                        <p:strVal val="visible"/>
                                      </p:to>
                                    </p:set>
                                    <p:animEffect transition="in" filter="fade">
                                      <p:cBhvr>
                                        <p:cTn id="168" dur="1000"/>
                                        <p:tgtEl>
                                          <p:spTgt spid="2">
                                            <p:graphicEl>
                                              <a:dgm id="{839DE3D9-F786-4E54-BBB9-F507D046E52D}"/>
                                            </p:graphicEl>
                                          </p:spTgt>
                                        </p:tgtEl>
                                      </p:cBhvr>
                                    </p:animEffect>
                                    <p:anim calcmode="lin" valueType="num">
                                      <p:cBhvr>
                                        <p:cTn id="169" dur="1000" fill="hold"/>
                                        <p:tgtEl>
                                          <p:spTgt spid="2">
                                            <p:graphicEl>
                                              <a:dgm id="{839DE3D9-F786-4E54-BBB9-F507D046E52D}"/>
                                            </p:graphicEl>
                                          </p:spTgt>
                                        </p:tgtEl>
                                        <p:attrNameLst>
                                          <p:attrName>ppt_x</p:attrName>
                                        </p:attrNameLst>
                                      </p:cBhvr>
                                      <p:tavLst>
                                        <p:tav tm="0">
                                          <p:val>
                                            <p:strVal val="#ppt_x"/>
                                          </p:val>
                                        </p:tav>
                                        <p:tav tm="100000">
                                          <p:val>
                                            <p:strVal val="#ppt_x"/>
                                          </p:val>
                                        </p:tav>
                                      </p:tavLst>
                                    </p:anim>
                                    <p:anim calcmode="lin" valueType="num">
                                      <p:cBhvr>
                                        <p:cTn id="170" dur="900" decel="100000" fill="hold"/>
                                        <p:tgtEl>
                                          <p:spTgt spid="2">
                                            <p:graphicEl>
                                              <a:dgm id="{839DE3D9-F786-4E54-BBB9-F507D046E52D}"/>
                                            </p:graphicEl>
                                          </p:spTgt>
                                        </p:tgtEl>
                                        <p:attrNameLst>
                                          <p:attrName>ppt_y</p:attrName>
                                        </p:attrNameLst>
                                      </p:cBhvr>
                                      <p:tavLst>
                                        <p:tav tm="0">
                                          <p:val>
                                            <p:strVal val="#ppt_y+1"/>
                                          </p:val>
                                        </p:tav>
                                        <p:tav tm="100000">
                                          <p:val>
                                            <p:strVal val="#ppt_y-.03"/>
                                          </p:val>
                                        </p:tav>
                                      </p:tavLst>
                                    </p:anim>
                                    <p:anim calcmode="lin" valueType="num">
                                      <p:cBhvr>
                                        <p:cTn id="171" dur="100" accel="100000" fill="hold">
                                          <p:stCondLst>
                                            <p:cond delay="900"/>
                                          </p:stCondLst>
                                        </p:cTn>
                                        <p:tgtEl>
                                          <p:spTgt spid="2">
                                            <p:graphicEl>
                                              <a:dgm id="{839DE3D9-F786-4E54-BBB9-F507D046E52D}"/>
                                            </p:graphicEl>
                                          </p:spTgt>
                                        </p:tgtEl>
                                        <p:attrNameLst>
                                          <p:attrName>ppt_y</p:attrName>
                                        </p:attrNameLst>
                                      </p:cBhvr>
                                      <p:tavLst>
                                        <p:tav tm="0">
                                          <p:val>
                                            <p:strVal val="#ppt_y-.03"/>
                                          </p:val>
                                        </p:tav>
                                        <p:tav tm="100000">
                                          <p:val>
                                            <p:strVal val="#ppt_y"/>
                                          </p:val>
                                        </p:tav>
                                      </p:tavLst>
                                    </p:anim>
                                  </p:childTnLst>
                                </p:cTn>
                              </p:par>
                              <p:par>
                                <p:cTn id="172" presetID="37" presetClass="entr" presetSubtype="0" fill="hold" grpId="0" nodeType="withEffect">
                                  <p:stCondLst>
                                    <p:cond delay="0"/>
                                  </p:stCondLst>
                                  <p:childTnLst>
                                    <p:set>
                                      <p:cBhvr>
                                        <p:cTn id="173" dur="1" fill="hold">
                                          <p:stCondLst>
                                            <p:cond delay="0"/>
                                          </p:stCondLst>
                                        </p:cTn>
                                        <p:tgtEl>
                                          <p:spTgt spid="2">
                                            <p:graphicEl>
                                              <a:dgm id="{A468B68B-E73A-4FAD-81A2-7A4F0ADCE302}"/>
                                            </p:graphicEl>
                                          </p:spTgt>
                                        </p:tgtEl>
                                        <p:attrNameLst>
                                          <p:attrName>style.visibility</p:attrName>
                                        </p:attrNameLst>
                                      </p:cBhvr>
                                      <p:to>
                                        <p:strVal val="visible"/>
                                      </p:to>
                                    </p:set>
                                    <p:animEffect transition="in" filter="fade">
                                      <p:cBhvr>
                                        <p:cTn id="174" dur="1000"/>
                                        <p:tgtEl>
                                          <p:spTgt spid="2">
                                            <p:graphicEl>
                                              <a:dgm id="{A468B68B-E73A-4FAD-81A2-7A4F0ADCE302}"/>
                                            </p:graphicEl>
                                          </p:spTgt>
                                        </p:tgtEl>
                                      </p:cBhvr>
                                    </p:animEffect>
                                    <p:anim calcmode="lin" valueType="num">
                                      <p:cBhvr>
                                        <p:cTn id="175" dur="1000" fill="hold"/>
                                        <p:tgtEl>
                                          <p:spTgt spid="2">
                                            <p:graphicEl>
                                              <a:dgm id="{A468B68B-E73A-4FAD-81A2-7A4F0ADCE302}"/>
                                            </p:graphicEl>
                                          </p:spTgt>
                                        </p:tgtEl>
                                        <p:attrNameLst>
                                          <p:attrName>ppt_x</p:attrName>
                                        </p:attrNameLst>
                                      </p:cBhvr>
                                      <p:tavLst>
                                        <p:tav tm="0">
                                          <p:val>
                                            <p:strVal val="#ppt_x"/>
                                          </p:val>
                                        </p:tav>
                                        <p:tav tm="100000">
                                          <p:val>
                                            <p:strVal val="#ppt_x"/>
                                          </p:val>
                                        </p:tav>
                                      </p:tavLst>
                                    </p:anim>
                                    <p:anim calcmode="lin" valueType="num">
                                      <p:cBhvr>
                                        <p:cTn id="176" dur="900" decel="100000" fill="hold"/>
                                        <p:tgtEl>
                                          <p:spTgt spid="2">
                                            <p:graphicEl>
                                              <a:dgm id="{A468B68B-E73A-4FAD-81A2-7A4F0ADCE302}"/>
                                            </p:graphicEl>
                                          </p:spTgt>
                                        </p:tgtEl>
                                        <p:attrNameLst>
                                          <p:attrName>ppt_y</p:attrName>
                                        </p:attrNameLst>
                                      </p:cBhvr>
                                      <p:tavLst>
                                        <p:tav tm="0">
                                          <p:val>
                                            <p:strVal val="#ppt_y+1"/>
                                          </p:val>
                                        </p:tav>
                                        <p:tav tm="100000">
                                          <p:val>
                                            <p:strVal val="#ppt_y-.03"/>
                                          </p:val>
                                        </p:tav>
                                      </p:tavLst>
                                    </p:anim>
                                    <p:anim calcmode="lin" valueType="num">
                                      <p:cBhvr>
                                        <p:cTn id="177" dur="100" accel="100000" fill="hold">
                                          <p:stCondLst>
                                            <p:cond delay="900"/>
                                          </p:stCondLst>
                                        </p:cTn>
                                        <p:tgtEl>
                                          <p:spTgt spid="2">
                                            <p:graphicEl>
                                              <a:dgm id="{A468B68B-E73A-4FAD-81A2-7A4F0ADCE302}"/>
                                            </p:graphicEl>
                                          </p:spTgt>
                                        </p:tgtEl>
                                        <p:attrNameLst>
                                          <p:attrName>ppt_y</p:attrName>
                                        </p:attrNameLst>
                                      </p:cBhvr>
                                      <p:tavLst>
                                        <p:tav tm="0">
                                          <p:val>
                                            <p:strVal val="#ppt_y-.03"/>
                                          </p:val>
                                        </p:tav>
                                        <p:tav tm="100000">
                                          <p:val>
                                            <p:strVal val="#ppt_y"/>
                                          </p:val>
                                        </p:tav>
                                      </p:tavLst>
                                    </p:anim>
                                  </p:childTnLst>
                                </p:cTn>
                              </p:par>
                              <p:par>
                                <p:cTn id="178" presetID="37" presetClass="entr" presetSubtype="0" fill="hold" grpId="0" nodeType="withEffect">
                                  <p:stCondLst>
                                    <p:cond delay="0"/>
                                  </p:stCondLst>
                                  <p:childTnLst>
                                    <p:set>
                                      <p:cBhvr>
                                        <p:cTn id="179" dur="1" fill="hold">
                                          <p:stCondLst>
                                            <p:cond delay="0"/>
                                          </p:stCondLst>
                                        </p:cTn>
                                        <p:tgtEl>
                                          <p:spTgt spid="2">
                                            <p:graphicEl>
                                              <a:dgm id="{21D2D581-60F8-445D-B017-EA320D44B3D8}"/>
                                            </p:graphicEl>
                                          </p:spTgt>
                                        </p:tgtEl>
                                        <p:attrNameLst>
                                          <p:attrName>style.visibility</p:attrName>
                                        </p:attrNameLst>
                                      </p:cBhvr>
                                      <p:to>
                                        <p:strVal val="visible"/>
                                      </p:to>
                                    </p:set>
                                    <p:animEffect transition="in" filter="fade">
                                      <p:cBhvr>
                                        <p:cTn id="180" dur="1000"/>
                                        <p:tgtEl>
                                          <p:spTgt spid="2">
                                            <p:graphicEl>
                                              <a:dgm id="{21D2D581-60F8-445D-B017-EA320D44B3D8}"/>
                                            </p:graphicEl>
                                          </p:spTgt>
                                        </p:tgtEl>
                                      </p:cBhvr>
                                    </p:animEffect>
                                    <p:anim calcmode="lin" valueType="num">
                                      <p:cBhvr>
                                        <p:cTn id="181" dur="1000" fill="hold"/>
                                        <p:tgtEl>
                                          <p:spTgt spid="2">
                                            <p:graphicEl>
                                              <a:dgm id="{21D2D581-60F8-445D-B017-EA320D44B3D8}"/>
                                            </p:graphicEl>
                                          </p:spTgt>
                                        </p:tgtEl>
                                        <p:attrNameLst>
                                          <p:attrName>ppt_x</p:attrName>
                                        </p:attrNameLst>
                                      </p:cBhvr>
                                      <p:tavLst>
                                        <p:tav tm="0">
                                          <p:val>
                                            <p:strVal val="#ppt_x"/>
                                          </p:val>
                                        </p:tav>
                                        <p:tav tm="100000">
                                          <p:val>
                                            <p:strVal val="#ppt_x"/>
                                          </p:val>
                                        </p:tav>
                                      </p:tavLst>
                                    </p:anim>
                                    <p:anim calcmode="lin" valueType="num">
                                      <p:cBhvr>
                                        <p:cTn id="182" dur="900" decel="100000" fill="hold"/>
                                        <p:tgtEl>
                                          <p:spTgt spid="2">
                                            <p:graphicEl>
                                              <a:dgm id="{21D2D581-60F8-445D-B017-EA320D44B3D8}"/>
                                            </p:graphicEl>
                                          </p:spTgt>
                                        </p:tgtEl>
                                        <p:attrNameLst>
                                          <p:attrName>ppt_y</p:attrName>
                                        </p:attrNameLst>
                                      </p:cBhvr>
                                      <p:tavLst>
                                        <p:tav tm="0">
                                          <p:val>
                                            <p:strVal val="#ppt_y+1"/>
                                          </p:val>
                                        </p:tav>
                                        <p:tav tm="100000">
                                          <p:val>
                                            <p:strVal val="#ppt_y-.03"/>
                                          </p:val>
                                        </p:tav>
                                      </p:tavLst>
                                    </p:anim>
                                    <p:anim calcmode="lin" valueType="num">
                                      <p:cBhvr>
                                        <p:cTn id="183" dur="100" accel="100000" fill="hold">
                                          <p:stCondLst>
                                            <p:cond delay="900"/>
                                          </p:stCondLst>
                                        </p:cTn>
                                        <p:tgtEl>
                                          <p:spTgt spid="2">
                                            <p:graphicEl>
                                              <a:dgm id="{21D2D581-60F8-445D-B017-EA320D44B3D8}"/>
                                            </p:graphicEl>
                                          </p:spTgt>
                                        </p:tgtEl>
                                        <p:attrNameLst>
                                          <p:attrName>ppt_y</p:attrName>
                                        </p:attrNameLst>
                                      </p:cBhvr>
                                      <p:tavLst>
                                        <p:tav tm="0">
                                          <p:val>
                                            <p:strVal val="#ppt_y-.03"/>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7" presetClass="entr" presetSubtype="0" fill="hold" grpId="0" nodeType="clickEffect">
                                  <p:stCondLst>
                                    <p:cond delay="0"/>
                                  </p:stCondLst>
                                  <p:childTnLst>
                                    <p:set>
                                      <p:cBhvr>
                                        <p:cTn id="187" dur="1" fill="hold">
                                          <p:stCondLst>
                                            <p:cond delay="0"/>
                                          </p:stCondLst>
                                        </p:cTn>
                                        <p:tgtEl>
                                          <p:spTgt spid="2">
                                            <p:graphicEl>
                                              <a:dgm id="{8FDDAAC3-C296-4554-9CB3-4706F2DF15C5}"/>
                                            </p:graphicEl>
                                          </p:spTgt>
                                        </p:tgtEl>
                                        <p:attrNameLst>
                                          <p:attrName>style.visibility</p:attrName>
                                        </p:attrNameLst>
                                      </p:cBhvr>
                                      <p:to>
                                        <p:strVal val="visible"/>
                                      </p:to>
                                    </p:set>
                                    <p:animEffect transition="in" filter="fade">
                                      <p:cBhvr>
                                        <p:cTn id="188" dur="500"/>
                                        <p:tgtEl>
                                          <p:spTgt spid="2">
                                            <p:graphicEl>
                                              <a:dgm id="{8FDDAAC3-C296-4554-9CB3-4706F2DF15C5}"/>
                                            </p:graphicEl>
                                          </p:spTgt>
                                        </p:tgtEl>
                                      </p:cBhvr>
                                    </p:animEffect>
                                    <p:anim calcmode="lin" valueType="num">
                                      <p:cBhvr>
                                        <p:cTn id="189" dur="500" fill="hold"/>
                                        <p:tgtEl>
                                          <p:spTgt spid="2">
                                            <p:graphicEl>
                                              <a:dgm id="{8FDDAAC3-C296-4554-9CB3-4706F2DF15C5}"/>
                                            </p:graphicEl>
                                          </p:spTgt>
                                        </p:tgtEl>
                                        <p:attrNameLst>
                                          <p:attrName>ppt_x</p:attrName>
                                        </p:attrNameLst>
                                      </p:cBhvr>
                                      <p:tavLst>
                                        <p:tav tm="0">
                                          <p:val>
                                            <p:strVal val="#ppt_x"/>
                                          </p:val>
                                        </p:tav>
                                        <p:tav tm="100000">
                                          <p:val>
                                            <p:strVal val="#ppt_x"/>
                                          </p:val>
                                        </p:tav>
                                      </p:tavLst>
                                    </p:anim>
                                    <p:anim calcmode="lin" valueType="num">
                                      <p:cBhvr>
                                        <p:cTn id="190" dur="500" fill="hold"/>
                                        <p:tgtEl>
                                          <p:spTgt spid="2">
                                            <p:graphicEl>
                                              <a:dgm id="{8FDDAAC3-C296-4554-9CB3-4706F2DF15C5}"/>
                                            </p:graphicEl>
                                          </p:spTgt>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37" presetClass="entr" presetSubtype="0" fill="hold" grpId="0" nodeType="clickEffect">
                                  <p:stCondLst>
                                    <p:cond delay="0"/>
                                  </p:stCondLst>
                                  <p:childTnLst>
                                    <p:set>
                                      <p:cBhvr>
                                        <p:cTn id="194" dur="1" fill="hold">
                                          <p:stCondLst>
                                            <p:cond delay="0"/>
                                          </p:stCondLst>
                                        </p:cTn>
                                        <p:tgtEl>
                                          <p:spTgt spid="2">
                                            <p:graphicEl>
                                              <a:dgm id="{15CAEFEB-03E9-429D-9020-DB05276FF7AB}"/>
                                            </p:graphicEl>
                                          </p:spTgt>
                                        </p:tgtEl>
                                        <p:attrNameLst>
                                          <p:attrName>style.visibility</p:attrName>
                                        </p:attrNameLst>
                                      </p:cBhvr>
                                      <p:to>
                                        <p:strVal val="visible"/>
                                      </p:to>
                                    </p:set>
                                    <p:animEffect transition="in" filter="fade">
                                      <p:cBhvr>
                                        <p:cTn id="195" dur="1000"/>
                                        <p:tgtEl>
                                          <p:spTgt spid="2">
                                            <p:graphicEl>
                                              <a:dgm id="{15CAEFEB-03E9-429D-9020-DB05276FF7AB}"/>
                                            </p:graphicEl>
                                          </p:spTgt>
                                        </p:tgtEl>
                                      </p:cBhvr>
                                    </p:animEffect>
                                    <p:anim calcmode="lin" valueType="num">
                                      <p:cBhvr>
                                        <p:cTn id="196" dur="1000" fill="hold"/>
                                        <p:tgtEl>
                                          <p:spTgt spid="2">
                                            <p:graphicEl>
                                              <a:dgm id="{15CAEFEB-03E9-429D-9020-DB05276FF7AB}"/>
                                            </p:graphicEl>
                                          </p:spTgt>
                                        </p:tgtEl>
                                        <p:attrNameLst>
                                          <p:attrName>ppt_x</p:attrName>
                                        </p:attrNameLst>
                                      </p:cBhvr>
                                      <p:tavLst>
                                        <p:tav tm="0">
                                          <p:val>
                                            <p:strVal val="#ppt_x"/>
                                          </p:val>
                                        </p:tav>
                                        <p:tav tm="100000">
                                          <p:val>
                                            <p:strVal val="#ppt_x"/>
                                          </p:val>
                                        </p:tav>
                                      </p:tavLst>
                                    </p:anim>
                                    <p:anim calcmode="lin" valueType="num">
                                      <p:cBhvr>
                                        <p:cTn id="197" dur="900" decel="100000" fill="hold"/>
                                        <p:tgtEl>
                                          <p:spTgt spid="2">
                                            <p:graphicEl>
                                              <a:dgm id="{15CAEFEB-03E9-429D-9020-DB05276FF7AB}"/>
                                            </p:graphicEl>
                                          </p:spTgt>
                                        </p:tgtEl>
                                        <p:attrNameLst>
                                          <p:attrName>ppt_y</p:attrName>
                                        </p:attrNameLst>
                                      </p:cBhvr>
                                      <p:tavLst>
                                        <p:tav tm="0">
                                          <p:val>
                                            <p:strVal val="#ppt_y+1"/>
                                          </p:val>
                                        </p:tav>
                                        <p:tav tm="100000">
                                          <p:val>
                                            <p:strVal val="#ppt_y-.03"/>
                                          </p:val>
                                        </p:tav>
                                      </p:tavLst>
                                    </p:anim>
                                    <p:anim calcmode="lin" valueType="num">
                                      <p:cBhvr>
                                        <p:cTn id="198" dur="100" accel="100000" fill="hold">
                                          <p:stCondLst>
                                            <p:cond delay="900"/>
                                          </p:stCondLst>
                                        </p:cTn>
                                        <p:tgtEl>
                                          <p:spTgt spid="2">
                                            <p:graphicEl>
                                              <a:dgm id="{15CAEFEB-03E9-429D-9020-DB05276FF7AB}"/>
                                            </p:graphicEl>
                                          </p:spTgt>
                                        </p:tgtEl>
                                        <p:attrNameLst>
                                          <p:attrName>ppt_y</p:attrName>
                                        </p:attrNameLst>
                                      </p:cBhvr>
                                      <p:tavLst>
                                        <p:tav tm="0">
                                          <p:val>
                                            <p:strVal val="#ppt_y-.03"/>
                                          </p:val>
                                        </p:tav>
                                        <p:tav tm="100000">
                                          <p:val>
                                            <p:strVal val="#ppt_y"/>
                                          </p:val>
                                        </p:tav>
                                      </p:tavLst>
                                    </p:anim>
                                  </p:childTnLst>
                                </p:cTn>
                              </p:par>
                              <p:par>
                                <p:cTn id="199" presetID="37" presetClass="entr" presetSubtype="0" fill="hold" grpId="0" nodeType="withEffect">
                                  <p:stCondLst>
                                    <p:cond delay="0"/>
                                  </p:stCondLst>
                                  <p:childTnLst>
                                    <p:set>
                                      <p:cBhvr>
                                        <p:cTn id="200" dur="1" fill="hold">
                                          <p:stCondLst>
                                            <p:cond delay="0"/>
                                          </p:stCondLst>
                                        </p:cTn>
                                        <p:tgtEl>
                                          <p:spTgt spid="2">
                                            <p:graphicEl>
                                              <a:dgm id="{65FE64BD-104A-4A15-9477-CF39647F4750}"/>
                                            </p:graphicEl>
                                          </p:spTgt>
                                        </p:tgtEl>
                                        <p:attrNameLst>
                                          <p:attrName>style.visibility</p:attrName>
                                        </p:attrNameLst>
                                      </p:cBhvr>
                                      <p:to>
                                        <p:strVal val="visible"/>
                                      </p:to>
                                    </p:set>
                                    <p:animEffect transition="in" filter="fade">
                                      <p:cBhvr>
                                        <p:cTn id="201" dur="1000"/>
                                        <p:tgtEl>
                                          <p:spTgt spid="2">
                                            <p:graphicEl>
                                              <a:dgm id="{65FE64BD-104A-4A15-9477-CF39647F4750}"/>
                                            </p:graphicEl>
                                          </p:spTgt>
                                        </p:tgtEl>
                                      </p:cBhvr>
                                    </p:animEffect>
                                    <p:anim calcmode="lin" valueType="num">
                                      <p:cBhvr>
                                        <p:cTn id="202" dur="1000" fill="hold"/>
                                        <p:tgtEl>
                                          <p:spTgt spid="2">
                                            <p:graphicEl>
                                              <a:dgm id="{65FE64BD-104A-4A15-9477-CF39647F4750}"/>
                                            </p:graphicEl>
                                          </p:spTgt>
                                        </p:tgtEl>
                                        <p:attrNameLst>
                                          <p:attrName>ppt_x</p:attrName>
                                        </p:attrNameLst>
                                      </p:cBhvr>
                                      <p:tavLst>
                                        <p:tav tm="0">
                                          <p:val>
                                            <p:strVal val="#ppt_x"/>
                                          </p:val>
                                        </p:tav>
                                        <p:tav tm="100000">
                                          <p:val>
                                            <p:strVal val="#ppt_x"/>
                                          </p:val>
                                        </p:tav>
                                      </p:tavLst>
                                    </p:anim>
                                    <p:anim calcmode="lin" valueType="num">
                                      <p:cBhvr>
                                        <p:cTn id="203" dur="900" decel="100000" fill="hold"/>
                                        <p:tgtEl>
                                          <p:spTgt spid="2">
                                            <p:graphicEl>
                                              <a:dgm id="{65FE64BD-104A-4A15-9477-CF39647F4750}"/>
                                            </p:graphicEl>
                                          </p:spTgt>
                                        </p:tgtEl>
                                        <p:attrNameLst>
                                          <p:attrName>ppt_y</p:attrName>
                                        </p:attrNameLst>
                                      </p:cBhvr>
                                      <p:tavLst>
                                        <p:tav tm="0">
                                          <p:val>
                                            <p:strVal val="#ppt_y+1"/>
                                          </p:val>
                                        </p:tav>
                                        <p:tav tm="100000">
                                          <p:val>
                                            <p:strVal val="#ppt_y-.03"/>
                                          </p:val>
                                        </p:tav>
                                      </p:tavLst>
                                    </p:anim>
                                    <p:anim calcmode="lin" valueType="num">
                                      <p:cBhvr>
                                        <p:cTn id="204" dur="100" accel="100000" fill="hold">
                                          <p:stCondLst>
                                            <p:cond delay="900"/>
                                          </p:stCondLst>
                                        </p:cTn>
                                        <p:tgtEl>
                                          <p:spTgt spid="2">
                                            <p:graphicEl>
                                              <a:dgm id="{65FE64BD-104A-4A15-9477-CF39647F4750}"/>
                                            </p:graphicEl>
                                          </p:spTgt>
                                        </p:tgtEl>
                                        <p:attrNameLst>
                                          <p:attrName>ppt_y</p:attrName>
                                        </p:attrNameLst>
                                      </p:cBhvr>
                                      <p:tavLst>
                                        <p:tav tm="0">
                                          <p:val>
                                            <p:strVal val="#ppt_y-.03"/>
                                          </p:val>
                                        </p:tav>
                                        <p:tav tm="100000">
                                          <p:val>
                                            <p:strVal val="#ppt_y"/>
                                          </p:val>
                                        </p:tav>
                                      </p:tavLst>
                                    </p:anim>
                                  </p:childTnLst>
                                </p:cTn>
                              </p:par>
                              <p:par>
                                <p:cTn id="205" presetID="37" presetClass="entr" presetSubtype="0" fill="hold" grpId="0" nodeType="withEffect">
                                  <p:stCondLst>
                                    <p:cond delay="0"/>
                                  </p:stCondLst>
                                  <p:childTnLst>
                                    <p:set>
                                      <p:cBhvr>
                                        <p:cTn id="206" dur="1" fill="hold">
                                          <p:stCondLst>
                                            <p:cond delay="0"/>
                                          </p:stCondLst>
                                        </p:cTn>
                                        <p:tgtEl>
                                          <p:spTgt spid="2">
                                            <p:graphicEl>
                                              <a:dgm id="{9B069921-9818-4FF0-86C9-DD95386B996F}"/>
                                            </p:graphicEl>
                                          </p:spTgt>
                                        </p:tgtEl>
                                        <p:attrNameLst>
                                          <p:attrName>style.visibility</p:attrName>
                                        </p:attrNameLst>
                                      </p:cBhvr>
                                      <p:to>
                                        <p:strVal val="visible"/>
                                      </p:to>
                                    </p:set>
                                    <p:animEffect transition="in" filter="fade">
                                      <p:cBhvr>
                                        <p:cTn id="207" dur="1000"/>
                                        <p:tgtEl>
                                          <p:spTgt spid="2">
                                            <p:graphicEl>
                                              <a:dgm id="{9B069921-9818-4FF0-86C9-DD95386B996F}"/>
                                            </p:graphicEl>
                                          </p:spTgt>
                                        </p:tgtEl>
                                      </p:cBhvr>
                                    </p:animEffect>
                                    <p:anim calcmode="lin" valueType="num">
                                      <p:cBhvr>
                                        <p:cTn id="208" dur="1000" fill="hold"/>
                                        <p:tgtEl>
                                          <p:spTgt spid="2">
                                            <p:graphicEl>
                                              <a:dgm id="{9B069921-9818-4FF0-86C9-DD95386B996F}"/>
                                            </p:graphicEl>
                                          </p:spTgt>
                                        </p:tgtEl>
                                        <p:attrNameLst>
                                          <p:attrName>ppt_x</p:attrName>
                                        </p:attrNameLst>
                                      </p:cBhvr>
                                      <p:tavLst>
                                        <p:tav tm="0">
                                          <p:val>
                                            <p:strVal val="#ppt_x"/>
                                          </p:val>
                                        </p:tav>
                                        <p:tav tm="100000">
                                          <p:val>
                                            <p:strVal val="#ppt_x"/>
                                          </p:val>
                                        </p:tav>
                                      </p:tavLst>
                                    </p:anim>
                                    <p:anim calcmode="lin" valueType="num">
                                      <p:cBhvr>
                                        <p:cTn id="209" dur="900" decel="100000" fill="hold"/>
                                        <p:tgtEl>
                                          <p:spTgt spid="2">
                                            <p:graphicEl>
                                              <a:dgm id="{9B069921-9818-4FF0-86C9-DD95386B996F}"/>
                                            </p:graphicEl>
                                          </p:spTgt>
                                        </p:tgtEl>
                                        <p:attrNameLst>
                                          <p:attrName>ppt_y</p:attrName>
                                        </p:attrNameLst>
                                      </p:cBhvr>
                                      <p:tavLst>
                                        <p:tav tm="0">
                                          <p:val>
                                            <p:strVal val="#ppt_y+1"/>
                                          </p:val>
                                        </p:tav>
                                        <p:tav tm="100000">
                                          <p:val>
                                            <p:strVal val="#ppt_y-.03"/>
                                          </p:val>
                                        </p:tav>
                                      </p:tavLst>
                                    </p:anim>
                                    <p:anim calcmode="lin" valueType="num">
                                      <p:cBhvr>
                                        <p:cTn id="210" dur="100" accel="100000" fill="hold">
                                          <p:stCondLst>
                                            <p:cond delay="900"/>
                                          </p:stCondLst>
                                        </p:cTn>
                                        <p:tgtEl>
                                          <p:spTgt spid="2">
                                            <p:graphicEl>
                                              <a:dgm id="{9B069921-9818-4FF0-86C9-DD95386B996F}"/>
                                            </p:graphicEl>
                                          </p:spTgt>
                                        </p:tgtEl>
                                        <p:attrNameLst>
                                          <p:attrName>ppt_y</p:attrName>
                                        </p:attrNameLst>
                                      </p:cBhvr>
                                      <p:tavLst>
                                        <p:tav tm="0">
                                          <p:val>
                                            <p:strVal val="#ppt_y-.03"/>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47" presetClass="entr" presetSubtype="0" fill="hold" grpId="0" nodeType="clickEffect">
                                  <p:stCondLst>
                                    <p:cond delay="0"/>
                                  </p:stCondLst>
                                  <p:childTnLst>
                                    <p:set>
                                      <p:cBhvr>
                                        <p:cTn id="214" dur="1" fill="hold">
                                          <p:stCondLst>
                                            <p:cond delay="0"/>
                                          </p:stCondLst>
                                        </p:cTn>
                                        <p:tgtEl>
                                          <p:spTgt spid="2">
                                            <p:graphicEl>
                                              <a:dgm id="{C4E9F0A7-906E-488E-AF8B-30481BDB0496}"/>
                                            </p:graphicEl>
                                          </p:spTgt>
                                        </p:tgtEl>
                                        <p:attrNameLst>
                                          <p:attrName>style.visibility</p:attrName>
                                        </p:attrNameLst>
                                      </p:cBhvr>
                                      <p:to>
                                        <p:strVal val="visible"/>
                                      </p:to>
                                    </p:set>
                                    <p:animEffect transition="in" filter="fade">
                                      <p:cBhvr>
                                        <p:cTn id="215" dur="500"/>
                                        <p:tgtEl>
                                          <p:spTgt spid="2">
                                            <p:graphicEl>
                                              <a:dgm id="{C4E9F0A7-906E-488E-AF8B-30481BDB0496}"/>
                                            </p:graphicEl>
                                          </p:spTgt>
                                        </p:tgtEl>
                                      </p:cBhvr>
                                    </p:animEffect>
                                    <p:anim calcmode="lin" valueType="num">
                                      <p:cBhvr>
                                        <p:cTn id="216" dur="500" fill="hold"/>
                                        <p:tgtEl>
                                          <p:spTgt spid="2">
                                            <p:graphicEl>
                                              <a:dgm id="{C4E9F0A7-906E-488E-AF8B-30481BDB0496}"/>
                                            </p:graphicEl>
                                          </p:spTgt>
                                        </p:tgtEl>
                                        <p:attrNameLst>
                                          <p:attrName>ppt_x</p:attrName>
                                        </p:attrNameLst>
                                      </p:cBhvr>
                                      <p:tavLst>
                                        <p:tav tm="0">
                                          <p:val>
                                            <p:strVal val="#ppt_x"/>
                                          </p:val>
                                        </p:tav>
                                        <p:tav tm="100000">
                                          <p:val>
                                            <p:strVal val="#ppt_x"/>
                                          </p:val>
                                        </p:tav>
                                      </p:tavLst>
                                    </p:anim>
                                    <p:anim calcmode="lin" valueType="num">
                                      <p:cBhvr>
                                        <p:cTn id="217" dur="500" fill="hold"/>
                                        <p:tgtEl>
                                          <p:spTgt spid="2">
                                            <p:graphicEl>
                                              <a:dgm id="{C4E9F0A7-906E-488E-AF8B-30481BDB0496}"/>
                                            </p:graphicEl>
                                          </p:spTgt>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41" presetClass="entr" presetSubtype="0" fill="hold" grpId="0" nodeType="clickEffect">
                                  <p:stCondLst>
                                    <p:cond delay="0"/>
                                  </p:stCondLst>
                                  <p:iterate type="lt">
                                    <p:tmPct val="10000"/>
                                  </p:iterate>
                                  <p:childTnLst>
                                    <p:set>
                                      <p:cBhvr>
                                        <p:cTn id="221" dur="1" fill="hold">
                                          <p:stCondLst>
                                            <p:cond delay="0"/>
                                          </p:stCondLst>
                                        </p:cTn>
                                        <p:tgtEl>
                                          <p:spTgt spid="7"/>
                                        </p:tgtEl>
                                        <p:attrNameLst>
                                          <p:attrName>style.visibility</p:attrName>
                                        </p:attrNameLst>
                                      </p:cBhvr>
                                      <p:to>
                                        <p:strVal val="visible"/>
                                      </p:to>
                                    </p:set>
                                    <p:anim calcmode="lin" valueType="num">
                                      <p:cBhvr>
                                        <p:cTn id="222"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3" dur="250" fill="hold"/>
                                        <p:tgtEl>
                                          <p:spTgt spid="7"/>
                                        </p:tgtEl>
                                        <p:attrNameLst>
                                          <p:attrName>ppt_y</p:attrName>
                                        </p:attrNameLst>
                                      </p:cBhvr>
                                      <p:tavLst>
                                        <p:tav tm="0">
                                          <p:val>
                                            <p:strVal val="#ppt_y"/>
                                          </p:val>
                                        </p:tav>
                                        <p:tav tm="100000">
                                          <p:val>
                                            <p:strVal val="#ppt_y"/>
                                          </p:val>
                                        </p:tav>
                                      </p:tavLst>
                                    </p:anim>
                                    <p:anim calcmode="lin" valueType="num">
                                      <p:cBhvr>
                                        <p:cTn id="224"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5"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6" dur="2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1"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B06FBD51-2F9A-895C-0227-5534851F210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E6927CE-03F9-B36B-AE40-9954CB62FB3D}"/>
              </a:ext>
            </a:extLst>
          </p:cNvPr>
          <p:cNvSpPr>
            <a:spLocks noGrp="1"/>
          </p:cNvSpPr>
          <p:nvPr>
            <p:ph type="title"/>
          </p:nvPr>
        </p:nvSpPr>
        <p:spPr>
          <a:xfrm>
            <a:off x="838200" y="2766218"/>
            <a:ext cx="10515600" cy="1325563"/>
          </a:xfrm>
        </p:spPr>
        <p:txBody>
          <a:bodyPr>
            <a:normAutofit fontScale="90000"/>
          </a:bodyPr>
          <a:lstStyle/>
          <a:p>
            <a:pPr algn="ctr"/>
            <a:r>
              <a:rPr kumimoji="1" lang="ja-JP" altLang="en-US" dirty="0"/>
              <a:t>キリストが王であり</a:t>
            </a:r>
            <a:br>
              <a:rPr kumimoji="1" lang="en-US" altLang="ja-JP" dirty="0"/>
            </a:br>
            <a:r>
              <a:rPr kumimoji="1" lang="ja-JP" altLang="en-US" dirty="0"/>
              <a:t>祭司であるということについて</a:t>
            </a:r>
            <a:br>
              <a:rPr kumimoji="1" lang="en-US" altLang="ja-JP" dirty="0"/>
            </a:br>
            <a:r>
              <a:rPr kumimoji="1" lang="ja-JP" altLang="en-US" dirty="0"/>
              <a:t>あなたはどのような希望を</a:t>
            </a:r>
            <a:br>
              <a:rPr kumimoji="1" lang="en-US" altLang="ja-JP" dirty="0"/>
            </a:br>
            <a:r>
              <a:rPr kumimoji="1" lang="ja-JP" altLang="en-US" dirty="0"/>
              <a:t>もつことができますか？</a:t>
            </a:r>
          </a:p>
        </p:txBody>
      </p:sp>
    </p:spTree>
    <p:extLst>
      <p:ext uri="{BB962C8B-B14F-4D97-AF65-F5344CB8AC3E}">
        <p14:creationId xmlns:p14="http://schemas.microsoft.com/office/powerpoint/2010/main" val="75701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2F3AF1-CA01-E670-CFB8-6179A66A740C}"/>
              </a:ext>
            </a:extLst>
          </p:cNvPr>
          <p:cNvSpPr txBox="1"/>
          <p:nvPr/>
        </p:nvSpPr>
        <p:spPr>
          <a:xfrm>
            <a:off x="2424545" y="1524289"/>
            <a:ext cx="9642764" cy="5170646"/>
          </a:xfrm>
          <a:prstGeom prst="rect">
            <a:avLst/>
          </a:prstGeom>
          <a:noFill/>
        </p:spPr>
        <p:txBody>
          <a:bodyPr wrap="square">
            <a:spAutoFit/>
          </a:bodyPr>
          <a:lstStyle/>
          <a:p>
            <a:pPr>
              <a:spcBef>
                <a:spcPts val="600"/>
              </a:spcBef>
            </a:pPr>
            <a:r>
              <a:rPr lang="ja-JP" altLang="en-US" sz="3000" dirty="0"/>
              <a:t>人間の堕落後、キリストはご自分の羊が、罪の暗い道で滅びる運命に陥ったのを見られた。彼は、これらのさまよう人々を救うために、天の父の家の誉れと栄光とを捨てられた。</a:t>
            </a:r>
            <a:r>
              <a:rPr lang="en-US" altLang="ja-JP" sz="3000" dirty="0"/>
              <a:t>【</a:t>
            </a:r>
            <a:r>
              <a:rPr lang="ja-JP" altLang="en-US" sz="3000" dirty="0"/>
              <a:t>・・・</a:t>
            </a:r>
            <a:r>
              <a:rPr lang="en-US" altLang="ja-JP" sz="3000" dirty="0"/>
              <a:t>】</a:t>
            </a:r>
            <a:r>
              <a:rPr lang="ja-JP" altLang="en-US" sz="3000" dirty="0"/>
              <a:t>「昼は暑さをふせぐ陰となり、また暴風と雨を避けて隠れる所」である彼の　おりに群れを導く彼の声が聞こえる（イザヤ</a:t>
            </a:r>
            <a:r>
              <a:rPr lang="en-US" altLang="ja-JP" sz="3000" dirty="0"/>
              <a:t>4</a:t>
            </a:r>
            <a:r>
              <a:rPr lang="ja-JP" altLang="en-US" sz="3000" dirty="0"/>
              <a:t>：</a:t>
            </a:r>
            <a:r>
              <a:rPr lang="en-US" altLang="ja-JP" sz="3000" dirty="0"/>
              <a:t>6</a:t>
            </a:r>
            <a:r>
              <a:rPr lang="ja-JP" altLang="en-US" sz="3000" dirty="0"/>
              <a:t>）。彼は根気強く群れを守られる。彼は弱い者を強め、　苦しみを和らげ、腕に小羊をだき、ふところに入れてたずさえられる。羊は彼を愛する。「ほかの人には、ついて行かないで逃げ去る。その人の声を知らない　からである」（ヨハネ</a:t>
            </a:r>
            <a:r>
              <a:rPr lang="en-US" altLang="ja-JP" sz="3000" dirty="0"/>
              <a:t>10</a:t>
            </a:r>
            <a:r>
              <a:rPr lang="ja-JP" altLang="en-US" sz="3000" dirty="0"/>
              <a:t>：</a:t>
            </a:r>
            <a:r>
              <a:rPr lang="en-US" altLang="ja-JP" sz="3000" dirty="0"/>
              <a:t>5</a:t>
            </a:r>
            <a:r>
              <a:rPr lang="ja-JP" altLang="en-US" sz="3000" dirty="0"/>
              <a:t>）。</a:t>
            </a:r>
            <a:endParaRPr lang="es-ES" sz="3000" b="1" dirty="0">
              <a:latin typeface="Constantia" panose="02030602050306030303" pitchFamily="18" charset="0"/>
            </a:endParaRPr>
          </a:p>
        </p:txBody>
      </p:sp>
      <p:sp>
        <p:nvSpPr>
          <p:cNvPr id="4" name="CuadroTexto 3">
            <a:extLst>
              <a:ext uri="{FF2B5EF4-FFF2-40B4-BE49-F238E27FC236}">
                <a16:creationId xmlns:a16="http://schemas.microsoft.com/office/drawing/2014/main" id="{AB5A8D30-4865-6BF7-2B2A-FB9D28A43640}"/>
              </a:ext>
            </a:extLst>
          </p:cNvPr>
          <p:cNvSpPr txBox="1"/>
          <p:nvPr/>
        </p:nvSpPr>
        <p:spPr>
          <a:xfrm>
            <a:off x="3607536" y="385634"/>
            <a:ext cx="2864887" cy="338554"/>
          </a:xfrm>
          <a:prstGeom prst="rect">
            <a:avLst/>
          </a:prstGeom>
          <a:noFill/>
        </p:spPr>
        <p:txBody>
          <a:bodyPr wrap="none" rtlCol="0">
            <a:spAutoFit/>
          </a:bodyPr>
          <a:lstStyle/>
          <a:p>
            <a:pPr algn="r"/>
            <a:r>
              <a:rPr lang="es-ES" sz="1600" b="1" dirty="0"/>
              <a:t>E. G. W. (</a:t>
            </a:r>
            <a:r>
              <a:rPr lang="ja-JP" altLang="en-US" sz="1600" b="1" dirty="0"/>
              <a:t>国と指導者</a:t>
            </a:r>
            <a:r>
              <a:rPr lang="en-US" altLang="ja-JP" sz="1600" b="1" dirty="0"/>
              <a:t>17</a:t>
            </a:r>
            <a:r>
              <a:rPr lang="ja-JP" altLang="en-US" sz="1600" b="1" dirty="0"/>
              <a:t>章より</a:t>
            </a:r>
            <a:r>
              <a:rPr lang="es-ES" sz="1600" b="1" dirty="0"/>
              <a:t>)</a:t>
            </a:r>
          </a:p>
        </p:txBody>
      </p:sp>
    </p:spTree>
    <p:extLst>
      <p:ext uri="{BB962C8B-B14F-4D97-AF65-F5344CB8AC3E}">
        <p14:creationId xmlns:p14="http://schemas.microsoft.com/office/powerpoint/2010/main" val="9129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9"/>
          <p:cNvSpPr/>
          <p:nvPr/>
        </p:nvSpPr>
        <p:spPr>
          <a:xfrm>
            <a:off x="2" y="0"/>
            <a:ext cx="12191997" cy="6858000"/>
          </a:xfrm>
          <a:prstGeom prst="rect">
            <a:avLst/>
          </a:prstGeom>
          <a:solidFill>
            <a:srgbClr val="F9AF8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p9"/>
          <p:cNvSpPr/>
          <p:nvPr/>
        </p:nvSpPr>
        <p:spPr>
          <a:xfrm>
            <a:off x="5608317" y="393192"/>
            <a:ext cx="6583680" cy="6464807"/>
          </a:xfrm>
          <a:custGeom>
            <a:avLst/>
            <a:gdLst/>
            <a:ahLst/>
            <a:cxnLst/>
            <a:rect l="l" t="t" r="r" b="b"/>
            <a:pathLst>
              <a:path w="8301112" h="5874772" extrusionOk="0">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blipFill rotWithShape="1">
            <a:blip r:embed="rId3">
              <a:alphaModFix/>
            </a:blip>
            <a:stretch>
              <a:fillRect l="-3198" r="-27081"/>
            </a:stretch>
          </a:blip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77;p9"/>
          <p:cNvSpPr/>
          <p:nvPr/>
        </p:nvSpPr>
        <p:spPr>
          <a:xfrm>
            <a:off x="91440" y="-494776"/>
            <a:ext cx="6583680" cy="4490704"/>
          </a:xfrm>
          <a:custGeom>
            <a:avLst/>
            <a:gdLst/>
            <a:ahLst/>
            <a:cxnLst/>
            <a:rect l="l" t="t" r="r" b="b"/>
            <a:pathLst>
              <a:path w="5342806" h="4453168" extrusionOk="0">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blipFill rotWithShape="1">
            <a:blip r:embed="rId3">
              <a:alphaModFix/>
            </a:blip>
            <a:stretch>
              <a:fillRect l="-131522" t="-3671" r="-550" b="-152751"/>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8" name="Google Shape;178;p9" descr="Imagen que contiene ladrillo, tabla, caja, luz&#10;&#10;Descripción generada automáticamente"/>
          <p:cNvPicPr preferRelativeResize="0"/>
          <p:nvPr/>
        </p:nvPicPr>
        <p:blipFill rotWithShape="1">
          <a:blip r:embed="rId4">
            <a:alphaModFix/>
          </a:blip>
          <a:srcRect/>
          <a:stretch/>
        </p:blipFill>
        <p:spPr>
          <a:xfrm>
            <a:off x="1706322" y="265636"/>
            <a:ext cx="4389678" cy="3588560"/>
          </a:xfrm>
          <a:prstGeom prst="rect">
            <a:avLst/>
          </a:prstGeom>
          <a:noFill/>
          <a:ln>
            <a:noFill/>
          </a:ln>
          <a:effectLst>
            <a:outerShdw blurRad="50800" dist="38100" dir="2700000" algn="tl" rotWithShape="0">
              <a:srgbClr val="000000">
                <a:alpha val="40000"/>
              </a:srgbClr>
            </a:outerShdw>
          </a:effectLst>
        </p:spPr>
      </p:pic>
      <p:sp>
        <p:nvSpPr>
          <p:cNvPr id="179" name="Google Shape;179;p9"/>
          <p:cNvSpPr txBox="1"/>
          <p:nvPr/>
        </p:nvSpPr>
        <p:spPr>
          <a:xfrm>
            <a:off x="85339" y="4088135"/>
            <a:ext cx="5517000" cy="2678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「家造りらの捨てた石は</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隅のかしら石となった。</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これは主のなされた事で</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われらの目には</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驚くべき事である。」</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200"/>
              </a:spcBef>
              <a:spcAft>
                <a:spcPts val="0"/>
              </a:spcAft>
              <a:buClr>
                <a:srgbClr val="663300"/>
              </a:buClr>
              <a:buSzPts val="1800"/>
              <a:buFont typeface="Comic Sans MS"/>
              <a:buNone/>
              <a:tabLst/>
              <a:defRPr/>
            </a:pPr>
            <a:r>
              <a:rPr kumimoji="0" lang="es-ES" sz="1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 詩編18:22, 23, </a:t>
            </a:r>
            <a:r>
              <a:rPr kumimoji="0" lang="es-ES" sz="1400" b="1" i="0" u="none" strike="noStrike" kern="0" cap="none" spc="0" normalizeH="0" baseline="0" noProof="0">
                <a:ln>
                  <a:noFill/>
                </a:ln>
                <a:solidFill>
                  <a:srgbClr val="663300"/>
                </a:solidFill>
                <a:effectLst/>
                <a:uLnTx/>
                <a:uFillTx/>
                <a:latin typeface="Comic Sans MS"/>
                <a:ea typeface="Comic Sans MS"/>
                <a:cs typeface="Comic Sans MS"/>
                <a:sym typeface="Comic Sans MS"/>
              </a:rPr>
              <a:t>口語訳）</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9"/>
          <p:cNvSpPr/>
          <p:nvPr/>
        </p:nvSpPr>
        <p:spPr>
          <a:xfrm>
            <a:off x="2" y="0"/>
            <a:ext cx="12191997" cy="6858000"/>
          </a:xfrm>
          <a:prstGeom prst="rect">
            <a:avLst/>
          </a:prstGeom>
          <a:solidFill>
            <a:srgbClr val="F9AF8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p9"/>
          <p:cNvSpPr/>
          <p:nvPr/>
        </p:nvSpPr>
        <p:spPr>
          <a:xfrm>
            <a:off x="5608317" y="393192"/>
            <a:ext cx="6583680" cy="6464807"/>
          </a:xfrm>
          <a:custGeom>
            <a:avLst/>
            <a:gdLst/>
            <a:ahLst/>
            <a:cxnLst/>
            <a:rect l="l" t="t" r="r" b="b"/>
            <a:pathLst>
              <a:path w="8301112" h="5874772" extrusionOk="0">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blipFill rotWithShape="1">
            <a:blip r:embed="rId3">
              <a:alphaModFix/>
            </a:blip>
            <a:stretch>
              <a:fillRect l="-3199" r="-27084"/>
            </a:stretch>
          </a:blip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77;p9"/>
          <p:cNvSpPr/>
          <p:nvPr/>
        </p:nvSpPr>
        <p:spPr>
          <a:xfrm>
            <a:off x="91440" y="-494776"/>
            <a:ext cx="6583680" cy="4490704"/>
          </a:xfrm>
          <a:custGeom>
            <a:avLst/>
            <a:gdLst/>
            <a:ahLst/>
            <a:cxnLst/>
            <a:rect l="l" t="t" r="r" b="b"/>
            <a:pathLst>
              <a:path w="5342806" h="4453168" extrusionOk="0">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blipFill rotWithShape="1">
            <a:blip r:embed="rId3">
              <a:alphaModFix/>
            </a:blip>
            <a:stretch>
              <a:fillRect l="-131528" t="-3677" r="-554" b="-152765"/>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8" name="Google Shape;178;p9" descr="Imagen que contiene ladrillo, tabla, caja, luz&#10;&#10;Descripción generada automáticamente"/>
          <p:cNvPicPr preferRelativeResize="0"/>
          <p:nvPr/>
        </p:nvPicPr>
        <p:blipFill rotWithShape="1">
          <a:blip r:embed="rId4">
            <a:alphaModFix/>
          </a:blip>
          <a:srcRect/>
          <a:stretch/>
        </p:blipFill>
        <p:spPr>
          <a:xfrm>
            <a:off x="1706322" y="265636"/>
            <a:ext cx="4389678" cy="3588560"/>
          </a:xfrm>
          <a:prstGeom prst="rect">
            <a:avLst/>
          </a:prstGeom>
          <a:noFill/>
          <a:ln>
            <a:noFill/>
          </a:ln>
          <a:effectLst>
            <a:outerShdw blurRad="50800" dist="38100" dir="2700000" algn="tl" rotWithShape="0">
              <a:srgbClr val="000000">
                <a:alpha val="40000"/>
              </a:srgbClr>
            </a:outerShdw>
          </a:effectLst>
        </p:spPr>
      </p:pic>
      <p:sp>
        <p:nvSpPr>
          <p:cNvPr id="179" name="Google Shape;179;p9"/>
          <p:cNvSpPr txBox="1"/>
          <p:nvPr/>
        </p:nvSpPr>
        <p:spPr>
          <a:xfrm>
            <a:off x="85339" y="4088135"/>
            <a:ext cx="5517000" cy="2524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「家を建てる者の退けた石が</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隅の親石となった。</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これは主の御業</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わたしたちの目には</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驚くべきこと。」</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1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 詩編１18:22, 23, </a:t>
            </a:r>
            <a:r>
              <a:rPr kumimoji="0" lang="es-ES" sz="1400" b="1" i="0" u="none" strike="noStrike" kern="0" cap="none" spc="0" normalizeH="0" baseline="0" noProof="0">
                <a:ln>
                  <a:noFill/>
                </a:ln>
                <a:solidFill>
                  <a:srgbClr val="663300"/>
                </a:solidFill>
                <a:effectLst/>
                <a:uLnTx/>
                <a:uFillTx/>
                <a:latin typeface="Comic Sans MS"/>
                <a:ea typeface="Comic Sans MS"/>
                <a:cs typeface="Comic Sans MS"/>
                <a:sym typeface="Comic Sans MS"/>
              </a:rPr>
              <a:t>新共同訳</a:t>
            </a:r>
            <a:r>
              <a:rPr kumimoji="0" lang="es-ES" sz="1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E44164D-4695-9119-3087-3691046094F1}"/>
              </a:ext>
            </a:extLst>
          </p:cNvPr>
          <p:cNvSpPr txBox="1"/>
          <p:nvPr/>
        </p:nvSpPr>
        <p:spPr>
          <a:xfrm>
            <a:off x="7548975" y="4054066"/>
            <a:ext cx="4465608"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800"/>
              </a:spcBef>
            </a:pPr>
            <a:r>
              <a:rPr lang="ja-JP" altLang="en-US" sz="2000" b="1" dirty="0">
                <a:solidFill>
                  <a:srgbClr val="5CA25C"/>
                </a:solidFill>
              </a:rPr>
              <a:t>羊飼い</a:t>
            </a:r>
            <a:r>
              <a:rPr lang="es-ES" sz="2000" b="1" dirty="0">
                <a:solidFill>
                  <a:srgbClr val="5CA25C"/>
                </a:solidFill>
              </a:rPr>
              <a:t>(</a:t>
            </a:r>
            <a:r>
              <a:rPr lang="ja-JP" altLang="en-US" sz="2000" b="1" dirty="0">
                <a:solidFill>
                  <a:srgbClr val="5CA25C"/>
                </a:solidFill>
              </a:rPr>
              <a:t>詩篇</a:t>
            </a:r>
            <a:r>
              <a:rPr lang="es-ES" sz="2000" b="1" dirty="0">
                <a:solidFill>
                  <a:srgbClr val="5CA25C"/>
                </a:solidFill>
              </a:rPr>
              <a:t>23</a:t>
            </a:r>
            <a:r>
              <a:rPr lang="ja-JP" altLang="en-US" sz="2000" b="1" dirty="0">
                <a:solidFill>
                  <a:srgbClr val="5CA25C"/>
                </a:solidFill>
              </a:rPr>
              <a:t>篇</a:t>
            </a:r>
            <a:r>
              <a:rPr lang="es-ES" sz="2000" b="1" dirty="0">
                <a:solidFill>
                  <a:srgbClr val="5CA25C"/>
                </a:solidFill>
              </a:rPr>
              <a:t>)</a:t>
            </a:r>
          </a:p>
          <a:p>
            <a:pPr>
              <a:spcBef>
                <a:spcPts val="1800"/>
              </a:spcBef>
            </a:pPr>
            <a:r>
              <a:rPr lang="ja-JP" altLang="en-US" sz="2000" b="1" dirty="0">
                <a:solidFill>
                  <a:srgbClr val="A6585C"/>
                </a:solidFill>
              </a:rPr>
              <a:t>苦難の救世主</a:t>
            </a:r>
            <a:r>
              <a:rPr lang="en-US" sz="2000" b="1" dirty="0">
                <a:solidFill>
                  <a:srgbClr val="A6585C"/>
                </a:solidFill>
              </a:rPr>
              <a:t>(</a:t>
            </a:r>
            <a:r>
              <a:rPr lang="ja-JP" altLang="en-US" sz="2000" b="1" dirty="0">
                <a:solidFill>
                  <a:srgbClr val="A6585C"/>
                </a:solidFill>
              </a:rPr>
              <a:t>詩篇</a:t>
            </a:r>
            <a:r>
              <a:rPr lang="en-US" sz="2000" b="1" dirty="0">
                <a:solidFill>
                  <a:srgbClr val="A6585C"/>
                </a:solidFill>
              </a:rPr>
              <a:t>22</a:t>
            </a:r>
            <a:r>
              <a:rPr lang="ja-JP" altLang="en-US" sz="2000" b="1" dirty="0">
                <a:solidFill>
                  <a:srgbClr val="A6585C"/>
                </a:solidFill>
              </a:rPr>
              <a:t>篇</a:t>
            </a:r>
            <a:r>
              <a:rPr lang="es-ES" sz="2000" b="1" dirty="0">
                <a:solidFill>
                  <a:srgbClr val="A6585C"/>
                </a:solidFill>
              </a:rPr>
              <a:t>)</a:t>
            </a:r>
          </a:p>
          <a:p>
            <a:pPr>
              <a:spcBef>
                <a:spcPts val="1800"/>
              </a:spcBef>
            </a:pPr>
            <a:r>
              <a:rPr lang="ja-JP" altLang="en-US" sz="2000" b="1" dirty="0">
                <a:solidFill>
                  <a:srgbClr val="AF886D"/>
                </a:solidFill>
              </a:rPr>
              <a:t>ダビデの子</a:t>
            </a:r>
            <a:r>
              <a:rPr lang="en-US" sz="2000" b="1" dirty="0">
                <a:solidFill>
                  <a:srgbClr val="AF886D"/>
                </a:solidFill>
              </a:rPr>
              <a:t> (</a:t>
            </a:r>
            <a:r>
              <a:rPr lang="ja-JP" altLang="en-US" sz="2000" b="1" dirty="0">
                <a:solidFill>
                  <a:srgbClr val="AF886D"/>
                </a:solidFill>
              </a:rPr>
              <a:t>詩篇</a:t>
            </a:r>
            <a:r>
              <a:rPr lang="en-US" sz="2000" b="1" dirty="0">
                <a:solidFill>
                  <a:srgbClr val="AF886D"/>
                </a:solidFill>
              </a:rPr>
              <a:t>89</a:t>
            </a:r>
            <a:r>
              <a:rPr lang="ja-JP" altLang="en-US" sz="2000" b="1" dirty="0">
                <a:solidFill>
                  <a:srgbClr val="AF886D"/>
                </a:solidFill>
              </a:rPr>
              <a:t>・</a:t>
            </a:r>
            <a:r>
              <a:rPr lang="en-US" sz="2000" b="1" dirty="0">
                <a:solidFill>
                  <a:srgbClr val="AF886D"/>
                </a:solidFill>
              </a:rPr>
              <a:t>132</a:t>
            </a:r>
            <a:r>
              <a:rPr lang="ja-JP" altLang="en-US" sz="2000" b="1" dirty="0">
                <a:solidFill>
                  <a:srgbClr val="AF886D"/>
                </a:solidFill>
              </a:rPr>
              <a:t>篇</a:t>
            </a:r>
            <a:r>
              <a:rPr lang="es-ES" sz="2000" b="1" dirty="0">
                <a:solidFill>
                  <a:srgbClr val="AF886D"/>
                </a:solidFill>
              </a:rPr>
              <a:t>)</a:t>
            </a:r>
          </a:p>
          <a:p>
            <a:pPr>
              <a:spcBef>
                <a:spcPts val="1800"/>
              </a:spcBef>
            </a:pPr>
            <a:r>
              <a:rPr lang="ja-JP" altLang="en-US" sz="2000" b="1" dirty="0">
                <a:solidFill>
                  <a:srgbClr val="6090C0"/>
                </a:solidFill>
              </a:rPr>
              <a:t>永遠の王</a:t>
            </a:r>
            <a:r>
              <a:rPr lang="es-ES" sz="2000" b="1" dirty="0">
                <a:solidFill>
                  <a:srgbClr val="6090C0"/>
                </a:solidFill>
              </a:rPr>
              <a:t> (</a:t>
            </a:r>
            <a:r>
              <a:rPr lang="ja-JP" altLang="en-US" sz="2000" b="1" dirty="0">
                <a:solidFill>
                  <a:srgbClr val="6090C0"/>
                </a:solidFill>
              </a:rPr>
              <a:t>詩篇</a:t>
            </a:r>
            <a:r>
              <a:rPr lang="es-ES" sz="2000" b="1" dirty="0">
                <a:solidFill>
                  <a:srgbClr val="6090C0"/>
                </a:solidFill>
              </a:rPr>
              <a:t>2</a:t>
            </a:r>
            <a:r>
              <a:rPr lang="ja-JP" altLang="en-US" sz="2000" b="1" dirty="0">
                <a:solidFill>
                  <a:srgbClr val="6090C0"/>
                </a:solidFill>
              </a:rPr>
              <a:t>篇</a:t>
            </a:r>
            <a:r>
              <a:rPr lang="es-ES" sz="2000" b="1" dirty="0">
                <a:solidFill>
                  <a:srgbClr val="6090C0"/>
                </a:solidFill>
              </a:rPr>
              <a:t>)</a:t>
            </a:r>
          </a:p>
          <a:p>
            <a:pPr>
              <a:spcBef>
                <a:spcPts val="1800"/>
              </a:spcBef>
            </a:pPr>
            <a:r>
              <a:rPr lang="ja-JP" altLang="en-US" sz="2000" b="1" dirty="0">
                <a:solidFill>
                  <a:srgbClr val="A04A83"/>
                </a:solidFill>
              </a:rPr>
              <a:t>大祭司</a:t>
            </a:r>
            <a:r>
              <a:rPr lang="en-US" sz="2000" b="1" dirty="0">
                <a:solidFill>
                  <a:srgbClr val="A04A83"/>
                </a:solidFill>
              </a:rPr>
              <a:t> (</a:t>
            </a:r>
            <a:r>
              <a:rPr lang="ja-JP" altLang="en-US" sz="2000" b="1" dirty="0">
                <a:solidFill>
                  <a:srgbClr val="A04A83"/>
                </a:solidFill>
              </a:rPr>
              <a:t>詩篇</a:t>
            </a:r>
            <a:r>
              <a:rPr lang="en-US" sz="2000" b="1" dirty="0">
                <a:solidFill>
                  <a:srgbClr val="A04A83"/>
                </a:solidFill>
              </a:rPr>
              <a:t>110</a:t>
            </a:r>
            <a:r>
              <a:rPr lang="ja-JP" altLang="en-US" sz="2000" b="1" dirty="0">
                <a:solidFill>
                  <a:srgbClr val="A04A83"/>
                </a:solidFill>
              </a:rPr>
              <a:t>篇</a:t>
            </a:r>
            <a:r>
              <a:rPr lang="en-US" sz="2000" b="1" dirty="0">
                <a:solidFill>
                  <a:srgbClr val="A04A83"/>
                </a:solidFill>
              </a:rPr>
              <a:t>)</a:t>
            </a:r>
            <a:endParaRPr lang="es-ES" sz="2000" b="1" dirty="0">
              <a:solidFill>
                <a:srgbClr val="A04A83"/>
              </a:solidFill>
            </a:endParaRPr>
          </a:p>
        </p:txBody>
      </p:sp>
      <p:sp>
        <p:nvSpPr>
          <p:cNvPr id="3" name="CuadroTexto 2">
            <a:extLst>
              <a:ext uri="{FF2B5EF4-FFF2-40B4-BE49-F238E27FC236}">
                <a16:creationId xmlns:a16="http://schemas.microsoft.com/office/drawing/2014/main" id="{093DAFA8-A827-6FB3-CE09-ADD1E2BECCE4}"/>
              </a:ext>
            </a:extLst>
          </p:cNvPr>
          <p:cNvSpPr txBox="1"/>
          <p:nvPr/>
        </p:nvSpPr>
        <p:spPr>
          <a:xfrm>
            <a:off x="142913" y="251438"/>
            <a:ext cx="5072266" cy="707886"/>
          </a:xfrm>
          <a:prstGeom prst="rect">
            <a:avLst/>
          </a:prstGeom>
          <a:noFill/>
        </p:spPr>
        <p:txBody>
          <a:bodyPr wrap="square" rtlCol="0">
            <a:spAutoFit/>
          </a:bodyPr>
          <a:lstStyle/>
          <a:p>
            <a:pPr>
              <a:spcBef>
                <a:spcPts val="600"/>
              </a:spcBef>
            </a:pPr>
            <a:r>
              <a:rPr lang="ja-JP" altLang="en-US" sz="2000" b="1" dirty="0"/>
              <a:t>詩篇は作者の心情や神との関係を物語っている。しかし、それだけにとどまらない。</a:t>
            </a:r>
            <a:endParaRPr lang="es-ES" sz="2000" b="1" dirty="0"/>
          </a:p>
        </p:txBody>
      </p:sp>
      <p:pic>
        <p:nvPicPr>
          <p:cNvPr id="7" name="Imagen 6" descr="Una caricatura de una persona&#10;&#10;Descripción generada automáticamente con confianza baja">
            <a:extLst>
              <a:ext uri="{FF2B5EF4-FFF2-40B4-BE49-F238E27FC236}">
                <a16:creationId xmlns:a16="http://schemas.microsoft.com/office/drawing/2014/main" id="{A74E0557-33C6-CCDF-6882-34DC212E1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5179" y="249389"/>
            <a:ext cx="6799403" cy="3549051"/>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grpSp>
        <p:nvGrpSpPr>
          <p:cNvPr id="10" name="Grupo 9">
            <a:extLst>
              <a:ext uri="{FF2B5EF4-FFF2-40B4-BE49-F238E27FC236}">
                <a16:creationId xmlns:a16="http://schemas.microsoft.com/office/drawing/2014/main" id="{22967349-5CE3-3C73-2203-6084560B4975}"/>
              </a:ext>
            </a:extLst>
          </p:cNvPr>
          <p:cNvGrpSpPr/>
          <p:nvPr/>
        </p:nvGrpSpPr>
        <p:grpSpPr>
          <a:xfrm>
            <a:off x="328967" y="4054066"/>
            <a:ext cx="5767033" cy="2632267"/>
            <a:chOff x="500332" y="3967114"/>
            <a:chExt cx="5767033" cy="2632267"/>
          </a:xfrm>
        </p:grpSpPr>
        <p:pic>
          <p:nvPicPr>
            <p:cNvPr id="5" name="Imagen 4" descr="Interfaz de usuario gráfica, Sitio web&#10;&#10;Descripción generada automáticamente">
              <a:extLst>
                <a:ext uri="{FF2B5EF4-FFF2-40B4-BE49-F238E27FC236}">
                  <a16:creationId xmlns:a16="http://schemas.microsoft.com/office/drawing/2014/main" id="{88BE46C8-1E55-5071-DCE8-D2505D3471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332" y="3972465"/>
              <a:ext cx="4378194" cy="2626916"/>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grupo de personas en un escenario&#10;&#10;Descripción generada automáticamente con confianza media">
              <a:extLst>
                <a:ext uri="{FF2B5EF4-FFF2-40B4-BE49-F238E27FC236}">
                  <a16:creationId xmlns:a16="http://schemas.microsoft.com/office/drawing/2014/main" id="{2C7CB776-390D-444F-FDFE-AD688827B0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78526" y="3967114"/>
              <a:ext cx="1388839" cy="262691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Imagen 11" descr="Logotipo&#10;&#10;Descripción generada automáticamente con confianza media">
            <a:extLst>
              <a:ext uri="{FF2B5EF4-FFF2-40B4-BE49-F238E27FC236}">
                <a16:creationId xmlns:a16="http://schemas.microsoft.com/office/drawing/2014/main" id="{F128F2C3-0EBA-C6DA-9CBA-D9EBFF2FC44A}"/>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6800985" y="4558731"/>
            <a:ext cx="747989" cy="404812"/>
          </a:xfrm>
          <a:prstGeom prst="rect">
            <a:avLst/>
          </a:prstGeom>
          <a:effectLst>
            <a:innerShdw blurRad="114300">
              <a:prstClr val="black"/>
            </a:innerShdw>
          </a:effectLst>
        </p:spPr>
      </p:pic>
      <p:pic>
        <p:nvPicPr>
          <p:cNvPr id="13" name="Imagen 12" descr="Logotipo&#10;&#10;Descripción generada automáticamente con confianza media">
            <a:extLst>
              <a:ext uri="{FF2B5EF4-FFF2-40B4-BE49-F238E27FC236}">
                <a16:creationId xmlns:a16="http://schemas.microsoft.com/office/drawing/2014/main" id="{650D77F3-5953-9BE5-23E7-190F7CBD811F}"/>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00984" y="5634153"/>
            <a:ext cx="747989" cy="404812"/>
          </a:xfrm>
          <a:prstGeom prst="rect">
            <a:avLst/>
          </a:prstGeom>
          <a:effectLst>
            <a:innerShdw blurRad="114300">
              <a:prstClr val="black"/>
            </a:innerShdw>
          </a:effectLst>
        </p:spPr>
      </p:pic>
      <p:pic>
        <p:nvPicPr>
          <p:cNvPr id="14" name="Imagen 13" descr="Logotipo&#10;&#10;Descripción generada automáticamente con confianza media">
            <a:extLst>
              <a:ext uri="{FF2B5EF4-FFF2-40B4-BE49-F238E27FC236}">
                <a16:creationId xmlns:a16="http://schemas.microsoft.com/office/drawing/2014/main" id="{0481D960-6194-8BDB-4CAC-20897DB9DFD0}"/>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0984" y="4021020"/>
            <a:ext cx="747989" cy="404812"/>
          </a:xfrm>
          <a:prstGeom prst="rect">
            <a:avLst/>
          </a:prstGeom>
          <a:effectLst>
            <a:innerShdw blurRad="114300">
              <a:prstClr val="black"/>
            </a:innerShdw>
          </a:effectLst>
        </p:spPr>
      </p:pic>
      <p:pic>
        <p:nvPicPr>
          <p:cNvPr id="15" name="Imagen 14" descr="Logotipo&#10;&#10;Descripción generada automáticamente con confianza media">
            <a:extLst>
              <a:ext uri="{FF2B5EF4-FFF2-40B4-BE49-F238E27FC236}">
                <a16:creationId xmlns:a16="http://schemas.microsoft.com/office/drawing/2014/main" id="{131287B7-5A2D-3AEE-D239-94DA238B79F9}"/>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800984" y="5096442"/>
            <a:ext cx="747989" cy="404812"/>
          </a:xfrm>
          <a:prstGeom prst="rect">
            <a:avLst/>
          </a:prstGeom>
          <a:effectLst>
            <a:innerShdw blurRad="114300">
              <a:prstClr val="black"/>
            </a:innerShdw>
          </a:effectLst>
        </p:spPr>
      </p:pic>
      <p:pic>
        <p:nvPicPr>
          <p:cNvPr id="16" name="Imagen 15" descr="Logotipo&#10;&#10;Descripción generada automáticamente con confianza media">
            <a:extLst>
              <a:ext uri="{FF2B5EF4-FFF2-40B4-BE49-F238E27FC236}">
                <a16:creationId xmlns:a16="http://schemas.microsoft.com/office/drawing/2014/main" id="{EC970135-FB1E-58E2-0EC5-BC9AA88426FA}"/>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00985" y="6171863"/>
            <a:ext cx="747989" cy="404812"/>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32A1EDE0-33DE-AF7E-EDC2-B82A42FBD67A}"/>
              </a:ext>
            </a:extLst>
          </p:cNvPr>
          <p:cNvSpPr txBox="1"/>
          <p:nvPr/>
        </p:nvSpPr>
        <p:spPr>
          <a:xfrm>
            <a:off x="142913" y="2414038"/>
            <a:ext cx="4855426" cy="1631216"/>
          </a:xfrm>
          <a:prstGeom prst="rect">
            <a:avLst/>
          </a:prstGeom>
          <a:noFill/>
        </p:spPr>
        <p:txBody>
          <a:bodyPr wrap="square">
            <a:spAutoFit/>
          </a:bodyPr>
          <a:lstStyle/>
          <a:p>
            <a:pPr>
              <a:spcBef>
                <a:spcPts val="600"/>
              </a:spcBef>
            </a:pPr>
            <a:r>
              <a:rPr lang="ja-JP" altLang="en-US" sz="2000" b="1" dirty="0"/>
              <a:t>詩篇のおかげで、私たちの救い主であるメシア、主イエス・キリストの生涯、死、復活、昇天、栄光の出来事を神がどのように計画して下さったのかを知ることができる。</a:t>
            </a:r>
            <a:endParaRPr lang="es-ES" sz="2000" b="1" dirty="0"/>
          </a:p>
        </p:txBody>
      </p:sp>
      <p:sp>
        <p:nvSpPr>
          <p:cNvPr id="11" name="CuadroTexto 10">
            <a:extLst>
              <a:ext uri="{FF2B5EF4-FFF2-40B4-BE49-F238E27FC236}">
                <a16:creationId xmlns:a16="http://schemas.microsoft.com/office/drawing/2014/main" id="{3617257F-4319-A62A-546F-8107105F77A6}"/>
              </a:ext>
            </a:extLst>
          </p:cNvPr>
          <p:cNvSpPr txBox="1"/>
          <p:nvPr/>
        </p:nvSpPr>
        <p:spPr>
          <a:xfrm>
            <a:off x="142913" y="1087137"/>
            <a:ext cx="4855426" cy="1015663"/>
          </a:xfrm>
          <a:prstGeom prst="rect">
            <a:avLst/>
          </a:prstGeom>
          <a:noFill/>
        </p:spPr>
        <p:txBody>
          <a:bodyPr wrap="square">
            <a:spAutoFit/>
          </a:bodyPr>
          <a:lstStyle/>
          <a:p>
            <a:pPr>
              <a:spcBef>
                <a:spcPts val="600"/>
              </a:spcBef>
            </a:pPr>
            <a:r>
              <a:rPr lang="ja-JP" altLang="en-US" sz="2000" b="1" dirty="0"/>
              <a:t>聖霊は、聖書記者たちに霊感によって、贖罪の計画のさまざまな本質的な側面を明確に表現するよう導いた。</a:t>
            </a:r>
            <a:endParaRPr lang="es-ES" sz="2000" b="1" dirty="0"/>
          </a:p>
        </p:txBody>
      </p:sp>
    </p:spTree>
    <p:extLst>
      <p:ext uri="{BB962C8B-B14F-4D97-AF65-F5344CB8AC3E}">
        <p14:creationId xmlns:p14="http://schemas.microsoft.com/office/powerpoint/2010/main" val="179070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edge">
                                      <p:cBhvr>
                                        <p:cTn id="21" dur="1000"/>
                                        <p:tgtEl>
                                          <p:spTgt spid="1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 calcmode="lin" valueType="num">
                                      <p:cBhvr>
                                        <p:cTn id="32" dur="500" fill="hold"/>
                                        <p:tgtEl>
                                          <p:spTgt spid="14"/>
                                        </p:tgtEl>
                                        <p:attrNameLst>
                                          <p:attrName>style.rotation</p:attrName>
                                        </p:attrNameLst>
                                      </p:cBhvr>
                                      <p:tavLst>
                                        <p:tav tm="0">
                                          <p:val>
                                            <p:fltVal val="90"/>
                                          </p:val>
                                        </p:tav>
                                        <p:tav tm="100000">
                                          <p:val>
                                            <p:fltVal val="0"/>
                                          </p:val>
                                        </p:tav>
                                      </p:tavLst>
                                    </p:anim>
                                    <p:animEffect transition="in" filter="fade">
                                      <p:cBhvr>
                                        <p:cTn id="33" dur="500"/>
                                        <p:tgtEl>
                                          <p:spTgt spid="1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 calcmode="lin" valueType="num">
                                      <p:cBhvr>
                                        <p:cTn id="56" dur="500" fill="hold"/>
                                        <p:tgtEl>
                                          <p:spTgt spid="15"/>
                                        </p:tgtEl>
                                        <p:attrNameLst>
                                          <p:attrName>style.rotation</p:attrName>
                                        </p:attrNameLst>
                                      </p:cBhvr>
                                      <p:tavLst>
                                        <p:tav tm="0">
                                          <p:val>
                                            <p:fltVal val="90"/>
                                          </p:val>
                                        </p:tav>
                                        <p:tav tm="100000">
                                          <p:val>
                                            <p:fltVal val="0"/>
                                          </p:val>
                                        </p:tav>
                                      </p:tavLst>
                                    </p:anim>
                                    <p:animEffect transition="in" filter="fade">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 calcmode="lin" valueType="num">
                                      <p:cBhvr>
                                        <p:cTn id="68" dur="500" fill="hold"/>
                                        <p:tgtEl>
                                          <p:spTgt spid="13"/>
                                        </p:tgtEl>
                                        <p:attrNameLst>
                                          <p:attrName>style.rotation</p:attrName>
                                        </p:attrNameLst>
                                      </p:cBhvr>
                                      <p:tavLst>
                                        <p:tav tm="0">
                                          <p:val>
                                            <p:fltVal val="90"/>
                                          </p:val>
                                        </p:tav>
                                        <p:tav tm="100000">
                                          <p:val>
                                            <p:fltVal val="0"/>
                                          </p:val>
                                        </p:tav>
                                      </p:tavLst>
                                    </p:anim>
                                    <p:animEffect transition="in" filter="fade">
                                      <p:cBhvr>
                                        <p:cTn id="69" dur="500"/>
                                        <p:tgtEl>
                                          <p:spTgt spid="13"/>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 calcmode="lin" valueType="num">
                                      <p:cBhvr>
                                        <p:cTn id="80" dur="500" fill="hold"/>
                                        <p:tgtEl>
                                          <p:spTgt spid="16"/>
                                        </p:tgtEl>
                                        <p:attrNameLst>
                                          <p:attrName>style.rotation</p:attrName>
                                        </p:attrNameLst>
                                      </p:cBhvr>
                                      <p:tavLst>
                                        <p:tav tm="0">
                                          <p:val>
                                            <p:fltVal val="90"/>
                                          </p:val>
                                        </p:tav>
                                        <p:tav tm="100000">
                                          <p:val>
                                            <p:fltVal val="0"/>
                                          </p:val>
                                        </p:tav>
                                      </p:tavLst>
                                    </p:anim>
                                    <p:animEffect transition="in" filter="fade">
                                      <p:cBhvr>
                                        <p:cTn id="81" dur="500"/>
                                        <p:tgtEl>
                                          <p:spTgt spid="16"/>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AAE1A9B-28F6-5267-9491-0672DCEFA522}"/>
              </a:ext>
            </a:extLst>
          </p:cNvPr>
          <p:cNvSpPr>
            <a:spLocks noGrp="1" noRot="1" noMove="1" noResize="1" noEditPoints="1" noAdjustHandles="1" noChangeArrowheads="1" noChangeShapeType="1"/>
          </p:cNvSpPr>
          <p:nvPr/>
        </p:nvSpPr>
        <p:spPr>
          <a:xfrm>
            <a:off x="0" y="0"/>
            <a:ext cx="12192000" cy="1077025"/>
          </a:xfrm>
          <a:prstGeom prst="rect">
            <a:avLst/>
          </a:prstGeom>
          <a:solidFill>
            <a:schemeClr val="accent6">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5BA7318-FBD4-DA94-8AE3-CAAC4B143FAF}"/>
              </a:ext>
            </a:extLst>
          </p:cNvPr>
          <p:cNvSpPr txBox="1"/>
          <p:nvPr/>
        </p:nvSpPr>
        <p:spPr>
          <a:xfrm>
            <a:off x="3086750" y="136483"/>
            <a:ext cx="2593379" cy="830997"/>
          </a:xfrm>
          <a:prstGeom prst="rect">
            <a:avLst/>
          </a:prstGeom>
          <a:noFill/>
        </p:spPr>
        <p:txBody>
          <a:bodyPr wrap="square">
            <a:spAutoFit/>
          </a:bodyPr>
          <a:lstStyle/>
          <a:p>
            <a:pPr algn="ctr"/>
            <a:r>
              <a:rPr lang="ja-JP" altLang="en-US" sz="4800" b="1" spc="300" dirty="0">
                <a:ln w="6600">
                  <a:solidFill>
                    <a:schemeClr val="bg2"/>
                  </a:solidFill>
                  <a:prstDash val="solid"/>
                </a:ln>
                <a:solidFill>
                  <a:srgbClr val="FFFFFF"/>
                </a:solidFill>
                <a:effectLst>
                  <a:outerShdw dist="38100" dir="2700000" algn="tl" rotWithShape="0">
                    <a:schemeClr val="bg2"/>
                  </a:outerShdw>
                </a:effectLst>
              </a:rPr>
              <a:t>羊飼い</a:t>
            </a:r>
            <a:endParaRPr lang="es-ES" sz="4800" b="1" spc="300" dirty="0">
              <a:ln w="6600">
                <a:solidFill>
                  <a:schemeClr val="bg2"/>
                </a:solidFill>
                <a:prstDash val="solid"/>
              </a:ln>
              <a:solidFill>
                <a:srgbClr val="FFFFFF"/>
              </a:solidFill>
              <a:effectLst>
                <a:outerShdw dist="38100" dir="2700000" algn="tl" rotWithShape="0">
                  <a:schemeClr val="bg2"/>
                </a:outerShdw>
              </a:effectLst>
            </a:endParaRPr>
          </a:p>
        </p:txBody>
      </p:sp>
      <p:sp>
        <p:nvSpPr>
          <p:cNvPr id="6" name="CuadroTexto 5">
            <a:extLst>
              <a:ext uri="{FF2B5EF4-FFF2-40B4-BE49-F238E27FC236}">
                <a16:creationId xmlns:a16="http://schemas.microsoft.com/office/drawing/2014/main" id="{15F69599-D37F-7A10-2E6A-17B7917B0256}"/>
              </a:ext>
            </a:extLst>
          </p:cNvPr>
          <p:cNvSpPr txBox="1"/>
          <p:nvPr/>
        </p:nvSpPr>
        <p:spPr>
          <a:xfrm>
            <a:off x="5347076" y="196461"/>
            <a:ext cx="3918468" cy="646331"/>
          </a:xfrm>
          <a:prstGeom prst="rect">
            <a:avLst/>
          </a:prstGeom>
          <a:noFill/>
        </p:spPr>
        <p:txBody>
          <a:bodyPr wrap="square">
            <a:spAutoFit/>
          </a:bodyPr>
          <a:lstStyle/>
          <a:p>
            <a:pPr algn="ctr"/>
            <a:r>
              <a:rPr lang="ja-JP" altLang="en-US" b="1" dirty="0">
                <a:solidFill>
                  <a:schemeClr val="accent5">
                    <a:lumMod val="50000"/>
                  </a:schemeClr>
                </a:solidFill>
                <a:latin typeface="Comic Sans MS" panose="030F0702030302020204" pitchFamily="66" charset="0"/>
              </a:rPr>
              <a:t>主はわたしの牧者であって、わたしには乏しいことがない。</a:t>
            </a:r>
            <a:r>
              <a:rPr lang="es-ES" sz="1400" b="1" dirty="0">
                <a:solidFill>
                  <a:schemeClr val="accent5">
                    <a:lumMod val="50000"/>
                  </a:schemeClr>
                </a:solidFill>
                <a:latin typeface="Comic Sans MS" panose="030F0702030302020204" pitchFamily="66" charset="0"/>
              </a:rPr>
              <a:t>(</a:t>
            </a:r>
            <a:r>
              <a:rPr lang="ja-JP" altLang="en-US" sz="1400" b="1" dirty="0">
                <a:solidFill>
                  <a:schemeClr val="accent5">
                    <a:lumMod val="50000"/>
                  </a:schemeClr>
                </a:solidFill>
                <a:latin typeface="Comic Sans MS" panose="030F0702030302020204" pitchFamily="66" charset="0"/>
              </a:rPr>
              <a:t>詩篇</a:t>
            </a:r>
            <a:r>
              <a:rPr lang="es-ES" sz="1400" b="1" dirty="0">
                <a:solidFill>
                  <a:schemeClr val="accent5">
                    <a:lumMod val="50000"/>
                  </a:schemeClr>
                </a:solidFill>
                <a:latin typeface="Comic Sans MS" panose="030F0702030302020204" pitchFamily="66" charset="0"/>
              </a:rPr>
              <a:t>23:1)</a:t>
            </a:r>
            <a:endParaRPr lang="es-ES" b="1" dirty="0">
              <a:solidFill>
                <a:schemeClr val="accent5">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8E79D2B4-F6E5-5610-CE3D-E68B2CF3C798}"/>
              </a:ext>
            </a:extLst>
          </p:cNvPr>
          <p:cNvSpPr txBox="1"/>
          <p:nvPr/>
        </p:nvSpPr>
        <p:spPr>
          <a:xfrm>
            <a:off x="5882326" y="1136332"/>
            <a:ext cx="6177492" cy="1261884"/>
          </a:xfrm>
          <a:prstGeom prst="rect">
            <a:avLst/>
          </a:prstGeom>
          <a:noFill/>
        </p:spPr>
        <p:txBody>
          <a:bodyPr wrap="square" rtlCol="0">
            <a:spAutoFit/>
          </a:bodyPr>
          <a:lstStyle/>
          <a:p>
            <a:pPr>
              <a:spcBef>
                <a:spcPts val="600"/>
              </a:spcBef>
            </a:pPr>
            <a:r>
              <a:rPr lang="ja-JP" altLang="en-US" sz="1900" b="1" dirty="0">
                <a:latin typeface="+mn-ea"/>
              </a:rPr>
              <a:t>詩篇の多くの作者であるダビデは、その生涯の初期に、父の家畜を飼うことに専念した（サム上</a:t>
            </a:r>
            <a:r>
              <a:rPr lang="en-US" altLang="ja-JP" sz="1900" b="1" dirty="0">
                <a:latin typeface="+mn-ea"/>
              </a:rPr>
              <a:t>16:11-13</a:t>
            </a:r>
            <a:r>
              <a:rPr lang="ja-JP" altLang="en-US" sz="1900" b="1" dirty="0">
                <a:latin typeface="+mn-ea"/>
              </a:rPr>
              <a:t>、　サム下</a:t>
            </a:r>
            <a:r>
              <a:rPr lang="en-US" altLang="ja-JP" sz="1900" b="1" dirty="0">
                <a:latin typeface="+mn-ea"/>
              </a:rPr>
              <a:t>7:8</a:t>
            </a:r>
            <a:r>
              <a:rPr lang="ja-JP" altLang="en-US" sz="1900" b="1" dirty="0">
                <a:latin typeface="+mn-ea"/>
              </a:rPr>
              <a:t>）。彼は羊を愛し、危険から守ることを　　学んだ（サム上</a:t>
            </a:r>
            <a:r>
              <a:rPr lang="en-US" altLang="ja-JP" sz="1900" b="1" dirty="0">
                <a:latin typeface="+mn-ea"/>
              </a:rPr>
              <a:t>17:34-35</a:t>
            </a:r>
            <a:r>
              <a:rPr lang="ja-JP" altLang="en-US" sz="1900" b="1" dirty="0">
                <a:latin typeface="+mn-ea"/>
              </a:rPr>
              <a:t>）。</a:t>
            </a:r>
            <a:endParaRPr lang="es-ES" sz="1900" b="1" dirty="0">
              <a:latin typeface="+mn-ea"/>
            </a:endParaRPr>
          </a:p>
        </p:txBody>
      </p:sp>
      <p:graphicFrame>
        <p:nvGraphicFramePr>
          <p:cNvPr id="5" name="Diagrama 4">
            <a:extLst>
              <a:ext uri="{FF2B5EF4-FFF2-40B4-BE49-F238E27FC236}">
                <a16:creationId xmlns:a16="http://schemas.microsoft.com/office/drawing/2014/main" id="{19033693-1FC2-7F82-F297-8D4EA7E5DC7B}"/>
              </a:ext>
            </a:extLst>
          </p:cNvPr>
          <p:cNvGraphicFramePr/>
          <p:nvPr>
            <p:extLst>
              <p:ext uri="{D42A27DB-BD31-4B8C-83A1-F6EECF244321}">
                <p14:modId xmlns:p14="http://schemas.microsoft.com/office/powerpoint/2010/main" val="1302177375"/>
              </p:ext>
            </p:extLst>
          </p:nvPr>
        </p:nvGraphicFramePr>
        <p:xfrm>
          <a:off x="210148" y="3814694"/>
          <a:ext cx="5615748" cy="147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9DF36CDA-67BA-5402-A895-DED6F5A9BFA2}"/>
              </a:ext>
            </a:extLst>
          </p:cNvPr>
          <p:cNvSpPr txBox="1"/>
          <p:nvPr/>
        </p:nvSpPr>
        <p:spPr>
          <a:xfrm>
            <a:off x="131974" y="5263039"/>
            <a:ext cx="7090913" cy="969496"/>
          </a:xfrm>
          <a:prstGeom prst="rect">
            <a:avLst/>
          </a:prstGeom>
          <a:noFill/>
        </p:spPr>
        <p:txBody>
          <a:bodyPr wrap="square" rtlCol="0">
            <a:spAutoFit/>
          </a:bodyPr>
          <a:lstStyle/>
          <a:p>
            <a:pPr>
              <a:spcBef>
                <a:spcPts val="600"/>
              </a:spcBef>
            </a:pPr>
            <a:r>
              <a:rPr lang="ja-JP" altLang="en-US" sz="1900" b="1" dirty="0">
                <a:latin typeface="+mn-ea"/>
              </a:rPr>
              <a:t>イエスは良き羊飼いである。イエスが私たちを創造し、　　　救い、導いてくださるので、私たちはイエスのものなのです（ヨハ</a:t>
            </a:r>
            <a:r>
              <a:rPr lang="en-US" altLang="ja-JP" sz="1900" b="1" dirty="0">
                <a:latin typeface="+mn-ea"/>
              </a:rPr>
              <a:t>10:4, 11-12</a:t>
            </a:r>
            <a:r>
              <a:rPr lang="ja-JP" altLang="en-US" sz="1900" b="1" dirty="0">
                <a:latin typeface="+mn-ea"/>
              </a:rPr>
              <a:t>）。</a:t>
            </a:r>
            <a:endParaRPr lang="es-ES" sz="1900" b="1" dirty="0">
              <a:latin typeface="+mn-ea"/>
            </a:endParaRPr>
          </a:p>
        </p:txBody>
      </p:sp>
      <p:pic>
        <p:nvPicPr>
          <p:cNvPr id="4" name="Imagen 3" descr="Un rebaño de ovejas en el campo&#10;&#10;Descripción generada automáticamente">
            <a:extLst>
              <a:ext uri="{FF2B5EF4-FFF2-40B4-BE49-F238E27FC236}">
                <a16:creationId xmlns:a16="http://schemas.microsoft.com/office/drawing/2014/main" id="{736204F5-F56A-E86C-2D91-F811FAEF58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2182" y="1147438"/>
            <a:ext cx="5658039" cy="2596843"/>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rebaño de ovejas en el campo&#10;&#10;Descripción generada automáticamente">
            <a:extLst>
              <a:ext uri="{FF2B5EF4-FFF2-40B4-BE49-F238E27FC236}">
                <a16:creationId xmlns:a16="http://schemas.microsoft.com/office/drawing/2014/main" id="{19974847-3BBE-202E-2193-B464424BE4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90614" y="4192595"/>
            <a:ext cx="4416843" cy="2489482"/>
          </a:xfrm>
          <a:prstGeom prst="roundRect">
            <a:avLst>
              <a:gd name="adj" fmla="val 11111"/>
            </a:avLst>
          </a:prstGeom>
          <a:ln w="1905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 name="Imagen 17" descr="Un hombre parado en un cuerpo de agua&#10;&#10;Descripción generada automáticamente con confianza media">
            <a:extLst>
              <a:ext uri="{FF2B5EF4-FFF2-40B4-BE49-F238E27FC236}">
                <a16:creationId xmlns:a16="http://schemas.microsoft.com/office/drawing/2014/main" id="{D6C56D5E-50E1-3667-7141-3876FC1A5A5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31974" y="95866"/>
            <a:ext cx="1387697" cy="890363"/>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2" name="Imagen 21" descr="Imagen que contiene animal, mamífero, cama, mujer&#10;&#10;Descripción generada automáticamente">
            <a:extLst>
              <a:ext uri="{FF2B5EF4-FFF2-40B4-BE49-F238E27FC236}">
                <a16:creationId xmlns:a16="http://schemas.microsoft.com/office/drawing/2014/main" id="{951B1913-6E1D-3D09-FF1E-2E89A6D4CDB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338"/>
          <a:stretch/>
        </p:blipFill>
        <p:spPr>
          <a:xfrm>
            <a:off x="10891530" y="88093"/>
            <a:ext cx="1168288" cy="891892"/>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4" name="Imagen 23" descr="Un rebaño de ovejas en el campo&#10;&#10;Descripción generada automáticamente">
            <a:extLst>
              <a:ext uri="{FF2B5EF4-FFF2-40B4-BE49-F238E27FC236}">
                <a16:creationId xmlns:a16="http://schemas.microsoft.com/office/drawing/2014/main" id="{61B3626C-23DB-96DA-52F2-D615B3198A4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316362" y="95866"/>
            <a:ext cx="1473531" cy="884119"/>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6" name="Imagen 25" descr="Dibujo de una persona&#10;&#10;Descripción generada automáticamente con confianza baja">
            <a:extLst>
              <a:ext uri="{FF2B5EF4-FFF2-40B4-BE49-F238E27FC236}">
                <a16:creationId xmlns:a16="http://schemas.microsoft.com/office/drawing/2014/main" id="{2F4C95C5-C1BD-BD91-47D3-7F21E3D0955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12574" y="95866"/>
            <a:ext cx="1386305" cy="895528"/>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BA4783D-4C85-4C6B-40FB-7CC65395566B}"/>
              </a:ext>
            </a:extLst>
          </p:cNvPr>
          <p:cNvSpPr txBox="1"/>
          <p:nvPr/>
        </p:nvSpPr>
        <p:spPr>
          <a:xfrm>
            <a:off x="5887170" y="3441321"/>
            <a:ext cx="6304830" cy="677108"/>
          </a:xfrm>
          <a:prstGeom prst="rect">
            <a:avLst/>
          </a:prstGeom>
          <a:noFill/>
        </p:spPr>
        <p:txBody>
          <a:bodyPr wrap="square">
            <a:spAutoFit/>
          </a:bodyPr>
          <a:lstStyle/>
          <a:p>
            <a:pPr>
              <a:spcBef>
                <a:spcPts val="600"/>
              </a:spcBef>
            </a:pPr>
            <a:r>
              <a:rPr lang="ja-JP" altLang="en-US" sz="1900" b="1" dirty="0"/>
              <a:t>神（私たちの羊飼い）と私たち（その牧場の羊）の間にはどのような関係があるのだろうか？</a:t>
            </a:r>
            <a:endParaRPr lang="es-ES" sz="1900" b="1" dirty="0"/>
          </a:p>
        </p:txBody>
      </p:sp>
      <p:sp>
        <p:nvSpPr>
          <p:cNvPr id="11" name="CuadroTexto 10">
            <a:extLst>
              <a:ext uri="{FF2B5EF4-FFF2-40B4-BE49-F238E27FC236}">
                <a16:creationId xmlns:a16="http://schemas.microsoft.com/office/drawing/2014/main" id="{CB9635DC-4EEC-989A-CC75-07D6A40184F2}"/>
              </a:ext>
            </a:extLst>
          </p:cNvPr>
          <p:cNvSpPr txBox="1"/>
          <p:nvPr/>
        </p:nvSpPr>
        <p:spPr>
          <a:xfrm>
            <a:off x="5884748" y="2397660"/>
            <a:ext cx="6309674" cy="969496"/>
          </a:xfrm>
          <a:prstGeom prst="rect">
            <a:avLst/>
          </a:prstGeom>
          <a:noFill/>
        </p:spPr>
        <p:txBody>
          <a:bodyPr wrap="square">
            <a:spAutoFit/>
          </a:bodyPr>
          <a:lstStyle/>
          <a:p>
            <a:pPr>
              <a:spcBef>
                <a:spcPts val="600"/>
              </a:spcBef>
            </a:pPr>
            <a:r>
              <a:rPr lang="ja-JP" altLang="en-US" sz="1900" b="1" dirty="0">
                <a:latin typeface="+mn-ea"/>
              </a:rPr>
              <a:t>詩篇を作るにあたって、ダビデは自分自身とイスラエルの民を、神である羊飼いから個人的に世話を受ける羊のように見ていた（詩</a:t>
            </a:r>
            <a:r>
              <a:rPr lang="en-US" altLang="ja-JP" sz="1900" b="1" dirty="0">
                <a:latin typeface="+mn-ea"/>
              </a:rPr>
              <a:t>23:1-4</a:t>
            </a:r>
            <a:r>
              <a:rPr lang="ja-JP" altLang="en-US" sz="1900" b="1" dirty="0">
                <a:latin typeface="+mn-ea"/>
              </a:rPr>
              <a:t>）。</a:t>
            </a:r>
            <a:endParaRPr lang="es-ES" sz="1900" b="1" dirty="0">
              <a:latin typeface="+mn-ea"/>
            </a:endParaRPr>
          </a:p>
        </p:txBody>
      </p:sp>
      <p:sp>
        <p:nvSpPr>
          <p:cNvPr id="15" name="CuadroTexto 14">
            <a:extLst>
              <a:ext uri="{FF2B5EF4-FFF2-40B4-BE49-F238E27FC236}">
                <a16:creationId xmlns:a16="http://schemas.microsoft.com/office/drawing/2014/main" id="{8B5285F5-A434-D09B-A3C4-FE19FAF91287}"/>
              </a:ext>
            </a:extLst>
          </p:cNvPr>
          <p:cNvSpPr txBox="1"/>
          <p:nvPr/>
        </p:nvSpPr>
        <p:spPr>
          <a:xfrm>
            <a:off x="131973" y="6178990"/>
            <a:ext cx="7090913" cy="677108"/>
          </a:xfrm>
          <a:prstGeom prst="rect">
            <a:avLst/>
          </a:prstGeom>
          <a:noFill/>
        </p:spPr>
        <p:txBody>
          <a:bodyPr wrap="square">
            <a:spAutoFit/>
          </a:bodyPr>
          <a:lstStyle/>
          <a:p>
            <a:pPr>
              <a:spcBef>
                <a:spcPts val="600"/>
              </a:spcBef>
            </a:pPr>
            <a:r>
              <a:rPr lang="ja-JP" altLang="en-US" sz="1900" b="1" dirty="0">
                <a:latin typeface="+mn-ea"/>
              </a:rPr>
              <a:t>主との親密な関係に入るとき、私たちは主の声を認識し、　　主の群れの一員となる（ヨハ</a:t>
            </a:r>
            <a:r>
              <a:rPr lang="en-US" altLang="ja-JP" sz="1900" b="1" dirty="0">
                <a:latin typeface="+mn-ea"/>
              </a:rPr>
              <a:t>10:4-5</a:t>
            </a:r>
            <a:r>
              <a:rPr lang="ja-JP" altLang="en-US" sz="1900" b="1" dirty="0">
                <a:latin typeface="+mn-ea"/>
              </a:rPr>
              <a:t>、</a:t>
            </a:r>
            <a:r>
              <a:rPr lang="en-US" altLang="ja-JP" sz="1900" b="1" dirty="0">
                <a:latin typeface="+mn-ea"/>
              </a:rPr>
              <a:t>16</a:t>
            </a:r>
            <a:r>
              <a:rPr lang="ja-JP" altLang="en-US" sz="1900" b="1" dirty="0">
                <a:latin typeface="+mn-ea"/>
              </a:rPr>
              <a:t>）。</a:t>
            </a:r>
            <a:endParaRPr lang="es-ES" sz="1900" b="1" dirty="0">
              <a:latin typeface="+mn-ea"/>
            </a:endParaRPr>
          </a:p>
        </p:txBody>
      </p:sp>
    </p:spTree>
    <p:extLst>
      <p:ext uri="{BB962C8B-B14F-4D97-AF65-F5344CB8AC3E}">
        <p14:creationId xmlns:p14="http://schemas.microsoft.com/office/powerpoint/2010/main" val="303697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1000"/>
                                        <p:tgtEl>
                                          <p:spTgt spid="18"/>
                                        </p:tgtEl>
                                      </p:cBhvr>
                                    </p:animEffect>
                                  </p:childTnLst>
                                </p:cTn>
                              </p:par>
                              <p:par>
                                <p:cTn id="17" presetID="14" presetClass="entr" presetSubtype="10" fill="hold" nodeType="withEffect">
                                  <p:stCondLst>
                                    <p:cond delay="25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1000"/>
                                        <p:tgtEl>
                                          <p:spTgt spid="26"/>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1000"/>
                                        <p:tgtEl>
                                          <p:spTgt spid="6"/>
                                        </p:tgtEl>
                                      </p:cBhvr>
                                    </p:animEffect>
                                  </p:childTnLst>
                                </p:cTn>
                              </p:par>
                              <p:par>
                                <p:cTn id="23" presetID="14" presetClass="entr" presetSubtype="10" fill="hold" nodeType="withEffect">
                                  <p:stCondLst>
                                    <p:cond delay="50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1000"/>
                                        <p:tgtEl>
                                          <p:spTgt spid="24"/>
                                        </p:tgtEl>
                                      </p:cBhvr>
                                    </p:animEffect>
                                  </p:childTnLst>
                                </p:cTn>
                              </p:par>
                              <p:par>
                                <p:cTn id="26" presetID="14" presetClass="entr" presetSubtype="10" fill="hold" nodeType="withEffect">
                                  <p:stCondLst>
                                    <p:cond delay="75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0-#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graphicEl>
                                              <a:dgm id="{295B2CBC-2683-4857-87DA-7757F9A1629B}"/>
                                            </p:graphicEl>
                                          </p:spTgt>
                                        </p:tgtEl>
                                        <p:attrNameLst>
                                          <p:attrName>style.visibility</p:attrName>
                                        </p:attrNameLst>
                                      </p:cBhvr>
                                      <p:to>
                                        <p:strVal val="visible"/>
                                      </p:to>
                                    </p:set>
                                    <p:animEffect transition="in" filter="wipe(left)">
                                      <p:cBhvr>
                                        <p:cTn id="53" dur="500"/>
                                        <p:tgtEl>
                                          <p:spTgt spid="5">
                                            <p:graphicEl>
                                              <a:dgm id="{295B2CBC-2683-4857-87DA-7757F9A1629B}"/>
                                            </p:graphic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
                                            <p:graphicEl>
                                              <a:dgm id="{790ECD21-781D-457F-A9E0-9E9F9B6AB0F6}"/>
                                            </p:graphicEl>
                                          </p:spTgt>
                                        </p:tgtEl>
                                        <p:attrNameLst>
                                          <p:attrName>style.visibility</p:attrName>
                                        </p:attrNameLst>
                                      </p:cBhvr>
                                      <p:to>
                                        <p:strVal val="visible"/>
                                      </p:to>
                                    </p:set>
                                    <p:anim calcmode="lin" valueType="num">
                                      <p:cBhvr>
                                        <p:cTn id="56" dur="500" fill="hold"/>
                                        <p:tgtEl>
                                          <p:spTgt spid="5">
                                            <p:graphicEl>
                                              <a:dgm id="{790ECD21-781D-457F-A9E0-9E9F9B6AB0F6}"/>
                                            </p:graphicEl>
                                          </p:spTgt>
                                        </p:tgtEl>
                                        <p:attrNameLst>
                                          <p:attrName>ppt_w</p:attrName>
                                        </p:attrNameLst>
                                      </p:cBhvr>
                                      <p:tavLst>
                                        <p:tav tm="0">
                                          <p:val>
                                            <p:fltVal val="0"/>
                                          </p:val>
                                        </p:tav>
                                        <p:tav tm="100000">
                                          <p:val>
                                            <p:strVal val="#ppt_w"/>
                                          </p:val>
                                        </p:tav>
                                      </p:tavLst>
                                    </p:anim>
                                    <p:anim calcmode="lin" valueType="num">
                                      <p:cBhvr>
                                        <p:cTn id="57" dur="500" fill="hold"/>
                                        <p:tgtEl>
                                          <p:spTgt spid="5">
                                            <p:graphicEl>
                                              <a:dgm id="{790ECD21-781D-457F-A9E0-9E9F9B6AB0F6}"/>
                                            </p:graphicEl>
                                          </p:spTgt>
                                        </p:tgtEl>
                                        <p:attrNameLst>
                                          <p:attrName>ppt_h</p:attrName>
                                        </p:attrNameLst>
                                      </p:cBhvr>
                                      <p:tavLst>
                                        <p:tav tm="0">
                                          <p:val>
                                            <p:fltVal val="0"/>
                                          </p:val>
                                        </p:tav>
                                        <p:tav tm="100000">
                                          <p:val>
                                            <p:strVal val="#ppt_h"/>
                                          </p:val>
                                        </p:tav>
                                      </p:tavLst>
                                    </p:anim>
                                    <p:animEffect transition="in" filter="fade">
                                      <p:cBhvr>
                                        <p:cTn id="58" dur="500"/>
                                        <p:tgtEl>
                                          <p:spTgt spid="5">
                                            <p:graphicEl>
                                              <a:dgm id="{790ECD21-781D-457F-A9E0-9E9F9B6AB0F6}"/>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
                                            <p:graphicEl>
                                              <a:dgm id="{03B53C96-216E-4DBD-AB19-38BA47BC6529}"/>
                                            </p:graphicEl>
                                          </p:spTgt>
                                        </p:tgtEl>
                                        <p:attrNameLst>
                                          <p:attrName>style.visibility</p:attrName>
                                        </p:attrNameLst>
                                      </p:cBhvr>
                                      <p:to>
                                        <p:strVal val="visible"/>
                                      </p:to>
                                    </p:set>
                                    <p:animEffect transition="in" filter="wipe(left)">
                                      <p:cBhvr>
                                        <p:cTn id="62" dur="500"/>
                                        <p:tgtEl>
                                          <p:spTgt spid="5">
                                            <p:graphicEl>
                                              <a:dgm id="{03B53C96-216E-4DBD-AB19-38BA47BC652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
                                            <p:graphicEl>
                                              <a:dgm id="{18D8B30A-460B-416A-BAE1-E0D452CCA277}"/>
                                            </p:graphicEl>
                                          </p:spTgt>
                                        </p:tgtEl>
                                        <p:attrNameLst>
                                          <p:attrName>style.visibility</p:attrName>
                                        </p:attrNameLst>
                                      </p:cBhvr>
                                      <p:to>
                                        <p:strVal val="visible"/>
                                      </p:to>
                                    </p:set>
                                    <p:anim calcmode="lin" valueType="num">
                                      <p:cBhvr>
                                        <p:cTn id="67" dur="500" fill="hold"/>
                                        <p:tgtEl>
                                          <p:spTgt spid="5">
                                            <p:graphicEl>
                                              <a:dgm id="{18D8B30A-460B-416A-BAE1-E0D452CCA277}"/>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18D8B30A-460B-416A-BAE1-E0D452CCA277}"/>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18D8B30A-460B-416A-BAE1-E0D452CCA277}"/>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5">
                                            <p:graphicEl>
                                              <a:dgm id="{8CB100F7-E881-49F2-AB27-7A7F53BBE6D7}"/>
                                            </p:graphicEl>
                                          </p:spTgt>
                                        </p:tgtEl>
                                        <p:attrNameLst>
                                          <p:attrName>style.visibility</p:attrName>
                                        </p:attrNameLst>
                                      </p:cBhvr>
                                      <p:to>
                                        <p:strVal val="visible"/>
                                      </p:to>
                                    </p:set>
                                    <p:animEffect transition="in" filter="wipe(left)">
                                      <p:cBhvr>
                                        <p:cTn id="73" dur="500"/>
                                        <p:tgtEl>
                                          <p:spTgt spid="5">
                                            <p:graphicEl>
                                              <a:dgm id="{8CB100F7-E881-49F2-AB27-7A7F53BBE6D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5">
                                            <p:graphicEl>
                                              <a:dgm id="{621CEB7E-CE15-4C7E-B7D5-4727D4D98B32}"/>
                                            </p:graphicEl>
                                          </p:spTgt>
                                        </p:tgtEl>
                                        <p:attrNameLst>
                                          <p:attrName>style.visibility</p:attrName>
                                        </p:attrNameLst>
                                      </p:cBhvr>
                                      <p:to>
                                        <p:strVal val="visible"/>
                                      </p:to>
                                    </p:set>
                                    <p:anim calcmode="lin" valueType="num">
                                      <p:cBhvr>
                                        <p:cTn id="78" dur="500" fill="hold"/>
                                        <p:tgtEl>
                                          <p:spTgt spid="5">
                                            <p:graphicEl>
                                              <a:dgm id="{621CEB7E-CE15-4C7E-B7D5-4727D4D98B32}"/>
                                            </p:graphicEl>
                                          </p:spTgt>
                                        </p:tgtEl>
                                        <p:attrNameLst>
                                          <p:attrName>ppt_w</p:attrName>
                                        </p:attrNameLst>
                                      </p:cBhvr>
                                      <p:tavLst>
                                        <p:tav tm="0">
                                          <p:val>
                                            <p:fltVal val="0"/>
                                          </p:val>
                                        </p:tav>
                                        <p:tav tm="100000">
                                          <p:val>
                                            <p:strVal val="#ppt_w"/>
                                          </p:val>
                                        </p:tav>
                                      </p:tavLst>
                                    </p:anim>
                                    <p:anim calcmode="lin" valueType="num">
                                      <p:cBhvr>
                                        <p:cTn id="79" dur="500" fill="hold"/>
                                        <p:tgtEl>
                                          <p:spTgt spid="5">
                                            <p:graphicEl>
                                              <a:dgm id="{621CEB7E-CE15-4C7E-B7D5-4727D4D98B32}"/>
                                            </p:graphicEl>
                                          </p:spTgt>
                                        </p:tgtEl>
                                        <p:attrNameLst>
                                          <p:attrName>ppt_h</p:attrName>
                                        </p:attrNameLst>
                                      </p:cBhvr>
                                      <p:tavLst>
                                        <p:tav tm="0">
                                          <p:val>
                                            <p:fltVal val="0"/>
                                          </p:val>
                                        </p:tav>
                                        <p:tav tm="100000">
                                          <p:val>
                                            <p:strVal val="#ppt_h"/>
                                          </p:val>
                                        </p:tav>
                                      </p:tavLst>
                                    </p:anim>
                                    <p:animEffect transition="in" filter="fade">
                                      <p:cBhvr>
                                        <p:cTn id="80" dur="500"/>
                                        <p:tgtEl>
                                          <p:spTgt spid="5">
                                            <p:graphicEl>
                                              <a:dgm id="{621CEB7E-CE15-4C7E-B7D5-4727D4D98B32}"/>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5">
                                            <p:graphicEl>
                                              <a:dgm id="{C373628B-9DEF-486E-87B8-6A56516FCDD8}"/>
                                            </p:graphicEl>
                                          </p:spTgt>
                                        </p:tgtEl>
                                        <p:attrNameLst>
                                          <p:attrName>style.visibility</p:attrName>
                                        </p:attrNameLst>
                                      </p:cBhvr>
                                      <p:to>
                                        <p:strVal val="visible"/>
                                      </p:to>
                                    </p:set>
                                    <p:animEffect transition="in" filter="wipe(left)">
                                      <p:cBhvr>
                                        <p:cTn id="84" dur="500"/>
                                        <p:tgtEl>
                                          <p:spTgt spid="5">
                                            <p:graphicEl>
                                              <a:dgm id="{C373628B-9DEF-486E-87B8-6A56516FCDD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5">
                                            <p:graphicEl>
                                              <a:dgm id="{E28B62CA-9A6E-4FBF-8DEA-146A491332B4}"/>
                                            </p:graphicEl>
                                          </p:spTgt>
                                        </p:tgtEl>
                                        <p:attrNameLst>
                                          <p:attrName>style.visibility</p:attrName>
                                        </p:attrNameLst>
                                      </p:cBhvr>
                                      <p:to>
                                        <p:strVal val="visible"/>
                                      </p:to>
                                    </p:set>
                                    <p:anim calcmode="lin" valueType="num">
                                      <p:cBhvr>
                                        <p:cTn id="89" dur="500" fill="hold"/>
                                        <p:tgtEl>
                                          <p:spTgt spid="5">
                                            <p:graphicEl>
                                              <a:dgm id="{E28B62CA-9A6E-4FBF-8DEA-146A491332B4}"/>
                                            </p:graphicEl>
                                          </p:spTgt>
                                        </p:tgtEl>
                                        <p:attrNameLst>
                                          <p:attrName>ppt_w</p:attrName>
                                        </p:attrNameLst>
                                      </p:cBhvr>
                                      <p:tavLst>
                                        <p:tav tm="0">
                                          <p:val>
                                            <p:fltVal val="0"/>
                                          </p:val>
                                        </p:tav>
                                        <p:tav tm="100000">
                                          <p:val>
                                            <p:strVal val="#ppt_w"/>
                                          </p:val>
                                        </p:tav>
                                      </p:tavLst>
                                    </p:anim>
                                    <p:anim calcmode="lin" valueType="num">
                                      <p:cBhvr>
                                        <p:cTn id="90" dur="500" fill="hold"/>
                                        <p:tgtEl>
                                          <p:spTgt spid="5">
                                            <p:graphicEl>
                                              <a:dgm id="{E28B62CA-9A6E-4FBF-8DEA-146A491332B4}"/>
                                            </p:graphicEl>
                                          </p:spTgt>
                                        </p:tgtEl>
                                        <p:attrNameLst>
                                          <p:attrName>ppt_h</p:attrName>
                                        </p:attrNameLst>
                                      </p:cBhvr>
                                      <p:tavLst>
                                        <p:tav tm="0">
                                          <p:val>
                                            <p:fltVal val="0"/>
                                          </p:val>
                                        </p:tav>
                                        <p:tav tm="100000">
                                          <p:val>
                                            <p:strVal val="#ppt_h"/>
                                          </p:val>
                                        </p:tav>
                                      </p:tavLst>
                                    </p:anim>
                                    <p:animEffect transition="in" filter="fade">
                                      <p:cBhvr>
                                        <p:cTn id="91" dur="500"/>
                                        <p:tgtEl>
                                          <p:spTgt spid="5">
                                            <p:graphicEl>
                                              <a:dgm id="{E28B62CA-9A6E-4FBF-8DEA-146A491332B4}"/>
                                            </p:graphicEl>
                                          </p:spTgt>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5">
                                            <p:graphicEl>
                                              <a:dgm id="{F18E7EED-1BAA-49B4-A7BD-70FA49628E11}"/>
                                            </p:graphicEl>
                                          </p:spTgt>
                                        </p:tgtEl>
                                        <p:attrNameLst>
                                          <p:attrName>style.visibility</p:attrName>
                                        </p:attrNameLst>
                                      </p:cBhvr>
                                      <p:to>
                                        <p:strVal val="visible"/>
                                      </p:to>
                                    </p:set>
                                    <p:animEffect transition="in" filter="wipe(left)">
                                      <p:cBhvr>
                                        <p:cTn id="95" dur="500"/>
                                        <p:tgtEl>
                                          <p:spTgt spid="5">
                                            <p:graphicEl>
                                              <a:dgm id="{F18E7EED-1BAA-49B4-A7BD-70FA49628E11}"/>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ipe(left)">
                                      <p:cBhvr>
                                        <p:cTn id="100" dur="500"/>
                                        <p:tgtEl>
                                          <p:spTgt spid="9"/>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additive="base">
                                        <p:cTn id="105" dur="500" fill="hold"/>
                                        <p:tgtEl>
                                          <p:spTgt spid="15"/>
                                        </p:tgtEl>
                                        <p:attrNameLst>
                                          <p:attrName>ppt_x</p:attrName>
                                        </p:attrNameLst>
                                      </p:cBhvr>
                                      <p:tavLst>
                                        <p:tav tm="0">
                                          <p:val>
                                            <p:strVal val="1+#ppt_w/2"/>
                                          </p:val>
                                        </p:tav>
                                        <p:tav tm="100000">
                                          <p:val>
                                            <p:strVal val="#ppt_x"/>
                                          </p:val>
                                        </p:tav>
                                      </p:tavLst>
                                    </p:anim>
                                    <p:anim calcmode="lin" valueType="num">
                                      <p:cBhvr additive="base">
                                        <p:cTn id="106" dur="500" fill="hold"/>
                                        <p:tgtEl>
                                          <p:spTgt spid="15"/>
                                        </p:tgtEl>
                                        <p:attrNameLst>
                                          <p:attrName>ppt_y</p:attrName>
                                        </p:attrNameLst>
                                      </p:cBhvr>
                                      <p:tavLst>
                                        <p:tav tm="0">
                                          <p:val>
                                            <p:strVal val="#ppt_y"/>
                                          </p:val>
                                        </p:tav>
                                        <p:tav tm="100000">
                                          <p:val>
                                            <p:strVal val="#ppt_y"/>
                                          </p:val>
                                        </p:tav>
                                      </p:tavLst>
                                    </p:anim>
                                  </p:childTnLst>
                                </p:cTn>
                              </p:par>
                              <p:par>
                                <p:cTn id="107" presetID="2" presetClass="entr" presetSubtype="2" fill="hold" nodeType="withEffect">
                                  <p:stCondLst>
                                    <p:cond delay="0"/>
                                  </p:stCondLst>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1+#ppt_w/2"/>
                                          </p:val>
                                        </p:tav>
                                        <p:tav tm="100000">
                                          <p:val>
                                            <p:strVal val="#ppt_x"/>
                                          </p:val>
                                        </p:tav>
                                      </p:tavLst>
                                    </p:anim>
                                    <p:anim calcmode="lin" valueType="num">
                                      <p:cBhvr additive="base">
                                        <p:cTn id="1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Graphic spid="5" grpId="0" uiExpand="1">
        <p:bldSub>
          <a:bldDgm bld="one"/>
        </p:bldSub>
      </p:bldGraphic>
      <p:bldP spid="9" grpId="0"/>
      <p:bldP spid="8"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DFFCD"/>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B4B0DD-3E65-488F-FA3B-C2BEC8224E48}"/>
              </a:ext>
            </a:extLst>
          </p:cNvPr>
          <p:cNvSpPr>
            <a:spLocks noGrp="1"/>
          </p:cNvSpPr>
          <p:nvPr>
            <p:ph type="title"/>
          </p:nvPr>
        </p:nvSpPr>
        <p:spPr>
          <a:xfrm>
            <a:off x="838200" y="2766218"/>
            <a:ext cx="10515600" cy="1325563"/>
          </a:xfrm>
        </p:spPr>
        <p:txBody>
          <a:bodyPr>
            <a:normAutofit fontScale="90000"/>
          </a:bodyPr>
          <a:lstStyle/>
          <a:p>
            <a:pPr algn="ctr"/>
            <a:r>
              <a:rPr kumimoji="1" lang="ja-JP" altLang="en-US" dirty="0"/>
              <a:t>羊とあなたの最も似ている点は何ですか？</a:t>
            </a:r>
            <a:br>
              <a:rPr kumimoji="1" lang="en-US" altLang="ja-JP" dirty="0"/>
            </a:br>
            <a:r>
              <a:rPr kumimoji="1" lang="ja-JP" altLang="en-US" dirty="0"/>
              <a:t>詩編２３篇を</a:t>
            </a:r>
            <a:br>
              <a:rPr kumimoji="1" lang="en-US" altLang="ja-JP" dirty="0"/>
            </a:br>
            <a:r>
              <a:rPr kumimoji="1" lang="ja-JP" altLang="en-US" dirty="0"/>
              <a:t>日々の生活の中でキリストとの交わりを</a:t>
            </a:r>
            <a:br>
              <a:rPr kumimoji="1" lang="en-US" altLang="ja-JP" dirty="0"/>
            </a:br>
            <a:r>
              <a:rPr kumimoji="1" lang="ja-JP" altLang="en-US" dirty="0"/>
              <a:t>深めることに活かす</a:t>
            </a:r>
            <a:br>
              <a:rPr kumimoji="1" lang="en-US" altLang="ja-JP" dirty="0"/>
            </a:br>
            <a:r>
              <a:rPr kumimoji="1" lang="ja-JP" altLang="en-US" dirty="0"/>
              <a:t>方法を考えてみてください。</a:t>
            </a:r>
          </a:p>
        </p:txBody>
      </p:sp>
    </p:spTree>
    <p:extLst>
      <p:ext uri="{BB962C8B-B14F-4D97-AF65-F5344CB8AC3E}">
        <p14:creationId xmlns:p14="http://schemas.microsoft.com/office/powerpoint/2010/main" val="13201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Imagen 18" descr="Un grupo de personas disfrazadas&#10;&#10;Descripción generada automáticamente con confianza media">
            <a:extLst>
              <a:ext uri="{FF2B5EF4-FFF2-40B4-BE49-F238E27FC236}">
                <a16:creationId xmlns:a16="http://schemas.microsoft.com/office/drawing/2014/main" id="{4F6792CB-DC00-2627-4CDA-66D9F5DAD9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20882" y="1271492"/>
            <a:ext cx="6987901" cy="3818982"/>
          </a:xfrm>
          <a:prstGeom prst="rect">
            <a:avLst/>
          </a:prstGeom>
          <a:ln>
            <a:noFill/>
          </a:ln>
          <a:effectLst>
            <a:softEdge rad="112500"/>
          </a:effectLst>
        </p:spPr>
      </p:pic>
      <p:sp>
        <p:nvSpPr>
          <p:cNvPr id="24" name="Rectángulo 23">
            <a:extLst>
              <a:ext uri="{FF2B5EF4-FFF2-40B4-BE49-F238E27FC236}">
                <a16:creationId xmlns:a16="http://schemas.microsoft.com/office/drawing/2014/main" id="{50A209A1-05AF-1BAA-957A-9A9B543CF22A}"/>
              </a:ext>
            </a:extLst>
          </p:cNvPr>
          <p:cNvSpPr>
            <a:spLocks noGrp="1" noRot="1" noMove="1" noResize="1" noEditPoints="1" noAdjustHandles="1" noChangeArrowheads="1" noChangeShapeType="1"/>
          </p:cNvSpPr>
          <p:nvPr/>
        </p:nvSpPr>
        <p:spPr>
          <a:xfrm>
            <a:off x="0" y="0"/>
            <a:ext cx="12192000" cy="1318997"/>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1622E6F-6B64-2284-58F5-4D95454AECEA}"/>
              </a:ext>
            </a:extLst>
          </p:cNvPr>
          <p:cNvSpPr txBox="1"/>
          <p:nvPr/>
        </p:nvSpPr>
        <p:spPr>
          <a:xfrm>
            <a:off x="-368291" y="180205"/>
            <a:ext cx="6267067" cy="830997"/>
          </a:xfrm>
          <a:prstGeom prst="rect">
            <a:avLst/>
          </a:prstGeom>
          <a:noFill/>
        </p:spPr>
        <p:txBody>
          <a:bodyPr wrap="square">
            <a:spAutoFit/>
            <a:scene3d>
              <a:camera prst="isometricOffAxis1Right">
                <a:rot lat="780000" lon="20039998" rev="0"/>
              </a:camera>
              <a:lightRig rig="harsh" dir="t"/>
            </a:scene3d>
            <a:sp3d extrusionH="57150" prstMaterial="matte">
              <a:bevelT w="63500" h="12700" prst="angle"/>
              <a:contourClr>
                <a:schemeClr val="bg1">
                  <a:lumMod val="65000"/>
                </a:schemeClr>
              </a:contourClr>
            </a:sp3d>
          </a:bodyPr>
          <a:lstStyle/>
          <a:p>
            <a:pPr algn="ctr"/>
            <a:r>
              <a:rPr lang="ja-JP" altLang="en-US" sz="4800" b="1" spc="300" dirty="0">
                <a:ln/>
                <a:solidFill>
                  <a:srgbClr val="C00000"/>
                </a:solidFill>
                <a:effectLst>
                  <a:reflection blurRad="6350" stA="55000" endA="300" endPos="45500" dir="5400000" sy="-100000" algn="bl" rotWithShape="0"/>
                </a:effectLst>
              </a:rPr>
              <a:t>苦難の救世主</a:t>
            </a:r>
            <a:endParaRPr lang="es-ES" sz="4800" b="1" spc="300" dirty="0">
              <a:ln/>
              <a:solidFill>
                <a:srgbClr val="C00000"/>
              </a:solidFill>
              <a:effectLst>
                <a:reflection blurRad="6350" stA="55000" endA="300" endPos="45500" dir="5400000" sy="-100000" algn="bl" rotWithShape="0"/>
              </a:effectLst>
            </a:endParaRPr>
          </a:p>
        </p:txBody>
      </p:sp>
      <p:sp>
        <p:nvSpPr>
          <p:cNvPr id="4" name="CuadroTexto 3">
            <a:extLst>
              <a:ext uri="{FF2B5EF4-FFF2-40B4-BE49-F238E27FC236}">
                <a16:creationId xmlns:a16="http://schemas.microsoft.com/office/drawing/2014/main" id="{B5DBF603-34B5-B2A9-64CF-5EF08E3163A3}"/>
              </a:ext>
            </a:extLst>
          </p:cNvPr>
          <p:cNvSpPr txBox="1"/>
          <p:nvPr/>
        </p:nvSpPr>
        <p:spPr>
          <a:xfrm>
            <a:off x="4872679" y="162818"/>
            <a:ext cx="7202524" cy="1015663"/>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54A0D4"/>
                </a:solidFill>
                <a:latin typeface="+mn-ea"/>
              </a:rPr>
              <a:t>わたしは水のように注ぎ出され、わたしの骨はことごとくはずれ、わたしの心臓は、ろうのように、胸のうちで溶けた。　</a:t>
            </a:r>
            <a:r>
              <a:rPr lang="es-ES" sz="2000" b="1" dirty="0">
                <a:solidFill>
                  <a:srgbClr val="54A0D4"/>
                </a:solidFill>
                <a:latin typeface="+mn-ea"/>
              </a:rPr>
              <a:t>(</a:t>
            </a:r>
            <a:r>
              <a:rPr lang="ja-JP" altLang="en-US" sz="2000" b="1" dirty="0">
                <a:solidFill>
                  <a:srgbClr val="54A0D4"/>
                </a:solidFill>
                <a:latin typeface="+mn-ea"/>
              </a:rPr>
              <a:t>詩篇</a:t>
            </a:r>
            <a:r>
              <a:rPr lang="es-ES" sz="2000" b="1" dirty="0">
                <a:solidFill>
                  <a:srgbClr val="54A0D4"/>
                </a:solidFill>
                <a:latin typeface="+mn-ea"/>
              </a:rPr>
              <a:t> 22:14</a:t>
            </a:r>
            <a:r>
              <a:rPr lang="ja-JP" altLang="en-US" sz="2000" b="1" dirty="0">
                <a:solidFill>
                  <a:srgbClr val="54A0D4"/>
                </a:solidFill>
                <a:latin typeface="+mn-ea"/>
              </a:rPr>
              <a:t>節</a:t>
            </a:r>
            <a:r>
              <a:rPr lang="es-ES" sz="2000" b="1" dirty="0">
                <a:solidFill>
                  <a:srgbClr val="54A0D4"/>
                </a:solidFill>
                <a:latin typeface="+mn-ea"/>
              </a:rPr>
              <a:t>)</a:t>
            </a:r>
          </a:p>
        </p:txBody>
      </p:sp>
      <p:sp>
        <p:nvSpPr>
          <p:cNvPr id="6" name="CuadroTexto 5">
            <a:extLst>
              <a:ext uri="{FF2B5EF4-FFF2-40B4-BE49-F238E27FC236}">
                <a16:creationId xmlns:a16="http://schemas.microsoft.com/office/drawing/2014/main" id="{636E31DC-0093-6DBC-5494-7F8F3B8B4A56}"/>
              </a:ext>
            </a:extLst>
          </p:cNvPr>
          <p:cNvSpPr txBox="1"/>
          <p:nvPr/>
        </p:nvSpPr>
        <p:spPr>
          <a:xfrm>
            <a:off x="0" y="1380906"/>
            <a:ext cx="5202127" cy="969496"/>
          </a:xfrm>
          <a:prstGeom prst="rect">
            <a:avLst/>
          </a:prstGeom>
          <a:noFill/>
        </p:spPr>
        <p:txBody>
          <a:bodyPr wrap="square" rtlCol="0">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latin typeface="+mn-ea"/>
              </a:rPr>
              <a:t>詩篇</a:t>
            </a:r>
            <a:r>
              <a:rPr lang="en-US" altLang="ja-JP" sz="1900" b="1" dirty="0">
                <a:solidFill>
                  <a:schemeClr val="bg1"/>
                </a:solidFill>
                <a:effectLst>
                  <a:outerShdw blurRad="38100" dist="38100" dir="2700000" algn="tl">
                    <a:srgbClr val="000000">
                      <a:alpha val="43137"/>
                    </a:srgbClr>
                  </a:outerShdw>
                </a:effectLst>
                <a:latin typeface="+mn-ea"/>
              </a:rPr>
              <a:t>22</a:t>
            </a:r>
            <a:r>
              <a:rPr lang="ja-JP" altLang="en-US" sz="1900" b="1" dirty="0">
                <a:solidFill>
                  <a:schemeClr val="bg1"/>
                </a:solidFill>
                <a:effectLst>
                  <a:outerShdw blurRad="38100" dist="38100" dir="2700000" algn="tl">
                    <a:srgbClr val="000000">
                      <a:alpha val="43137"/>
                    </a:srgbClr>
                  </a:outerShdw>
                </a:effectLst>
                <a:latin typeface="+mn-ea"/>
              </a:rPr>
              <a:t>篇はメシアの苦しみを予言している。それはまさにイエスの十字架刑において成就した。</a:t>
            </a:r>
            <a:endParaRPr lang="es-ES" sz="1900" b="1" dirty="0">
              <a:solidFill>
                <a:schemeClr val="bg1"/>
              </a:solidFill>
              <a:effectLst>
                <a:outerShdw blurRad="38100" dist="38100" dir="2700000" algn="tl">
                  <a:srgbClr val="000000">
                    <a:alpha val="43137"/>
                  </a:srgbClr>
                </a:outerShdw>
              </a:effectLst>
              <a:latin typeface="+mn-ea"/>
            </a:endParaRPr>
          </a:p>
        </p:txBody>
      </p:sp>
      <p:graphicFrame>
        <p:nvGraphicFramePr>
          <p:cNvPr id="7" name="Diagrama 6">
            <a:extLst>
              <a:ext uri="{FF2B5EF4-FFF2-40B4-BE49-F238E27FC236}">
                <a16:creationId xmlns:a16="http://schemas.microsoft.com/office/drawing/2014/main" id="{29D90158-242D-936E-84B2-B15C53F603F1}"/>
              </a:ext>
            </a:extLst>
          </p:cNvPr>
          <p:cNvGraphicFramePr/>
          <p:nvPr>
            <p:extLst>
              <p:ext uri="{D42A27DB-BD31-4B8C-83A1-F6EECF244321}">
                <p14:modId xmlns:p14="http://schemas.microsoft.com/office/powerpoint/2010/main" val="476533473"/>
              </p:ext>
            </p:extLst>
          </p:nvPr>
        </p:nvGraphicFramePr>
        <p:xfrm>
          <a:off x="4809952" y="1318997"/>
          <a:ext cx="7261410" cy="3702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ared de piedra&#10;&#10;Descripción generada automáticamente con confianza media">
            <a:extLst>
              <a:ext uri="{FF2B5EF4-FFF2-40B4-BE49-F238E27FC236}">
                <a16:creationId xmlns:a16="http://schemas.microsoft.com/office/drawing/2014/main" id="{6222325C-0C77-B412-DE57-DE16EBFA916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253679" y="3505354"/>
            <a:ext cx="4613525" cy="1867159"/>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B2D9F55E-DD5E-8DA5-0A21-146A81E4B78B}"/>
              </a:ext>
            </a:extLst>
          </p:cNvPr>
          <p:cNvSpPr txBox="1"/>
          <p:nvPr/>
        </p:nvSpPr>
        <p:spPr>
          <a:xfrm>
            <a:off x="86954" y="5477094"/>
            <a:ext cx="5356578" cy="1261884"/>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latin typeface="+mn-ea"/>
              </a:rPr>
              <a:t>この </a:t>
            </a:r>
            <a:r>
              <a:rPr lang="en-US" altLang="ja-JP" sz="1900" b="1" dirty="0">
                <a:solidFill>
                  <a:schemeClr val="bg1"/>
                </a:solidFill>
                <a:effectLst>
                  <a:outerShdw blurRad="38100" dist="38100" dir="2700000" algn="tl">
                    <a:srgbClr val="000000">
                      <a:alpha val="43137"/>
                    </a:srgbClr>
                  </a:outerShdw>
                </a:effectLst>
                <a:latin typeface="+mn-ea"/>
              </a:rPr>
              <a:t>“</a:t>
            </a:r>
            <a:r>
              <a:rPr lang="ja-JP" altLang="en-US" sz="1900" b="1" dirty="0">
                <a:solidFill>
                  <a:schemeClr val="bg1"/>
                </a:solidFill>
                <a:effectLst>
                  <a:outerShdw blurRad="38100" dist="38100" dir="2700000" algn="tl">
                    <a:srgbClr val="000000">
                      <a:alpha val="43137"/>
                    </a:srgbClr>
                  </a:outerShdw>
                </a:effectLst>
                <a:latin typeface="+mn-ea"/>
              </a:rPr>
              <a:t>石 </a:t>
            </a:r>
            <a:r>
              <a:rPr lang="en-US" altLang="ja-JP" sz="1900" b="1" dirty="0">
                <a:solidFill>
                  <a:schemeClr val="bg1"/>
                </a:solidFill>
                <a:effectLst>
                  <a:outerShdw blurRad="38100" dist="38100" dir="2700000" algn="tl">
                    <a:srgbClr val="000000">
                      <a:alpha val="43137"/>
                    </a:srgbClr>
                  </a:outerShdw>
                </a:effectLst>
                <a:latin typeface="+mn-ea"/>
              </a:rPr>
              <a:t>”</a:t>
            </a:r>
            <a:r>
              <a:rPr lang="ja-JP" altLang="en-US" sz="1900" b="1" dirty="0">
                <a:solidFill>
                  <a:schemeClr val="bg1"/>
                </a:solidFill>
                <a:effectLst>
                  <a:outerShdw blurRad="38100" dist="38100" dir="2700000" algn="tl">
                    <a:srgbClr val="000000">
                      <a:alpha val="43137"/>
                    </a:srgbClr>
                  </a:outerShdw>
                </a:effectLst>
                <a:latin typeface="+mn-ea"/>
              </a:rPr>
              <a:t>の上に落ちることを許せば、私たちは砕かれ、救いを得ることができる。　　　　 しかし、もしこの石を拒むなら、私たちは粉々に砕かれ、失われる（ルカ </a:t>
            </a:r>
            <a:r>
              <a:rPr lang="en-US" altLang="ja-JP" sz="1900" b="1" dirty="0">
                <a:solidFill>
                  <a:schemeClr val="bg1"/>
                </a:solidFill>
                <a:effectLst>
                  <a:outerShdw blurRad="38100" dist="38100" dir="2700000" algn="tl">
                    <a:srgbClr val="000000">
                      <a:alpha val="43137"/>
                    </a:srgbClr>
                  </a:outerShdw>
                </a:effectLst>
                <a:latin typeface="+mn-ea"/>
              </a:rPr>
              <a:t>20:17-18</a:t>
            </a:r>
            <a:r>
              <a:rPr lang="ja-JP" altLang="en-US" sz="1900" b="1" dirty="0">
                <a:solidFill>
                  <a:schemeClr val="bg1"/>
                </a:solidFill>
                <a:effectLst>
                  <a:outerShdw blurRad="38100" dist="38100" dir="2700000" algn="tl">
                    <a:srgbClr val="000000">
                      <a:alpha val="43137"/>
                    </a:srgbClr>
                  </a:outerShdw>
                </a:effectLst>
                <a:latin typeface="+mn-ea"/>
              </a:rPr>
              <a:t>）</a:t>
            </a:r>
            <a:endParaRPr lang="es-ES" sz="1900" b="1" dirty="0">
              <a:solidFill>
                <a:schemeClr val="bg1"/>
              </a:solidFill>
              <a:effectLst>
                <a:outerShdw blurRad="38100" dist="38100" dir="2700000" algn="tl">
                  <a:srgbClr val="000000">
                    <a:alpha val="43137"/>
                  </a:srgbClr>
                </a:outerShdw>
              </a:effectLst>
              <a:latin typeface="+mn-ea"/>
            </a:endParaRPr>
          </a:p>
        </p:txBody>
      </p:sp>
      <p:pic>
        <p:nvPicPr>
          <p:cNvPr id="13" name="Imagen 12" descr="Mano de una persona&#10;&#10;Descripción generada automáticamente con confianza media">
            <a:extLst>
              <a:ext uri="{FF2B5EF4-FFF2-40B4-BE49-F238E27FC236}">
                <a16:creationId xmlns:a16="http://schemas.microsoft.com/office/drawing/2014/main" id="{B002241E-A653-D86F-253B-159A26584B3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172589" y="5185768"/>
            <a:ext cx="1146128" cy="1567009"/>
          </a:xfrm>
          <a:prstGeom prst="snip2DiagRect">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Dibujo de una persona&#10;&#10;Descripción generada automáticamente con confianza baja">
            <a:extLst>
              <a:ext uri="{FF2B5EF4-FFF2-40B4-BE49-F238E27FC236}">
                <a16:creationId xmlns:a16="http://schemas.microsoft.com/office/drawing/2014/main" id="{FE9982AE-09E1-E4D2-1C16-5183147A1ED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536002" y="5185072"/>
            <a:ext cx="1177359" cy="1567009"/>
          </a:xfrm>
          <a:prstGeom prst="snip2DiagRect">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Dibujo de un hombre&#10;&#10;Descripción generada automáticamente con confianza baja">
            <a:extLst>
              <a:ext uri="{FF2B5EF4-FFF2-40B4-BE49-F238E27FC236}">
                <a16:creationId xmlns:a16="http://schemas.microsoft.com/office/drawing/2014/main" id="{C7AF55D5-5651-F855-E3F7-FED5742ABD3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898302" y="5187873"/>
            <a:ext cx="2089346" cy="1567009"/>
          </a:xfrm>
          <a:prstGeom prst="snip2DiagRect">
            <a:avLst>
              <a:gd name="adj1" fmla="val 11671"/>
              <a:gd name="adj2" fmla="val 0"/>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Imagen 22" descr="Imagen que contiene interior, hombre, pequeño, mujer&#10;&#10;Descripción generada automáticamente">
            <a:extLst>
              <a:ext uri="{FF2B5EF4-FFF2-40B4-BE49-F238E27FC236}">
                <a16:creationId xmlns:a16="http://schemas.microsoft.com/office/drawing/2014/main" id="{B9F582A2-9601-24BF-6553-BCA2F0A8A59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flipH="1">
            <a:off x="10503657" y="5185072"/>
            <a:ext cx="1567705" cy="1567705"/>
          </a:xfrm>
          <a:prstGeom prst="snip2DiagRect">
            <a:avLst>
              <a:gd name="adj1" fmla="val 0"/>
              <a:gd name="adj2" fmla="val 11755"/>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39E7D45-BBA1-F704-4C21-1CA9FB4A2AE2}"/>
              </a:ext>
            </a:extLst>
          </p:cNvPr>
          <p:cNvSpPr txBox="1"/>
          <p:nvPr/>
        </p:nvSpPr>
        <p:spPr>
          <a:xfrm>
            <a:off x="0" y="2383151"/>
            <a:ext cx="5202127" cy="969496"/>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latin typeface="+mn-ea"/>
              </a:rPr>
              <a:t>民から拒絶され、苦しみを受けたにもかかわらず、神はイエスを霊的神殿の「礎」とされた（詩</a:t>
            </a:r>
            <a:r>
              <a:rPr lang="en-US" altLang="ja-JP" sz="1900" b="1" dirty="0">
                <a:solidFill>
                  <a:schemeClr val="bg1"/>
                </a:solidFill>
                <a:effectLst>
                  <a:outerShdw blurRad="38100" dist="38100" dir="2700000" algn="tl">
                    <a:srgbClr val="000000">
                      <a:alpha val="43137"/>
                    </a:srgbClr>
                  </a:outerShdw>
                </a:effectLst>
                <a:latin typeface="+mn-ea"/>
              </a:rPr>
              <a:t>118:22</a:t>
            </a:r>
            <a:r>
              <a:rPr lang="ja-JP" altLang="en-US" sz="1900" b="1" dirty="0">
                <a:solidFill>
                  <a:schemeClr val="bg1"/>
                </a:solidFill>
                <a:effectLst>
                  <a:outerShdw blurRad="38100" dist="38100" dir="2700000" algn="tl">
                    <a:srgbClr val="000000">
                      <a:alpha val="43137"/>
                    </a:srgbClr>
                  </a:outerShdw>
                </a:effectLst>
                <a:latin typeface="+mn-ea"/>
              </a:rPr>
              <a:t>、エペソ</a:t>
            </a:r>
            <a:r>
              <a:rPr lang="en-US" altLang="ja-JP" sz="1900" b="1" dirty="0">
                <a:solidFill>
                  <a:schemeClr val="bg1"/>
                </a:solidFill>
                <a:effectLst>
                  <a:outerShdw blurRad="38100" dist="38100" dir="2700000" algn="tl">
                    <a:srgbClr val="000000">
                      <a:alpha val="43137"/>
                    </a:srgbClr>
                  </a:outerShdw>
                </a:effectLst>
                <a:latin typeface="+mn-ea"/>
              </a:rPr>
              <a:t>2:20-22</a:t>
            </a:r>
            <a:r>
              <a:rPr lang="ja-JP" altLang="en-US" sz="1900" b="1" dirty="0">
                <a:solidFill>
                  <a:schemeClr val="bg1"/>
                </a:solidFill>
                <a:effectLst>
                  <a:outerShdw blurRad="38100" dist="38100" dir="2700000" algn="tl">
                    <a:srgbClr val="000000">
                      <a:alpha val="43137"/>
                    </a:srgbClr>
                  </a:outerShdw>
                </a:effectLst>
                <a:latin typeface="+mn-ea"/>
              </a:rPr>
              <a:t>、</a:t>
            </a:r>
            <a:r>
              <a:rPr lang="en-US" altLang="ja-JP" sz="1900" b="1" dirty="0">
                <a:solidFill>
                  <a:schemeClr val="bg1"/>
                </a:solidFill>
                <a:effectLst>
                  <a:outerShdw blurRad="38100" dist="38100" dir="2700000" algn="tl">
                    <a:srgbClr val="000000">
                      <a:alpha val="43137"/>
                    </a:srgbClr>
                  </a:outerShdw>
                </a:effectLst>
                <a:latin typeface="+mn-ea"/>
              </a:rPr>
              <a:t>1</a:t>
            </a:r>
            <a:r>
              <a:rPr lang="ja-JP" altLang="en-US" sz="1900" b="1" dirty="0">
                <a:solidFill>
                  <a:schemeClr val="bg1"/>
                </a:solidFill>
                <a:effectLst>
                  <a:outerShdw blurRad="38100" dist="38100" dir="2700000" algn="tl">
                    <a:srgbClr val="000000">
                      <a:alpha val="43137"/>
                    </a:srgbClr>
                  </a:outerShdw>
                </a:effectLst>
                <a:latin typeface="+mn-ea"/>
              </a:rPr>
              <a:t>ペテロ</a:t>
            </a:r>
            <a:r>
              <a:rPr lang="en-US" altLang="ja-JP" sz="1900" b="1" dirty="0">
                <a:solidFill>
                  <a:schemeClr val="bg1"/>
                </a:solidFill>
                <a:effectLst>
                  <a:outerShdw blurRad="38100" dist="38100" dir="2700000" algn="tl">
                    <a:srgbClr val="000000">
                      <a:alpha val="43137"/>
                    </a:srgbClr>
                  </a:outerShdw>
                </a:effectLst>
                <a:latin typeface="+mn-ea"/>
              </a:rPr>
              <a:t>2:4</a:t>
            </a:r>
            <a:r>
              <a:rPr lang="ja-JP" altLang="en-US" sz="1900" b="1" dirty="0">
                <a:solidFill>
                  <a:schemeClr val="bg1"/>
                </a:solidFill>
                <a:effectLst>
                  <a:outerShdw blurRad="38100" dist="38100" dir="2700000" algn="tl">
                    <a:srgbClr val="000000">
                      <a:alpha val="43137"/>
                    </a:srgbClr>
                  </a:outerShdw>
                </a:effectLst>
                <a:latin typeface="+mn-ea"/>
              </a:rPr>
              <a:t>）。</a:t>
            </a:r>
            <a:endParaRPr lang="es-ES" sz="1900" b="1" dirty="0">
              <a:solidFill>
                <a:schemeClr val="bg1"/>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409760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graphicEl>
                                              <a:dgm id="{CE2D8E93-2511-4040-A946-10906EFD2061}"/>
                                            </p:graphicEl>
                                          </p:spTgt>
                                        </p:tgtEl>
                                        <p:attrNameLst>
                                          <p:attrName>style.visibility</p:attrName>
                                        </p:attrNameLst>
                                      </p:cBhvr>
                                      <p:to>
                                        <p:strVal val="visible"/>
                                      </p:to>
                                    </p:set>
                                    <p:animEffect transition="in" filter="wipe(left)">
                                      <p:cBhvr>
                                        <p:cTn id="28" dur="500"/>
                                        <p:tgtEl>
                                          <p:spTgt spid="7">
                                            <p:graphicEl>
                                              <a:dgm id="{CE2D8E93-2511-4040-A946-10906EFD2061}"/>
                                            </p:graphic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graphicEl>
                                              <a:dgm id="{3860C5BF-4DAE-4082-9603-8D541B7B922D}"/>
                                            </p:graphicEl>
                                          </p:spTgt>
                                        </p:tgtEl>
                                        <p:attrNameLst>
                                          <p:attrName>style.visibility</p:attrName>
                                        </p:attrNameLst>
                                      </p:cBhvr>
                                      <p:to>
                                        <p:strVal val="visible"/>
                                      </p:to>
                                    </p:set>
                                    <p:animEffect transition="in" filter="wipe(left)">
                                      <p:cBhvr>
                                        <p:cTn id="32" dur="500"/>
                                        <p:tgtEl>
                                          <p:spTgt spid="7">
                                            <p:graphicEl>
                                              <a:dgm id="{3860C5BF-4DAE-4082-9603-8D541B7B922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graphicEl>
                                              <a:dgm id="{03E20493-14A3-4F19-8011-8B36840E03EF}"/>
                                            </p:graphicEl>
                                          </p:spTgt>
                                        </p:tgtEl>
                                        <p:attrNameLst>
                                          <p:attrName>style.visibility</p:attrName>
                                        </p:attrNameLst>
                                      </p:cBhvr>
                                      <p:to>
                                        <p:strVal val="visible"/>
                                      </p:to>
                                    </p:set>
                                    <p:animEffect transition="in" filter="wipe(left)">
                                      <p:cBhvr>
                                        <p:cTn id="37" dur="500"/>
                                        <p:tgtEl>
                                          <p:spTgt spid="7">
                                            <p:graphicEl>
                                              <a:dgm id="{03E20493-14A3-4F19-8011-8B36840E03EF}"/>
                                            </p:graphic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graphicEl>
                                              <a:dgm id="{0BED693D-1908-40BD-B840-219FA21D76B1}"/>
                                            </p:graphicEl>
                                          </p:spTgt>
                                        </p:tgtEl>
                                        <p:attrNameLst>
                                          <p:attrName>style.visibility</p:attrName>
                                        </p:attrNameLst>
                                      </p:cBhvr>
                                      <p:to>
                                        <p:strVal val="visible"/>
                                      </p:to>
                                    </p:set>
                                    <p:animEffect transition="in" filter="wipe(left)">
                                      <p:cBhvr>
                                        <p:cTn id="41" dur="500"/>
                                        <p:tgtEl>
                                          <p:spTgt spid="7">
                                            <p:graphicEl>
                                              <a:dgm id="{0BED693D-1908-40BD-B840-219FA21D76B1}"/>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graphicEl>
                                              <a:dgm id="{4A18EEC9-A89A-4FF1-AF7D-7DEA1D7CE953}"/>
                                            </p:graphicEl>
                                          </p:spTgt>
                                        </p:tgtEl>
                                        <p:attrNameLst>
                                          <p:attrName>style.visibility</p:attrName>
                                        </p:attrNameLst>
                                      </p:cBhvr>
                                      <p:to>
                                        <p:strVal val="visible"/>
                                      </p:to>
                                    </p:set>
                                    <p:animEffect transition="in" filter="wipe(left)">
                                      <p:cBhvr>
                                        <p:cTn id="46" dur="500"/>
                                        <p:tgtEl>
                                          <p:spTgt spid="7">
                                            <p:graphicEl>
                                              <a:dgm id="{4A18EEC9-A89A-4FF1-AF7D-7DEA1D7CE953}"/>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graphicEl>
                                              <a:dgm id="{C3B65E45-84E0-47FC-9ABB-1DEB60DF0305}"/>
                                            </p:graphicEl>
                                          </p:spTgt>
                                        </p:tgtEl>
                                        <p:attrNameLst>
                                          <p:attrName>style.visibility</p:attrName>
                                        </p:attrNameLst>
                                      </p:cBhvr>
                                      <p:to>
                                        <p:strVal val="visible"/>
                                      </p:to>
                                    </p:set>
                                    <p:animEffect transition="in" filter="wipe(left)">
                                      <p:cBhvr>
                                        <p:cTn id="50" dur="500"/>
                                        <p:tgtEl>
                                          <p:spTgt spid="7">
                                            <p:graphicEl>
                                              <a:dgm id="{C3B65E45-84E0-47FC-9ABB-1DEB60DF03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graphicEl>
                                              <a:dgm id="{E0E3EE80-2BC4-4B09-A267-4761DFE2E887}"/>
                                            </p:graphicEl>
                                          </p:spTgt>
                                        </p:tgtEl>
                                        <p:attrNameLst>
                                          <p:attrName>style.visibility</p:attrName>
                                        </p:attrNameLst>
                                      </p:cBhvr>
                                      <p:to>
                                        <p:strVal val="visible"/>
                                      </p:to>
                                    </p:set>
                                    <p:animEffect transition="in" filter="wipe(left)">
                                      <p:cBhvr>
                                        <p:cTn id="55" dur="500"/>
                                        <p:tgtEl>
                                          <p:spTgt spid="7">
                                            <p:graphicEl>
                                              <a:dgm id="{E0E3EE80-2BC4-4B09-A267-4761DFE2E887}"/>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7">
                                            <p:graphicEl>
                                              <a:dgm id="{46E5D393-1977-4DF6-9602-2462EE47597A}"/>
                                            </p:graphicEl>
                                          </p:spTgt>
                                        </p:tgtEl>
                                        <p:attrNameLst>
                                          <p:attrName>style.visibility</p:attrName>
                                        </p:attrNameLst>
                                      </p:cBhvr>
                                      <p:to>
                                        <p:strVal val="visible"/>
                                      </p:to>
                                    </p:set>
                                    <p:animEffect transition="in" filter="wipe(left)">
                                      <p:cBhvr>
                                        <p:cTn id="59" dur="500"/>
                                        <p:tgtEl>
                                          <p:spTgt spid="7">
                                            <p:graphicEl>
                                              <a:dgm id="{46E5D393-1977-4DF6-9602-2462EE47597A}"/>
                                            </p:graphicEl>
                                          </p:spTgt>
                                        </p:tgtEl>
                                      </p:cBhvr>
                                    </p:animEffect>
                                  </p:childTnLst>
                                </p:cTn>
                              </p:par>
                            </p:childTnLst>
                          </p:cTn>
                        </p:par>
                        <p:par>
                          <p:cTn id="60" fill="hold">
                            <p:stCondLst>
                              <p:cond delay="1000"/>
                            </p:stCondLst>
                            <p:childTnLst>
                              <p:par>
                                <p:cTn id="61" presetID="18" presetClass="entr" presetSubtype="3"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strips(upRight)">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graphicEl>
                                              <a:dgm id="{3813A75C-07F4-4A54-BACF-AE1CB9A1EBAB}"/>
                                            </p:graphicEl>
                                          </p:spTgt>
                                        </p:tgtEl>
                                        <p:attrNameLst>
                                          <p:attrName>style.visibility</p:attrName>
                                        </p:attrNameLst>
                                      </p:cBhvr>
                                      <p:to>
                                        <p:strVal val="visible"/>
                                      </p:to>
                                    </p:set>
                                    <p:animEffect transition="in" filter="wipe(left)">
                                      <p:cBhvr>
                                        <p:cTn id="68" dur="500"/>
                                        <p:tgtEl>
                                          <p:spTgt spid="7">
                                            <p:graphicEl>
                                              <a:dgm id="{3813A75C-07F4-4A54-BACF-AE1CB9A1EBA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graphicEl>
                                              <a:dgm id="{49B90332-ED4D-43CD-9C12-41FBE4E21FAB}"/>
                                            </p:graphicEl>
                                          </p:spTgt>
                                        </p:tgtEl>
                                        <p:attrNameLst>
                                          <p:attrName>style.visibility</p:attrName>
                                        </p:attrNameLst>
                                      </p:cBhvr>
                                      <p:to>
                                        <p:strVal val="visible"/>
                                      </p:to>
                                    </p:set>
                                    <p:animEffect transition="in" filter="wipe(left)">
                                      <p:cBhvr>
                                        <p:cTn id="72" dur="500"/>
                                        <p:tgtEl>
                                          <p:spTgt spid="7">
                                            <p:graphicEl>
                                              <a:dgm id="{49B90332-ED4D-43CD-9C12-41FBE4E21FA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graphicEl>
                                              <a:dgm id="{66F110A8-CFD9-486B-BD7D-DD7652110283}"/>
                                            </p:graphicEl>
                                          </p:spTgt>
                                        </p:tgtEl>
                                        <p:attrNameLst>
                                          <p:attrName>style.visibility</p:attrName>
                                        </p:attrNameLst>
                                      </p:cBhvr>
                                      <p:to>
                                        <p:strVal val="visible"/>
                                      </p:to>
                                    </p:set>
                                    <p:animEffect transition="in" filter="wipe(left)">
                                      <p:cBhvr>
                                        <p:cTn id="77" dur="500"/>
                                        <p:tgtEl>
                                          <p:spTgt spid="7">
                                            <p:graphicEl>
                                              <a:dgm id="{66F110A8-CFD9-486B-BD7D-DD7652110283}"/>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312DC2DE-1821-4ACE-B3FB-ED341CB15643}"/>
                                            </p:graphicEl>
                                          </p:spTgt>
                                        </p:tgtEl>
                                        <p:attrNameLst>
                                          <p:attrName>style.visibility</p:attrName>
                                        </p:attrNameLst>
                                      </p:cBhvr>
                                      <p:to>
                                        <p:strVal val="visible"/>
                                      </p:to>
                                    </p:set>
                                    <p:animEffect transition="in" filter="wipe(left)">
                                      <p:cBhvr>
                                        <p:cTn id="81" dur="500"/>
                                        <p:tgtEl>
                                          <p:spTgt spid="7">
                                            <p:graphicEl>
                                              <a:dgm id="{312DC2DE-1821-4ACE-B3FB-ED341CB15643}"/>
                                            </p:graphicEl>
                                          </p:spTgt>
                                        </p:tgtEl>
                                      </p:cBhvr>
                                    </p:animEffect>
                                  </p:childTnLst>
                                </p:cTn>
                              </p:par>
                            </p:childTnLst>
                          </p:cTn>
                        </p:par>
                        <p:par>
                          <p:cTn id="82" fill="hold">
                            <p:stCondLst>
                              <p:cond delay="1000"/>
                            </p:stCondLst>
                            <p:childTnLst>
                              <p:par>
                                <p:cTn id="83" presetID="18" presetClass="entr" presetSubtype="6"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strips(downRight)">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7">
                                            <p:graphicEl>
                                              <a:dgm id="{0C0FAD04-28E1-4550-B9FB-35F6726DF8A8}"/>
                                            </p:graphicEl>
                                          </p:spTgt>
                                        </p:tgtEl>
                                        <p:attrNameLst>
                                          <p:attrName>style.visibility</p:attrName>
                                        </p:attrNameLst>
                                      </p:cBhvr>
                                      <p:to>
                                        <p:strVal val="visible"/>
                                      </p:to>
                                    </p:set>
                                    <p:animEffect transition="in" filter="wipe(left)">
                                      <p:cBhvr>
                                        <p:cTn id="90" dur="500"/>
                                        <p:tgtEl>
                                          <p:spTgt spid="7">
                                            <p:graphicEl>
                                              <a:dgm id="{0C0FAD04-28E1-4550-B9FB-35F6726DF8A8}"/>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7">
                                            <p:graphicEl>
                                              <a:dgm id="{7EA3AEC4-1988-44A5-8F91-F49F33308F1F}"/>
                                            </p:graphicEl>
                                          </p:spTgt>
                                        </p:tgtEl>
                                        <p:attrNameLst>
                                          <p:attrName>style.visibility</p:attrName>
                                        </p:attrNameLst>
                                      </p:cBhvr>
                                      <p:to>
                                        <p:strVal val="visible"/>
                                      </p:to>
                                    </p:set>
                                    <p:animEffect transition="in" filter="wipe(left)">
                                      <p:cBhvr>
                                        <p:cTn id="94" dur="500"/>
                                        <p:tgtEl>
                                          <p:spTgt spid="7">
                                            <p:graphicEl>
                                              <a:dgm id="{7EA3AEC4-1988-44A5-8F91-F49F33308F1F}"/>
                                            </p:graphicEl>
                                          </p:spTgt>
                                        </p:tgtEl>
                                      </p:cBhvr>
                                    </p:animEffect>
                                  </p:childTnLst>
                                </p:cTn>
                              </p:par>
                            </p:childTnLst>
                          </p:cTn>
                        </p:par>
                        <p:par>
                          <p:cTn id="95" fill="hold">
                            <p:stCondLst>
                              <p:cond delay="1000"/>
                            </p:stCondLst>
                            <p:childTnLst>
                              <p:par>
                                <p:cTn id="96" presetID="18" presetClass="entr" presetSubtype="3" fill="hold"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strips(upRight)">
                                      <p:cBhvr>
                                        <p:cTn id="98" dur="500"/>
                                        <p:tgtEl>
                                          <p:spTgt spid="1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7">
                                            <p:graphicEl>
                                              <a:dgm id="{41EEFEAC-25ED-4DF4-BD9A-62D794A5C40D}"/>
                                            </p:graphicEl>
                                          </p:spTgt>
                                        </p:tgtEl>
                                        <p:attrNameLst>
                                          <p:attrName>style.visibility</p:attrName>
                                        </p:attrNameLst>
                                      </p:cBhvr>
                                      <p:to>
                                        <p:strVal val="visible"/>
                                      </p:to>
                                    </p:set>
                                    <p:animEffect transition="in" filter="wipe(left)">
                                      <p:cBhvr>
                                        <p:cTn id="103" dur="500"/>
                                        <p:tgtEl>
                                          <p:spTgt spid="7">
                                            <p:graphicEl>
                                              <a:dgm id="{41EEFEAC-25ED-4DF4-BD9A-62D794A5C40D}"/>
                                            </p:graphicEl>
                                          </p:spTgt>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7">
                                            <p:graphicEl>
                                              <a:dgm id="{389EBA74-0C3E-422E-8478-19F0888B4192}"/>
                                            </p:graphicEl>
                                          </p:spTgt>
                                        </p:tgtEl>
                                        <p:attrNameLst>
                                          <p:attrName>style.visibility</p:attrName>
                                        </p:attrNameLst>
                                      </p:cBhvr>
                                      <p:to>
                                        <p:strVal val="visible"/>
                                      </p:to>
                                    </p:set>
                                    <p:animEffect transition="in" filter="wipe(left)">
                                      <p:cBhvr>
                                        <p:cTn id="107" dur="500"/>
                                        <p:tgtEl>
                                          <p:spTgt spid="7">
                                            <p:graphicEl>
                                              <a:dgm id="{389EBA74-0C3E-422E-8478-19F0888B4192}"/>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7">
                                            <p:graphicEl>
                                              <a:dgm id="{BF1B9368-0C17-44B5-B0F4-8DFCB1EBF787}"/>
                                            </p:graphicEl>
                                          </p:spTgt>
                                        </p:tgtEl>
                                        <p:attrNameLst>
                                          <p:attrName>style.visibility</p:attrName>
                                        </p:attrNameLst>
                                      </p:cBhvr>
                                      <p:to>
                                        <p:strVal val="visible"/>
                                      </p:to>
                                    </p:set>
                                    <p:animEffect transition="in" filter="wipe(left)">
                                      <p:cBhvr>
                                        <p:cTn id="112" dur="500"/>
                                        <p:tgtEl>
                                          <p:spTgt spid="7">
                                            <p:graphicEl>
                                              <a:dgm id="{BF1B9368-0C17-44B5-B0F4-8DFCB1EBF787}"/>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7">
                                            <p:graphicEl>
                                              <a:dgm id="{1C7D8F0D-56BA-451B-A0DB-247A6E292C85}"/>
                                            </p:graphicEl>
                                          </p:spTgt>
                                        </p:tgtEl>
                                        <p:attrNameLst>
                                          <p:attrName>style.visibility</p:attrName>
                                        </p:attrNameLst>
                                      </p:cBhvr>
                                      <p:to>
                                        <p:strVal val="visible"/>
                                      </p:to>
                                    </p:set>
                                    <p:animEffect transition="in" filter="wipe(left)">
                                      <p:cBhvr>
                                        <p:cTn id="116" dur="500"/>
                                        <p:tgtEl>
                                          <p:spTgt spid="7">
                                            <p:graphicEl>
                                              <a:dgm id="{1C7D8F0D-56BA-451B-A0DB-247A6E292C85}"/>
                                            </p:graphicEl>
                                          </p:spTgt>
                                        </p:tgtEl>
                                      </p:cBhvr>
                                    </p:animEffect>
                                  </p:childTnLst>
                                </p:cTn>
                              </p:par>
                            </p:childTnLst>
                          </p:cTn>
                        </p:par>
                        <p:par>
                          <p:cTn id="117" fill="hold">
                            <p:stCondLst>
                              <p:cond delay="1000"/>
                            </p:stCondLst>
                            <p:childTnLst>
                              <p:par>
                                <p:cTn id="118" presetID="18" presetClass="entr" presetSubtype="6" fill="hold" nodeType="after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strips(downRight)">
                                      <p:cBhvr>
                                        <p:cTn id="120" dur="500"/>
                                        <p:tgtEl>
                                          <p:spTgt spid="23"/>
                                        </p:tgtEl>
                                      </p:cBhvr>
                                    </p:animEffect>
                                  </p:childTnLst>
                                </p:cTn>
                              </p:par>
                            </p:childTnLst>
                          </p:cTn>
                        </p:par>
                      </p:childTnLst>
                    </p:cTn>
                  </p:par>
                  <p:par>
                    <p:cTn id="121" fill="hold">
                      <p:stCondLst>
                        <p:cond delay="indefinite"/>
                      </p:stCondLst>
                      <p:childTnLst>
                        <p:par>
                          <p:cTn id="122" fill="hold">
                            <p:stCondLst>
                              <p:cond delay="0"/>
                            </p:stCondLst>
                            <p:childTnLst>
                              <p:par>
                                <p:cTn id="123" presetID="37" presetClass="entr" presetSubtype="0" fill="hold" grpId="0" nodeType="click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fade">
                                      <p:cBhvr>
                                        <p:cTn id="125" dur="1000"/>
                                        <p:tgtEl>
                                          <p:spTgt spid="5"/>
                                        </p:tgtEl>
                                      </p:cBhvr>
                                    </p:animEffect>
                                    <p:anim calcmode="lin" valueType="num">
                                      <p:cBhvr>
                                        <p:cTn id="126" dur="1000" fill="hold"/>
                                        <p:tgtEl>
                                          <p:spTgt spid="5"/>
                                        </p:tgtEl>
                                        <p:attrNameLst>
                                          <p:attrName>ppt_x</p:attrName>
                                        </p:attrNameLst>
                                      </p:cBhvr>
                                      <p:tavLst>
                                        <p:tav tm="0">
                                          <p:val>
                                            <p:strVal val="#ppt_x"/>
                                          </p:val>
                                        </p:tav>
                                        <p:tav tm="100000">
                                          <p:val>
                                            <p:strVal val="#ppt_x"/>
                                          </p:val>
                                        </p:tav>
                                      </p:tavLst>
                                    </p:anim>
                                    <p:anim calcmode="lin" valueType="num">
                                      <p:cBhvr>
                                        <p:cTn id="127" dur="900" decel="100000" fill="hold"/>
                                        <p:tgtEl>
                                          <p:spTgt spid="5"/>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29" presetID="37" presetClass="entr" presetSubtype="0" fill="hold" nodeType="with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fade">
                                      <p:cBhvr>
                                        <p:cTn id="131" dur="1000"/>
                                        <p:tgtEl>
                                          <p:spTgt spid="8"/>
                                        </p:tgtEl>
                                      </p:cBhvr>
                                    </p:animEffect>
                                    <p:anim calcmode="lin" valueType="num">
                                      <p:cBhvr>
                                        <p:cTn id="132" dur="1000" fill="hold"/>
                                        <p:tgtEl>
                                          <p:spTgt spid="8"/>
                                        </p:tgtEl>
                                        <p:attrNameLst>
                                          <p:attrName>ppt_x</p:attrName>
                                        </p:attrNameLst>
                                      </p:cBhvr>
                                      <p:tavLst>
                                        <p:tav tm="0">
                                          <p:val>
                                            <p:strVal val="#ppt_x"/>
                                          </p:val>
                                        </p:tav>
                                        <p:tav tm="100000">
                                          <p:val>
                                            <p:strVal val="#ppt_x"/>
                                          </p:val>
                                        </p:tav>
                                      </p:tavLst>
                                    </p:anim>
                                    <p:anim calcmode="lin" valueType="num">
                                      <p:cBhvr>
                                        <p:cTn id="133" dur="900" decel="100000" fill="hold"/>
                                        <p:tgtEl>
                                          <p:spTgt spid="8"/>
                                        </p:tgtEl>
                                        <p:attrNameLst>
                                          <p:attrName>ppt_y</p:attrName>
                                        </p:attrNameLst>
                                      </p:cBhvr>
                                      <p:tavLst>
                                        <p:tav tm="0">
                                          <p:val>
                                            <p:strVal val="#ppt_y+1"/>
                                          </p:val>
                                        </p:tav>
                                        <p:tav tm="100000">
                                          <p:val>
                                            <p:strVal val="#ppt_y-.03"/>
                                          </p:val>
                                        </p:tav>
                                      </p:tavLst>
                                    </p:anim>
                                    <p:anim calcmode="lin" valueType="num">
                                      <p:cBhvr>
                                        <p:cTn id="1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11"/>
                                        </p:tgtEl>
                                        <p:attrNameLst>
                                          <p:attrName>style.visibility</p:attrName>
                                        </p:attrNameLst>
                                      </p:cBhvr>
                                      <p:to>
                                        <p:strVal val="visible"/>
                                      </p:to>
                                    </p:set>
                                    <p:animEffect transition="in" filter="wipe(left)">
                                      <p:cBhvr>
                                        <p:cTn id="1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Graphic spid="7" grpId="0" uiExpand="1">
        <p:bldSub>
          <a:bldDgm bld="one"/>
        </p:bldSub>
      </p:bldGraphic>
      <p:bldP spid="1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E79F56A2-5DA3-A40B-7B02-3AD926EE547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0314A8-C0A9-ABA2-D2CD-56BD4C46F326}"/>
              </a:ext>
            </a:extLst>
          </p:cNvPr>
          <p:cNvSpPr>
            <a:spLocks noGrp="1"/>
          </p:cNvSpPr>
          <p:nvPr>
            <p:ph type="title"/>
          </p:nvPr>
        </p:nvSpPr>
        <p:spPr>
          <a:xfrm>
            <a:off x="838200" y="2766218"/>
            <a:ext cx="10515600" cy="1325563"/>
          </a:xfrm>
        </p:spPr>
        <p:txBody>
          <a:bodyPr>
            <a:normAutofit fontScale="90000"/>
          </a:bodyPr>
          <a:lstStyle/>
          <a:p>
            <a:pPr algn="ctr"/>
            <a:r>
              <a:rPr kumimoji="1" lang="ja-JP" altLang="en-US" dirty="0"/>
              <a:t>もしキリストと同時代に</a:t>
            </a:r>
            <a:br>
              <a:rPr kumimoji="1" lang="en-US" altLang="ja-JP" dirty="0"/>
            </a:br>
            <a:r>
              <a:rPr kumimoji="1" lang="ja-JP" altLang="en-US" dirty="0"/>
              <a:t>生き、キリストの受難を</a:t>
            </a:r>
            <a:br>
              <a:rPr kumimoji="1" lang="en-US" altLang="ja-JP" dirty="0"/>
            </a:br>
            <a:r>
              <a:rPr kumimoji="1" lang="ja-JP" altLang="en-US" dirty="0"/>
              <a:t>目撃していたとしたら</a:t>
            </a:r>
            <a:br>
              <a:rPr kumimoji="1" lang="en-US" altLang="ja-JP" dirty="0"/>
            </a:br>
            <a:r>
              <a:rPr kumimoji="1" lang="ja-JP" altLang="en-US" dirty="0"/>
              <a:t>あなたはどのような態度を</a:t>
            </a:r>
            <a:br>
              <a:rPr kumimoji="1" lang="en-US" altLang="ja-JP" dirty="0"/>
            </a:br>
            <a:r>
              <a:rPr kumimoji="1" lang="ja-JP" altLang="en-US" dirty="0"/>
              <a:t>とっていたでしょうか？</a:t>
            </a:r>
          </a:p>
        </p:txBody>
      </p:sp>
    </p:spTree>
    <p:extLst>
      <p:ext uri="{BB962C8B-B14F-4D97-AF65-F5344CB8AC3E}">
        <p14:creationId xmlns:p14="http://schemas.microsoft.com/office/powerpoint/2010/main" val="154705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64A3F39-D942-ACD3-D889-87282470E29B}"/>
              </a:ext>
            </a:extLst>
          </p:cNvPr>
          <p:cNvSpPr>
            <a:spLocks noGrp="1" noRot="1" noMove="1" noResize="1" noEditPoints="1" noAdjustHandles="1" noChangeArrowheads="1" noChangeShapeType="1"/>
          </p:cNvSpPr>
          <p:nvPr/>
        </p:nvSpPr>
        <p:spPr>
          <a:xfrm>
            <a:off x="0" y="0"/>
            <a:ext cx="12191999" cy="1323439"/>
          </a:xfrm>
          <a:prstGeom prst="rect">
            <a:avLst/>
          </a:prstGeom>
          <a:blipFill dpi="0" rotWithShape="1">
            <a:blip r:embed="rId3" cstate="print">
              <a:duotone>
                <a:prstClr val="black"/>
                <a:schemeClr val="tx2">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91BF66B-174E-32A7-85E5-5296A68D848E}"/>
              </a:ext>
            </a:extLst>
          </p:cNvPr>
          <p:cNvSpPr txBox="1"/>
          <p:nvPr/>
        </p:nvSpPr>
        <p:spPr>
          <a:xfrm>
            <a:off x="0" y="327022"/>
            <a:ext cx="4517755"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spc="300" dirty="0">
                <a:ln/>
                <a:solidFill>
                  <a:schemeClr val="accent2">
                    <a:lumMod val="60000"/>
                    <a:lumOff val="40000"/>
                  </a:schemeClr>
                </a:solidFill>
                <a:effectLst>
                  <a:outerShdw blurRad="38100" dist="38100" dir="2700000" algn="tl">
                    <a:srgbClr val="000000">
                      <a:alpha val="43137"/>
                    </a:srgbClr>
                  </a:outerShdw>
                </a:effectLst>
              </a:rPr>
              <a:t>ダビデの子</a:t>
            </a:r>
            <a:endParaRPr lang="es-ES" sz="4400" b="1" spc="300" dirty="0">
              <a:ln/>
              <a:solidFill>
                <a:schemeClr val="accent2">
                  <a:lumMod val="60000"/>
                  <a:lumOff val="40000"/>
                </a:schemeClr>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CDBAF419-B2C1-AA74-BFE7-A059F4CB66D9}"/>
              </a:ext>
            </a:extLst>
          </p:cNvPr>
          <p:cNvSpPr txBox="1"/>
          <p:nvPr/>
        </p:nvSpPr>
        <p:spPr>
          <a:xfrm>
            <a:off x="4262034" y="114406"/>
            <a:ext cx="7761974" cy="1261884"/>
          </a:xfrm>
          <a:prstGeom prst="rect">
            <a:avLst/>
          </a:prstGeom>
          <a:noFill/>
        </p:spPr>
        <p:txBody>
          <a:bodyPr wrap="square">
            <a:spAutoFit/>
          </a:bodyPr>
          <a:lstStyle/>
          <a:p>
            <a:pPr algn="ctr"/>
            <a:r>
              <a:rPr lang="ja-JP" altLang="en-US" sz="1900" b="1" dirty="0">
                <a:solidFill>
                  <a:srgbClr val="EBCDE1"/>
                </a:solidFill>
                <a:effectLst>
                  <a:outerShdw blurRad="38100" dist="38100" dir="2700000" algn="tl">
                    <a:srgbClr val="000000">
                      <a:alpha val="43137"/>
                    </a:srgbClr>
                  </a:outerShdw>
                </a:effectLst>
                <a:latin typeface="+mn-ea"/>
              </a:rPr>
              <a:t>あなたは言われました、「わたしはわたしの選んだ者と契約を結び、わたしのしもべダビデに誓った、 </a:t>
            </a:r>
            <a:r>
              <a:rPr lang="en-US" altLang="ja-JP" sz="1900" b="1" dirty="0">
                <a:solidFill>
                  <a:srgbClr val="EBCDE1"/>
                </a:solidFill>
                <a:effectLst>
                  <a:outerShdw blurRad="38100" dist="38100" dir="2700000" algn="tl">
                    <a:srgbClr val="000000">
                      <a:alpha val="43137"/>
                    </a:srgbClr>
                  </a:outerShdw>
                </a:effectLst>
                <a:latin typeface="+mn-ea"/>
              </a:rPr>
              <a:t>『</a:t>
            </a:r>
            <a:r>
              <a:rPr lang="ja-JP" altLang="en-US" sz="1900" b="1" dirty="0">
                <a:solidFill>
                  <a:srgbClr val="EBCDE1"/>
                </a:solidFill>
                <a:effectLst>
                  <a:outerShdw blurRad="38100" dist="38100" dir="2700000" algn="tl">
                    <a:srgbClr val="000000">
                      <a:alpha val="43137"/>
                    </a:srgbClr>
                  </a:outerShdw>
                </a:effectLst>
                <a:latin typeface="+mn-ea"/>
              </a:rPr>
              <a:t>わたしはあなたの子孫をとこしえに堅くし、あなたの王座を建てて、よろずよに至らせる</a:t>
            </a:r>
            <a:r>
              <a:rPr lang="en-US" altLang="ja-JP" sz="1900" b="1" dirty="0">
                <a:solidFill>
                  <a:srgbClr val="EBCDE1"/>
                </a:solidFill>
                <a:effectLst>
                  <a:outerShdw blurRad="38100" dist="38100" dir="2700000" algn="tl">
                    <a:srgbClr val="000000">
                      <a:alpha val="43137"/>
                    </a:srgbClr>
                  </a:outerShdw>
                </a:effectLst>
                <a:latin typeface="+mn-ea"/>
              </a:rPr>
              <a:t>』</a:t>
            </a:r>
            <a:r>
              <a:rPr lang="ja-JP" altLang="en-US" sz="1900" b="1" dirty="0">
                <a:solidFill>
                  <a:srgbClr val="EBCDE1"/>
                </a:solidFill>
                <a:effectLst>
                  <a:outerShdw blurRad="38100" dist="38100" dir="2700000" algn="tl">
                    <a:srgbClr val="000000">
                      <a:alpha val="43137"/>
                    </a:srgbClr>
                  </a:outerShdw>
                </a:effectLst>
                <a:latin typeface="+mn-ea"/>
              </a:rPr>
              <a:t>」。</a:t>
            </a:r>
            <a:r>
              <a:rPr lang="es-ES" sz="1900" b="1" dirty="0">
                <a:solidFill>
                  <a:srgbClr val="EBCDE1"/>
                </a:solidFill>
                <a:effectLst>
                  <a:outerShdw blurRad="38100" dist="38100" dir="2700000" algn="tl">
                    <a:srgbClr val="000000">
                      <a:alpha val="43137"/>
                    </a:srgbClr>
                  </a:outerShdw>
                </a:effectLst>
                <a:latin typeface="+mn-ea"/>
              </a:rPr>
              <a:t> </a:t>
            </a:r>
          </a:p>
          <a:p>
            <a:pPr algn="ctr"/>
            <a:r>
              <a:rPr lang="es-ES" sz="1900" b="1" dirty="0">
                <a:solidFill>
                  <a:srgbClr val="EBCDE1"/>
                </a:solidFill>
                <a:effectLst>
                  <a:outerShdw blurRad="38100" dist="38100" dir="2700000" algn="tl">
                    <a:srgbClr val="000000">
                      <a:alpha val="43137"/>
                    </a:srgbClr>
                  </a:outerShdw>
                </a:effectLst>
                <a:latin typeface="+mn-ea"/>
              </a:rPr>
              <a:t>(</a:t>
            </a:r>
            <a:r>
              <a:rPr lang="ja-JP" altLang="en-US" sz="1900" b="1" dirty="0">
                <a:solidFill>
                  <a:srgbClr val="EBCDE1"/>
                </a:solidFill>
                <a:effectLst>
                  <a:outerShdw blurRad="38100" dist="38100" dir="2700000" algn="tl">
                    <a:srgbClr val="000000">
                      <a:alpha val="43137"/>
                    </a:srgbClr>
                  </a:outerShdw>
                </a:effectLst>
                <a:latin typeface="+mn-ea"/>
              </a:rPr>
              <a:t>詩篇</a:t>
            </a:r>
            <a:r>
              <a:rPr lang="es-ES" sz="1900" b="1" dirty="0">
                <a:solidFill>
                  <a:srgbClr val="EBCDE1"/>
                </a:solidFill>
                <a:effectLst>
                  <a:outerShdw blurRad="38100" dist="38100" dir="2700000" algn="tl">
                    <a:srgbClr val="000000">
                      <a:alpha val="43137"/>
                    </a:srgbClr>
                  </a:outerShdw>
                </a:effectLst>
                <a:latin typeface="+mn-ea"/>
              </a:rPr>
              <a:t> 89:3-4)</a:t>
            </a:r>
          </a:p>
        </p:txBody>
      </p:sp>
      <p:sp>
        <p:nvSpPr>
          <p:cNvPr id="7" name="CuadroTexto 6">
            <a:extLst>
              <a:ext uri="{FF2B5EF4-FFF2-40B4-BE49-F238E27FC236}">
                <a16:creationId xmlns:a16="http://schemas.microsoft.com/office/drawing/2014/main" id="{6891F5F6-F19E-8076-20F5-935AC39521F2}"/>
              </a:ext>
            </a:extLst>
          </p:cNvPr>
          <p:cNvSpPr txBox="1"/>
          <p:nvPr/>
        </p:nvSpPr>
        <p:spPr>
          <a:xfrm>
            <a:off x="301925" y="1388853"/>
            <a:ext cx="6980024" cy="707886"/>
          </a:xfrm>
          <a:prstGeom prst="rect">
            <a:avLst/>
          </a:prstGeom>
          <a:noFill/>
        </p:spPr>
        <p:txBody>
          <a:bodyPr wrap="square" rtlCol="0">
            <a:spAutoFit/>
          </a:bodyPr>
          <a:lstStyle/>
          <a:p>
            <a:pPr>
              <a:spcBef>
                <a:spcPts val="600"/>
              </a:spcBef>
            </a:pPr>
            <a:r>
              <a:rPr lang="ja-JP" altLang="en-US" sz="2000" b="1" dirty="0"/>
              <a:t>神はダビデと契約を結び、ダビデを「長子」、すなわち地の王の中で最も偉大な者とされた（詩</a:t>
            </a:r>
            <a:r>
              <a:rPr lang="en-US" altLang="ja-JP" sz="2000" b="1" dirty="0"/>
              <a:t>89:27</a:t>
            </a:r>
            <a:r>
              <a:rPr lang="ja-JP" altLang="en-US" sz="2000" b="1" dirty="0"/>
              <a:t>）。</a:t>
            </a:r>
            <a:endParaRPr lang="es-ES" sz="2000" b="1" dirty="0"/>
          </a:p>
        </p:txBody>
      </p:sp>
      <p:pic>
        <p:nvPicPr>
          <p:cNvPr id="4" name="Imagen 3" descr="Un hombre con un turbante en la cabeza&#10;&#10;Descripción generada automáticamente con confianza media">
            <a:extLst>
              <a:ext uri="{FF2B5EF4-FFF2-40B4-BE49-F238E27FC236}">
                <a16:creationId xmlns:a16="http://schemas.microsoft.com/office/drawing/2014/main" id="{E607B45D-57DD-1504-C5D8-A7C72058EC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05061" y="1407325"/>
            <a:ext cx="5085013" cy="4080294"/>
          </a:xfrm>
          <a:prstGeom prst="ellipse">
            <a:avLst/>
          </a:prstGeom>
          <a:ln w="63500" cap="rnd">
            <a:solidFill>
              <a:schemeClr val="tx2">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F3DE368-F775-F432-8F36-9DB3B9DC6E39}"/>
              </a:ext>
            </a:extLst>
          </p:cNvPr>
          <p:cNvSpPr txBox="1"/>
          <p:nvPr/>
        </p:nvSpPr>
        <p:spPr>
          <a:xfrm>
            <a:off x="3320716" y="5469147"/>
            <a:ext cx="8871285" cy="1323439"/>
          </a:xfrm>
          <a:prstGeom prst="rect">
            <a:avLst/>
          </a:prstGeom>
          <a:noFill/>
        </p:spPr>
        <p:txBody>
          <a:bodyPr wrap="square">
            <a:spAutoFit/>
          </a:bodyPr>
          <a:lstStyle/>
          <a:p>
            <a:pPr>
              <a:spcBef>
                <a:spcPts val="600"/>
              </a:spcBef>
            </a:pPr>
            <a:r>
              <a:rPr lang="ja-JP" altLang="en-US" sz="2000" b="1" dirty="0"/>
              <a:t>神がダビデと結ばれた契約は、私たちすべてに関わるものである。弱い人間である私たちは、契約の条件を守ることに何度も失敗するが、神はその憐れみによって、信仰によって救い主にすがり、自らを「王であり祭司である」（黙</a:t>
            </a:r>
            <a:r>
              <a:rPr lang="en-US" altLang="ja-JP" sz="2000" b="1" dirty="0"/>
              <a:t>1:5-6</a:t>
            </a:r>
            <a:r>
              <a:rPr lang="ja-JP" altLang="en-US" sz="2000" b="1" dirty="0"/>
              <a:t>）と宣言する私たちすべてを尊んでくださる。</a:t>
            </a:r>
            <a:endParaRPr lang="es-ES" sz="2000" b="1" dirty="0"/>
          </a:p>
        </p:txBody>
      </p:sp>
      <p:sp>
        <p:nvSpPr>
          <p:cNvPr id="10" name="CuadroTexto 9">
            <a:extLst>
              <a:ext uri="{FF2B5EF4-FFF2-40B4-BE49-F238E27FC236}">
                <a16:creationId xmlns:a16="http://schemas.microsoft.com/office/drawing/2014/main" id="{D16D546A-9652-4BD8-EF52-C22861572572}"/>
              </a:ext>
            </a:extLst>
          </p:cNvPr>
          <p:cNvSpPr txBox="1"/>
          <p:nvPr/>
        </p:nvSpPr>
        <p:spPr>
          <a:xfrm>
            <a:off x="3320716" y="4268080"/>
            <a:ext cx="3583779" cy="1015663"/>
          </a:xfrm>
          <a:prstGeom prst="rect">
            <a:avLst/>
          </a:prstGeom>
          <a:noFill/>
        </p:spPr>
        <p:txBody>
          <a:bodyPr wrap="square">
            <a:spAutoFit/>
          </a:bodyPr>
          <a:lstStyle/>
          <a:p>
            <a:pPr>
              <a:spcBef>
                <a:spcPts val="600"/>
              </a:spcBef>
            </a:pPr>
            <a:r>
              <a:rPr lang="ja-JP" altLang="en-US" sz="2000" b="1" dirty="0"/>
              <a:t>ダビデの子、油注がれた方であるイエスは、永遠に王冠を被られた（詩</a:t>
            </a:r>
            <a:r>
              <a:rPr lang="en-US" altLang="ja-JP" sz="2000" b="1" dirty="0"/>
              <a:t>132:17-18</a:t>
            </a:r>
            <a:r>
              <a:rPr lang="ja-JP" altLang="en-US" sz="2000" b="1" dirty="0"/>
              <a:t>）。</a:t>
            </a:r>
            <a:endParaRPr lang="es-ES" sz="2000" b="1" dirty="0"/>
          </a:p>
        </p:txBody>
      </p:sp>
      <p:pic>
        <p:nvPicPr>
          <p:cNvPr id="11" name="Imagen 10">
            <a:extLst>
              <a:ext uri="{FF2B5EF4-FFF2-40B4-BE49-F238E27FC236}">
                <a16:creationId xmlns:a16="http://schemas.microsoft.com/office/drawing/2014/main" id="{311FFD29-DAFC-2968-9888-20587FA80D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588" y="4320972"/>
            <a:ext cx="3061798" cy="229634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DD64"/>
            </a:contourClr>
          </a:sp3d>
        </p:spPr>
      </p:pic>
      <p:sp>
        <p:nvSpPr>
          <p:cNvPr id="5" name="CuadroTexto 4">
            <a:extLst>
              <a:ext uri="{FF2B5EF4-FFF2-40B4-BE49-F238E27FC236}">
                <a16:creationId xmlns:a16="http://schemas.microsoft.com/office/drawing/2014/main" id="{98561F84-090C-7E64-DFA4-B047A4293113}"/>
              </a:ext>
            </a:extLst>
          </p:cNvPr>
          <p:cNvSpPr txBox="1"/>
          <p:nvPr/>
        </p:nvSpPr>
        <p:spPr>
          <a:xfrm>
            <a:off x="301925" y="3481734"/>
            <a:ext cx="6503136" cy="707886"/>
          </a:xfrm>
          <a:prstGeom prst="rect">
            <a:avLst/>
          </a:prstGeom>
          <a:noFill/>
        </p:spPr>
        <p:txBody>
          <a:bodyPr wrap="square">
            <a:spAutoFit/>
          </a:bodyPr>
          <a:lstStyle/>
          <a:p>
            <a:pPr>
              <a:spcBef>
                <a:spcPts val="600"/>
              </a:spcBef>
            </a:pPr>
            <a:r>
              <a:rPr lang="ja-JP" altLang="en-US" sz="2000" b="1" dirty="0"/>
              <a:t>契約の人間の部分は失敗した（詩</a:t>
            </a:r>
            <a:r>
              <a:rPr lang="en-US" altLang="ja-JP" sz="2000" b="1" dirty="0"/>
              <a:t>132:11-12</a:t>
            </a:r>
            <a:r>
              <a:rPr lang="ja-JP" altLang="en-US" sz="2000" b="1" dirty="0"/>
              <a:t>）。しかし、神は契約を守られた（詩</a:t>
            </a:r>
            <a:r>
              <a:rPr lang="en-US" altLang="ja-JP" sz="2000" b="1" dirty="0"/>
              <a:t>89:30-37</a:t>
            </a:r>
            <a:r>
              <a:rPr lang="ja-JP" altLang="en-US" sz="2000" b="1" dirty="0"/>
              <a:t>）。</a:t>
            </a:r>
            <a:endParaRPr lang="es-ES" sz="2000" b="1" dirty="0"/>
          </a:p>
        </p:txBody>
      </p:sp>
      <p:sp>
        <p:nvSpPr>
          <p:cNvPr id="12" name="CuadroTexto 11">
            <a:extLst>
              <a:ext uri="{FF2B5EF4-FFF2-40B4-BE49-F238E27FC236}">
                <a16:creationId xmlns:a16="http://schemas.microsoft.com/office/drawing/2014/main" id="{FB2A42CF-C269-29D4-FB80-12CB2387A553}"/>
              </a:ext>
            </a:extLst>
          </p:cNvPr>
          <p:cNvSpPr txBox="1"/>
          <p:nvPr/>
        </p:nvSpPr>
        <p:spPr>
          <a:xfrm>
            <a:off x="301924" y="2789236"/>
            <a:ext cx="6503135" cy="707886"/>
          </a:xfrm>
          <a:prstGeom prst="rect">
            <a:avLst/>
          </a:prstGeom>
          <a:noFill/>
        </p:spPr>
        <p:txBody>
          <a:bodyPr wrap="square">
            <a:spAutoFit/>
          </a:bodyPr>
          <a:lstStyle/>
          <a:p>
            <a:pPr>
              <a:spcBef>
                <a:spcPts val="600"/>
              </a:spcBef>
            </a:pPr>
            <a:r>
              <a:rPr lang="ja-JP" altLang="en-US" sz="2000" b="1" dirty="0"/>
              <a:t>しかし、神はその油注がれた者を拒み、王国を取り去られた（詩</a:t>
            </a:r>
            <a:r>
              <a:rPr lang="en-US" altLang="ja-JP" sz="2000" b="1" dirty="0"/>
              <a:t>89:38-39</a:t>
            </a:r>
            <a:r>
              <a:rPr lang="ja-JP" altLang="en-US" sz="2000" b="1" dirty="0"/>
              <a:t>）。なぜか？</a:t>
            </a:r>
            <a:endParaRPr lang="es-ES" sz="2000" b="1" dirty="0"/>
          </a:p>
        </p:txBody>
      </p:sp>
      <p:sp>
        <p:nvSpPr>
          <p:cNvPr id="15" name="CuadroTexto 14">
            <a:extLst>
              <a:ext uri="{FF2B5EF4-FFF2-40B4-BE49-F238E27FC236}">
                <a16:creationId xmlns:a16="http://schemas.microsoft.com/office/drawing/2014/main" id="{2AD6800B-8C9A-56EB-E77A-5BB1C3F80CBB}"/>
              </a:ext>
            </a:extLst>
          </p:cNvPr>
          <p:cNvSpPr txBox="1"/>
          <p:nvPr/>
        </p:nvSpPr>
        <p:spPr>
          <a:xfrm>
            <a:off x="301922" y="2096738"/>
            <a:ext cx="6503134" cy="707886"/>
          </a:xfrm>
          <a:prstGeom prst="rect">
            <a:avLst/>
          </a:prstGeom>
          <a:noFill/>
        </p:spPr>
        <p:txBody>
          <a:bodyPr wrap="square">
            <a:spAutoFit/>
          </a:bodyPr>
          <a:lstStyle/>
          <a:p>
            <a:pPr>
              <a:spcBef>
                <a:spcPts val="600"/>
              </a:spcBef>
            </a:pPr>
            <a:r>
              <a:rPr lang="ja-JP" altLang="en-US" sz="2000" b="1" dirty="0"/>
              <a:t>ダビデの子孫がイスラエルの王座に永遠に座ると誓ったのだ（詩</a:t>
            </a:r>
            <a:r>
              <a:rPr lang="en-US" altLang="ja-JP" sz="2000" b="1" dirty="0"/>
              <a:t>89:3-4</a:t>
            </a:r>
            <a:r>
              <a:rPr lang="ja-JP" altLang="en-US" sz="2000" b="1" dirty="0"/>
              <a:t>）。</a:t>
            </a:r>
            <a:endParaRPr lang="es-ES" sz="2000" b="1" dirty="0"/>
          </a:p>
        </p:txBody>
      </p:sp>
    </p:spTree>
    <p:extLst>
      <p:ext uri="{BB962C8B-B14F-4D97-AF65-F5344CB8AC3E}">
        <p14:creationId xmlns:p14="http://schemas.microsoft.com/office/powerpoint/2010/main" val="243649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750"/>
                                        <p:tgtEl>
                                          <p:spTgt spid="4"/>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0-#ppt_w/2"/>
                                          </p:val>
                                        </p:tav>
                                        <p:tav tm="100000">
                                          <p:val>
                                            <p:strVal val="#ppt_x"/>
                                          </p:val>
                                        </p:tav>
                                      </p:tavLst>
                                    </p:anim>
                                    <p:anim calcmode="lin" valueType="num">
                                      <p:cBhvr additive="base">
                                        <p:cTn id="5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P spid="5" grpId="0"/>
      <p:bldP spid="12" grpId="0"/>
      <p:bldP spid="1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xtur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4084</TotalTime>
  <Words>2729</Words>
  <Application>Microsoft Office PowerPoint</Application>
  <PresentationFormat>Panorámica</PresentationFormat>
  <Paragraphs>94</Paragraphs>
  <Slides>15</Slides>
  <Notes>2</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15</vt:i4>
      </vt:variant>
    </vt:vector>
  </HeadingPairs>
  <TitlesOfParts>
    <vt:vector size="24" baseType="lpstr">
      <vt:lpstr>Arial</vt:lpstr>
      <vt:lpstr>游ゴシック</vt:lpstr>
      <vt:lpstr>Calibri Light</vt:lpstr>
      <vt:lpstr>Calibri</vt:lpstr>
      <vt:lpstr>Constantia</vt:lpstr>
      <vt:lpstr>Comic Sans MS</vt:lpstr>
      <vt:lpstr>Tema de Office</vt:lpstr>
      <vt:lpstr>2_Tema de Office</vt:lpstr>
      <vt:lpstr>1_Tema de Office</vt:lpstr>
      <vt:lpstr>Presentación de PowerPoint</vt:lpstr>
      <vt:lpstr>Presentación de PowerPoint</vt:lpstr>
      <vt:lpstr>Presentación de PowerPoint</vt:lpstr>
      <vt:lpstr>Presentación de PowerPoint</vt:lpstr>
      <vt:lpstr>Presentación de PowerPoint</vt:lpstr>
      <vt:lpstr>羊とあなたの最も似ている点は何ですか？ 詩編２３篇を 日々の生活の中でキリストとの交わりを 深めることに活かす 方法を考えてみてください。</vt:lpstr>
      <vt:lpstr>Presentación de PowerPoint</vt:lpstr>
      <vt:lpstr>もしキリストと同時代に 生き、キリストの受難を 目撃していたとしたら あなたはどのような態度を とっていたでしょうか？</vt:lpstr>
      <vt:lpstr>Presentación de PowerPoint</vt:lpstr>
      <vt:lpstr>あなたの信仰は 神様への恐れに基づいていますか？ それとも神様への愛に基づいていますか？ 聖書は、イエス様が誰であり、 私たちのために何をしてくださったか についてどのように教えていますか？</vt:lpstr>
      <vt:lpstr>Presentación de PowerPoint</vt:lpstr>
      <vt:lpstr>神様の裁きについて 疑問に思うことはありますか？ 最後には善が悪に勝利し、 正義が行われ、苦痛と苦しみが 永遠に打ち負かされるという希望を どうしたら持ち続けることが 出来るでしょうか？</vt:lpstr>
      <vt:lpstr>Presentación de PowerPoint</vt:lpstr>
      <vt:lpstr>キリストが王であり 祭司であるということについて あなたはどのような希望を もつことができますか？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82</cp:revision>
  <dcterms:created xsi:type="dcterms:W3CDTF">2024-02-09T18:45:21Z</dcterms:created>
  <dcterms:modified xsi:type="dcterms:W3CDTF">2024-02-27T06:40:52Z</dcterms:modified>
</cp:coreProperties>
</file>