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14"/>
  </p:notesMasterIdLst>
  <p:sldIdLst>
    <p:sldId id="310" r:id="rId4"/>
    <p:sldId id="265" r:id="rId5"/>
    <p:sldId id="312" r:id="rId6"/>
    <p:sldId id="257" r:id="rId7"/>
    <p:sldId id="311" r:id="rId8"/>
    <p:sldId id="259" r:id="rId9"/>
    <p:sldId id="260" r:id="rId10"/>
    <p:sldId id="261" r:id="rId11"/>
    <p:sldId id="262" r:id="rId12"/>
    <p:sldId id="308" r:id="rId13"/>
  </p:sldIdLst>
  <p:sldSz cx="12192000" cy="6858000"/>
  <p:notesSz cx="6858000" cy="9144000"/>
  <p:embeddedFontLst>
    <p:embeddedFont>
      <p:font typeface="游ゴシック" panose="020B0400000000000000" pitchFamily="34" charset="-128"/>
      <p:regular r:id="rId15"/>
      <p:bold r:id="rId16"/>
    </p:embeddedFon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700"/>
    <a:srgbClr val="FFEE8F"/>
    <a:srgbClr val="138E8F"/>
    <a:srgbClr val="A9E9E8"/>
    <a:srgbClr val="AFE1FF"/>
    <a:srgbClr val="97D7FF"/>
    <a:srgbClr val="006099"/>
    <a:srgbClr val="D5D5FF"/>
    <a:srgbClr val="E3F21A"/>
    <a:srgbClr val="F0F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image" Target="../media/image2.jpeg"/><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5.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2.jpeg"/><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18D1-4BE4-4F6C-8BA1-C9F927B081D2}" type="doc">
      <dgm:prSet loTypeId="urn:microsoft.com/office/officeart/2005/8/layout/bProcess3" loCatId="process" qsTypeId="urn:microsoft.com/office/officeart/2005/8/quickstyle/3d5" qsCatId="3D" csTypeId="urn:microsoft.com/office/officeart/2005/8/colors/accent0_1" csCatId="mainScheme" phldr="1"/>
      <dgm:spPr>
        <a:scene3d>
          <a:camera prst="isometricOffAxis2Left" zoom="95000">
            <a:rot lat="480000" lon="1560001" rev="0"/>
          </a:camera>
          <a:lightRig rig="flat" dir="t"/>
        </a:scene3d>
      </dgm:spPr>
      <dgm:t>
        <a:bodyPr/>
        <a:lstStyle/>
        <a:p>
          <a:endParaRPr lang="es-ES"/>
        </a:p>
      </dgm:t>
    </dgm:pt>
    <dgm:pt modelId="{8CAE0465-7DE3-4DB9-BA1A-2B87B682C418}">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2D050"/>
          </a:contourClr>
        </a:sp3d>
      </dgm:spPr>
      <dgm:t>
        <a:bodyPr/>
        <a:lstStyle/>
        <a:p>
          <a:r>
            <a:rPr lang="es-ES" dirty="0"/>
            <a:t> </a:t>
          </a:r>
        </a:p>
      </dgm:t>
    </dgm:pt>
    <dgm:pt modelId="{AFD98A6E-17FF-442F-A771-6695400D7942}" type="parTrans" cxnId="{9C6566BF-00C6-4EDA-9126-A2D8ACD254B6}">
      <dgm:prSet/>
      <dgm:spPr/>
      <dgm:t>
        <a:bodyPr/>
        <a:lstStyle/>
        <a:p>
          <a:endParaRPr lang="es-ES"/>
        </a:p>
      </dgm:t>
    </dgm:pt>
    <dgm:pt modelId="{32616EFC-3040-41EF-9559-09691FB91C07}" type="sibTrans" cxnId="{9C6566BF-00C6-4EDA-9126-A2D8ACD254B6}">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235C0F-C8C7-40F3-A627-3CACA1B827F7}">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BF95DF"/>
          </a:contourClr>
        </a:sp3d>
      </dgm:spPr>
      <dgm:t>
        <a:bodyPr/>
        <a:lstStyle/>
        <a:p>
          <a:r>
            <a:rPr lang="es-ES" dirty="0"/>
            <a:t> </a:t>
          </a:r>
        </a:p>
      </dgm:t>
    </dgm:pt>
    <dgm:pt modelId="{4DDDEE2E-9A7B-4F60-886F-4679DB7FF207}" type="parTrans" cxnId="{5A586848-C8E8-44DB-9D11-631C810F6A21}">
      <dgm:prSet/>
      <dgm:spPr/>
      <dgm:t>
        <a:bodyPr/>
        <a:lstStyle/>
        <a:p>
          <a:endParaRPr lang="es-ES"/>
        </a:p>
      </dgm:t>
    </dgm:pt>
    <dgm:pt modelId="{F7823C4A-81CD-417D-9E41-8DAFC118F605}" type="sibTrans" cxnId="{5A586848-C8E8-44DB-9D11-631C810F6A21}">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40A788-06DC-4CB4-AC0A-F9B7041F67DD}">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r="339"/>
          </a:stretch>
        </a:blipFill>
        <a:scene3d>
          <a:camera prst="isometricOffAxis2Left" zoom="95000">
            <a:rot lat="480000" lon="1560001" rev="0"/>
          </a:camera>
          <a:lightRig rig="flat" dir="t"/>
        </a:scene3d>
        <a:sp3d extrusionH="381000" contourW="38100" prstMaterial="matte">
          <a:contourClr>
            <a:srgbClr val="FF7D7D"/>
          </a:contourClr>
        </a:sp3d>
      </dgm:spPr>
      <dgm:t>
        <a:bodyPr/>
        <a:lstStyle/>
        <a:p>
          <a:r>
            <a:rPr lang="es-ES" dirty="0"/>
            <a:t> </a:t>
          </a:r>
        </a:p>
      </dgm:t>
    </dgm:pt>
    <dgm:pt modelId="{A4D7C4DC-3C74-4F67-ABAC-AD32F5B366F2}" type="parTrans" cxnId="{B330E367-456B-4096-A157-6F64F8F953A5}">
      <dgm:prSet/>
      <dgm:spPr/>
      <dgm:t>
        <a:bodyPr/>
        <a:lstStyle/>
        <a:p>
          <a:endParaRPr lang="es-ES"/>
        </a:p>
      </dgm:t>
    </dgm:pt>
    <dgm:pt modelId="{818B8938-A6D1-48AF-B3CD-FF5E4BBD46F8}" type="sibTrans" cxnId="{B330E367-456B-4096-A157-6F64F8F953A5}">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2B46ED1-80DC-4F77-AC1D-9E6B070C7781}">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50000"/>
            </a:schemeClr>
          </a:contourClr>
        </a:sp3d>
      </dgm:spPr>
      <dgm:t>
        <a:bodyPr/>
        <a:lstStyle/>
        <a:p>
          <a:r>
            <a:rPr lang="es-ES" dirty="0"/>
            <a:t> </a:t>
          </a:r>
        </a:p>
      </dgm:t>
    </dgm:pt>
    <dgm:pt modelId="{2E795E63-0A41-4FE7-85D6-315CEB679FAE}" type="parTrans" cxnId="{AF496CD5-0989-46FD-A43C-AC2D914377A2}">
      <dgm:prSet/>
      <dgm:spPr/>
      <dgm:t>
        <a:bodyPr/>
        <a:lstStyle/>
        <a:p>
          <a:endParaRPr lang="es-ES"/>
        </a:p>
      </dgm:t>
    </dgm:pt>
    <dgm:pt modelId="{F51F1739-053A-42F5-BA5F-C2336148E867}" type="sibTrans" cxnId="{AF496CD5-0989-46FD-A43C-AC2D914377A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FEACCFA5-378A-4F53-848D-7630657D0EFB}">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2">
              <a:lumMod val="40000"/>
              <a:lumOff val="60000"/>
            </a:schemeClr>
          </a:contourClr>
        </a:sp3d>
      </dgm:spPr>
      <dgm:t>
        <a:bodyPr/>
        <a:lstStyle/>
        <a:p>
          <a:r>
            <a:rPr lang="es-ES" dirty="0"/>
            <a:t> </a:t>
          </a:r>
        </a:p>
      </dgm:t>
    </dgm:pt>
    <dgm:pt modelId="{2D5EF535-D85C-4BF2-BB5B-2CEB77AF6AD1}" type="parTrans" cxnId="{826A2C67-A3A6-4CAB-A7F1-BAB56FDF5E9A}">
      <dgm:prSet/>
      <dgm:spPr/>
      <dgm:t>
        <a:bodyPr/>
        <a:lstStyle/>
        <a:p>
          <a:endParaRPr lang="es-ES"/>
        </a:p>
      </dgm:t>
    </dgm:pt>
    <dgm:pt modelId="{3CADB09E-BBCE-4C62-89B4-7526FA9956B3}" type="sibTrans" cxnId="{826A2C67-A3A6-4CAB-A7F1-BAB56FDF5E9A}">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8BCBD57E-2B3C-4658-BE2A-ACBF1129B195}">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00B0F0"/>
          </a:contourClr>
        </a:sp3d>
      </dgm:spPr>
      <dgm:t>
        <a:bodyPr/>
        <a:lstStyle/>
        <a:p>
          <a:r>
            <a:rPr lang="es-ES" dirty="0"/>
            <a:t> </a:t>
          </a:r>
        </a:p>
      </dgm:t>
    </dgm:pt>
    <dgm:pt modelId="{07B10EF3-2799-460C-8AF8-B1C8535BB99A}" type="parTrans" cxnId="{072A8E15-880D-4136-BB9E-97BDC4E5D9DC}">
      <dgm:prSet/>
      <dgm:spPr/>
      <dgm:t>
        <a:bodyPr/>
        <a:lstStyle/>
        <a:p>
          <a:endParaRPr lang="es-ES"/>
        </a:p>
      </dgm:t>
    </dgm:pt>
    <dgm:pt modelId="{D6A92EE6-F8E1-4867-8B5E-9AA69690DEB2}" type="sibTrans" cxnId="{072A8E15-880D-4136-BB9E-97BDC4E5D9DC}">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DCAA492F-E01C-4B5D-B153-93EFD13F5D4A}">
      <dgm:prSet phldrT="[Texto]"/>
      <dgm:spPr>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60000"/>
              <a:lumOff val="40000"/>
            </a:schemeClr>
          </a:contourClr>
        </a:sp3d>
      </dgm:spPr>
      <dgm:t>
        <a:bodyPr/>
        <a:lstStyle/>
        <a:p>
          <a:r>
            <a:rPr lang="es-ES" dirty="0"/>
            <a:t> </a:t>
          </a:r>
        </a:p>
      </dgm:t>
    </dgm:pt>
    <dgm:pt modelId="{1CD748E6-6583-493F-8A05-44798C555971}" type="parTrans" cxnId="{B927EDED-6C74-4B1C-AF65-25578C9DD532}">
      <dgm:prSet/>
      <dgm:spPr/>
      <dgm:t>
        <a:bodyPr/>
        <a:lstStyle/>
        <a:p>
          <a:endParaRPr lang="es-ES"/>
        </a:p>
      </dgm:t>
    </dgm:pt>
    <dgm:pt modelId="{770A68D2-789F-45F2-936D-CC1C130C3E02}" type="sibTrans" cxnId="{B927EDED-6C74-4B1C-AF65-25578C9DD53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AAD61F7-0DDA-4A13-8F6E-C3B5E97E47A0}">
      <dgm:prSet phldrT="[Texto]"/>
      <dgm:spPr>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bg1">
              <a:lumMod val="95000"/>
            </a:schemeClr>
          </a:contourClr>
        </a:sp3d>
      </dgm:spPr>
      <dgm:t>
        <a:bodyPr/>
        <a:lstStyle/>
        <a:p>
          <a:endParaRPr lang="es-ES" dirty="0"/>
        </a:p>
      </dgm:t>
    </dgm:pt>
    <dgm:pt modelId="{94287AAC-6982-4E0A-A7DC-1352FCD496DA}" type="parTrans" cxnId="{57D08069-129B-4C49-B323-F5550191243B}">
      <dgm:prSet/>
      <dgm:spPr/>
      <dgm:t>
        <a:bodyPr/>
        <a:lstStyle/>
        <a:p>
          <a:endParaRPr lang="es-ES"/>
        </a:p>
      </dgm:t>
    </dgm:pt>
    <dgm:pt modelId="{F936F9BC-4FC5-441C-AD71-066BD164BA6D}" type="sibTrans" cxnId="{57D08069-129B-4C49-B323-F5550191243B}">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7A7DD16-C367-4B32-813D-4CC64EDCDBB4}">
      <dgm:prSet phldrT="[Texto]"/>
      <dgm:spPr>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E0DE7E"/>
          </a:contourClr>
        </a:sp3d>
      </dgm:spPr>
      <dgm:t>
        <a:bodyPr/>
        <a:lstStyle/>
        <a:p>
          <a:endParaRPr lang="es-ES" dirty="0"/>
        </a:p>
      </dgm:t>
    </dgm:pt>
    <dgm:pt modelId="{59B216C9-1D9E-4766-B832-24DB9AC7D151}" type="parTrans" cxnId="{AD0ABF88-8838-46AA-B2BC-7389C6632EF6}">
      <dgm:prSet/>
      <dgm:spPr/>
      <dgm:t>
        <a:bodyPr/>
        <a:lstStyle/>
        <a:p>
          <a:endParaRPr lang="es-ES"/>
        </a:p>
      </dgm:t>
    </dgm:pt>
    <dgm:pt modelId="{0B552B6A-B2B4-4C12-9B13-28D3EED6EA50}" type="sibTrans" cxnId="{AD0ABF88-8838-46AA-B2BC-7389C6632EF6}">
      <dgm:prSet/>
      <dgm:spPr/>
      <dgm:t>
        <a:bodyPr/>
        <a:lstStyle/>
        <a:p>
          <a:endParaRPr lang="es-ES"/>
        </a:p>
      </dgm:t>
    </dgm:pt>
    <dgm:pt modelId="{882EA4EE-0729-4BB2-923E-193E2FEBDF67}">
      <dgm:prSet phldrT="[Texto]"/>
      <dgm:spPr>
        <a:blipFill dpi="0" rotWithShape="0">
          <a:blip xmlns:r="http://schemas.openxmlformats.org/officeDocument/2006/relationships" r:embed="rId10"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FFFF99"/>
          </a:contourClr>
        </a:sp3d>
      </dgm:spPr>
      <dgm:t>
        <a:bodyPr/>
        <a:lstStyle/>
        <a:p>
          <a:endParaRPr lang="es-ES" dirty="0"/>
        </a:p>
      </dgm:t>
    </dgm:pt>
    <dgm:pt modelId="{F7C16633-5AEE-41BF-9C90-D7D474440616}" type="parTrans" cxnId="{994ADAC9-CC70-40B5-82D7-7ECC52D200E2}">
      <dgm:prSet/>
      <dgm:spPr/>
      <dgm:t>
        <a:bodyPr/>
        <a:lstStyle/>
        <a:p>
          <a:endParaRPr lang="es-ES"/>
        </a:p>
      </dgm:t>
    </dgm:pt>
    <dgm:pt modelId="{535632DD-58CE-460C-AF2B-259C3A0DD080}" type="sibTrans" cxnId="{994ADAC9-CC70-40B5-82D7-7ECC52D200E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0E26E8C2-067B-4B09-83C9-3F165CA59737}">
      <dgm:prSet phldrT="[Texto]"/>
      <dgm:spPr>
        <a:blipFill dpi="0" rotWithShape="0">
          <a:blip xmlns:r="http://schemas.openxmlformats.org/officeDocument/2006/relationships"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CCFF99"/>
          </a:contourClr>
        </a:sp3d>
      </dgm:spPr>
      <dgm:t>
        <a:bodyPr/>
        <a:lstStyle/>
        <a:p>
          <a:endParaRPr lang="es-ES" dirty="0"/>
        </a:p>
      </dgm:t>
    </dgm:pt>
    <dgm:pt modelId="{E9ADDB81-B1E4-4BE1-9AA0-7B57AE5A7902}" type="parTrans" cxnId="{65965D0C-B9C0-4A9B-8B87-CBC7E7A0C66F}">
      <dgm:prSet/>
      <dgm:spPr/>
      <dgm:t>
        <a:bodyPr/>
        <a:lstStyle/>
        <a:p>
          <a:endParaRPr lang="es-ES"/>
        </a:p>
      </dgm:t>
    </dgm:pt>
    <dgm:pt modelId="{9206A250-83D3-43EC-BA79-2C6D45F038A7}" type="sibTrans" cxnId="{65965D0C-B9C0-4A9B-8B87-CBC7E7A0C66F}">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1129161-3125-43D7-ADBB-E869515921E8}">
      <dgm:prSet phldrT="[Texto]"/>
      <dgm:spPr>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CC8BF"/>
          </a:contourClr>
        </a:sp3d>
      </dgm:spPr>
      <dgm:t>
        <a:bodyPr/>
        <a:lstStyle/>
        <a:p>
          <a:endParaRPr lang="es-ES" dirty="0"/>
        </a:p>
      </dgm:t>
    </dgm:pt>
    <dgm:pt modelId="{9F417939-3985-44D8-A837-3FE91CC1725C}" type="parTrans" cxnId="{A2CF12CA-EB32-4A44-A1CC-B79D29962BD4}">
      <dgm:prSet/>
      <dgm:spPr/>
      <dgm:t>
        <a:bodyPr/>
        <a:lstStyle/>
        <a:p>
          <a:endParaRPr lang="es-ES"/>
        </a:p>
      </dgm:t>
    </dgm:pt>
    <dgm:pt modelId="{61BCB6CF-D42D-4126-943C-94F1F885D768}" type="sibTrans" cxnId="{A2CF12CA-EB32-4A44-A1CC-B79D29962BD4}">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7A6D17B-D356-46D6-81BF-1311FB8CFF7E}" type="pres">
      <dgm:prSet presAssocID="{7CD118D1-4BE4-4F6C-8BA1-C9F927B081D2}" presName="Name0" presStyleCnt="0">
        <dgm:presLayoutVars>
          <dgm:dir/>
          <dgm:resizeHandles val="exact"/>
        </dgm:presLayoutVars>
      </dgm:prSet>
      <dgm:spPr/>
    </dgm:pt>
    <dgm:pt modelId="{1FF14FC6-D184-4DB7-A8D9-62AB73A0F324}" type="pres">
      <dgm:prSet presAssocID="{8CAE0465-7DE3-4DB9-BA1A-2B87B682C418}" presName="node" presStyleLbl="node1" presStyleIdx="0" presStyleCnt="12">
        <dgm:presLayoutVars>
          <dgm:bulletEnabled val="1"/>
        </dgm:presLayoutVars>
      </dgm:prSet>
      <dgm:spPr/>
    </dgm:pt>
    <dgm:pt modelId="{B311BE35-9272-4FCF-B78E-E8A05EF5F27C}" type="pres">
      <dgm:prSet presAssocID="{32616EFC-3040-41EF-9559-09691FB91C07}" presName="sibTrans" presStyleLbl="sibTrans1D1" presStyleIdx="0" presStyleCnt="11"/>
      <dgm:spPr/>
    </dgm:pt>
    <dgm:pt modelId="{CE572F48-88E9-4799-A35B-D8FB04F9401D}" type="pres">
      <dgm:prSet presAssocID="{32616EFC-3040-41EF-9559-09691FB91C07}" presName="connectorText" presStyleLbl="sibTrans1D1" presStyleIdx="0" presStyleCnt="11"/>
      <dgm:spPr/>
    </dgm:pt>
    <dgm:pt modelId="{B72CD5B7-6F87-4107-848F-60B6252EBC9D}" type="pres">
      <dgm:prSet presAssocID="{8BCBD57E-2B3C-4658-BE2A-ACBF1129B195}" presName="node" presStyleLbl="node1" presStyleIdx="1" presStyleCnt="12">
        <dgm:presLayoutVars>
          <dgm:bulletEnabled val="1"/>
        </dgm:presLayoutVars>
      </dgm:prSet>
      <dgm:spPr/>
    </dgm:pt>
    <dgm:pt modelId="{A1DCD0B1-D146-464F-94DE-68899DC80367}" type="pres">
      <dgm:prSet presAssocID="{D6A92EE6-F8E1-4867-8B5E-9AA69690DEB2}" presName="sibTrans" presStyleLbl="sibTrans1D1" presStyleIdx="1" presStyleCnt="11"/>
      <dgm:spPr/>
    </dgm:pt>
    <dgm:pt modelId="{50897D68-EEC5-401A-9A20-A775FF07E661}" type="pres">
      <dgm:prSet presAssocID="{D6A92EE6-F8E1-4867-8B5E-9AA69690DEB2}" presName="connectorText" presStyleLbl="sibTrans1D1" presStyleIdx="1" presStyleCnt="11"/>
      <dgm:spPr/>
    </dgm:pt>
    <dgm:pt modelId="{797944E8-44F4-4C9A-B9A7-8CA3ED98A817}" type="pres">
      <dgm:prSet presAssocID="{DCAA492F-E01C-4B5D-B153-93EFD13F5D4A}" presName="node" presStyleLbl="node1" presStyleIdx="2" presStyleCnt="12">
        <dgm:presLayoutVars>
          <dgm:bulletEnabled val="1"/>
        </dgm:presLayoutVars>
      </dgm:prSet>
      <dgm:spPr/>
    </dgm:pt>
    <dgm:pt modelId="{D4242D40-210E-4BDB-AC5B-9EC8310AA66C}" type="pres">
      <dgm:prSet presAssocID="{770A68D2-789F-45F2-936D-CC1C130C3E02}" presName="sibTrans" presStyleLbl="sibTrans1D1" presStyleIdx="2" presStyleCnt="11"/>
      <dgm:spPr/>
    </dgm:pt>
    <dgm:pt modelId="{367A6EE4-C7E0-4277-AD1F-AF05B5AF6A35}" type="pres">
      <dgm:prSet presAssocID="{770A68D2-789F-45F2-936D-CC1C130C3E02}" presName="connectorText" presStyleLbl="sibTrans1D1" presStyleIdx="2" presStyleCnt="11"/>
      <dgm:spPr/>
    </dgm:pt>
    <dgm:pt modelId="{F08C1AAC-C43D-4736-826F-E2CFF1386ABD}" type="pres">
      <dgm:prSet presAssocID="{1AAD61F7-0DDA-4A13-8F6E-C3B5E97E47A0}" presName="node" presStyleLbl="node1" presStyleIdx="3" presStyleCnt="12">
        <dgm:presLayoutVars>
          <dgm:bulletEnabled val="1"/>
        </dgm:presLayoutVars>
      </dgm:prSet>
      <dgm:spPr/>
    </dgm:pt>
    <dgm:pt modelId="{B3234896-ACE1-4A90-8DD1-9831BC58DFF0}" type="pres">
      <dgm:prSet presAssocID="{F936F9BC-4FC5-441C-AD71-066BD164BA6D}" presName="sibTrans" presStyleLbl="sibTrans1D1" presStyleIdx="3" presStyleCnt="11"/>
      <dgm:spPr/>
    </dgm:pt>
    <dgm:pt modelId="{6E5ED416-90EB-45B6-8773-DFD466D9AA2F}" type="pres">
      <dgm:prSet presAssocID="{F936F9BC-4FC5-441C-AD71-066BD164BA6D}" presName="connectorText" presStyleLbl="sibTrans1D1" presStyleIdx="3" presStyleCnt="11"/>
      <dgm:spPr/>
    </dgm:pt>
    <dgm:pt modelId="{015C5D67-EEA9-415A-8743-AFD4F37932AF}" type="pres">
      <dgm:prSet presAssocID="{15235C0F-C8C7-40F3-A627-3CACA1B827F7}" presName="node" presStyleLbl="node1" presStyleIdx="4" presStyleCnt="12">
        <dgm:presLayoutVars>
          <dgm:bulletEnabled val="1"/>
        </dgm:presLayoutVars>
      </dgm:prSet>
      <dgm:spPr/>
    </dgm:pt>
    <dgm:pt modelId="{DEBD85D2-55D9-4644-936C-88DB745796EF}" type="pres">
      <dgm:prSet presAssocID="{F7823C4A-81CD-417D-9E41-8DAFC118F605}" presName="sibTrans" presStyleLbl="sibTrans1D1" presStyleIdx="4" presStyleCnt="11"/>
      <dgm:spPr/>
    </dgm:pt>
    <dgm:pt modelId="{47A5D6DA-721D-43DE-84CE-825BA6AD8A15}" type="pres">
      <dgm:prSet presAssocID="{F7823C4A-81CD-417D-9E41-8DAFC118F605}" presName="connectorText" presStyleLbl="sibTrans1D1" presStyleIdx="4" presStyleCnt="11"/>
      <dgm:spPr/>
    </dgm:pt>
    <dgm:pt modelId="{07262B55-A23C-4243-B842-9256F3AF3F96}" type="pres">
      <dgm:prSet presAssocID="{1540A788-06DC-4CB4-AC0A-F9B7041F67DD}" presName="node" presStyleLbl="node1" presStyleIdx="5" presStyleCnt="12">
        <dgm:presLayoutVars>
          <dgm:bulletEnabled val="1"/>
        </dgm:presLayoutVars>
      </dgm:prSet>
      <dgm:spPr/>
    </dgm:pt>
    <dgm:pt modelId="{A965733D-C8CD-4AF9-AC07-CB4ED0BCC8B5}" type="pres">
      <dgm:prSet presAssocID="{818B8938-A6D1-48AF-B3CD-FF5E4BBD46F8}" presName="sibTrans" presStyleLbl="sibTrans1D1" presStyleIdx="5" presStyleCnt="11"/>
      <dgm:spPr/>
    </dgm:pt>
    <dgm:pt modelId="{50CEC541-4E51-4AE2-B05B-1FCFDCB4D4C2}" type="pres">
      <dgm:prSet presAssocID="{818B8938-A6D1-48AF-B3CD-FF5E4BBD46F8}" presName="connectorText" presStyleLbl="sibTrans1D1" presStyleIdx="5" presStyleCnt="11"/>
      <dgm:spPr/>
    </dgm:pt>
    <dgm:pt modelId="{B2433C6E-51DC-4EC3-9C9C-BDADB0E0405A}" type="pres">
      <dgm:prSet presAssocID="{C2B46ED1-80DC-4F77-AC1D-9E6B070C7781}" presName="node" presStyleLbl="node1" presStyleIdx="6" presStyleCnt="12">
        <dgm:presLayoutVars>
          <dgm:bulletEnabled val="1"/>
        </dgm:presLayoutVars>
      </dgm:prSet>
      <dgm:spPr/>
    </dgm:pt>
    <dgm:pt modelId="{AA336AB9-D991-40F3-A908-14C878F71E61}" type="pres">
      <dgm:prSet presAssocID="{F51F1739-053A-42F5-BA5F-C2336148E867}" presName="sibTrans" presStyleLbl="sibTrans1D1" presStyleIdx="6" presStyleCnt="11"/>
      <dgm:spPr/>
    </dgm:pt>
    <dgm:pt modelId="{61287FCA-925A-41BD-AEE1-CA919096FE31}" type="pres">
      <dgm:prSet presAssocID="{F51F1739-053A-42F5-BA5F-C2336148E867}" presName="connectorText" presStyleLbl="sibTrans1D1" presStyleIdx="6" presStyleCnt="11"/>
      <dgm:spPr/>
    </dgm:pt>
    <dgm:pt modelId="{8E970D31-B170-4D80-A33B-1F26F57FE05C}" type="pres">
      <dgm:prSet presAssocID="{FEACCFA5-378A-4F53-848D-7630657D0EFB}" presName="node" presStyleLbl="node1" presStyleIdx="7" presStyleCnt="12">
        <dgm:presLayoutVars>
          <dgm:bulletEnabled val="1"/>
        </dgm:presLayoutVars>
      </dgm:prSet>
      <dgm:spPr/>
    </dgm:pt>
    <dgm:pt modelId="{FA2EC193-2EC9-432D-925F-51DB836F53E1}" type="pres">
      <dgm:prSet presAssocID="{3CADB09E-BBCE-4C62-89B4-7526FA9956B3}" presName="sibTrans" presStyleLbl="sibTrans1D1" presStyleIdx="7" presStyleCnt="11"/>
      <dgm:spPr/>
    </dgm:pt>
    <dgm:pt modelId="{669147A2-38D5-41FF-BDDE-94CAC0BD567B}" type="pres">
      <dgm:prSet presAssocID="{3CADB09E-BBCE-4C62-89B4-7526FA9956B3}" presName="connectorText" presStyleLbl="sibTrans1D1" presStyleIdx="7" presStyleCnt="11"/>
      <dgm:spPr/>
    </dgm:pt>
    <dgm:pt modelId="{E8FBDCD1-2A54-46AC-BDC0-F8CC48223757}" type="pres">
      <dgm:prSet presAssocID="{882EA4EE-0729-4BB2-923E-193E2FEBDF67}" presName="node" presStyleLbl="node1" presStyleIdx="8" presStyleCnt="12">
        <dgm:presLayoutVars>
          <dgm:bulletEnabled val="1"/>
        </dgm:presLayoutVars>
      </dgm:prSet>
      <dgm:spPr/>
    </dgm:pt>
    <dgm:pt modelId="{8B169572-CEC4-4D8D-987B-6C4EB6345620}" type="pres">
      <dgm:prSet presAssocID="{535632DD-58CE-460C-AF2B-259C3A0DD080}" presName="sibTrans" presStyleLbl="sibTrans1D1" presStyleIdx="8" presStyleCnt="11"/>
      <dgm:spPr/>
    </dgm:pt>
    <dgm:pt modelId="{953E9DDE-5A95-4B2C-82FA-C55FEB26F5F9}" type="pres">
      <dgm:prSet presAssocID="{535632DD-58CE-460C-AF2B-259C3A0DD080}" presName="connectorText" presStyleLbl="sibTrans1D1" presStyleIdx="8" presStyleCnt="11"/>
      <dgm:spPr/>
    </dgm:pt>
    <dgm:pt modelId="{D87985A3-DD57-4BA2-9515-01F6B12DD4AD}" type="pres">
      <dgm:prSet presAssocID="{0E26E8C2-067B-4B09-83C9-3F165CA59737}" presName="node" presStyleLbl="node1" presStyleIdx="9" presStyleCnt="12">
        <dgm:presLayoutVars>
          <dgm:bulletEnabled val="1"/>
        </dgm:presLayoutVars>
      </dgm:prSet>
      <dgm:spPr/>
    </dgm:pt>
    <dgm:pt modelId="{E224DB8D-4E82-4A3A-8A88-E235EF119A7C}" type="pres">
      <dgm:prSet presAssocID="{9206A250-83D3-43EC-BA79-2C6D45F038A7}" presName="sibTrans" presStyleLbl="sibTrans1D1" presStyleIdx="9" presStyleCnt="11"/>
      <dgm:spPr/>
    </dgm:pt>
    <dgm:pt modelId="{D54528CE-030E-4791-BAE7-EE2EE4BDD1F5}" type="pres">
      <dgm:prSet presAssocID="{9206A250-83D3-43EC-BA79-2C6D45F038A7}" presName="connectorText" presStyleLbl="sibTrans1D1" presStyleIdx="9" presStyleCnt="11"/>
      <dgm:spPr/>
    </dgm:pt>
    <dgm:pt modelId="{F7804C0E-A257-4F78-8893-25C4B63B2012}" type="pres">
      <dgm:prSet presAssocID="{91129161-3125-43D7-ADBB-E869515921E8}" presName="node" presStyleLbl="node1" presStyleIdx="10" presStyleCnt="12">
        <dgm:presLayoutVars>
          <dgm:bulletEnabled val="1"/>
        </dgm:presLayoutVars>
      </dgm:prSet>
      <dgm:spPr/>
    </dgm:pt>
    <dgm:pt modelId="{13EED7D7-BEC9-4D87-B2E7-7FE9907D7299}" type="pres">
      <dgm:prSet presAssocID="{61BCB6CF-D42D-4126-943C-94F1F885D768}" presName="sibTrans" presStyleLbl="sibTrans1D1" presStyleIdx="10" presStyleCnt="11"/>
      <dgm:spPr/>
    </dgm:pt>
    <dgm:pt modelId="{F526E3B2-62C0-454C-A2C7-D9F5DD8A22AC}" type="pres">
      <dgm:prSet presAssocID="{61BCB6CF-D42D-4126-943C-94F1F885D768}" presName="connectorText" presStyleLbl="sibTrans1D1" presStyleIdx="10" presStyleCnt="11"/>
      <dgm:spPr/>
    </dgm:pt>
    <dgm:pt modelId="{F2D08A90-23B1-43EA-96F2-A453B2CDBD6C}" type="pres">
      <dgm:prSet presAssocID="{C7A7DD16-C367-4B32-813D-4CC64EDCDBB4}" presName="node" presStyleLbl="node1" presStyleIdx="11" presStyleCnt="12">
        <dgm:presLayoutVars>
          <dgm:bulletEnabled val="1"/>
        </dgm:presLayoutVars>
      </dgm:prSet>
      <dgm:spPr/>
    </dgm:pt>
  </dgm:ptLst>
  <dgm:cxnLst>
    <dgm:cxn modelId="{DDD02E08-18C4-4442-96B3-D1EA92F565D3}" type="presOf" srcId="{32616EFC-3040-41EF-9559-09691FB91C07}" destId="{CE572F48-88E9-4799-A35B-D8FB04F9401D}" srcOrd="1" destOrd="0" presId="urn:microsoft.com/office/officeart/2005/8/layout/bProcess3"/>
    <dgm:cxn modelId="{0890D90A-CFD7-40EB-87F9-3D54EE502BCF}" type="presOf" srcId="{1540A788-06DC-4CB4-AC0A-F9B7041F67DD}" destId="{07262B55-A23C-4243-B842-9256F3AF3F96}" srcOrd="0" destOrd="0" presId="urn:microsoft.com/office/officeart/2005/8/layout/bProcess3"/>
    <dgm:cxn modelId="{65965D0C-B9C0-4A9B-8B87-CBC7E7A0C66F}" srcId="{7CD118D1-4BE4-4F6C-8BA1-C9F927B081D2}" destId="{0E26E8C2-067B-4B09-83C9-3F165CA59737}" srcOrd="9" destOrd="0" parTransId="{E9ADDB81-B1E4-4BE1-9AA0-7B57AE5A7902}" sibTransId="{9206A250-83D3-43EC-BA79-2C6D45F038A7}"/>
    <dgm:cxn modelId="{86A5810E-5222-4731-8B3A-1E240890B4E2}" type="presOf" srcId="{8BCBD57E-2B3C-4658-BE2A-ACBF1129B195}" destId="{B72CD5B7-6F87-4107-848F-60B6252EBC9D}" srcOrd="0" destOrd="0" presId="urn:microsoft.com/office/officeart/2005/8/layout/bProcess3"/>
    <dgm:cxn modelId="{072A8E15-880D-4136-BB9E-97BDC4E5D9DC}" srcId="{7CD118D1-4BE4-4F6C-8BA1-C9F927B081D2}" destId="{8BCBD57E-2B3C-4658-BE2A-ACBF1129B195}" srcOrd="1" destOrd="0" parTransId="{07B10EF3-2799-460C-8AF8-B1C8535BB99A}" sibTransId="{D6A92EE6-F8E1-4867-8B5E-9AA69690DEB2}"/>
    <dgm:cxn modelId="{492DDF18-583A-45E9-9782-5894C9ACE0E0}" type="presOf" srcId="{61BCB6CF-D42D-4126-943C-94F1F885D768}" destId="{F526E3B2-62C0-454C-A2C7-D9F5DD8A22AC}" srcOrd="1" destOrd="0" presId="urn:microsoft.com/office/officeart/2005/8/layout/bProcess3"/>
    <dgm:cxn modelId="{043E0B19-374B-47EA-9292-1F3ED7F0C91E}" type="presOf" srcId="{D6A92EE6-F8E1-4867-8B5E-9AA69690DEB2}" destId="{A1DCD0B1-D146-464F-94DE-68899DC80367}" srcOrd="0" destOrd="0" presId="urn:microsoft.com/office/officeart/2005/8/layout/bProcess3"/>
    <dgm:cxn modelId="{A4247F1D-411B-42DA-8574-4F022F7F04AB}" type="presOf" srcId="{535632DD-58CE-460C-AF2B-259C3A0DD080}" destId="{8B169572-CEC4-4D8D-987B-6C4EB6345620}" srcOrd="0" destOrd="0" presId="urn:microsoft.com/office/officeart/2005/8/layout/bProcess3"/>
    <dgm:cxn modelId="{5918FA21-1DA6-4831-BCC1-E095860B1A0A}" type="presOf" srcId="{C2B46ED1-80DC-4F77-AC1D-9E6B070C7781}" destId="{B2433C6E-51DC-4EC3-9C9C-BDADB0E0405A}" srcOrd="0" destOrd="0" presId="urn:microsoft.com/office/officeart/2005/8/layout/bProcess3"/>
    <dgm:cxn modelId="{A8B72830-A72F-45EA-926A-8D434D292B4A}" type="presOf" srcId="{91129161-3125-43D7-ADBB-E869515921E8}" destId="{F7804C0E-A257-4F78-8893-25C4B63B2012}" srcOrd="0" destOrd="0" presId="urn:microsoft.com/office/officeart/2005/8/layout/bProcess3"/>
    <dgm:cxn modelId="{FA8B203D-3616-4EE7-AB43-CCB5CDEE1F6E}" type="presOf" srcId="{F936F9BC-4FC5-441C-AD71-066BD164BA6D}" destId="{B3234896-ACE1-4A90-8DD1-9831BC58DFF0}" srcOrd="0" destOrd="0" presId="urn:microsoft.com/office/officeart/2005/8/layout/bProcess3"/>
    <dgm:cxn modelId="{6AB1EE3D-714A-45F0-B3CD-A3D82D8794A1}" type="presOf" srcId="{882EA4EE-0729-4BB2-923E-193E2FEBDF67}" destId="{E8FBDCD1-2A54-46AC-BDC0-F8CC48223757}" srcOrd="0" destOrd="0" presId="urn:microsoft.com/office/officeart/2005/8/layout/bProcess3"/>
    <dgm:cxn modelId="{2F072760-933A-45EB-BE5A-CA0A194E5738}" type="presOf" srcId="{770A68D2-789F-45F2-936D-CC1C130C3E02}" destId="{367A6EE4-C7E0-4277-AD1F-AF05B5AF6A35}" srcOrd="1" destOrd="0" presId="urn:microsoft.com/office/officeart/2005/8/layout/bProcess3"/>
    <dgm:cxn modelId="{ABCE3641-7415-4A4D-A555-BCE151ECA4A4}" type="presOf" srcId="{F7823C4A-81CD-417D-9E41-8DAFC118F605}" destId="{DEBD85D2-55D9-4644-936C-88DB745796EF}" srcOrd="0" destOrd="0" presId="urn:microsoft.com/office/officeart/2005/8/layout/bProcess3"/>
    <dgm:cxn modelId="{945D7C63-0B27-4A25-84E4-CA734AA5AE42}" type="presOf" srcId="{9206A250-83D3-43EC-BA79-2C6D45F038A7}" destId="{E224DB8D-4E82-4A3A-8A88-E235EF119A7C}" srcOrd="0" destOrd="0" presId="urn:microsoft.com/office/officeart/2005/8/layout/bProcess3"/>
    <dgm:cxn modelId="{826A2C67-A3A6-4CAB-A7F1-BAB56FDF5E9A}" srcId="{7CD118D1-4BE4-4F6C-8BA1-C9F927B081D2}" destId="{FEACCFA5-378A-4F53-848D-7630657D0EFB}" srcOrd="7" destOrd="0" parTransId="{2D5EF535-D85C-4BF2-BB5B-2CEB77AF6AD1}" sibTransId="{3CADB09E-BBCE-4C62-89B4-7526FA9956B3}"/>
    <dgm:cxn modelId="{B330E367-456B-4096-A157-6F64F8F953A5}" srcId="{7CD118D1-4BE4-4F6C-8BA1-C9F927B081D2}" destId="{1540A788-06DC-4CB4-AC0A-F9B7041F67DD}" srcOrd="5" destOrd="0" parTransId="{A4D7C4DC-3C74-4F67-ABAC-AD32F5B366F2}" sibTransId="{818B8938-A6D1-48AF-B3CD-FF5E4BBD46F8}"/>
    <dgm:cxn modelId="{5A586848-C8E8-44DB-9D11-631C810F6A21}" srcId="{7CD118D1-4BE4-4F6C-8BA1-C9F927B081D2}" destId="{15235C0F-C8C7-40F3-A627-3CACA1B827F7}" srcOrd="4" destOrd="0" parTransId="{4DDDEE2E-9A7B-4F60-886F-4679DB7FF207}" sibTransId="{F7823C4A-81CD-417D-9E41-8DAFC118F605}"/>
    <dgm:cxn modelId="{57D08069-129B-4C49-B323-F5550191243B}" srcId="{7CD118D1-4BE4-4F6C-8BA1-C9F927B081D2}" destId="{1AAD61F7-0DDA-4A13-8F6E-C3B5E97E47A0}" srcOrd="3" destOrd="0" parTransId="{94287AAC-6982-4E0A-A7DC-1352FCD496DA}" sibTransId="{F936F9BC-4FC5-441C-AD71-066BD164BA6D}"/>
    <dgm:cxn modelId="{94C9C06F-A900-4D1F-9BE4-8C9BFF00753C}" type="presOf" srcId="{61BCB6CF-D42D-4126-943C-94F1F885D768}" destId="{13EED7D7-BEC9-4D87-B2E7-7FE9907D7299}" srcOrd="0" destOrd="0" presId="urn:microsoft.com/office/officeart/2005/8/layout/bProcess3"/>
    <dgm:cxn modelId="{B24AE859-73D9-4349-AF34-A9EB516215AE}" type="presOf" srcId="{9206A250-83D3-43EC-BA79-2C6D45F038A7}" destId="{D54528CE-030E-4791-BAE7-EE2EE4BDD1F5}" srcOrd="1" destOrd="0" presId="urn:microsoft.com/office/officeart/2005/8/layout/bProcess3"/>
    <dgm:cxn modelId="{FFC0BA83-186E-416D-B8B8-9DE3C9096729}" type="presOf" srcId="{8CAE0465-7DE3-4DB9-BA1A-2B87B682C418}" destId="{1FF14FC6-D184-4DB7-A8D9-62AB73A0F324}" srcOrd="0" destOrd="0" presId="urn:microsoft.com/office/officeart/2005/8/layout/bProcess3"/>
    <dgm:cxn modelId="{AD0ABF88-8838-46AA-B2BC-7389C6632EF6}" srcId="{7CD118D1-4BE4-4F6C-8BA1-C9F927B081D2}" destId="{C7A7DD16-C367-4B32-813D-4CC64EDCDBB4}" srcOrd="11" destOrd="0" parTransId="{59B216C9-1D9E-4766-B832-24DB9AC7D151}" sibTransId="{0B552B6A-B2B4-4C12-9B13-28D3EED6EA50}"/>
    <dgm:cxn modelId="{717BA58C-4F9C-427A-A05F-8ED7544F32DB}" type="presOf" srcId="{FEACCFA5-378A-4F53-848D-7630657D0EFB}" destId="{8E970D31-B170-4D80-A33B-1F26F57FE05C}" srcOrd="0" destOrd="0" presId="urn:microsoft.com/office/officeart/2005/8/layout/bProcess3"/>
    <dgm:cxn modelId="{FED4B28E-1C35-4063-8AAE-98D1ABE3900E}" type="presOf" srcId="{3CADB09E-BBCE-4C62-89B4-7526FA9956B3}" destId="{669147A2-38D5-41FF-BDDE-94CAC0BD567B}" srcOrd="1" destOrd="0" presId="urn:microsoft.com/office/officeart/2005/8/layout/bProcess3"/>
    <dgm:cxn modelId="{128A3D9B-5E67-494E-9449-8CB55A6C4D04}" type="presOf" srcId="{3CADB09E-BBCE-4C62-89B4-7526FA9956B3}" destId="{FA2EC193-2EC9-432D-925F-51DB836F53E1}" srcOrd="0" destOrd="0" presId="urn:microsoft.com/office/officeart/2005/8/layout/bProcess3"/>
    <dgm:cxn modelId="{A787859C-0D3A-4AD2-B51A-A81003C18B61}" type="presOf" srcId="{15235C0F-C8C7-40F3-A627-3CACA1B827F7}" destId="{015C5D67-EEA9-415A-8743-AFD4F37932AF}" srcOrd="0" destOrd="0" presId="urn:microsoft.com/office/officeart/2005/8/layout/bProcess3"/>
    <dgm:cxn modelId="{32A2329D-2740-4548-A439-528E86313CC9}" type="presOf" srcId="{32616EFC-3040-41EF-9559-09691FB91C07}" destId="{B311BE35-9272-4FCF-B78E-E8A05EF5F27C}" srcOrd="0" destOrd="0" presId="urn:microsoft.com/office/officeart/2005/8/layout/bProcess3"/>
    <dgm:cxn modelId="{461BD8A6-A219-4A55-A917-85414F2F18B5}" type="presOf" srcId="{7CD118D1-4BE4-4F6C-8BA1-C9F927B081D2}" destId="{97A6D17B-D356-46D6-81BF-1311FB8CFF7E}" srcOrd="0" destOrd="0" presId="urn:microsoft.com/office/officeart/2005/8/layout/bProcess3"/>
    <dgm:cxn modelId="{BDDCBDB1-AFE6-4C86-BF42-C159DBEC1E32}" type="presOf" srcId="{818B8938-A6D1-48AF-B3CD-FF5E4BBD46F8}" destId="{A965733D-C8CD-4AF9-AC07-CB4ED0BCC8B5}" srcOrd="0" destOrd="0" presId="urn:microsoft.com/office/officeart/2005/8/layout/bProcess3"/>
    <dgm:cxn modelId="{A5048EB2-74EE-419C-8A4D-5339EEC9993A}" type="presOf" srcId="{818B8938-A6D1-48AF-B3CD-FF5E4BBD46F8}" destId="{50CEC541-4E51-4AE2-B05B-1FCFDCB4D4C2}" srcOrd="1" destOrd="0" presId="urn:microsoft.com/office/officeart/2005/8/layout/bProcess3"/>
    <dgm:cxn modelId="{3D566BB6-3FA1-49A2-81A7-BDD8E3668403}" type="presOf" srcId="{1AAD61F7-0DDA-4A13-8F6E-C3B5E97E47A0}" destId="{F08C1AAC-C43D-4736-826F-E2CFF1386ABD}" srcOrd="0" destOrd="0" presId="urn:microsoft.com/office/officeart/2005/8/layout/bProcess3"/>
    <dgm:cxn modelId="{CFDDA2B6-3454-4FDE-B4B3-A1B8F70895E9}" type="presOf" srcId="{F51F1739-053A-42F5-BA5F-C2336148E867}" destId="{AA336AB9-D991-40F3-A908-14C878F71E61}" srcOrd="0" destOrd="0" presId="urn:microsoft.com/office/officeart/2005/8/layout/bProcess3"/>
    <dgm:cxn modelId="{9C6566BF-00C6-4EDA-9126-A2D8ACD254B6}" srcId="{7CD118D1-4BE4-4F6C-8BA1-C9F927B081D2}" destId="{8CAE0465-7DE3-4DB9-BA1A-2B87B682C418}" srcOrd="0" destOrd="0" parTransId="{AFD98A6E-17FF-442F-A771-6695400D7942}" sibTransId="{32616EFC-3040-41EF-9559-09691FB91C07}"/>
    <dgm:cxn modelId="{994ADAC9-CC70-40B5-82D7-7ECC52D200E2}" srcId="{7CD118D1-4BE4-4F6C-8BA1-C9F927B081D2}" destId="{882EA4EE-0729-4BB2-923E-193E2FEBDF67}" srcOrd="8" destOrd="0" parTransId="{F7C16633-5AEE-41BF-9C90-D7D474440616}" sibTransId="{535632DD-58CE-460C-AF2B-259C3A0DD080}"/>
    <dgm:cxn modelId="{A2CF12CA-EB32-4A44-A1CC-B79D29962BD4}" srcId="{7CD118D1-4BE4-4F6C-8BA1-C9F927B081D2}" destId="{91129161-3125-43D7-ADBB-E869515921E8}" srcOrd="10" destOrd="0" parTransId="{9F417939-3985-44D8-A837-3FE91CC1725C}" sibTransId="{61BCB6CF-D42D-4126-943C-94F1F885D768}"/>
    <dgm:cxn modelId="{AF496CD5-0989-46FD-A43C-AC2D914377A2}" srcId="{7CD118D1-4BE4-4F6C-8BA1-C9F927B081D2}" destId="{C2B46ED1-80DC-4F77-AC1D-9E6B070C7781}" srcOrd="6" destOrd="0" parTransId="{2E795E63-0A41-4FE7-85D6-315CEB679FAE}" sibTransId="{F51F1739-053A-42F5-BA5F-C2336148E867}"/>
    <dgm:cxn modelId="{AD8131DB-BE1E-4C1D-891D-81930D2F611D}" type="presOf" srcId="{770A68D2-789F-45F2-936D-CC1C130C3E02}" destId="{D4242D40-210E-4BDB-AC5B-9EC8310AA66C}" srcOrd="0" destOrd="0" presId="urn:microsoft.com/office/officeart/2005/8/layout/bProcess3"/>
    <dgm:cxn modelId="{5586F1DE-5A3D-4E82-AD00-4B5C83184A3C}" type="presOf" srcId="{D6A92EE6-F8E1-4867-8B5E-9AA69690DEB2}" destId="{50897D68-EEC5-401A-9A20-A775FF07E661}" srcOrd="1" destOrd="0" presId="urn:microsoft.com/office/officeart/2005/8/layout/bProcess3"/>
    <dgm:cxn modelId="{B2E747E3-F744-4C2F-ADA3-5F762C14AC26}" type="presOf" srcId="{535632DD-58CE-460C-AF2B-259C3A0DD080}" destId="{953E9DDE-5A95-4B2C-82FA-C55FEB26F5F9}" srcOrd="1" destOrd="0" presId="urn:microsoft.com/office/officeart/2005/8/layout/bProcess3"/>
    <dgm:cxn modelId="{ABC1F9E7-FD2B-43E0-A653-5E58A975457D}" type="presOf" srcId="{F7823C4A-81CD-417D-9E41-8DAFC118F605}" destId="{47A5D6DA-721D-43DE-84CE-825BA6AD8A15}" srcOrd="1" destOrd="0" presId="urn:microsoft.com/office/officeart/2005/8/layout/bProcess3"/>
    <dgm:cxn modelId="{61495FEC-EA11-46FA-BF93-299252BAEE41}" type="presOf" srcId="{DCAA492F-E01C-4B5D-B153-93EFD13F5D4A}" destId="{797944E8-44F4-4C9A-B9A7-8CA3ED98A817}" srcOrd="0" destOrd="0" presId="urn:microsoft.com/office/officeart/2005/8/layout/bProcess3"/>
    <dgm:cxn modelId="{904C2AED-CFD9-42D4-B9EF-3FBE7581CA68}" type="presOf" srcId="{C7A7DD16-C367-4B32-813D-4CC64EDCDBB4}" destId="{F2D08A90-23B1-43EA-96F2-A453B2CDBD6C}" srcOrd="0" destOrd="0" presId="urn:microsoft.com/office/officeart/2005/8/layout/bProcess3"/>
    <dgm:cxn modelId="{B927EDED-6C74-4B1C-AF65-25578C9DD532}" srcId="{7CD118D1-4BE4-4F6C-8BA1-C9F927B081D2}" destId="{DCAA492F-E01C-4B5D-B153-93EFD13F5D4A}" srcOrd="2" destOrd="0" parTransId="{1CD748E6-6583-493F-8A05-44798C555971}" sibTransId="{770A68D2-789F-45F2-936D-CC1C130C3E02}"/>
    <dgm:cxn modelId="{539550F3-79AD-4895-9CEE-C55D23967EFA}" type="presOf" srcId="{F51F1739-053A-42F5-BA5F-C2336148E867}" destId="{61287FCA-925A-41BD-AEE1-CA919096FE31}" srcOrd="1" destOrd="0" presId="urn:microsoft.com/office/officeart/2005/8/layout/bProcess3"/>
    <dgm:cxn modelId="{71638FF7-3450-454F-A8CC-68E4153AC4B8}" type="presOf" srcId="{F936F9BC-4FC5-441C-AD71-066BD164BA6D}" destId="{6E5ED416-90EB-45B6-8773-DFD466D9AA2F}" srcOrd="1" destOrd="0" presId="urn:microsoft.com/office/officeart/2005/8/layout/bProcess3"/>
    <dgm:cxn modelId="{064EC4FF-4A79-49D7-A085-39D3452285FF}" type="presOf" srcId="{0E26E8C2-067B-4B09-83C9-3F165CA59737}" destId="{D87985A3-DD57-4BA2-9515-01F6B12DD4AD}" srcOrd="0" destOrd="0" presId="urn:microsoft.com/office/officeart/2005/8/layout/bProcess3"/>
    <dgm:cxn modelId="{9A8CF1BF-74E4-4749-AA15-43A82FE65C3E}" type="presParOf" srcId="{97A6D17B-D356-46D6-81BF-1311FB8CFF7E}" destId="{1FF14FC6-D184-4DB7-A8D9-62AB73A0F324}" srcOrd="0" destOrd="0" presId="urn:microsoft.com/office/officeart/2005/8/layout/bProcess3"/>
    <dgm:cxn modelId="{1B178586-585B-424C-BE42-709C7EE47B31}" type="presParOf" srcId="{97A6D17B-D356-46D6-81BF-1311FB8CFF7E}" destId="{B311BE35-9272-4FCF-B78E-E8A05EF5F27C}" srcOrd="1" destOrd="0" presId="urn:microsoft.com/office/officeart/2005/8/layout/bProcess3"/>
    <dgm:cxn modelId="{092E4AE4-C045-4589-87D4-D5FCC9D2BE1A}" type="presParOf" srcId="{B311BE35-9272-4FCF-B78E-E8A05EF5F27C}" destId="{CE572F48-88E9-4799-A35B-D8FB04F9401D}" srcOrd="0" destOrd="0" presId="urn:microsoft.com/office/officeart/2005/8/layout/bProcess3"/>
    <dgm:cxn modelId="{ABD42475-CC15-49FC-914F-7079737837B1}" type="presParOf" srcId="{97A6D17B-D356-46D6-81BF-1311FB8CFF7E}" destId="{B72CD5B7-6F87-4107-848F-60B6252EBC9D}" srcOrd="2" destOrd="0" presId="urn:microsoft.com/office/officeart/2005/8/layout/bProcess3"/>
    <dgm:cxn modelId="{0231F9AA-E821-4B49-972A-C5FA13993409}" type="presParOf" srcId="{97A6D17B-D356-46D6-81BF-1311FB8CFF7E}" destId="{A1DCD0B1-D146-464F-94DE-68899DC80367}" srcOrd="3" destOrd="0" presId="urn:microsoft.com/office/officeart/2005/8/layout/bProcess3"/>
    <dgm:cxn modelId="{7B964466-43BB-4BE1-8921-9CAAC8DE5A1F}" type="presParOf" srcId="{A1DCD0B1-D146-464F-94DE-68899DC80367}" destId="{50897D68-EEC5-401A-9A20-A775FF07E661}" srcOrd="0" destOrd="0" presId="urn:microsoft.com/office/officeart/2005/8/layout/bProcess3"/>
    <dgm:cxn modelId="{78C3333D-594D-4221-A8BD-FD313BCB675B}" type="presParOf" srcId="{97A6D17B-D356-46D6-81BF-1311FB8CFF7E}" destId="{797944E8-44F4-4C9A-B9A7-8CA3ED98A817}" srcOrd="4" destOrd="0" presId="urn:microsoft.com/office/officeart/2005/8/layout/bProcess3"/>
    <dgm:cxn modelId="{D2151C20-3F85-48C8-A63F-D51F282EBDAB}" type="presParOf" srcId="{97A6D17B-D356-46D6-81BF-1311FB8CFF7E}" destId="{D4242D40-210E-4BDB-AC5B-9EC8310AA66C}" srcOrd="5" destOrd="0" presId="urn:microsoft.com/office/officeart/2005/8/layout/bProcess3"/>
    <dgm:cxn modelId="{930ADA6B-4C3D-4EF8-812C-73EBED84B983}" type="presParOf" srcId="{D4242D40-210E-4BDB-AC5B-9EC8310AA66C}" destId="{367A6EE4-C7E0-4277-AD1F-AF05B5AF6A35}" srcOrd="0" destOrd="0" presId="urn:microsoft.com/office/officeart/2005/8/layout/bProcess3"/>
    <dgm:cxn modelId="{18FFFF50-8FED-4675-AF6B-5295943D56F7}" type="presParOf" srcId="{97A6D17B-D356-46D6-81BF-1311FB8CFF7E}" destId="{F08C1AAC-C43D-4736-826F-E2CFF1386ABD}" srcOrd="6" destOrd="0" presId="urn:microsoft.com/office/officeart/2005/8/layout/bProcess3"/>
    <dgm:cxn modelId="{C1D9A99F-AD1B-49DE-8B1E-A85D6C32E295}" type="presParOf" srcId="{97A6D17B-D356-46D6-81BF-1311FB8CFF7E}" destId="{B3234896-ACE1-4A90-8DD1-9831BC58DFF0}" srcOrd="7" destOrd="0" presId="urn:microsoft.com/office/officeart/2005/8/layout/bProcess3"/>
    <dgm:cxn modelId="{A856F7A8-E681-4554-B300-787B2BC59B1C}" type="presParOf" srcId="{B3234896-ACE1-4A90-8DD1-9831BC58DFF0}" destId="{6E5ED416-90EB-45B6-8773-DFD466D9AA2F}" srcOrd="0" destOrd="0" presId="urn:microsoft.com/office/officeart/2005/8/layout/bProcess3"/>
    <dgm:cxn modelId="{361CDADA-2FA3-47FA-8482-CF87AA6B7282}" type="presParOf" srcId="{97A6D17B-D356-46D6-81BF-1311FB8CFF7E}" destId="{015C5D67-EEA9-415A-8743-AFD4F37932AF}" srcOrd="8" destOrd="0" presId="urn:microsoft.com/office/officeart/2005/8/layout/bProcess3"/>
    <dgm:cxn modelId="{98F58493-C232-433D-A0AF-A66FB59F2501}" type="presParOf" srcId="{97A6D17B-D356-46D6-81BF-1311FB8CFF7E}" destId="{DEBD85D2-55D9-4644-936C-88DB745796EF}" srcOrd="9" destOrd="0" presId="urn:microsoft.com/office/officeart/2005/8/layout/bProcess3"/>
    <dgm:cxn modelId="{7C37A3A8-BC65-45D3-9DDD-B3594B9A1AE9}" type="presParOf" srcId="{DEBD85D2-55D9-4644-936C-88DB745796EF}" destId="{47A5D6DA-721D-43DE-84CE-825BA6AD8A15}" srcOrd="0" destOrd="0" presId="urn:microsoft.com/office/officeart/2005/8/layout/bProcess3"/>
    <dgm:cxn modelId="{D67700B8-23F8-45D8-99DC-B82EF5799603}" type="presParOf" srcId="{97A6D17B-D356-46D6-81BF-1311FB8CFF7E}" destId="{07262B55-A23C-4243-B842-9256F3AF3F96}" srcOrd="10" destOrd="0" presId="urn:microsoft.com/office/officeart/2005/8/layout/bProcess3"/>
    <dgm:cxn modelId="{909AD680-E22C-4E38-A7E4-D01F738130A6}" type="presParOf" srcId="{97A6D17B-D356-46D6-81BF-1311FB8CFF7E}" destId="{A965733D-C8CD-4AF9-AC07-CB4ED0BCC8B5}" srcOrd="11" destOrd="0" presId="urn:microsoft.com/office/officeart/2005/8/layout/bProcess3"/>
    <dgm:cxn modelId="{B2B971EE-AE8F-4297-9763-6503A1B104CC}" type="presParOf" srcId="{A965733D-C8CD-4AF9-AC07-CB4ED0BCC8B5}" destId="{50CEC541-4E51-4AE2-B05B-1FCFDCB4D4C2}" srcOrd="0" destOrd="0" presId="urn:microsoft.com/office/officeart/2005/8/layout/bProcess3"/>
    <dgm:cxn modelId="{D45C28AC-3E49-4F55-81A2-4A0409FE98B2}" type="presParOf" srcId="{97A6D17B-D356-46D6-81BF-1311FB8CFF7E}" destId="{B2433C6E-51DC-4EC3-9C9C-BDADB0E0405A}" srcOrd="12" destOrd="0" presId="urn:microsoft.com/office/officeart/2005/8/layout/bProcess3"/>
    <dgm:cxn modelId="{45DFBBB0-6213-4F93-AC13-D0FF9D776C42}" type="presParOf" srcId="{97A6D17B-D356-46D6-81BF-1311FB8CFF7E}" destId="{AA336AB9-D991-40F3-A908-14C878F71E61}" srcOrd="13" destOrd="0" presId="urn:microsoft.com/office/officeart/2005/8/layout/bProcess3"/>
    <dgm:cxn modelId="{A42F90DB-EA62-41D6-B6AE-48244942E38C}" type="presParOf" srcId="{AA336AB9-D991-40F3-A908-14C878F71E61}" destId="{61287FCA-925A-41BD-AEE1-CA919096FE31}" srcOrd="0" destOrd="0" presId="urn:microsoft.com/office/officeart/2005/8/layout/bProcess3"/>
    <dgm:cxn modelId="{D5C7DD53-11F4-4946-9684-78114618538A}" type="presParOf" srcId="{97A6D17B-D356-46D6-81BF-1311FB8CFF7E}" destId="{8E970D31-B170-4D80-A33B-1F26F57FE05C}" srcOrd="14" destOrd="0" presId="urn:microsoft.com/office/officeart/2005/8/layout/bProcess3"/>
    <dgm:cxn modelId="{8EE0ECD8-3F6A-420A-AEAC-2F2FCBE748EB}" type="presParOf" srcId="{97A6D17B-D356-46D6-81BF-1311FB8CFF7E}" destId="{FA2EC193-2EC9-432D-925F-51DB836F53E1}" srcOrd="15" destOrd="0" presId="urn:microsoft.com/office/officeart/2005/8/layout/bProcess3"/>
    <dgm:cxn modelId="{BE964731-65A8-42AB-9607-978EB971E9D2}" type="presParOf" srcId="{FA2EC193-2EC9-432D-925F-51DB836F53E1}" destId="{669147A2-38D5-41FF-BDDE-94CAC0BD567B}" srcOrd="0" destOrd="0" presId="urn:microsoft.com/office/officeart/2005/8/layout/bProcess3"/>
    <dgm:cxn modelId="{50BBEE05-CF93-4DD5-AC6D-3C19982F0561}" type="presParOf" srcId="{97A6D17B-D356-46D6-81BF-1311FB8CFF7E}" destId="{E8FBDCD1-2A54-46AC-BDC0-F8CC48223757}" srcOrd="16" destOrd="0" presId="urn:microsoft.com/office/officeart/2005/8/layout/bProcess3"/>
    <dgm:cxn modelId="{3872EE98-AC28-4B4D-B9A8-D3933B9EC165}" type="presParOf" srcId="{97A6D17B-D356-46D6-81BF-1311FB8CFF7E}" destId="{8B169572-CEC4-4D8D-987B-6C4EB6345620}" srcOrd="17" destOrd="0" presId="urn:microsoft.com/office/officeart/2005/8/layout/bProcess3"/>
    <dgm:cxn modelId="{104A290A-7B74-481B-9999-B690C88D18D7}" type="presParOf" srcId="{8B169572-CEC4-4D8D-987B-6C4EB6345620}" destId="{953E9DDE-5A95-4B2C-82FA-C55FEB26F5F9}" srcOrd="0" destOrd="0" presId="urn:microsoft.com/office/officeart/2005/8/layout/bProcess3"/>
    <dgm:cxn modelId="{9EF07383-B922-445B-8332-D0368BCF55A4}" type="presParOf" srcId="{97A6D17B-D356-46D6-81BF-1311FB8CFF7E}" destId="{D87985A3-DD57-4BA2-9515-01F6B12DD4AD}" srcOrd="18" destOrd="0" presId="urn:microsoft.com/office/officeart/2005/8/layout/bProcess3"/>
    <dgm:cxn modelId="{6B2906D2-9A6B-4EE8-A2BC-681B0EE4172A}" type="presParOf" srcId="{97A6D17B-D356-46D6-81BF-1311FB8CFF7E}" destId="{E224DB8D-4E82-4A3A-8A88-E235EF119A7C}" srcOrd="19" destOrd="0" presId="urn:microsoft.com/office/officeart/2005/8/layout/bProcess3"/>
    <dgm:cxn modelId="{D7CAAE68-F618-4B24-AE97-CE3057FE8322}" type="presParOf" srcId="{E224DB8D-4E82-4A3A-8A88-E235EF119A7C}" destId="{D54528CE-030E-4791-BAE7-EE2EE4BDD1F5}" srcOrd="0" destOrd="0" presId="urn:microsoft.com/office/officeart/2005/8/layout/bProcess3"/>
    <dgm:cxn modelId="{8D7F02B0-405A-4727-943B-409BC239840A}" type="presParOf" srcId="{97A6D17B-D356-46D6-81BF-1311FB8CFF7E}" destId="{F7804C0E-A257-4F78-8893-25C4B63B2012}" srcOrd="20" destOrd="0" presId="urn:microsoft.com/office/officeart/2005/8/layout/bProcess3"/>
    <dgm:cxn modelId="{E715B998-B681-4752-BDFD-C21EA0A6C9DB}" type="presParOf" srcId="{97A6D17B-D356-46D6-81BF-1311FB8CFF7E}" destId="{13EED7D7-BEC9-4D87-B2E7-7FE9907D7299}" srcOrd="21" destOrd="0" presId="urn:microsoft.com/office/officeart/2005/8/layout/bProcess3"/>
    <dgm:cxn modelId="{213F1DAE-2ED6-4BF3-B1DC-03655FBA374A}" type="presParOf" srcId="{13EED7D7-BEC9-4D87-B2E7-7FE9907D7299}" destId="{F526E3B2-62C0-454C-A2C7-D9F5DD8A22AC}" srcOrd="0" destOrd="0" presId="urn:microsoft.com/office/officeart/2005/8/layout/bProcess3"/>
    <dgm:cxn modelId="{7E44ABCB-F068-443F-8A7F-A1129F191F05}" type="presParOf" srcId="{97A6D17B-D356-46D6-81BF-1311FB8CFF7E}" destId="{F2D08A90-23B1-43EA-96F2-A453B2CDBD6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98C882-3B0D-4CED-B657-C53780F12C38}" type="doc">
      <dgm:prSet loTypeId="urn:microsoft.com/office/officeart/2005/8/layout/hProcess7" loCatId="process" qsTypeId="urn:microsoft.com/office/officeart/2005/8/quickstyle/3d3" qsCatId="3D" csTypeId="urn:microsoft.com/office/officeart/2005/8/colors/colorful2" csCatId="colorful" phldr="1"/>
      <dgm:spPr/>
      <dgm:t>
        <a:bodyPr/>
        <a:lstStyle/>
        <a:p>
          <a:endParaRPr lang="es-ES"/>
        </a:p>
      </dgm:t>
    </dgm:pt>
    <dgm:pt modelId="{CAD511DF-0D1E-440B-868B-A640CA4A2E2C}">
      <dgm:prSet phldrT="[Texto]"/>
      <dgm:spPr/>
      <dgm:t>
        <a:bodyPr/>
        <a:lstStyle/>
        <a:p>
          <a:r>
            <a:rPr lang="ja-JP" altLang="en-US" b="1" dirty="0">
              <a:solidFill>
                <a:schemeClr val="accent2">
                  <a:lumMod val="20000"/>
                  <a:lumOff val="80000"/>
                </a:schemeClr>
              </a:solidFill>
              <a:effectLst>
                <a:outerShdw blurRad="38100" dist="38100" dir="2700000" algn="tl">
                  <a:srgbClr val="000000">
                    <a:alpha val="43137"/>
                  </a:srgbClr>
                </a:outerShdw>
              </a:effectLst>
              <a:latin typeface="+mn-ea"/>
              <a:ea typeface="+mn-ea"/>
            </a:rPr>
            <a:t>詩篇</a:t>
          </a:r>
          <a:r>
            <a:rPr lang="es-ES" b="1" dirty="0">
              <a:solidFill>
                <a:schemeClr val="accent2">
                  <a:lumMod val="20000"/>
                  <a:lumOff val="80000"/>
                </a:schemeClr>
              </a:solidFill>
              <a:effectLst>
                <a:outerShdw blurRad="38100" dist="38100" dir="2700000" algn="tl">
                  <a:srgbClr val="000000">
                    <a:alpha val="43137"/>
                  </a:srgbClr>
                </a:outerShdw>
              </a:effectLst>
              <a:latin typeface="+mn-ea"/>
              <a:ea typeface="+mn-ea"/>
            </a:rPr>
            <a:t> 78:1-8</a:t>
          </a:r>
        </a:p>
      </dgm:t>
    </dgm:pt>
    <dgm:pt modelId="{B91810A2-7ABF-4CA4-B674-622B00EFC8F7}" type="parTrans" cxnId="{0361AB8D-8D7B-43FD-8C58-128DB2913CBC}">
      <dgm:prSet/>
      <dgm:spPr/>
      <dgm:t>
        <a:bodyPr/>
        <a:lstStyle/>
        <a:p>
          <a:endParaRPr lang="es-ES" b="1">
            <a:effectLst>
              <a:outerShdw blurRad="38100" dist="38100" dir="2700000" algn="tl">
                <a:srgbClr val="000000">
                  <a:alpha val="43137"/>
                </a:srgbClr>
              </a:outerShdw>
            </a:effectLst>
          </a:endParaRPr>
        </a:p>
      </dgm:t>
    </dgm:pt>
    <dgm:pt modelId="{2D640806-DBC0-4D6F-B2C6-058D3719CFF9}" type="sibTrans" cxnId="{0361AB8D-8D7B-43FD-8C58-128DB2913CBC}">
      <dgm:prSet/>
      <dgm:spPr/>
      <dgm:t>
        <a:bodyPr/>
        <a:lstStyle/>
        <a:p>
          <a:endParaRPr lang="es-ES" b="1">
            <a:effectLst>
              <a:outerShdw blurRad="38100" dist="38100" dir="2700000" algn="tl">
                <a:srgbClr val="000000">
                  <a:alpha val="43137"/>
                </a:srgbClr>
              </a:outerShdw>
            </a:effectLst>
          </a:endParaRPr>
        </a:p>
      </dgm:t>
    </dgm:pt>
    <dgm:pt modelId="{A5CBD7B0-1C40-4F22-A62B-EF080B4009EA}">
      <dgm:prSet phldrT="[Texto]" custT="1"/>
      <dgm:spPr/>
      <dgm:t>
        <a:bodyPr/>
        <a:lstStyle/>
        <a:p>
          <a:r>
            <a:rPr kumimoji="1" lang="ja-JP" altLang="en-US" sz="1800" b="1" dirty="0">
              <a:effectLst>
                <a:outerShdw blurRad="38100" dist="38100" dir="2700000" algn="tl">
                  <a:srgbClr val="000000">
                    <a:alpha val="43137"/>
                  </a:srgbClr>
                </a:outerShdw>
              </a:effectLst>
            </a:rPr>
            <a:t>この詩篇の意図は、神がどのように民を導き、私たちの賛美に値したかを思い出すことにある。
子供たちが先祖の　ように反抗的に　　ならないように、　私たちはこの詩篇を教えなければ　　　　ならない。</a:t>
          </a:r>
          <a:endParaRPr lang="es-ES" sz="2000" b="1" dirty="0">
            <a:effectLst>
              <a:outerShdw blurRad="38100" dist="38100" dir="2700000" algn="tl">
                <a:srgbClr val="000000">
                  <a:alpha val="43137"/>
                </a:srgbClr>
              </a:outerShdw>
            </a:effectLst>
          </a:endParaRPr>
        </a:p>
      </dgm:t>
    </dgm:pt>
    <dgm:pt modelId="{FD787F0A-DFEB-4DED-B6A0-2EB42776C6B5}" type="parTrans" cxnId="{3AACB0B0-9AFE-4437-B749-31B8ABA28A6D}">
      <dgm:prSet/>
      <dgm:spPr/>
      <dgm:t>
        <a:bodyPr/>
        <a:lstStyle/>
        <a:p>
          <a:endParaRPr lang="es-ES" b="1">
            <a:effectLst>
              <a:outerShdw blurRad="38100" dist="38100" dir="2700000" algn="tl">
                <a:srgbClr val="000000">
                  <a:alpha val="43137"/>
                </a:srgbClr>
              </a:outerShdw>
            </a:effectLst>
          </a:endParaRPr>
        </a:p>
      </dgm:t>
    </dgm:pt>
    <dgm:pt modelId="{F8B518BD-E1FF-4CF9-B0FC-95DE60F63C46}" type="sibTrans" cxnId="{3AACB0B0-9AFE-4437-B749-31B8ABA28A6D}">
      <dgm:prSet/>
      <dgm:spPr/>
      <dgm:t>
        <a:bodyPr/>
        <a:lstStyle/>
        <a:p>
          <a:endParaRPr lang="es-ES" b="1">
            <a:effectLst>
              <a:outerShdw blurRad="38100" dist="38100" dir="2700000" algn="tl">
                <a:srgbClr val="000000">
                  <a:alpha val="43137"/>
                </a:srgbClr>
              </a:outerShdw>
            </a:effectLst>
          </a:endParaRPr>
        </a:p>
      </dgm:t>
    </dgm:pt>
    <dgm:pt modelId="{6BA9E67D-619A-4BDF-8E23-D444633326A0}">
      <dgm:prSet phldrT="[Texto]"/>
      <dgm:spPr/>
      <dgm:t>
        <a:bodyPr/>
        <a:lstStyle/>
        <a:p>
          <a:r>
            <a:rPr lang="ja-JP" altLang="en-US" b="1" dirty="0">
              <a:solidFill>
                <a:schemeClr val="accent6">
                  <a:lumMod val="20000"/>
                  <a:lumOff val="80000"/>
                </a:schemeClr>
              </a:solidFill>
              <a:effectLst>
                <a:outerShdw blurRad="38100" dist="38100" dir="2700000" algn="tl">
                  <a:srgbClr val="000000">
                    <a:alpha val="43137"/>
                  </a:srgbClr>
                </a:outerShdw>
              </a:effectLst>
              <a:latin typeface="+mn-ea"/>
              <a:ea typeface="+mn-ea"/>
            </a:rPr>
            <a:t>詩篇</a:t>
          </a:r>
          <a:r>
            <a:rPr lang="es-ES" b="1" dirty="0">
              <a:solidFill>
                <a:schemeClr val="accent6">
                  <a:lumMod val="20000"/>
                  <a:lumOff val="80000"/>
                </a:schemeClr>
              </a:solidFill>
              <a:effectLst>
                <a:outerShdw blurRad="38100" dist="38100" dir="2700000" algn="tl">
                  <a:srgbClr val="000000">
                    <a:alpha val="43137"/>
                  </a:srgbClr>
                </a:outerShdw>
              </a:effectLst>
              <a:latin typeface="+mn-ea"/>
              <a:ea typeface="+mn-ea"/>
            </a:rPr>
            <a:t> 78:9-54</a:t>
          </a:r>
        </a:p>
      </dgm:t>
    </dgm:pt>
    <dgm:pt modelId="{05F2C2B0-59AF-4D1A-A2B0-CA59F2CBE9FB}" type="parTrans" cxnId="{25659551-494D-4624-89E7-25763248C898}">
      <dgm:prSet/>
      <dgm:spPr/>
      <dgm:t>
        <a:bodyPr/>
        <a:lstStyle/>
        <a:p>
          <a:endParaRPr lang="es-ES" b="1">
            <a:effectLst>
              <a:outerShdw blurRad="38100" dist="38100" dir="2700000" algn="tl">
                <a:srgbClr val="000000">
                  <a:alpha val="43137"/>
                </a:srgbClr>
              </a:outerShdw>
            </a:effectLst>
          </a:endParaRPr>
        </a:p>
      </dgm:t>
    </dgm:pt>
    <dgm:pt modelId="{C81DC6B5-1A1F-4719-8E31-1B4DCD82395E}" type="sibTrans" cxnId="{25659551-494D-4624-89E7-25763248C898}">
      <dgm:prSet/>
      <dgm:spPr/>
      <dgm:t>
        <a:bodyPr/>
        <a:lstStyle/>
        <a:p>
          <a:endParaRPr lang="es-ES" b="1">
            <a:effectLst>
              <a:outerShdw blurRad="38100" dist="38100" dir="2700000" algn="tl">
                <a:srgbClr val="000000">
                  <a:alpha val="43137"/>
                </a:srgbClr>
              </a:outerShdw>
            </a:effectLst>
          </a:endParaRPr>
        </a:p>
      </dgm:t>
    </dgm:pt>
    <dgm:pt modelId="{882DAD8C-7CF9-493C-A58B-C72750E1E751}">
      <dgm:prSet phldrT="[Texto]" custT="1"/>
      <dgm:spPr/>
      <dgm:t>
        <a:bodyPr/>
        <a:lstStyle/>
        <a:p>
          <a:r>
            <a:rPr kumimoji="1" lang="ja-JP" altLang="en-US" sz="1800" b="1" dirty="0">
              <a:effectLst>
                <a:outerShdw blurRad="38100" dist="38100" dir="2700000" algn="tl">
                  <a:srgbClr val="000000">
                    <a:alpha val="43137"/>
                  </a:srgbClr>
                </a:outerShdw>
              </a:effectLst>
            </a:rPr>
            <a:t>神はエジプトに災いを与え、海を裂き、昼は雲で、夜は火で彼らを導き、岩から水を　　出された。
民は、神が彼らに肉とパンを与えられるとは信じなかった。彼らの反逆にもかかわらず、神は彼らを滅ぼされ　なかった。</a:t>
          </a:r>
          <a:endParaRPr lang="es-ES" sz="1800" b="1" dirty="0">
            <a:effectLst>
              <a:outerShdw blurRad="38100" dist="38100" dir="2700000" algn="tl">
                <a:srgbClr val="000000">
                  <a:alpha val="43137"/>
                </a:srgbClr>
              </a:outerShdw>
            </a:effectLst>
          </a:endParaRPr>
        </a:p>
      </dgm:t>
    </dgm:pt>
    <dgm:pt modelId="{FCEF776B-E51C-4443-84CD-BA831307FD0E}" type="parTrans" cxnId="{AF5F622C-3BD7-4C7A-987F-8B76F0396006}">
      <dgm:prSet/>
      <dgm:spPr/>
      <dgm:t>
        <a:bodyPr/>
        <a:lstStyle/>
        <a:p>
          <a:endParaRPr lang="es-ES" b="1">
            <a:effectLst>
              <a:outerShdw blurRad="38100" dist="38100" dir="2700000" algn="tl">
                <a:srgbClr val="000000">
                  <a:alpha val="43137"/>
                </a:srgbClr>
              </a:outerShdw>
            </a:effectLst>
          </a:endParaRPr>
        </a:p>
      </dgm:t>
    </dgm:pt>
    <dgm:pt modelId="{6BEC7E53-5C6F-4764-9C09-0BFE63162E9A}" type="sibTrans" cxnId="{AF5F622C-3BD7-4C7A-987F-8B76F0396006}">
      <dgm:prSet/>
      <dgm:spPr/>
      <dgm:t>
        <a:bodyPr/>
        <a:lstStyle/>
        <a:p>
          <a:endParaRPr lang="es-ES" b="1">
            <a:effectLst>
              <a:outerShdw blurRad="38100" dist="38100" dir="2700000" algn="tl">
                <a:srgbClr val="000000">
                  <a:alpha val="43137"/>
                </a:srgbClr>
              </a:outerShdw>
            </a:effectLst>
          </a:endParaRPr>
        </a:p>
      </dgm:t>
    </dgm:pt>
    <dgm:pt modelId="{FD540F99-3EA7-4754-A877-4FB00C27ACCB}">
      <dgm:prSet phldrT="[Texto]"/>
      <dgm:spPr/>
      <dgm:t>
        <a:bodyPr/>
        <a:lstStyle/>
        <a:p>
          <a:r>
            <a:rPr lang="ja-JP" altLang="en-US" b="1" dirty="0">
              <a:solidFill>
                <a:srgbClr val="AFE1FF"/>
              </a:solidFill>
              <a:effectLst>
                <a:outerShdw blurRad="38100" dist="38100" dir="2700000" algn="tl">
                  <a:srgbClr val="000000">
                    <a:alpha val="43137"/>
                  </a:srgbClr>
                </a:outerShdw>
              </a:effectLst>
              <a:latin typeface="+mn-ea"/>
              <a:ea typeface="+mn-ea"/>
            </a:rPr>
            <a:t>詩篇</a:t>
          </a:r>
          <a:r>
            <a:rPr lang="es-ES" b="1" dirty="0">
              <a:solidFill>
                <a:srgbClr val="AFE1FF"/>
              </a:solidFill>
              <a:effectLst>
                <a:outerShdw blurRad="38100" dist="38100" dir="2700000" algn="tl">
                  <a:srgbClr val="000000">
                    <a:alpha val="43137"/>
                  </a:srgbClr>
                </a:outerShdw>
              </a:effectLst>
              <a:latin typeface="+mn-ea"/>
              <a:ea typeface="+mn-ea"/>
            </a:rPr>
            <a:t> 78:55-64</a:t>
          </a:r>
        </a:p>
      </dgm:t>
    </dgm:pt>
    <dgm:pt modelId="{16592C0E-3B7C-4D59-8E96-2CC3E56DB70E}" type="parTrans" cxnId="{ACA9CB12-06C9-40AF-A9DE-3A7BF461A077}">
      <dgm:prSet/>
      <dgm:spPr/>
      <dgm:t>
        <a:bodyPr/>
        <a:lstStyle/>
        <a:p>
          <a:endParaRPr lang="es-ES" b="1">
            <a:effectLst>
              <a:outerShdw blurRad="38100" dist="38100" dir="2700000" algn="tl">
                <a:srgbClr val="000000">
                  <a:alpha val="43137"/>
                </a:srgbClr>
              </a:outerShdw>
            </a:effectLst>
          </a:endParaRPr>
        </a:p>
      </dgm:t>
    </dgm:pt>
    <dgm:pt modelId="{4D565846-A9A2-4D74-A747-19B4299663CE}" type="sibTrans" cxnId="{ACA9CB12-06C9-40AF-A9DE-3A7BF461A077}">
      <dgm:prSet/>
      <dgm:spPr/>
      <dgm:t>
        <a:bodyPr/>
        <a:lstStyle/>
        <a:p>
          <a:endParaRPr lang="es-ES" b="1">
            <a:effectLst>
              <a:outerShdw blurRad="38100" dist="38100" dir="2700000" algn="tl">
                <a:srgbClr val="000000">
                  <a:alpha val="43137"/>
                </a:srgbClr>
              </a:outerShdw>
            </a:effectLst>
          </a:endParaRPr>
        </a:p>
      </dgm:t>
    </dgm:pt>
    <dgm:pt modelId="{A75B85E7-8937-4891-94C1-E5DE8B9FA7FC}">
      <dgm:prSet phldrT="[Texto]" custT="1"/>
      <dgm:spPr/>
      <dgm:t>
        <a:bodyPr/>
        <a:lstStyle/>
        <a:p>
          <a:pPr>
            <a:lnSpc>
              <a:spcPts val="2300"/>
            </a:lnSpc>
          </a:pPr>
          <a:r>
            <a:rPr kumimoji="1" lang="ja-JP" altLang="en-US" sz="2000" b="1" dirty="0">
              <a:effectLst>
                <a:outerShdw blurRad="38100" dist="38100" dir="2700000" algn="tl">
                  <a:srgbClr val="000000">
                    <a:alpha val="43137"/>
                  </a:srgbClr>
                </a:outerShdw>
              </a:effectLst>
            </a:rPr>
            <a:t>神がカナンの住民を　追放されたので、彼らはカナンに定着した。
しかし、　彼らは再び反逆し、　神は彼らを敵の勢力に引き渡された。</a:t>
          </a:r>
          <a:endParaRPr lang="es-ES" sz="2000" b="1" dirty="0">
            <a:effectLst>
              <a:outerShdw blurRad="38100" dist="38100" dir="2700000" algn="tl">
                <a:srgbClr val="000000">
                  <a:alpha val="43137"/>
                </a:srgbClr>
              </a:outerShdw>
            </a:effectLst>
          </a:endParaRPr>
        </a:p>
      </dgm:t>
    </dgm:pt>
    <dgm:pt modelId="{015238D2-470D-4272-BDBD-94DF76A2A6C4}" type="par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C60A601-9CE5-437B-8C40-B998AE58C78B}" type="sib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929726C-8027-4049-83BB-5F8720DB2DD5}">
      <dgm:prSet phldrT="[Texto]"/>
      <dgm:spPr/>
      <dgm:t>
        <a:bodyPr/>
        <a:lstStyle/>
        <a:p>
          <a:r>
            <a:rPr lang="ja-JP" altLang="en-US" b="1" dirty="0">
              <a:solidFill>
                <a:schemeClr val="accent3">
                  <a:lumMod val="20000"/>
                  <a:lumOff val="80000"/>
                </a:schemeClr>
              </a:solidFill>
              <a:effectLst>
                <a:outerShdw blurRad="38100" dist="38100" dir="2700000" algn="tl">
                  <a:srgbClr val="000000">
                    <a:alpha val="43137"/>
                  </a:srgbClr>
                </a:outerShdw>
              </a:effectLst>
              <a:latin typeface="+mn-ea"/>
              <a:ea typeface="+mn-ea"/>
            </a:rPr>
            <a:t>詩篇</a:t>
          </a:r>
          <a:r>
            <a:rPr lang="es-ES" b="1" dirty="0">
              <a:solidFill>
                <a:schemeClr val="accent3">
                  <a:lumMod val="20000"/>
                  <a:lumOff val="80000"/>
                </a:schemeClr>
              </a:solidFill>
              <a:effectLst>
                <a:outerShdw blurRad="38100" dist="38100" dir="2700000" algn="tl">
                  <a:srgbClr val="000000">
                    <a:alpha val="43137"/>
                  </a:srgbClr>
                </a:outerShdw>
              </a:effectLst>
              <a:latin typeface="+mn-ea"/>
              <a:ea typeface="+mn-ea"/>
            </a:rPr>
            <a:t> 78:65-72</a:t>
          </a:r>
        </a:p>
      </dgm:t>
    </dgm:pt>
    <dgm:pt modelId="{C0E88706-2EED-4BC3-B956-1E7CA265C0D8}" type="parTrans" cxnId="{EFA6A0B5-60AA-4F63-ACBD-8E9CA178D9F3}">
      <dgm:prSet/>
      <dgm:spPr/>
      <dgm:t>
        <a:bodyPr/>
        <a:lstStyle/>
        <a:p>
          <a:endParaRPr lang="es-ES" b="1">
            <a:effectLst>
              <a:outerShdw blurRad="38100" dist="38100" dir="2700000" algn="tl">
                <a:srgbClr val="000000">
                  <a:alpha val="43137"/>
                </a:srgbClr>
              </a:outerShdw>
            </a:effectLst>
          </a:endParaRPr>
        </a:p>
      </dgm:t>
    </dgm:pt>
    <dgm:pt modelId="{7443D106-AFFB-4480-8388-A6138DD7AA4D}" type="sibTrans" cxnId="{EFA6A0B5-60AA-4F63-ACBD-8E9CA178D9F3}">
      <dgm:prSet/>
      <dgm:spPr/>
      <dgm:t>
        <a:bodyPr/>
        <a:lstStyle/>
        <a:p>
          <a:endParaRPr lang="es-ES" b="1">
            <a:effectLst>
              <a:outerShdw blurRad="38100" dist="38100" dir="2700000" algn="tl">
                <a:srgbClr val="000000">
                  <a:alpha val="43137"/>
                </a:srgbClr>
              </a:outerShdw>
            </a:effectLst>
          </a:endParaRPr>
        </a:p>
      </dgm:t>
    </dgm:pt>
    <dgm:pt modelId="{889E7EE6-9F1C-45CB-BD01-615323F3E216}">
      <dgm:prSet phldrT="[Texto]" custT="1"/>
      <dgm:spPr/>
      <dgm:t>
        <a:bodyPr/>
        <a:lstStyle/>
        <a:p>
          <a:pPr>
            <a:lnSpc>
              <a:spcPts val="2300"/>
            </a:lnSpc>
          </a:pPr>
          <a:r>
            <a:rPr kumimoji="1" lang="ja-JP" altLang="en-US" sz="2000" b="1" dirty="0">
              <a:effectLst>
                <a:outerShdw blurRad="38100" dist="38100" dir="2700000" algn="tl">
                  <a:srgbClr val="000000">
                    <a:alpha val="43137"/>
                  </a:srgbClr>
                </a:outerShdw>
              </a:effectLst>
            </a:rPr>
            <a:t>最後に、神はダビデを通して再び民を救い　出すために立ち上がられた。
民を牧する羊飼いを　召された。   神はユダの手に杖を握らせ、　エルサレムを首都として選ばれた。
反乱にもかかわらず、神は当時も今も忠実である。</a:t>
          </a:r>
          <a:endParaRPr lang="es-ES" sz="2000" b="1" dirty="0">
            <a:effectLst>
              <a:outerShdw blurRad="38100" dist="38100" dir="2700000" algn="tl">
                <a:srgbClr val="000000">
                  <a:alpha val="43137"/>
                </a:srgbClr>
              </a:outerShdw>
            </a:effectLst>
          </a:endParaRPr>
        </a:p>
      </dgm:t>
    </dgm:pt>
    <dgm:pt modelId="{6BF6A0EA-3F6F-4524-9EA8-6F66D9C60298}" type="parTrans" cxnId="{6BF00F80-F32E-476D-AEFB-843567CC4B36}">
      <dgm:prSet/>
      <dgm:spPr/>
      <dgm:t>
        <a:bodyPr/>
        <a:lstStyle/>
        <a:p>
          <a:endParaRPr lang="es-ES" b="1">
            <a:effectLst>
              <a:outerShdw blurRad="38100" dist="38100" dir="2700000" algn="tl">
                <a:srgbClr val="000000">
                  <a:alpha val="43137"/>
                </a:srgbClr>
              </a:outerShdw>
            </a:effectLst>
          </a:endParaRPr>
        </a:p>
      </dgm:t>
    </dgm:pt>
    <dgm:pt modelId="{47C6376A-3FBF-4381-89ED-E75C67A1A48C}" type="sibTrans" cxnId="{6BF00F80-F32E-476D-AEFB-843567CC4B36}">
      <dgm:prSet/>
      <dgm:spPr/>
      <dgm:t>
        <a:bodyPr/>
        <a:lstStyle/>
        <a:p>
          <a:endParaRPr lang="es-ES" b="1">
            <a:effectLst>
              <a:outerShdw blurRad="38100" dist="38100" dir="2700000" algn="tl">
                <a:srgbClr val="000000">
                  <a:alpha val="43137"/>
                </a:srgbClr>
              </a:outerShdw>
            </a:effectLst>
          </a:endParaRPr>
        </a:p>
      </dgm:t>
    </dgm:pt>
    <dgm:pt modelId="{1878DD70-983C-4B0F-B48D-940ECA7D65D6}">
      <dgm:prSet phldrT="[Texto]" custT="1"/>
      <dgm:spPr/>
      <dgm:t>
        <a:bodyPr/>
        <a:lstStyle/>
        <a:p>
          <a:endParaRPr lang="es-ES" sz="2000" b="1" dirty="0">
            <a:effectLst>
              <a:outerShdw blurRad="38100" dist="38100" dir="2700000" algn="tl">
                <a:srgbClr val="000000">
                  <a:alpha val="43137"/>
                </a:srgbClr>
              </a:outerShdw>
            </a:effectLst>
          </a:endParaRPr>
        </a:p>
      </dgm:t>
    </dgm:pt>
    <dgm:pt modelId="{DCA1495C-8A6A-42EE-8E7D-6EA9FD49F06B}" type="parTrans" cxnId="{D439706A-38B1-4D6C-B61A-EC7EBC5AB25F}">
      <dgm:prSet/>
      <dgm:spPr/>
      <dgm:t>
        <a:bodyPr/>
        <a:lstStyle/>
        <a:p>
          <a:endParaRPr lang="es-ES" b="1">
            <a:effectLst>
              <a:outerShdw blurRad="38100" dist="38100" dir="2700000" algn="tl">
                <a:srgbClr val="000000">
                  <a:alpha val="43137"/>
                </a:srgbClr>
              </a:outerShdw>
            </a:effectLst>
          </a:endParaRPr>
        </a:p>
      </dgm:t>
    </dgm:pt>
    <dgm:pt modelId="{2605088E-9587-4BC0-BAD0-299429759015}" type="sibTrans" cxnId="{D439706A-38B1-4D6C-B61A-EC7EBC5AB25F}">
      <dgm:prSet/>
      <dgm:spPr/>
      <dgm:t>
        <a:bodyPr/>
        <a:lstStyle/>
        <a:p>
          <a:endParaRPr lang="es-ES" b="1">
            <a:effectLst>
              <a:outerShdw blurRad="38100" dist="38100" dir="2700000" algn="tl">
                <a:srgbClr val="000000">
                  <a:alpha val="43137"/>
                </a:srgbClr>
              </a:outerShdw>
            </a:effectLst>
          </a:endParaRPr>
        </a:p>
      </dgm:t>
    </dgm:pt>
    <dgm:pt modelId="{881B5021-3D8E-4F9C-BEC8-7BC1996304B9}">
      <dgm:prSet phldrT="[Texto]" custT="1"/>
      <dgm:spPr/>
      <dgm:t>
        <a:bodyPr/>
        <a:lstStyle/>
        <a:p>
          <a:pPr>
            <a:lnSpc>
              <a:spcPct val="90000"/>
            </a:lnSpc>
          </a:pPr>
          <a:r>
            <a:rPr lang="es-ES" sz="2000" b="1" dirty="0">
              <a:effectLst>
                <a:outerShdw blurRad="38100" dist="38100" dir="2700000" algn="tl">
                  <a:srgbClr val="000000">
                    <a:alpha val="43137"/>
                  </a:srgbClr>
                </a:outerShdw>
              </a:effectLst>
            </a:rPr>
            <a:t>.</a:t>
          </a:r>
        </a:p>
      </dgm:t>
    </dgm:pt>
    <dgm:pt modelId="{E300C188-2D19-4685-A297-220763765FE0}" type="parTrans" cxnId="{7AFC52A5-9C15-4BD8-A6B4-5A08BFEE9E2A}">
      <dgm:prSet/>
      <dgm:spPr/>
      <dgm:t>
        <a:bodyPr/>
        <a:lstStyle/>
        <a:p>
          <a:endParaRPr lang="es-ES">
            <a:effectLst>
              <a:outerShdw blurRad="38100" dist="38100" dir="2700000" algn="tl">
                <a:srgbClr val="000000">
                  <a:alpha val="43137"/>
                </a:srgbClr>
              </a:outerShdw>
            </a:effectLst>
          </a:endParaRPr>
        </a:p>
      </dgm:t>
    </dgm:pt>
    <dgm:pt modelId="{D1883595-10D1-4C12-AF91-23F6660B3DC1}" type="sibTrans" cxnId="{7AFC52A5-9C15-4BD8-A6B4-5A08BFEE9E2A}">
      <dgm:prSet/>
      <dgm:spPr/>
      <dgm:t>
        <a:bodyPr/>
        <a:lstStyle/>
        <a:p>
          <a:endParaRPr lang="es-ES">
            <a:effectLst>
              <a:outerShdw blurRad="38100" dist="38100" dir="2700000" algn="tl">
                <a:srgbClr val="000000">
                  <a:alpha val="43137"/>
                </a:srgbClr>
              </a:outerShdw>
            </a:effectLst>
          </a:endParaRPr>
        </a:p>
      </dgm:t>
    </dgm:pt>
    <dgm:pt modelId="{AA44C661-FBAE-4BEE-9F82-6DCE4C331829}" type="pres">
      <dgm:prSet presAssocID="{9F98C882-3B0D-4CED-B657-C53780F12C38}" presName="Name0" presStyleCnt="0">
        <dgm:presLayoutVars>
          <dgm:dir/>
          <dgm:animLvl val="lvl"/>
          <dgm:resizeHandles val="exact"/>
        </dgm:presLayoutVars>
      </dgm:prSet>
      <dgm:spPr/>
    </dgm:pt>
    <dgm:pt modelId="{01E6AD06-1A0E-4568-97DF-2D6D1815360A}" type="pres">
      <dgm:prSet presAssocID="{CAD511DF-0D1E-440B-868B-A640CA4A2E2C}" presName="compositeNode" presStyleCnt="0">
        <dgm:presLayoutVars>
          <dgm:bulletEnabled val="1"/>
        </dgm:presLayoutVars>
      </dgm:prSet>
      <dgm:spPr/>
    </dgm:pt>
    <dgm:pt modelId="{35522AC1-122F-47F2-844E-CE551382C62E}" type="pres">
      <dgm:prSet presAssocID="{CAD511DF-0D1E-440B-868B-A640CA4A2E2C}" presName="bgRect" presStyleLbl="node1" presStyleIdx="0" presStyleCnt="4" custScaleX="113281" custScaleY="142270"/>
      <dgm:spPr/>
    </dgm:pt>
    <dgm:pt modelId="{13956D51-FFCF-489E-B78D-03B018925AE5}" type="pres">
      <dgm:prSet presAssocID="{CAD511DF-0D1E-440B-868B-A640CA4A2E2C}" presName="parentNode" presStyleLbl="node1" presStyleIdx="0" presStyleCnt="4">
        <dgm:presLayoutVars>
          <dgm:chMax val="0"/>
          <dgm:bulletEnabled val="1"/>
        </dgm:presLayoutVars>
      </dgm:prSet>
      <dgm:spPr/>
    </dgm:pt>
    <dgm:pt modelId="{72310E31-B128-4E2F-A2F6-781A79A43A1F}" type="pres">
      <dgm:prSet presAssocID="{CAD511DF-0D1E-440B-868B-A640CA4A2E2C}" presName="childNode" presStyleLbl="node1" presStyleIdx="0" presStyleCnt="4">
        <dgm:presLayoutVars>
          <dgm:bulletEnabled val="1"/>
        </dgm:presLayoutVars>
      </dgm:prSet>
      <dgm:spPr/>
    </dgm:pt>
    <dgm:pt modelId="{97984F05-DEF9-4AD2-8215-B2A154B635A2}" type="pres">
      <dgm:prSet presAssocID="{2D640806-DBC0-4D6F-B2C6-058D3719CFF9}" presName="hSp" presStyleCnt="0"/>
      <dgm:spPr/>
    </dgm:pt>
    <dgm:pt modelId="{38A12FC2-5B27-4CAD-9FBC-5392FB9413E9}" type="pres">
      <dgm:prSet presAssocID="{2D640806-DBC0-4D6F-B2C6-058D3719CFF9}" presName="vProcSp" presStyleCnt="0"/>
      <dgm:spPr/>
    </dgm:pt>
    <dgm:pt modelId="{5D78D96B-5E24-49A4-A914-B0901058665A}" type="pres">
      <dgm:prSet presAssocID="{2D640806-DBC0-4D6F-B2C6-058D3719CFF9}" presName="vSp1" presStyleCnt="0"/>
      <dgm:spPr/>
    </dgm:pt>
    <dgm:pt modelId="{DD33EA2A-58D6-4EE6-B59F-A420E54168D5}" type="pres">
      <dgm:prSet presAssocID="{2D640806-DBC0-4D6F-B2C6-058D3719CFF9}" presName="simulatedConn" presStyleLbl="solidFgAcc1" presStyleIdx="0" presStyleCnt="3"/>
      <dgm:spPr/>
    </dgm:pt>
    <dgm:pt modelId="{21635752-3224-40B0-BF02-A5714A8D2AC2}" type="pres">
      <dgm:prSet presAssocID="{2D640806-DBC0-4D6F-B2C6-058D3719CFF9}" presName="vSp2" presStyleCnt="0"/>
      <dgm:spPr/>
    </dgm:pt>
    <dgm:pt modelId="{567784D5-9274-44EB-AB04-36DE59DD1249}" type="pres">
      <dgm:prSet presAssocID="{2D640806-DBC0-4D6F-B2C6-058D3719CFF9}" presName="sibTrans" presStyleCnt="0"/>
      <dgm:spPr/>
    </dgm:pt>
    <dgm:pt modelId="{F93818F5-A760-43F2-BC72-1108E17FD038}" type="pres">
      <dgm:prSet presAssocID="{6BA9E67D-619A-4BDF-8E23-D444633326A0}" presName="compositeNode" presStyleCnt="0">
        <dgm:presLayoutVars>
          <dgm:bulletEnabled val="1"/>
        </dgm:presLayoutVars>
      </dgm:prSet>
      <dgm:spPr/>
    </dgm:pt>
    <dgm:pt modelId="{1824B10B-991A-4495-BC58-CC64FBBCCBFE}" type="pres">
      <dgm:prSet presAssocID="{6BA9E67D-619A-4BDF-8E23-D444633326A0}" presName="bgRect" presStyleLbl="node1" presStyleIdx="1" presStyleCnt="4" custScaleX="135439" custScaleY="142270" custLinFactNeighborX="0"/>
      <dgm:spPr/>
    </dgm:pt>
    <dgm:pt modelId="{BC9040A4-AA7E-45AD-A2E6-3862F3B5AA3E}" type="pres">
      <dgm:prSet presAssocID="{6BA9E67D-619A-4BDF-8E23-D444633326A0}" presName="parentNode" presStyleLbl="node1" presStyleIdx="1" presStyleCnt="4">
        <dgm:presLayoutVars>
          <dgm:chMax val="0"/>
          <dgm:bulletEnabled val="1"/>
        </dgm:presLayoutVars>
      </dgm:prSet>
      <dgm:spPr/>
    </dgm:pt>
    <dgm:pt modelId="{4FCE9408-7AE8-475C-B65B-C23FD39CF8A4}" type="pres">
      <dgm:prSet presAssocID="{6BA9E67D-619A-4BDF-8E23-D444633326A0}" presName="childNode" presStyleLbl="node1" presStyleIdx="1" presStyleCnt="4">
        <dgm:presLayoutVars>
          <dgm:bulletEnabled val="1"/>
        </dgm:presLayoutVars>
      </dgm:prSet>
      <dgm:spPr/>
    </dgm:pt>
    <dgm:pt modelId="{42112328-CE95-4849-A738-F7DCD24C0C17}" type="pres">
      <dgm:prSet presAssocID="{C81DC6B5-1A1F-4719-8E31-1B4DCD82395E}" presName="hSp" presStyleCnt="0"/>
      <dgm:spPr/>
    </dgm:pt>
    <dgm:pt modelId="{015DD4B5-AE14-4037-B111-6E4CE8851C85}" type="pres">
      <dgm:prSet presAssocID="{C81DC6B5-1A1F-4719-8E31-1B4DCD82395E}" presName="vProcSp" presStyleCnt="0"/>
      <dgm:spPr/>
    </dgm:pt>
    <dgm:pt modelId="{6613E258-97D4-4E11-A792-1FBF1E131440}" type="pres">
      <dgm:prSet presAssocID="{C81DC6B5-1A1F-4719-8E31-1B4DCD82395E}" presName="vSp1" presStyleCnt="0"/>
      <dgm:spPr/>
    </dgm:pt>
    <dgm:pt modelId="{240224F1-A754-4E35-B651-63DF47FC01BB}" type="pres">
      <dgm:prSet presAssocID="{C81DC6B5-1A1F-4719-8E31-1B4DCD82395E}" presName="simulatedConn" presStyleLbl="solidFgAcc1" presStyleIdx="1" presStyleCnt="3"/>
      <dgm:spPr/>
    </dgm:pt>
    <dgm:pt modelId="{433A62E5-E29A-4887-85A6-EF81D1D1D100}" type="pres">
      <dgm:prSet presAssocID="{C81DC6B5-1A1F-4719-8E31-1B4DCD82395E}" presName="vSp2" presStyleCnt="0"/>
      <dgm:spPr/>
    </dgm:pt>
    <dgm:pt modelId="{6305F980-40D7-4A8E-A2A1-E551BB35DCCC}" type="pres">
      <dgm:prSet presAssocID="{C81DC6B5-1A1F-4719-8E31-1B4DCD82395E}" presName="sibTrans" presStyleCnt="0"/>
      <dgm:spPr/>
    </dgm:pt>
    <dgm:pt modelId="{C904B5D1-6A60-4979-8677-086AC8DDDC1C}" type="pres">
      <dgm:prSet presAssocID="{FD540F99-3EA7-4754-A877-4FB00C27ACCB}" presName="compositeNode" presStyleCnt="0">
        <dgm:presLayoutVars>
          <dgm:bulletEnabled val="1"/>
        </dgm:presLayoutVars>
      </dgm:prSet>
      <dgm:spPr/>
    </dgm:pt>
    <dgm:pt modelId="{236BE4DF-8DF1-4469-927F-22918DCFCD0C}" type="pres">
      <dgm:prSet presAssocID="{FD540F99-3EA7-4754-A877-4FB00C27ACCB}" presName="bgRect" presStyleLbl="node1" presStyleIdx="2" presStyleCnt="4" custScaleX="80049" custScaleY="142270" custLinFactNeighborY="-284"/>
      <dgm:spPr/>
    </dgm:pt>
    <dgm:pt modelId="{AD8EC46D-292D-40FF-B850-58A90AE0E047}" type="pres">
      <dgm:prSet presAssocID="{FD540F99-3EA7-4754-A877-4FB00C27ACCB}" presName="parentNode" presStyleLbl="node1" presStyleIdx="2" presStyleCnt="4">
        <dgm:presLayoutVars>
          <dgm:chMax val="0"/>
          <dgm:bulletEnabled val="1"/>
        </dgm:presLayoutVars>
      </dgm:prSet>
      <dgm:spPr/>
    </dgm:pt>
    <dgm:pt modelId="{FC0AE595-90B8-43E5-8FB2-EC52E6D3EE84}" type="pres">
      <dgm:prSet presAssocID="{FD540F99-3EA7-4754-A877-4FB00C27ACCB}" presName="childNode" presStyleLbl="node1" presStyleIdx="2" presStyleCnt="4">
        <dgm:presLayoutVars>
          <dgm:bulletEnabled val="1"/>
        </dgm:presLayoutVars>
      </dgm:prSet>
      <dgm:spPr/>
    </dgm:pt>
    <dgm:pt modelId="{B456D212-F4B9-44E2-86BB-F5B4DCBCAFB0}" type="pres">
      <dgm:prSet presAssocID="{4D565846-A9A2-4D74-A747-19B4299663CE}" presName="hSp" presStyleCnt="0"/>
      <dgm:spPr/>
    </dgm:pt>
    <dgm:pt modelId="{1223651D-1954-490E-AF24-38805F516F71}" type="pres">
      <dgm:prSet presAssocID="{4D565846-A9A2-4D74-A747-19B4299663CE}" presName="vProcSp" presStyleCnt="0"/>
      <dgm:spPr/>
    </dgm:pt>
    <dgm:pt modelId="{3AA84D26-8928-46CE-B7A2-85E511D8068D}" type="pres">
      <dgm:prSet presAssocID="{4D565846-A9A2-4D74-A747-19B4299663CE}" presName="vSp1" presStyleCnt="0"/>
      <dgm:spPr/>
    </dgm:pt>
    <dgm:pt modelId="{38017169-A88C-4A9B-862C-A9C6114434C9}" type="pres">
      <dgm:prSet presAssocID="{4D565846-A9A2-4D74-A747-19B4299663CE}" presName="simulatedConn" presStyleLbl="solidFgAcc1" presStyleIdx="2" presStyleCnt="3"/>
      <dgm:spPr/>
    </dgm:pt>
    <dgm:pt modelId="{40377578-8CC2-4DBE-8CD5-11B4E14ED338}" type="pres">
      <dgm:prSet presAssocID="{4D565846-A9A2-4D74-A747-19B4299663CE}" presName="vSp2" presStyleCnt="0"/>
      <dgm:spPr/>
    </dgm:pt>
    <dgm:pt modelId="{F3D78F0B-3B62-40DE-A71A-5D648C01A59F}" type="pres">
      <dgm:prSet presAssocID="{4D565846-A9A2-4D74-A747-19B4299663CE}" presName="sibTrans" presStyleCnt="0"/>
      <dgm:spPr/>
    </dgm:pt>
    <dgm:pt modelId="{6F2415C7-627B-40F9-918B-0457C4BD5DD6}" type="pres">
      <dgm:prSet presAssocID="{D929726C-8027-4049-83BB-5F8720DB2DD5}" presName="compositeNode" presStyleCnt="0">
        <dgm:presLayoutVars>
          <dgm:bulletEnabled val="1"/>
        </dgm:presLayoutVars>
      </dgm:prSet>
      <dgm:spPr/>
    </dgm:pt>
    <dgm:pt modelId="{A4ABA6AF-84D6-421C-BEBE-1EF287077FA5}" type="pres">
      <dgm:prSet presAssocID="{D929726C-8027-4049-83BB-5F8720DB2DD5}" presName="bgRect" presStyleLbl="node1" presStyleIdx="3" presStyleCnt="4" custScaleX="145493" custScaleY="142270" custLinFactNeighborX="-341"/>
      <dgm:spPr/>
    </dgm:pt>
    <dgm:pt modelId="{1369C4CE-DA4A-435E-9409-7FDA869F622E}" type="pres">
      <dgm:prSet presAssocID="{D929726C-8027-4049-83BB-5F8720DB2DD5}" presName="parentNode" presStyleLbl="node1" presStyleIdx="3" presStyleCnt="4">
        <dgm:presLayoutVars>
          <dgm:chMax val="0"/>
          <dgm:bulletEnabled val="1"/>
        </dgm:presLayoutVars>
      </dgm:prSet>
      <dgm:spPr/>
    </dgm:pt>
    <dgm:pt modelId="{2F6849B7-C06E-43F3-AA5F-EDB49ECCF8FD}" type="pres">
      <dgm:prSet presAssocID="{D929726C-8027-4049-83BB-5F8720DB2DD5}" presName="childNode" presStyleLbl="node1" presStyleIdx="3" presStyleCnt="4">
        <dgm:presLayoutVars>
          <dgm:bulletEnabled val="1"/>
        </dgm:presLayoutVars>
      </dgm:prSet>
      <dgm:spPr/>
    </dgm:pt>
  </dgm:ptLst>
  <dgm:cxnLst>
    <dgm:cxn modelId="{4CF9B511-FD27-4A7B-BA74-1CB9AA7FFAA0}" type="presOf" srcId="{D929726C-8027-4049-83BB-5F8720DB2DD5}" destId="{1369C4CE-DA4A-435E-9409-7FDA869F622E}" srcOrd="1" destOrd="0" presId="urn:microsoft.com/office/officeart/2005/8/layout/hProcess7"/>
    <dgm:cxn modelId="{D98FAD12-A81F-4F9E-B3CC-40516AF1C2D0}" srcId="{FD540F99-3EA7-4754-A877-4FB00C27ACCB}" destId="{A75B85E7-8937-4891-94C1-E5DE8B9FA7FC}" srcOrd="0" destOrd="0" parTransId="{015238D2-470D-4272-BDBD-94DF76A2A6C4}" sibTransId="{DC60A601-9CE5-437B-8C40-B998AE58C78B}"/>
    <dgm:cxn modelId="{ACA9CB12-06C9-40AF-A9DE-3A7BF461A077}" srcId="{9F98C882-3B0D-4CED-B657-C53780F12C38}" destId="{FD540F99-3EA7-4754-A877-4FB00C27ACCB}" srcOrd="2" destOrd="0" parTransId="{16592C0E-3B7C-4D59-8E96-2CC3E56DB70E}" sibTransId="{4D565846-A9A2-4D74-A747-19B4299663CE}"/>
    <dgm:cxn modelId="{DAABA314-F4B0-4525-866A-05653B6C24D5}" type="presOf" srcId="{881B5021-3D8E-4F9C-BEC8-7BC1996304B9}" destId="{FC0AE595-90B8-43E5-8FB2-EC52E6D3EE84}" srcOrd="0" destOrd="1" presId="urn:microsoft.com/office/officeart/2005/8/layout/hProcess7"/>
    <dgm:cxn modelId="{AF5F622C-3BD7-4C7A-987F-8B76F0396006}" srcId="{6BA9E67D-619A-4BDF-8E23-D444633326A0}" destId="{882DAD8C-7CF9-493C-A58B-C72750E1E751}" srcOrd="0" destOrd="0" parTransId="{FCEF776B-E51C-4443-84CD-BA831307FD0E}" sibTransId="{6BEC7E53-5C6F-4764-9C09-0BFE63162E9A}"/>
    <dgm:cxn modelId="{96B2BA37-AF33-4AD3-8E65-EE5CD922762C}" type="presOf" srcId="{A75B85E7-8937-4891-94C1-E5DE8B9FA7FC}" destId="{FC0AE595-90B8-43E5-8FB2-EC52E6D3EE84}" srcOrd="0" destOrd="0" presId="urn:microsoft.com/office/officeart/2005/8/layout/hProcess7"/>
    <dgm:cxn modelId="{37817945-A8A4-4212-B235-19EF8664FFFF}" type="presOf" srcId="{882DAD8C-7CF9-493C-A58B-C72750E1E751}" destId="{4FCE9408-7AE8-475C-B65B-C23FD39CF8A4}" srcOrd="0" destOrd="0" presId="urn:microsoft.com/office/officeart/2005/8/layout/hProcess7"/>
    <dgm:cxn modelId="{57914769-0E6D-4EB0-838E-EE26DA4CA8EB}" type="presOf" srcId="{FD540F99-3EA7-4754-A877-4FB00C27ACCB}" destId="{236BE4DF-8DF1-4469-927F-22918DCFCD0C}" srcOrd="0" destOrd="0" presId="urn:microsoft.com/office/officeart/2005/8/layout/hProcess7"/>
    <dgm:cxn modelId="{D439706A-38B1-4D6C-B61A-EC7EBC5AB25F}" srcId="{CAD511DF-0D1E-440B-868B-A640CA4A2E2C}" destId="{1878DD70-983C-4B0F-B48D-940ECA7D65D6}" srcOrd="1" destOrd="0" parTransId="{DCA1495C-8A6A-42EE-8E7D-6EA9FD49F06B}" sibTransId="{2605088E-9587-4BC0-BAD0-299429759015}"/>
    <dgm:cxn modelId="{6B529070-F3F3-4249-B8AC-3286700B1F42}" type="presOf" srcId="{CAD511DF-0D1E-440B-868B-A640CA4A2E2C}" destId="{35522AC1-122F-47F2-844E-CE551382C62E}" srcOrd="0" destOrd="0" presId="urn:microsoft.com/office/officeart/2005/8/layout/hProcess7"/>
    <dgm:cxn modelId="{25659551-494D-4624-89E7-25763248C898}" srcId="{9F98C882-3B0D-4CED-B657-C53780F12C38}" destId="{6BA9E67D-619A-4BDF-8E23-D444633326A0}" srcOrd="1" destOrd="0" parTransId="{05F2C2B0-59AF-4D1A-A2B0-CA59F2CBE9FB}" sibTransId="{C81DC6B5-1A1F-4719-8E31-1B4DCD82395E}"/>
    <dgm:cxn modelId="{D076F356-17FD-4CB6-B708-171120C61724}" type="presOf" srcId="{6BA9E67D-619A-4BDF-8E23-D444633326A0}" destId="{BC9040A4-AA7E-45AD-A2E6-3862F3B5AA3E}" srcOrd="1" destOrd="0" presId="urn:microsoft.com/office/officeart/2005/8/layout/hProcess7"/>
    <dgm:cxn modelId="{4BA21259-DA51-4706-8EF9-03ADC97E8AEB}" type="presOf" srcId="{1878DD70-983C-4B0F-B48D-940ECA7D65D6}" destId="{72310E31-B128-4E2F-A2F6-781A79A43A1F}" srcOrd="0" destOrd="1" presId="urn:microsoft.com/office/officeart/2005/8/layout/hProcess7"/>
    <dgm:cxn modelId="{0D16D75A-FB33-4424-81C2-D293F0E36D7F}" type="presOf" srcId="{FD540F99-3EA7-4754-A877-4FB00C27ACCB}" destId="{AD8EC46D-292D-40FF-B850-58A90AE0E047}" srcOrd="1" destOrd="0" presId="urn:microsoft.com/office/officeart/2005/8/layout/hProcess7"/>
    <dgm:cxn modelId="{35520980-4197-4DA9-B54A-ED440D0196FC}" type="presOf" srcId="{6BA9E67D-619A-4BDF-8E23-D444633326A0}" destId="{1824B10B-991A-4495-BC58-CC64FBBCCBFE}" srcOrd="0" destOrd="0" presId="urn:microsoft.com/office/officeart/2005/8/layout/hProcess7"/>
    <dgm:cxn modelId="{6BF00F80-F32E-476D-AEFB-843567CC4B36}" srcId="{D929726C-8027-4049-83BB-5F8720DB2DD5}" destId="{889E7EE6-9F1C-45CB-BD01-615323F3E216}" srcOrd="0" destOrd="0" parTransId="{6BF6A0EA-3F6F-4524-9EA8-6F66D9C60298}" sibTransId="{47C6376A-3FBF-4381-89ED-E75C67A1A48C}"/>
    <dgm:cxn modelId="{0361AB8D-8D7B-43FD-8C58-128DB2913CBC}" srcId="{9F98C882-3B0D-4CED-B657-C53780F12C38}" destId="{CAD511DF-0D1E-440B-868B-A640CA4A2E2C}" srcOrd="0" destOrd="0" parTransId="{B91810A2-7ABF-4CA4-B674-622B00EFC8F7}" sibTransId="{2D640806-DBC0-4D6F-B2C6-058D3719CFF9}"/>
    <dgm:cxn modelId="{227E759B-D139-440B-B339-2F9A141D49DD}" type="presOf" srcId="{889E7EE6-9F1C-45CB-BD01-615323F3E216}" destId="{2F6849B7-C06E-43F3-AA5F-EDB49ECCF8FD}" srcOrd="0" destOrd="0" presId="urn:microsoft.com/office/officeart/2005/8/layout/hProcess7"/>
    <dgm:cxn modelId="{1F78B3A2-AF17-4313-81FC-8923A957D124}" type="presOf" srcId="{9F98C882-3B0D-4CED-B657-C53780F12C38}" destId="{AA44C661-FBAE-4BEE-9F82-6DCE4C331829}" srcOrd="0" destOrd="0" presId="urn:microsoft.com/office/officeart/2005/8/layout/hProcess7"/>
    <dgm:cxn modelId="{7AFC52A5-9C15-4BD8-A6B4-5A08BFEE9E2A}" srcId="{FD540F99-3EA7-4754-A877-4FB00C27ACCB}" destId="{881B5021-3D8E-4F9C-BEC8-7BC1996304B9}" srcOrd="1" destOrd="0" parTransId="{E300C188-2D19-4685-A297-220763765FE0}" sibTransId="{D1883595-10D1-4C12-AF91-23F6660B3DC1}"/>
    <dgm:cxn modelId="{D13522AF-CDD9-4D7F-885A-3275EB0F07EB}" type="presOf" srcId="{CAD511DF-0D1E-440B-868B-A640CA4A2E2C}" destId="{13956D51-FFCF-489E-B78D-03B018925AE5}" srcOrd="1" destOrd="0" presId="urn:microsoft.com/office/officeart/2005/8/layout/hProcess7"/>
    <dgm:cxn modelId="{3AACB0B0-9AFE-4437-B749-31B8ABA28A6D}" srcId="{CAD511DF-0D1E-440B-868B-A640CA4A2E2C}" destId="{A5CBD7B0-1C40-4F22-A62B-EF080B4009EA}" srcOrd="0" destOrd="0" parTransId="{FD787F0A-DFEB-4DED-B6A0-2EB42776C6B5}" sibTransId="{F8B518BD-E1FF-4CF9-B0FC-95DE60F63C46}"/>
    <dgm:cxn modelId="{EFA6A0B5-60AA-4F63-ACBD-8E9CA178D9F3}" srcId="{9F98C882-3B0D-4CED-B657-C53780F12C38}" destId="{D929726C-8027-4049-83BB-5F8720DB2DD5}" srcOrd="3" destOrd="0" parTransId="{C0E88706-2EED-4BC3-B956-1E7CA265C0D8}" sibTransId="{7443D106-AFFB-4480-8388-A6138DD7AA4D}"/>
    <dgm:cxn modelId="{1F6CB5F2-4AAA-4AC0-A0F1-20175756DFEE}" type="presOf" srcId="{A5CBD7B0-1C40-4F22-A62B-EF080B4009EA}" destId="{72310E31-B128-4E2F-A2F6-781A79A43A1F}" srcOrd="0" destOrd="0" presId="urn:microsoft.com/office/officeart/2005/8/layout/hProcess7"/>
    <dgm:cxn modelId="{71EAF5FC-C8DA-4645-9829-1FC1DF03464C}" type="presOf" srcId="{D929726C-8027-4049-83BB-5F8720DB2DD5}" destId="{A4ABA6AF-84D6-421C-BEBE-1EF287077FA5}" srcOrd="0" destOrd="0" presId="urn:microsoft.com/office/officeart/2005/8/layout/hProcess7"/>
    <dgm:cxn modelId="{AC9284F1-D699-40ED-AF40-0654A9DD5D13}" type="presParOf" srcId="{AA44C661-FBAE-4BEE-9F82-6DCE4C331829}" destId="{01E6AD06-1A0E-4568-97DF-2D6D1815360A}" srcOrd="0" destOrd="0" presId="urn:microsoft.com/office/officeart/2005/8/layout/hProcess7"/>
    <dgm:cxn modelId="{D54704EA-888B-4F7C-B225-D686BCD9FED6}" type="presParOf" srcId="{01E6AD06-1A0E-4568-97DF-2D6D1815360A}" destId="{35522AC1-122F-47F2-844E-CE551382C62E}" srcOrd="0" destOrd="0" presId="urn:microsoft.com/office/officeart/2005/8/layout/hProcess7"/>
    <dgm:cxn modelId="{16F081D1-D4FE-400D-9427-A5E2195E2404}" type="presParOf" srcId="{01E6AD06-1A0E-4568-97DF-2D6D1815360A}" destId="{13956D51-FFCF-489E-B78D-03B018925AE5}" srcOrd="1" destOrd="0" presId="urn:microsoft.com/office/officeart/2005/8/layout/hProcess7"/>
    <dgm:cxn modelId="{8BC2EF76-FDD1-40A3-BEC4-26A47C7D9E9D}" type="presParOf" srcId="{01E6AD06-1A0E-4568-97DF-2D6D1815360A}" destId="{72310E31-B128-4E2F-A2F6-781A79A43A1F}" srcOrd="2" destOrd="0" presId="urn:microsoft.com/office/officeart/2005/8/layout/hProcess7"/>
    <dgm:cxn modelId="{083F1063-4E41-4E97-B9A0-49126130A129}" type="presParOf" srcId="{AA44C661-FBAE-4BEE-9F82-6DCE4C331829}" destId="{97984F05-DEF9-4AD2-8215-B2A154B635A2}" srcOrd="1" destOrd="0" presId="urn:microsoft.com/office/officeart/2005/8/layout/hProcess7"/>
    <dgm:cxn modelId="{8CA5F629-C975-434D-93DB-E3AA88A71C6F}" type="presParOf" srcId="{AA44C661-FBAE-4BEE-9F82-6DCE4C331829}" destId="{38A12FC2-5B27-4CAD-9FBC-5392FB9413E9}" srcOrd="2" destOrd="0" presId="urn:microsoft.com/office/officeart/2005/8/layout/hProcess7"/>
    <dgm:cxn modelId="{D6BCEB53-87CE-4582-98F1-8F4713F26A5B}" type="presParOf" srcId="{38A12FC2-5B27-4CAD-9FBC-5392FB9413E9}" destId="{5D78D96B-5E24-49A4-A914-B0901058665A}" srcOrd="0" destOrd="0" presId="urn:microsoft.com/office/officeart/2005/8/layout/hProcess7"/>
    <dgm:cxn modelId="{2C5B1B66-A50A-42C0-8F1C-FBA1CDF89C57}" type="presParOf" srcId="{38A12FC2-5B27-4CAD-9FBC-5392FB9413E9}" destId="{DD33EA2A-58D6-4EE6-B59F-A420E54168D5}" srcOrd="1" destOrd="0" presId="urn:microsoft.com/office/officeart/2005/8/layout/hProcess7"/>
    <dgm:cxn modelId="{4DC51EC8-E6C1-453E-8DCE-EE57CEF062E9}" type="presParOf" srcId="{38A12FC2-5B27-4CAD-9FBC-5392FB9413E9}" destId="{21635752-3224-40B0-BF02-A5714A8D2AC2}" srcOrd="2" destOrd="0" presId="urn:microsoft.com/office/officeart/2005/8/layout/hProcess7"/>
    <dgm:cxn modelId="{26E1AE0E-7F1A-4F60-907E-A864CE10589E}" type="presParOf" srcId="{AA44C661-FBAE-4BEE-9F82-6DCE4C331829}" destId="{567784D5-9274-44EB-AB04-36DE59DD1249}" srcOrd="3" destOrd="0" presId="urn:microsoft.com/office/officeart/2005/8/layout/hProcess7"/>
    <dgm:cxn modelId="{E6C74E12-9F5A-4AE0-838B-5C01BA8A3998}" type="presParOf" srcId="{AA44C661-FBAE-4BEE-9F82-6DCE4C331829}" destId="{F93818F5-A760-43F2-BC72-1108E17FD038}" srcOrd="4" destOrd="0" presId="urn:microsoft.com/office/officeart/2005/8/layout/hProcess7"/>
    <dgm:cxn modelId="{86537302-1294-4574-8972-F6095D9930AE}" type="presParOf" srcId="{F93818F5-A760-43F2-BC72-1108E17FD038}" destId="{1824B10B-991A-4495-BC58-CC64FBBCCBFE}" srcOrd="0" destOrd="0" presId="urn:microsoft.com/office/officeart/2005/8/layout/hProcess7"/>
    <dgm:cxn modelId="{3F05060D-3F51-4D97-A294-F37E6CC7F7F8}" type="presParOf" srcId="{F93818F5-A760-43F2-BC72-1108E17FD038}" destId="{BC9040A4-AA7E-45AD-A2E6-3862F3B5AA3E}" srcOrd="1" destOrd="0" presId="urn:microsoft.com/office/officeart/2005/8/layout/hProcess7"/>
    <dgm:cxn modelId="{AFE54993-49D0-45B3-999D-3640839821AD}" type="presParOf" srcId="{F93818F5-A760-43F2-BC72-1108E17FD038}" destId="{4FCE9408-7AE8-475C-B65B-C23FD39CF8A4}" srcOrd="2" destOrd="0" presId="urn:microsoft.com/office/officeart/2005/8/layout/hProcess7"/>
    <dgm:cxn modelId="{2B86244E-EA8C-49E5-BB92-CCE5B07810D6}" type="presParOf" srcId="{AA44C661-FBAE-4BEE-9F82-6DCE4C331829}" destId="{42112328-CE95-4849-A738-F7DCD24C0C17}" srcOrd="5" destOrd="0" presId="urn:microsoft.com/office/officeart/2005/8/layout/hProcess7"/>
    <dgm:cxn modelId="{7BB35BAB-3AFE-4B66-8BD4-5636EF10EC9C}" type="presParOf" srcId="{AA44C661-FBAE-4BEE-9F82-6DCE4C331829}" destId="{015DD4B5-AE14-4037-B111-6E4CE8851C85}" srcOrd="6" destOrd="0" presId="urn:microsoft.com/office/officeart/2005/8/layout/hProcess7"/>
    <dgm:cxn modelId="{D21DA6D5-C668-4494-8F84-975E41563FAA}" type="presParOf" srcId="{015DD4B5-AE14-4037-B111-6E4CE8851C85}" destId="{6613E258-97D4-4E11-A792-1FBF1E131440}" srcOrd="0" destOrd="0" presId="urn:microsoft.com/office/officeart/2005/8/layout/hProcess7"/>
    <dgm:cxn modelId="{08D53E73-05BA-454B-BB23-E221F9CD0E56}" type="presParOf" srcId="{015DD4B5-AE14-4037-B111-6E4CE8851C85}" destId="{240224F1-A754-4E35-B651-63DF47FC01BB}" srcOrd="1" destOrd="0" presId="urn:microsoft.com/office/officeart/2005/8/layout/hProcess7"/>
    <dgm:cxn modelId="{CA3D2E71-968B-4A60-8F75-819B26B6C48E}" type="presParOf" srcId="{015DD4B5-AE14-4037-B111-6E4CE8851C85}" destId="{433A62E5-E29A-4887-85A6-EF81D1D1D100}" srcOrd="2" destOrd="0" presId="urn:microsoft.com/office/officeart/2005/8/layout/hProcess7"/>
    <dgm:cxn modelId="{530B1E0F-2689-4319-B418-8F89C34AF470}" type="presParOf" srcId="{AA44C661-FBAE-4BEE-9F82-6DCE4C331829}" destId="{6305F980-40D7-4A8E-A2A1-E551BB35DCCC}" srcOrd="7" destOrd="0" presId="urn:microsoft.com/office/officeart/2005/8/layout/hProcess7"/>
    <dgm:cxn modelId="{30346A9D-D229-48C4-AE03-38E259655F2F}" type="presParOf" srcId="{AA44C661-FBAE-4BEE-9F82-6DCE4C331829}" destId="{C904B5D1-6A60-4979-8677-086AC8DDDC1C}" srcOrd="8" destOrd="0" presId="urn:microsoft.com/office/officeart/2005/8/layout/hProcess7"/>
    <dgm:cxn modelId="{22D63B5A-E631-4E62-AAC4-097F499A15ED}" type="presParOf" srcId="{C904B5D1-6A60-4979-8677-086AC8DDDC1C}" destId="{236BE4DF-8DF1-4469-927F-22918DCFCD0C}" srcOrd="0" destOrd="0" presId="urn:microsoft.com/office/officeart/2005/8/layout/hProcess7"/>
    <dgm:cxn modelId="{442014E2-41B2-4069-A330-A8CC034C22E8}" type="presParOf" srcId="{C904B5D1-6A60-4979-8677-086AC8DDDC1C}" destId="{AD8EC46D-292D-40FF-B850-58A90AE0E047}" srcOrd="1" destOrd="0" presId="urn:microsoft.com/office/officeart/2005/8/layout/hProcess7"/>
    <dgm:cxn modelId="{DD3F0E66-1C45-4158-A633-27E903532EE1}" type="presParOf" srcId="{C904B5D1-6A60-4979-8677-086AC8DDDC1C}" destId="{FC0AE595-90B8-43E5-8FB2-EC52E6D3EE84}" srcOrd="2" destOrd="0" presId="urn:microsoft.com/office/officeart/2005/8/layout/hProcess7"/>
    <dgm:cxn modelId="{176DC9B2-58AA-470A-93A0-4C324A0DB998}" type="presParOf" srcId="{AA44C661-FBAE-4BEE-9F82-6DCE4C331829}" destId="{B456D212-F4B9-44E2-86BB-F5B4DCBCAFB0}" srcOrd="9" destOrd="0" presId="urn:microsoft.com/office/officeart/2005/8/layout/hProcess7"/>
    <dgm:cxn modelId="{B07F6308-0146-4701-A201-CB7861B80758}" type="presParOf" srcId="{AA44C661-FBAE-4BEE-9F82-6DCE4C331829}" destId="{1223651D-1954-490E-AF24-38805F516F71}" srcOrd="10" destOrd="0" presId="urn:microsoft.com/office/officeart/2005/8/layout/hProcess7"/>
    <dgm:cxn modelId="{B8A7E25E-AAB6-4633-9690-70679C4C764C}" type="presParOf" srcId="{1223651D-1954-490E-AF24-38805F516F71}" destId="{3AA84D26-8928-46CE-B7A2-85E511D8068D}" srcOrd="0" destOrd="0" presId="urn:microsoft.com/office/officeart/2005/8/layout/hProcess7"/>
    <dgm:cxn modelId="{46EB159F-F385-4AC7-A712-D17851898AE8}" type="presParOf" srcId="{1223651D-1954-490E-AF24-38805F516F71}" destId="{38017169-A88C-4A9B-862C-A9C6114434C9}" srcOrd="1" destOrd="0" presId="urn:microsoft.com/office/officeart/2005/8/layout/hProcess7"/>
    <dgm:cxn modelId="{A320238C-BA06-40A8-B9F9-003BC541A4E5}" type="presParOf" srcId="{1223651D-1954-490E-AF24-38805F516F71}" destId="{40377578-8CC2-4DBE-8CD5-11B4E14ED338}" srcOrd="2" destOrd="0" presId="urn:microsoft.com/office/officeart/2005/8/layout/hProcess7"/>
    <dgm:cxn modelId="{3AB45712-3623-4CC0-A73A-DE1AA8039ECD}" type="presParOf" srcId="{AA44C661-FBAE-4BEE-9F82-6DCE4C331829}" destId="{F3D78F0B-3B62-40DE-A71A-5D648C01A59F}" srcOrd="11" destOrd="0" presId="urn:microsoft.com/office/officeart/2005/8/layout/hProcess7"/>
    <dgm:cxn modelId="{23B11223-971C-404E-9217-253F3E026260}" type="presParOf" srcId="{AA44C661-FBAE-4BEE-9F82-6DCE4C331829}" destId="{6F2415C7-627B-40F9-918B-0457C4BD5DD6}" srcOrd="12" destOrd="0" presId="urn:microsoft.com/office/officeart/2005/8/layout/hProcess7"/>
    <dgm:cxn modelId="{AD9B4250-7481-4910-931E-087058DE2457}" type="presParOf" srcId="{6F2415C7-627B-40F9-918B-0457C4BD5DD6}" destId="{A4ABA6AF-84D6-421C-BEBE-1EF287077FA5}" srcOrd="0" destOrd="0" presId="urn:microsoft.com/office/officeart/2005/8/layout/hProcess7"/>
    <dgm:cxn modelId="{2723F6A0-3D13-453B-BFB5-397D3A79DC52}" type="presParOf" srcId="{6F2415C7-627B-40F9-918B-0457C4BD5DD6}" destId="{1369C4CE-DA4A-435E-9409-7FDA869F622E}" srcOrd="1" destOrd="0" presId="urn:microsoft.com/office/officeart/2005/8/layout/hProcess7"/>
    <dgm:cxn modelId="{8967950C-6C4E-45B3-9E1A-ED9712446817}" type="presParOf" srcId="{6F2415C7-627B-40F9-918B-0457C4BD5DD6}" destId="{2F6849B7-C06E-43F3-AA5F-EDB49ECCF8F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72ECF-EDA9-49C8-9B85-A2A6BA837E56}"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D6E9C74A-8302-4843-9825-A9F1D757B49F}">
      <dgm:prSet phldrT="[Texto]" custT="1"/>
      <dgm:spPr>
        <a:effectLst>
          <a:outerShdw blurRad="50800" dist="38100" dir="2700000" algn="tl" rotWithShape="0">
            <a:prstClr val="black">
              <a:alpha val="40000"/>
            </a:prstClr>
          </a:outerShdw>
        </a:effectLst>
      </dgm:spPr>
      <dgm:t>
        <a:bodyPr/>
        <a:lstStyle/>
        <a:p>
          <a:pPr>
            <a:lnSpc>
              <a:spcPts val="2200"/>
            </a:lnSpc>
          </a:pPr>
          <a:r>
            <a:rPr kumimoji="1" lang="ja-JP" altLang="en-US" sz="2000" b="1" dirty="0">
              <a:effectLst>
                <a:outerShdw blurRad="38100" dist="38100" dir="2700000" algn="tl">
                  <a:srgbClr val="000000">
                    <a:alpha val="43137"/>
                  </a:srgbClr>
                </a:outerShdw>
              </a:effectLst>
            </a:rPr>
            <a:t>神はアブラハム、イサク、ヤコブと契約を結ばれた（</a:t>
          </a:r>
          <a:r>
            <a:rPr kumimoji="1" lang="en-US" altLang="ja-JP" sz="2000" b="1" dirty="0">
              <a:effectLst>
                <a:outerShdw blurRad="38100" dist="38100" dir="2700000" algn="tl">
                  <a:srgbClr val="000000">
                    <a:alpha val="43137"/>
                  </a:srgbClr>
                </a:outerShdw>
              </a:effectLst>
            </a:rPr>
            <a:t>8-11</a:t>
          </a:r>
          <a:r>
            <a:rPr kumimoji="1" lang="ja-JP" altLang="en-US" sz="2000" b="1" dirty="0">
              <a:effectLst>
                <a:outerShdw blurRad="38100" dist="38100" dir="2700000" algn="tl">
                  <a:srgbClr val="000000">
                    <a:alpha val="43137"/>
                  </a:srgbClr>
                </a:outerShdw>
              </a:effectLst>
            </a:rPr>
            <a:t>節）</a:t>
          </a:r>
          <a:endParaRPr lang="es-ES" sz="2000" b="1" dirty="0">
            <a:effectLst>
              <a:outerShdw blurRad="38100" dist="38100" dir="2700000" algn="tl">
                <a:srgbClr val="000000">
                  <a:alpha val="43137"/>
                </a:srgbClr>
              </a:outerShdw>
            </a:effectLst>
          </a:endParaRPr>
        </a:p>
      </dgm:t>
    </dgm:pt>
    <dgm:pt modelId="{F42C237A-8817-40F7-A759-4571290CB4AC}" type="par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39E230EF-9767-422B-AF6B-46750C2A4268}" type="sib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EB3BEAAD-333E-4A3C-8D33-6044E7B271CF}">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弱い彼らを守って　　　　くださった（</a:t>
          </a:r>
          <a:r>
            <a:rPr kumimoji="1" lang="en-US" altLang="ja-JP" sz="2000" b="1" dirty="0">
              <a:effectLst>
                <a:outerShdw blurRad="38100" dist="38100" dir="2700000" algn="tl">
                  <a:srgbClr val="000000">
                    <a:alpha val="43137"/>
                  </a:srgbClr>
                </a:outerShdw>
              </a:effectLst>
            </a:rPr>
            <a:t>12-15</a:t>
          </a:r>
          <a:r>
            <a:rPr kumimoji="1" lang="ja-JP" altLang="en-US" sz="2000" b="1" dirty="0">
              <a:effectLst>
                <a:outerShdw blurRad="38100" dist="38100" dir="2700000" algn="tl">
                  <a:srgbClr val="000000">
                    <a:alpha val="43137"/>
                  </a:srgbClr>
                </a:outerShdw>
              </a:effectLst>
            </a:rPr>
            <a:t>節）</a:t>
          </a:r>
          <a:endParaRPr lang="es-ES" sz="2000" b="1" dirty="0">
            <a:effectLst>
              <a:outerShdw blurRad="38100" dist="38100" dir="2700000" algn="tl">
                <a:srgbClr val="000000">
                  <a:alpha val="43137"/>
                </a:srgbClr>
              </a:outerShdw>
            </a:effectLst>
          </a:endParaRPr>
        </a:p>
      </dgm:t>
    </dgm:pt>
    <dgm:pt modelId="{9BEDD84B-2F25-4213-B2B3-31A20B668981}" type="par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740EDF37-331B-4967-A566-76CEDB1FED8F}" type="sib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A7E82544-F968-4F18-AB90-211EC49D604E}">
      <dgm:prSet phldrT="[Texto]" custT="1"/>
      <dgm:spPr>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gra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kumimoji="1" lang="ja-JP" altLang="en-US" sz="1800" b="1" dirty="0">
              <a:effectLst>
                <a:outerShdw blurRad="38100" dist="38100" dir="2700000" algn="tl">
                  <a:srgbClr val="000000">
                    <a:alpha val="43137"/>
                  </a:srgbClr>
                </a:outerShdw>
              </a:effectLst>
              <a:latin typeface="+mn-ea"/>
              <a:ea typeface="+mn-ea"/>
            </a:rPr>
            <a:t>ヨセフを通してイスラエルを飢饉から救った（</a:t>
          </a:r>
          <a:r>
            <a:rPr kumimoji="1" lang="en-US" altLang="ja-JP" sz="1800" b="1" dirty="0">
              <a:effectLst>
                <a:outerShdw blurRad="38100" dist="38100" dir="2700000" algn="tl">
                  <a:srgbClr val="000000">
                    <a:alpha val="43137"/>
                  </a:srgbClr>
                </a:outerShdw>
              </a:effectLst>
              <a:latin typeface="+mn-ea"/>
              <a:ea typeface="+mn-ea"/>
            </a:rPr>
            <a:t>16-24</a:t>
          </a:r>
          <a:r>
            <a:rPr kumimoji="1" lang="ja-JP" altLang="en-US" sz="1800" b="1" dirty="0">
              <a:effectLst>
                <a:outerShdw blurRad="38100" dist="38100" dir="2700000" algn="tl">
                  <a:srgbClr val="000000">
                    <a:alpha val="43137"/>
                  </a:srgbClr>
                </a:outerShdw>
              </a:effectLst>
              <a:latin typeface="+mn-ea"/>
              <a:ea typeface="+mn-ea"/>
            </a:rPr>
            <a:t>節）</a:t>
          </a:r>
          <a:endParaRPr lang="es-ES" sz="1800" b="1" dirty="0">
            <a:effectLst>
              <a:outerShdw blurRad="38100" dist="38100" dir="2700000" algn="tl">
                <a:srgbClr val="000000">
                  <a:alpha val="43137"/>
                </a:srgbClr>
              </a:outerShdw>
            </a:effectLst>
            <a:latin typeface="+mn-ea"/>
            <a:ea typeface="+mn-ea"/>
          </a:endParaRPr>
        </a:p>
      </dgm:t>
    </dgm:pt>
    <dgm:pt modelId="{8283CB3C-9043-4D81-83F8-6BF7F78C4276}" type="par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5A3CE45C-C968-44A5-A37C-1E60A6525637}" type="sib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C3D16129-3C2A-40DD-AF7F-92C3F41347D2}">
      <dgm:prSet phldrT="[Texto]" custT="1"/>
      <dgm:spPr>
        <a:effectLst>
          <a:outerShdw blurRad="50800" dist="38100" dir="2700000" algn="tl" rotWithShape="0">
            <a:prstClr val="black">
              <a:alpha val="40000"/>
            </a:prstClr>
          </a:outerShdw>
        </a:effectLst>
      </dgm:spPr>
      <dgm:t>
        <a:bodyPr/>
        <a:lstStyle/>
        <a:p>
          <a:pPr>
            <a:lnSpc>
              <a:spcPts val="2300"/>
            </a:lnSpc>
          </a:pPr>
          <a:r>
            <a:rPr lang="es-ES" sz="2000" b="1" kern="1200" dirty="0">
              <a:effectLst>
                <a:outerShdw blurRad="38100" dist="38100" dir="2700000" algn="tl">
                  <a:srgbClr val="000000">
                    <a:alpha val="43137"/>
                  </a:srgbClr>
                </a:outerShdw>
              </a:effectLst>
            </a:rPr>
            <a:t> </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彼らが奴隷となったとき、モーセを遣わし、エジプトを罰した（</a:t>
          </a:r>
          <a:r>
            <a:rPr kumimoji="1" lang="en-US" altLang="ja-JP"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25-38</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節）</a:t>
          </a:r>
          <a:endParaRPr kumimoji="1" lang="es-E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gm:t>
    </dgm:pt>
    <dgm:pt modelId="{E0296705-D190-4F0F-8FF8-B77F290C2F6F}" type="par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A826C00E-D4EC-43AB-A90D-D435DB7E790D}" type="sib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D682F60E-D773-4557-94EA-84147059DD1A}">
      <dgm:prSet phldrT="[Texto]" custT="1"/>
      <dgm:spPr>
        <a:effectLst>
          <a:outerShdw blurRad="50800" dist="38100" dir="2700000" algn="tl" rotWithShape="0">
            <a:prstClr val="black">
              <a:alpha val="40000"/>
            </a:prstClr>
          </a:outerShdw>
        </a:effectLst>
      </dgm:spPr>
      <dgm:t>
        <a:bodyPr/>
        <a:lstStyle/>
        <a:p>
          <a:pPr>
            <a:lnSpc>
              <a:spcPct val="90000"/>
            </a:lnSpc>
          </a:pPr>
          <a:r>
            <a:rPr lang="en-US" sz="2000" b="1" dirty="0">
              <a:effectLst>
                <a:outerShdw blurRad="38100" dist="38100" dir="2700000" algn="tl">
                  <a:srgbClr val="000000">
                    <a:alpha val="43137"/>
                  </a:srgbClr>
                </a:outerShdw>
              </a:effectLst>
            </a:rPr>
            <a:t> </a:t>
          </a:r>
        </a:p>
        <a:p>
          <a:pPr>
            <a:lnSpc>
              <a:spcPts val="2300"/>
            </a:lnSpc>
          </a:pPr>
          <a:r>
            <a:rPr kumimoji="1" lang="ja-JP" altLang="en-US" sz="2000" b="1" dirty="0">
              <a:effectLst>
                <a:outerShdw blurRad="38100" dist="38100" dir="2700000" algn="tl">
                  <a:srgbClr val="000000">
                    <a:alpha val="43137"/>
                  </a:srgbClr>
                </a:outerShdw>
              </a:effectLst>
            </a:rPr>
            <a:t>イスラエルを砂漠から　　カナンの地へと導いた　（</a:t>
          </a:r>
          <a:r>
            <a:rPr kumimoji="1" lang="en-US" altLang="ja-JP" sz="2000" b="1" dirty="0">
              <a:effectLst>
                <a:outerShdw blurRad="38100" dist="38100" dir="2700000" algn="tl">
                  <a:srgbClr val="000000">
                    <a:alpha val="43137"/>
                  </a:srgbClr>
                </a:outerShdw>
              </a:effectLst>
            </a:rPr>
            <a:t>39-44</a:t>
          </a:r>
          <a:r>
            <a:rPr kumimoji="1" lang="ja-JP" altLang="en-US" sz="2000" b="1" dirty="0">
              <a:effectLst>
                <a:outerShdw blurRad="38100" dist="38100" dir="2700000" algn="tl">
                  <a:srgbClr val="000000">
                    <a:alpha val="43137"/>
                  </a:srgbClr>
                </a:outerShdw>
              </a:effectLst>
            </a:rPr>
            <a:t>節） 
</a:t>
          </a:r>
          <a:r>
            <a:rPr lang="en-US"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 </a:t>
          </a:r>
        </a:p>
      </dgm:t>
    </dgm:pt>
    <dgm:pt modelId="{5D863BAD-0494-4AE5-AB05-B7BB7E160A48}" type="par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B17C587C-55D8-4AF7-9F95-C7A4CA1DB6A2}" type="sib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8D75B071-8820-4204-90D0-DC1D7ABBD858}" type="pres">
      <dgm:prSet presAssocID="{6EF72ECF-EDA9-49C8-9B85-A2A6BA837E56}" presName="linearFlow" presStyleCnt="0">
        <dgm:presLayoutVars>
          <dgm:dir/>
          <dgm:resizeHandles val="exact"/>
        </dgm:presLayoutVars>
      </dgm:prSet>
      <dgm:spPr/>
    </dgm:pt>
    <dgm:pt modelId="{A2B8947A-AA2C-4F1C-9071-006909229E7A}" type="pres">
      <dgm:prSet presAssocID="{D6E9C74A-8302-4843-9825-A9F1D757B49F}" presName="comp" presStyleCnt="0"/>
      <dgm:spPr/>
    </dgm:pt>
    <dgm:pt modelId="{ABEDACC8-D290-4714-BED2-69E2CAF501DE}" type="pres">
      <dgm:prSet presAssocID="{D6E9C74A-8302-4843-9825-A9F1D757B49F}" presName="rect2" presStyleLbl="node1" presStyleIdx="0" presStyleCnt="5" custScaleX="148842" custLinFactNeighborX="-37913">
        <dgm:presLayoutVars>
          <dgm:bulletEnabled val="1"/>
        </dgm:presLayoutVars>
      </dgm:prSet>
      <dgm:spPr/>
    </dgm:pt>
    <dgm:pt modelId="{FC2B8EA2-1344-4755-A26C-8719A24A5412}" type="pres">
      <dgm:prSet presAssocID="{D6E9C74A-8302-4843-9825-A9F1D757B49F}" presName="rect1" presStyleLbl="lnNode1" presStyleIdx="0" presStyleCnt="5" custLinFactX="135491" custLinFactNeighborX="20000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3CB9A92-E304-4330-9349-D5A8089F98A7}" type="pres">
      <dgm:prSet presAssocID="{39E230EF-9767-422B-AF6B-46750C2A4268}" presName="sibTrans" presStyleCnt="0"/>
      <dgm:spPr/>
    </dgm:pt>
    <dgm:pt modelId="{6FBA7B73-3788-4719-A247-9B58C9BB40C0}" type="pres">
      <dgm:prSet presAssocID="{EB3BEAAD-333E-4A3C-8D33-6044E7B271CF}" presName="comp" presStyleCnt="0"/>
      <dgm:spPr/>
    </dgm:pt>
    <dgm:pt modelId="{5AA223C6-3FD1-48A0-B22C-A550A0492831}" type="pres">
      <dgm:prSet presAssocID="{EB3BEAAD-333E-4A3C-8D33-6044E7B271CF}" presName="rect2" presStyleLbl="node1" presStyleIdx="1" presStyleCnt="5" custScaleX="148842" custLinFactNeighborX="37913">
        <dgm:presLayoutVars>
          <dgm:bulletEnabled val="1"/>
        </dgm:presLayoutVars>
      </dgm:prSet>
      <dgm:spPr/>
    </dgm:pt>
    <dgm:pt modelId="{4DC79B45-98AB-446C-9632-F908EA701F27}" type="pres">
      <dgm:prSet presAssocID="{EB3BEAAD-333E-4A3C-8D33-6044E7B271CF}" presName="rect1" presStyleLbl="lnNode1" presStyleIdx="1" presStyleCnt="5" custLinFactX="-176323" custLinFactNeighborX="-20000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F903B8B-106D-40E7-B3DB-F08D56DEA60E}" type="pres">
      <dgm:prSet presAssocID="{740EDF37-331B-4967-A566-76CEDB1FED8F}" presName="sibTrans" presStyleCnt="0"/>
      <dgm:spPr/>
    </dgm:pt>
    <dgm:pt modelId="{A72E62BE-9C30-49C9-82D8-29F1DB60F7F4}" type="pres">
      <dgm:prSet presAssocID="{A7E82544-F968-4F18-AB90-211EC49D604E}" presName="comp" presStyleCnt="0"/>
      <dgm:spPr/>
    </dgm:pt>
    <dgm:pt modelId="{5CA1C057-3037-4FA8-B115-71D563995C05}" type="pres">
      <dgm:prSet presAssocID="{A7E82544-F968-4F18-AB90-211EC49D604E}" presName="rect2" presStyleLbl="node1" presStyleIdx="2" presStyleCnt="5" custScaleX="148842" custLinFactNeighborX="-37913">
        <dgm:presLayoutVars>
          <dgm:bulletEnabled val="1"/>
        </dgm:presLayoutVars>
      </dgm:prSet>
      <dgm:spPr/>
    </dgm:pt>
    <dgm:pt modelId="{A0B488F2-0DCD-4026-A8D6-1F492F8B4D90}" type="pres">
      <dgm:prSet presAssocID="{A7E82544-F968-4F18-AB90-211EC49D604E}" presName="rect1" presStyleLbl="lnNode1" presStyleIdx="2" presStyleCnt="5" custLinFactX="135491" custLinFactNeighborX="20000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AFCAFBC-1137-47CB-9090-6328FDC46888}" type="pres">
      <dgm:prSet presAssocID="{5A3CE45C-C968-44A5-A37C-1E60A6525637}" presName="sibTrans" presStyleCnt="0"/>
      <dgm:spPr/>
    </dgm:pt>
    <dgm:pt modelId="{6E1F4D15-F901-4921-8956-E71223EC7988}" type="pres">
      <dgm:prSet presAssocID="{C3D16129-3C2A-40DD-AF7F-92C3F41347D2}" presName="comp" presStyleCnt="0"/>
      <dgm:spPr/>
    </dgm:pt>
    <dgm:pt modelId="{FF9ECF98-EBD2-4B75-B803-EF4EB9EB07BE}" type="pres">
      <dgm:prSet presAssocID="{C3D16129-3C2A-40DD-AF7F-92C3F41347D2}" presName="rect2" presStyleLbl="node1" presStyleIdx="3" presStyleCnt="5" custScaleX="148842" custLinFactNeighborX="37913">
        <dgm:presLayoutVars>
          <dgm:bulletEnabled val="1"/>
        </dgm:presLayoutVars>
      </dgm:prSet>
      <dgm:spPr/>
    </dgm:pt>
    <dgm:pt modelId="{0D4B7016-4EBB-408D-891E-B7C1124AFE1A}" type="pres">
      <dgm:prSet presAssocID="{C3D16129-3C2A-40DD-AF7F-92C3F41347D2}" presName="rect1" presStyleLbl="lnNode1" presStyleIdx="3" presStyleCnt="5" custLinFactX="-17632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0A5231D-BAEA-48F9-BE9A-E1D2FF63EFEA}" type="pres">
      <dgm:prSet presAssocID="{A826C00E-D4EC-43AB-A90D-D435DB7E790D}" presName="sibTrans" presStyleCnt="0"/>
      <dgm:spPr/>
    </dgm:pt>
    <dgm:pt modelId="{C864348C-EA0A-4B2B-96A6-F14BDF9EBB4F}" type="pres">
      <dgm:prSet presAssocID="{D682F60E-D773-4557-94EA-84147059DD1A}" presName="comp" presStyleCnt="0"/>
      <dgm:spPr/>
    </dgm:pt>
    <dgm:pt modelId="{F36518A8-7FED-4B7B-8478-43E1E789288B}" type="pres">
      <dgm:prSet presAssocID="{D682F60E-D773-4557-94EA-84147059DD1A}" presName="rect2" presStyleLbl="node1" presStyleIdx="4" presStyleCnt="5" custScaleX="148842" custLinFactNeighborX="-34166" custLinFactNeighborY="123">
        <dgm:presLayoutVars>
          <dgm:bulletEnabled val="1"/>
        </dgm:presLayoutVars>
      </dgm:prSet>
      <dgm:spPr/>
    </dgm:pt>
    <dgm:pt modelId="{AFA6B9E2-9906-4C55-8CAB-D191F02AD695}" type="pres">
      <dgm:prSet presAssocID="{D682F60E-D773-4557-94EA-84147059DD1A}" presName="rect1" presStyleLbl="lnNode1" presStyleIdx="4" presStyleCnt="5" custLinFactX="135491" custLinFactNeighborX="200000"/>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B2E0E17-8590-409F-ABC7-0247F3439365}" type="presOf" srcId="{D682F60E-D773-4557-94EA-84147059DD1A}" destId="{F36518A8-7FED-4B7B-8478-43E1E789288B}" srcOrd="0" destOrd="0" presId="urn:microsoft.com/office/officeart/2008/layout/AlternatingPictureBlocks"/>
    <dgm:cxn modelId="{89C47225-A4A3-4004-A3EA-B52EBFC84EEB}" srcId="{6EF72ECF-EDA9-49C8-9B85-A2A6BA837E56}" destId="{A7E82544-F968-4F18-AB90-211EC49D604E}" srcOrd="2" destOrd="0" parTransId="{8283CB3C-9043-4D81-83F8-6BF7F78C4276}" sibTransId="{5A3CE45C-C968-44A5-A37C-1E60A6525637}"/>
    <dgm:cxn modelId="{A1A2FF33-DABF-48EF-9379-0E96BE2B4EB2}" type="presOf" srcId="{D6E9C74A-8302-4843-9825-A9F1D757B49F}" destId="{ABEDACC8-D290-4714-BED2-69E2CAF501DE}" srcOrd="0" destOrd="0" presId="urn:microsoft.com/office/officeart/2008/layout/AlternatingPictureBlocks"/>
    <dgm:cxn modelId="{04409738-144F-43B5-838F-2DAC1013D0B5}" type="presOf" srcId="{C3D16129-3C2A-40DD-AF7F-92C3F41347D2}" destId="{FF9ECF98-EBD2-4B75-B803-EF4EB9EB07BE}" srcOrd="0" destOrd="0" presId="urn:microsoft.com/office/officeart/2008/layout/AlternatingPictureBlocks"/>
    <dgm:cxn modelId="{1563125D-3B7F-47DD-81A0-482570FC544F}" srcId="{6EF72ECF-EDA9-49C8-9B85-A2A6BA837E56}" destId="{D6E9C74A-8302-4843-9825-A9F1D757B49F}" srcOrd="0" destOrd="0" parTransId="{F42C237A-8817-40F7-A759-4571290CB4AC}" sibTransId="{39E230EF-9767-422B-AF6B-46750C2A4268}"/>
    <dgm:cxn modelId="{1F2E9442-9826-4E45-8F9A-5F53207A01B8}" type="presOf" srcId="{EB3BEAAD-333E-4A3C-8D33-6044E7B271CF}" destId="{5AA223C6-3FD1-48A0-B22C-A550A0492831}" srcOrd="0" destOrd="0" presId="urn:microsoft.com/office/officeart/2008/layout/AlternatingPictureBlocks"/>
    <dgm:cxn modelId="{EDB1D664-162F-4A35-80D7-97E08BC0ACB7}" srcId="{6EF72ECF-EDA9-49C8-9B85-A2A6BA837E56}" destId="{EB3BEAAD-333E-4A3C-8D33-6044E7B271CF}" srcOrd="1" destOrd="0" parTransId="{9BEDD84B-2F25-4213-B2B3-31A20B668981}" sibTransId="{740EDF37-331B-4967-A566-76CEDB1FED8F}"/>
    <dgm:cxn modelId="{74E9F972-D0DC-497A-9F84-CF3BAFA7C3A7}" type="presOf" srcId="{6EF72ECF-EDA9-49C8-9B85-A2A6BA837E56}" destId="{8D75B071-8820-4204-90D0-DC1D7ABBD858}" srcOrd="0" destOrd="0" presId="urn:microsoft.com/office/officeart/2008/layout/AlternatingPictureBlocks"/>
    <dgm:cxn modelId="{D8AA3785-7A04-42CC-800D-E02DFF827C64}" srcId="{6EF72ECF-EDA9-49C8-9B85-A2A6BA837E56}" destId="{C3D16129-3C2A-40DD-AF7F-92C3F41347D2}" srcOrd="3" destOrd="0" parTransId="{E0296705-D190-4F0F-8FF8-B77F290C2F6F}" sibTransId="{A826C00E-D4EC-43AB-A90D-D435DB7E790D}"/>
    <dgm:cxn modelId="{AE0F41AA-3B2C-49B8-8FBA-9174FAC19976}" srcId="{6EF72ECF-EDA9-49C8-9B85-A2A6BA837E56}" destId="{D682F60E-D773-4557-94EA-84147059DD1A}" srcOrd="4" destOrd="0" parTransId="{5D863BAD-0494-4AE5-AB05-B7BB7E160A48}" sibTransId="{B17C587C-55D8-4AF7-9F95-C7A4CA1DB6A2}"/>
    <dgm:cxn modelId="{3E084BEC-8076-45AA-B49D-FE9E7D3AC322}" type="presOf" srcId="{A7E82544-F968-4F18-AB90-211EC49D604E}" destId="{5CA1C057-3037-4FA8-B115-71D563995C05}" srcOrd="0" destOrd="0" presId="urn:microsoft.com/office/officeart/2008/layout/AlternatingPictureBlocks"/>
    <dgm:cxn modelId="{29B0D635-14F7-4481-A3DD-FC15116368E4}" type="presParOf" srcId="{8D75B071-8820-4204-90D0-DC1D7ABBD858}" destId="{A2B8947A-AA2C-4F1C-9071-006909229E7A}" srcOrd="0" destOrd="0" presId="urn:microsoft.com/office/officeart/2008/layout/AlternatingPictureBlocks"/>
    <dgm:cxn modelId="{59809B40-9913-49A1-8B85-17C8DB1A46CA}" type="presParOf" srcId="{A2B8947A-AA2C-4F1C-9071-006909229E7A}" destId="{ABEDACC8-D290-4714-BED2-69E2CAF501DE}" srcOrd="0" destOrd="0" presId="urn:microsoft.com/office/officeart/2008/layout/AlternatingPictureBlocks"/>
    <dgm:cxn modelId="{1D656BED-44D3-432F-BD13-2E57B2AF363B}" type="presParOf" srcId="{A2B8947A-AA2C-4F1C-9071-006909229E7A}" destId="{FC2B8EA2-1344-4755-A26C-8719A24A5412}" srcOrd="1" destOrd="0" presId="urn:microsoft.com/office/officeart/2008/layout/AlternatingPictureBlocks"/>
    <dgm:cxn modelId="{C4AF19F8-C920-4A18-9BFD-9DB8AC20E19B}" type="presParOf" srcId="{8D75B071-8820-4204-90D0-DC1D7ABBD858}" destId="{93CB9A92-E304-4330-9349-D5A8089F98A7}" srcOrd="1" destOrd="0" presId="urn:microsoft.com/office/officeart/2008/layout/AlternatingPictureBlocks"/>
    <dgm:cxn modelId="{8887FFDF-1B08-4906-A435-5B216CAF1A92}" type="presParOf" srcId="{8D75B071-8820-4204-90D0-DC1D7ABBD858}" destId="{6FBA7B73-3788-4719-A247-9B58C9BB40C0}" srcOrd="2" destOrd="0" presId="urn:microsoft.com/office/officeart/2008/layout/AlternatingPictureBlocks"/>
    <dgm:cxn modelId="{E62E8B07-C3AD-40FA-9736-FBCCA3B12955}" type="presParOf" srcId="{6FBA7B73-3788-4719-A247-9B58C9BB40C0}" destId="{5AA223C6-3FD1-48A0-B22C-A550A0492831}" srcOrd="0" destOrd="0" presId="urn:microsoft.com/office/officeart/2008/layout/AlternatingPictureBlocks"/>
    <dgm:cxn modelId="{8D2B588B-1C70-428C-8269-08637794D821}" type="presParOf" srcId="{6FBA7B73-3788-4719-A247-9B58C9BB40C0}" destId="{4DC79B45-98AB-446C-9632-F908EA701F27}" srcOrd="1" destOrd="0" presId="urn:microsoft.com/office/officeart/2008/layout/AlternatingPictureBlocks"/>
    <dgm:cxn modelId="{E9B88839-E061-4364-B8AC-BBF584735FCD}" type="presParOf" srcId="{8D75B071-8820-4204-90D0-DC1D7ABBD858}" destId="{7F903B8B-106D-40E7-B3DB-F08D56DEA60E}" srcOrd="3" destOrd="0" presId="urn:microsoft.com/office/officeart/2008/layout/AlternatingPictureBlocks"/>
    <dgm:cxn modelId="{804C4459-11E6-4FB6-9441-90FAD5F4B2B7}" type="presParOf" srcId="{8D75B071-8820-4204-90D0-DC1D7ABBD858}" destId="{A72E62BE-9C30-49C9-82D8-29F1DB60F7F4}" srcOrd="4" destOrd="0" presId="urn:microsoft.com/office/officeart/2008/layout/AlternatingPictureBlocks"/>
    <dgm:cxn modelId="{0ADEBA8C-20F5-41F7-9A05-2809A5E9C6F6}" type="presParOf" srcId="{A72E62BE-9C30-49C9-82D8-29F1DB60F7F4}" destId="{5CA1C057-3037-4FA8-B115-71D563995C05}" srcOrd="0" destOrd="0" presId="urn:microsoft.com/office/officeart/2008/layout/AlternatingPictureBlocks"/>
    <dgm:cxn modelId="{7E0C83D0-5401-4696-B549-6D93A9D3E9F4}" type="presParOf" srcId="{A72E62BE-9C30-49C9-82D8-29F1DB60F7F4}" destId="{A0B488F2-0DCD-4026-A8D6-1F492F8B4D90}" srcOrd="1" destOrd="0" presId="urn:microsoft.com/office/officeart/2008/layout/AlternatingPictureBlocks"/>
    <dgm:cxn modelId="{C7288019-1CCC-45A2-94DF-C6F6CFBF523B}" type="presParOf" srcId="{8D75B071-8820-4204-90D0-DC1D7ABBD858}" destId="{1AFCAFBC-1137-47CB-9090-6328FDC46888}" srcOrd="5" destOrd="0" presId="urn:microsoft.com/office/officeart/2008/layout/AlternatingPictureBlocks"/>
    <dgm:cxn modelId="{323BB162-8F76-4C51-B7BE-FDBF171BE249}" type="presParOf" srcId="{8D75B071-8820-4204-90D0-DC1D7ABBD858}" destId="{6E1F4D15-F901-4921-8956-E71223EC7988}" srcOrd="6" destOrd="0" presId="urn:microsoft.com/office/officeart/2008/layout/AlternatingPictureBlocks"/>
    <dgm:cxn modelId="{7C050738-F551-4EA2-8CAC-AA7F5660802E}" type="presParOf" srcId="{6E1F4D15-F901-4921-8956-E71223EC7988}" destId="{FF9ECF98-EBD2-4B75-B803-EF4EB9EB07BE}" srcOrd="0" destOrd="0" presId="urn:microsoft.com/office/officeart/2008/layout/AlternatingPictureBlocks"/>
    <dgm:cxn modelId="{801AB703-5701-4E5F-A17F-88AB5C11219A}" type="presParOf" srcId="{6E1F4D15-F901-4921-8956-E71223EC7988}" destId="{0D4B7016-4EBB-408D-891E-B7C1124AFE1A}" srcOrd="1" destOrd="0" presId="urn:microsoft.com/office/officeart/2008/layout/AlternatingPictureBlocks"/>
    <dgm:cxn modelId="{41FF9889-7419-4BE4-B417-326D2CE6371F}" type="presParOf" srcId="{8D75B071-8820-4204-90D0-DC1D7ABBD858}" destId="{60A5231D-BAEA-48F9-BE9A-E1D2FF63EFEA}" srcOrd="7" destOrd="0" presId="urn:microsoft.com/office/officeart/2008/layout/AlternatingPictureBlocks"/>
    <dgm:cxn modelId="{A2804BA9-CF4B-4076-8596-DA3A5D88B566}" type="presParOf" srcId="{8D75B071-8820-4204-90D0-DC1D7ABBD858}" destId="{C864348C-EA0A-4B2B-96A6-F14BDF9EBB4F}" srcOrd="8" destOrd="0" presId="urn:microsoft.com/office/officeart/2008/layout/AlternatingPictureBlocks"/>
    <dgm:cxn modelId="{D850BB5B-B957-4891-B873-887C6F4C0C25}" type="presParOf" srcId="{C864348C-EA0A-4B2B-96A6-F14BDF9EBB4F}" destId="{F36518A8-7FED-4B7B-8478-43E1E789288B}" srcOrd="0" destOrd="0" presId="urn:microsoft.com/office/officeart/2008/layout/AlternatingPictureBlocks"/>
    <dgm:cxn modelId="{22C67376-0FD9-4CBA-8746-7E5661D8D3E9}" type="presParOf" srcId="{C864348C-EA0A-4B2B-96A6-F14BDF9EBB4F}" destId="{AFA6B9E2-9906-4C55-8CAB-D191F02AD69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26071-D41A-4550-9EBC-E156CA4DFB6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4CC9A2-5A4C-40C4-8C2F-7023BB596FC3}">
      <dgm:prSet phldrT="[Texto]" custT="1">
        <dgm:style>
          <a:lnRef idx="2">
            <a:schemeClr val="accent4">
              <a:shade val="15000"/>
            </a:schemeClr>
          </a:lnRef>
          <a:fillRef idx="1">
            <a:schemeClr val="accent4"/>
          </a:fillRef>
          <a:effectRef idx="0">
            <a:schemeClr val="accent4"/>
          </a:effectRef>
          <a:fontRef idx="minor">
            <a:schemeClr val="lt1"/>
          </a:fontRef>
        </dgm:style>
      </dgm:prSet>
      <dgm:spPr>
        <a:solidFill>
          <a:schemeClr val="accent4">
            <a:lumMod val="40000"/>
            <a:lumOff val="60000"/>
          </a:schemeClr>
        </a:solidFill>
        <a:effectLst>
          <a:outerShdw blurRad="50800" dist="38100" dir="2700000" algn="tl" rotWithShape="0">
            <a:prstClr val="black">
              <a:alpha val="40000"/>
            </a:prstClr>
          </a:outerShdw>
        </a:effectLst>
      </dgm:spPr>
      <dgm:t>
        <a:bodyPr anchor="t"/>
        <a:lstStyle/>
        <a:p>
          <a:pPr>
            <a:lnSpc>
              <a:spcPts val="2300"/>
            </a:lnSpc>
          </a:pPr>
          <a:r>
            <a:rPr kumimoji="1" lang="ja-JP" altLang="en-US" sz="2000" b="1" dirty="0">
              <a:solidFill>
                <a:schemeClr val="tx1"/>
              </a:solidFill>
              <a:effectLst/>
            </a:rPr>
            <a:t>私たちは神のいつくしみと力を賛美する（詩</a:t>
          </a:r>
          <a:r>
            <a:rPr kumimoji="1" lang="en-US" altLang="ja-JP" sz="2000" b="1" dirty="0">
              <a:solidFill>
                <a:schemeClr val="tx1"/>
              </a:solidFill>
              <a:effectLst/>
            </a:rPr>
            <a:t>135:1-5</a:t>
          </a:r>
          <a:r>
            <a:rPr kumimoji="1" lang="ja-JP" altLang="en-US" sz="2000" b="1" dirty="0">
              <a:solidFill>
                <a:schemeClr val="tx1"/>
              </a:solidFill>
              <a:effectLst/>
            </a:rPr>
            <a:t>）</a:t>
          </a:r>
          <a:endParaRPr lang="es-ES" sz="2000" b="1" dirty="0">
            <a:solidFill>
              <a:schemeClr val="tx1"/>
            </a:solidFill>
            <a:effectLst/>
          </a:endParaRPr>
        </a:p>
      </dgm:t>
    </dgm:pt>
    <dgm:pt modelId="{BFEA8438-897F-4CEA-9C8B-B3A66F56C1AE}" type="parTrans" cxnId="{D3F77410-1A00-44BA-A2EB-7F28891F29D7}">
      <dgm:prSet/>
      <dgm:spPr/>
      <dgm:t>
        <a:bodyPr/>
        <a:lstStyle/>
        <a:p>
          <a:endParaRPr lang="es-ES" sz="2000" b="1"/>
        </a:p>
      </dgm:t>
    </dgm:pt>
    <dgm:pt modelId="{8F39B816-6A0D-48D5-8856-258F224CC79F}" type="sibTrans" cxnId="{D3F77410-1A00-44BA-A2EB-7F28891F29D7}">
      <dgm:prSet/>
      <dgm:spPr/>
      <dgm:t>
        <a:bodyPr/>
        <a:lstStyle/>
        <a:p>
          <a:endParaRPr lang="es-ES" sz="2000" b="1"/>
        </a:p>
      </dgm:t>
    </dgm:pt>
    <dgm:pt modelId="{D63A99A6-E75B-4EEE-9CD4-17C1A8B9872A}" type="asst">
      <dgm:prSet phldrT="[Texto]" custT="1">
        <dgm:style>
          <a:lnRef idx="0">
            <a:schemeClr val="dk1"/>
          </a:lnRef>
          <a:fillRef idx="3">
            <a:schemeClr val="dk1"/>
          </a:fillRef>
          <a:effectRef idx="3">
            <a:schemeClr val="dk1"/>
          </a:effectRef>
          <a:fontRef idx="minor">
            <a:schemeClr val="lt1"/>
          </a:fontRef>
        </dgm:style>
      </dgm:prSet>
      <dgm:spPr>
        <a:effectLst>
          <a:outerShdw blurRad="50800" dist="38100" dir="2700000" algn="tl" rotWithShape="0">
            <a:prstClr val="black">
              <a:alpha val="40000"/>
            </a:prstClr>
          </a:outerShdw>
        </a:effectLst>
      </dgm:spPr>
      <dgm:t>
        <a:bodyPr/>
        <a:lstStyle/>
        <a:p>
          <a:pPr>
            <a:lnSpc>
              <a:spcPts val="2300"/>
            </a:lnSpc>
          </a:pPr>
          <a:r>
            <a:rPr kumimoji="1" lang="ja-JP" altLang="en-US" sz="2000" b="1" dirty="0">
              <a:effectLst>
                <a:outerShdw blurRad="38100" dist="38100" dir="2700000" algn="tl">
                  <a:srgbClr val="000000">
                    <a:alpha val="43137"/>
                  </a:srgbClr>
                </a:outerShdw>
              </a:effectLst>
            </a:rPr>
            <a:t>神はそのいつくしみと力をどのように示されたのか？</a:t>
          </a:r>
          <a:endParaRPr lang="es-ES" sz="2000" b="1" dirty="0">
            <a:effectLst>
              <a:outerShdw blurRad="38100" dist="38100" dir="2700000" algn="tl">
                <a:srgbClr val="000000">
                  <a:alpha val="43137"/>
                </a:srgbClr>
              </a:outerShdw>
            </a:effectLst>
          </a:endParaRPr>
        </a:p>
      </dgm:t>
    </dgm:pt>
    <dgm:pt modelId="{D03F0E3C-FCF0-4529-BFDD-E85F62D9171F}" type="parTrans" cxnId="{7588BEF9-ADE6-426B-A3C5-AE064580D51D}">
      <dgm:prSet/>
      <dgm:spPr>
        <a:ln>
          <a:solidFill>
            <a:schemeClr val="tx1"/>
          </a:solidFill>
        </a:ln>
      </dgm:spPr>
      <dgm:t>
        <a:bodyPr/>
        <a:lstStyle/>
        <a:p>
          <a:endParaRPr lang="es-ES" sz="2000" b="1"/>
        </a:p>
      </dgm:t>
    </dgm:pt>
    <dgm:pt modelId="{D71494CA-5E57-439E-BD7F-8FE03C8FED57}" type="sibTrans" cxnId="{7588BEF9-ADE6-426B-A3C5-AE064580D51D}">
      <dgm:prSet/>
      <dgm:spPr/>
      <dgm:t>
        <a:bodyPr/>
        <a:lstStyle/>
        <a:p>
          <a:endParaRPr lang="es-ES" sz="2000" b="1"/>
        </a:p>
      </dgm:t>
    </dgm:pt>
    <dgm:pt modelId="{59B410BD-CDA4-4DB7-A83C-FAA9CCCC38D2}">
      <dgm:prSet phldrT="[Texto]" custT="1">
        <dgm:style>
          <a:lnRef idx="0">
            <a:schemeClr val="accent1"/>
          </a:lnRef>
          <a:fillRef idx="3">
            <a:schemeClr val="accent1"/>
          </a:fillRef>
          <a:effectRef idx="3">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天地創造において</a:t>
          </a:r>
          <a:endParaRPr lang="es-ES" sz="2000" b="1" dirty="0">
            <a:effectLst>
              <a:outerShdw blurRad="38100" dist="38100" dir="2700000" algn="tl">
                <a:srgbClr val="000000">
                  <a:alpha val="43137"/>
                </a:srgbClr>
              </a:outerShdw>
            </a:effectLst>
          </a:endParaRPr>
        </a:p>
      </dgm:t>
    </dgm:pt>
    <dgm:pt modelId="{BD931A79-28DC-4FC5-9703-CAA52F217FEA}" type="parTrans" cxnId="{55AC3B8B-41E2-4495-8AF0-7F3A441B5B09}">
      <dgm:prSet/>
      <dgm:spPr/>
      <dgm:t>
        <a:bodyPr/>
        <a:lstStyle/>
        <a:p>
          <a:endParaRPr lang="es-ES" sz="2000" b="1"/>
        </a:p>
      </dgm:t>
    </dgm:pt>
    <dgm:pt modelId="{8B4F941E-9543-4DDF-BF85-FCB047D9D606}" type="sibTrans" cxnId="{55AC3B8B-41E2-4495-8AF0-7F3A441B5B09}">
      <dgm:prSet/>
      <dgm:spPr/>
      <dgm:t>
        <a:bodyPr/>
        <a:lstStyle/>
        <a:p>
          <a:endParaRPr lang="es-ES" sz="2000" b="1"/>
        </a:p>
      </dgm:t>
    </dgm:pt>
    <dgm:pt modelId="{4B5B4EA4-1C71-417F-B2BB-EB5A703BA73F}">
      <dgm:prSet phldrT="[Texto]" custT="1">
        <dgm:style>
          <a:lnRef idx="0">
            <a:schemeClr val="accent2"/>
          </a:lnRef>
          <a:fillRef idx="3">
            <a:schemeClr val="accent2"/>
          </a:fillRef>
          <a:effectRef idx="3">
            <a:schemeClr val="accent2"/>
          </a:effectRef>
          <a:fontRef idx="minor">
            <a:schemeClr val="lt1"/>
          </a:fontRef>
        </dgm:style>
      </dgm:prSet>
      <dgm:spPr>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出エジプトの時</a:t>
          </a:r>
          <a:endParaRPr lang="es-ES" sz="2000" b="1" dirty="0">
            <a:effectLst>
              <a:outerShdw blurRad="38100" dist="38100" dir="2700000" algn="tl">
                <a:srgbClr val="000000">
                  <a:alpha val="43137"/>
                </a:srgbClr>
              </a:outerShdw>
            </a:effectLst>
          </a:endParaRPr>
        </a:p>
      </dgm:t>
    </dgm:pt>
    <dgm:pt modelId="{855F6E45-C097-4AE9-ACAE-9396987589B9}" type="parTrans" cxnId="{4E5CAEBC-34F3-4342-98BA-AE32CDC67540}">
      <dgm:prSet/>
      <dgm:spPr/>
      <dgm:t>
        <a:bodyPr/>
        <a:lstStyle/>
        <a:p>
          <a:endParaRPr lang="es-ES" sz="2000" b="1"/>
        </a:p>
      </dgm:t>
    </dgm:pt>
    <dgm:pt modelId="{B599CFB5-9573-4865-8A5A-CAFC16B6510F}" type="sibTrans" cxnId="{4E5CAEBC-34F3-4342-98BA-AE32CDC67540}">
      <dgm:prSet/>
      <dgm:spPr/>
      <dgm:t>
        <a:bodyPr/>
        <a:lstStyle/>
        <a:p>
          <a:endParaRPr lang="es-ES" sz="2000" b="1"/>
        </a:p>
      </dgm:t>
    </dgm:pt>
    <dgm:pt modelId="{175E1485-A4F9-4208-8F1E-17BB4154BDCD}">
      <dgm:prSet phldrT="[Texto]" custT="1"/>
      <dgm:spPr>
        <a:effectLst>
          <a:outerShdw blurRad="50800" dist="38100" dir="2700000" algn="tl" rotWithShape="0">
            <a:prstClr val="black">
              <a:alpha val="40000"/>
            </a:prstClr>
          </a:outerShdw>
        </a:effectLst>
      </dgm:spPr>
      <dgm:t>
        <a:bodyPr/>
        <a:lstStyle/>
        <a:p>
          <a:r>
            <a:rPr kumimoji="1" lang="ja-JP" altLang="en-US" sz="1800" b="1" dirty="0">
              <a:effectLst>
                <a:outerShdw blurRad="38100" dist="38100" dir="2700000" algn="tl">
                  <a:srgbClr val="000000">
                    <a:alpha val="43137"/>
                  </a:srgbClr>
                </a:outerShdw>
              </a:effectLst>
            </a:rPr>
            <a:t>カナン征服において</a:t>
          </a:r>
          <a:endParaRPr lang="es-ES" sz="1800" b="1" dirty="0">
            <a:effectLst>
              <a:outerShdw blurRad="38100" dist="38100" dir="2700000" algn="tl">
                <a:srgbClr val="000000">
                  <a:alpha val="43137"/>
                </a:srgbClr>
              </a:outerShdw>
            </a:effectLst>
          </a:endParaRPr>
        </a:p>
      </dgm:t>
    </dgm:pt>
    <dgm:pt modelId="{C38A6EEA-5EAB-45A7-9030-A89DE3A3A416}" type="parTrans" cxnId="{714E2794-9367-4C6C-8094-160D1246F575}">
      <dgm:prSet/>
      <dgm:spPr/>
      <dgm:t>
        <a:bodyPr/>
        <a:lstStyle/>
        <a:p>
          <a:endParaRPr lang="es-ES" sz="2000" b="1"/>
        </a:p>
      </dgm:t>
    </dgm:pt>
    <dgm:pt modelId="{11E0738B-A729-49FD-9E37-47A5DB242783}" type="sibTrans" cxnId="{714E2794-9367-4C6C-8094-160D1246F575}">
      <dgm:prSet/>
      <dgm:spPr/>
      <dgm:t>
        <a:bodyPr/>
        <a:lstStyle/>
        <a:p>
          <a:endParaRPr lang="es-ES" sz="2000" b="1"/>
        </a:p>
      </dgm:t>
    </dgm:pt>
    <dgm:pt modelId="{E8CDA9F8-5F27-4EFF-98E9-3FA6C317D689}">
      <dgm:prSet phldrT="[Texto]" custT="1"/>
      <dgm:spPr>
        <a:effectLst>
          <a:outerShdw blurRad="50800" dist="38100" dir="2700000" algn="tl" rotWithShape="0">
            <a:prstClr val="black">
              <a:alpha val="40000"/>
            </a:prstClr>
          </a:outerShdw>
        </a:effectLst>
      </dgm:spPr>
      <dgm:t>
        <a:bodyPr/>
        <a:lstStyle/>
        <a:p>
          <a:r>
            <a:rPr lang="ja-JP" altLang="en-US" sz="2000" b="1" dirty="0">
              <a:effectLst>
                <a:outerShdw blurRad="38100" dist="38100" dir="2700000" algn="tl">
                  <a:srgbClr val="000000">
                    <a:alpha val="43137"/>
                  </a:srgbClr>
                </a:outerShdw>
              </a:effectLst>
            </a:rPr>
            <a:t>詩篇</a:t>
          </a:r>
          <a:r>
            <a:rPr lang="es-ES" sz="2000" b="1" dirty="0">
              <a:effectLst>
                <a:outerShdw blurRad="38100" dist="38100" dir="2700000" algn="tl">
                  <a:srgbClr val="000000">
                    <a:alpha val="43137"/>
                  </a:srgbClr>
                </a:outerShdw>
              </a:effectLst>
            </a:rPr>
            <a:t> 135:6-7</a:t>
          </a:r>
        </a:p>
      </dgm:t>
    </dgm:pt>
    <dgm:pt modelId="{8363B8B0-474E-4CBB-877C-EF1704070CEF}" type="parTrans" cxnId="{CC87BF4C-D7F6-4853-BAE2-A562E890EF3F}">
      <dgm:prSet/>
      <dgm:spPr/>
      <dgm:t>
        <a:bodyPr/>
        <a:lstStyle/>
        <a:p>
          <a:endParaRPr lang="es-ES" sz="2000" b="1"/>
        </a:p>
      </dgm:t>
    </dgm:pt>
    <dgm:pt modelId="{D5FF170E-DA71-4A24-B043-D5E6F804F32A}" type="sibTrans" cxnId="{CC87BF4C-D7F6-4853-BAE2-A562E890EF3F}">
      <dgm:prSet/>
      <dgm:spPr/>
      <dgm:t>
        <a:bodyPr/>
        <a:lstStyle/>
        <a:p>
          <a:endParaRPr lang="es-ES" sz="2000" b="1"/>
        </a:p>
      </dgm:t>
    </dgm:pt>
    <dgm:pt modelId="{F5CEDDEC-EF0B-4586-96BB-7BEF3938F78E}">
      <dgm:prSet phldrT="[Texto]" custT="1"/>
      <dgm:spPr>
        <a:effectLst>
          <a:outerShdw blurRad="50800" dist="38100" dir="2700000" algn="tl" rotWithShape="0">
            <a:prstClr val="black">
              <a:alpha val="40000"/>
            </a:prstClr>
          </a:outerShdw>
        </a:effectLst>
      </dgm:spPr>
      <dgm:t>
        <a:bodyPr/>
        <a:lstStyle/>
        <a:p>
          <a:r>
            <a:rPr lang="ja-JP" altLang="en-US" sz="2000" b="1" dirty="0">
              <a:effectLst>
                <a:outerShdw blurRad="38100" dist="38100" dir="2700000" algn="tl">
                  <a:srgbClr val="000000">
                    <a:alpha val="43137"/>
                  </a:srgbClr>
                </a:outerShdw>
              </a:effectLst>
            </a:rPr>
            <a:t>詩篇</a:t>
          </a:r>
          <a:r>
            <a:rPr lang="es-ES" sz="2000" b="1" dirty="0">
              <a:effectLst>
                <a:outerShdw blurRad="38100" dist="38100" dir="2700000" algn="tl">
                  <a:srgbClr val="000000">
                    <a:alpha val="43137"/>
                  </a:srgbClr>
                </a:outerShdw>
              </a:effectLst>
            </a:rPr>
            <a:t> 135:8-9</a:t>
          </a:r>
        </a:p>
      </dgm:t>
    </dgm:pt>
    <dgm:pt modelId="{61873605-4DD0-481D-9D81-47A6068D77B1}" type="parTrans" cxnId="{81816CC8-F4D9-42DB-9791-382ABF14032F}">
      <dgm:prSet/>
      <dgm:spPr/>
      <dgm:t>
        <a:bodyPr/>
        <a:lstStyle/>
        <a:p>
          <a:endParaRPr lang="es-ES" sz="2000" b="1"/>
        </a:p>
      </dgm:t>
    </dgm:pt>
    <dgm:pt modelId="{26D5074C-3A7B-4F05-96DC-010A3B26F536}" type="sibTrans" cxnId="{81816CC8-F4D9-42DB-9791-382ABF14032F}">
      <dgm:prSet/>
      <dgm:spPr/>
      <dgm:t>
        <a:bodyPr/>
        <a:lstStyle/>
        <a:p>
          <a:endParaRPr lang="es-ES" sz="2000" b="1"/>
        </a:p>
      </dgm:t>
    </dgm:pt>
    <dgm:pt modelId="{5A275D49-FAE6-4DEC-AA7B-3DAC0315E1F3}">
      <dgm:prSet phldrT="[Texto]" custT="1"/>
      <dgm:spPr>
        <a:effectLst>
          <a:outerShdw blurRad="50800" dist="38100" dir="2700000" algn="tl" rotWithShape="0">
            <a:prstClr val="black">
              <a:alpha val="40000"/>
            </a:prstClr>
          </a:outerShdw>
        </a:effectLst>
      </dgm:spPr>
      <dgm:t>
        <a:bodyPr/>
        <a:lstStyle/>
        <a:p>
          <a:r>
            <a:rPr lang="ja-JP" altLang="en-US" sz="2000" b="1" dirty="0">
              <a:effectLst>
                <a:outerShdw blurRad="38100" dist="38100" dir="2700000" algn="tl">
                  <a:srgbClr val="000000">
                    <a:alpha val="43137"/>
                  </a:srgbClr>
                </a:outerShdw>
              </a:effectLst>
            </a:rPr>
            <a:t>詩篇</a:t>
          </a:r>
          <a:r>
            <a:rPr lang="es-ES" sz="2000" b="1" dirty="0">
              <a:effectLst>
                <a:outerShdw blurRad="38100" dist="38100" dir="2700000" algn="tl">
                  <a:srgbClr val="000000">
                    <a:alpha val="43137"/>
                  </a:srgbClr>
                </a:outerShdw>
              </a:effectLst>
            </a:rPr>
            <a:t> 135:10-12</a:t>
          </a:r>
        </a:p>
      </dgm:t>
    </dgm:pt>
    <dgm:pt modelId="{83FB741B-E81D-40B5-8839-546D097116E9}" type="parTrans" cxnId="{ACBAD5DC-12B5-47A3-8536-539ADD756912}">
      <dgm:prSet/>
      <dgm:spPr/>
      <dgm:t>
        <a:bodyPr/>
        <a:lstStyle/>
        <a:p>
          <a:endParaRPr lang="es-ES" sz="2000" b="1"/>
        </a:p>
      </dgm:t>
    </dgm:pt>
    <dgm:pt modelId="{96F6FA16-6C32-486D-8002-37E583C52419}" type="sibTrans" cxnId="{ACBAD5DC-12B5-47A3-8536-539ADD756912}">
      <dgm:prSet/>
      <dgm:spPr/>
      <dgm:t>
        <a:bodyPr/>
        <a:lstStyle/>
        <a:p>
          <a:endParaRPr lang="es-ES" sz="2000" b="1"/>
        </a:p>
      </dgm:t>
    </dgm:pt>
    <dgm:pt modelId="{424D62C0-EDC3-49B9-8943-7B84049BF1DE}" type="pres">
      <dgm:prSet presAssocID="{D0B26071-D41A-4550-9EBC-E156CA4DFB67}" presName="hierChild1" presStyleCnt="0">
        <dgm:presLayoutVars>
          <dgm:orgChart val="1"/>
          <dgm:chPref val="1"/>
          <dgm:dir/>
          <dgm:animOne val="branch"/>
          <dgm:animLvl val="lvl"/>
          <dgm:resizeHandles/>
        </dgm:presLayoutVars>
      </dgm:prSet>
      <dgm:spPr/>
    </dgm:pt>
    <dgm:pt modelId="{F99538A6-9461-4EFD-A3DB-2BE1F485F07B}" type="pres">
      <dgm:prSet presAssocID="{0B4CC9A2-5A4C-40C4-8C2F-7023BB596FC3}" presName="hierRoot1" presStyleCnt="0">
        <dgm:presLayoutVars>
          <dgm:hierBranch val="init"/>
        </dgm:presLayoutVars>
      </dgm:prSet>
      <dgm:spPr/>
    </dgm:pt>
    <dgm:pt modelId="{2060D809-4213-49EF-800D-878552A740F8}" type="pres">
      <dgm:prSet presAssocID="{0B4CC9A2-5A4C-40C4-8C2F-7023BB596FC3}" presName="rootComposite1" presStyleCnt="0"/>
      <dgm:spPr/>
    </dgm:pt>
    <dgm:pt modelId="{B86C19F3-6720-4F57-8B05-8158F96F2C4C}" type="pres">
      <dgm:prSet presAssocID="{0B4CC9A2-5A4C-40C4-8C2F-7023BB596FC3}" presName="rootText1" presStyleLbl="node0" presStyleIdx="0" presStyleCnt="1" custScaleX="281664">
        <dgm:presLayoutVars>
          <dgm:chPref val="3"/>
        </dgm:presLayoutVars>
      </dgm:prSet>
      <dgm:spPr/>
    </dgm:pt>
    <dgm:pt modelId="{EE2E9B1D-89E0-4811-B712-3BF99492AA6C}" type="pres">
      <dgm:prSet presAssocID="{0B4CC9A2-5A4C-40C4-8C2F-7023BB596FC3}" presName="rootConnector1" presStyleLbl="node1" presStyleIdx="0" presStyleCnt="0"/>
      <dgm:spPr/>
    </dgm:pt>
    <dgm:pt modelId="{6513C419-0F1D-4A21-97D6-8D8259CC1F30}" type="pres">
      <dgm:prSet presAssocID="{0B4CC9A2-5A4C-40C4-8C2F-7023BB596FC3}" presName="hierChild2" presStyleCnt="0"/>
      <dgm:spPr/>
    </dgm:pt>
    <dgm:pt modelId="{960B4184-E165-430D-81B5-E89857969256}" type="pres">
      <dgm:prSet presAssocID="{BD931A79-28DC-4FC5-9703-CAA52F217FEA}" presName="Name37" presStyleLbl="parChTrans1D2" presStyleIdx="0" presStyleCnt="4"/>
      <dgm:spPr/>
    </dgm:pt>
    <dgm:pt modelId="{2FBC235A-1E0B-4539-B170-6A0598891B35}" type="pres">
      <dgm:prSet presAssocID="{59B410BD-CDA4-4DB7-A83C-FAA9CCCC38D2}" presName="hierRoot2" presStyleCnt="0">
        <dgm:presLayoutVars>
          <dgm:hierBranch val="init"/>
        </dgm:presLayoutVars>
      </dgm:prSet>
      <dgm:spPr/>
    </dgm:pt>
    <dgm:pt modelId="{E981B0AC-3D0A-47DF-9C75-E9387E784C6A}" type="pres">
      <dgm:prSet presAssocID="{59B410BD-CDA4-4DB7-A83C-FAA9CCCC38D2}" presName="rootComposite" presStyleCnt="0"/>
      <dgm:spPr/>
    </dgm:pt>
    <dgm:pt modelId="{3B68829D-DE10-49D3-91F0-4295145DC96E}" type="pres">
      <dgm:prSet presAssocID="{59B410BD-CDA4-4DB7-A83C-FAA9CCCC38D2}" presName="rootText" presStyleLbl="node2" presStyleIdx="0" presStyleCnt="3" custScaleY="148960">
        <dgm:presLayoutVars>
          <dgm:chPref val="3"/>
        </dgm:presLayoutVars>
      </dgm:prSet>
      <dgm:spPr/>
    </dgm:pt>
    <dgm:pt modelId="{3457092D-B324-426C-9002-3BF1AD85AA16}" type="pres">
      <dgm:prSet presAssocID="{59B410BD-CDA4-4DB7-A83C-FAA9CCCC38D2}" presName="rootConnector" presStyleLbl="node2" presStyleIdx="0" presStyleCnt="3"/>
      <dgm:spPr/>
    </dgm:pt>
    <dgm:pt modelId="{D34ACC2E-BB28-441B-A8DA-29DAEB777DB5}" type="pres">
      <dgm:prSet presAssocID="{59B410BD-CDA4-4DB7-A83C-FAA9CCCC38D2}" presName="hierChild4" presStyleCnt="0"/>
      <dgm:spPr/>
    </dgm:pt>
    <dgm:pt modelId="{B29A60A6-98A7-4E64-BA80-BD2A296E3812}" type="pres">
      <dgm:prSet presAssocID="{8363B8B0-474E-4CBB-877C-EF1704070CEF}" presName="Name37" presStyleLbl="parChTrans1D3" presStyleIdx="0" presStyleCnt="3"/>
      <dgm:spPr/>
    </dgm:pt>
    <dgm:pt modelId="{3A46D189-446B-41D0-BF10-86F38D89D49A}" type="pres">
      <dgm:prSet presAssocID="{E8CDA9F8-5F27-4EFF-98E9-3FA6C317D689}" presName="hierRoot2" presStyleCnt="0">
        <dgm:presLayoutVars>
          <dgm:hierBranch val="init"/>
        </dgm:presLayoutVars>
      </dgm:prSet>
      <dgm:spPr/>
    </dgm:pt>
    <dgm:pt modelId="{D33AB924-52E1-4CC7-91E3-74CF393C2445}" type="pres">
      <dgm:prSet presAssocID="{E8CDA9F8-5F27-4EFF-98E9-3FA6C317D689}" presName="rootComposite" presStyleCnt="0"/>
      <dgm:spPr/>
    </dgm:pt>
    <dgm:pt modelId="{C3B53BDE-8006-49A6-AA0C-8115A6B605FC}" type="pres">
      <dgm:prSet presAssocID="{E8CDA9F8-5F27-4EFF-98E9-3FA6C317D689}" presName="rootText" presStyleLbl="node3" presStyleIdx="0" presStyleCnt="3">
        <dgm:presLayoutVars>
          <dgm:chPref val="3"/>
        </dgm:presLayoutVars>
      </dgm:prSet>
      <dgm:spPr/>
    </dgm:pt>
    <dgm:pt modelId="{3919DFBB-121C-456E-8FAB-CE93FC370A5F}" type="pres">
      <dgm:prSet presAssocID="{E8CDA9F8-5F27-4EFF-98E9-3FA6C317D689}" presName="rootConnector" presStyleLbl="node3" presStyleIdx="0" presStyleCnt="3"/>
      <dgm:spPr/>
    </dgm:pt>
    <dgm:pt modelId="{5E0F2877-4B3B-4B14-BC23-527C473B52E6}" type="pres">
      <dgm:prSet presAssocID="{E8CDA9F8-5F27-4EFF-98E9-3FA6C317D689}" presName="hierChild4" presStyleCnt="0"/>
      <dgm:spPr/>
    </dgm:pt>
    <dgm:pt modelId="{6F334446-FBE4-4F9E-8DAC-05F98CBEED94}" type="pres">
      <dgm:prSet presAssocID="{E8CDA9F8-5F27-4EFF-98E9-3FA6C317D689}" presName="hierChild5" presStyleCnt="0"/>
      <dgm:spPr/>
    </dgm:pt>
    <dgm:pt modelId="{7216279E-8802-4B35-83CB-0210CD7C545F}" type="pres">
      <dgm:prSet presAssocID="{59B410BD-CDA4-4DB7-A83C-FAA9CCCC38D2}" presName="hierChild5" presStyleCnt="0"/>
      <dgm:spPr/>
    </dgm:pt>
    <dgm:pt modelId="{1C9B7BA0-7FA3-4600-832B-849626A62ABE}" type="pres">
      <dgm:prSet presAssocID="{855F6E45-C097-4AE9-ACAE-9396987589B9}" presName="Name37" presStyleLbl="parChTrans1D2" presStyleIdx="1" presStyleCnt="4"/>
      <dgm:spPr/>
    </dgm:pt>
    <dgm:pt modelId="{5074BAFF-F225-470A-9F3F-F397F8D2A34A}" type="pres">
      <dgm:prSet presAssocID="{4B5B4EA4-1C71-417F-B2BB-EB5A703BA73F}" presName="hierRoot2" presStyleCnt="0">
        <dgm:presLayoutVars>
          <dgm:hierBranch val="init"/>
        </dgm:presLayoutVars>
      </dgm:prSet>
      <dgm:spPr/>
    </dgm:pt>
    <dgm:pt modelId="{385A9EFE-710C-4FF3-9510-5120D4C3134D}" type="pres">
      <dgm:prSet presAssocID="{4B5B4EA4-1C71-417F-B2BB-EB5A703BA73F}" presName="rootComposite" presStyleCnt="0"/>
      <dgm:spPr/>
    </dgm:pt>
    <dgm:pt modelId="{EEEFC83B-9994-41E0-AC09-CEC28B970226}" type="pres">
      <dgm:prSet presAssocID="{4B5B4EA4-1C71-417F-B2BB-EB5A703BA73F}" presName="rootText" presStyleLbl="node2" presStyleIdx="1" presStyleCnt="3" custScaleX="114571" custScaleY="148960">
        <dgm:presLayoutVars>
          <dgm:chPref val="3"/>
        </dgm:presLayoutVars>
      </dgm:prSet>
      <dgm:spPr/>
    </dgm:pt>
    <dgm:pt modelId="{EE9BB633-D8E5-4332-BE72-7E90F6AB97E7}" type="pres">
      <dgm:prSet presAssocID="{4B5B4EA4-1C71-417F-B2BB-EB5A703BA73F}" presName="rootConnector" presStyleLbl="node2" presStyleIdx="1" presStyleCnt="3"/>
      <dgm:spPr/>
    </dgm:pt>
    <dgm:pt modelId="{96E9D893-8296-4162-82D2-DEEBD1F3CF3F}" type="pres">
      <dgm:prSet presAssocID="{4B5B4EA4-1C71-417F-B2BB-EB5A703BA73F}" presName="hierChild4" presStyleCnt="0"/>
      <dgm:spPr/>
    </dgm:pt>
    <dgm:pt modelId="{FD3EA36D-BD95-4819-8A08-5517399D734B}" type="pres">
      <dgm:prSet presAssocID="{61873605-4DD0-481D-9D81-47A6068D77B1}" presName="Name37" presStyleLbl="parChTrans1D3" presStyleIdx="1" presStyleCnt="3"/>
      <dgm:spPr/>
    </dgm:pt>
    <dgm:pt modelId="{F73BF1EF-918E-4C92-B28D-5CBDC6D67DF6}" type="pres">
      <dgm:prSet presAssocID="{F5CEDDEC-EF0B-4586-96BB-7BEF3938F78E}" presName="hierRoot2" presStyleCnt="0">
        <dgm:presLayoutVars>
          <dgm:hierBranch val="init"/>
        </dgm:presLayoutVars>
      </dgm:prSet>
      <dgm:spPr/>
    </dgm:pt>
    <dgm:pt modelId="{62FBFBB8-D021-48FB-8841-9EAB2C9575B5}" type="pres">
      <dgm:prSet presAssocID="{F5CEDDEC-EF0B-4586-96BB-7BEF3938F78E}" presName="rootComposite" presStyleCnt="0"/>
      <dgm:spPr/>
    </dgm:pt>
    <dgm:pt modelId="{31794C17-6C24-41EF-BFD3-72BAC5750B47}" type="pres">
      <dgm:prSet presAssocID="{F5CEDDEC-EF0B-4586-96BB-7BEF3938F78E}" presName="rootText" presStyleLbl="node3" presStyleIdx="1" presStyleCnt="3">
        <dgm:presLayoutVars>
          <dgm:chPref val="3"/>
        </dgm:presLayoutVars>
      </dgm:prSet>
      <dgm:spPr/>
    </dgm:pt>
    <dgm:pt modelId="{B2B3C61A-60FF-4788-95FC-1177D66C2B65}" type="pres">
      <dgm:prSet presAssocID="{F5CEDDEC-EF0B-4586-96BB-7BEF3938F78E}" presName="rootConnector" presStyleLbl="node3" presStyleIdx="1" presStyleCnt="3"/>
      <dgm:spPr/>
    </dgm:pt>
    <dgm:pt modelId="{B09BAE95-44E5-49C6-A210-D81AEE581973}" type="pres">
      <dgm:prSet presAssocID="{F5CEDDEC-EF0B-4586-96BB-7BEF3938F78E}" presName="hierChild4" presStyleCnt="0"/>
      <dgm:spPr/>
    </dgm:pt>
    <dgm:pt modelId="{070FF659-425F-4475-81C4-EB272262866D}" type="pres">
      <dgm:prSet presAssocID="{F5CEDDEC-EF0B-4586-96BB-7BEF3938F78E}" presName="hierChild5" presStyleCnt="0"/>
      <dgm:spPr/>
    </dgm:pt>
    <dgm:pt modelId="{F6DBBC7F-3AC0-4181-97A3-1BC41C38BFC8}" type="pres">
      <dgm:prSet presAssocID="{4B5B4EA4-1C71-417F-B2BB-EB5A703BA73F}" presName="hierChild5" presStyleCnt="0"/>
      <dgm:spPr/>
    </dgm:pt>
    <dgm:pt modelId="{7D7C3B65-8ADF-49E3-8034-89C8AD3A6A02}" type="pres">
      <dgm:prSet presAssocID="{C38A6EEA-5EAB-45A7-9030-A89DE3A3A416}" presName="Name37" presStyleLbl="parChTrans1D2" presStyleIdx="2" presStyleCnt="4"/>
      <dgm:spPr/>
    </dgm:pt>
    <dgm:pt modelId="{B60F188A-3CC6-4089-BED4-F9B2C84DDEC6}" type="pres">
      <dgm:prSet presAssocID="{175E1485-A4F9-4208-8F1E-17BB4154BDCD}" presName="hierRoot2" presStyleCnt="0">
        <dgm:presLayoutVars>
          <dgm:hierBranch val="init"/>
        </dgm:presLayoutVars>
      </dgm:prSet>
      <dgm:spPr/>
    </dgm:pt>
    <dgm:pt modelId="{AAF57F09-EF2F-44ED-80CB-18DCB4D18423}" type="pres">
      <dgm:prSet presAssocID="{175E1485-A4F9-4208-8F1E-17BB4154BDCD}" presName="rootComposite" presStyleCnt="0"/>
      <dgm:spPr/>
    </dgm:pt>
    <dgm:pt modelId="{04A0490F-3195-46D7-8779-FE53F51038D4}" type="pres">
      <dgm:prSet presAssocID="{175E1485-A4F9-4208-8F1E-17BB4154BDCD}" presName="rootText" presStyleLbl="node2" presStyleIdx="2" presStyleCnt="3" custScaleY="139614" custLinFactNeighborX="20365" custLinFactNeighborY="39222">
        <dgm:presLayoutVars>
          <dgm:chPref val="3"/>
        </dgm:presLayoutVars>
      </dgm:prSet>
      <dgm:spPr/>
    </dgm:pt>
    <dgm:pt modelId="{2B9D35FA-972A-451C-ABDB-6FF3EB90C599}" type="pres">
      <dgm:prSet presAssocID="{175E1485-A4F9-4208-8F1E-17BB4154BDCD}" presName="rootConnector" presStyleLbl="node2" presStyleIdx="2" presStyleCnt="3"/>
      <dgm:spPr/>
    </dgm:pt>
    <dgm:pt modelId="{C428B0B0-A24F-4451-80D1-6003E6A780B1}" type="pres">
      <dgm:prSet presAssocID="{175E1485-A4F9-4208-8F1E-17BB4154BDCD}" presName="hierChild4" presStyleCnt="0"/>
      <dgm:spPr/>
    </dgm:pt>
    <dgm:pt modelId="{A3C58583-FAE9-42AF-AB12-245A4DBF741D}" type="pres">
      <dgm:prSet presAssocID="{83FB741B-E81D-40B5-8839-546D097116E9}" presName="Name37" presStyleLbl="parChTrans1D3" presStyleIdx="2" presStyleCnt="3"/>
      <dgm:spPr/>
    </dgm:pt>
    <dgm:pt modelId="{520C69E7-CCAB-4B26-AC8E-47205323008C}" type="pres">
      <dgm:prSet presAssocID="{5A275D49-FAE6-4DEC-AA7B-3DAC0315E1F3}" presName="hierRoot2" presStyleCnt="0">
        <dgm:presLayoutVars>
          <dgm:hierBranch val="init"/>
        </dgm:presLayoutVars>
      </dgm:prSet>
      <dgm:spPr/>
    </dgm:pt>
    <dgm:pt modelId="{DB095CCA-7E24-4FCB-BC61-FEEA307FB9D6}" type="pres">
      <dgm:prSet presAssocID="{5A275D49-FAE6-4DEC-AA7B-3DAC0315E1F3}" presName="rootComposite" presStyleCnt="0"/>
      <dgm:spPr/>
    </dgm:pt>
    <dgm:pt modelId="{F8E70081-E574-419E-84B9-6527E0769697}" type="pres">
      <dgm:prSet presAssocID="{5A275D49-FAE6-4DEC-AA7B-3DAC0315E1F3}" presName="rootText" presStyleLbl="node3" presStyleIdx="2" presStyleCnt="3" custLinFactNeighborX="-4635" custLinFactNeighborY="17293">
        <dgm:presLayoutVars>
          <dgm:chPref val="3"/>
        </dgm:presLayoutVars>
      </dgm:prSet>
      <dgm:spPr/>
    </dgm:pt>
    <dgm:pt modelId="{52E880FA-E287-41B7-B1C7-968C71862240}" type="pres">
      <dgm:prSet presAssocID="{5A275D49-FAE6-4DEC-AA7B-3DAC0315E1F3}" presName="rootConnector" presStyleLbl="node3" presStyleIdx="2" presStyleCnt="3"/>
      <dgm:spPr/>
    </dgm:pt>
    <dgm:pt modelId="{F53A8548-3606-46C8-9998-9C73A64CAD4A}" type="pres">
      <dgm:prSet presAssocID="{5A275D49-FAE6-4DEC-AA7B-3DAC0315E1F3}" presName="hierChild4" presStyleCnt="0"/>
      <dgm:spPr/>
    </dgm:pt>
    <dgm:pt modelId="{88A2BD30-30DE-4C2E-8DED-C0C4E4E0DFF2}" type="pres">
      <dgm:prSet presAssocID="{5A275D49-FAE6-4DEC-AA7B-3DAC0315E1F3}" presName="hierChild5" presStyleCnt="0"/>
      <dgm:spPr/>
    </dgm:pt>
    <dgm:pt modelId="{E16D1C52-1E8F-459D-9B1F-BACB9F830D2F}" type="pres">
      <dgm:prSet presAssocID="{175E1485-A4F9-4208-8F1E-17BB4154BDCD}" presName="hierChild5" presStyleCnt="0"/>
      <dgm:spPr/>
    </dgm:pt>
    <dgm:pt modelId="{624EADAE-B04C-4220-BF8A-935D3E976781}" type="pres">
      <dgm:prSet presAssocID="{0B4CC9A2-5A4C-40C4-8C2F-7023BB596FC3}" presName="hierChild3" presStyleCnt="0"/>
      <dgm:spPr/>
    </dgm:pt>
    <dgm:pt modelId="{6C66ACA2-995E-418B-9679-60237CF38C34}" type="pres">
      <dgm:prSet presAssocID="{D03F0E3C-FCF0-4529-BFDD-E85F62D9171F}" presName="Name111" presStyleLbl="parChTrans1D2" presStyleIdx="3" presStyleCnt="4"/>
      <dgm:spPr/>
    </dgm:pt>
    <dgm:pt modelId="{BC9D9E90-B6C1-4824-B195-8A44CDAD87BC}" type="pres">
      <dgm:prSet presAssocID="{D63A99A6-E75B-4EEE-9CD4-17C1A8B9872A}" presName="hierRoot3" presStyleCnt="0">
        <dgm:presLayoutVars>
          <dgm:hierBranch val="init"/>
        </dgm:presLayoutVars>
      </dgm:prSet>
      <dgm:spPr/>
    </dgm:pt>
    <dgm:pt modelId="{B794747D-A65C-42F0-A599-474FD4A65548}" type="pres">
      <dgm:prSet presAssocID="{D63A99A6-E75B-4EEE-9CD4-17C1A8B9872A}" presName="rootComposite3" presStyleCnt="0"/>
      <dgm:spPr/>
    </dgm:pt>
    <dgm:pt modelId="{7F3D0F71-2E7B-4AA5-BC65-8192738BACA8}" type="pres">
      <dgm:prSet presAssocID="{D63A99A6-E75B-4EEE-9CD4-17C1A8B9872A}" presName="rootText3" presStyleLbl="asst1" presStyleIdx="0" presStyleCnt="1" custScaleX="148022" custScaleY="208484">
        <dgm:presLayoutVars>
          <dgm:chPref val="3"/>
        </dgm:presLayoutVars>
      </dgm:prSet>
      <dgm:spPr/>
    </dgm:pt>
    <dgm:pt modelId="{C056A4F8-31F2-4784-A5E0-83D11BBD3716}" type="pres">
      <dgm:prSet presAssocID="{D63A99A6-E75B-4EEE-9CD4-17C1A8B9872A}" presName="rootConnector3" presStyleLbl="asst1" presStyleIdx="0" presStyleCnt="1"/>
      <dgm:spPr/>
    </dgm:pt>
    <dgm:pt modelId="{978DB82C-4FB4-4B7D-BBD2-E90FF34AA8D1}" type="pres">
      <dgm:prSet presAssocID="{D63A99A6-E75B-4EEE-9CD4-17C1A8B9872A}" presName="hierChild6" presStyleCnt="0"/>
      <dgm:spPr/>
    </dgm:pt>
    <dgm:pt modelId="{D485E2DE-2123-4366-9D27-A1D28256B390}" type="pres">
      <dgm:prSet presAssocID="{D63A99A6-E75B-4EEE-9CD4-17C1A8B9872A}" presName="hierChild7" presStyleCnt="0"/>
      <dgm:spPr/>
    </dgm:pt>
  </dgm:ptLst>
  <dgm:cxnLst>
    <dgm:cxn modelId="{3DECBF0A-290D-464F-9053-13214AB6B1FB}" type="presOf" srcId="{0B4CC9A2-5A4C-40C4-8C2F-7023BB596FC3}" destId="{EE2E9B1D-89E0-4811-B712-3BF99492AA6C}" srcOrd="1" destOrd="0" presId="urn:microsoft.com/office/officeart/2005/8/layout/orgChart1"/>
    <dgm:cxn modelId="{DB54970D-A8A8-47C8-B2BB-1D762CA9D45F}" type="presOf" srcId="{83FB741B-E81D-40B5-8839-546D097116E9}" destId="{A3C58583-FAE9-42AF-AB12-245A4DBF741D}" srcOrd="0" destOrd="0" presId="urn:microsoft.com/office/officeart/2005/8/layout/orgChart1"/>
    <dgm:cxn modelId="{D3F77410-1A00-44BA-A2EB-7F28891F29D7}" srcId="{D0B26071-D41A-4550-9EBC-E156CA4DFB67}" destId="{0B4CC9A2-5A4C-40C4-8C2F-7023BB596FC3}" srcOrd="0" destOrd="0" parTransId="{BFEA8438-897F-4CEA-9C8B-B3A66F56C1AE}" sibTransId="{8F39B816-6A0D-48D5-8856-258F224CC79F}"/>
    <dgm:cxn modelId="{3F86C519-C750-4F85-B904-6EE957E39969}" type="presOf" srcId="{175E1485-A4F9-4208-8F1E-17BB4154BDCD}" destId="{04A0490F-3195-46D7-8779-FE53F51038D4}" srcOrd="0" destOrd="0" presId="urn:microsoft.com/office/officeart/2005/8/layout/orgChart1"/>
    <dgm:cxn modelId="{6B52CC1E-11C8-463C-8ADD-E20F7808B72C}" type="presOf" srcId="{4B5B4EA4-1C71-417F-B2BB-EB5A703BA73F}" destId="{EE9BB633-D8E5-4332-BE72-7E90F6AB97E7}" srcOrd="1" destOrd="0" presId="urn:microsoft.com/office/officeart/2005/8/layout/orgChart1"/>
    <dgm:cxn modelId="{6B81AA1F-0986-49A4-BD4C-B1E08C909F14}" type="presOf" srcId="{0B4CC9A2-5A4C-40C4-8C2F-7023BB596FC3}" destId="{B86C19F3-6720-4F57-8B05-8158F96F2C4C}" srcOrd="0" destOrd="0" presId="urn:microsoft.com/office/officeart/2005/8/layout/orgChart1"/>
    <dgm:cxn modelId="{D3D3BC22-BD06-4B69-87BA-32498EAA8002}" type="presOf" srcId="{F5CEDDEC-EF0B-4586-96BB-7BEF3938F78E}" destId="{31794C17-6C24-41EF-BFD3-72BAC5750B47}" srcOrd="0" destOrd="0" presId="urn:microsoft.com/office/officeart/2005/8/layout/orgChart1"/>
    <dgm:cxn modelId="{AB72CA24-1D48-46ED-9D21-16FABE5E5415}" type="presOf" srcId="{175E1485-A4F9-4208-8F1E-17BB4154BDCD}" destId="{2B9D35FA-972A-451C-ABDB-6FF3EB90C599}" srcOrd="1" destOrd="0" presId="urn:microsoft.com/office/officeart/2005/8/layout/orgChart1"/>
    <dgm:cxn modelId="{CA356E6C-EECC-4C31-9258-F31F70A2347B}" type="presOf" srcId="{8363B8B0-474E-4CBB-877C-EF1704070CEF}" destId="{B29A60A6-98A7-4E64-BA80-BD2A296E3812}" srcOrd="0" destOrd="0" presId="urn:microsoft.com/office/officeart/2005/8/layout/orgChart1"/>
    <dgm:cxn modelId="{B1768F4C-6FC9-485B-85DF-599B983E8788}" type="presOf" srcId="{5A275D49-FAE6-4DEC-AA7B-3DAC0315E1F3}" destId="{F8E70081-E574-419E-84B9-6527E0769697}" srcOrd="0" destOrd="0" presId="urn:microsoft.com/office/officeart/2005/8/layout/orgChart1"/>
    <dgm:cxn modelId="{CC87BF4C-D7F6-4853-BAE2-A562E890EF3F}" srcId="{59B410BD-CDA4-4DB7-A83C-FAA9CCCC38D2}" destId="{E8CDA9F8-5F27-4EFF-98E9-3FA6C317D689}" srcOrd="0" destOrd="0" parTransId="{8363B8B0-474E-4CBB-877C-EF1704070CEF}" sibTransId="{D5FF170E-DA71-4A24-B043-D5E6F804F32A}"/>
    <dgm:cxn modelId="{BBC98B6F-8786-45B0-A65A-2E9CC39E68AA}" type="presOf" srcId="{C38A6EEA-5EAB-45A7-9030-A89DE3A3A416}" destId="{7D7C3B65-8ADF-49E3-8034-89C8AD3A6A02}" srcOrd="0" destOrd="0" presId="urn:microsoft.com/office/officeart/2005/8/layout/orgChart1"/>
    <dgm:cxn modelId="{ECEE9053-C8C0-4408-9416-87AA711440F9}" type="presOf" srcId="{61873605-4DD0-481D-9D81-47A6068D77B1}" destId="{FD3EA36D-BD95-4819-8A08-5517399D734B}" srcOrd="0" destOrd="0" presId="urn:microsoft.com/office/officeart/2005/8/layout/orgChart1"/>
    <dgm:cxn modelId="{CF7FC355-93C3-4844-A7E2-1B52A0F950E5}" type="presOf" srcId="{5A275D49-FAE6-4DEC-AA7B-3DAC0315E1F3}" destId="{52E880FA-E287-41B7-B1C7-968C71862240}" srcOrd="1" destOrd="0" presId="urn:microsoft.com/office/officeart/2005/8/layout/orgChart1"/>
    <dgm:cxn modelId="{1320007D-3CF7-4695-AF1D-5BAF0BEC53B2}" type="presOf" srcId="{59B410BD-CDA4-4DB7-A83C-FAA9CCCC38D2}" destId="{3457092D-B324-426C-9002-3BF1AD85AA16}" srcOrd="1" destOrd="0" presId="urn:microsoft.com/office/officeart/2005/8/layout/orgChart1"/>
    <dgm:cxn modelId="{5E2F7F88-A47E-4154-86F9-19B3BC39566A}" type="presOf" srcId="{BD931A79-28DC-4FC5-9703-CAA52F217FEA}" destId="{960B4184-E165-430D-81B5-E89857969256}" srcOrd="0" destOrd="0" presId="urn:microsoft.com/office/officeart/2005/8/layout/orgChart1"/>
    <dgm:cxn modelId="{55AC3B8B-41E2-4495-8AF0-7F3A441B5B09}" srcId="{0B4CC9A2-5A4C-40C4-8C2F-7023BB596FC3}" destId="{59B410BD-CDA4-4DB7-A83C-FAA9CCCC38D2}" srcOrd="1" destOrd="0" parTransId="{BD931A79-28DC-4FC5-9703-CAA52F217FEA}" sibTransId="{8B4F941E-9543-4DDF-BF85-FCB047D9D606}"/>
    <dgm:cxn modelId="{714E2794-9367-4C6C-8094-160D1246F575}" srcId="{0B4CC9A2-5A4C-40C4-8C2F-7023BB596FC3}" destId="{175E1485-A4F9-4208-8F1E-17BB4154BDCD}" srcOrd="3" destOrd="0" parTransId="{C38A6EEA-5EAB-45A7-9030-A89DE3A3A416}" sibTransId="{11E0738B-A729-49FD-9E37-47A5DB242783}"/>
    <dgm:cxn modelId="{EF9FA299-1475-4380-86A0-6BF90A1C6C98}" type="presOf" srcId="{855F6E45-C097-4AE9-ACAE-9396987589B9}" destId="{1C9B7BA0-7FA3-4600-832B-849626A62ABE}" srcOrd="0" destOrd="0" presId="urn:microsoft.com/office/officeart/2005/8/layout/orgChart1"/>
    <dgm:cxn modelId="{B7F752A2-BCF3-4552-A8A8-7BE9B515F599}" type="presOf" srcId="{F5CEDDEC-EF0B-4586-96BB-7BEF3938F78E}" destId="{B2B3C61A-60FF-4788-95FC-1177D66C2B65}" srcOrd="1" destOrd="0" presId="urn:microsoft.com/office/officeart/2005/8/layout/orgChart1"/>
    <dgm:cxn modelId="{31FC8AA8-8865-4DF0-8B12-9FD9733B9DA6}" type="presOf" srcId="{59B410BD-CDA4-4DB7-A83C-FAA9CCCC38D2}" destId="{3B68829D-DE10-49D3-91F0-4295145DC96E}" srcOrd="0" destOrd="0" presId="urn:microsoft.com/office/officeart/2005/8/layout/orgChart1"/>
    <dgm:cxn modelId="{7D08E4B5-AB8B-4DAE-8C45-98D1B3E3F370}" type="presOf" srcId="{E8CDA9F8-5F27-4EFF-98E9-3FA6C317D689}" destId="{3919DFBB-121C-456E-8FAB-CE93FC370A5F}" srcOrd="1" destOrd="0" presId="urn:microsoft.com/office/officeart/2005/8/layout/orgChart1"/>
    <dgm:cxn modelId="{4E5CAEBC-34F3-4342-98BA-AE32CDC67540}" srcId="{0B4CC9A2-5A4C-40C4-8C2F-7023BB596FC3}" destId="{4B5B4EA4-1C71-417F-B2BB-EB5A703BA73F}" srcOrd="2" destOrd="0" parTransId="{855F6E45-C097-4AE9-ACAE-9396987589B9}" sibTransId="{B599CFB5-9573-4865-8A5A-CAFC16B6510F}"/>
    <dgm:cxn modelId="{A05E10C3-DE53-43B6-98EA-FAA20A4E6A87}" type="presOf" srcId="{D63A99A6-E75B-4EEE-9CD4-17C1A8B9872A}" destId="{C056A4F8-31F2-4784-A5E0-83D11BBD3716}" srcOrd="1" destOrd="0" presId="urn:microsoft.com/office/officeart/2005/8/layout/orgChart1"/>
    <dgm:cxn modelId="{81816CC8-F4D9-42DB-9791-382ABF14032F}" srcId="{4B5B4EA4-1C71-417F-B2BB-EB5A703BA73F}" destId="{F5CEDDEC-EF0B-4586-96BB-7BEF3938F78E}" srcOrd="0" destOrd="0" parTransId="{61873605-4DD0-481D-9D81-47A6068D77B1}" sibTransId="{26D5074C-3A7B-4F05-96DC-010A3B26F536}"/>
    <dgm:cxn modelId="{ACBAD5DC-12B5-47A3-8536-539ADD756912}" srcId="{175E1485-A4F9-4208-8F1E-17BB4154BDCD}" destId="{5A275D49-FAE6-4DEC-AA7B-3DAC0315E1F3}" srcOrd="0" destOrd="0" parTransId="{83FB741B-E81D-40B5-8839-546D097116E9}" sibTransId="{96F6FA16-6C32-486D-8002-37E583C52419}"/>
    <dgm:cxn modelId="{F29BEAE6-DA18-4CB5-AC69-17166A3E1668}" type="presOf" srcId="{D03F0E3C-FCF0-4529-BFDD-E85F62D9171F}" destId="{6C66ACA2-995E-418B-9679-60237CF38C34}" srcOrd="0" destOrd="0" presId="urn:microsoft.com/office/officeart/2005/8/layout/orgChart1"/>
    <dgm:cxn modelId="{B682C6E8-7EA9-4FB5-83CB-BD16698FE2E8}" type="presOf" srcId="{D0B26071-D41A-4550-9EBC-E156CA4DFB67}" destId="{424D62C0-EDC3-49B9-8943-7B84049BF1DE}" srcOrd="0" destOrd="0" presId="urn:microsoft.com/office/officeart/2005/8/layout/orgChart1"/>
    <dgm:cxn modelId="{44B754EB-8E02-4776-BD94-D3CA6266B5EC}" type="presOf" srcId="{D63A99A6-E75B-4EEE-9CD4-17C1A8B9872A}" destId="{7F3D0F71-2E7B-4AA5-BC65-8192738BACA8}" srcOrd="0" destOrd="0" presId="urn:microsoft.com/office/officeart/2005/8/layout/orgChart1"/>
    <dgm:cxn modelId="{9AB92EF5-92E1-4836-9FBE-A7FF33CD6DD3}" type="presOf" srcId="{4B5B4EA4-1C71-417F-B2BB-EB5A703BA73F}" destId="{EEEFC83B-9994-41E0-AC09-CEC28B970226}" srcOrd="0" destOrd="0" presId="urn:microsoft.com/office/officeart/2005/8/layout/orgChart1"/>
    <dgm:cxn modelId="{5CC2BFF5-E70E-44F6-874C-641EED11C801}" type="presOf" srcId="{E8CDA9F8-5F27-4EFF-98E9-3FA6C317D689}" destId="{C3B53BDE-8006-49A6-AA0C-8115A6B605FC}" srcOrd="0" destOrd="0" presId="urn:microsoft.com/office/officeart/2005/8/layout/orgChart1"/>
    <dgm:cxn modelId="{7588BEF9-ADE6-426B-A3C5-AE064580D51D}" srcId="{0B4CC9A2-5A4C-40C4-8C2F-7023BB596FC3}" destId="{D63A99A6-E75B-4EEE-9CD4-17C1A8B9872A}" srcOrd="0" destOrd="0" parTransId="{D03F0E3C-FCF0-4529-BFDD-E85F62D9171F}" sibTransId="{D71494CA-5E57-439E-BD7F-8FE03C8FED57}"/>
    <dgm:cxn modelId="{CED67013-DC88-4EDA-B8DB-7DF9DB26EE81}" type="presParOf" srcId="{424D62C0-EDC3-49B9-8943-7B84049BF1DE}" destId="{F99538A6-9461-4EFD-A3DB-2BE1F485F07B}" srcOrd="0" destOrd="0" presId="urn:microsoft.com/office/officeart/2005/8/layout/orgChart1"/>
    <dgm:cxn modelId="{D19E18CC-D85F-4CAF-AFAE-539F9F677241}" type="presParOf" srcId="{F99538A6-9461-4EFD-A3DB-2BE1F485F07B}" destId="{2060D809-4213-49EF-800D-878552A740F8}" srcOrd="0" destOrd="0" presId="urn:microsoft.com/office/officeart/2005/8/layout/orgChart1"/>
    <dgm:cxn modelId="{04DEBC1C-C72A-4262-B62C-BDA3C02C63C2}" type="presParOf" srcId="{2060D809-4213-49EF-800D-878552A740F8}" destId="{B86C19F3-6720-4F57-8B05-8158F96F2C4C}" srcOrd="0" destOrd="0" presId="urn:microsoft.com/office/officeart/2005/8/layout/orgChart1"/>
    <dgm:cxn modelId="{0A599C11-A767-4607-A2B4-986EABB5746E}" type="presParOf" srcId="{2060D809-4213-49EF-800D-878552A740F8}" destId="{EE2E9B1D-89E0-4811-B712-3BF99492AA6C}" srcOrd="1" destOrd="0" presId="urn:microsoft.com/office/officeart/2005/8/layout/orgChart1"/>
    <dgm:cxn modelId="{76CDEC6D-637E-41B0-B405-9605E9F996D9}" type="presParOf" srcId="{F99538A6-9461-4EFD-A3DB-2BE1F485F07B}" destId="{6513C419-0F1D-4A21-97D6-8D8259CC1F30}" srcOrd="1" destOrd="0" presId="urn:microsoft.com/office/officeart/2005/8/layout/orgChart1"/>
    <dgm:cxn modelId="{904F1604-CBB0-46B4-8E64-75DE0E5F68D0}" type="presParOf" srcId="{6513C419-0F1D-4A21-97D6-8D8259CC1F30}" destId="{960B4184-E165-430D-81B5-E89857969256}" srcOrd="0" destOrd="0" presId="urn:microsoft.com/office/officeart/2005/8/layout/orgChart1"/>
    <dgm:cxn modelId="{48D8D7FC-22D5-47E7-89C3-E0B90CE6FFFD}" type="presParOf" srcId="{6513C419-0F1D-4A21-97D6-8D8259CC1F30}" destId="{2FBC235A-1E0B-4539-B170-6A0598891B35}" srcOrd="1" destOrd="0" presId="urn:microsoft.com/office/officeart/2005/8/layout/orgChart1"/>
    <dgm:cxn modelId="{D325ED2A-93A6-4857-88B1-826600B14518}" type="presParOf" srcId="{2FBC235A-1E0B-4539-B170-6A0598891B35}" destId="{E981B0AC-3D0A-47DF-9C75-E9387E784C6A}" srcOrd="0" destOrd="0" presId="urn:microsoft.com/office/officeart/2005/8/layout/orgChart1"/>
    <dgm:cxn modelId="{9BF15572-4C7D-4AE0-BD9D-9E791D6E1715}" type="presParOf" srcId="{E981B0AC-3D0A-47DF-9C75-E9387E784C6A}" destId="{3B68829D-DE10-49D3-91F0-4295145DC96E}" srcOrd="0" destOrd="0" presId="urn:microsoft.com/office/officeart/2005/8/layout/orgChart1"/>
    <dgm:cxn modelId="{4522A923-D6E4-4EBD-B874-1124DB9E5498}" type="presParOf" srcId="{E981B0AC-3D0A-47DF-9C75-E9387E784C6A}" destId="{3457092D-B324-426C-9002-3BF1AD85AA16}" srcOrd="1" destOrd="0" presId="urn:microsoft.com/office/officeart/2005/8/layout/orgChart1"/>
    <dgm:cxn modelId="{B7F791CE-300A-41F4-9B5C-1ED1FFF250B7}" type="presParOf" srcId="{2FBC235A-1E0B-4539-B170-6A0598891B35}" destId="{D34ACC2E-BB28-441B-A8DA-29DAEB777DB5}" srcOrd="1" destOrd="0" presId="urn:microsoft.com/office/officeart/2005/8/layout/orgChart1"/>
    <dgm:cxn modelId="{258F0B9F-86A8-4FD7-810E-86FFA72F9118}" type="presParOf" srcId="{D34ACC2E-BB28-441B-A8DA-29DAEB777DB5}" destId="{B29A60A6-98A7-4E64-BA80-BD2A296E3812}" srcOrd="0" destOrd="0" presId="urn:microsoft.com/office/officeart/2005/8/layout/orgChart1"/>
    <dgm:cxn modelId="{1B906A4F-BCFC-4516-9C76-A74BB3D1D45D}" type="presParOf" srcId="{D34ACC2E-BB28-441B-A8DA-29DAEB777DB5}" destId="{3A46D189-446B-41D0-BF10-86F38D89D49A}" srcOrd="1" destOrd="0" presId="urn:microsoft.com/office/officeart/2005/8/layout/orgChart1"/>
    <dgm:cxn modelId="{0B699733-68D7-4BEB-A44F-E740DB079DBA}" type="presParOf" srcId="{3A46D189-446B-41D0-BF10-86F38D89D49A}" destId="{D33AB924-52E1-4CC7-91E3-74CF393C2445}" srcOrd="0" destOrd="0" presId="urn:microsoft.com/office/officeart/2005/8/layout/orgChart1"/>
    <dgm:cxn modelId="{2C2BE80B-8DD1-411B-9F00-49BDBA38A699}" type="presParOf" srcId="{D33AB924-52E1-4CC7-91E3-74CF393C2445}" destId="{C3B53BDE-8006-49A6-AA0C-8115A6B605FC}" srcOrd="0" destOrd="0" presId="urn:microsoft.com/office/officeart/2005/8/layout/orgChart1"/>
    <dgm:cxn modelId="{D45E6CE4-6259-41E2-9899-3F301B368CC5}" type="presParOf" srcId="{D33AB924-52E1-4CC7-91E3-74CF393C2445}" destId="{3919DFBB-121C-456E-8FAB-CE93FC370A5F}" srcOrd="1" destOrd="0" presId="urn:microsoft.com/office/officeart/2005/8/layout/orgChart1"/>
    <dgm:cxn modelId="{468D013A-1A4E-42F2-8ABB-4297DE1EDC6B}" type="presParOf" srcId="{3A46D189-446B-41D0-BF10-86F38D89D49A}" destId="{5E0F2877-4B3B-4B14-BC23-527C473B52E6}" srcOrd="1" destOrd="0" presId="urn:microsoft.com/office/officeart/2005/8/layout/orgChart1"/>
    <dgm:cxn modelId="{0A342BAD-669E-41ED-B6DA-CBD8106640C7}" type="presParOf" srcId="{3A46D189-446B-41D0-BF10-86F38D89D49A}" destId="{6F334446-FBE4-4F9E-8DAC-05F98CBEED94}" srcOrd="2" destOrd="0" presId="urn:microsoft.com/office/officeart/2005/8/layout/orgChart1"/>
    <dgm:cxn modelId="{592D62D1-D58B-4FEB-85CF-1A38A874BD6F}" type="presParOf" srcId="{2FBC235A-1E0B-4539-B170-6A0598891B35}" destId="{7216279E-8802-4B35-83CB-0210CD7C545F}" srcOrd="2" destOrd="0" presId="urn:microsoft.com/office/officeart/2005/8/layout/orgChart1"/>
    <dgm:cxn modelId="{4F51DF0C-D7E5-487D-8D1B-33B8784F32D2}" type="presParOf" srcId="{6513C419-0F1D-4A21-97D6-8D8259CC1F30}" destId="{1C9B7BA0-7FA3-4600-832B-849626A62ABE}" srcOrd="2" destOrd="0" presId="urn:microsoft.com/office/officeart/2005/8/layout/orgChart1"/>
    <dgm:cxn modelId="{BCB0868F-60EC-4E5B-B12D-2AE1E3741C6B}" type="presParOf" srcId="{6513C419-0F1D-4A21-97D6-8D8259CC1F30}" destId="{5074BAFF-F225-470A-9F3F-F397F8D2A34A}" srcOrd="3" destOrd="0" presId="urn:microsoft.com/office/officeart/2005/8/layout/orgChart1"/>
    <dgm:cxn modelId="{FC46DDBD-AC0A-4CEB-84B8-D5F69CA8DD85}" type="presParOf" srcId="{5074BAFF-F225-470A-9F3F-F397F8D2A34A}" destId="{385A9EFE-710C-4FF3-9510-5120D4C3134D}" srcOrd="0" destOrd="0" presId="urn:microsoft.com/office/officeart/2005/8/layout/orgChart1"/>
    <dgm:cxn modelId="{C81DB2CA-376A-412D-9EE3-558FC93ACC04}" type="presParOf" srcId="{385A9EFE-710C-4FF3-9510-5120D4C3134D}" destId="{EEEFC83B-9994-41E0-AC09-CEC28B970226}" srcOrd="0" destOrd="0" presId="urn:microsoft.com/office/officeart/2005/8/layout/orgChart1"/>
    <dgm:cxn modelId="{37BE2299-9434-4982-A121-8B0B5330F5F1}" type="presParOf" srcId="{385A9EFE-710C-4FF3-9510-5120D4C3134D}" destId="{EE9BB633-D8E5-4332-BE72-7E90F6AB97E7}" srcOrd="1" destOrd="0" presId="urn:microsoft.com/office/officeart/2005/8/layout/orgChart1"/>
    <dgm:cxn modelId="{8468CC23-389B-434B-AC7D-95EC52363F06}" type="presParOf" srcId="{5074BAFF-F225-470A-9F3F-F397F8D2A34A}" destId="{96E9D893-8296-4162-82D2-DEEBD1F3CF3F}" srcOrd="1" destOrd="0" presId="urn:microsoft.com/office/officeart/2005/8/layout/orgChart1"/>
    <dgm:cxn modelId="{C72B3722-AC78-4D07-80DF-781703C389F5}" type="presParOf" srcId="{96E9D893-8296-4162-82D2-DEEBD1F3CF3F}" destId="{FD3EA36D-BD95-4819-8A08-5517399D734B}" srcOrd="0" destOrd="0" presId="urn:microsoft.com/office/officeart/2005/8/layout/orgChart1"/>
    <dgm:cxn modelId="{6EBDB983-0220-4601-9877-0AA60004611F}" type="presParOf" srcId="{96E9D893-8296-4162-82D2-DEEBD1F3CF3F}" destId="{F73BF1EF-918E-4C92-B28D-5CBDC6D67DF6}" srcOrd="1" destOrd="0" presId="urn:microsoft.com/office/officeart/2005/8/layout/orgChart1"/>
    <dgm:cxn modelId="{2CA02387-CC34-4F8C-8045-A2DD7C403BBC}" type="presParOf" srcId="{F73BF1EF-918E-4C92-B28D-5CBDC6D67DF6}" destId="{62FBFBB8-D021-48FB-8841-9EAB2C9575B5}" srcOrd="0" destOrd="0" presId="urn:microsoft.com/office/officeart/2005/8/layout/orgChart1"/>
    <dgm:cxn modelId="{38AFD7E1-135F-475B-9B4E-081F628FE0E6}" type="presParOf" srcId="{62FBFBB8-D021-48FB-8841-9EAB2C9575B5}" destId="{31794C17-6C24-41EF-BFD3-72BAC5750B47}" srcOrd="0" destOrd="0" presId="urn:microsoft.com/office/officeart/2005/8/layout/orgChart1"/>
    <dgm:cxn modelId="{8A5ACF03-7592-4AED-80AC-3E3D5ADD2256}" type="presParOf" srcId="{62FBFBB8-D021-48FB-8841-9EAB2C9575B5}" destId="{B2B3C61A-60FF-4788-95FC-1177D66C2B65}" srcOrd="1" destOrd="0" presId="urn:microsoft.com/office/officeart/2005/8/layout/orgChart1"/>
    <dgm:cxn modelId="{34F080D3-180B-4D89-AD9F-871B237F341F}" type="presParOf" srcId="{F73BF1EF-918E-4C92-B28D-5CBDC6D67DF6}" destId="{B09BAE95-44E5-49C6-A210-D81AEE581973}" srcOrd="1" destOrd="0" presId="urn:microsoft.com/office/officeart/2005/8/layout/orgChart1"/>
    <dgm:cxn modelId="{68267CEF-1BDC-4B47-BD74-CCC4A0A04F05}" type="presParOf" srcId="{F73BF1EF-918E-4C92-B28D-5CBDC6D67DF6}" destId="{070FF659-425F-4475-81C4-EB272262866D}" srcOrd="2" destOrd="0" presId="urn:microsoft.com/office/officeart/2005/8/layout/orgChart1"/>
    <dgm:cxn modelId="{F74A3507-50F3-4F58-8C54-60EB6960FC6E}" type="presParOf" srcId="{5074BAFF-F225-470A-9F3F-F397F8D2A34A}" destId="{F6DBBC7F-3AC0-4181-97A3-1BC41C38BFC8}" srcOrd="2" destOrd="0" presId="urn:microsoft.com/office/officeart/2005/8/layout/orgChart1"/>
    <dgm:cxn modelId="{D07871CD-451E-4E92-AD06-926B6985E49B}" type="presParOf" srcId="{6513C419-0F1D-4A21-97D6-8D8259CC1F30}" destId="{7D7C3B65-8ADF-49E3-8034-89C8AD3A6A02}" srcOrd="4" destOrd="0" presId="urn:microsoft.com/office/officeart/2005/8/layout/orgChart1"/>
    <dgm:cxn modelId="{3CD3459D-D674-46D4-8B47-3EF01DAD3B89}" type="presParOf" srcId="{6513C419-0F1D-4A21-97D6-8D8259CC1F30}" destId="{B60F188A-3CC6-4089-BED4-F9B2C84DDEC6}" srcOrd="5" destOrd="0" presId="urn:microsoft.com/office/officeart/2005/8/layout/orgChart1"/>
    <dgm:cxn modelId="{73BB163B-EC04-473E-BE46-84A4BBDC46AB}" type="presParOf" srcId="{B60F188A-3CC6-4089-BED4-F9B2C84DDEC6}" destId="{AAF57F09-EF2F-44ED-80CB-18DCB4D18423}" srcOrd="0" destOrd="0" presId="urn:microsoft.com/office/officeart/2005/8/layout/orgChart1"/>
    <dgm:cxn modelId="{0334CD62-5199-458A-BEC2-48C6F5C8FA73}" type="presParOf" srcId="{AAF57F09-EF2F-44ED-80CB-18DCB4D18423}" destId="{04A0490F-3195-46D7-8779-FE53F51038D4}" srcOrd="0" destOrd="0" presId="urn:microsoft.com/office/officeart/2005/8/layout/orgChart1"/>
    <dgm:cxn modelId="{796852CF-6A0B-42FB-9968-53BF68DBD8ED}" type="presParOf" srcId="{AAF57F09-EF2F-44ED-80CB-18DCB4D18423}" destId="{2B9D35FA-972A-451C-ABDB-6FF3EB90C599}" srcOrd="1" destOrd="0" presId="urn:microsoft.com/office/officeart/2005/8/layout/orgChart1"/>
    <dgm:cxn modelId="{9A72D8EF-EA19-4A9F-A376-C42DCCC7DA25}" type="presParOf" srcId="{B60F188A-3CC6-4089-BED4-F9B2C84DDEC6}" destId="{C428B0B0-A24F-4451-80D1-6003E6A780B1}" srcOrd="1" destOrd="0" presId="urn:microsoft.com/office/officeart/2005/8/layout/orgChart1"/>
    <dgm:cxn modelId="{47D9C336-099A-41DE-BF04-59EFED56E812}" type="presParOf" srcId="{C428B0B0-A24F-4451-80D1-6003E6A780B1}" destId="{A3C58583-FAE9-42AF-AB12-245A4DBF741D}" srcOrd="0" destOrd="0" presId="urn:microsoft.com/office/officeart/2005/8/layout/orgChart1"/>
    <dgm:cxn modelId="{B191474E-666B-4137-961A-C2B807C389C4}" type="presParOf" srcId="{C428B0B0-A24F-4451-80D1-6003E6A780B1}" destId="{520C69E7-CCAB-4B26-AC8E-47205323008C}" srcOrd="1" destOrd="0" presId="urn:microsoft.com/office/officeart/2005/8/layout/orgChart1"/>
    <dgm:cxn modelId="{10ED1065-549E-490A-A011-C6D18464C096}" type="presParOf" srcId="{520C69E7-CCAB-4B26-AC8E-47205323008C}" destId="{DB095CCA-7E24-4FCB-BC61-FEEA307FB9D6}" srcOrd="0" destOrd="0" presId="urn:microsoft.com/office/officeart/2005/8/layout/orgChart1"/>
    <dgm:cxn modelId="{0438AF8A-8DD0-40AB-8C22-723F51D1A3E2}" type="presParOf" srcId="{DB095CCA-7E24-4FCB-BC61-FEEA307FB9D6}" destId="{F8E70081-E574-419E-84B9-6527E0769697}" srcOrd="0" destOrd="0" presId="urn:microsoft.com/office/officeart/2005/8/layout/orgChart1"/>
    <dgm:cxn modelId="{EB39C0FE-9C76-4A7F-985E-5422650462A0}" type="presParOf" srcId="{DB095CCA-7E24-4FCB-BC61-FEEA307FB9D6}" destId="{52E880FA-E287-41B7-B1C7-968C71862240}" srcOrd="1" destOrd="0" presId="urn:microsoft.com/office/officeart/2005/8/layout/orgChart1"/>
    <dgm:cxn modelId="{F8A3F6C5-B3A4-41FD-A7DC-043B1D26097C}" type="presParOf" srcId="{520C69E7-CCAB-4B26-AC8E-47205323008C}" destId="{F53A8548-3606-46C8-9998-9C73A64CAD4A}" srcOrd="1" destOrd="0" presId="urn:microsoft.com/office/officeart/2005/8/layout/orgChart1"/>
    <dgm:cxn modelId="{937F9333-BB3E-42CE-A6BE-F1B97E71B0A9}" type="presParOf" srcId="{520C69E7-CCAB-4B26-AC8E-47205323008C}" destId="{88A2BD30-30DE-4C2E-8DED-C0C4E4E0DFF2}" srcOrd="2" destOrd="0" presId="urn:microsoft.com/office/officeart/2005/8/layout/orgChart1"/>
    <dgm:cxn modelId="{D1A4A707-E892-4E75-9FB1-13D898C02CC4}" type="presParOf" srcId="{B60F188A-3CC6-4089-BED4-F9B2C84DDEC6}" destId="{E16D1C52-1E8F-459D-9B1F-BACB9F830D2F}" srcOrd="2" destOrd="0" presId="urn:microsoft.com/office/officeart/2005/8/layout/orgChart1"/>
    <dgm:cxn modelId="{B485CD86-038B-4D8F-8BE1-EF052952BDA7}" type="presParOf" srcId="{F99538A6-9461-4EFD-A3DB-2BE1F485F07B}" destId="{624EADAE-B04C-4220-BF8A-935D3E976781}" srcOrd="2" destOrd="0" presId="urn:microsoft.com/office/officeart/2005/8/layout/orgChart1"/>
    <dgm:cxn modelId="{CD76DE12-09C8-457C-B95E-4FEFB2F8EEA1}" type="presParOf" srcId="{624EADAE-B04C-4220-BF8A-935D3E976781}" destId="{6C66ACA2-995E-418B-9679-60237CF38C34}" srcOrd="0" destOrd="0" presId="urn:microsoft.com/office/officeart/2005/8/layout/orgChart1"/>
    <dgm:cxn modelId="{9BCED906-31A2-4C3F-B276-2648ADA70AA1}" type="presParOf" srcId="{624EADAE-B04C-4220-BF8A-935D3E976781}" destId="{BC9D9E90-B6C1-4824-B195-8A44CDAD87BC}" srcOrd="1" destOrd="0" presId="urn:microsoft.com/office/officeart/2005/8/layout/orgChart1"/>
    <dgm:cxn modelId="{A0FF860F-769F-477E-A386-B92541230A64}" type="presParOf" srcId="{BC9D9E90-B6C1-4824-B195-8A44CDAD87BC}" destId="{B794747D-A65C-42F0-A599-474FD4A65548}" srcOrd="0" destOrd="0" presId="urn:microsoft.com/office/officeart/2005/8/layout/orgChart1"/>
    <dgm:cxn modelId="{3F37601F-1C9C-4CF6-9E25-A2953A2C8FCC}" type="presParOf" srcId="{B794747D-A65C-42F0-A599-474FD4A65548}" destId="{7F3D0F71-2E7B-4AA5-BC65-8192738BACA8}" srcOrd="0" destOrd="0" presId="urn:microsoft.com/office/officeart/2005/8/layout/orgChart1"/>
    <dgm:cxn modelId="{260BF3E7-84F7-40DB-B150-84B70528406B}" type="presParOf" srcId="{B794747D-A65C-42F0-A599-474FD4A65548}" destId="{C056A4F8-31F2-4784-A5E0-83D11BBD3716}" srcOrd="1" destOrd="0" presId="urn:microsoft.com/office/officeart/2005/8/layout/orgChart1"/>
    <dgm:cxn modelId="{A95034B7-CE6C-4D75-B312-E776969048A1}" type="presParOf" srcId="{BC9D9E90-B6C1-4824-B195-8A44CDAD87BC}" destId="{978DB82C-4FB4-4B7D-BBD2-E90FF34AA8D1}" srcOrd="1" destOrd="0" presId="urn:microsoft.com/office/officeart/2005/8/layout/orgChart1"/>
    <dgm:cxn modelId="{3E247142-A14C-4678-A448-255A29EBE01C}" type="presParOf" srcId="{BC9D9E90-B6C1-4824-B195-8A44CDAD87BC}" destId="{D485E2DE-2123-4366-9D27-A1D28256B39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BE35-9272-4FCF-B78E-E8A05EF5F27C}">
      <dsp:nvSpPr>
        <dsp:cNvPr id="0" name=""/>
        <dsp:cNvSpPr/>
      </dsp:nvSpPr>
      <dsp:spPr>
        <a:xfrm>
          <a:off x="2528864"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814117"/>
        <a:ext cx="29075" cy="5815"/>
      </dsp:txXfrm>
    </dsp:sp>
    <dsp:sp modelId="{1FF14FC6-D184-4DB7-A8D9-62AB73A0F324}">
      <dsp:nvSpPr>
        <dsp:cNvPr id="0" name=""/>
        <dsp:cNvSpPr/>
      </dsp:nvSpPr>
      <dsp:spPr>
        <a:xfrm>
          <a:off x="2360" y="58533"/>
          <a:ext cx="2528304" cy="1516982"/>
        </a:xfrm>
        <a:prstGeom prst="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2D05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58533"/>
        <a:ext cx="2528304" cy="1516982"/>
      </dsp:txXfrm>
    </dsp:sp>
    <dsp:sp modelId="{A1DCD0B1-D146-464F-94DE-68899DC80367}">
      <dsp:nvSpPr>
        <dsp:cNvPr id="0" name=""/>
        <dsp:cNvSpPr/>
      </dsp:nvSpPr>
      <dsp:spPr>
        <a:xfrm>
          <a:off x="5638678"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814117"/>
        <a:ext cx="29075" cy="5815"/>
      </dsp:txXfrm>
    </dsp:sp>
    <dsp:sp modelId="{B72CD5B7-6F87-4107-848F-60B6252EBC9D}">
      <dsp:nvSpPr>
        <dsp:cNvPr id="0" name=""/>
        <dsp:cNvSpPr/>
      </dsp:nvSpPr>
      <dsp:spPr>
        <a:xfrm>
          <a:off x="3112174" y="58533"/>
          <a:ext cx="2528304" cy="1516982"/>
        </a:xfrm>
        <a:prstGeom prst="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00B0F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58533"/>
        <a:ext cx="2528304" cy="1516982"/>
      </dsp:txXfrm>
    </dsp:sp>
    <dsp:sp modelId="{D4242D40-210E-4BDB-AC5B-9EC8310AA66C}">
      <dsp:nvSpPr>
        <dsp:cNvPr id="0" name=""/>
        <dsp:cNvSpPr/>
      </dsp:nvSpPr>
      <dsp:spPr>
        <a:xfrm>
          <a:off x="8748492"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814117"/>
        <a:ext cx="29075" cy="5815"/>
      </dsp:txXfrm>
    </dsp:sp>
    <dsp:sp modelId="{797944E8-44F4-4C9A-B9A7-8CA3ED98A817}">
      <dsp:nvSpPr>
        <dsp:cNvPr id="0" name=""/>
        <dsp:cNvSpPr/>
      </dsp:nvSpPr>
      <dsp:spPr>
        <a:xfrm>
          <a:off x="6221988" y="58533"/>
          <a:ext cx="2528304" cy="1516982"/>
        </a:xfrm>
        <a:prstGeom prst="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60000"/>
              <a:lumOff val="4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58533"/>
        <a:ext cx="2528304" cy="1516982"/>
      </dsp:txXfrm>
    </dsp:sp>
    <dsp:sp modelId="{B3234896-ACE1-4A90-8DD1-9831BC58DFF0}">
      <dsp:nvSpPr>
        <dsp:cNvPr id="0" name=""/>
        <dsp:cNvSpPr/>
      </dsp:nvSpPr>
      <dsp:spPr>
        <a:xfrm>
          <a:off x="1266512" y="1573715"/>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1846263"/>
        <a:ext cx="467377" cy="5815"/>
      </dsp:txXfrm>
    </dsp:sp>
    <dsp:sp modelId="{F08C1AAC-C43D-4736-826F-E2CFF1386ABD}">
      <dsp:nvSpPr>
        <dsp:cNvPr id="0" name=""/>
        <dsp:cNvSpPr/>
      </dsp:nvSpPr>
      <dsp:spPr>
        <a:xfrm>
          <a:off x="9331802" y="58533"/>
          <a:ext cx="2528304" cy="1516982"/>
        </a:xfrm>
        <a:prstGeom prst="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bg1">
              <a:lumMod val="95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58533"/>
        <a:ext cx="2528304" cy="1516982"/>
      </dsp:txXfrm>
    </dsp:sp>
    <dsp:sp modelId="{DEBD85D2-55D9-4644-936C-88DB745796EF}">
      <dsp:nvSpPr>
        <dsp:cNvPr id="0" name=""/>
        <dsp:cNvSpPr/>
      </dsp:nvSpPr>
      <dsp:spPr>
        <a:xfrm>
          <a:off x="2528864"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2912609"/>
        <a:ext cx="29075" cy="5815"/>
      </dsp:txXfrm>
    </dsp:sp>
    <dsp:sp modelId="{015C5D67-EEA9-415A-8743-AFD4F37932AF}">
      <dsp:nvSpPr>
        <dsp:cNvPr id="0" name=""/>
        <dsp:cNvSpPr/>
      </dsp:nvSpPr>
      <dsp:spPr>
        <a:xfrm>
          <a:off x="2360" y="2157025"/>
          <a:ext cx="2528304" cy="1516982"/>
        </a:xfrm>
        <a:prstGeom prst="rect">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BF95D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2157025"/>
        <a:ext cx="2528304" cy="1516982"/>
      </dsp:txXfrm>
    </dsp:sp>
    <dsp:sp modelId="{A965733D-C8CD-4AF9-AC07-CB4ED0BCC8B5}">
      <dsp:nvSpPr>
        <dsp:cNvPr id="0" name=""/>
        <dsp:cNvSpPr/>
      </dsp:nvSpPr>
      <dsp:spPr>
        <a:xfrm>
          <a:off x="5638678"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2912609"/>
        <a:ext cx="29075" cy="5815"/>
      </dsp:txXfrm>
    </dsp:sp>
    <dsp:sp modelId="{07262B55-A23C-4243-B842-9256F3AF3F96}">
      <dsp:nvSpPr>
        <dsp:cNvPr id="0" name=""/>
        <dsp:cNvSpPr/>
      </dsp:nvSpPr>
      <dsp:spPr>
        <a:xfrm>
          <a:off x="3112174" y="2157025"/>
          <a:ext cx="2528304" cy="1516982"/>
        </a:xfrm>
        <a:prstGeom prst="rect">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r="339"/>
          </a:stretch>
        </a:blipFill>
        <a:ln>
          <a:noFill/>
        </a:ln>
        <a:effectLst/>
        <a:scene3d>
          <a:camera prst="isometricOffAxis2Left" zoom="95000">
            <a:rot lat="480000" lon="1560001" rev="0"/>
          </a:camera>
          <a:lightRig rig="flat" dir="t"/>
        </a:scene3d>
        <a:sp3d extrusionH="381000" contourW="38100" prstMaterial="matte">
          <a:contourClr>
            <a:srgbClr val="FF7D7D"/>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2157025"/>
        <a:ext cx="2528304" cy="1516982"/>
      </dsp:txXfrm>
    </dsp:sp>
    <dsp:sp modelId="{AA336AB9-D991-40F3-A908-14C878F71E61}">
      <dsp:nvSpPr>
        <dsp:cNvPr id="0" name=""/>
        <dsp:cNvSpPr/>
      </dsp:nvSpPr>
      <dsp:spPr>
        <a:xfrm>
          <a:off x="8748492"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2912609"/>
        <a:ext cx="29075" cy="5815"/>
      </dsp:txXfrm>
    </dsp:sp>
    <dsp:sp modelId="{B2433C6E-51DC-4EC3-9C9C-BDADB0E0405A}">
      <dsp:nvSpPr>
        <dsp:cNvPr id="0" name=""/>
        <dsp:cNvSpPr/>
      </dsp:nvSpPr>
      <dsp:spPr>
        <a:xfrm>
          <a:off x="6221988" y="2157025"/>
          <a:ext cx="2528304" cy="1516982"/>
        </a:xfrm>
        <a:prstGeom prst="rect">
          <a:avLst/>
        </a:prstGeom>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2157025"/>
        <a:ext cx="2528304" cy="1516982"/>
      </dsp:txXfrm>
    </dsp:sp>
    <dsp:sp modelId="{FA2EC193-2EC9-432D-925F-51DB836F53E1}">
      <dsp:nvSpPr>
        <dsp:cNvPr id="0" name=""/>
        <dsp:cNvSpPr/>
      </dsp:nvSpPr>
      <dsp:spPr>
        <a:xfrm>
          <a:off x="1266512" y="3672208"/>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3944755"/>
        <a:ext cx="467377" cy="5815"/>
      </dsp:txXfrm>
    </dsp:sp>
    <dsp:sp modelId="{8E970D31-B170-4D80-A33B-1F26F57FE05C}">
      <dsp:nvSpPr>
        <dsp:cNvPr id="0" name=""/>
        <dsp:cNvSpPr/>
      </dsp:nvSpPr>
      <dsp:spPr>
        <a:xfrm>
          <a:off x="9331802" y="2157025"/>
          <a:ext cx="2528304" cy="1516982"/>
        </a:xfrm>
        <a:prstGeom prst="rect">
          <a:avLst/>
        </a:prstGeom>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2">
              <a:lumMod val="40000"/>
              <a:lumOff val="6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9331802" y="2157025"/>
        <a:ext cx="2528304" cy="1516982"/>
      </dsp:txXfrm>
    </dsp:sp>
    <dsp:sp modelId="{8B169572-CEC4-4D8D-987B-6C4EB6345620}">
      <dsp:nvSpPr>
        <dsp:cNvPr id="0" name=""/>
        <dsp:cNvSpPr/>
      </dsp:nvSpPr>
      <dsp:spPr>
        <a:xfrm>
          <a:off x="2528864"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5011101"/>
        <a:ext cx="29075" cy="5815"/>
      </dsp:txXfrm>
    </dsp:sp>
    <dsp:sp modelId="{E8FBDCD1-2A54-46AC-BDC0-F8CC48223757}">
      <dsp:nvSpPr>
        <dsp:cNvPr id="0" name=""/>
        <dsp:cNvSpPr/>
      </dsp:nvSpPr>
      <dsp:spPr>
        <a:xfrm>
          <a:off x="2360" y="4255518"/>
          <a:ext cx="2528304" cy="1516982"/>
        </a:xfrm>
        <a:prstGeom prst="rect">
          <a:avLst/>
        </a:prstGeom>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FF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2360" y="4255518"/>
        <a:ext cx="2528304" cy="1516982"/>
      </dsp:txXfrm>
    </dsp:sp>
    <dsp:sp modelId="{E224DB8D-4E82-4A3A-8A88-E235EF119A7C}">
      <dsp:nvSpPr>
        <dsp:cNvPr id="0" name=""/>
        <dsp:cNvSpPr/>
      </dsp:nvSpPr>
      <dsp:spPr>
        <a:xfrm>
          <a:off x="5638678"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5011101"/>
        <a:ext cx="29075" cy="5815"/>
      </dsp:txXfrm>
    </dsp:sp>
    <dsp:sp modelId="{D87985A3-DD57-4BA2-9515-01F6B12DD4AD}">
      <dsp:nvSpPr>
        <dsp:cNvPr id="0" name=""/>
        <dsp:cNvSpPr/>
      </dsp:nvSpPr>
      <dsp:spPr>
        <a:xfrm>
          <a:off x="3112174" y="4255518"/>
          <a:ext cx="2528304" cy="1516982"/>
        </a:xfrm>
        <a:prstGeom prst="rect">
          <a:avLst/>
        </a:prstGeom>
        <a:blipFill dpi="0" rotWithShape="0">
          <a:blip xmlns:r="http://schemas.openxmlformats.org/officeDocument/2006/relationships"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CC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3112174" y="4255518"/>
        <a:ext cx="2528304" cy="1516982"/>
      </dsp:txXfrm>
    </dsp:sp>
    <dsp:sp modelId="{13EED7D7-BEC9-4D87-B2E7-7FE9907D7299}">
      <dsp:nvSpPr>
        <dsp:cNvPr id="0" name=""/>
        <dsp:cNvSpPr/>
      </dsp:nvSpPr>
      <dsp:spPr>
        <a:xfrm>
          <a:off x="8748492"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5011101"/>
        <a:ext cx="29075" cy="5815"/>
      </dsp:txXfrm>
    </dsp:sp>
    <dsp:sp modelId="{F7804C0E-A257-4F78-8893-25C4B63B2012}">
      <dsp:nvSpPr>
        <dsp:cNvPr id="0" name=""/>
        <dsp:cNvSpPr/>
      </dsp:nvSpPr>
      <dsp:spPr>
        <a:xfrm>
          <a:off x="6221988" y="4255518"/>
          <a:ext cx="2528304" cy="1516982"/>
        </a:xfrm>
        <a:prstGeom prst="rect">
          <a:avLst/>
        </a:prstGeom>
        <a:blipFill dpi="0" rotWithShape="0">
          <a:blip xmlns:r="http://schemas.openxmlformats.org/officeDocument/2006/relationships" r:embed="rId1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CC8B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6221988" y="4255518"/>
        <a:ext cx="2528304" cy="1516982"/>
      </dsp:txXfrm>
    </dsp:sp>
    <dsp:sp modelId="{F2D08A90-23B1-43EA-96F2-A453B2CDBD6C}">
      <dsp:nvSpPr>
        <dsp:cNvPr id="0" name=""/>
        <dsp:cNvSpPr/>
      </dsp:nvSpPr>
      <dsp:spPr>
        <a:xfrm>
          <a:off x="9331802" y="4255518"/>
          <a:ext cx="2528304" cy="1516982"/>
        </a:xfrm>
        <a:prstGeom prst="rect">
          <a:avLst/>
        </a:prstGeom>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E0DE7E"/>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4255518"/>
        <a:ext cx="2528304" cy="151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22AC1-122F-47F2-844E-CE551382C62E}">
      <dsp:nvSpPr>
        <dsp:cNvPr id="0" name=""/>
        <dsp:cNvSpPr/>
      </dsp:nvSpPr>
      <dsp:spPr>
        <a:xfrm>
          <a:off x="6663" y="-2"/>
          <a:ext cx="2764651" cy="4166562"/>
        </a:xfrm>
        <a:prstGeom prst="roundRect">
          <a:avLst>
            <a:gd name="adj" fmla="val 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chemeClr val="accent2">
                  <a:lumMod val="20000"/>
                  <a:lumOff val="80000"/>
                </a:schemeClr>
              </a:solidFill>
              <a:effectLst>
                <a:outerShdw blurRad="38100" dist="38100" dir="2700000" algn="tl">
                  <a:srgbClr val="000000">
                    <a:alpha val="43137"/>
                  </a:srgbClr>
                </a:outerShdw>
              </a:effectLst>
              <a:latin typeface="+mn-ea"/>
              <a:ea typeface="+mn-ea"/>
            </a:rPr>
            <a:t>詩篇</a:t>
          </a:r>
          <a:r>
            <a:rPr lang="es-ES" sz="1600" b="1" kern="1200" dirty="0">
              <a:solidFill>
                <a:schemeClr val="accent2">
                  <a:lumMod val="20000"/>
                  <a:lumOff val="80000"/>
                </a:schemeClr>
              </a:solidFill>
              <a:effectLst>
                <a:outerShdw blurRad="38100" dist="38100" dir="2700000" algn="tl">
                  <a:srgbClr val="000000">
                    <a:alpha val="43137"/>
                  </a:srgbClr>
                </a:outerShdw>
              </a:effectLst>
              <a:latin typeface="+mn-ea"/>
              <a:ea typeface="+mn-ea"/>
            </a:rPr>
            <a:t> 78:1-8</a:t>
          </a:r>
        </a:p>
      </dsp:txBody>
      <dsp:txXfrm rot="16200000">
        <a:off x="-1425162" y="1431823"/>
        <a:ext cx="3416581" cy="552930"/>
      </dsp:txXfrm>
    </dsp:sp>
    <dsp:sp modelId="{72310E31-B128-4E2F-A2F6-781A79A43A1F}">
      <dsp:nvSpPr>
        <dsp:cNvPr id="0" name=""/>
        <dsp:cNvSpPr/>
      </dsp:nvSpPr>
      <dsp:spPr>
        <a:xfrm>
          <a:off x="536094" y="-2"/>
          <a:ext cx="2059665"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この詩篇の意図は、神がどのように民を導き、私たちの賛美に値したかを思い出すことにある。
子供たちが先祖の　ように反抗的に　　ならないように、　私たちはこの詩篇を教えなければ　　　　ならない。</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dsp:txBody>
      <dsp:txXfrm>
        <a:off x="536094" y="-2"/>
        <a:ext cx="2059665" cy="4166562"/>
      </dsp:txXfrm>
    </dsp:sp>
    <dsp:sp modelId="{1824B10B-991A-4495-BC58-CC64FBBCCBFE}">
      <dsp:nvSpPr>
        <dsp:cNvPr id="0" name=""/>
        <dsp:cNvSpPr/>
      </dsp:nvSpPr>
      <dsp:spPr>
        <a:xfrm>
          <a:off x="2856733" y="-2"/>
          <a:ext cx="3305423" cy="4166562"/>
        </a:xfrm>
        <a:prstGeom prst="roundRect">
          <a:avLst>
            <a:gd name="adj" fmla="val 5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chemeClr val="accent6">
                  <a:lumMod val="20000"/>
                  <a:lumOff val="80000"/>
                </a:schemeClr>
              </a:solidFill>
              <a:effectLst>
                <a:outerShdw blurRad="38100" dist="38100" dir="2700000" algn="tl">
                  <a:srgbClr val="000000">
                    <a:alpha val="43137"/>
                  </a:srgbClr>
                </a:outerShdw>
              </a:effectLst>
              <a:latin typeface="+mn-ea"/>
              <a:ea typeface="+mn-ea"/>
            </a:rPr>
            <a:t>詩篇</a:t>
          </a:r>
          <a:r>
            <a:rPr lang="es-ES" sz="1600" b="1" kern="1200" dirty="0">
              <a:solidFill>
                <a:schemeClr val="accent6">
                  <a:lumMod val="20000"/>
                  <a:lumOff val="80000"/>
                </a:schemeClr>
              </a:solidFill>
              <a:effectLst>
                <a:outerShdw blurRad="38100" dist="38100" dir="2700000" algn="tl">
                  <a:srgbClr val="000000">
                    <a:alpha val="43137"/>
                  </a:srgbClr>
                </a:outerShdw>
              </a:effectLst>
              <a:latin typeface="+mn-ea"/>
              <a:ea typeface="+mn-ea"/>
            </a:rPr>
            <a:t> 78:9-54</a:t>
          </a:r>
        </a:p>
      </dsp:txBody>
      <dsp:txXfrm rot="16200000">
        <a:off x="1478985" y="1377746"/>
        <a:ext cx="3416581" cy="661084"/>
      </dsp:txXfrm>
    </dsp:sp>
    <dsp:sp modelId="{DD33EA2A-58D6-4EE6-B59F-A420E54168D5}">
      <dsp:nvSpPr>
        <dsp:cNvPr id="0" name=""/>
        <dsp:cNvSpPr/>
      </dsp:nvSpPr>
      <dsp:spPr>
        <a:xfrm rot="5400000">
          <a:off x="2653623"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CE9408-7AE8-475C-B65B-C23FD39CF8A4}">
      <dsp:nvSpPr>
        <dsp:cNvPr id="0" name=""/>
        <dsp:cNvSpPr/>
      </dsp:nvSpPr>
      <dsp:spPr>
        <a:xfrm>
          <a:off x="3455113" y="-2"/>
          <a:ext cx="2462540"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神はエジプトに災いを与え、海を裂き、昼は雲で、夜は火で彼らを導き、岩から水を　　出された。
民は、神が彼らに肉とパンを与えられるとは信じなかった。彼らの反逆にもかかわらず、神は彼らを滅ぼされ　なかった。</a:t>
          </a:r>
          <a:endParaRPr lang="es-ES" sz="1800" b="1" kern="1200" dirty="0">
            <a:effectLst>
              <a:outerShdw blurRad="38100" dist="38100" dir="2700000" algn="tl">
                <a:srgbClr val="000000">
                  <a:alpha val="43137"/>
                </a:srgbClr>
              </a:outerShdw>
            </a:effectLst>
          </a:endParaRPr>
        </a:p>
      </dsp:txBody>
      <dsp:txXfrm>
        <a:off x="3455113" y="-2"/>
        <a:ext cx="2462540" cy="4166562"/>
      </dsp:txXfrm>
    </dsp:sp>
    <dsp:sp modelId="{236BE4DF-8DF1-4469-927F-22918DCFCD0C}">
      <dsp:nvSpPr>
        <dsp:cNvPr id="0" name=""/>
        <dsp:cNvSpPr/>
      </dsp:nvSpPr>
      <dsp:spPr>
        <a:xfrm>
          <a:off x="6247575" y="-2"/>
          <a:ext cx="1953616" cy="4166562"/>
        </a:xfrm>
        <a:prstGeom prst="roundRect">
          <a:avLst>
            <a:gd name="adj" fmla="val 5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rgbClr val="AFE1FF"/>
              </a:solidFill>
              <a:effectLst>
                <a:outerShdw blurRad="38100" dist="38100" dir="2700000" algn="tl">
                  <a:srgbClr val="000000">
                    <a:alpha val="43137"/>
                  </a:srgbClr>
                </a:outerShdw>
              </a:effectLst>
              <a:latin typeface="+mn-ea"/>
              <a:ea typeface="+mn-ea"/>
            </a:rPr>
            <a:t>詩篇</a:t>
          </a:r>
          <a:r>
            <a:rPr lang="es-ES" sz="1600" b="1" kern="1200" dirty="0">
              <a:solidFill>
                <a:srgbClr val="AFE1FF"/>
              </a:solidFill>
              <a:effectLst>
                <a:outerShdw blurRad="38100" dist="38100" dir="2700000" algn="tl">
                  <a:srgbClr val="000000">
                    <a:alpha val="43137"/>
                  </a:srgbClr>
                </a:outerShdw>
              </a:effectLst>
              <a:latin typeface="+mn-ea"/>
              <a:ea typeface="+mn-ea"/>
            </a:rPr>
            <a:t> 78:55-64</a:t>
          </a:r>
        </a:p>
      </dsp:txBody>
      <dsp:txXfrm rot="16200000">
        <a:off x="4734646" y="1512926"/>
        <a:ext cx="3416581" cy="390723"/>
      </dsp:txXfrm>
    </dsp:sp>
    <dsp:sp modelId="{240224F1-A754-4E35-B651-63DF47FC01BB}">
      <dsp:nvSpPr>
        <dsp:cNvPr id="0" name=""/>
        <dsp:cNvSpPr/>
      </dsp:nvSpPr>
      <dsp:spPr>
        <a:xfrm rot="5400000">
          <a:off x="6044465"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0AE595-90B8-43E5-8FB2-EC52E6D3EE84}">
      <dsp:nvSpPr>
        <dsp:cNvPr id="0" name=""/>
        <dsp:cNvSpPr/>
      </dsp:nvSpPr>
      <dsp:spPr>
        <a:xfrm>
          <a:off x="6673599" y="-2"/>
          <a:ext cx="1455444"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神がカナンの住民を　追放されたので、彼らはカナンに定着した。
しかし、　彼らは再び反逆し、　神は彼らを敵の勢力に引き渡された。</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t>
          </a:r>
        </a:p>
      </dsp:txBody>
      <dsp:txXfrm>
        <a:off x="6673599" y="-2"/>
        <a:ext cx="1455444" cy="4166562"/>
      </dsp:txXfrm>
    </dsp:sp>
    <dsp:sp modelId="{A4ABA6AF-84D6-421C-BEBE-1EF287077FA5}">
      <dsp:nvSpPr>
        <dsp:cNvPr id="0" name=""/>
        <dsp:cNvSpPr/>
      </dsp:nvSpPr>
      <dsp:spPr>
        <a:xfrm>
          <a:off x="8278287" y="-2"/>
          <a:ext cx="3550793" cy="4166562"/>
        </a:xfrm>
        <a:prstGeom prst="roundRect">
          <a:avLst>
            <a:gd name="adj" fmla="val 5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ja-JP" altLang="en-US" sz="1600" b="1" kern="1200" dirty="0">
              <a:solidFill>
                <a:schemeClr val="accent3">
                  <a:lumMod val="20000"/>
                  <a:lumOff val="80000"/>
                </a:schemeClr>
              </a:solidFill>
              <a:effectLst>
                <a:outerShdw blurRad="38100" dist="38100" dir="2700000" algn="tl">
                  <a:srgbClr val="000000">
                    <a:alpha val="43137"/>
                  </a:srgbClr>
                </a:outerShdw>
              </a:effectLst>
              <a:latin typeface="+mn-ea"/>
              <a:ea typeface="+mn-ea"/>
            </a:rPr>
            <a:t>詩篇</a:t>
          </a:r>
          <a:r>
            <a:rPr lang="es-ES" sz="1600" b="1" kern="1200" dirty="0">
              <a:solidFill>
                <a:schemeClr val="accent3">
                  <a:lumMod val="20000"/>
                  <a:lumOff val="80000"/>
                </a:schemeClr>
              </a:solidFill>
              <a:effectLst>
                <a:outerShdw blurRad="38100" dist="38100" dir="2700000" algn="tl">
                  <a:srgbClr val="000000">
                    <a:alpha val="43137"/>
                  </a:srgbClr>
                </a:outerShdw>
              </a:effectLst>
              <a:latin typeface="+mn-ea"/>
              <a:ea typeface="+mn-ea"/>
            </a:rPr>
            <a:t> 78:65-72</a:t>
          </a:r>
        </a:p>
      </dsp:txBody>
      <dsp:txXfrm rot="16200000">
        <a:off x="6925076" y="1353208"/>
        <a:ext cx="3416581" cy="710158"/>
      </dsp:txXfrm>
    </dsp:sp>
    <dsp:sp modelId="{38017169-A88C-4A9B-862C-A9C6114434C9}">
      <dsp:nvSpPr>
        <dsp:cNvPr id="0" name=""/>
        <dsp:cNvSpPr/>
      </dsp:nvSpPr>
      <dsp:spPr>
        <a:xfrm rot="5400000">
          <a:off x="8083499"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6849B7-C06E-43F3-AA5F-EDB49ECCF8FD}">
      <dsp:nvSpPr>
        <dsp:cNvPr id="0" name=""/>
        <dsp:cNvSpPr/>
      </dsp:nvSpPr>
      <dsp:spPr>
        <a:xfrm>
          <a:off x="8907951" y="-2"/>
          <a:ext cx="2645341"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最後に、神はダビデを通して再び民を救い　出すために立ち上がられた。
民を牧する羊飼いを　召された。   神はユダの手に杖を握らせ、　エルサレムを首都として選ばれた。
反乱にもかかわらず、神は当時も今も忠実である。</a:t>
          </a:r>
          <a:endParaRPr lang="es-ES" sz="2000" b="1" kern="1200" dirty="0">
            <a:effectLst>
              <a:outerShdw blurRad="38100" dist="38100" dir="2700000" algn="tl">
                <a:srgbClr val="000000">
                  <a:alpha val="43137"/>
                </a:srgbClr>
              </a:outerShdw>
            </a:effectLst>
          </a:endParaRPr>
        </a:p>
      </dsp:txBody>
      <dsp:txXfrm>
        <a:off x="8907951" y="-2"/>
        <a:ext cx="2645341" cy="416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DACC8-D290-4714-BED2-69E2CAF501DE}">
      <dsp:nvSpPr>
        <dsp:cNvPr id="0" name=""/>
        <dsp:cNvSpPr/>
      </dsp:nvSpPr>
      <dsp:spPr>
        <a:xfrm>
          <a:off x="0" y="1252"/>
          <a:ext cx="3342117" cy="101556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ts val="22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神はアブラハム、イサク、ヤコブと契約を結ばれた（</a:t>
          </a:r>
          <a:r>
            <a:rPr kumimoji="1" lang="en-US" altLang="ja-JP" sz="2000" b="1" kern="1200" dirty="0">
              <a:effectLst>
                <a:outerShdw blurRad="38100" dist="38100" dir="2700000" algn="tl">
                  <a:srgbClr val="000000">
                    <a:alpha val="43137"/>
                  </a:srgbClr>
                </a:outerShdw>
              </a:effectLst>
            </a:rPr>
            <a:t>8-11</a:t>
          </a:r>
          <a:r>
            <a:rPr kumimoji="1" lang="ja-JP" altLang="en-US" sz="2000" b="1" kern="1200" dirty="0">
              <a:effectLst>
                <a:outerShdw blurRad="38100" dist="38100" dir="2700000" algn="tl">
                  <a:srgbClr val="000000">
                    <a:alpha val="43137"/>
                  </a:srgbClr>
                </a:outerShdw>
              </a:effectLst>
            </a:rPr>
            <a:t>節）</a:t>
          </a:r>
          <a:endParaRPr lang="es-ES" sz="2000" b="1" kern="1200" dirty="0">
            <a:effectLst>
              <a:outerShdw blurRad="38100" dist="38100" dir="2700000" algn="tl">
                <a:srgbClr val="000000">
                  <a:alpha val="43137"/>
                </a:srgbClr>
              </a:outerShdw>
            </a:effectLst>
          </a:endParaRPr>
        </a:p>
      </dsp:txBody>
      <dsp:txXfrm>
        <a:off x="0" y="1252"/>
        <a:ext cx="3342117" cy="1015564"/>
      </dsp:txXfrm>
    </dsp:sp>
    <dsp:sp modelId="{FC2B8EA2-1344-4755-A26C-8719A24A5412}">
      <dsp:nvSpPr>
        <dsp:cNvPr id="0" name=""/>
        <dsp:cNvSpPr/>
      </dsp:nvSpPr>
      <dsp:spPr>
        <a:xfrm>
          <a:off x="3463074" y="1252"/>
          <a:ext cx="1005408" cy="101556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AA223C6-3FD1-48A0-B22C-A550A0492831}">
      <dsp:nvSpPr>
        <dsp:cNvPr id="0" name=""/>
        <dsp:cNvSpPr/>
      </dsp:nvSpPr>
      <dsp:spPr>
        <a:xfrm>
          <a:off x="1126365" y="1184385"/>
          <a:ext cx="3342117" cy="101556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弱い彼らを守って　　　　くださった（</a:t>
          </a:r>
          <a:r>
            <a:rPr kumimoji="1" lang="en-US" altLang="ja-JP" sz="2000" b="1" kern="1200" dirty="0">
              <a:effectLst>
                <a:outerShdw blurRad="38100" dist="38100" dir="2700000" algn="tl">
                  <a:srgbClr val="000000">
                    <a:alpha val="43137"/>
                  </a:srgbClr>
                </a:outerShdw>
              </a:effectLst>
            </a:rPr>
            <a:t>12-15</a:t>
          </a:r>
          <a:r>
            <a:rPr kumimoji="1" lang="ja-JP" altLang="en-US" sz="2000" b="1" kern="1200" dirty="0">
              <a:effectLst>
                <a:outerShdw blurRad="38100" dist="38100" dir="2700000" algn="tl">
                  <a:srgbClr val="000000">
                    <a:alpha val="43137"/>
                  </a:srgbClr>
                </a:outerShdw>
              </a:effectLst>
            </a:rPr>
            <a:t>節）</a:t>
          </a:r>
          <a:endParaRPr lang="es-ES" sz="2000" b="1" kern="1200" dirty="0">
            <a:effectLst>
              <a:outerShdw blurRad="38100" dist="38100" dir="2700000" algn="tl">
                <a:srgbClr val="000000">
                  <a:alpha val="43137"/>
                </a:srgbClr>
              </a:outerShdw>
            </a:effectLst>
          </a:endParaRPr>
        </a:p>
      </dsp:txBody>
      <dsp:txXfrm>
        <a:off x="1126365" y="1184385"/>
        <a:ext cx="3342117" cy="1015564"/>
      </dsp:txXfrm>
    </dsp:sp>
    <dsp:sp modelId="{4DC79B45-98AB-446C-9632-F908EA701F27}">
      <dsp:nvSpPr>
        <dsp:cNvPr id="0" name=""/>
        <dsp:cNvSpPr/>
      </dsp:nvSpPr>
      <dsp:spPr>
        <a:xfrm>
          <a:off x="0" y="1184385"/>
          <a:ext cx="1005408" cy="10155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CA1C057-3037-4FA8-B115-71D563995C05}">
      <dsp:nvSpPr>
        <dsp:cNvPr id="0" name=""/>
        <dsp:cNvSpPr/>
      </dsp:nvSpPr>
      <dsp:spPr>
        <a:xfrm>
          <a:off x="0" y="2367517"/>
          <a:ext cx="3342117" cy="1015564"/>
        </a:xfrm>
        <a:prstGeom prst="rect">
          <a:avLst/>
        </a:prstGeom>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kumimoji="1" lang="ja-JP" altLang="en-US" sz="1800" b="1" kern="1200" dirty="0">
              <a:effectLst>
                <a:outerShdw blurRad="38100" dist="38100" dir="2700000" algn="tl">
                  <a:srgbClr val="000000">
                    <a:alpha val="43137"/>
                  </a:srgbClr>
                </a:outerShdw>
              </a:effectLst>
              <a:latin typeface="+mn-ea"/>
              <a:ea typeface="+mn-ea"/>
            </a:rPr>
            <a:t>ヨセフを通してイスラエルを飢饉から救った（</a:t>
          </a:r>
          <a:r>
            <a:rPr kumimoji="1" lang="en-US" altLang="ja-JP" sz="1800" b="1" kern="1200" dirty="0">
              <a:effectLst>
                <a:outerShdw blurRad="38100" dist="38100" dir="2700000" algn="tl">
                  <a:srgbClr val="000000">
                    <a:alpha val="43137"/>
                  </a:srgbClr>
                </a:outerShdw>
              </a:effectLst>
              <a:latin typeface="+mn-ea"/>
              <a:ea typeface="+mn-ea"/>
            </a:rPr>
            <a:t>16-24</a:t>
          </a:r>
          <a:r>
            <a:rPr kumimoji="1" lang="ja-JP" altLang="en-US" sz="1800" b="1" kern="1200" dirty="0">
              <a:effectLst>
                <a:outerShdw blurRad="38100" dist="38100" dir="2700000" algn="tl">
                  <a:srgbClr val="000000">
                    <a:alpha val="43137"/>
                  </a:srgbClr>
                </a:outerShdw>
              </a:effectLst>
              <a:latin typeface="+mn-ea"/>
              <a:ea typeface="+mn-ea"/>
            </a:rPr>
            <a:t>節）</a:t>
          </a:r>
          <a:endParaRPr lang="es-ES" sz="1800" b="1" kern="1200" dirty="0">
            <a:effectLst>
              <a:outerShdw blurRad="38100" dist="38100" dir="2700000" algn="tl">
                <a:srgbClr val="000000">
                  <a:alpha val="43137"/>
                </a:srgbClr>
              </a:outerShdw>
            </a:effectLst>
            <a:latin typeface="+mn-ea"/>
            <a:ea typeface="+mn-ea"/>
          </a:endParaRPr>
        </a:p>
      </dsp:txBody>
      <dsp:txXfrm>
        <a:off x="0" y="2367517"/>
        <a:ext cx="3342117" cy="1015564"/>
      </dsp:txXfrm>
    </dsp:sp>
    <dsp:sp modelId="{A0B488F2-0DCD-4026-A8D6-1F492F8B4D90}">
      <dsp:nvSpPr>
        <dsp:cNvPr id="0" name=""/>
        <dsp:cNvSpPr/>
      </dsp:nvSpPr>
      <dsp:spPr>
        <a:xfrm>
          <a:off x="3463074" y="2367517"/>
          <a:ext cx="1005408" cy="101556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F9ECF98-EBD2-4B75-B803-EF4EB9EB07BE}">
      <dsp:nvSpPr>
        <dsp:cNvPr id="0" name=""/>
        <dsp:cNvSpPr/>
      </dsp:nvSpPr>
      <dsp:spPr>
        <a:xfrm>
          <a:off x="1126365" y="3550650"/>
          <a:ext cx="3342117" cy="1015564"/>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ts val="2300"/>
            </a:lnSpc>
            <a:spcBef>
              <a:spcPct val="0"/>
            </a:spcBef>
            <a:spcAft>
              <a:spcPct val="35000"/>
            </a:spcAft>
            <a:buNone/>
          </a:pPr>
          <a:r>
            <a:rPr lang="es-ES" sz="2000" b="1" kern="1200" dirty="0">
              <a:effectLst>
                <a:outerShdw blurRad="38100" dist="38100" dir="2700000" algn="tl">
                  <a:srgbClr val="000000">
                    <a:alpha val="43137"/>
                  </a:srgbClr>
                </a:outerShdw>
              </a:effectLst>
            </a:rPr>
            <a:t> </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彼らが奴隷となったとき、モーセを遣わし、エジプトを罰した（</a:t>
          </a:r>
          <a:r>
            <a:rPr kumimoji="1" lang="en-US" altLang="ja-JP"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25-38</a:t>
          </a:r>
          <a:r>
            <a:rPr kumimoji="1" lang="ja-JP" altLang="en-U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節）</a:t>
          </a:r>
          <a:endParaRPr kumimoji="1" lang="es-ES" sz="20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sp:txBody>
      <dsp:txXfrm>
        <a:off x="1126365" y="3550650"/>
        <a:ext cx="3342117" cy="1015564"/>
      </dsp:txXfrm>
    </dsp:sp>
    <dsp:sp modelId="{0D4B7016-4EBB-408D-891E-B7C1124AFE1A}">
      <dsp:nvSpPr>
        <dsp:cNvPr id="0" name=""/>
        <dsp:cNvSpPr/>
      </dsp:nvSpPr>
      <dsp:spPr>
        <a:xfrm>
          <a:off x="0" y="3550650"/>
          <a:ext cx="1005408" cy="101556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36518A8-7FED-4B7B-8478-43E1E789288B}">
      <dsp:nvSpPr>
        <dsp:cNvPr id="0" name=""/>
        <dsp:cNvSpPr/>
      </dsp:nvSpPr>
      <dsp:spPr>
        <a:xfrm>
          <a:off x="74813" y="4735031"/>
          <a:ext cx="3342117" cy="1015564"/>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 </a:t>
          </a:r>
        </a:p>
        <a:p>
          <a:pPr marL="0" lvl="0" indent="0" algn="ctr"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イスラエルを砂漠から　　カナンの地へと導いた　（</a:t>
          </a:r>
          <a:r>
            <a:rPr kumimoji="1" lang="en-US" altLang="ja-JP" sz="2000" b="1" kern="1200" dirty="0">
              <a:effectLst>
                <a:outerShdw blurRad="38100" dist="38100" dir="2700000" algn="tl">
                  <a:srgbClr val="000000">
                    <a:alpha val="43137"/>
                  </a:srgbClr>
                </a:outerShdw>
              </a:effectLst>
            </a:rPr>
            <a:t>39-44</a:t>
          </a:r>
          <a:r>
            <a:rPr kumimoji="1" lang="ja-JP" altLang="en-US" sz="2000" b="1" kern="1200" dirty="0">
              <a:effectLst>
                <a:outerShdw blurRad="38100" dist="38100" dir="2700000" algn="tl">
                  <a:srgbClr val="000000">
                    <a:alpha val="43137"/>
                  </a:srgbClr>
                </a:outerShdw>
              </a:effectLst>
            </a:rPr>
            <a:t>節） 
</a:t>
          </a:r>
          <a:r>
            <a:rPr lang="en-US"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 </a:t>
          </a:r>
        </a:p>
      </dsp:txBody>
      <dsp:txXfrm>
        <a:off x="74813" y="4735031"/>
        <a:ext cx="3342117" cy="1015564"/>
      </dsp:txXfrm>
    </dsp:sp>
    <dsp:sp modelId="{AFA6B9E2-9906-4C55-8CAB-D191F02AD695}">
      <dsp:nvSpPr>
        <dsp:cNvPr id="0" name=""/>
        <dsp:cNvSpPr/>
      </dsp:nvSpPr>
      <dsp:spPr>
        <a:xfrm>
          <a:off x="3463074" y="4733782"/>
          <a:ext cx="1005408" cy="1015564"/>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ACA2-995E-418B-9679-60237CF38C34}">
      <dsp:nvSpPr>
        <dsp:cNvPr id="0" name=""/>
        <dsp:cNvSpPr/>
      </dsp:nvSpPr>
      <dsp:spPr>
        <a:xfrm>
          <a:off x="2014452" y="768536"/>
          <a:ext cx="125936" cy="877009"/>
        </a:xfrm>
        <a:custGeom>
          <a:avLst/>
          <a:gdLst/>
          <a:ahLst/>
          <a:cxnLst/>
          <a:rect l="0" t="0" r="0" b="0"/>
          <a:pathLst>
            <a:path>
              <a:moveTo>
                <a:pt x="125936" y="0"/>
              </a:moveTo>
              <a:lnTo>
                <a:pt x="125936" y="877009"/>
              </a:lnTo>
              <a:lnTo>
                <a:pt x="0" y="8770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3C58583-FAE9-42AF-AB12-245A4DBF741D}">
      <dsp:nvSpPr>
        <dsp:cNvPr id="0" name=""/>
        <dsp:cNvSpPr/>
      </dsp:nvSpPr>
      <dsp:spPr>
        <a:xfrm>
          <a:off x="3323597" y="3595030"/>
          <a:ext cx="119939" cy="420213"/>
        </a:xfrm>
        <a:custGeom>
          <a:avLst/>
          <a:gdLst/>
          <a:ahLst/>
          <a:cxnLst/>
          <a:rect l="0" t="0" r="0" b="0"/>
          <a:pathLst>
            <a:path>
              <a:moveTo>
                <a:pt x="119939" y="0"/>
              </a:moveTo>
              <a:lnTo>
                <a:pt x="0" y="4202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C3B65-8ADF-49E3-8034-89C8AD3A6A02}">
      <dsp:nvSpPr>
        <dsp:cNvPr id="0" name=""/>
        <dsp:cNvSpPr/>
      </dsp:nvSpPr>
      <dsp:spPr>
        <a:xfrm>
          <a:off x="2140388" y="768536"/>
          <a:ext cx="1782906" cy="1989232"/>
        </a:xfrm>
        <a:custGeom>
          <a:avLst/>
          <a:gdLst/>
          <a:ahLst/>
          <a:cxnLst/>
          <a:rect l="0" t="0" r="0" b="0"/>
          <a:pathLst>
            <a:path>
              <a:moveTo>
                <a:pt x="0" y="0"/>
              </a:moveTo>
              <a:lnTo>
                <a:pt x="0" y="1863295"/>
              </a:lnTo>
              <a:lnTo>
                <a:pt x="1782906" y="1863295"/>
              </a:lnTo>
              <a:lnTo>
                <a:pt x="1782906" y="19892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3EA36D-BD95-4819-8A08-5517399D734B}">
      <dsp:nvSpPr>
        <dsp:cNvPr id="0" name=""/>
        <dsp:cNvSpPr/>
      </dsp:nvSpPr>
      <dsp:spPr>
        <a:xfrm>
          <a:off x="1590725" y="3415865"/>
          <a:ext cx="206123" cy="551721"/>
        </a:xfrm>
        <a:custGeom>
          <a:avLst/>
          <a:gdLst/>
          <a:ahLst/>
          <a:cxnLst/>
          <a:rect l="0" t="0" r="0" b="0"/>
          <a:pathLst>
            <a:path>
              <a:moveTo>
                <a:pt x="0" y="0"/>
              </a:moveTo>
              <a:lnTo>
                <a:pt x="0" y="551721"/>
              </a:lnTo>
              <a:lnTo>
                <a:pt x="206123" y="5517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BA0-7FA3-4600-832B-849626A62ABE}">
      <dsp:nvSpPr>
        <dsp:cNvPr id="0" name=""/>
        <dsp:cNvSpPr/>
      </dsp:nvSpPr>
      <dsp:spPr>
        <a:xfrm>
          <a:off x="2094668" y="768536"/>
          <a:ext cx="91440" cy="1754019"/>
        </a:xfrm>
        <a:custGeom>
          <a:avLst/>
          <a:gdLst/>
          <a:ahLst/>
          <a:cxnLst/>
          <a:rect l="0" t="0" r="0" b="0"/>
          <a:pathLst>
            <a:path>
              <a:moveTo>
                <a:pt x="45720" y="0"/>
              </a:moveTo>
              <a:lnTo>
                <a:pt x="45720" y="175401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A60A6-98A7-4E64-BA80-BD2A296E3812}">
      <dsp:nvSpPr>
        <dsp:cNvPr id="0" name=""/>
        <dsp:cNvSpPr/>
      </dsp:nvSpPr>
      <dsp:spPr>
        <a:xfrm>
          <a:off x="121980" y="3415865"/>
          <a:ext cx="179909" cy="551721"/>
        </a:xfrm>
        <a:custGeom>
          <a:avLst/>
          <a:gdLst/>
          <a:ahLst/>
          <a:cxnLst/>
          <a:rect l="0" t="0" r="0" b="0"/>
          <a:pathLst>
            <a:path>
              <a:moveTo>
                <a:pt x="0" y="0"/>
              </a:moveTo>
              <a:lnTo>
                <a:pt x="0" y="551721"/>
              </a:lnTo>
              <a:lnTo>
                <a:pt x="179909" y="5517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B4184-E165-430D-81B5-E89857969256}">
      <dsp:nvSpPr>
        <dsp:cNvPr id="0" name=""/>
        <dsp:cNvSpPr/>
      </dsp:nvSpPr>
      <dsp:spPr>
        <a:xfrm>
          <a:off x="601738" y="768536"/>
          <a:ext cx="1538649" cy="1754019"/>
        </a:xfrm>
        <a:custGeom>
          <a:avLst/>
          <a:gdLst/>
          <a:ahLst/>
          <a:cxnLst/>
          <a:rect l="0" t="0" r="0" b="0"/>
          <a:pathLst>
            <a:path>
              <a:moveTo>
                <a:pt x="1538649" y="0"/>
              </a:moveTo>
              <a:lnTo>
                <a:pt x="1538649" y="1628082"/>
              </a:lnTo>
              <a:lnTo>
                <a:pt x="0" y="1628082"/>
              </a:lnTo>
              <a:lnTo>
                <a:pt x="0" y="175401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C19F3-6720-4F57-8B05-8158F96F2C4C}">
      <dsp:nvSpPr>
        <dsp:cNvPr id="0" name=""/>
        <dsp:cNvSpPr/>
      </dsp:nvSpPr>
      <dsp:spPr>
        <a:xfrm>
          <a:off x="451256" y="168839"/>
          <a:ext cx="3378263" cy="599697"/>
        </a:xfrm>
        <a:prstGeom prst="rect">
          <a:avLst/>
        </a:prstGeom>
        <a:solidFill>
          <a:schemeClr val="accent4">
            <a:lumMod val="40000"/>
            <a:lumOff val="60000"/>
          </a:schemeClr>
        </a:solidFill>
        <a:ln w="25400" cap="flat" cmpd="sng" algn="ctr">
          <a:solidFill>
            <a:schemeClr val="accent4">
              <a:shade val="15000"/>
            </a:schemeClr>
          </a:solidFill>
          <a:prstDash val="solid"/>
        </a:ln>
        <a:effectLst>
          <a:outerShdw blurRad="50800" dist="38100" dir="2700000" algn="tl" rotWithShape="0">
            <a:prstClr val="black">
              <a:alpha val="40000"/>
            </a:prstClr>
          </a:outerShdw>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t" anchorCtr="0">
          <a:noAutofit/>
        </a:bodyPr>
        <a:lstStyle/>
        <a:p>
          <a:pPr marL="0" lvl="0" indent="0" algn="ctr" defTabSz="889000">
            <a:lnSpc>
              <a:spcPts val="2300"/>
            </a:lnSpc>
            <a:spcBef>
              <a:spcPct val="0"/>
            </a:spcBef>
            <a:spcAft>
              <a:spcPct val="35000"/>
            </a:spcAft>
            <a:buNone/>
          </a:pPr>
          <a:r>
            <a:rPr kumimoji="1" lang="ja-JP" altLang="en-US" sz="2000" b="1" kern="1200" dirty="0">
              <a:solidFill>
                <a:schemeClr val="tx1"/>
              </a:solidFill>
              <a:effectLst/>
            </a:rPr>
            <a:t>私たちは神のいつくしみと力を賛美する（詩</a:t>
          </a:r>
          <a:r>
            <a:rPr kumimoji="1" lang="en-US" altLang="ja-JP" sz="2000" b="1" kern="1200" dirty="0">
              <a:solidFill>
                <a:schemeClr val="tx1"/>
              </a:solidFill>
              <a:effectLst/>
            </a:rPr>
            <a:t>135:1-5</a:t>
          </a:r>
          <a:r>
            <a:rPr kumimoji="1" lang="ja-JP" altLang="en-US" sz="2000" b="1" kern="1200" dirty="0">
              <a:solidFill>
                <a:schemeClr val="tx1"/>
              </a:solidFill>
              <a:effectLst/>
            </a:rPr>
            <a:t>）</a:t>
          </a:r>
          <a:endParaRPr lang="es-ES" sz="2000" b="1" kern="1200" dirty="0">
            <a:solidFill>
              <a:schemeClr val="tx1"/>
            </a:solidFill>
            <a:effectLst/>
          </a:endParaRPr>
        </a:p>
      </dsp:txBody>
      <dsp:txXfrm>
        <a:off x="451256" y="168839"/>
        <a:ext cx="3378263" cy="599697"/>
      </dsp:txXfrm>
    </dsp:sp>
    <dsp:sp modelId="{3B68829D-DE10-49D3-91F0-4295145DC96E}">
      <dsp:nvSpPr>
        <dsp:cNvPr id="0" name=""/>
        <dsp:cNvSpPr/>
      </dsp:nvSpPr>
      <dsp:spPr>
        <a:xfrm>
          <a:off x="2041" y="2522555"/>
          <a:ext cx="1199394" cy="893309"/>
        </a:xfrm>
        <a:prstGeom prst="rect">
          <a:avLst/>
        </a:prstGeom>
        <a:gradFill rotWithShape="1">
          <a:gsLst>
            <a:gs pos="0">
              <a:schemeClr val="accent1">
                <a:tint val="73000"/>
                <a:shade val="100000"/>
                <a:satMod val="150000"/>
              </a:schemeClr>
            </a:gs>
            <a:gs pos="25000">
              <a:schemeClr val="accent1">
                <a:tint val="96000"/>
                <a:shade val="80000"/>
                <a:satMod val="105000"/>
              </a:schemeClr>
            </a:gs>
            <a:gs pos="38000">
              <a:schemeClr val="accent1">
                <a:tint val="96000"/>
                <a:shade val="59000"/>
                <a:satMod val="120000"/>
              </a:schemeClr>
            </a:gs>
            <a:gs pos="55000">
              <a:schemeClr val="accent1">
                <a:tint val="100000"/>
                <a:shade val="57000"/>
                <a:satMod val="120000"/>
              </a:schemeClr>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1">
              <a:shade val="30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天地創造において</a:t>
          </a:r>
          <a:endParaRPr lang="es-ES" sz="2000" b="1" kern="1200" dirty="0">
            <a:effectLst>
              <a:outerShdw blurRad="38100" dist="38100" dir="2700000" algn="tl">
                <a:srgbClr val="000000">
                  <a:alpha val="43137"/>
                </a:srgbClr>
              </a:outerShdw>
            </a:effectLst>
          </a:endParaRPr>
        </a:p>
      </dsp:txBody>
      <dsp:txXfrm>
        <a:off x="2041" y="2522555"/>
        <a:ext cx="1199394" cy="893309"/>
      </dsp:txXfrm>
    </dsp:sp>
    <dsp:sp modelId="{C3B53BDE-8006-49A6-AA0C-8115A6B605FC}">
      <dsp:nvSpPr>
        <dsp:cNvPr id="0" name=""/>
        <dsp:cNvSpPr/>
      </dsp:nvSpPr>
      <dsp:spPr>
        <a:xfrm>
          <a:off x="301890" y="3667738"/>
          <a:ext cx="1199394" cy="599697"/>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s-ES" sz="2000" b="1" kern="1200" dirty="0">
              <a:effectLst>
                <a:outerShdw blurRad="38100" dist="38100" dir="2700000" algn="tl">
                  <a:srgbClr val="000000">
                    <a:alpha val="43137"/>
                  </a:srgbClr>
                </a:outerShdw>
              </a:effectLst>
            </a:rPr>
            <a:t> 135:6-7</a:t>
          </a:r>
        </a:p>
      </dsp:txBody>
      <dsp:txXfrm>
        <a:off x="301890" y="3667738"/>
        <a:ext cx="1199394" cy="599697"/>
      </dsp:txXfrm>
    </dsp:sp>
    <dsp:sp modelId="{EEEFC83B-9994-41E0-AC09-CEC28B970226}">
      <dsp:nvSpPr>
        <dsp:cNvPr id="0" name=""/>
        <dsp:cNvSpPr/>
      </dsp:nvSpPr>
      <dsp:spPr>
        <a:xfrm>
          <a:off x="1453309" y="2522555"/>
          <a:ext cx="1374158" cy="893309"/>
        </a:xfrm>
        <a:prstGeom prst="rect">
          <a:avLst/>
        </a:prstGeom>
        <a:gradFill rotWithShape="1">
          <a:gsLst>
            <a:gs pos="0">
              <a:schemeClr val="accent2">
                <a:tint val="73000"/>
                <a:shade val="100000"/>
                <a:satMod val="150000"/>
              </a:schemeClr>
            </a:gs>
            <a:gs pos="25000">
              <a:schemeClr val="accent2">
                <a:tint val="96000"/>
                <a:shade val="80000"/>
                <a:satMod val="105000"/>
              </a:schemeClr>
            </a:gs>
            <a:gs pos="38000">
              <a:schemeClr val="accent2">
                <a:tint val="96000"/>
                <a:shade val="59000"/>
                <a:satMod val="120000"/>
              </a:schemeClr>
            </a:gs>
            <a:gs pos="55000">
              <a:schemeClr val="accent2">
                <a:tint val="100000"/>
                <a:shade val="57000"/>
                <a:satMod val="120000"/>
              </a:schemeClr>
            </a:gs>
            <a:gs pos="80000">
              <a:schemeClr val="accent2">
                <a:tint val="100000"/>
                <a:shade val="56000"/>
                <a:satMod val="145000"/>
              </a:schemeClr>
            </a:gs>
            <a:gs pos="88000">
              <a:schemeClr val="accent2">
                <a:tint val="100000"/>
                <a:shade val="63000"/>
                <a:satMod val="160000"/>
              </a:schemeClr>
            </a:gs>
            <a:gs pos="100000">
              <a:schemeClr val="accent2">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2">
              <a:shade val="30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出エジプトの時</a:t>
          </a:r>
          <a:endParaRPr lang="es-ES" sz="2000" b="1" kern="1200" dirty="0">
            <a:effectLst>
              <a:outerShdw blurRad="38100" dist="38100" dir="2700000" algn="tl">
                <a:srgbClr val="000000">
                  <a:alpha val="43137"/>
                </a:srgbClr>
              </a:outerShdw>
            </a:effectLst>
          </a:endParaRPr>
        </a:p>
      </dsp:txBody>
      <dsp:txXfrm>
        <a:off x="1453309" y="2522555"/>
        <a:ext cx="1374158" cy="893309"/>
      </dsp:txXfrm>
    </dsp:sp>
    <dsp:sp modelId="{31794C17-6C24-41EF-BFD3-72BAC5750B47}">
      <dsp:nvSpPr>
        <dsp:cNvPr id="0" name=""/>
        <dsp:cNvSpPr/>
      </dsp:nvSpPr>
      <dsp:spPr>
        <a:xfrm>
          <a:off x="1796848" y="3667738"/>
          <a:ext cx="1199394" cy="599697"/>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s-ES" sz="2000" b="1" kern="1200" dirty="0">
              <a:effectLst>
                <a:outerShdw blurRad="38100" dist="38100" dir="2700000" algn="tl">
                  <a:srgbClr val="000000">
                    <a:alpha val="43137"/>
                  </a:srgbClr>
                </a:outerShdw>
              </a:effectLst>
            </a:rPr>
            <a:t> 135:8-9</a:t>
          </a:r>
        </a:p>
      </dsp:txBody>
      <dsp:txXfrm>
        <a:off x="1796848" y="3667738"/>
        <a:ext cx="1199394" cy="599697"/>
      </dsp:txXfrm>
    </dsp:sp>
    <dsp:sp modelId="{04A0490F-3195-46D7-8779-FE53F51038D4}">
      <dsp:nvSpPr>
        <dsp:cNvPr id="0" name=""/>
        <dsp:cNvSpPr/>
      </dsp:nvSpPr>
      <dsp:spPr>
        <a:xfrm>
          <a:off x="3323597" y="2757769"/>
          <a:ext cx="1199394" cy="837261"/>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カナン征服において</a:t>
          </a:r>
          <a:endParaRPr lang="es-ES" sz="1800" b="1" kern="1200" dirty="0">
            <a:effectLst>
              <a:outerShdw blurRad="38100" dist="38100" dir="2700000" algn="tl">
                <a:srgbClr val="000000">
                  <a:alpha val="43137"/>
                </a:srgbClr>
              </a:outerShdw>
            </a:effectLst>
          </a:endParaRPr>
        </a:p>
      </dsp:txBody>
      <dsp:txXfrm>
        <a:off x="3323597" y="2757769"/>
        <a:ext cx="1199394" cy="837261"/>
      </dsp:txXfrm>
    </dsp:sp>
    <dsp:sp modelId="{F8E70081-E574-419E-84B9-6527E0769697}">
      <dsp:nvSpPr>
        <dsp:cNvPr id="0" name=""/>
        <dsp:cNvSpPr/>
      </dsp:nvSpPr>
      <dsp:spPr>
        <a:xfrm>
          <a:off x="3323597" y="3715396"/>
          <a:ext cx="1199394" cy="599697"/>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s-ES" sz="2000" b="1" kern="1200" dirty="0">
              <a:effectLst>
                <a:outerShdw blurRad="38100" dist="38100" dir="2700000" algn="tl">
                  <a:srgbClr val="000000">
                    <a:alpha val="43137"/>
                  </a:srgbClr>
                </a:outerShdw>
              </a:effectLst>
            </a:rPr>
            <a:t> 135:10-12</a:t>
          </a:r>
        </a:p>
      </dsp:txBody>
      <dsp:txXfrm>
        <a:off x="3323597" y="3715396"/>
        <a:ext cx="1199394" cy="599697"/>
      </dsp:txXfrm>
    </dsp:sp>
    <dsp:sp modelId="{7F3D0F71-2E7B-4AA5-BC65-8192738BACA8}">
      <dsp:nvSpPr>
        <dsp:cNvPr id="0" name=""/>
        <dsp:cNvSpPr/>
      </dsp:nvSpPr>
      <dsp:spPr>
        <a:xfrm>
          <a:off x="239083" y="1020409"/>
          <a:ext cx="1775368" cy="1250273"/>
        </a:xfrm>
        <a:prstGeom prst="rect">
          <a:avLst/>
        </a:prstGeom>
        <a:gradFill rotWithShape="1">
          <a:gsLst>
            <a:gs pos="0">
              <a:schemeClr val="dk1">
                <a:tint val="73000"/>
                <a:shade val="100000"/>
                <a:satMod val="150000"/>
              </a:schemeClr>
            </a:gs>
            <a:gs pos="25000">
              <a:schemeClr val="dk1">
                <a:tint val="96000"/>
                <a:shade val="80000"/>
                <a:satMod val="105000"/>
              </a:schemeClr>
            </a:gs>
            <a:gs pos="38000">
              <a:schemeClr val="dk1">
                <a:tint val="96000"/>
                <a:shade val="59000"/>
                <a:satMod val="120000"/>
              </a:schemeClr>
            </a:gs>
            <a:gs pos="55000">
              <a:schemeClr val="dk1">
                <a:tint val="100000"/>
                <a:shade val="57000"/>
                <a:satMod val="120000"/>
              </a:schemeClr>
            </a:gs>
            <a:gs pos="80000">
              <a:schemeClr val="dk1">
                <a:tint val="100000"/>
                <a:shade val="56000"/>
                <a:satMod val="145000"/>
              </a:schemeClr>
            </a:gs>
            <a:gs pos="88000">
              <a:schemeClr val="dk1">
                <a:tint val="100000"/>
                <a:shade val="63000"/>
                <a:satMod val="160000"/>
              </a:schemeClr>
            </a:gs>
            <a:gs pos="100000">
              <a:schemeClr val="dk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dk1">
              <a:shade val="30000"/>
              <a:satMod val="15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ts val="23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神はそのいつくしみと力をどのように示されたのか？</a:t>
          </a:r>
          <a:endParaRPr lang="es-ES" sz="2000" b="1" kern="1200" dirty="0">
            <a:effectLst>
              <a:outerShdw blurRad="38100" dist="38100" dir="2700000" algn="tl">
                <a:srgbClr val="000000">
                  <a:alpha val="43137"/>
                </a:srgbClr>
              </a:outerShdw>
            </a:effectLst>
          </a:endParaRPr>
        </a:p>
      </dsp:txBody>
      <dsp:txXfrm>
        <a:off x="239083" y="1020409"/>
        <a:ext cx="1775368" cy="125027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14EE7-1D6F-4F9E-A47A-CD0A390DCD08}" type="datetimeFigureOut">
              <a:rPr kumimoji="1" lang="ja-JP" altLang="en-US" smtClean="0"/>
              <a:t>2024/3/2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C8204-E3C2-4E7C-910D-E3E35C8B3566}" type="slidenum">
              <a:rPr kumimoji="1" lang="ja-JP" altLang="en-US" smtClean="0"/>
              <a:t>‹Nº›</a:t>
            </a:fld>
            <a:endParaRPr kumimoji="1" lang="ja-JP" altLang="en-US"/>
          </a:p>
        </p:txBody>
      </p:sp>
    </p:spTree>
    <p:extLst>
      <p:ext uri="{BB962C8B-B14F-4D97-AF65-F5344CB8AC3E}">
        <p14:creationId xmlns:p14="http://schemas.microsoft.com/office/powerpoint/2010/main" val="40201906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E6C7A-A539-2941-40D3-925BCB1D00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53B042-5CD0-0AC2-65E7-F18D34BB1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24A009-78A9-A69A-E54E-795C2DC5B9DF}"/>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FBFC52B8-BBE0-2BA8-DF52-FFAA6D23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DE28B-BC56-638C-57D7-E0DA000F5E97}"/>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7926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9D84D-D03B-F953-A61C-CC843429B8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326E62-3383-89EA-A0D7-70E26C53C8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E07FFB-1463-93C3-46E3-979EEA49751A}"/>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BC10D585-EA32-EA66-1878-C43A89BC6E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7C993-F0F9-0FDF-5E81-8B797AE2AD03}"/>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9265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75B90A-90A6-766E-E585-7A1E5CC051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2EEC7F-6168-FDD1-1B7F-9E15BF0112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103625-8635-5827-6176-E01186B1CA24}"/>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C9FFBE10-9662-DE71-C41A-E104C4876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26B506-C528-1471-ED42-A8B2F3FF408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564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124332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8428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878771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087221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55941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4245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61888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37191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D5F9F-7073-FBA0-25AB-C8F5400C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747D5FB-508F-6DB5-3C6C-7D58DA1EAF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A742C5-2547-1EA8-F74E-BCCDAB36393B}"/>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DDE8A8EB-DE5E-BF6D-0487-458CC1D8FF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A8FDFD-E111-6059-C485-EF5F25C9A31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1072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4582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593692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3487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01921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74236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897651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47073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432682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47307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76287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AAE2A-42FB-9B53-50F1-0978F8549C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7F1A8-F648-4B0D-AA76-D855AA71E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C95067-E08A-43E8-1E8C-9A2F4AB2909E}"/>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57C825E4-5431-27E1-F274-6E0A9B21B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4767FE-FB2C-FB41-2D64-3C7730B4D9B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720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37668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94052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86090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1302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2778-6EA7-7535-C023-AE00EA4C8A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1ED4C9-F847-89FD-E8C0-8CE7B2F5D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B5FC614-BC66-AE3F-E82D-B529EAD45F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E0EA93-82F8-CCF5-374A-6A05D4C8969B}"/>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6" name="Marcador de pie de página 5">
            <a:extLst>
              <a:ext uri="{FF2B5EF4-FFF2-40B4-BE49-F238E27FC236}">
                <a16:creationId xmlns:a16="http://schemas.microsoft.com/office/drawing/2014/main" id="{2C81458B-288E-73F2-A77D-DDEFCFB2C9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DCA03B-D52B-588C-2463-6FC8CD1F935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4578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3F044-6D91-05CA-9A84-DEDC288031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008A54-CF76-38DD-0351-3E3337E2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90A1-A7DD-ECDD-CA60-807DF0364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8069E6-198F-927F-5800-EF7C372D9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0911A-1880-A267-F9DD-0D80BB34401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4AFD2B-5C62-E8D2-CA74-F4C19224D48D}"/>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8" name="Marcador de pie de página 7">
            <a:extLst>
              <a:ext uri="{FF2B5EF4-FFF2-40B4-BE49-F238E27FC236}">
                <a16:creationId xmlns:a16="http://schemas.microsoft.com/office/drawing/2014/main" id="{B69452E3-D70E-3A2A-F94D-E51CDDAF0E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C2924-6C68-1942-6C00-17EF9F7EEF1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8242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D1EF-0F6E-5ADC-6211-395E3A4A653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9150BC-4BE8-E75F-FCAC-5BDCCA1C5845}"/>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4" name="Marcador de pie de página 3">
            <a:extLst>
              <a:ext uri="{FF2B5EF4-FFF2-40B4-BE49-F238E27FC236}">
                <a16:creationId xmlns:a16="http://schemas.microsoft.com/office/drawing/2014/main" id="{990993D6-EF17-A588-C597-AA58D24761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494760-4516-7E25-862A-7ACD23DFB26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9089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6B65F3-386E-48D7-A364-E1DB434CCE17}"/>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3" name="Marcador de pie de página 2">
            <a:extLst>
              <a:ext uri="{FF2B5EF4-FFF2-40B4-BE49-F238E27FC236}">
                <a16:creationId xmlns:a16="http://schemas.microsoft.com/office/drawing/2014/main" id="{9B068FC2-D995-00C9-9F3D-F7E2AF25D5A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3F10CB-B728-565F-E520-0A33217AE638}"/>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92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83740-330D-BF44-CB04-05471EDEC4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4030E0-6811-76D8-9ABB-22336E75F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C64950-C96F-68F8-6B2E-3E433CCCE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D9B112-4C50-B31D-10D2-FF242F2AE449}"/>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6" name="Marcador de pie de página 5">
            <a:extLst>
              <a:ext uri="{FF2B5EF4-FFF2-40B4-BE49-F238E27FC236}">
                <a16:creationId xmlns:a16="http://schemas.microsoft.com/office/drawing/2014/main" id="{6D6773B9-4C64-21E7-C86A-64B564DFF6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278352-42AF-3054-A8E2-20F908F8FE7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1242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96D14-83E5-6268-0AC8-B601E5AF0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F1C356-51A3-9D51-1265-2E3882A2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9AE90DF-CACA-B406-B1AE-AB175C795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A4ECFC-D629-48D4-556B-B1DFBED49280}"/>
              </a:ext>
            </a:extLst>
          </p:cNvPr>
          <p:cNvSpPr>
            <a:spLocks noGrp="1"/>
          </p:cNvSpPr>
          <p:nvPr>
            <p:ph type="dt" sz="half" idx="10"/>
          </p:nvPr>
        </p:nvSpPr>
        <p:spPr/>
        <p:txBody>
          <a:bodyPr/>
          <a:lstStyle/>
          <a:p>
            <a:fld id="{D6173A5C-E8FB-4BBD-9AC5-F23E5AA8F496}" type="datetimeFigureOut">
              <a:rPr lang="es-ES" smtClean="0"/>
              <a:t>02/03/2024</a:t>
            </a:fld>
            <a:endParaRPr lang="es-ES"/>
          </a:p>
        </p:txBody>
      </p:sp>
      <p:sp>
        <p:nvSpPr>
          <p:cNvPr id="6" name="Marcador de pie de página 5">
            <a:extLst>
              <a:ext uri="{FF2B5EF4-FFF2-40B4-BE49-F238E27FC236}">
                <a16:creationId xmlns:a16="http://schemas.microsoft.com/office/drawing/2014/main" id="{56E351B9-6751-766B-9562-3956DEFEC6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77F3C3-A299-130C-7CFC-E2DB0FD67D7E}"/>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6713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ACF812-C885-3119-E0F4-9A9B043FE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E2566-229B-678D-C7B6-DB256216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F2BD4F-9E4F-008F-5F60-332D35E13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3A5C-E8FB-4BBD-9AC5-F23E5AA8F496}" type="datetimeFigureOut">
              <a:rPr lang="es-ES" smtClean="0"/>
              <a:t>02/03/2024</a:t>
            </a:fld>
            <a:endParaRPr lang="es-ES"/>
          </a:p>
        </p:txBody>
      </p:sp>
      <p:sp>
        <p:nvSpPr>
          <p:cNvPr id="5" name="Marcador de pie de página 4">
            <a:extLst>
              <a:ext uri="{FF2B5EF4-FFF2-40B4-BE49-F238E27FC236}">
                <a16:creationId xmlns:a16="http://schemas.microsoft.com/office/drawing/2014/main" id="{5DADACCB-1AE4-C31A-4ED9-42646326A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5CFADF1-3A9F-41C7-A0E6-4457857F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FA848-2814-4ABB-82E9-32A44F3FFB6B}" type="slidenum">
              <a:rPr lang="es-ES" smtClean="0"/>
              <a:t>‹Nº›</a:t>
            </a:fld>
            <a:endParaRPr lang="es-ES"/>
          </a:p>
        </p:txBody>
      </p:sp>
    </p:spTree>
    <p:extLst>
      <p:ext uri="{BB962C8B-B14F-4D97-AF65-F5344CB8AC3E}">
        <p14:creationId xmlns:p14="http://schemas.microsoft.com/office/powerpoint/2010/main" val="365117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81756013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34450867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8.jpg"/><Relationship Id="rId7" Type="http://schemas.openxmlformats.org/officeDocument/2006/relationships/image" Target="../media/image21.jpe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diagramLayout" Target="../diagrams/layout3.xml"/><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slideLayout" Target="../slideLayouts/slideLayout7.xml"/><Relationship Id="rId16" Type="http://schemas.openxmlformats.org/officeDocument/2006/relationships/image" Target="../media/image41.png"/><Relationship Id="rId20" Type="http://schemas.microsoft.com/office/2007/relationships/hdphoto" Target="../media/hdphoto8.wdp"/><Relationship Id="rId1" Type="http://schemas.openxmlformats.org/officeDocument/2006/relationships/themeOverride" Target="../theme/themeOverride3.xml"/><Relationship Id="rId6" Type="http://schemas.openxmlformats.org/officeDocument/2006/relationships/diagramData" Target="../diagrams/data3.xml"/><Relationship Id="rId11" Type="http://schemas.openxmlformats.org/officeDocument/2006/relationships/image" Target="../media/image38.jpeg"/><Relationship Id="rId5" Type="http://schemas.microsoft.com/office/2007/relationships/hdphoto" Target="../media/hdphoto4.wdp"/><Relationship Id="rId15" Type="http://schemas.microsoft.com/office/2007/relationships/hdphoto" Target="../media/hdphoto6.wdp"/><Relationship Id="rId10" Type="http://schemas.microsoft.com/office/2007/relationships/diagramDrawing" Target="../diagrams/drawing3.xml"/><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diagramColors" Target="../diagrams/colors3.xml"/><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26EDDAE-477B-4126-FF57-3F92AED72E1C}"/>
              </a:ext>
            </a:extLst>
          </p:cNvPr>
          <p:cNvGraphicFramePr>
            <a:graphicFrameLocks/>
          </p:cNvGraphicFramePr>
          <p:nvPr>
            <p:extLst>
              <p:ext uri="{D42A27DB-BD31-4B8C-83A1-F6EECF244321}">
                <p14:modId xmlns:p14="http://schemas.microsoft.com/office/powerpoint/2010/main" val="2745254905"/>
              </p:ext>
            </p:extLst>
          </p:nvPr>
        </p:nvGraphicFramePr>
        <p:xfrm>
          <a:off x="-178467" y="711769"/>
          <a:ext cx="11862467" cy="583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D1FFB350-7D45-8FF2-10C7-C660F17BE25D}"/>
              </a:ext>
            </a:extLst>
          </p:cNvPr>
          <p:cNvSpPr txBox="1"/>
          <p:nvPr/>
        </p:nvSpPr>
        <p:spPr>
          <a:xfrm>
            <a:off x="2416628" y="-72306"/>
            <a:ext cx="9653165" cy="830997"/>
          </a:xfrm>
          <a:prstGeom prst="rect">
            <a:avLst/>
          </a:prstGeom>
          <a:noFill/>
        </p:spPr>
        <p:txBody>
          <a:bodyPr wrap="square" rtlCol="0">
            <a:spAutoFit/>
          </a:bodyPr>
          <a:lstStyle/>
          <a:p>
            <a:pPr algn="ctr"/>
            <a:r>
              <a:rPr lang="ja-JP" altLang="en-US" sz="4800" b="1" spc="300" dirty="0">
                <a:ln w="6600">
                  <a:solidFill>
                    <a:schemeClr val="accent2"/>
                  </a:solidFill>
                  <a:prstDash val="solid"/>
                </a:ln>
                <a:solidFill>
                  <a:srgbClr val="FFFFFF"/>
                </a:solidFill>
                <a:effectLst>
                  <a:outerShdw dist="38100" dir="2700000" algn="tl" rotWithShape="0">
                    <a:srgbClr val="C88207"/>
                  </a:outerShdw>
                </a:effectLst>
              </a:rPr>
              <a:t>過去の教訓</a:t>
            </a:r>
            <a:endParaRPr lang="es-ES" sz="4800" b="1" spc="300" dirty="0">
              <a:ln w="6600">
                <a:solidFill>
                  <a:schemeClr val="accent2"/>
                </a:solidFill>
                <a:prstDash val="solid"/>
              </a:ln>
              <a:solidFill>
                <a:srgbClr val="FFFFFF"/>
              </a:solidFill>
              <a:effectLst>
                <a:outerShdw dist="38100" dir="2700000" algn="tl" rotWithShape="0">
                  <a:srgbClr val="C88207"/>
                </a:outerShdw>
              </a:effectLst>
            </a:endParaRPr>
          </a:p>
        </p:txBody>
      </p:sp>
      <p:sp>
        <p:nvSpPr>
          <p:cNvPr id="4" name="CuadroTexto 3">
            <a:extLst>
              <a:ext uri="{FF2B5EF4-FFF2-40B4-BE49-F238E27FC236}">
                <a16:creationId xmlns:a16="http://schemas.microsoft.com/office/drawing/2014/main" id="{8D61C3C4-A9DB-A9C3-CE5E-70C9197784D9}"/>
              </a:ext>
            </a:extLst>
          </p:cNvPr>
          <p:cNvSpPr txBox="1"/>
          <p:nvPr/>
        </p:nvSpPr>
        <p:spPr>
          <a:xfrm>
            <a:off x="154982" y="6342748"/>
            <a:ext cx="10711543" cy="400110"/>
          </a:xfrm>
          <a:prstGeom prst="rect">
            <a:avLst/>
          </a:prstGeom>
          <a:noFill/>
        </p:spPr>
        <p:txBody>
          <a:bodyPr wrap="square" rtlCol="0">
            <a:spAutoFit/>
          </a:bodyPr>
          <a:lstStyle/>
          <a:p>
            <a:r>
              <a:rPr lang="en-US" altLang="ja-JP" sz="2000" b="1" dirty="0">
                <a:solidFill>
                  <a:srgbClr val="E3F21A"/>
                </a:solidFill>
                <a:effectLst>
                  <a:outerShdw blurRad="38100" dist="38100" dir="2700000" algn="tl">
                    <a:srgbClr val="000000">
                      <a:alpha val="43137"/>
                    </a:srgbClr>
                  </a:outerShdw>
                </a:effectLst>
                <a:latin typeface="+mn-ea"/>
              </a:rPr>
              <a:t>2024</a:t>
            </a:r>
            <a:r>
              <a:rPr lang="ja-JP" altLang="en-US" sz="2000" b="1" dirty="0">
                <a:solidFill>
                  <a:srgbClr val="E3F21A"/>
                </a:solidFill>
                <a:effectLst>
                  <a:outerShdw blurRad="38100" dist="38100" dir="2700000" algn="tl">
                    <a:srgbClr val="000000">
                      <a:alpha val="43137"/>
                    </a:srgbClr>
                  </a:outerShdw>
                </a:effectLst>
                <a:latin typeface="+mn-ea"/>
              </a:rPr>
              <a:t>年</a:t>
            </a:r>
            <a:r>
              <a:rPr lang="en-US" altLang="ja-JP" sz="2000" b="1" dirty="0">
                <a:solidFill>
                  <a:srgbClr val="E3F21A"/>
                </a:solidFill>
                <a:effectLst>
                  <a:outerShdw blurRad="38100" dist="38100" dir="2700000" algn="tl">
                    <a:srgbClr val="000000">
                      <a:alpha val="43137"/>
                    </a:srgbClr>
                  </a:outerShdw>
                </a:effectLst>
                <a:latin typeface="+mn-ea"/>
              </a:rPr>
              <a:t>3</a:t>
            </a:r>
            <a:r>
              <a:rPr lang="ja-JP" altLang="en-US" sz="2000" b="1" dirty="0">
                <a:solidFill>
                  <a:srgbClr val="E3F21A"/>
                </a:solidFill>
                <a:effectLst>
                  <a:outerShdw blurRad="38100" dist="38100" dir="2700000" algn="tl">
                    <a:srgbClr val="000000">
                      <a:alpha val="43137"/>
                    </a:srgbClr>
                  </a:outerShdw>
                </a:effectLst>
                <a:latin typeface="+mn-ea"/>
              </a:rPr>
              <a:t>月</a:t>
            </a:r>
            <a:r>
              <a:rPr lang="en-US" altLang="ja-JP" sz="2000" b="1" dirty="0">
                <a:solidFill>
                  <a:srgbClr val="E3F21A"/>
                </a:solidFill>
                <a:effectLst>
                  <a:outerShdw blurRad="38100" dist="38100" dir="2700000" algn="tl">
                    <a:srgbClr val="000000">
                      <a:alpha val="43137"/>
                    </a:srgbClr>
                  </a:outerShdw>
                </a:effectLst>
                <a:latin typeface="+mn-ea"/>
              </a:rPr>
              <a:t>9</a:t>
            </a:r>
            <a:r>
              <a:rPr lang="ja-JP" altLang="en-US" sz="2000" b="1" dirty="0">
                <a:solidFill>
                  <a:srgbClr val="E3F21A"/>
                </a:solidFill>
                <a:effectLst>
                  <a:outerShdw blurRad="38100" dist="38100" dir="2700000" algn="tl">
                    <a:srgbClr val="000000">
                      <a:alpha val="43137"/>
                    </a:srgbClr>
                  </a:outerShdw>
                </a:effectLst>
                <a:latin typeface="+mn-ea"/>
              </a:rPr>
              <a:t>日　第</a:t>
            </a:r>
            <a:r>
              <a:rPr lang="en-US" altLang="ja-JP" sz="2000" b="1" dirty="0">
                <a:solidFill>
                  <a:srgbClr val="E3F21A"/>
                </a:solidFill>
                <a:effectLst>
                  <a:outerShdw blurRad="38100" dist="38100" dir="2700000" algn="tl">
                    <a:srgbClr val="000000">
                      <a:alpha val="43137"/>
                    </a:srgbClr>
                  </a:outerShdw>
                </a:effectLst>
                <a:latin typeface="+mn-ea"/>
              </a:rPr>
              <a:t>10</a:t>
            </a:r>
            <a:r>
              <a:rPr lang="ja-JP" altLang="en-US" sz="2000" b="1" dirty="0">
                <a:solidFill>
                  <a:srgbClr val="E3F21A"/>
                </a:solidFill>
                <a:effectLst>
                  <a:outerShdw blurRad="38100" dist="38100" dir="2700000" algn="tl">
                    <a:srgbClr val="000000">
                      <a:alpha val="43137"/>
                    </a:srgbClr>
                  </a:outerShdw>
                </a:effectLst>
                <a:latin typeface="+mn-ea"/>
              </a:rPr>
              <a:t>課</a:t>
            </a:r>
            <a:endParaRPr lang="es-ES" sz="2000" b="1" dirty="0">
              <a:solidFill>
                <a:srgbClr val="E3F21A"/>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286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557816-96AB-6498-62D5-214C1454A3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E424C5-1CA1-A9DC-EB25-953089C303A5}"/>
              </a:ext>
            </a:extLst>
          </p:cNvPr>
          <p:cNvSpPr txBox="1"/>
          <p:nvPr/>
        </p:nvSpPr>
        <p:spPr>
          <a:xfrm>
            <a:off x="1604865" y="1012954"/>
            <a:ext cx="8683863" cy="4832092"/>
          </a:xfrm>
          <a:prstGeom prst="rect">
            <a:avLst/>
          </a:prstGeom>
          <a:noFill/>
        </p:spPr>
        <p:txBody>
          <a:bodyPr wrap="square">
            <a:spAutoFit/>
          </a:bodyPr>
          <a:lstStyle/>
          <a:p>
            <a:pPr>
              <a:spcBef>
                <a:spcPts val="600"/>
              </a:spcBef>
            </a:pPr>
            <a:r>
              <a:rPr lang="ja-JP" altLang="en-US" sz="2800" b="1" dirty="0">
                <a:latin typeface="Constantia" panose="02030602050306030303" pitchFamily="18" charset="0"/>
              </a:rPr>
              <a:t>「神の民に対する神の御業は、しばしば繰り返　　されるべきである。主が古代イスラエルと交わ　　された御取引の中で、どれほど頻繁に道しるべが　立てられたことだろう！彼らが過去の歴史を忘れてしまわないように、主はモーセにこれらの出来事を歌にするように命じられた。</a:t>
            </a:r>
            <a:r>
              <a:rPr lang="en-US" altLang="ja-JP" sz="2800" b="1" dirty="0">
                <a:latin typeface="Constantia" panose="02030602050306030303" pitchFamily="18" charset="0"/>
              </a:rPr>
              <a:t>[...</a:t>
            </a:r>
            <a:r>
              <a:rPr lang="ja-JP" altLang="en-US" sz="2800" b="1" dirty="0">
                <a:latin typeface="Constantia" panose="02030602050306030303" pitchFamily="18" charset="0"/>
              </a:rPr>
              <a:t>）この世代の民の　ために、主は不思議な働きをする神としてわざわいをなさった。神の大義の過去の歴史は、老若男女を問わず、しばしば人々の前に示される必要がある。神のいつくしみを語り、神のすばらしい御業を賛美する必要がある。」</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A472D981-4213-B266-D820-C9DC11D6A3D9}"/>
              </a:ext>
            </a:extLst>
          </p:cNvPr>
          <p:cNvSpPr txBox="1"/>
          <p:nvPr/>
        </p:nvSpPr>
        <p:spPr>
          <a:xfrm>
            <a:off x="6070137" y="5452172"/>
            <a:ext cx="4218591" cy="307777"/>
          </a:xfrm>
          <a:prstGeom prst="rect">
            <a:avLst/>
          </a:prstGeom>
          <a:noFill/>
        </p:spPr>
        <p:txBody>
          <a:bodyPr wrap="none" rtlCol="0">
            <a:spAutoFit/>
          </a:bodyPr>
          <a:lstStyle/>
          <a:p>
            <a:pPr algn="r"/>
            <a:r>
              <a:rPr lang="en-US" sz="1400" b="1" dirty="0"/>
              <a:t>EGW (Testimonies for the Church, volume 6, </a:t>
            </a:r>
            <a:r>
              <a:rPr lang="en-US" sz="1400" b="1"/>
              <a:t>page 364)</a:t>
            </a:r>
            <a:endParaRPr lang="es-ES" sz="1400" b="1" dirty="0"/>
          </a:p>
        </p:txBody>
      </p:sp>
    </p:spTree>
    <p:extLst>
      <p:ext uri="{BB962C8B-B14F-4D97-AF65-F5344CB8AC3E}">
        <p14:creationId xmlns:p14="http://schemas.microsoft.com/office/powerpoint/2010/main" val="2143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5" name="Google Shape;185;p10" descr="Un dibujo de un grupo de personas en una playa&#10;&#10;Descripción generada automáticamente"/>
          <p:cNvPicPr preferRelativeResize="0"/>
          <p:nvPr/>
        </p:nvPicPr>
        <p:blipFill rotWithShape="1">
          <a:blip r:embed="rId3">
            <a:alphaModFix/>
          </a:blip>
          <a:srcRect t="10268" r="1"/>
          <a:stretch/>
        </p:blipFill>
        <p:spPr>
          <a:xfrm>
            <a:off x="20" y="10"/>
            <a:ext cx="7642726" cy="6857990"/>
          </a:xfrm>
          <a:prstGeom prst="rect">
            <a:avLst/>
          </a:prstGeom>
          <a:noFill/>
          <a:ln>
            <a:noFill/>
          </a:ln>
        </p:spPr>
      </p:pic>
      <p:sp>
        <p:nvSpPr>
          <p:cNvPr id="186" name="Google Shape;186;p10"/>
          <p:cNvSpPr/>
          <p:nvPr/>
        </p:nvSpPr>
        <p:spPr>
          <a:xfrm>
            <a:off x="93131" y="4449092"/>
            <a:ext cx="7456505" cy="2308324"/>
          </a:xfrm>
          <a:prstGeom prst="rect">
            <a:avLst/>
          </a:prstGeom>
          <a:solidFill>
            <a:schemeClr val="lt1">
              <a:alpha val="94509"/>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87;p10"/>
          <p:cNvSpPr/>
          <p:nvPr/>
        </p:nvSpPr>
        <p:spPr>
          <a:xfrm>
            <a:off x="51170"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88;p10"/>
          <p:cNvSpPr/>
          <p:nvPr/>
        </p:nvSpPr>
        <p:spPr>
          <a:xfrm>
            <a:off x="7483974"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9" name="Google Shape;189;p10"/>
          <p:cNvPicPr preferRelativeResize="0"/>
          <p:nvPr/>
        </p:nvPicPr>
        <p:blipFill rotWithShape="1">
          <a:blip r:embed="rId4">
            <a:alphaModFix/>
          </a:blip>
          <a:srcRect b="10822"/>
          <a:stretch/>
        </p:blipFill>
        <p:spPr>
          <a:xfrm>
            <a:off x="7720049" y="10"/>
            <a:ext cx="4471952" cy="2240270"/>
          </a:xfrm>
          <a:prstGeom prst="rect">
            <a:avLst/>
          </a:prstGeom>
          <a:noFill/>
          <a:ln>
            <a:noFill/>
          </a:ln>
        </p:spPr>
      </p:pic>
      <p:pic>
        <p:nvPicPr>
          <p:cNvPr id="190" name="Google Shape;190;p10"/>
          <p:cNvPicPr preferRelativeResize="0"/>
          <p:nvPr/>
        </p:nvPicPr>
        <p:blipFill rotWithShape="1">
          <a:blip r:embed="rId5">
            <a:alphaModFix/>
          </a:blip>
          <a:srcRect t="15256" b="15257"/>
          <a:stretch/>
        </p:blipFill>
        <p:spPr>
          <a:xfrm>
            <a:off x="7720049" y="2308860"/>
            <a:ext cx="4471952" cy="2240280"/>
          </a:xfrm>
          <a:prstGeom prst="rect">
            <a:avLst/>
          </a:prstGeom>
          <a:noFill/>
          <a:ln>
            <a:noFill/>
          </a:ln>
        </p:spPr>
      </p:pic>
      <p:pic>
        <p:nvPicPr>
          <p:cNvPr id="191" name="Google Shape;191;p10"/>
          <p:cNvPicPr preferRelativeResize="0"/>
          <p:nvPr/>
        </p:nvPicPr>
        <p:blipFill rotWithShape="1">
          <a:blip r:embed="rId6">
            <a:alphaModFix/>
          </a:blip>
          <a:srcRect t="5525" b="5523"/>
          <a:stretch/>
        </p:blipFill>
        <p:spPr>
          <a:xfrm>
            <a:off x="7720049" y="4617720"/>
            <a:ext cx="4471957" cy="2240280"/>
          </a:xfrm>
          <a:prstGeom prst="rect">
            <a:avLst/>
          </a:prstGeom>
          <a:noFill/>
          <a:ln>
            <a:noFill/>
          </a:ln>
        </p:spPr>
      </p:pic>
      <p:sp>
        <p:nvSpPr>
          <p:cNvPr id="192" name="Google Shape;192;p10"/>
          <p:cNvSpPr txBox="1"/>
          <p:nvPr/>
        </p:nvSpPr>
        <p:spPr>
          <a:xfrm>
            <a:off x="93125" y="4537126"/>
            <a:ext cx="7600771" cy="2339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これはわれらがさきに聞いて知ったこと</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またわれらの先祖たちがわれらに語り伝えたことである</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われらはこれを子孫に隠さず、主の光栄あるみわざと</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その力と、主のなされたくすしきみわざとを</a:t>
            </a:r>
            <a:endParaRPr kumimoji="0"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2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きたるべき代に告げるであろう</a:t>
            </a:r>
            <a:r>
              <a:rPr kumimoji="0" lang="es-ES" sz="22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r>
              <a:rPr kumimoji="0" lang="es-ES" sz="2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 </a:t>
            </a:r>
            <a:endParaRPr kumimoji="0" sz="2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r>
              <a:rPr kumimoji="0" lang="es-ES" sz="16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詩編</a:t>
            </a: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 78:3, 4, </a:t>
            </a:r>
            <a:r>
              <a:rPr kumimoji="0" lang="es-ES" sz="1200" b="1" i="0" u="none" strike="noStrike" kern="0" cap="none" spc="0" normalizeH="0" baseline="0" noProof="0" dirty="0" err="1">
                <a:ln>
                  <a:noFill/>
                </a:ln>
                <a:solidFill>
                  <a:srgbClr val="366B95"/>
                </a:solidFill>
                <a:effectLst/>
                <a:uLnTx/>
                <a:uFillTx/>
                <a:latin typeface="Comic Sans MS"/>
                <a:ea typeface="Comic Sans MS"/>
                <a:cs typeface="Comic Sans MS"/>
                <a:sym typeface="Comic Sans MS"/>
              </a:rPr>
              <a:t>口語訳</a:t>
            </a: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5" name="Google Shape;185;p10" descr="Un dibujo de un grupo de personas en una playa&#10;&#10;Descripción generada automáticamente"/>
          <p:cNvPicPr preferRelativeResize="0"/>
          <p:nvPr/>
        </p:nvPicPr>
        <p:blipFill rotWithShape="1">
          <a:blip r:embed="rId3">
            <a:alphaModFix/>
          </a:blip>
          <a:srcRect t="10268" r="1"/>
          <a:stretch/>
        </p:blipFill>
        <p:spPr>
          <a:xfrm>
            <a:off x="20" y="10"/>
            <a:ext cx="7642726" cy="6857990"/>
          </a:xfrm>
          <a:prstGeom prst="rect">
            <a:avLst/>
          </a:prstGeom>
          <a:noFill/>
          <a:ln>
            <a:noFill/>
          </a:ln>
        </p:spPr>
      </p:pic>
      <p:sp>
        <p:nvSpPr>
          <p:cNvPr id="186" name="Google Shape;186;p10"/>
          <p:cNvSpPr/>
          <p:nvPr/>
        </p:nvSpPr>
        <p:spPr>
          <a:xfrm>
            <a:off x="93131" y="4449092"/>
            <a:ext cx="7456505" cy="2308324"/>
          </a:xfrm>
          <a:prstGeom prst="rect">
            <a:avLst/>
          </a:prstGeom>
          <a:solidFill>
            <a:schemeClr val="lt1">
              <a:alpha val="94901"/>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87;p10"/>
          <p:cNvSpPr/>
          <p:nvPr/>
        </p:nvSpPr>
        <p:spPr>
          <a:xfrm>
            <a:off x="51170"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88;p10"/>
          <p:cNvSpPr/>
          <p:nvPr/>
        </p:nvSpPr>
        <p:spPr>
          <a:xfrm>
            <a:off x="7483974" y="5276303"/>
            <a:ext cx="128016" cy="653903"/>
          </a:xfrm>
          <a:prstGeom prst="rect">
            <a:avLst/>
          </a:prstGeom>
          <a:solidFill>
            <a:srgbClr val="366B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9" name="Google Shape;189;p10"/>
          <p:cNvPicPr preferRelativeResize="0"/>
          <p:nvPr/>
        </p:nvPicPr>
        <p:blipFill rotWithShape="1">
          <a:blip r:embed="rId4">
            <a:alphaModFix/>
          </a:blip>
          <a:srcRect b="10823"/>
          <a:stretch/>
        </p:blipFill>
        <p:spPr>
          <a:xfrm>
            <a:off x="7720049" y="10"/>
            <a:ext cx="4471952" cy="2240270"/>
          </a:xfrm>
          <a:prstGeom prst="rect">
            <a:avLst/>
          </a:prstGeom>
          <a:noFill/>
          <a:ln>
            <a:noFill/>
          </a:ln>
        </p:spPr>
      </p:pic>
      <p:pic>
        <p:nvPicPr>
          <p:cNvPr id="190" name="Google Shape;190;p10"/>
          <p:cNvPicPr preferRelativeResize="0"/>
          <p:nvPr/>
        </p:nvPicPr>
        <p:blipFill rotWithShape="1">
          <a:blip r:embed="rId5">
            <a:alphaModFix/>
          </a:blip>
          <a:srcRect t="15256" b="15257"/>
          <a:stretch/>
        </p:blipFill>
        <p:spPr>
          <a:xfrm>
            <a:off x="7720049" y="2308860"/>
            <a:ext cx="4471952" cy="2240280"/>
          </a:xfrm>
          <a:prstGeom prst="rect">
            <a:avLst/>
          </a:prstGeom>
          <a:noFill/>
          <a:ln>
            <a:noFill/>
          </a:ln>
        </p:spPr>
      </p:pic>
      <p:pic>
        <p:nvPicPr>
          <p:cNvPr id="191" name="Google Shape;191;p10"/>
          <p:cNvPicPr preferRelativeResize="0"/>
          <p:nvPr/>
        </p:nvPicPr>
        <p:blipFill rotWithShape="1">
          <a:blip r:embed="rId6">
            <a:alphaModFix/>
          </a:blip>
          <a:srcRect t="5525" b="5524"/>
          <a:stretch/>
        </p:blipFill>
        <p:spPr>
          <a:xfrm>
            <a:off x="7720049" y="4617720"/>
            <a:ext cx="4471957" cy="2240280"/>
          </a:xfrm>
          <a:prstGeom prst="rect">
            <a:avLst/>
          </a:prstGeom>
          <a:noFill/>
          <a:ln>
            <a:noFill/>
          </a:ln>
        </p:spPr>
      </p:pic>
      <p:sp>
        <p:nvSpPr>
          <p:cNvPr id="192" name="Google Shape;192;p10"/>
          <p:cNvSpPr txBox="1"/>
          <p:nvPr/>
        </p:nvSpPr>
        <p:spPr>
          <a:xfrm>
            <a:off x="197859" y="4453395"/>
            <a:ext cx="7223700" cy="2185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「わたしたちが聞いて悟ったこと</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先祖がわたしたちに語り伝えたことを。</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子孫に隠さず、後の世代に語り継ごう</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主への賛美、主の御力を</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主が成し遂げられた驚くべき御業を。」</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(詩編 78:3, 4　新共同訳</a:t>
            </a:r>
            <a:r>
              <a:rPr kumimoji="0" lang="ja-JP" altLang="en-US" sz="16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rPr>
              <a:t>）</a:t>
            </a:r>
            <a:endParaRPr kumimoji="0" sz="2400" b="1" i="0" u="none" strike="noStrike" kern="0" cap="none" spc="0" normalizeH="0" baseline="0" noProof="0" dirty="0">
              <a:ln>
                <a:noFill/>
              </a:ln>
              <a:solidFill>
                <a:srgbClr val="366B95"/>
              </a:solidFill>
              <a:effectLst/>
              <a:uLnTx/>
              <a:uFillTx/>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23441F-77DE-D3EA-A8A5-E0A660603F5F}"/>
              </a:ext>
            </a:extLst>
          </p:cNvPr>
          <p:cNvSpPr txBox="1"/>
          <p:nvPr/>
        </p:nvSpPr>
        <p:spPr>
          <a:xfrm>
            <a:off x="6490999" y="4363437"/>
            <a:ext cx="5701002" cy="2246769"/>
          </a:xfrm>
          <a:prstGeom prst="rect">
            <a:avLst/>
          </a:prstGeom>
          <a:noFill/>
        </p:spPr>
        <p:txBody>
          <a:bodyPr wrap="square" rtlCol="0">
            <a:spAutoFit/>
          </a:bodyPr>
          <a:lstStyle/>
          <a:p>
            <a:pPr>
              <a:spcBef>
                <a:spcPts val="1200"/>
              </a:spcBef>
            </a:pPr>
            <a:r>
              <a:rPr lang="ja-JP" altLang="en-US" sz="2000" b="1" dirty="0"/>
              <a:t>民の反逆</a:t>
            </a:r>
            <a:r>
              <a:rPr lang="es-ES" sz="2000" b="1" dirty="0"/>
              <a:t>(</a:t>
            </a:r>
            <a:r>
              <a:rPr lang="ja-JP" altLang="en-US" sz="2000" b="1" dirty="0"/>
              <a:t>詩篇</a:t>
            </a:r>
            <a:r>
              <a:rPr lang="es-ES" sz="2000" b="1" dirty="0"/>
              <a:t> 78)</a:t>
            </a:r>
          </a:p>
          <a:p>
            <a:pPr>
              <a:spcBef>
                <a:spcPts val="1200"/>
              </a:spcBef>
            </a:pPr>
            <a:r>
              <a:rPr lang="es-ES" sz="2000" b="1" dirty="0"/>
              <a:t>	</a:t>
            </a:r>
            <a:r>
              <a:rPr lang="ja-JP" altLang="en-US" sz="2000" b="1" dirty="0"/>
              <a:t>神の行動</a:t>
            </a:r>
            <a:r>
              <a:rPr lang="es-ES" sz="2000" b="1" dirty="0"/>
              <a:t>(</a:t>
            </a:r>
            <a:r>
              <a:rPr lang="ja-JP" altLang="en-US" sz="2000" b="1" dirty="0"/>
              <a:t>詩篇</a:t>
            </a:r>
            <a:r>
              <a:rPr lang="es-ES" sz="2000" b="1" dirty="0"/>
              <a:t> 105)</a:t>
            </a:r>
          </a:p>
          <a:p>
            <a:pPr>
              <a:spcBef>
                <a:spcPts val="1200"/>
              </a:spcBef>
            </a:pPr>
            <a:r>
              <a:rPr lang="ja-JP" altLang="en-US" sz="2000" b="1" dirty="0"/>
              <a:t>悔い改め</a:t>
            </a:r>
            <a:r>
              <a:rPr lang="es-ES" sz="2000" b="1" dirty="0"/>
              <a:t>(</a:t>
            </a:r>
            <a:r>
              <a:rPr lang="ja-JP" altLang="en-US" sz="2000" b="1" dirty="0"/>
              <a:t>詩篇</a:t>
            </a:r>
            <a:r>
              <a:rPr lang="es-ES" sz="2000" b="1" dirty="0"/>
              <a:t> 106)</a:t>
            </a:r>
          </a:p>
          <a:p>
            <a:pPr>
              <a:spcBef>
                <a:spcPts val="1200"/>
              </a:spcBef>
            </a:pPr>
            <a:r>
              <a:rPr lang="es-ES" sz="2000" b="1" dirty="0"/>
              <a:t>	</a:t>
            </a:r>
            <a:r>
              <a:rPr lang="ja-JP" altLang="en-US" sz="2000" b="1" dirty="0"/>
              <a:t>神の御顔が輝く</a:t>
            </a:r>
            <a:r>
              <a:rPr lang="es-ES" sz="2000" b="1" dirty="0"/>
              <a:t>(</a:t>
            </a:r>
            <a:r>
              <a:rPr lang="ja-JP" altLang="en-US" sz="2000" b="1" dirty="0"/>
              <a:t>詩篇</a:t>
            </a:r>
            <a:r>
              <a:rPr lang="es-ES" sz="2000" b="1" dirty="0"/>
              <a:t> 80)</a:t>
            </a:r>
          </a:p>
          <a:p>
            <a:pPr>
              <a:spcBef>
                <a:spcPts val="1200"/>
              </a:spcBef>
            </a:pPr>
            <a:r>
              <a:rPr lang="ja-JP" altLang="en-US" sz="2000" b="1" dirty="0"/>
              <a:t>歴史の支配者</a:t>
            </a:r>
            <a:r>
              <a:rPr lang="es-ES" sz="2000" b="1" dirty="0"/>
              <a:t>(</a:t>
            </a:r>
            <a:r>
              <a:rPr lang="ja-JP" altLang="en-US" sz="2000" b="1" dirty="0"/>
              <a:t>詩篇</a:t>
            </a:r>
            <a:r>
              <a:rPr lang="es-ES" sz="2000" b="1" dirty="0"/>
              <a:t> 135)</a:t>
            </a:r>
          </a:p>
        </p:txBody>
      </p:sp>
      <p:sp>
        <p:nvSpPr>
          <p:cNvPr id="3" name="CuadroTexto 2">
            <a:extLst>
              <a:ext uri="{FF2B5EF4-FFF2-40B4-BE49-F238E27FC236}">
                <a16:creationId xmlns:a16="http://schemas.microsoft.com/office/drawing/2014/main" id="{E31A846C-AA74-773D-0213-74F41556F377}"/>
              </a:ext>
            </a:extLst>
          </p:cNvPr>
          <p:cNvSpPr txBox="1"/>
          <p:nvPr/>
        </p:nvSpPr>
        <p:spPr>
          <a:xfrm>
            <a:off x="270640" y="243389"/>
            <a:ext cx="7414493" cy="1015663"/>
          </a:xfrm>
          <a:prstGeom prst="rect">
            <a:avLst/>
          </a:prstGeom>
          <a:noFill/>
        </p:spPr>
        <p:txBody>
          <a:bodyPr wrap="square" rtlCol="0">
            <a:spAutoFit/>
          </a:bodyPr>
          <a:lstStyle/>
          <a:p>
            <a:pPr>
              <a:spcBef>
                <a:spcPts val="600"/>
              </a:spcBef>
            </a:pPr>
            <a:r>
              <a:rPr lang="ja-JP" altLang="en-US" sz="2000" b="1" dirty="0"/>
              <a:t>歴史的詩篇 は、イスラエルの民の歴史における主な出来事を語っている。特に、神が彼らをエジプトから導き出すまでの道のりに焦点を当てている。</a:t>
            </a:r>
            <a:endParaRPr lang="es-ES" sz="2000" b="1" dirty="0"/>
          </a:p>
        </p:txBody>
      </p:sp>
      <p:pic>
        <p:nvPicPr>
          <p:cNvPr id="5" name="Imagen 4" descr="Grupo de personas en la arena&#10;&#10;Descripción generada automáticamente con confianza media">
            <a:extLst>
              <a:ext uri="{FF2B5EF4-FFF2-40B4-BE49-F238E27FC236}">
                <a16:creationId xmlns:a16="http://schemas.microsoft.com/office/drawing/2014/main" id="{CED6D851-C14A-6ED5-64C1-04A2A93CB8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3890" y="263517"/>
            <a:ext cx="1971841" cy="1804076"/>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a:extLst>
              <a:ext uri="{FF2B5EF4-FFF2-40B4-BE49-F238E27FC236}">
                <a16:creationId xmlns:a16="http://schemas.microsoft.com/office/drawing/2014/main" id="{CA0835B7-EFEA-BD52-BD33-643A66958C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41"/>
          <a:stretch/>
        </p:blipFill>
        <p:spPr>
          <a:xfrm>
            <a:off x="9935852" y="263517"/>
            <a:ext cx="2038200" cy="1804076"/>
          </a:xfrm>
          <a:prstGeom prst="snip2DiagRect">
            <a:avLst>
              <a:gd name="adj1" fmla="val 15516"/>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02B1735E-9E01-BB83-5198-DFEBDE64A0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3890" y="2183639"/>
            <a:ext cx="1971841" cy="1804076"/>
          </a:xfrm>
          <a:prstGeom prst="snip2DiagRect">
            <a:avLst>
              <a:gd name="adj1" fmla="val 0"/>
              <a:gd name="adj2" fmla="val 18102"/>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hombre, grupo, cama, gente&#10;&#10;Descripción generada automáticamente">
            <a:extLst>
              <a:ext uri="{FF2B5EF4-FFF2-40B4-BE49-F238E27FC236}">
                <a16:creationId xmlns:a16="http://schemas.microsoft.com/office/drawing/2014/main" id="{6F4FDC3B-F24F-469F-5552-F4FC9C73BA7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35852" y="2183638"/>
            <a:ext cx="2038200" cy="1804076"/>
          </a:xfrm>
          <a:prstGeom prst="snip2DiagRect">
            <a:avLst>
              <a:gd name="adj1" fmla="val 17067"/>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Vista aérea de un campo verde&#10;&#10;Descripción generada automáticamente">
            <a:extLst>
              <a:ext uri="{FF2B5EF4-FFF2-40B4-BE49-F238E27FC236}">
                <a16:creationId xmlns:a16="http://schemas.microsoft.com/office/drawing/2014/main" id="{533551FA-BBEA-7E6C-7EB0-86743A6C8F7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927" y="4263477"/>
            <a:ext cx="2973121" cy="2347238"/>
          </a:xfrm>
          <a:prstGeom prst="snip2DiagRect">
            <a:avLst>
              <a:gd name="adj1" fmla="val 1562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tabla, edificio, agua, pastel&#10;&#10;Descripción generada automáticamente">
            <a:extLst>
              <a:ext uri="{FF2B5EF4-FFF2-40B4-BE49-F238E27FC236}">
                <a16:creationId xmlns:a16="http://schemas.microsoft.com/office/drawing/2014/main" id="{19D586A4-1854-6D5B-D7E2-CBA194A727C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87013" y="4254759"/>
            <a:ext cx="2332653" cy="2355447"/>
          </a:xfrm>
          <a:prstGeom prst="snip2DiagRect">
            <a:avLst>
              <a:gd name="adj1" fmla="val 17600"/>
              <a:gd name="adj2" fmla="val 16667"/>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Logotipo&#10;&#10;Descripción generada automáticamente">
            <a:extLst>
              <a:ext uri="{FF2B5EF4-FFF2-40B4-BE49-F238E27FC236}">
                <a16:creationId xmlns:a16="http://schemas.microsoft.com/office/drawing/2014/main" id="{12D24549-7BDA-594C-350E-49B807DE36A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7071114" y="5783873"/>
            <a:ext cx="318796" cy="318796"/>
          </a:xfrm>
          <a:prstGeom prst="rect">
            <a:avLst/>
          </a:prstGeom>
        </p:spPr>
      </p:pic>
      <p:pic>
        <p:nvPicPr>
          <p:cNvPr id="19" name="Imagen 18" descr="Icono&#10;&#10;Descripción generada automáticamente">
            <a:extLst>
              <a:ext uri="{FF2B5EF4-FFF2-40B4-BE49-F238E27FC236}">
                <a16:creationId xmlns:a16="http://schemas.microsoft.com/office/drawing/2014/main" id="{FFDEF9B3-86A2-D31A-8748-277CB46CB3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64040" y="5318210"/>
            <a:ext cx="318796" cy="318796"/>
          </a:xfrm>
          <a:prstGeom prst="rect">
            <a:avLst/>
          </a:prstGeom>
        </p:spPr>
      </p:pic>
      <p:pic>
        <p:nvPicPr>
          <p:cNvPr id="20" name="Imagen 19" descr="Icono&#10;&#10;Descripción generada automáticamente">
            <a:extLst>
              <a:ext uri="{FF2B5EF4-FFF2-40B4-BE49-F238E27FC236}">
                <a16:creationId xmlns:a16="http://schemas.microsoft.com/office/drawing/2014/main" id="{D213FB69-5618-0CFE-7BFF-05B633F2861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71114" y="4854452"/>
            <a:ext cx="318796" cy="318796"/>
          </a:xfrm>
          <a:prstGeom prst="rect">
            <a:avLst/>
          </a:prstGeom>
        </p:spPr>
      </p:pic>
      <p:pic>
        <p:nvPicPr>
          <p:cNvPr id="24" name="Imagen 23" descr="Icono&#10;&#10;Descripción generada automáticamente">
            <a:extLst>
              <a:ext uri="{FF2B5EF4-FFF2-40B4-BE49-F238E27FC236}">
                <a16:creationId xmlns:a16="http://schemas.microsoft.com/office/drawing/2014/main" id="{3A6DAAE2-CB7D-262C-9982-5C90958F6AD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64040" y="6233809"/>
            <a:ext cx="318796" cy="318796"/>
          </a:xfrm>
          <a:prstGeom prst="rect">
            <a:avLst/>
          </a:prstGeom>
        </p:spPr>
      </p:pic>
      <p:pic>
        <p:nvPicPr>
          <p:cNvPr id="28" name="Imagen 27" descr="Icono&#10;&#10;Descripción generada automáticamente">
            <a:extLst>
              <a:ext uri="{FF2B5EF4-FFF2-40B4-BE49-F238E27FC236}">
                <a16:creationId xmlns:a16="http://schemas.microsoft.com/office/drawing/2014/main" id="{B46E0BB2-615C-B6BB-30CE-B0125754A95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164040" y="4402611"/>
            <a:ext cx="318796" cy="318796"/>
          </a:xfrm>
          <a:prstGeom prst="rect">
            <a:avLst/>
          </a:prstGeom>
        </p:spPr>
      </p:pic>
      <p:sp>
        <p:nvSpPr>
          <p:cNvPr id="6" name="CuadroTexto 5">
            <a:extLst>
              <a:ext uri="{FF2B5EF4-FFF2-40B4-BE49-F238E27FC236}">
                <a16:creationId xmlns:a16="http://schemas.microsoft.com/office/drawing/2014/main" id="{3CDC6FD4-4278-CF68-1900-A8E6AF6E6324}"/>
              </a:ext>
            </a:extLst>
          </p:cNvPr>
          <p:cNvSpPr txBox="1"/>
          <p:nvPr/>
        </p:nvSpPr>
        <p:spPr>
          <a:xfrm>
            <a:off x="280458" y="2621471"/>
            <a:ext cx="7404674" cy="1631216"/>
          </a:xfrm>
          <a:prstGeom prst="rect">
            <a:avLst/>
          </a:prstGeom>
          <a:noFill/>
        </p:spPr>
        <p:txBody>
          <a:bodyPr wrap="square">
            <a:spAutoFit/>
          </a:bodyPr>
          <a:lstStyle/>
          <a:p>
            <a:pPr>
              <a:spcBef>
                <a:spcPts val="600"/>
              </a:spcBef>
            </a:pPr>
            <a:r>
              <a:rPr lang="ja-JP" altLang="en-US" sz="2000" b="1" dirty="0"/>
              <a:t>神の民の歴史は、神が御言葉の中でなさった約束が果たされ　ないまま放置されることはないことを示している。これには、現在の個人のケアに関する神の約束も、新しい地に正義と平和の神の王国を樹立するキリストの再臨に関する未来の約束も　含まれる。</a:t>
            </a:r>
            <a:endParaRPr lang="es-ES" sz="2000" b="1" dirty="0"/>
          </a:p>
        </p:txBody>
      </p:sp>
      <p:sp>
        <p:nvSpPr>
          <p:cNvPr id="8" name="CuadroTexto 7">
            <a:extLst>
              <a:ext uri="{FF2B5EF4-FFF2-40B4-BE49-F238E27FC236}">
                <a16:creationId xmlns:a16="http://schemas.microsoft.com/office/drawing/2014/main" id="{2C2BCB83-1D96-2174-A3D6-B22262E9A2F0}"/>
              </a:ext>
            </a:extLst>
          </p:cNvPr>
          <p:cNvSpPr txBox="1"/>
          <p:nvPr/>
        </p:nvSpPr>
        <p:spPr>
          <a:xfrm>
            <a:off x="270639" y="1240039"/>
            <a:ext cx="7414493" cy="1323439"/>
          </a:xfrm>
          <a:prstGeom prst="rect">
            <a:avLst/>
          </a:prstGeom>
          <a:noFill/>
        </p:spPr>
        <p:txBody>
          <a:bodyPr wrap="square">
            <a:spAutoFit/>
          </a:bodyPr>
          <a:lstStyle/>
          <a:p>
            <a:pPr>
              <a:spcBef>
                <a:spcPts val="600"/>
              </a:spcBef>
            </a:pPr>
            <a:r>
              <a:rPr lang="ja-JP" altLang="en-US" sz="2000" b="1" dirty="0"/>
              <a:t>彼らは壮大な物語ではなく、純粋な現実を語っている。民は　反抗的だったが、神は幾度となく彼らを赦し、常に彼らのために行動された。すべての反抗にもかかわらず、神は彼らを　　カナンで安全に住まわせた。</a:t>
            </a:r>
            <a:endParaRPr lang="es-ES" sz="2000" b="1" dirty="0"/>
          </a:p>
        </p:txBody>
      </p:sp>
    </p:spTree>
    <p:extLst>
      <p:ext uri="{BB962C8B-B14F-4D97-AF65-F5344CB8AC3E}">
        <p14:creationId xmlns:p14="http://schemas.microsoft.com/office/powerpoint/2010/main" val="36488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par>
                                <p:cTn id="8" presetID="18" presetClass="entr" presetSubtype="3"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up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ppt_w*0.70"/>
                                          </p:val>
                                        </p:tav>
                                        <p:tav tm="100000">
                                          <p:val>
                                            <p:strVal val="#ppt_w"/>
                                          </p:val>
                                        </p:tav>
                                      </p:tavLst>
                                    </p:anim>
                                    <p:anim calcmode="lin" valueType="num">
                                      <p:cBhvr>
                                        <p:cTn id="61" dur="500" fill="hold"/>
                                        <p:tgtEl>
                                          <p:spTgt spid="20"/>
                                        </p:tgtEl>
                                        <p:attrNameLst>
                                          <p:attrName>ppt_h</p:attrName>
                                        </p:attrNameLst>
                                      </p:cBhvr>
                                      <p:tavLst>
                                        <p:tav tm="0">
                                          <p:val>
                                            <p:strVal val="#ppt_h"/>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strVal val="#ppt_w*0.7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animEffect transition="in" filter="fade">
                                      <p:cBhvr>
                                        <p:cTn id="73" dur="500"/>
                                        <p:tgtEl>
                                          <p:spTgt spid="19"/>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strVal val="#ppt_w*0.70"/>
                                          </p:val>
                                        </p:tav>
                                        <p:tav tm="100000">
                                          <p:val>
                                            <p:strVal val="#ppt_w"/>
                                          </p:val>
                                        </p:tav>
                                      </p:tavLst>
                                    </p:anim>
                                    <p:anim calcmode="lin" valueType="num">
                                      <p:cBhvr>
                                        <p:cTn id="83" dur="500" fill="hold"/>
                                        <p:tgtEl>
                                          <p:spTgt spid="18"/>
                                        </p:tgtEl>
                                        <p:attrNameLst>
                                          <p:attrName>ppt_h</p:attrName>
                                        </p:attrNameLst>
                                      </p:cBhvr>
                                      <p:tavLst>
                                        <p:tav tm="0">
                                          <p:val>
                                            <p:strVal val="#ppt_h"/>
                                          </p:val>
                                        </p:tav>
                                        <p:tav tm="100000">
                                          <p:val>
                                            <p:strVal val="#ppt_h"/>
                                          </p:val>
                                        </p:tav>
                                      </p:tavLst>
                                    </p:anim>
                                    <p:animEffect transition="in" filter="fade">
                                      <p:cBhvr>
                                        <p:cTn id="84" dur="500"/>
                                        <p:tgtEl>
                                          <p:spTgt spid="1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strVal val="#ppt_w*0.70"/>
                                          </p:val>
                                        </p:tav>
                                        <p:tav tm="100000">
                                          <p:val>
                                            <p:strVal val="#ppt_w"/>
                                          </p:val>
                                        </p:tav>
                                      </p:tavLst>
                                    </p:anim>
                                    <p:anim calcmode="lin" valueType="num">
                                      <p:cBhvr>
                                        <p:cTn id="94" dur="500" fill="hold"/>
                                        <p:tgtEl>
                                          <p:spTgt spid="24"/>
                                        </p:tgtEl>
                                        <p:attrNameLst>
                                          <p:attrName>ppt_h</p:attrName>
                                        </p:attrNameLst>
                                      </p:cBhvr>
                                      <p:tavLst>
                                        <p:tav tm="0">
                                          <p:val>
                                            <p:strVal val="#ppt_h"/>
                                          </p:val>
                                        </p:tav>
                                        <p:tav tm="100000">
                                          <p:val>
                                            <p:strVal val="#ppt_h"/>
                                          </p:val>
                                        </p:tav>
                                      </p:tavLst>
                                    </p:anim>
                                    <p:animEffect transition="in" filter="fade">
                                      <p:cBhvr>
                                        <p:cTn id="95" dur="500"/>
                                        <p:tgtEl>
                                          <p:spTgt spid="24"/>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D796AC-9F91-3C76-30F8-6669EA9A8D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A5E19-3B00-2D60-620D-02045B1A76C7}"/>
              </a:ext>
            </a:extLst>
          </p:cNvPr>
          <p:cNvSpPr txBox="1"/>
          <p:nvPr/>
        </p:nvSpPr>
        <p:spPr>
          <a:xfrm>
            <a:off x="1" y="-55986"/>
            <a:ext cx="12191998" cy="769441"/>
          </a:xfrm>
          <a:prstGeom prst="rect">
            <a:avLst/>
          </a:prstGeom>
          <a:noFill/>
        </p:spPr>
        <p:txBody>
          <a:bodyPr wrap="square">
            <a:spAutoFit/>
          </a:bodyPr>
          <a:lstStyle/>
          <a:p>
            <a:pPr algn="ctr"/>
            <a:r>
              <a:rPr lang="ja-JP" altLang="en-US" sz="4400" b="1" spc="300" dirty="0">
                <a:ln w="10160">
                  <a:solidFill>
                    <a:schemeClr val="accent5"/>
                  </a:solidFill>
                  <a:prstDash val="solid"/>
                </a:ln>
                <a:solidFill>
                  <a:srgbClr val="FFFFFF"/>
                </a:solidFill>
                <a:effectLst>
                  <a:outerShdw blurRad="38100" dist="22860" dir="5400000" algn="tl" rotWithShape="0">
                    <a:srgbClr val="000000"/>
                  </a:outerShdw>
                </a:effectLst>
              </a:rPr>
              <a:t>民の反逆</a:t>
            </a:r>
            <a:endParaRPr lang="es-ES" sz="4400" b="1" spc="3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6B76E6A5-B196-A562-3B1E-93691E3D5ABE}"/>
              </a:ext>
            </a:extLst>
          </p:cNvPr>
          <p:cNvSpPr txBox="1"/>
          <p:nvPr/>
        </p:nvSpPr>
        <p:spPr>
          <a:xfrm>
            <a:off x="0" y="566113"/>
            <a:ext cx="12191999" cy="400110"/>
          </a:xfrm>
          <a:prstGeom prst="rect">
            <a:avLst/>
          </a:prstGeom>
          <a:noFill/>
        </p:spPr>
        <p:txBody>
          <a:bodyPr wrap="square">
            <a:spAutoFit/>
          </a:bodyPr>
          <a:lstStyle/>
          <a:p>
            <a:pPr algn="ctr"/>
            <a:r>
              <a:rPr lang="ja-JP" altLang="en-US" sz="2000" b="1" dirty="0">
                <a:solidFill>
                  <a:srgbClr val="C00000"/>
                </a:solidFill>
                <a:effectLst>
                  <a:glow rad="101600">
                    <a:schemeClr val="bg1"/>
                  </a:glow>
                  <a:outerShdw blurRad="38100" dist="38100" dir="2700000" algn="tl">
                    <a:srgbClr val="000000">
                      <a:alpha val="43137"/>
                    </a:srgbClr>
                  </a:outerShdw>
                </a:effectLst>
                <a:latin typeface="+mn-ea"/>
              </a:rPr>
              <a:t>ところが彼らはなお神にむかって罪をかさね、荒野でいと高き者にそむき、</a:t>
            </a:r>
            <a:r>
              <a:rPr lang="es-ES" sz="2000" b="1" dirty="0">
                <a:solidFill>
                  <a:srgbClr val="C00000"/>
                </a:solidFill>
                <a:effectLst>
                  <a:glow rad="101600">
                    <a:schemeClr val="bg1"/>
                  </a:glow>
                  <a:outerShdw blurRad="38100" dist="38100" dir="2700000" algn="tl">
                    <a:srgbClr val="000000">
                      <a:alpha val="43137"/>
                    </a:srgbClr>
                  </a:outerShdw>
                </a:effectLst>
                <a:latin typeface="+mn-ea"/>
              </a:rPr>
              <a:t>(</a:t>
            </a:r>
            <a:r>
              <a:rPr lang="ja-JP" altLang="en-US" sz="2000" b="1" dirty="0">
                <a:solidFill>
                  <a:srgbClr val="C00000"/>
                </a:solidFill>
                <a:effectLst>
                  <a:glow rad="101600">
                    <a:schemeClr val="bg1"/>
                  </a:glow>
                  <a:outerShdw blurRad="38100" dist="38100" dir="2700000" algn="tl">
                    <a:srgbClr val="000000">
                      <a:alpha val="43137"/>
                    </a:srgbClr>
                  </a:outerShdw>
                </a:effectLst>
                <a:latin typeface="+mn-ea"/>
              </a:rPr>
              <a:t>詩篇</a:t>
            </a:r>
            <a:r>
              <a:rPr lang="es-ES" sz="2000" b="1" dirty="0">
                <a:solidFill>
                  <a:srgbClr val="C00000"/>
                </a:solidFill>
                <a:effectLst>
                  <a:glow rad="101600">
                    <a:schemeClr val="bg1"/>
                  </a:glow>
                  <a:outerShdw blurRad="38100" dist="38100" dir="2700000" algn="tl">
                    <a:srgbClr val="000000">
                      <a:alpha val="43137"/>
                    </a:srgbClr>
                  </a:outerShdw>
                </a:effectLst>
                <a:latin typeface="+mn-ea"/>
              </a:rPr>
              <a:t> 78:17)</a:t>
            </a:r>
          </a:p>
        </p:txBody>
      </p:sp>
      <p:sp>
        <p:nvSpPr>
          <p:cNvPr id="6" name="CuadroTexto 5">
            <a:extLst>
              <a:ext uri="{FF2B5EF4-FFF2-40B4-BE49-F238E27FC236}">
                <a16:creationId xmlns:a16="http://schemas.microsoft.com/office/drawing/2014/main" id="{A2F9CD08-813F-EC6E-1FEF-49E0EF85B640}"/>
              </a:ext>
            </a:extLst>
          </p:cNvPr>
          <p:cNvSpPr txBox="1"/>
          <p:nvPr/>
        </p:nvSpPr>
        <p:spPr>
          <a:xfrm>
            <a:off x="173967" y="1156406"/>
            <a:ext cx="11915194" cy="1015663"/>
          </a:xfrm>
          <a:prstGeom prst="rect">
            <a:avLst/>
          </a:prstGeom>
          <a:gradFill>
            <a:gsLst>
              <a:gs pos="100000">
                <a:schemeClr val="accent4">
                  <a:tint val="73000"/>
                  <a:satMod val="100000"/>
                </a:schemeClr>
              </a:gs>
              <a:gs pos="2000">
                <a:srgbClr val="FFFFB1"/>
              </a:gs>
              <a:gs pos="54000">
                <a:schemeClr val="accent4">
                  <a:tint val="35000"/>
                  <a:satMod val="10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ja-JP" altLang="en-US" sz="2000" b="1" dirty="0">
                <a:solidFill>
                  <a:schemeClr val="tx1"/>
                </a:solidFill>
              </a:rPr>
              <a:t>ダビデの命により、アサフはレビ人の中から聖歌隊長に選ばれた（歴上</a:t>
            </a:r>
            <a:r>
              <a:rPr lang="en-US" altLang="ja-JP" sz="2000" b="1" dirty="0">
                <a:solidFill>
                  <a:schemeClr val="tx1"/>
                </a:solidFill>
              </a:rPr>
              <a:t>15:1-4, 16-17; 16:4-5, 37</a:t>
            </a:r>
            <a:r>
              <a:rPr lang="ja-JP" altLang="en-US" sz="2000" b="1" dirty="0">
                <a:solidFill>
                  <a:schemeClr val="tx1"/>
                </a:solidFill>
              </a:rPr>
              <a:t>）。彼とその息子たちは預言者であり、詩編を作った（歴上</a:t>
            </a:r>
            <a:r>
              <a:rPr lang="en-US" altLang="ja-JP" sz="2000" b="1" dirty="0">
                <a:solidFill>
                  <a:schemeClr val="tx1"/>
                </a:solidFill>
              </a:rPr>
              <a:t>25:1</a:t>
            </a:r>
            <a:r>
              <a:rPr lang="ja-JP" altLang="en-US" sz="2000" b="1" dirty="0">
                <a:solidFill>
                  <a:schemeClr val="tx1"/>
                </a:solidFill>
              </a:rPr>
              <a:t>）。詩</a:t>
            </a:r>
            <a:r>
              <a:rPr lang="en-US" altLang="ja-JP" sz="2000" b="1" dirty="0">
                <a:solidFill>
                  <a:schemeClr val="tx1"/>
                </a:solidFill>
              </a:rPr>
              <a:t>78</a:t>
            </a:r>
            <a:r>
              <a:rPr lang="ja-JP" altLang="en-US" sz="2000" b="1" dirty="0">
                <a:solidFill>
                  <a:schemeClr val="tx1"/>
                </a:solidFill>
              </a:rPr>
              <a:t>篇で、アサフは出エジプトからダビデの時代までの歴史を回想し、私たちに重要な教訓を与えようとしている（詩</a:t>
            </a:r>
            <a:r>
              <a:rPr lang="en-US" altLang="ja-JP" sz="2000" b="1" dirty="0">
                <a:solidFill>
                  <a:schemeClr val="tx1"/>
                </a:solidFill>
              </a:rPr>
              <a:t>78:2</a:t>
            </a:r>
            <a:r>
              <a:rPr lang="ja-JP" altLang="en-US" sz="2000" b="1" dirty="0">
                <a:solidFill>
                  <a:schemeClr val="tx1"/>
                </a:solidFill>
              </a:rPr>
              <a:t>）。</a:t>
            </a:r>
            <a:endParaRPr lang="es-ES" sz="2000" b="1" dirty="0">
              <a:solidFill>
                <a:schemeClr val="tx1"/>
              </a:solidFill>
            </a:endParaRPr>
          </a:p>
        </p:txBody>
      </p:sp>
      <p:graphicFrame>
        <p:nvGraphicFramePr>
          <p:cNvPr id="7" name="Diagrama 6">
            <a:extLst>
              <a:ext uri="{FF2B5EF4-FFF2-40B4-BE49-F238E27FC236}">
                <a16:creationId xmlns:a16="http://schemas.microsoft.com/office/drawing/2014/main" id="{B23730EB-51CA-240E-8146-435B920F5A4A}"/>
              </a:ext>
            </a:extLst>
          </p:cNvPr>
          <p:cNvGraphicFramePr/>
          <p:nvPr>
            <p:extLst>
              <p:ext uri="{D42A27DB-BD31-4B8C-83A1-F6EECF244321}">
                <p14:modId xmlns:p14="http://schemas.microsoft.com/office/powerpoint/2010/main" val="2763036049"/>
              </p:ext>
            </p:extLst>
          </p:nvPr>
        </p:nvGraphicFramePr>
        <p:xfrm>
          <a:off x="173967" y="2596551"/>
          <a:ext cx="11844067" cy="4166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graphicEl>
                                              <a:dgm id="{35522AC1-122F-47F2-844E-CE551382C62E}"/>
                                            </p:graphicEl>
                                          </p:spTgt>
                                        </p:tgtEl>
                                        <p:attrNameLst>
                                          <p:attrName>style.visibility</p:attrName>
                                        </p:attrNameLst>
                                      </p:cBhvr>
                                      <p:to>
                                        <p:strVal val="visible"/>
                                      </p:to>
                                    </p:set>
                                    <p:animEffect transition="in" filter="fade">
                                      <p:cBhvr>
                                        <p:cTn id="29" dur="1000"/>
                                        <p:tgtEl>
                                          <p:spTgt spid="7">
                                            <p:graphicEl>
                                              <a:dgm id="{35522AC1-122F-47F2-844E-CE551382C62E}"/>
                                            </p:graphicEl>
                                          </p:spTgt>
                                        </p:tgtEl>
                                      </p:cBhvr>
                                    </p:animEffect>
                                    <p:anim calcmode="lin" valueType="num">
                                      <p:cBhvr>
                                        <p:cTn id="30" dur="1000" fill="hold"/>
                                        <p:tgtEl>
                                          <p:spTgt spid="7">
                                            <p:graphicEl>
                                              <a:dgm id="{35522AC1-122F-47F2-844E-CE551382C62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7">
                                            <p:graphicEl>
                                              <a:dgm id="{35522AC1-122F-47F2-844E-CE551382C62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graphicEl>
                                              <a:dgm id="{35522AC1-122F-47F2-844E-CE551382C62E}"/>
                                            </p:graphic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graphicEl>
                                              <a:dgm id="{72310E31-B128-4E2F-A2F6-781A79A43A1F}"/>
                                            </p:graphicEl>
                                          </p:spTgt>
                                        </p:tgtEl>
                                        <p:attrNameLst>
                                          <p:attrName>style.visibility</p:attrName>
                                        </p:attrNameLst>
                                      </p:cBhvr>
                                      <p:to>
                                        <p:strVal val="visible"/>
                                      </p:to>
                                    </p:set>
                                    <p:anim calcmode="lin" valueType="num">
                                      <p:cBhvr>
                                        <p:cTn id="37" dur="500" fill="hold"/>
                                        <p:tgtEl>
                                          <p:spTgt spid="7">
                                            <p:graphicEl>
                                              <a:dgm id="{72310E31-B128-4E2F-A2F6-781A79A43A1F}"/>
                                            </p:graphicEl>
                                          </p:spTgt>
                                        </p:tgtEl>
                                        <p:attrNameLst>
                                          <p:attrName>ppt_w</p:attrName>
                                        </p:attrNameLst>
                                      </p:cBhvr>
                                      <p:tavLst>
                                        <p:tav tm="0">
                                          <p:val>
                                            <p:fltVal val="0"/>
                                          </p:val>
                                        </p:tav>
                                        <p:tav tm="100000">
                                          <p:val>
                                            <p:strVal val="#ppt_w"/>
                                          </p:val>
                                        </p:tav>
                                      </p:tavLst>
                                    </p:anim>
                                    <p:anim calcmode="lin" valueType="num">
                                      <p:cBhvr>
                                        <p:cTn id="38" dur="500" fill="hold"/>
                                        <p:tgtEl>
                                          <p:spTgt spid="7">
                                            <p:graphicEl>
                                              <a:dgm id="{72310E31-B128-4E2F-A2F6-781A79A43A1F}"/>
                                            </p:graphicEl>
                                          </p:spTgt>
                                        </p:tgtEl>
                                        <p:attrNameLst>
                                          <p:attrName>ppt_h</p:attrName>
                                        </p:attrNameLst>
                                      </p:cBhvr>
                                      <p:tavLst>
                                        <p:tav tm="0">
                                          <p:val>
                                            <p:fltVal val="0"/>
                                          </p:val>
                                        </p:tav>
                                        <p:tav tm="100000">
                                          <p:val>
                                            <p:strVal val="#ppt_h"/>
                                          </p:val>
                                        </p:tav>
                                      </p:tavLst>
                                    </p:anim>
                                    <p:animEffect transition="in" filter="fade">
                                      <p:cBhvr>
                                        <p:cTn id="39" dur="500"/>
                                        <p:tgtEl>
                                          <p:spTgt spid="7">
                                            <p:graphicEl>
                                              <a:dgm id="{72310E31-B128-4E2F-A2F6-781A79A43A1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7">
                                            <p:graphicEl>
                                              <a:dgm id="{DD33EA2A-58D6-4EE6-B59F-A420E54168D5}"/>
                                            </p:graphicEl>
                                          </p:spTgt>
                                        </p:tgtEl>
                                        <p:attrNameLst>
                                          <p:attrName>style.visibility</p:attrName>
                                        </p:attrNameLst>
                                      </p:cBhvr>
                                      <p:to>
                                        <p:strVal val="visible"/>
                                      </p:to>
                                    </p:set>
                                    <p:animEffect transition="in" filter="fade">
                                      <p:cBhvr>
                                        <p:cTn id="44" dur="1000"/>
                                        <p:tgtEl>
                                          <p:spTgt spid="7">
                                            <p:graphicEl>
                                              <a:dgm id="{DD33EA2A-58D6-4EE6-B59F-A420E54168D5}"/>
                                            </p:graphicEl>
                                          </p:spTgt>
                                        </p:tgtEl>
                                      </p:cBhvr>
                                    </p:animEffect>
                                    <p:anim calcmode="lin" valueType="num">
                                      <p:cBhvr>
                                        <p:cTn id="45" dur="1000" fill="hold"/>
                                        <p:tgtEl>
                                          <p:spTgt spid="7">
                                            <p:graphicEl>
                                              <a:dgm id="{DD33EA2A-58D6-4EE6-B59F-A420E54168D5}"/>
                                            </p:graphicEl>
                                          </p:spTgt>
                                        </p:tgtEl>
                                        <p:attrNameLst>
                                          <p:attrName>ppt_x</p:attrName>
                                        </p:attrNameLst>
                                      </p:cBhvr>
                                      <p:tavLst>
                                        <p:tav tm="0">
                                          <p:val>
                                            <p:strVal val="#ppt_x"/>
                                          </p:val>
                                        </p:tav>
                                        <p:tav tm="100000">
                                          <p:val>
                                            <p:strVal val="#ppt_x"/>
                                          </p:val>
                                        </p:tav>
                                      </p:tavLst>
                                    </p:anim>
                                    <p:anim calcmode="lin" valueType="num">
                                      <p:cBhvr>
                                        <p:cTn id="46" dur="900" decel="100000" fill="hold"/>
                                        <p:tgtEl>
                                          <p:spTgt spid="7">
                                            <p:graphicEl>
                                              <a:dgm id="{DD33EA2A-58D6-4EE6-B59F-A420E54168D5}"/>
                                            </p:graphic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graphicEl>
                                              <a:dgm id="{DD33EA2A-58D6-4EE6-B59F-A420E54168D5}"/>
                                            </p:graphic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7">
                                            <p:graphicEl>
                                              <a:dgm id="{1824B10B-991A-4495-BC58-CC64FBBCCBFE}"/>
                                            </p:graphicEl>
                                          </p:spTgt>
                                        </p:tgtEl>
                                        <p:attrNameLst>
                                          <p:attrName>style.visibility</p:attrName>
                                        </p:attrNameLst>
                                      </p:cBhvr>
                                      <p:to>
                                        <p:strVal val="visible"/>
                                      </p:to>
                                    </p:set>
                                    <p:animEffect transition="in" filter="fade">
                                      <p:cBhvr>
                                        <p:cTn id="50" dur="1000"/>
                                        <p:tgtEl>
                                          <p:spTgt spid="7">
                                            <p:graphicEl>
                                              <a:dgm id="{1824B10B-991A-4495-BC58-CC64FBBCCBFE}"/>
                                            </p:graphicEl>
                                          </p:spTgt>
                                        </p:tgtEl>
                                      </p:cBhvr>
                                    </p:animEffect>
                                    <p:anim calcmode="lin" valueType="num">
                                      <p:cBhvr>
                                        <p:cTn id="51" dur="1000" fill="hold"/>
                                        <p:tgtEl>
                                          <p:spTgt spid="7">
                                            <p:graphicEl>
                                              <a:dgm id="{1824B10B-991A-4495-BC58-CC64FBBCCBFE}"/>
                                            </p:graphicEl>
                                          </p:spTgt>
                                        </p:tgtEl>
                                        <p:attrNameLst>
                                          <p:attrName>ppt_x</p:attrName>
                                        </p:attrNameLst>
                                      </p:cBhvr>
                                      <p:tavLst>
                                        <p:tav tm="0">
                                          <p:val>
                                            <p:strVal val="#ppt_x"/>
                                          </p:val>
                                        </p:tav>
                                        <p:tav tm="100000">
                                          <p:val>
                                            <p:strVal val="#ppt_x"/>
                                          </p:val>
                                        </p:tav>
                                      </p:tavLst>
                                    </p:anim>
                                    <p:anim calcmode="lin" valueType="num">
                                      <p:cBhvr>
                                        <p:cTn id="52" dur="900" decel="100000" fill="hold"/>
                                        <p:tgtEl>
                                          <p:spTgt spid="7">
                                            <p:graphicEl>
                                              <a:dgm id="{1824B10B-991A-4495-BC58-CC64FBBCCBFE}"/>
                                            </p:graphic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graphicEl>
                                              <a:dgm id="{1824B10B-991A-4495-BC58-CC64FBBCCBFE}"/>
                                            </p:graphic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graphicEl>
                                              <a:dgm id="{4FCE9408-7AE8-475C-B65B-C23FD39CF8A4}"/>
                                            </p:graphicEl>
                                          </p:spTgt>
                                        </p:tgtEl>
                                        <p:attrNameLst>
                                          <p:attrName>style.visibility</p:attrName>
                                        </p:attrNameLst>
                                      </p:cBhvr>
                                      <p:to>
                                        <p:strVal val="visible"/>
                                      </p:to>
                                    </p:set>
                                    <p:anim calcmode="lin" valueType="num">
                                      <p:cBhvr>
                                        <p:cTn id="58" dur="500" fill="hold"/>
                                        <p:tgtEl>
                                          <p:spTgt spid="7">
                                            <p:graphicEl>
                                              <a:dgm id="{4FCE9408-7AE8-475C-B65B-C23FD39CF8A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4FCE9408-7AE8-475C-B65B-C23FD39CF8A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4FCE9408-7AE8-475C-B65B-C23FD39CF8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7">
                                            <p:graphicEl>
                                              <a:dgm id="{240224F1-A754-4E35-B651-63DF47FC01BB}"/>
                                            </p:graphicEl>
                                          </p:spTgt>
                                        </p:tgtEl>
                                        <p:attrNameLst>
                                          <p:attrName>style.visibility</p:attrName>
                                        </p:attrNameLst>
                                      </p:cBhvr>
                                      <p:to>
                                        <p:strVal val="visible"/>
                                      </p:to>
                                    </p:set>
                                    <p:animEffect transition="in" filter="fade">
                                      <p:cBhvr>
                                        <p:cTn id="65" dur="1000"/>
                                        <p:tgtEl>
                                          <p:spTgt spid="7">
                                            <p:graphicEl>
                                              <a:dgm id="{240224F1-A754-4E35-B651-63DF47FC01BB}"/>
                                            </p:graphicEl>
                                          </p:spTgt>
                                        </p:tgtEl>
                                      </p:cBhvr>
                                    </p:animEffect>
                                    <p:anim calcmode="lin" valueType="num">
                                      <p:cBhvr>
                                        <p:cTn id="66" dur="1000" fill="hold"/>
                                        <p:tgtEl>
                                          <p:spTgt spid="7">
                                            <p:graphicEl>
                                              <a:dgm id="{240224F1-A754-4E35-B651-63DF47FC01BB}"/>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7">
                                            <p:graphicEl>
                                              <a:dgm id="{240224F1-A754-4E35-B651-63DF47FC01BB}"/>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7">
                                            <p:graphicEl>
                                              <a:dgm id="{240224F1-A754-4E35-B651-63DF47FC01BB}"/>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7">
                                            <p:graphicEl>
                                              <a:dgm id="{236BE4DF-8DF1-4469-927F-22918DCFCD0C}"/>
                                            </p:graphicEl>
                                          </p:spTgt>
                                        </p:tgtEl>
                                        <p:attrNameLst>
                                          <p:attrName>style.visibility</p:attrName>
                                        </p:attrNameLst>
                                      </p:cBhvr>
                                      <p:to>
                                        <p:strVal val="visible"/>
                                      </p:to>
                                    </p:set>
                                    <p:animEffect transition="in" filter="fade">
                                      <p:cBhvr>
                                        <p:cTn id="71" dur="1000"/>
                                        <p:tgtEl>
                                          <p:spTgt spid="7">
                                            <p:graphicEl>
                                              <a:dgm id="{236BE4DF-8DF1-4469-927F-22918DCFCD0C}"/>
                                            </p:graphicEl>
                                          </p:spTgt>
                                        </p:tgtEl>
                                      </p:cBhvr>
                                    </p:animEffect>
                                    <p:anim calcmode="lin" valueType="num">
                                      <p:cBhvr>
                                        <p:cTn id="72" dur="1000" fill="hold"/>
                                        <p:tgtEl>
                                          <p:spTgt spid="7">
                                            <p:graphicEl>
                                              <a:dgm id="{236BE4DF-8DF1-4469-927F-22918DCFCD0C}"/>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7">
                                            <p:graphicEl>
                                              <a:dgm id="{236BE4DF-8DF1-4469-927F-22918DCFCD0C}"/>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
                                            <p:graphicEl>
                                              <a:dgm id="{236BE4DF-8DF1-4469-927F-22918DCFCD0C}"/>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graphicEl>
                                              <a:dgm id="{FC0AE595-90B8-43E5-8FB2-EC52E6D3EE84}"/>
                                            </p:graphicEl>
                                          </p:spTgt>
                                        </p:tgtEl>
                                        <p:attrNameLst>
                                          <p:attrName>style.visibility</p:attrName>
                                        </p:attrNameLst>
                                      </p:cBhvr>
                                      <p:to>
                                        <p:strVal val="visible"/>
                                      </p:to>
                                    </p:set>
                                    <p:anim calcmode="lin" valueType="num">
                                      <p:cBhvr>
                                        <p:cTn id="79" dur="500" fill="hold"/>
                                        <p:tgtEl>
                                          <p:spTgt spid="7">
                                            <p:graphicEl>
                                              <a:dgm id="{FC0AE595-90B8-43E5-8FB2-EC52E6D3EE84}"/>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C0AE595-90B8-43E5-8FB2-EC52E6D3EE84}"/>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C0AE595-90B8-43E5-8FB2-EC52E6D3EE8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7">
                                            <p:graphicEl>
                                              <a:dgm id="{38017169-A88C-4A9B-862C-A9C6114434C9}"/>
                                            </p:graphicEl>
                                          </p:spTgt>
                                        </p:tgtEl>
                                        <p:attrNameLst>
                                          <p:attrName>style.visibility</p:attrName>
                                        </p:attrNameLst>
                                      </p:cBhvr>
                                      <p:to>
                                        <p:strVal val="visible"/>
                                      </p:to>
                                    </p:set>
                                    <p:animEffect transition="in" filter="fade">
                                      <p:cBhvr>
                                        <p:cTn id="86" dur="1000"/>
                                        <p:tgtEl>
                                          <p:spTgt spid="7">
                                            <p:graphicEl>
                                              <a:dgm id="{38017169-A88C-4A9B-862C-A9C6114434C9}"/>
                                            </p:graphicEl>
                                          </p:spTgt>
                                        </p:tgtEl>
                                      </p:cBhvr>
                                    </p:animEffect>
                                    <p:anim calcmode="lin" valueType="num">
                                      <p:cBhvr>
                                        <p:cTn id="87" dur="1000" fill="hold"/>
                                        <p:tgtEl>
                                          <p:spTgt spid="7">
                                            <p:graphicEl>
                                              <a:dgm id="{38017169-A88C-4A9B-862C-A9C6114434C9}"/>
                                            </p:graphicEl>
                                          </p:spTgt>
                                        </p:tgtEl>
                                        <p:attrNameLst>
                                          <p:attrName>ppt_x</p:attrName>
                                        </p:attrNameLst>
                                      </p:cBhvr>
                                      <p:tavLst>
                                        <p:tav tm="0">
                                          <p:val>
                                            <p:strVal val="#ppt_x"/>
                                          </p:val>
                                        </p:tav>
                                        <p:tav tm="100000">
                                          <p:val>
                                            <p:strVal val="#ppt_x"/>
                                          </p:val>
                                        </p:tav>
                                      </p:tavLst>
                                    </p:anim>
                                    <p:anim calcmode="lin" valueType="num">
                                      <p:cBhvr>
                                        <p:cTn id="88" dur="900" decel="100000" fill="hold"/>
                                        <p:tgtEl>
                                          <p:spTgt spid="7">
                                            <p:graphicEl>
                                              <a:dgm id="{38017169-A88C-4A9B-862C-A9C6114434C9}"/>
                                            </p:graphic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7">
                                            <p:graphicEl>
                                              <a:dgm id="{38017169-A88C-4A9B-862C-A9C6114434C9}"/>
                                            </p:graphicEl>
                                          </p:spTgt>
                                        </p:tgtEl>
                                        <p:attrNameLst>
                                          <p:attrName>ppt_y</p:attrName>
                                        </p:attrNameLst>
                                      </p:cBhvr>
                                      <p:tavLst>
                                        <p:tav tm="0">
                                          <p:val>
                                            <p:strVal val="#ppt_y-.03"/>
                                          </p:val>
                                        </p:tav>
                                        <p:tav tm="100000">
                                          <p:val>
                                            <p:strVal val="#ppt_y"/>
                                          </p:val>
                                        </p:tav>
                                      </p:tavLst>
                                    </p:anim>
                                  </p:childTnLst>
                                </p:cTn>
                              </p:par>
                              <p:par>
                                <p:cTn id="90" presetID="37" presetClass="entr" presetSubtype="0" fill="hold" grpId="0" nodeType="withEffect">
                                  <p:stCondLst>
                                    <p:cond delay="0"/>
                                  </p:stCondLst>
                                  <p:childTnLst>
                                    <p:set>
                                      <p:cBhvr>
                                        <p:cTn id="91" dur="1" fill="hold">
                                          <p:stCondLst>
                                            <p:cond delay="0"/>
                                          </p:stCondLst>
                                        </p:cTn>
                                        <p:tgtEl>
                                          <p:spTgt spid="7">
                                            <p:graphicEl>
                                              <a:dgm id="{A4ABA6AF-84D6-421C-BEBE-1EF287077FA5}"/>
                                            </p:graphicEl>
                                          </p:spTgt>
                                        </p:tgtEl>
                                        <p:attrNameLst>
                                          <p:attrName>style.visibility</p:attrName>
                                        </p:attrNameLst>
                                      </p:cBhvr>
                                      <p:to>
                                        <p:strVal val="visible"/>
                                      </p:to>
                                    </p:set>
                                    <p:animEffect transition="in" filter="fade">
                                      <p:cBhvr>
                                        <p:cTn id="92" dur="1000"/>
                                        <p:tgtEl>
                                          <p:spTgt spid="7">
                                            <p:graphicEl>
                                              <a:dgm id="{A4ABA6AF-84D6-421C-BEBE-1EF287077FA5}"/>
                                            </p:graphicEl>
                                          </p:spTgt>
                                        </p:tgtEl>
                                      </p:cBhvr>
                                    </p:animEffect>
                                    <p:anim calcmode="lin" valueType="num">
                                      <p:cBhvr>
                                        <p:cTn id="93" dur="1000" fill="hold"/>
                                        <p:tgtEl>
                                          <p:spTgt spid="7">
                                            <p:graphicEl>
                                              <a:dgm id="{A4ABA6AF-84D6-421C-BEBE-1EF287077FA5}"/>
                                            </p:graphicEl>
                                          </p:spTgt>
                                        </p:tgtEl>
                                        <p:attrNameLst>
                                          <p:attrName>ppt_x</p:attrName>
                                        </p:attrNameLst>
                                      </p:cBhvr>
                                      <p:tavLst>
                                        <p:tav tm="0">
                                          <p:val>
                                            <p:strVal val="#ppt_x"/>
                                          </p:val>
                                        </p:tav>
                                        <p:tav tm="100000">
                                          <p:val>
                                            <p:strVal val="#ppt_x"/>
                                          </p:val>
                                        </p:tav>
                                      </p:tavLst>
                                    </p:anim>
                                    <p:anim calcmode="lin" valueType="num">
                                      <p:cBhvr>
                                        <p:cTn id="94" dur="900" decel="100000" fill="hold"/>
                                        <p:tgtEl>
                                          <p:spTgt spid="7">
                                            <p:graphicEl>
                                              <a:dgm id="{A4ABA6AF-84D6-421C-BEBE-1EF287077FA5}"/>
                                            </p:graphicEl>
                                          </p:spTgt>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7">
                                            <p:graphicEl>
                                              <a:dgm id="{A4ABA6AF-84D6-421C-BEBE-1EF287077FA5}"/>
                                            </p:graphic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
                                            <p:graphicEl>
                                              <a:dgm id="{2F6849B7-C06E-43F3-AA5F-EDB49ECCF8FD}"/>
                                            </p:graphicEl>
                                          </p:spTgt>
                                        </p:tgtEl>
                                        <p:attrNameLst>
                                          <p:attrName>style.visibility</p:attrName>
                                        </p:attrNameLst>
                                      </p:cBhvr>
                                      <p:to>
                                        <p:strVal val="visible"/>
                                      </p:to>
                                    </p:set>
                                    <p:anim calcmode="lin" valueType="num">
                                      <p:cBhvr>
                                        <p:cTn id="100" dur="500" fill="hold"/>
                                        <p:tgtEl>
                                          <p:spTgt spid="7">
                                            <p:graphicEl>
                                              <a:dgm id="{2F6849B7-C06E-43F3-AA5F-EDB49ECCF8FD}"/>
                                            </p:graphicEl>
                                          </p:spTgt>
                                        </p:tgtEl>
                                        <p:attrNameLst>
                                          <p:attrName>ppt_w</p:attrName>
                                        </p:attrNameLst>
                                      </p:cBhvr>
                                      <p:tavLst>
                                        <p:tav tm="0">
                                          <p:val>
                                            <p:fltVal val="0"/>
                                          </p:val>
                                        </p:tav>
                                        <p:tav tm="100000">
                                          <p:val>
                                            <p:strVal val="#ppt_w"/>
                                          </p:val>
                                        </p:tav>
                                      </p:tavLst>
                                    </p:anim>
                                    <p:anim calcmode="lin" valueType="num">
                                      <p:cBhvr>
                                        <p:cTn id="101" dur="500" fill="hold"/>
                                        <p:tgtEl>
                                          <p:spTgt spid="7">
                                            <p:graphicEl>
                                              <a:dgm id="{2F6849B7-C06E-43F3-AA5F-EDB49ECCF8FD}"/>
                                            </p:graphicEl>
                                          </p:spTgt>
                                        </p:tgtEl>
                                        <p:attrNameLst>
                                          <p:attrName>ppt_h</p:attrName>
                                        </p:attrNameLst>
                                      </p:cBhvr>
                                      <p:tavLst>
                                        <p:tav tm="0">
                                          <p:val>
                                            <p:fltVal val="0"/>
                                          </p:val>
                                        </p:tav>
                                        <p:tav tm="100000">
                                          <p:val>
                                            <p:strVal val="#ppt_h"/>
                                          </p:val>
                                        </p:tav>
                                      </p:tavLst>
                                    </p:anim>
                                    <p:animEffect transition="in" filter="fade">
                                      <p:cBhvr>
                                        <p:cTn id="102" dur="500"/>
                                        <p:tgtEl>
                                          <p:spTgt spid="7">
                                            <p:graphicEl>
                                              <a:dgm id="{2F6849B7-C06E-43F3-AA5F-EDB49ECCF8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7"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3670D9-820C-7135-A422-5B0EF5F51B3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701395" y="1063163"/>
            <a:ext cx="2586038" cy="1631216"/>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4FC38BA-5E5D-A148-B409-59377EA01D0E}"/>
              </a:ext>
            </a:extLst>
          </p:cNvPr>
          <p:cNvSpPr txBox="1"/>
          <p:nvPr/>
        </p:nvSpPr>
        <p:spPr>
          <a:xfrm>
            <a:off x="0" y="-94886"/>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spc="300" dirty="0">
                <a:ln/>
                <a:solidFill>
                  <a:schemeClr val="accent4"/>
                </a:solidFill>
              </a:rPr>
              <a:t>神の行動</a:t>
            </a:r>
            <a:endParaRPr lang="es-ES" sz="4400" b="1" spc="300" dirty="0">
              <a:ln/>
              <a:solidFill>
                <a:schemeClr val="accent4"/>
              </a:solidFill>
            </a:endParaRPr>
          </a:p>
        </p:txBody>
      </p:sp>
      <p:sp>
        <p:nvSpPr>
          <p:cNvPr id="5" name="CuadroTexto 4">
            <a:extLst>
              <a:ext uri="{FF2B5EF4-FFF2-40B4-BE49-F238E27FC236}">
                <a16:creationId xmlns:a16="http://schemas.microsoft.com/office/drawing/2014/main" id="{6E11E55D-1DDE-9AB5-C974-AC2509DC5320}"/>
              </a:ext>
            </a:extLst>
          </p:cNvPr>
          <p:cNvSpPr txBox="1"/>
          <p:nvPr/>
        </p:nvSpPr>
        <p:spPr>
          <a:xfrm>
            <a:off x="255917" y="465849"/>
            <a:ext cx="11340338" cy="400110"/>
          </a:xfrm>
          <a:prstGeom prst="rect">
            <a:avLst/>
          </a:prstGeom>
          <a:noFill/>
        </p:spPr>
        <p:txBody>
          <a:bodyPr wrap="square">
            <a:spAutoFit/>
          </a:bodyPr>
          <a:lstStyle/>
          <a:p>
            <a:pPr algn="ct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主に感謝し、そのみ名を呼び、そのみわざをもろもろの民のなかに知らせよ。</a:t>
            </a:r>
            <a:r>
              <a:rPr lang="es-ES" sz="2000" b="1" dirty="0">
                <a:solidFill>
                  <a:schemeClr val="accent6">
                    <a:lumMod val="20000"/>
                    <a:lumOff val="80000"/>
                  </a:schemeClr>
                </a:solidFill>
                <a:effectLst>
                  <a:outerShdw blurRad="38100" dist="38100" dir="2700000" algn="tl">
                    <a:srgbClr val="000000">
                      <a:alpha val="43137"/>
                    </a:srgbClr>
                  </a:outerShdw>
                </a:effectLst>
                <a:latin typeface="+mn-ea"/>
              </a:rPr>
              <a:t>(</a:t>
            </a: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詩篇</a:t>
            </a:r>
            <a:r>
              <a:rPr lang="es-ES" sz="2000" b="1" dirty="0">
                <a:solidFill>
                  <a:schemeClr val="accent6">
                    <a:lumMod val="20000"/>
                    <a:lumOff val="80000"/>
                  </a:schemeClr>
                </a:solidFill>
                <a:effectLst>
                  <a:outerShdw blurRad="38100" dist="38100" dir="2700000" algn="tl">
                    <a:srgbClr val="000000">
                      <a:alpha val="43137"/>
                    </a:srgbClr>
                  </a:outerShdw>
                </a:effectLst>
                <a:latin typeface="+mn-ea"/>
              </a:rPr>
              <a:t> 105:1)</a:t>
            </a:r>
          </a:p>
        </p:txBody>
      </p:sp>
      <p:sp>
        <p:nvSpPr>
          <p:cNvPr id="6" name="CuadroTexto 5">
            <a:extLst>
              <a:ext uri="{FF2B5EF4-FFF2-40B4-BE49-F238E27FC236}">
                <a16:creationId xmlns:a16="http://schemas.microsoft.com/office/drawing/2014/main" id="{CBCC7FB1-6F96-A00E-43C1-B23E88F02071}"/>
              </a:ext>
            </a:extLst>
          </p:cNvPr>
          <p:cNvSpPr txBox="1"/>
          <p:nvPr/>
        </p:nvSpPr>
        <p:spPr>
          <a:xfrm>
            <a:off x="112143" y="1035170"/>
            <a:ext cx="4667675" cy="1631216"/>
          </a:xfrm>
          <a:prstGeom prst="rect">
            <a:avLst/>
          </a:prstGeom>
          <a:noFill/>
        </p:spPr>
        <p:txBody>
          <a:bodyPr wrap="square" rtlCol="0">
            <a:spAutoFit/>
          </a:bodyPr>
          <a:lstStyle/>
          <a:p>
            <a:pPr>
              <a:spcBef>
                <a:spcPts val="600"/>
              </a:spcBef>
            </a:pPr>
            <a:r>
              <a:rPr lang="ja-JP" altLang="en-US" sz="2000" b="1" dirty="0"/>
              <a:t>詩篇</a:t>
            </a:r>
            <a:r>
              <a:rPr lang="en-US" altLang="ja-JP" sz="2000" b="1" dirty="0"/>
              <a:t>105</a:t>
            </a:r>
            <a:r>
              <a:rPr lang="ja-JP" altLang="en-US" sz="2000" b="1" dirty="0"/>
              <a:t>篇には、人間の過ちについての言及はない。カナンを受け継ぐというアブラハムとの約束から、その成就に至るまで、神の奇跡的な業績が称揚　されている（詩</a:t>
            </a:r>
            <a:r>
              <a:rPr lang="en-US" altLang="ja-JP" sz="2000" b="1" dirty="0"/>
              <a:t>105:11</a:t>
            </a:r>
            <a:r>
              <a:rPr lang="ja-JP" altLang="en-US" sz="2000" b="1" dirty="0"/>
              <a:t>、</a:t>
            </a:r>
            <a:r>
              <a:rPr lang="en-US" altLang="ja-JP" sz="2000" b="1" dirty="0"/>
              <a:t>44</a:t>
            </a:r>
            <a:r>
              <a:rPr lang="ja-JP" altLang="en-US" sz="2000" b="1" dirty="0"/>
              <a:t>）。</a:t>
            </a:r>
            <a:endParaRPr lang="es-ES" sz="2000" b="1" dirty="0"/>
          </a:p>
        </p:txBody>
      </p:sp>
      <p:sp>
        <p:nvSpPr>
          <p:cNvPr id="8" name="CuadroTexto 7">
            <a:extLst>
              <a:ext uri="{FF2B5EF4-FFF2-40B4-BE49-F238E27FC236}">
                <a16:creationId xmlns:a16="http://schemas.microsoft.com/office/drawing/2014/main" id="{E5DEA636-7B8C-05FA-DCB4-ADB0772F6F85}"/>
              </a:ext>
            </a:extLst>
          </p:cNvPr>
          <p:cNvSpPr txBox="1"/>
          <p:nvPr/>
        </p:nvSpPr>
        <p:spPr>
          <a:xfrm>
            <a:off x="3265712" y="3664650"/>
            <a:ext cx="3956403" cy="3170099"/>
          </a:xfrm>
          <a:prstGeom prst="rect">
            <a:avLst/>
          </a:prstGeom>
          <a:noFill/>
        </p:spPr>
        <p:txBody>
          <a:bodyPr wrap="square" rtlCol="0">
            <a:spAutoFit/>
          </a:bodyPr>
          <a:lstStyle/>
          <a:p>
            <a:pPr>
              <a:spcBef>
                <a:spcPts val="600"/>
              </a:spcBef>
            </a:pPr>
            <a:r>
              <a:rPr lang="ja-JP" altLang="en-US" sz="2000" b="1" dirty="0"/>
              <a:t>私たちは神を賛美し、その　　すばらしさを語る（</a:t>
            </a:r>
            <a:r>
              <a:rPr lang="en-US" altLang="ja-JP" sz="2000" b="1" dirty="0"/>
              <a:t>1-2</a:t>
            </a:r>
            <a:r>
              <a:rPr lang="ja-JP" altLang="en-US" sz="2000" b="1" dirty="0"/>
              <a:t>節）</a:t>
            </a:r>
            <a:endParaRPr lang="en-US" altLang="ja-JP" sz="2000" b="1" dirty="0"/>
          </a:p>
          <a:p>
            <a:pPr>
              <a:spcBef>
                <a:spcPts val="600"/>
              </a:spcBef>
            </a:pPr>
            <a:r>
              <a:rPr lang="ja-JP" altLang="en-US" sz="2000" b="1" dirty="0"/>
              <a:t>私たちは神のみ名を誇り、　　心から喜ぶ（</a:t>
            </a:r>
            <a:r>
              <a:rPr lang="en-US" altLang="ja-JP" sz="2000" b="1" dirty="0"/>
              <a:t>3</a:t>
            </a:r>
            <a:r>
              <a:rPr lang="ja-JP" altLang="en-US" sz="2000" b="1" dirty="0"/>
              <a:t>節）</a:t>
            </a:r>
            <a:endParaRPr lang="en-US" altLang="ja-JP" sz="2000" b="1" dirty="0"/>
          </a:p>
          <a:p>
            <a:pPr>
              <a:spcBef>
                <a:spcPts val="600"/>
              </a:spcBef>
            </a:pPr>
            <a:r>
              <a:rPr lang="ja-JP" altLang="en-US" sz="2000" b="1" dirty="0"/>
              <a:t>私たちは神を求める（</a:t>
            </a:r>
            <a:r>
              <a:rPr lang="en-US" altLang="ja-JP" sz="2000" b="1" dirty="0"/>
              <a:t>4</a:t>
            </a:r>
            <a:r>
              <a:rPr lang="ja-JP" altLang="en-US" sz="2000" b="1" dirty="0"/>
              <a:t>節）</a:t>
            </a:r>
            <a:endParaRPr lang="en-US" altLang="ja-JP" sz="2000" b="1" dirty="0"/>
          </a:p>
          <a:p>
            <a:pPr>
              <a:spcBef>
                <a:spcPts val="600"/>
              </a:spcBef>
            </a:pPr>
            <a:r>
              <a:rPr lang="ja-JP" altLang="en-US" sz="2000" b="1" dirty="0"/>
              <a:t>私たちは神のさばきを知ります（</a:t>
            </a:r>
            <a:r>
              <a:rPr lang="en-US" altLang="ja-JP" sz="2000" b="1" dirty="0"/>
              <a:t>5-7</a:t>
            </a:r>
            <a:r>
              <a:rPr lang="ja-JP" altLang="en-US" sz="2000" b="1" dirty="0"/>
              <a:t>節）</a:t>
            </a:r>
            <a:endParaRPr lang="en-US" altLang="ja-JP" sz="2000" b="1" dirty="0"/>
          </a:p>
          <a:p>
            <a:pPr>
              <a:spcBef>
                <a:spcPts val="600"/>
              </a:spcBef>
            </a:pPr>
            <a:r>
              <a:rPr lang="ja-JP" altLang="en-US" sz="2000" b="1" dirty="0"/>
              <a:t>私たちは神の戒めを守ります（</a:t>
            </a:r>
            <a:r>
              <a:rPr lang="en-US" altLang="ja-JP" sz="2000" b="1" dirty="0"/>
              <a:t>45</a:t>
            </a:r>
            <a:r>
              <a:rPr lang="ja-JP" altLang="en-US" sz="2000" b="1" dirty="0"/>
              <a:t>節）</a:t>
            </a:r>
            <a:endParaRPr lang="es-ES" sz="2000" b="1" dirty="0"/>
          </a:p>
        </p:txBody>
      </p:sp>
      <p:graphicFrame>
        <p:nvGraphicFramePr>
          <p:cNvPr id="10" name="Diagrama 9">
            <a:extLst>
              <a:ext uri="{FF2B5EF4-FFF2-40B4-BE49-F238E27FC236}">
                <a16:creationId xmlns:a16="http://schemas.microsoft.com/office/drawing/2014/main" id="{BD848DBF-65F2-0A61-702A-DF0CD4533320}"/>
              </a:ext>
            </a:extLst>
          </p:cNvPr>
          <p:cNvGraphicFramePr/>
          <p:nvPr>
            <p:extLst>
              <p:ext uri="{D42A27DB-BD31-4B8C-83A1-F6EECF244321}">
                <p14:modId xmlns:p14="http://schemas.microsoft.com/office/powerpoint/2010/main" val="1182836940"/>
              </p:ext>
            </p:extLst>
          </p:nvPr>
        </p:nvGraphicFramePr>
        <p:xfrm>
          <a:off x="7425644" y="948896"/>
          <a:ext cx="4468483" cy="575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a:extLst>
              <a:ext uri="{FF2B5EF4-FFF2-40B4-BE49-F238E27FC236}">
                <a16:creationId xmlns:a16="http://schemas.microsoft.com/office/drawing/2014/main" id="{C260E4A7-3168-7F48-46CA-BA5BDD7380B2}"/>
              </a:ext>
            </a:extLst>
          </p:cNvPr>
          <p:cNvSpPr txBox="1"/>
          <p:nvPr/>
        </p:nvSpPr>
        <p:spPr>
          <a:xfrm>
            <a:off x="2467154" y="2691463"/>
            <a:ext cx="4902290" cy="1015663"/>
          </a:xfrm>
          <a:prstGeom prst="rect">
            <a:avLst/>
          </a:prstGeom>
          <a:noFill/>
        </p:spPr>
        <p:txBody>
          <a:bodyPr wrap="square">
            <a:spAutoFit/>
          </a:bodyPr>
          <a:lstStyle/>
          <a:p>
            <a:pPr>
              <a:spcBef>
                <a:spcPts val="600"/>
              </a:spcBef>
            </a:pPr>
            <a:r>
              <a:rPr lang="ja-JP" altLang="en-US" sz="2000" b="1" dirty="0"/>
              <a:t>歴史を思い出すことには目的がある：　私たちが神を完全に賛美できるように　するためだ。物語を思い出すとき・・・</a:t>
            </a:r>
            <a:endParaRPr lang="es-ES" sz="2000" b="1" dirty="0"/>
          </a:p>
        </p:txBody>
      </p:sp>
      <p:pic>
        <p:nvPicPr>
          <p:cNvPr id="11" name="Imagen 10" descr="Imagen que contiene jugando, joven, pelota, vestido&#10;&#10;Descripción generada automáticamente">
            <a:extLst>
              <a:ext uri="{FF2B5EF4-FFF2-40B4-BE49-F238E27FC236}">
                <a16:creationId xmlns:a16="http://schemas.microsoft.com/office/drawing/2014/main" id="{7997FE35-D31C-54E5-642F-CA4A50D914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9396" y="2747449"/>
            <a:ext cx="2259241" cy="3991764"/>
          </a:xfrm>
          <a:prstGeom prst="rect">
            <a:avLst/>
          </a:prstGeom>
          <a:ln w="38100" cap="sq">
            <a:solidFill>
              <a:schemeClr val="accent6">
                <a:lumMod val="20000"/>
                <a:lumOff val="80000"/>
              </a:schemeClr>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a:extLst>
              <a:ext uri="{FF2B5EF4-FFF2-40B4-BE49-F238E27FC236}">
                <a16:creationId xmlns:a16="http://schemas.microsoft.com/office/drawing/2014/main" id="{0C9EF194-C602-75A2-8A74-17D96F2CB49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2000" contrast="-28000"/>
                    </a14:imgEffect>
                  </a14:imgLayer>
                </a14:imgProps>
              </a:ext>
              <a:ext uri="{28A0092B-C50C-407E-A947-70E740481C1C}">
                <a14:useLocalDpi xmlns:a14="http://schemas.microsoft.com/office/drawing/2010/main"/>
              </a:ext>
            </a:extLst>
          </a:blip>
          <a:stretch>
            <a:fillRect/>
          </a:stretch>
        </p:blipFill>
        <p:spPr>
          <a:xfrm>
            <a:off x="2671170" y="6296191"/>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7" name="Imagen 16" descr="Icono&#10;&#10;Descripción generada automáticamente">
            <a:extLst>
              <a:ext uri="{FF2B5EF4-FFF2-40B4-BE49-F238E27FC236}">
                <a16:creationId xmlns:a16="http://schemas.microsoft.com/office/drawing/2014/main" id="{49298602-B8B5-9A17-E0BA-001196A268A8}"/>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2671170" y="5618420"/>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9" name="Imagen 18" descr="Icono&#10;&#10;Descripción generada automáticamente">
            <a:extLst>
              <a:ext uri="{FF2B5EF4-FFF2-40B4-BE49-F238E27FC236}">
                <a16:creationId xmlns:a16="http://schemas.microsoft.com/office/drawing/2014/main" id="{AB93177E-6EAC-13F0-2696-E3DC297EE1E0}"/>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71170" y="5240647"/>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0" name="Imagen 19" descr="Icono&#10;&#10;Descripción generada automáticamente">
            <a:extLst>
              <a:ext uri="{FF2B5EF4-FFF2-40B4-BE49-F238E27FC236}">
                <a16:creationId xmlns:a16="http://schemas.microsoft.com/office/drawing/2014/main" id="{02B41B24-A107-E034-961E-5586DF6F109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671170" y="452572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1" name="Imagen 20" descr="Icono&#10;&#10;Descripción generada automáticamente">
            <a:extLst>
              <a:ext uri="{FF2B5EF4-FFF2-40B4-BE49-F238E27FC236}">
                <a16:creationId xmlns:a16="http://schemas.microsoft.com/office/drawing/2014/main" id="{4123E175-4059-D921-AF51-3825E7E20D33}"/>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tretch>
            <a:fillRect/>
          </a:stretch>
        </p:blipFill>
        <p:spPr>
          <a:xfrm>
            <a:off x="2671170" y="382419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42891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iterate type="lt">
                                    <p:tmPct val="2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ppt_w/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
                                            <p:graphicEl>
                                              <a:dgm id="{FC2B8EA2-1344-4755-A26C-8719A24A5412}"/>
                                            </p:graphicEl>
                                          </p:spTgt>
                                        </p:tgtEl>
                                        <p:attrNameLst>
                                          <p:attrName>style.visibility</p:attrName>
                                        </p:attrNameLst>
                                      </p:cBhvr>
                                      <p:to>
                                        <p:strVal val="visible"/>
                                      </p:to>
                                    </p:set>
                                    <p:anim calcmode="lin" valueType="num">
                                      <p:cBhvr additive="base">
                                        <p:cTn id="34" dur="500" fill="hold"/>
                                        <p:tgtEl>
                                          <p:spTgt spid="10">
                                            <p:graphicEl>
                                              <a:dgm id="{FC2B8EA2-1344-4755-A26C-8719A24A5412}"/>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
                                            <p:graphicEl>
                                              <a:dgm id="{FC2B8EA2-1344-4755-A26C-8719A24A5412}"/>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
                                            <p:graphicEl>
                                              <a:dgm id="{ABEDACC8-D290-4714-BED2-69E2CAF501DE}"/>
                                            </p:graphicEl>
                                          </p:spTgt>
                                        </p:tgtEl>
                                        <p:attrNameLst>
                                          <p:attrName>style.visibility</p:attrName>
                                        </p:attrNameLst>
                                      </p:cBhvr>
                                      <p:to>
                                        <p:strVal val="visible"/>
                                      </p:to>
                                    </p:set>
                                    <p:anim calcmode="lin" valueType="num">
                                      <p:cBhvr additive="base">
                                        <p:cTn id="38" dur="500" fill="hold"/>
                                        <p:tgtEl>
                                          <p:spTgt spid="10">
                                            <p:graphicEl>
                                              <a:dgm id="{ABEDACC8-D290-4714-BED2-69E2CAF501DE}"/>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
                                            <p:graphicEl>
                                              <a:dgm id="{ABEDACC8-D290-4714-BED2-69E2CAF501DE}"/>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graphicEl>
                                              <a:dgm id="{4DC79B45-98AB-446C-9632-F908EA701F27}"/>
                                            </p:graphicEl>
                                          </p:spTgt>
                                        </p:tgtEl>
                                        <p:attrNameLst>
                                          <p:attrName>style.visibility</p:attrName>
                                        </p:attrNameLst>
                                      </p:cBhvr>
                                      <p:to>
                                        <p:strVal val="visible"/>
                                      </p:to>
                                    </p:set>
                                    <p:anim calcmode="lin" valueType="num">
                                      <p:cBhvr additive="base">
                                        <p:cTn id="44" dur="500" fill="hold"/>
                                        <p:tgtEl>
                                          <p:spTgt spid="10">
                                            <p:graphicEl>
                                              <a:dgm id="{4DC79B45-98AB-446C-9632-F908EA701F27}"/>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graphicEl>
                                              <a:dgm id="{4DC79B45-98AB-446C-9632-F908EA701F27}"/>
                                            </p:graphic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graphicEl>
                                              <a:dgm id="{5AA223C6-3FD1-48A0-B22C-A550A0492831}"/>
                                            </p:graphicEl>
                                          </p:spTgt>
                                        </p:tgtEl>
                                        <p:attrNameLst>
                                          <p:attrName>style.visibility</p:attrName>
                                        </p:attrNameLst>
                                      </p:cBhvr>
                                      <p:to>
                                        <p:strVal val="visible"/>
                                      </p:to>
                                    </p:set>
                                    <p:anim calcmode="lin" valueType="num">
                                      <p:cBhvr additive="base">
                                        <p:cTn id="48" dur="500" fill="hold"/>
                                        <p:tgtEl>
                                          <p:spTgt spid="10">
                                            <p:graphicEl>
                                              <a:dgm id="{5AA223C6-3FD1-48A0-B22C-A550A0492831}"/>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graphicEl>
                                              <a:dgm id="{5AA223C6-3FD1-48A0-B22C-A550A0492831}"/>
                                            </p:graphic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graphicEl>
                                              <a:dgm id="{A0B488F2-0DCD-4026-A8D6-1F492F8B4D90}"/>
                                            </p:graphicEl>
                                          </p:spTgt>
                                        </p:tgtEl>
                                        <p:attrNameLst>
                                          <p:attrName>style.visibility</p:attrName>
                                        </p:attrNameLst>
                                      </p:cBhvr>
                                      <p:to>
                                        <p:strVal val="visible"/>
                                      </p:to>
                                    </p:set>
                                    <p:anim calcmode="lin" valueType="num">
                                      <p:cBhvr additive="base">
                                        <p:cTn id="54" dur="500" fill="hold"/>
                                        <p:tgtEl>
                                          <p:spTgt spid="10">
                                            <p:graphicEl>
                                              <a:dgm id="{A0B488F2-0DCD-4026-A8D6-1F492F8B4D90}"/>
                                            </p:graphic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0">
                                            <p:graphicEl>
                                              <a:dgm id="{A0B488F2-0DCD-4026-A8D6-1F492F8B4D90}"/>
                                            </p:graphic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0">
                                            <p:graphicEl>
                                              <a:dgm id="{5CA1C057-3037-4FA8-B115-71D563995C05}"/>
                                            </p:graphicEl>
                                          </p:spTgt>
                                        </p:tgtEl>
                                        <p:attrNameLst>
                                          <p:attrName>style.visibility</p:attrName>
                                        </p:attrNameLst>
                                      </p:cBhvr>
                                      <p:to>
                                        <p:strVal val="visible"/>
                                      </p:to>
                                    </p:set>
                                    <p:anim calcmode="lin" valueType="num">
                                      <p:cBhvr additive="base">
                                        <p:cTn id="58" dur="500" fill="hold"/>
                                        <p:tgtEl>
                                          <p:spTgt spid="10">
                                            <p:graphicEl>
                                              <a:dgm id="{5CA1C057-3037-4FA8-B115-71D563995C05}"/>
                                            </p:graphic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0">
                                            <p:graphicEl>
                                              <a:dgm id="{5CA1C057-3037-4FA8-B115-71D563995C05}"/>
                                            </p:graphic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graphicEl>
                                              <a:dgm id="{0D4B7016-4EBB-408D-891E-B7C1124AFE1A}"/>
                                            </p:graphicEl>
                                          </p:spTgt>
                                        </p:tgtEl>
                                        <p:attrNameLst>
                                          <p:attrName>style.visibility</p:attrName>
                                        </p:attrNameLst>
                                      </p:cBhvr>
                                      <p:to>
                                        <p:strVal val="visible"/>
                                      </p:to>
                                    </p:set>
                                    <p:anim calcmode="lin" valueType="num">
                                      <p:cBhvr additive="base">
                                        <p:cTn id="64" dur="500" fill="hold"/>
                                        <p:tgtEl>
                                          <p:spTgt spid="10">
                                            <p:graphicEl>
                                              <a:dgm id="{0D4B7016-4EBB-408D-891E-B7C1124AFE1A}"/>
                                            </p:graphic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0">
                                            <p:graphicEl>
                                              <a:dgm id="{0D4B7016-4EBB-408D-891E-B7C1124AFE1A}"/>
                                            </p:graphic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
                                            <p:graphicEl>
                                              <a:dgm id="{FF9ECF98-EBD2-4B75-B803-EF4EB9EB07BE}"/>
                                            </p:graphicEl>
                                          </p:spTgt>
                                        </p:tgtEl>
                                        <p:attrNameLst>
                                          <p:attrName>style.visibility</p:attrName>
                                        </p:attrNameLst>
                                      </p:cBhvr>
                                      <p:to>
                                        <p:strVal val="visible"/>
                                      </p:to>
                                    </p:set>
                                    <p:anim calcmode="lin" valueType="num">
                                      <p:cBhvr additive="base">
                                        <p:cTn id="68" dur="500" fill="hold"/>
                                        <p:tgtEl>
                                          <p:spTgt spid="10">
                                            <p:graphicEl>
                                              <a:dgm id="{FF9ECF98-EBD2-4B75-B803-EF4EB9EB07BE}"/>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0">
                                            <p:graphicEl>
                                              <a:dgm id="{FF9ECF98-EBD2-4B75-B803-EF4EB9EB07BE}"/>
                                            </p:graphic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
                                            <p:graphicEl>
                                              <a:dgm id="{AFA6B9E2-9906-4C55-8CAB-D191F02AD695}"/>
                                            </p:graphicEl>
                                          </p:spTgt>
                                        </p:tgtEl>
                                        <p:attrNameLst>
                                          <p:attrName>style.visibility</p:attrName>
                                        </p:attrNameLst>
                                      </p:cBhvr>
                                      <p:to>
                                        <p:strVal val="visible"/>
                                      </p:to>
                                    </p:set>
                                    <p:anim calcmode="lin" valueType="num">
                                      <p:cBhvr additive="base">
                                        <p:cTn id="74" dur="500" fill="hold"/>
                                        <p:tgtEl>
                                          <p:spTgt spid="10">
                                            <p:graphicEl>
                                              <a:dgm id="{AFA6B9E2-9906-4C55-8CAB-D191F02AD695}"/>
                                            </p:graphic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
                                            <p:graphicEl>
                                              <a:dgm id="{AFA6B9E2-9906-4C55-8CAB-D191F02AD695}"/>
                                            </p:graphicEl>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0">
                                            <p:graphicEl>
                                              <a:dgm id="{F36518A8-7FED-4B7B-8478-43E1E789288B}"/>
                                            </p:graphicEl>
                                          </p:spTgt>
                                        </p:tgtEl>
                                        <p:attrNameLst>
                                          <p:attrName>style.visibility</p:attrName>
                                        </p:attrNameLst>
                                      </p:cBhvr>
                                      <p:to>
                                        <p:strVal val="visible"/>
                                      </p:to>
                                    </p:set>
                                    <p:anim calcmode="lin" valueType="num">
                                      <p:cBhvr additive="base">
                                        <p:cTn id="78" dur="500" fill="hold"/>
                                        <p:tgtEl>
                                          <p:spTgt spid="10">
                                            <p:graphicEl>
                                              <a:dgm id="{F36518A8-7FED-4B7B-8478-43E1E789288B}"/>
                                            </p:graphic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10">
                                            <p:graphicEl>
                                              <a:dgm id="{F36518A8-7FED-4B7B-8478-43E1E789288B}"/>
                                            </p:graphic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900" decel="100000" fill="hold"/>
                                        <p:tgtEl>
                                          <p:spTgt spid="1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strips(upRight)">
                                      <p:cBhvr>
                                        <p:cTn id="98" dur="500"/>
                                        <p:tgtEl>
                                          <p:spTgt spid="21"/>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8">
                                            <p:txEl>
                                              <p:pRg st="0" end="0"/>
                                            </p:txEl>
                                          </p:spTgt>
                                        </p:tgtEl>
                                        <p:attrNameLst>
                                          <p:attrName>style.visibility</p:attrName>
                                        </p:attrNameLst>
                                      </p:cBhvr>
                                      <p:to>
                                        <p:strVal val="visible"/>
                                      </p:to>
                                    </p:set>
                                    <p:animEffect transition="in" filter="wipe(left)">
                                      <p:cBhvr>
                                        <p:cTn id="102" dur="500"/>
                                        <p:tgtEl>
                                          <p:spTgt spid="8">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strips(upRight)">
                                      <p:cBhvr>
                                        <p:cTn id="107" dur="500"/>
                                        <p:tgtEl>
                                          <p:spTgt spid="20"/>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animEffect transition="in" filter="wipe(left)">
                                      <p:cBhvr>
                                        <p:cTn id="111" dur="500"/>
                                        <p:tgtEl>
                                          <p:spTgt spid="8">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strips(upRight)">
                                      <p:cBhvr>
                                        <p:cTn id="116" dur="500"/>
                                        <p:tgtEl>
                                          <p:spTgt spid="1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8">
                                            <p:txEl>
                                              <p:pRg st="2" end="2"/>
                                            </p:txEl>
                                          </p:spTgt>
                                        </p:tgtEl>
                                        <p:attrNameLst>
                                          <p:attrName>style.visibility</p:attrName>
                                        </p:attrNameLst>
                                      </p:cBhvr>
                                      <p:to>
                                        <p:strVal val="visible"/>
                                      </p:to>
                                    </p:set>
                                    <p:animEffect transition="in" filter="wipe(left)">
                                      <p:cBhvr>
                                        <p:cTn id="120" dur="500"/>
                                        <p:tgtEl>
                                          <p:spTgt spid="8">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3"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strips(upRight)">
                                      <p:cBhvr>
                                        <p:cTn id="125" dur="500"/>
                                        <p:tgtEl>
                                          <p:spTgt spid="17"/>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8">
                                            <p:txEl>
                                              <p:pRg st="3" end="3"/>
                                            </p:txEl>
                                          </p:spTgt>
                                        </p:tgtEl>
                                        <p:attrNameLst>
                                          <p:attrName>style.visibility</p:attrName>
                                        </p:attrNameLst>
                                      </p:cBhvr>
                                      <p:to>
                                        <p:strVal val="visible"/>
                                      </p:to>
                                    </p:set>
                                    <p:animEffect transition="in" filter="wipe(left)">
                                      <p:cBhvr>
                                        <p:cTn id="129" dur="500"/>
                                        <p:tgtEl>
                                          <p:spTgt spid="8">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ntr" presetSubtype="3"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strips(upRight)">
                                      <p:cBhvr>
                                        <p:cTn id="134" dur="500"/>
                                        <p:tgtEl>
                                          <p:spTgt spid="16"/>
                                        </p:tgtEl>
                                      </p:cBhvr>
                                    </p:animEffect>
                                  </p:childTnLst>
                                </p:cTn>
                              </p:par>
                            </p:childTnLst>
                          </p:cTn>
                        </p:par>
                        <p:par>
                          <p:cTn id="135" fill="hold">
                            <p:stCondLst>
                              <p:cond delay="500"/>
                            </p:stCondLst>
                            <p:childTnLst>
                              <p:par>
                                <p:cTn id="136" presetID="22" presetClass="entr" presetSubtype="8" fill="hold" nodeType="afterEffect">
                                  <p:stCondLst>
                                    <p:cond delay="0"/>
                                  </p:stCondLst>
                                  <p:childTnLst>
                                    <p:set>
                                      <p:cBhvr>
                                        <p:cTn id="137" dur="1" fill="hold">
                                          <p:stCondLst>
                                            <p:cond delay="0"/>
                                          </p:stCondLst>
                                        </p:cTn>
                                        <p:tgtEl>
                                          <p:spTgt spid="8">
                                            <p:txEl>
                                              <p:pRg st="4" end="4"/>
                                            </p:txEl>
                                          </p:spTgt>
                                        </p:tgtEl>
                                        <p:attrNameLst>
                                          <p:attrName>style.visibility</p:attrName>
                                        </p:attrNameLst>
                                      </p:cBhvr>
                                      <p:to>
                                        <p:strVal val="visible"/>
                                      </p:to>
                                    </p:set>
                                    <p:animEffect transition="in" filter="wipe(left)">
                                      <p:cBhvr>
                                        <p:cTn id="1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Graphic spid="10" grpId="0" uiExpand="1">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2BED39-5772-9B7A-FF2D-F0909B4F0D0E}"/>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contourW="25400">
              <a:bevelT w="57150" h="38100" prst="hardEdge"/>
              <a:contourClr>
                <a:schemeClr val="accent2"/>
              </a:contourClr>
            </a:sp3d>
          </a:bodyPr>
          <a:lstStyle/>
          <a:p>
            <a:pPr algn="ctr"/>
            <a:r>
              <a:rPr lang="ja-JP" altLang="en-U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悔い改め</a:t>
            </a:r>
            <a:endPar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E8A332E-FE9C-D692-69E3-DE7757705D22}"/>
              </a:ext>
            </a:extLst>
          </p:cNvPr>
          <p:cNvSpPr txBox="1"/>
          <p:nvPr/>
        </p:nvSpPr>
        <p:spPr>
          <a:xfrm>
            <a:off x="963283" y="632460"/>
            <a:ext cx="10001768" cy="707886"/>
          </a:xfrm>
          <a:prstGeom prst="rect">
            <a:avLst/>
          </a:prstGeom>
          <a:noFill/>
        </p:spPr>
        <p:txBody>
          <a:bodyPr wrap="square">
            <a:spAutoFit/>
          </a:bodyPr>
          <a:lstStyle/>
          <a:p>
            <a:pPr algn="ctr"/>
            <a:r>
              <a:rPr lang="ja-JP" altLang="en-US" sz="2000" b="1" dirty="0">
                <a:solidFill>
                  <a:schemeClr val="bg2"/>
                </a:solidFill>
                <a:effectLst>
                  <a:outerShdw blurRad="38100" dist="38100" dir="2700000" algn="tl">
                    <a:srgbClr val="000000">
                      <a:alpha val="43137"/>
                    </a:srgbClr>
                  </a:outerShdw>
                </a:effectLst>
                <a:latin typeface="+mn-ea"/>
              </a:rPr>
              <a:t>われらは先祖たちと同じく罪を犯した。・・けれども主はその大能を知らせようと、み名のために彼らを救われた。 </a:t>
            </a:r>
            <a:r>
              <a:rPr lang="es-ES" sz="2000" b="1" dirty="0">
                <a:solidFill>
                  <a:schemeClr val="bg2"/>
                </a:solidFill>
                <a:effectLst>
                  <a:outerShdw blurRad="38100" dist="38100" dir="2700000" algn="tl">
                    <a:srgbClr val="000000">
                      <a:alpha val="43137"/>
                    </a:srgbClr>
                  </a:outerShdw>
                </a:effectLst>
                <a:latin typeface="+mn-ea"/>
              </a:rPr>
              <a:t>(</a:t>
            </a:r>
            <a:r>
              <a:rPr lang="ja-JP" altLang="en-US" sz="2000" b="1" dirty="0">
                <a:solidFill>
                  <a:schemeClr val="bg2"/>
                </a:solidFill>
                <a:effectLst>
                  <a:outerShdw blurRad="38100" dist="38100" dir="2700000" algn="tl">
                    <a:srgbClr val="000000">
                      <a:alpha val="43137"/>
                    </a:srgbClr>
                  </a:outerShdw>
                </a:effectLst>
                <a:latin typeface="+mn-ea"/>
              </a:rPr>
              <a:t>詩篇</a:t>
            </a:r>
            <a:r>
              <a:rPr lang="es-ES" sz="2000" b="1" dirty="0">
                <a:solidFill>
                  <a:schemeClr val="bg2"/>
                </a:solidFill>
                <a:effectLst>
                  <a:outerShdw blurRad="38100" dist="38100" dir="2700000" algn="tl">
                    <a:srgbClr val="000000">
                      <a:alpha val="43137"/>
                    </a:srgbClr>
                  </a:outerShdw>
                </a:effectLst>
                <a:latin typeface="+mn-ea"/>
              </a:rPr>
              <a:t> 106:6,8)</a:t>
            </a:r>
          </a:p>
        </p:txBody>
      </p:sp>
      <p:sp>
        <p:nvSpPr>
          <p:cNvPr id="6" name="CuadroTexto 5">
            <a:extLst>
              <a:ext uri="{FF2B5EF4-FFF2-40B4-BE49-F238E27FC236}">
                <a16:creationId xmlns:a16="http://schemas.microsoft.com/office/drawing/2014/main" id="{976FB491-00C9-C8FC-FF7F-4CDC8AA4D0CB}"/>
              </a:ext>
            </a:extLst>
          </p:cNvPr>
          <p:cNvSpPr txBox="1"/>
          <p:nvPr/>
        </p:nvSpPr>
        <p:spPr>
          <a:xfrm>
            <a:off x="3132239" y="1346365"/>
            <a:ext cx="8982269" cy="707886"/>
          </a:xfrm>
          <a:prstGeom prst="rect">
            <a:avLst/>
          </a:prstGeom>
          <a:noFill/>
        </p:spPr>
        <p:txBody>
          <a:bodyPr wrap="square" rtlCol="0">
            <a:spAutoFit/>
          </a:bodyPr>
          <a:lstStyle/>
          <a:p>
            <a:pPr>
              <a:spcBef>
                <a:spcPts val="600"/>
              </a:spcBef>
            </a:pPr>
            <a:r>
              <a:rPr lang="ja-JP" altLang="en-US" sz="2000" b="1" dirty="0"/>
              <a:t>イスラエルの歴史は、私たち一人ひとりの歴史と同じように、罪と悔い改めの歴史である。</a:t>
            </a:r>
            <a:endParaRPr lang="es-ES" sz="2000" b="1" dirty="0"/>
          </a:p>
        </p:txBody>
      </p:sp>
      <p:pic>
        <p:nvPicPr>
          <p:cNvPr id="8" name="Imagen 7" descr="Imagen que contiene roca, exterior, oveja, perro&#10;&#10;Descripción generada automáticamente">
            <a:extLst>
              <a:ext uri="{FF2B5EF4-FFF2-40B4-BE49-F238E27FC236}">
                <a16:creationId xmlns:a16="http://schemas.microsoft.com/office/drawing/2014/main" id="{1D4E461C-BFBC-00A5-32E2-3841411662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9828" y="3288464"/>
            <a:ext cx="2462744" cy="2202088"/>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reflection blurRad="6350" stA="50000" endA="300" endPos="55000" dir="5400000" sy="-100000" algn="bl" rotWithShape="0"/>
          </a:effectLst>
        </p:spPr>
      </p:pic>
      <p:pic>
        <p:nvPicPr>
          <p:cNvPr id="10" name="Imagen 9" descr="Imagen que contiene montaña, tela, caminando, hombre&#10;&#10;Descripción generada automáticamente">
            <a:extLst>
              <a:ext uri="{FF2B5EF4-FFF2-40B4-BE49-F238E27FC236}">
                <a16:creationId xmlns:a16="http://schemas.microsoft.com/office/drawing/2014/main" id="{95BB4A18-855F-FF29-13D5-B21C2D57A5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7821" y="1429298"/>
            <a:ext cx="2826638" cy="1655156"/>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14" name="Imagen 13" descr="Un grupo de personas en frente de un edificio&#10;&#10;Descripción generada automáticamente con confianza media">
            <a:extLst>
              <a:ext uri="{FF2B5EF4-FFF2-40B4-BE49-F238E27FC236}">
                <a16:creationId xmlns:a16="http://schemas.microsoft.com/office/drawing/2014/main" id="{9B7F38EE-3DB4-9B72-A39A-E727729E9B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00613" y="3429000"/>
            <a:ext cx="2841560" cy="318415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77A548E-F6A9-BA81-95E8-B805A53FC1AD}"/>
              </a:ext>
            </a:extLst>
          </p:cNvPr>
          <p:cNvSpPr txBox="1"/>
          <p:nvPr/>
        </p:nvSpPr>
        <p:spPr>
          <a:xfrm>
            <a:off x="3808868" y="4129197"/>
            <a:ext cx="5280888" cy="1323439"/>
          </a:xfrm>
          <a:prstGeom prst="rect">
            <a:avLst/>
          </a:prstGeom>
          <a:noFill/>
        </p:spPr>
        <p:txBody>
          <a:bodyPr wrap="square">
            <a:spAutoFit/>
          </a:bodyPr>
          <a:lstStyle/>
          <a:p>
            <a:pPr>
              <a:spcBef>
                <a:spcPts val="600"/>
              </a:spcBef>
            </a:pPr>
            <a:r>
              <a:rPr lang="ja-JP" altLang="en-US" sz="2000" b="1" dirty="0"/>
              <a:t>しかし、神の忍耐には限界がある。民が　　さらに進むと、捕囚に引き渡された。しかし、捕囚となっても、神は憐れみを示された　（詩</a:t>
            </a:r>
            <a:r>
              <a:rPr lang="en-US" altLang="ja-JP" sz="2000" b="1" dirty="0"/>
              <a:t>106:39-46</a:t>
            </a:r>
            <a:r>
              <a:rPr lang="ja-JP" altLang="en-US" sz="2000" b="1" dirty="0"/>
              <a:t>）。</a:t>
            </a:r>
            <a:endParaRPr lang="es-ES" sz="2000" b="1" dirty="0"/>
          </a:p>
        </p:txBody>
      </p:sp>
      <p:sp>
        <p:nvSpPr>
          <p:cNvPr id="18" name="CuadroTexto 17">
            <a:extLst>
              <a:ext uri="{FF2B5EF4-FFF2-40B4-BE49-F238E27FC236}">
                <a16:creationId xmlns:a16="http://schemas.microsoft.com/office/drawing/2014/main" id="{3086E0FB-2D3F-3437-EB6E-C41618FC498D}"/>
              </a:ext>
            </a:extLst>
          </p:cNvPr>
          <p:cNvSpPr txBox="1"/>
          <p:nvPr/>
        </p:nvSpPr>
        <p:spPr>
          <a:xfrm>
            <a:off x="3132238" y="3098994"/>
            <a:ext cx="5957518" cy="1015663"/>
          </a:xfrm>
          <a:prstGeom prst="rect">
            <a:avLst/>
          </a:prstGeom>
          <a:noFill/>
        </p:spPr>
        <p:txBody>
          <a:bodyPr wrap="square">
            <a:spAutoFit/>
          </a:bodyPr>
          <a:lstStyle/>
          <a:p>
            <a:pPr>
              <a:spcBef>
                <a:spcPts val="600"/>
              </a:spcBef>
            </a:pPr>
            <a:r>
              <a:rPr lang="ja-JP" altLang="en-US" sz="2000" b="1" dirty="0"/>
              <a:t>モーセとフィネハスの執り成しが強調されて　　いるが、これは私たちのためのイエスの執り成しの型である（詩</a:t>
            </a:r>
            <a:r>
              <a:rPr lang="en-US" altLang="ja-JP" sz="2000" b="1" dirty="0"/>
              <a:t>106:23</a:t>
            </a:r>
            <a:r>
              <a:rPr lang="ja-JP" altLang="en-US" sz="2000" b="1" dirty="0"/>
              <a:t>、</a:t>
            </a:r>
            <a:r>
              <a:rPr lang="en-US" altLang="ja-JP" sz="2000" b="1" dirty="0"/>
              <a:t>28-31</a:t>
            </a:r>
            <a:r>
              <a:rPr lang="ja-JP" altLang="en-US" sz="2000" b="1" dirty="0"/>
              <a:t>）。</a:t>
            </a:r>
            <a:endParaRPr lang="es-ES" sz="2000" b="1" dirty="0"/>
          </a:p>
        </p:txBody>
      </p:sp>
      <p:pic>
        <p:nvPicPr>
          <p:cNvPr id="4" name="Imagen 3" descr="Imagen que contiene hombre, parado, joven, sostener&#10;&#10;Descripción generada automáticamente">
            <a:extLst>
              <a:ext uri="{FF2B5EF4-FFF2-40B4-BE49-F238E27FC236}">
                <a16:creationId xmlns:a16="http://schemas.microsoft.com/office/drawing/2014/main" id="{D08AB2A8-90B2-E057-66B1-D8C8A9DDBD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509899" y="4562234"/>
            <a:ext cx="2205345" cy="2205345"/>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effectLst>
        </p:spPr>
      </p:pic>
      <p:sp>
        <p:nvSpPr>
          <p:cNvPr id="20" name="CuadroTexto 19">
            <a:extLst>
              <a:ext uri="{FF2B5EF4-FFF2-40B4-BE49-F238E27FC236}">
                <a16:creationId xmlns:a16="http://schemas.microsoft.com/office/drawing/2014/main" id="{D60FE3E1-AFDE-1155-D640-2966C485C017}"/>
              </a:ext>
            </a:extLst>
          </p:cNvPr>
          <p:cNvSpPr txBox="1"/>
          <p:nvPr/>
        </p:nvSpPr>
        <p:spPr>
          <a:xfrm>
            <a:off x="3132239" y="1913718"/>
            <a:ext cx="8982269" cy="1323439"/>
          </a:xfrm>
          <a:prstGeom prst="rect">
            <a:avLst/>
          </a:prstGeom>
          <a:noFill/>
        </p:spPr>
        <p:txBody>
          <a:bodyPr wrap="square">
            <a:spAutoFit/>
          </a:bodyPr>
          <a:lstStyle/>
          <a:p>
            <a:pPr>
              <a:spcBef>
                <a:spcPts val="600"/>
              </a:spcBef>
            </a:pPr>
            <a:r>
              <a:rPr lang="ja-JP" altLang="en-US" sz="2000" b="1" dirty="0"/>
              <a:t>詩篇</a:t>
            </a:r>
            <a:r>
              <a:rPr lang="en-US" altLang="ja-JP" sz="2000" b="1" dirty="0"/>
              <a:t>106</a:t>
            </a:r>
            <a:r>
              <a:rPr lang="ja-JP" altLang="en-US" sz="2000" b="1" dirty="0"/>
              <a:t>篇はこの物語を見直し、イスラエルが罪を犯すたびにその結果を　被ったが、神の恵みによって軽減されたことを強調している（詩</a:t>
            </a:r>
            <a:r>
              <a:rPr lang="en-US" altLang="ja-JP" sz="2000" b="1" dirty="0"/>
              <a:t>106:7-8</a:t>
            </a:r>
            <a:r>
              <a:rPr lang="ja-JP" altLang="en-US" sz="2000" b="1" dirty="0"/>
              <a:t>）。神は彼らを赦し、彼らは神に従うように戻った</a:t>
            </a:r>
            <a:r>
              <a:rPr lang="en-US" altLang="ja-JP" sz="2000" b="1" dirty="0"/>
              <a:t>...</a:t>
            </a:r>
            <a:r>
              <a:rPr lang="ja-JP" altLang="en-US" sz="2000" b="1" dirty="0"/>
              <a:t>しばらくの間は　　　　（詩</a:t>
            </a:r>
            <a:r>
              <a:rPr lang="en-US" altLang="ja-JP" sz="2000" b="1" dirty="0"/>
              <a:t>106:12-13</a:t>
            </a:r>
            <a:r>
              <a:rPr lang="ja-JP" altLang="en-US" sz="2000" b="1" dirty="0"/>
              <a:t>）。</a:t>
            </a:r>
            <a:endParaRPr lang="es-ES" sz="2000" b="1" dirty="0"/>
          </a:p>
        </p:txBody>
      </p:sp>
      <p:sp>
        <p:nvSpPr>
          <p:cNvPr id="7" name="CuadroTexto 6">
            <a:extLst>
              <a:ext uri="{FF2B5EF4-FFF2-40B4-BE49-F238E27FC236}">
                <a16:creationId xmlns:a16="http://schemas.microsoft.com/office/drawing/2014/main" id="{345A1AD1-502B-D7E1-AA09-228DE567F279}"/>
              </a:ext>
            </a:extLst>
          </p:cNvPr>
          <p:cNvSpPr txBox="1"/>
          <p:nvPr/>
        </p:nvSpPr>
        <p:spPr>
          <a:xfrm>
            <a:off x="3822809" y="5441373"/>
            <a:ext cx="5270239" cy="1323439"/>
          </a:xfrm>
          <a:prstGeom prst="rect">
            <a:avLst/>
          </a:prstGeom>
          <a:noFill/>
        </p:spPr>
        <p:txBody>
          <a:bodyPr wrap="square">
            <a:spAutoFit/>
          </a:bodyPr>
          <a:lstStyle/>
          <a:p>
            <a:pPr>
              <a:spcBef>
                <a:spcPts val="600"/>
              </a:spcBef>
            </a:pPr>
            <a:r>
              <a:rPr lang="ja-JP" altLang="en-US" sz="2000" b="1" dirty="0"/>
              <a:t>歴史は、私たちが神に赦しを求め、神からの解放を受けることができるという確信を　　与えてくれる。そうすれば、私たちは永遠に神を賛美することができる（詩</a:t>
            </a:r>
            <a:r>
              <a:rPr lang="en-US" altLang="ja-JP" sz="2000" b="1" dirty="0"/>
              <a:t>106:47-48</a:t>
            </a:r>
            <a:r>
              <a:rPr lang="ja-JP" altLang="en-US" sz="2000" b="1" dirty="0"/>
              <a:t>）。</a:t>
            </a:r>
            <a:endParaRPr lang="es-ES" sz="2000" b="1" dirty="0"/>
          </a:p>
        </p:txBody>
      </p:sp>
    </p:spTree>
    <p:extLst>
      <p:ext uri="{BB962C8B-B14F-4D97-AF65-F5344CB8AC3E}">
        <p14:creationId xmlns:p14="http://schemas.microsoft.com/office/powerpoint/2010/main" val="19672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900" decel="100000" fill="hold"/>
                                        <p:tgtEl>
                                          <p:spTgt spid="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125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ox(out)">
                                      <p:cBhvr>
                                        <p:cTn id="69" dur="1000"/>
                                        <p:tgtEl>
                                          <p:spTgt spid="1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DE5DD2-4775-5A08-05C1-71AD1BCF5692}"/>
              </a:ext>
            </a:extLst>
          </p:cNvPr>
          <p:cNvSpPr txBox="1"/>
          <p:nvPr/>
        </p:nvSpPr>
        <p:spPr>
          <a:xfrm>
            <a:off x="0" y="0"/>
            <a:ext cx="12192000" cy="769441"/>
          </a:xfrm>
          <a:prstGeom prst="rect">
            <a:avLst/>
          </a:prstGeom>
          <a:noFill/>
        </p:spPr>
        <p:txBody>
          <a:bodyPr wrap="square">
            <a:spAutoFit/>
          </a:bodyPr>
          <a:lstStyle/>
          <a:p>
            <a:pPr algn="ctr"/>
            <a:r>
              <a:rPr lang="ja-JP"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rPr>
              <a:t>神の御顔が輝く</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984819CA-F14C-210F-283E-BE57524AA9B3}"/>
              </a:ext>
            </a:extLst>
          </p:cNvPr>
          <p:cNvSpPr txBox="1"/>
          <p:nvPr/>
        </p:nvSpPr>
        <p:spPr>
          <a:xfrm>
            <a:off x="180392" y="612768"/>
            <a:ext cx="11637066" cy="369332"/>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chemeClr val="accent1">
                    <a:lumMod val="60000"/>
                    <a:lumOff val="40000"/>
                  </a:schemeClr>
                </a:solidFill>
                <a:latin typeface="+mn-ea"/>
              </a:rPr>
              <a:t>神よ、われらをもとに返し、み顔の光を照してください。そうすればわれらは救をえるでしょう。</a:t>
            </a:r>
            <a:r>
              <a:rPr lang="en-US" b="1" dirty="0">
                <a:solidFill>
                  <a:schemeClr val="accent1">
                    <a:lumMod val="60000"/>
                    <a:lumOff val="40000"/>
                  </a:schemeClr>
                </a:solidFill>
                <a:latin typeface="+mn-ea"/>
              </a:rPr>
              <a:t>(</a:t>
            </a:r>
            <a:r>
              <a:rPr lang="ja-JP" altLang="en-US" b="1" dirty="0">
                <a:solidFill>
                  <a:schemeClr val="accent1">
                    <a:lumMod val="60000"/>
                    <a:lumOff val="40000"/>
                  </a:schemeClr>
                </a:solidFill>
                <a:latin typeface="+mn-ea"/>
              </a:rPr>
              <a:t>詩篇</a:t>
            </a:r>
            <a:r>
              <a:rPr lang="en-US" b="1" dirty="0">
                <a:solidFill>
                  <a:schemeClr val="accent1">
                    <a:lumMod val="60000"/>
                    <a:lumOff val="40000"/>
                  </a:schemeClr>
                </a:solidFill>
                <a:latin typeface="+mn-ea"/>
              </a:rPr>
              <a:t>80:3</a:t>
            </a:r>
            <a:r>
              <a:rPr lang="es-ES" b="1" dirty="0">
                <a:solidFill>
                  <a:schemeClr val="accent1">
                    <a:lumMod val="60000"/>
                    <a:lumOff val="40000"/>
                  </a:schemeClr>
                </a:solidFill>
                <a:latin typeface="+mn-ea"/>
              </a:rPr>
              <a:t>)</a:t>
            </a:r>
          </a:p>
        </p:txBody>
      </p:sp>
      <p:sp>
        <p:nvSpPr>
          <p:cNvPr id="6" name="CuadroTexto 5">
            <a:extLst>
              <a:ext uri="{FF2B5EF4-FFF2-40B4-BE49-F238E27FC236}">
                <a16:creationId xmlns:a16="http://schemas.microsoft.com/office/drawing/2014/main" id="{A7DE1225-BB3B-FCEF-995A-BCB204097465}"/>
              </a:ext>
            </a:extLst>
          </p:cNvPr>
          <p:cNvSpPr txBox="1"/>
          <p:nvPr/>
        </p:nvSpPr>
        <p:spPr>
          <a:xfrm>
            <a:off x="180391" y="1206926"/>
            <a:ext cx="6990389" cy="400110"/>
          </a:xfrm>
          <a:prstGeom prst="rect">
            <a:avLst/>
          </a:prstGeom>
          <a:noFill/>
        </p:spPr>
        <p:txBody>
          <a:bodyPr wrap="square" rtlCol="0">
            <a:spAutoFit/>
          </a:bodyPr>
          <a:lstStyle/>
          <a:p>
            <a:pPr>
              <a:spcBef>
                <a:spcPts val="600"/>
              </a:spcBef>
            </a:pPr>
            <a:r>
              <a:rPr lang="ja-JP" altLang="en-US" sz="2000" b="1" dirty="0"/>
              <a:t>詩篇の中に、特別な詩篇がある： 詩篇</a:t>
            </a:r>
            <a:r>
              <a:rPr lang="en-US" altLang="ja-JP" sz="2000" b="1" dirty="0"/>
              <a:t>80</a:t>
            </a:r>
            <a:r>
              <a:rPr lang="ja-JP" altLang="en-US" sz="2000" b="1" dirty="0"/>
              <a:t>篇である。</a:t>
            </a:r>
            <a:endParaRPr lang="es-ES" sz="2000" b="1" dirty="0"/>
          </a:p>
        </p:txBody>
      </p:sp>
      <p:grpSp>
        <p:nvGrpSpPr>
          <p:cNvPr id="9" name="Grupo 8">
            <a:extLst>
              <a:ext uri="{FF2B5EF4-FFF2-40B4-BE49-F238E27FC236}">
                <a16:creationId xmlns:a16="http://schemas.microsoft.com/office/drawing/2014/main" id="{3659BD3D-9B8B-A24E-469F-7D325427FA01}"/>
              </a:ext>
            </a:extLst>
          </p:cNvPr>
          <p:cNvGrpSpPr/>
          <p:nvPr/>
        </p:nvGrpSpPr>
        <p:grpSpPr>
          <a:xfrm>
            <a:off x="7435078" y="1158271"/>
            <a:ext cx="4576529" cy="2776400"/>
            <a:chOff x="7240555" y="1179232"/>
            <a:chExt cx="4576529" cy="2776400"/>
          </a:xfrm>
        </p:grpSpPr>
        <p:pic>
          <p:nvPicPr>
            <p:cNvPr id="4" name="Imagen 3">
              <a:extLst>
                <a:ext uri="{FF2B5EF4-FFF2-40B4-BE49-F238E27FC236}">
                  <a16:creationId xmlns:a16="http://schemas.microsoft.com/office/drawing/2014/main" id="{2467D951-ACAE-0A16-E32A-2C1FA2EF12B8}"/>
                </a:ext>
              </a:extLst>
            </p:cNvPr>
            <p:cNvPicPr>
              <a:picLocks noChangeAspect="1"/>
            </p:cNvPicPr>
            <p:nvPr/>
          </p:nvPicPr>
          <p:blipFill>
            <a:blip r:embed="rId4"/>
            <a:stretch>
              <a:fillRect/>
            </a:stretch>
          </p:blipFill>
          <p:spPr>
            <a:xfrm>
              <a:off x="7240555" y="1179232"/>
              <a:ext cx="4576529" cy="27764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F580F4C4-F5ED-02B0-428D-9731F0B371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4712" y="2331254"/>
              <a:ext cx="1623525" cy="804954"/>
            </a:xfrm>
            <a:prstGeom prst="rect">
              <a:avLst/>
            </a:prstGeom>
            <a:effectLst>
              <a:glow rad="139700">
                <a:schemeClr val="accent4">
                  <a:satMod val="175000"/>
                  <a:alpha val="40000"/>
                </a:schemeClr>
              </a:glow>
            </a:effectLst>
          </p:spPr>
        </p:pic>
      </p:grpSp>
      <p:pic>
        <p:nvPicPr>
          <p:cNvPr id="11" name="Imagen 10" descr="Un dibujo de una persona&#10;&#10;Descripción generada automáticamente con confianza media">
            <a:extLst>
              <a:ext uri="{FF2B5EF4-FFF2-40B4-BE49-F238E27FC236}">
                <a16:creationId xmlns:a16="http://schemas.microsoft.com/office/drawing/2014/main" id="{4E276A7E-0B21-BACF-3425-BD109F5337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3878" y="3825583"/>
            <a:ext cx="3615457" cy="287049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pic>
      <p:sp>
        <p:nvSpPr>
          <p:cNvPr id="13" name="CuadroTexto 12">
            <a:extLst>
              <a:ext uri="{FF2B5EF4-FFF2-40B4-BE49-F238E27FC236}">
                <a16:creationId xmlns:a16="http://schemas.microsoft.com/office/drawing/2014/main" id="{77782E7C-4D90-7F78-98F8-CD0D3D463E50}"/>
              </a:ext>
            </a:extLst>
          </p:cNvPr>
          <p:cNvSpPr txBox="1"/>
          <p:nvPr/>
        </p:nvSpPr>
        <p:spPr>
          <a:xfrm>
            <a:off x="3930054" y="4471031"/>
            <a:ext cx="8081553" cy="1261884"/>
          </a:xfrm>
          <a:prstGeom prst="rect">
            <a:avLst/>
          </a:prstGeom>
          <a:noFill/>
        </p:spPr>
        <p:txBody>
          <a:bodyPr wrap="square">
            <a:spAutoFit/>
          </a:bodyPr>
          <a:lstStyle/>
          <a:p>
            <a:pPr>
              <a:spcBef>
                <a:spcPts val="600"/>
              </a:spcBef>
            </a:pPr>
            <a:r>
              <a:rPr lang="ja-JP" altLang="en-US" sz="1900" b="1" dirty="0">
                <a:latin typeface="+mn-ea"/>
              </a:rPr>
              <a:t>そのため、詩篇の作者は「イスラエルの羊飼い」に、立ち上がって　救ってくださるよう懇願する（詩</a:t>
            </a:r>
            <a:r>
              <a:rPr lang="en-US" altLang="ja-JP" sz="1900" b="1" dirty="0">
                <a:latin typeface="+mn-ea"/>
              </a:rPr>
              <a:t>80:1-2</a:t>
            </a:r>
            <a:r>
              <a:rPr lang="ja-JP" altLang="en-US" sz="1900" b="1" dirty="0">
                <a:latin typeface="+mn-ea"/>
              </a:rPr>
              <a:t>）。神は彼の声を聞き、　　　荒れ　果てたぶどう園に御顔を輝かせてくださると確信している　　（詩</a:t>
            </a:r>
            <a:r>
              <a:rPr lang="en-US" altLang="ja-JP" sz="1900" b="1" dirty="0">
                <a:latin typeface="+mn-ea"/>
              </a:rPr>
              <a:t>80:3, 7, 14, 19</a:t>
            </a:r>
            <a:r>
              <a:rPr lang="ja-JP" altLang="en-US" sz="1900" b="1" dirty="0">
                <a:latin typeface="+mn-ea"/>
              </a:rPr>
              <a:t>）。</a:t>
            </a:r>
            <a:endParaRPr lang="es-ES" sz="1900" b="1" dirty="0">
              <a:latin typeface="+mn-ea"/>
            </a:endParaRPr>
          </a:p>
        </p:txBody>
      </p:sp>
      <p:pic>
        <p:nvPicPr>
          <p:cNvPr id="15" name="Imagen 14" descr="Imagen que contiene pasto, exterior, campo, montaña&#10;&#10;Descripción generada automáticamente">
            <a:extLst>
              <a:ext uri="{FF2B5EF4-FFF2-40B4-BE49-F238E27FC236}">
                <a16:creationId xmlns:a16="http://schemas.microsoft.com/office/drawing/2014/main" id="{0E8E17EF-4AA3-0671-1B3E-6B460307B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13580" y="2195980"/>
            <a:ext cx="2518894" cy="2317072"/>
          </a:xfrm>
          <a:prstGeom prst="roundRect">
            <a:avLst>
              <a:gd name="adj" fmla="val 1140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CuadroTexto 16">
            <a:extLst>
              <a:ext uri="{FF2B5EF4-FFF2-40B4-BE49-F238E27FC236}">
                <a16:creationId xmlns:a16="http://schemas.microsoft.com/office/drawing/2014/main" id="{F6511DDD-31A2-FE29-DDAC-A1E2D4CFCDE3}"/>
              </a:ext>
            </a:extLst>
          </p:cNvPr>
          <p:cNvSpPr txBox="1"/>
          <p:nvPr/>
        </p:nvSpPr>
        <p:spPr>
          <a:xfrm>
            <a:off x="180392" y="2739371"/>
            <a:ext cx="4568890" cy="1015663"/>
          </a:xfrm>
          <a:prstGeom prst="rect">
            <a:avLst/>
          </a:prstGeom>
          <a:noFill/>
        </p:spPr>
        <p:txBody>
          <a:bodyPr wrap="square">
            <a:spAutoFit/>
          </a:bodyPr>
          <a:lstStyle/>
          <a:p>
            <a:pPr>
              <a:spcBef>
                <a:spcPts val="600"/>
              </a:spcBef>
            </a:pPr>
            <a:r>
              <a:rPr lang="ja-JP" altLang="en-US" sz="2000" b="1" dirty="0"/>
              <a:t>しかし神は、ぶどう園が放置され、　敵がそれを破壊するために侵入する　ことを許された（詩</a:t>
            </a:r>
            <a:r>
              <a:rPr lang="en-US" altLang="ja-JP" sz="2000" b="1" dirty="0"/>
              <a:t>80:12-13</a:t>
            </a:r>
            <a:r>
              <a:rPr lang="ja-JP" altLang="en-US" sz="2000" b="1" dirty="0"/>
              <a:t>）。</a:t>
            </a:r>
            <a:endParaRPr lang="es-ES" sz="2000" b="1" dirty="0"/>
          </a:p>
        </p:txBody>
      </p:sp>
      <p:sp>
        <p:nvSpPr>
          <p:cNvPr id="7" name="CuadroTexto 6">
            <a:extLst>
              <a:ext uri="{FF2B5EF4-FFF2-40B4-BE49-F238E27FC236}">
                <a16:creationId xmlns:a16="http://schemas.microsoft.com/office/drawing/2014/main" id="{90266658-F8CB-AE87-C7FE-994477F22047}"/>
              </a:ext>
            </a:extLst>
          </p:cNvPr>
          <p:cNvSpPr txBox="1"/>
          <p:nvPr/>
        </p:nvSpPr>
        <p:spPr>
          <a:xfrm>
            <a:off x="180391" y="1653159"/>
            <a:ext cx="6990389" cy="1015663"/>
          </a:xfrm>
          <a:prstGeom prst="rect">
            <a:avLst/>
          </a:prstGeom>
          <a:noFill/>
        </p:spPr>
        <p:txBody>
          <a:bodyPr wrap="square">
            <a:spAutoFit/>
          </a:bodyPr>
          <a:lstStyle/>
          <a:p>
            <a:pPr>
              <a:spcBef>
                <a:spcPts val="600"/>
              </a:spcBef>
            </a:pPr>
            <a:r>
              <a:rPr lang="ja-JP" altLang="en-US" sz="2000" b="1" dirty="0"/>
              <a:t>イスラエルは、神がエジプトから移し、カナンに植え、　地中海からユーフラテス川まで成長させたぶどう園に　　例えられている（詩</a:t>
            </a:r>
            <a:r>
              <a:rPr lang="en-US" altLang="ja-JP" sz="2000" b="1" dirty="0"/>
              <a:t>80:8-11</a:t>
            </a:r>
            <a:r>
              <a:rPr lang="ja-JP" altLang="en-US" sz="2000" b="1" dirty="0"/>
              <a:t>）。</a:t>
            </a:r>
            <a:endParaRPr lang="es-ES" sz="2000" b="1" dirty="0"/>
          </a:p>
        </p:txBody>
      </p:sp>
      <p:sp>
        <p:nvSpPr>
          <p:cNvPr id="12" name="CuadroTexto 11">
            <a:extLst>
              <a:ext uri="{FF2B5EF4-FFF2-40B4-BE49-F238E27FC236}">
                <a16:creationId xmlns:a16="http://schemas.microsoft.com/office/drawing/2014/main" id="{24967E7E-A450-DD58-3646-7B27C5653950}"/>
              </a:ext>
            </a:extLst>
          </p:cNvPr>
          <p:cNvSpPr txBox="1"/>
          <p:nvPr/>
        </p:nvSpPr>
        <p:spPr>
          <a:xfrm>
            <a:off x="3930054" y="6000931"/>
            <a:ext cx="7623110" cy="707886"/>
          </a:xfrm>
          <a:prstGeom prst="rect">
            <a:avLst/>
          </a:prstGeom>
          <a:noFill/>
        </p:spPr>
        <p:txBody>
          <a:bodyPr wrap="square">
            <a:spAutoFit/>
          </a:bodyPr>
          <a:lstStyle/>
          <a:p>
            <a:pPr>
              <a:spcBef>
                <a:spcPts val="600"/>
              </a:spcBef>
            </a:pPr>
            <a:r>
              <a:rPr lang="ja-JP" altLang="en-US" sz="2000" b="1" dirty="0"/>
              <a:t>神の御顔が私たちのために輝くのは、神が私たちに憐れみを示し、平安を与えてくださるときである（民</a:t>
            </a:r>
            <a:r>
              <a:rPr lang="en-US" altLang="ja-JP" sz="2000" b="1" dirty="0"/>
              <a:t>6:24-26</a:t>
            </a:r>
            <a:r>
              <a:rPr lang="ja-JP" altLang="en-US" sz="2000" b="1" dirty="0"/>
              <a:t>）。</a:t>
            </a:r>
            <a:endParaRPr lang="es-ES" sz="2000" b="1" dirty="0"/>
          </a:p>
        </p:txBody>
      </p:sp>
      <p:sp>
        <p:nvSpPr>
          <p:cNvPr id="16" name="CuadroTexto 15">
            <a:extLst>
              <a:ext uri="{FF2B5EF4-FFF2-40B4-BE49-F238E27FC236}">
                <a16:creationId xmlns:a16="http://schemas.microsoft.com/office/drawing/2014/main" id="{86B45B96-77FC-DB4C-2E88-844AEDB5BDF6}"/>
              </a:ext>
            </a:extLst>
          </p:cNvPr>
          <p:cNvSpPr txBox="1"/>
          <p:nvPr/>
        </p:nvSpPr>
        <p:spPr>
          <a:xfrm>
            <a:off x="3930054" y="5650091"/>
            <a:ext cx="7623110" cy="400110"/>
          </a:xfrm>
          <a:prstGeom prst="rect">
            <a:avLst/>
          </a:prstGeom>
          <a:noFill/>
        </p:spPr>
        <p:txBody>
          <a:bodyPr wrap="square">
            <a:spAutoFit/>
          </a:bodyPr>
          <a:lstStyle/>
          <a:p>
            <a:pPr>
              <a:spcBef>
                <a:spcPts val="600"/>
              </a:spcBef>
            </a:pPr>
            <a:r>
              <a:rPr lang="ja-JP" altLang="en-US" sz="2000" b="1" dirty="0"/>
              <a:t>顔が輝く？これは何を意味するのか？</a:t>
            </a:r>
            <a:endParaRPr lang="es-ES" sz="2000" b="1" dirty="0"/>
          </a:p>
        </p:txBody>
      </p:sp>
    </p:spTree>
    <p:extLst>
      <p:ext uri="{BB962C8B-B14F-4D97-AF65-F5344CB8AC3E}">
        <p14:creationId xmlns:p14="http://schemas.microsoft.com/office/powerpoint/2010/main" val="1744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7" grpId="0"/>
      <p:bldP spid="7" grpId="0"/>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0E7EE-0246-6293-419E-F6E121CC1393}"/>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rPr>
              <a:t>歴史の支配者</a:t>
            </a:r>
            <a:endParaRPr lang="es-E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endParaRPr>
          </a:p>
        </p:txBody>
      </p:sp>
      <p:sp>
        <p:nvSpPr>
          <p:cNvPr id="7" name="CuadroTexto 6">
            <a:extLst>
              <a:ext uri="{FF2B5EF4-FFF2-40B4-BE49-F238E27FC236}">
                <a16:creationId xmlns:a16="http://schemas.microsoft.com/office/drawing/2014/main" id="{A36DB917-05B9-7DCF-B57F-EFF4832CD9D4}"/>
              </a:ext>
            </a:extLst>
          </p:cNvPr>
          <p:cNvSpPr txBox="1"/>
          <p:nvPr/>
        </p:nvSpPr>
        <p:spPr>
          <a:xfrm>
            <a:off x="284672" y="679657"/>
            <a:ext cx="11622656" cy="400110"/>
          </a:xfrm>
          <a:prstGeom prst="rect">
            <a:avLst/>
          </a:prstGeom>
          <a:noFill/>
        </p:spPr>
        <p:txBody>
          <a:bodyPr wrap="square">
            <a:spAutoFit/>
          </a:bodyPr>
          <a:lstStyle/>
          <a:p>
            <a:pPr algn="ct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主はそのみこころにかなう事を、天にも地にも、海にもすべての淵にも行われる。</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 (</a:t>
            </a: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詩篇</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 135:6)</a:t>
            </a:r>
          </a:p>
        </p:txBody>
      </p:sp>
      <p:graphicFrame>
        <p:nvGraphicFramePr>
          <p:cNvPr id="8" name="Diagrama 7">
            <a:extLst>
              <a:ext uri="{FF2B5EF4-FFF2-40B4-BE49-F238E27FC236}">
                <a16:creationId xmlns:a16="http://schemas.microsoft.com/office/drawing/2014/main" id="{7855E0AB-625C-1637-81DC-5FA38BF26586}"/>
              </a:ext>
            </a:extLst>
          </p:cNvPr>
          <p:cNvGraphicFramePr/>
          <p:nvPr>
            <p:extLst>
              <p:ext uri="{D42A27DB-BD31-4B8C-83A1-F6EECF244321}">
                <p14:modId xmlns:p14="http://schemas.microsoft.com/office/powerpoint/2010/main" val="2118129075"/>
              </p:ext>
            </p:extLst>
          </p:nvPr>
        </p:nvGraphicFramePr>
        <p:xfrm>
          <a:off x="284672" y="1341489"/>
          <a:ext cx="4580626" cy="443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92AE9D33-0489-767E-609C-A94DAA2F0165}"/>
              </a:ext>
            </a:extLst>
          </p:cNvPr>
          <p:cNvSpPr txBox="1"/>
          <p:nvPr/>
        </p:nvSpPr>
        <p:spPr>
          <a:xfrm>
            <a:off x="86483" y="5777764"/>
            <a:ext cx="4778815" cy="1015663"/>
          </a:xfrm>
          <a:prstGeom prst="rect">
            <a:avLst/>
          </a:prstGeom>
          <a:noFill/>
        </p:spPr>
        <p:txBody>
          <a:bodyPr wrap="square" rtlCol="0">
            <a:spAutoFit/>
          </a:bodyPr>
          <a:lstStyle/>
          <a:p>
            <a:pPr>
              <a:spcBef>
                <a:spcPts val="600"/>
              </a:spcBef>
            </a:pPr>
            <a:r>
              <a:rPr lang="ja-JP" altLang="en-US" sz="2000" b="1" dirty="0"/>
              <a:t>神は憐れみをもって私たちを裁いて　　くださるので、私たちは神を賛美する　　　　（詩</a:t>
            </a:r>
            <a:r>
              <a:rPr lang="en-US" altLang="ja-JP" sz="2000" b="1" dirty="0"/>
              <a:t>135:13-14</a:t>
            </a:r>
            <a:r>
              <a:rPr lang="ja-JP" altLang="en-US" sz="2000" b="1" dirty="0"/>
              <a:t>）</a:t>
            </a:r>
            <a:endParaRPr lang="es-ES" sz="2000" b="1" dirty="0"/>
          </a:p>
        </p:txBody>
      </p:sp>
      <p:sp>
        <p:nvSpPr>
          <p:cNvPr id="10" name="CuadroTexto 9">
            <a:extLst>
              <a:ext uri="{FF2B5EF4-FFF2-40B4-BE49-F238E27FC236}">
                <a16:creationId xmlns:a16="http://schemas.microsoft.com/office/drawing/2014/main" id="{3069DA42-3E0D-6A60-681B-1DE8D39AA2A1}"/>
              </a:ext>
            </a:extLst>
          </p:cNvPr>
          <p:cNvSpPr txBox="1"/>
          <p:nvPr/>
        </p:nvSpPr>
        <p:spPr>
          <a:xfrm>
            <a:off x="5230678" y="5356732"/>
            <a:ext cx="6629995" cy="1323439"/>
          </a:xfrm>
          <a:prstGeom prst="rect">
            <a:avLst/>
          </a:prstGeom>
          <a:noFill/>
        </p:spPr>
        <p:txBody>
          <a:bodyPr wrap="square" rtlCol="0">
            <a:spAutoFit/>
          </a:bodyPr>
          <a:lstStyle/>
          <a:p>
            <a:pPr>
              <a:spcBef>
                <a:spcPts val="600"/>
              </a:spcBef>
            </a:pPr>
            <a:r>
              <a:rPr lang="ja-JP" altLang="en-US" sz="2000" b="1" dirty="0"/>
              <a:t>創造と歴史における神の力は、この世で比類ないものであるため、神の民は常に神に頼り、神のみを礼拝すべきである。私たちの創造主であり、贖い主である神のみが礼拝されるべきである。</a:t>
            </a:r>
            <a:endParaRPr lang="es-ES" sz="2000" b="1" dirty="0"/>
          </a:p>
        </p:txBody>
      </p:sp>
      <p:pic>
        <p:nvPicPr>
          <p:cNvPr id="2" name="Imagen 1">
            <a:extLst>
              <a:ext uri="{FF2B5EF4-FFF2-40B4-BE49-F238E27FC236}">
                <a16:creationId xmlns:a16="http://schemas.microsoft.com/office/drawing/2014/main" id="{91A61FC8-906D-31C3-728E-E592AC58526A}"/>
              </a:ext>
            </a:extLst>
          </p:cNvPr>
          <p:cNvPicPr>
            <a:picLocks noChangeAspect="1"/>
          </p:cNvPicPr>
          <p:nvPr/>
        </p:nvPicPr>
        <p:blipFill>
          <a:blip r:embed="rId9"/>
          <a:stretch>
            <a:fillRect/>
          </a:stretch>
        </p:blipFill>
        <p:spPr>
          <a:xfrm>
            <a:off x="8416199" y="3191750"/>
            <a:ext cx="3491129" cy="1938992"/>
          </a:xfrm>
          <a:prstGeom prst="rect">
            <a:avLst/>
          </a:prstGeom>
          <a:solidFill>
            <a:srgbClr val="FFFFFF">
              <a:shade val="85000"/>
            </a:srgbClr>
          </a:solidFill>
          <a:ln w="76200" cap="sq">
            <a:solidFill>
              <a:srgbClr val="A437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descr="Imagen que contiene estrella&#10;&#10;Descripción generada automáticamente">
            <a:extLst>
              <a:ext uri="{FF2B5EF4-FFF2-40B4-BE49-F238E27FC236}">
                <a16:creationId xmlns:a16="http://schemas.microsoft.com/office/drawing/2014/main" id="{24E5F726-7E4B-2011-40A0-694826B164B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38638" y="1350827"/>
            <a:ext cx="2915612" cy="3779915"/>
          </a:xfrm>
          <a:prstGeom prst="rect">
            <a:avLst/>
          </a:prstGeom>
          <a:solidFill>
            <a:srgbClr val="FFFFFF">
              <a:shade val="85000"/>
            </a:srgbClr>
          </a:solidFill>
          <a:ln w="762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Imagen que contiene exterior, pasto, naturaleza, caminando&#10;&#10;Descripción generada automáticamente">
            <a:extLst>
              <a:ext uri="{FF2B5EF4-FFF2-40B4-BE49-F238E27FC236}">
                <a16:creationId xmlns:a16="http://schemas.microsoft.com/office/drawing/2014/main" id="{CC2A5122-2A2E-9C70-7EFA-23EE60D08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16198" y="1266848"/>
            <a:ext cx="3491130" cy="1745565"/>
          </a:xfrm>
          <a:prstGeom prst="rect">
            <a:avLst/>
          </a:prstGeom>
          <a:solidFill>
            <a:srgbClr val="FFFFFF">
              <a:shade val="85000"/>
            </a:srgbClr>
          </a:solidFill>
          <a:ln w="762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57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8)">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B86C19F3-6720-4F57-8B05-8158F96F2C4C}"/>
                                            </p:graphicEl>
                                          </p:spTgt>
                                        </p:tgtEl>
                                        <p:attrNameLst>
                                          <p:attrName>style.visibility</p:attrName>
                                        </p:attrNameLst>
                                      </p:cBhvr>
                                      <p:to>
                                        <p:strVal val="visible"/>
                                      </p:to>
                                    </p:set>
                                    <p:anim calcmode="lin" valueType="num">
                                      <p:cBhvr>
                                        <p:cTn id="21" dur="500" fill="hold"/>
                                        <p:tgtEl>
                                          <p:spTgt spid="8">
                                            <p:graphicEl>
                                              <a:dgm id="{B86C19F3-6720-4F57-8B05-8158F96F2C4C}"/>
                                            </p:graphicEl>
                                          </p:spTgt>
                                        </p:tgtEl>
                                        <p:attrNameLst>
                                          <p:attrName>ppt_w</p:attrName>
                                        </p:attrNameLst>
                                      </p:cBhvr>
                                      <p:tavLst>
                                        <p:tav tm="0">
                                          <p:val>
                                            <p:fltVal val="0"/>
                                          </p:val>
                                        </p:tav>
                                        <p:tav tm="100000">
                                          <p:val>
                                            <p:strVal val="#ppt_w"/>
                                          </p:val>
                                        </p:tav>
                                      </p:tavLst>
                                    </p:anim>
                                    <p:anim calcmode="lin" valueType="num">
                                      <p:cBhvr>
                                        <p:cTn id="22" dur="500" fill="hold"/>
                                        <p:tgtEl>
                                          <p:spTgt spid="8">
                                            <p:graphicEl>
                                              <a:dgm id="{B86C19F3-6720-4F57-8B05-8158F96F2C4C}"/>
                                            </p:graphicEl>
                                          </p:spTgt>
                                        </p:tgtEl>
                                        <p:attrNameLst>
                                          <p:attrName>ppt_h</p:attrName>
                                        </p:attrNameLst>
                                      </p:cBhvr>
                                      <p:tavLst>
                                        <p:tav tm="0">
                                          <p:val>
                                            <p:fltVal val="0"/>
                                          </p:val>
                                        </p:tav>
                                        <p:tav tm="100000">
                                          <p:val>
                                            <p:strVal val="#ppt_h"/>
                                          </p:val>
                                        </p:tav>
                                      </p:tavLst>
                                    </p:anim>
                                    <p:animEffect transition="in" filter="fade">
                                      <p:cBhvr>
                                        <p:cTn id="23" dur="500"/>
                                        <p:tgtEl>
                                          <p:spTgt spid="8">
                                            <p:graphicEl>
                                              <a:dgm id="{B86C19F3-6720-4F57-8B05-8158F96F2C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graphicEl>
                                              <a:dgm id="{6C66ACA2-995E-418B-9679-60237CF38C34}"/>
                                            </p:graphicEl>
                                          </p:spTgt>
                                        </p:tgtEl>
                                        <p:attrNameLst>
                                          <p:attrName>style.visibility</p:attrName>
                                        </p:attrNameLst>
                                      </p:cBhvr>
                                      <p:to>
                                        <p:strVal val="visible"/>
                                      </p:to>
                                    </p:set>
                                    <p:animEffect transition="in" filter="fade">
                                      <p:cBhvr>
                                        <p:cTn id="28" dur="1000"/>
                                        <p:tgtEl>
                                          <p:spTgt spid="8">
                                            <p:graphicEl>
                                              <a:dgm id="{6C66ACA2-995E-418B-9679-60237CF38C34}"/>
                                            </p:graphicEl>
                                          </p:spTgt>
                                        </p:tgtEl>
                                      </p:cBhvr>
                                    </p:animEffect>
                                    <p:anim calcmode="lin" valueType="num">
                                      <p:cBhvr>
                                        <p:cTn id="29" dur="1000" fill="hold"/>
                                        <p:tgtEl>
                                          <p:spTgt spid="8">
                                            <p:graphicEl>
                                              <a:dgm id="{6C66ACA2-995E-418B-9679-60237CF38C34}"/>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C66ACA2-995E-418B-9679-60237CF38C3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graphicEl>
                                              <a:dgm id="{7F3D0F71-2E7B-4AA5-BC65-8192738BACA8}"/>
                                            </p:graphicEl>
                                          </p:spTgt>
                                        </p:tgtEl>
                                        <p:attrNameLst>
                                          <p:attrName>style.visibility</p:attrName>
                                        </p:attrNameLst>
                                      </p:cBhvr>
                                      <p:to>
                                        <p:strVal val="visible"/>
                                      </p:to>
                                    </p:set>
                                    <p:animEffect transition="in" filter="fade">
                                      <p:cBhvr>
                                        <p:cTn id="33" dur="1000"/>
                                        <p:tgtEl>
                                          <p:spTgt spid="8">
                                            <p:graphicEl>
                                              <a:dgm id="{7F3D0F71-2E7B-4AA5-BC65-8192738BACA8}"/>
                                            </p:graphicEl>
                                          </p:spTgt>
                                        </p:tgtEl>
                                      </p:cBhvr>
                                    </p:animEffect>
                                    <p:anim calcmode="lin" valueType="num">
                                      <p:cBhvr>
                                        <p:cTn id="34" dur="1000" fill="hold"/>
                                        <p:tgtEl>
                                          <p:spTgt spid="8">
                                            <p:graphicEl>
                                              <a:dgm id="{7F3D0F71-2E7B-4AA5-BC65-8192738BACA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7F3D0F71-2E7B-4AA5-BC65-8192738BACA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
                                            <p:graphicEl>
                                              <a:dgm id="{960B4184-E165-430D-81B5-E89857969256}"/>
                                            </p:graphicEl>
                                          </p:spTgt>
                                        </p:tgtEl>
                                        <p:attrNameLst>
                                          <p:attrName>style.visibility</p:attrName>
                                        </p:attrNameLst>
                                      </p:cBhvr>
                                      <p:to>
                                        <p:strVal val="visible"/>
                                      </p:to>
                                    </p:set>
                                    <p:animEffect transition="in" filter="fade">
                                      <p:cBhvr>
                                        <p:cTn id="47" dur="1000"/>
                                        <p:tgtEl>
                                          <p:spTgt spid="8">
                                            <p:graphicEl>
                                              <a:dgm id="{960B4184-E165-430D-81B5-E89857969256}"/>
                                            </p:graphicEl>
                                          </p:spTgt>
                                        </p:tgtEl>
                                      </p:cBhvr>
                                    </p:animEffect>
                                    <p:anim calcmode="lin" valueType="num">
                                      <p:cBhvr>
                                        <p:cTn id="48" dur="1000" fill="hold"/>
                                        <p:tgtEl>
                                          <p:spTgt spid="8">
                                            <p:graphicEl>
                                              <a:dgm id="{960B4184-E165-430D-81B5-E89857969256}"/>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960B4184-E165-430D-81B5-E89857969256}"/>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graphicEl>
                                              <a:dgm id="{3B68829D-DE10-49D3-91F0-4295145DC96E}"/>
                                            </p:graphicEl>
                                          </p:spTgt>
                                        </p:tgtEl>
                                        <p:attrNameLst>
                                          <p:attrName>style.visibility</p:attrName>
                                        </p:attrNameLst>
                                      </p:cBhvr>
                                      <p:to>
                                        <p:strVal val="visible"/>
                                      </p:to>
                                    </p:set>
                                    <p:animEffect transition="in" filter="fade">
                                      <p:cBhvr>
                                        <p:cTn id="52" dur="1000"/>
                                        <p:tgtEl>
                                          <p:spTgt spid="8">
                                            <p:graphicEl>
                                              <a:dgm id="{3B68829D-DE10-49D3-91F0-4295145DC96E}"/>
                                            </p:graphicEl>
                                          </p:spTgt>
                                        </p:tgtEl>
                                      </p:cBhvr>
                                    </p:animEffect>
                                    <p:anim calcmode="lin" valueType="num">
                                      <p:cBhvr>
                                        <p:cTn id="53" dur="1000" fill="hold"/>
                                        <p:tgtEl>
                                          <p:spTgt spid="8">
                                            <p:graphicEl>
                                              <a:dgm id="{3B68829D-DE10-49D3-91F0-4295145DC96E}"/>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3B68829D-DE10-49D3-91F0-4295145DC96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29A60A6-98A7-4E64-BA80-BD2A296E3812}"/>
                                            </p:graphicEl>
                                          </p:spTgt>
                                        </p:tgtEl>
                                        <p:attrNameLst>
                                          <p:attrName>style.visibility</p:attrName>
                                        </p:attrNameLst>
                                      </p:cBhvr>
                                      <p:to>
                                        <p:strVal val="visible"/>
                                      </p:to>
                                    </p:set>
                                    <p:animEffect transition="in" filter="fade">
                                      <p:cBhvr>
                                        <p:cTn id="57" dur="1000"/>
                                        <p:tgtEl>
                                          <p:spTgt spid="8">
                                            <p:graphicEl>
                                              <a:dgm id="{B29A60A6-98A7-4E64-BA80-BD2A296E3812}"/>
                                            </p:graphicEl>
                                          </p:spTgt>
                                        </p:tgtEl>
                                      </p:cBhvr>
                                    </p:animEffect>
                                    <p:anim calcmode="lin" valueType="num">
                                      <p:cBhvr>
                                        <p:cTn id="58" dur="1000" fill="hold"/>
                                        <p:tgtEl>
                                          <p:spTgt spid="8">
                                            <p:graphicEl>
                                              <a:dgm id="{B29A60A6-98A7-4E64-BA80-BD2A296E3812}"/>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29A60A6-98A7-4E64-BA80-BD2A296E381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8">
                                            <p:graphicEl>
                                              <a:dgm id="{C3B53BDE-8006-49A6-AA0C-8115A6B605FC}"/>
                                            </p:graphicEl>
                                          </p:spTgt>
                                        </p:tgtEl>
                                        <p:attrNameLst>
                                          <p:attrName>style.visibility</p:attrName>
                                        </p:attrNameLst>
                                      </p:cBhvr>
                                      <p:to>
                                        <p:strVal val="visible"/>
                                      </p:to>
                                    </p:set>
                                    <p:animEffect transition="in" filter="fade">
                                      <p:cBhvr>
                                        <p:cTn id="62" dur="1000"/>
                                        <p:tgtEl>
                                          <p:spTgt spid="8">
                                            <p:graphicEl>
                                              <a:dgm id="{C3B53BDE-8006-49A6-AA0C-8115A6B605FC}"/>
                                            </p:graphicEl>
                                          </p:spTgt>
                                        </p:tgtEl>
                                      </p:cBhvr>
                                    </p:animEffect>
                                    <p:anim calcmode="lin" valueType="num">
                                      <p:cBhvr>
                                        <p:cTn id="63" dur="1000" fill="hold"/>
                                        <p:tgtEl>
                                          <p:spTgt spid="8">
                                            <p:graphicEl>
                                              <a:dgm id="{C3B53BDE-8006-49A6-AA0C-8115A6B605FC}"/>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C3B53BDE-8006-49A6-AA0C-8115A6B605FC}"/>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childTnLst>
                          </p:cTn>
                        </p:par>
                        <p:par>
                          <p:cTn id="73" fill="hold">
                            <p:stCondLst>
                              <p:cond delay="1000"/>
                            </p:stCondLst>
                            <p:childTnLst>
                              <p:par>
                                <p:cTn id="74" presetID="47" presetClass="entr" presetSubtype="0" fill="hold" grpId="0" nodeType="afterEffect">
                                  <p:stCondLst>
                                    <p:cond delay="0"/>
                                  </p:stCondLst>
                                  <p:childTnLst>
                                    <p:set>
                                      <p:cBhvr>
                                        <p:cTn id="75" dur="1" fill="hold">
                                          <p:stCondLst>
                                            <p:cond delay="0"/>
                                          </p:stCondLst>
                                        </p:cTn>
                                        <p:tgtEl>
                                          <p:spTgt spid="8">
                                            <p:graphicEl>
                                              <a:dgm id="{1C9B7BA0-7FA3-4600-832B-849626A62ABE}"/>
                                            </p:graphicEl>
                                          </p:spTgt>
                                        </p:tgtEl>
                                        <p:attrNameLst>
                                          <p:attrName>style.visibility</p:attrName>
                                        </p:attrNameLst>
                                      </p:cBhvr>
                                      <p:to>
                                        <p:strVal val="visible"/>
                                      </p:to>
                                    </p:set>
                                    <p:animEffect transition="in" filter="fade">
                                      <p:cBhvr>
                                        <p:cTn id="76" dur="1000"/>
                                        <p:tgtEl>
                                          <p:spTgt spid="8">
                                            <p:graphicEl>
                                              <a:dgm id="{1C9B7BA0-7FA3-4600-832B-849626A62ABE}"/>
                                            </p:graphicEl>
                                          </p:spTgt>
                                        </p:tgtEl>
                                      </p:cBhvr>
                                    </p:animEffect>
                                    <p:anim calcmode="lin" valueType="num">
                                      <p:cBhvr>
                                        <p:cTn id="77" dur="1000" fill="hold"/>
                                        <p:tgtEl>
                                          <p:spTgt spid="8">
                                            <p:graphicEl>
                                              <a:dgm id="{1C9B7BA0-7FA3-4600-832B-849626A62ABE}"/>
                                            </p:graphicEl>
                                          </p:spTgt>
                                        </p:tgtEl>
                                        <p:attrNameLst>
                                          <p:attrName>ppt_x</p:attrName>
                                        </p:attrNameLst>
                                      </p:cBhvr>
                                      <p:tavLst>
                                        <p:tav tm="0">
                                          <p:val>
                                            <p:strVal val="#ppt_x"/>
                                          </p:val>
                                        </p:tav>
                                        <p:tav tm="100000">
                                          <p:val>
                                            <p:strVal val="#ppt_x"/>
                                          </p:val>
                                        </p:tav>
                                      </p:tavLst>
                                    </p:anim>
                                    <p:anim calcmode="lin" valueType="num">
                                      <p:cBhvr>
                                        <p:cTn id="78" dur="1000" fill="hold"/>
                                        <p:tgtEl>
                                          <p:spTgt spid="8">
                                            <p:graphicEl>
                                              <a:dgm id="{1C9B7BA0-7FA3-4600-832B-849626A62AB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
                                            <p:graphicEl>
                                              <a:dgm id="{EEEFC83B-9994-41E0-AC09-CEC28B970226}"/>
                                            </p:graphicEl>
                                          </p:spTgt>
                                        </p:tgtEl>
                                        <p:attrNameLst>
                                          <p:attrName>style.visibility</p:attrName>
                                        </p:attrNameLst>
                                      </p:cBhvr>
                                      <p:to>
                                        <p:strVal val="visible"/>
                                      </p:to>
                                    </p:set>
                                    <p:animEffect transition="in" filter="fade">
                                      <p:cBhvr>
                                        <p:cTn id="81" dur="1000"/>
                                        <p:tgtEl>
                                          <p:spTgt spid="8">
                                            <p:graphicEl>
                                              <a:dgm id="{EEEFC83B-9994-41E0-AC09-CEC28B970226}"/>
                                            </p:graphicEl>
                                          </p:spTgt>
                                        </p:tgtEl>
                                      </p:cBhvr>
                                    </p:animEffect>
                                    <p:anim calcmode="lin" valueType="num">
                                      <p:cBhvr>
                                        <p:cTn id="82" dur="1000" fill="hold"/>
                                        <p:tgtEl>
                                          <p:spTgt spid="8">
                                            <p:graphicEl>
                                              <a:dgm id="{EEEFC83B-9994-41E0-AC09-CEC28B970226}"/>
                                            </p:graphicEl>
                                          </p:spTgt>
                                        </p:tgtEl>
                                        <p:attrNameLst>
                                          <p:attrName>ppt_x</p:attrName>
                                        </p:attrNameLst>
                                      </p:cBhvr>
                                      <p:tavLst>
                                        <p:tav tm="0">
                                          <p:val>
                                            <p:strVal val="#ppt_x"/>
                                          </p:val>
                                        </p:tav>
                                        <p:tav tm="100000">
                                          <p:val>
                                            <p:strVal val="#ppt_x"/>
                                          </p:val>
                                        </p:tav>
                                      </p:tavLst>
                                    </p:anim>
                                    <p:anim calcmode="lin" valueType="num">
                                      <p:cBhvr>
                                        <p:cTn id="83" dur="1000" fill="hold"/>
                                        <p:tgtEl>
                                          <p:spTgt spid="8">
                                            <p:graphicEl>
                                              <a:dgm id="{EEEFC83B-9994-41E0-AC09-CEC28B97022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
                                            <p:graphicEl>
                                              <a:dgm id="{FD3EA36D-BD95-4819-8A08-5517399D734B}"/>
                                            </p:graphicEl>
                                          </p:spTgt>
                                        </p:tgtEl>
                                        <p:attrNameLst>
                                          <p:attrName>style.visibility</p:attrName>
                                        </p:attrNameLst>
                                      </p:cBhvr>
                                      <p:to>
                                        <p:strVal val="visible"/>
                                      </p:to>
                                    </p:set>
                                    <p:animEffect transition="in" filter="fade">
                                      <p:cBhvr>
                                        <p:cTn id="86" dur="1000"/>
                                        <p:tgtEl>
                                          <p:spTgt spid="8">
                                            <p:graphicEl>
                                              <a:dgm id="{FD3EA36D-BD95-4819-8A08-5517399D734B}"/>
                                            </p:graphicEl>
                                          </p:spTgt>
                                        </p:tgtEl>
                                      </p:cBhvr>
                                    </p:animEffect>
                                    <p:anim calcmode="lin" valueType="num">
                                      <p:cBhvr>
                                        <p:cTn id="87" dur="1000" fill="hold"/>
                                        <p:tgtEl>
                                          <p:spTgt spid="8">
                                            <p:graphicEl>
                                              <a:dgm id="{FD3EA36D-BD95-4819-8A08-5517399D734B}"/>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FD3EA36D-BD95-4819-8A08-5517399D734B}"/>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31794C17-6C24-41EF-BFD3-72BAC5750B47}"/>
                                            </p:graphicEl>
                                          </p:spTgt>
                                        </p:tgtEl>
                                        <p:attrNameLst>
                                          <p:attrName>style.visibility</p:attrName>
                                        </p:attrNameLst>
                                      </p:cBhvr>
                                      <p:to>
                                        <p:strVal val="visible"/>
                                      </p:to>
                                    </p:set>
                                    <p:animEffect transition="in" filter="fade">
                                      <p:cBhvr>
                                        <p:cTn id="91" dur="1000"/>
                                        <p:tgtEl>
                                          <p:spTgt spid="8">
                                            <p:graphicEl>
                                              <a:dgm id="{31794C17-6C24-41EF-BFD3-72BAC5750B47}"/>
                                            </p:graphicEl>
                                          </p:spTgt>
                                        </p:tgtEl>
                                      </p:cBhvr>
                                    </p:animEffect>
                                    <p:anim calcmode="lin" valueType="num">
                                      <p:cBhvr>
                                        <p:cTn id="92" dur="1000" fill="hold"/>
                                        <p:tgtEl>
                                          <p:spTgt spid="8">
                                            <p:graphicEl>
                                              <a:dgm id="{31794C17-6C24-41EF-BFD3-72BAC5750B4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31794C17-6C24-41EF-BFD3-72BAC5750B47}"/>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1000" fill="hold"/>
                                        <p:tgtEl>
                                          <p:spTgt spid="2"/>
                                        </p:tgtEl>
                                        <p:attrNameLst>
                                          <p:attrName>ppt_w</p:attrName>
                                        </p:attrNameLst>
                                      </p:cBhvr>
                                      <p:tavLst>
                                        <p:tav tm="0">
                                          <p:val>
                                            <p:fltVal val="0"/>
                                          </p:val>
                                        </p:tav>
                                        <p:tav tm="100000">
                                          <p:val>
                                            <p:strVal val="#ppt_w"/>
                                          </p:val>
                                        </p:tav>
                                      </p:tavLst>
                                    </p:anim>
                                    <p:anim calcmode="lin" valueType="num">
                                      <p:cBhvr>
                                        <p:cTn id="99" dur="1000" fill="hold"/>
                                        <p:tgtEl>
                                          <p:spTgt spid="2"/>
                                        </p:tgtEl>
                                        <p:attrNameLst>
                                          <p:attrName>ppt_h</p:attrName>
                                        </p:attrNameLst>
                                      </p:cBhvr>
                                      <p:tavLst>
                                        <p:tav tm="0">
                                          <p:val>
                                            <p:fltVal val="0"/>
                                          </p:val>
                                        </p:tav>
                                        <p:tav tm="100000">
                                          <p:val>
                                            <p:strVal val="#ppt_h"/>
                                          </p:val>
                                        </p:tav>
                                      </p:tavLst>
                                    </p:anim>
                                    <p:anim calcmode="lin" valueType="num">
                                      <p:cBhvr>
                                        <p:cTn id="100" dur="1000" fill="hold"/>
                                        <p:tgtEl>
                                          <p:spTgt spid="2"/>
                                        </p:tgtEl>
                                        <p:attrNameLst>
                                          <p:attrName>style.rotation</p:attrName>
                                        </p:attrNameLst>
                                      </p:cBhvr>
                                      <p:tavLst>
                                        <p:tav tm="0">
                                          <p:val>
                                            <p:fltVal val="90"/>
                                          </p:val>
                                        </p:tav>
                                        <p:tav tm="100000">
                                          <p:val>
                                            <p:fltVal val="0"/>
                                          </p:val>
                                        </p:tav>
                                      </p:tavLst>
                                    </p:anim>
                                    <p:animEffect transition="in" filter="fade">
                                      <p:cBhvr>
                                        <p:cTn id="101" dur="1000"/>
                                        <p:tgtEl>
                                          <p:spTgt spid="2"/>
                                        </p:tgtEl>
                                      </p:cBhvr>
                                    </p:animEffect>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8">
                                            <p:graphicEl>
                                              <a:dgm id="{7D7C3B65-8ADF-49E3-8034-89C8AD3A6A02}"/>
                                            </p:graphicEl>
                                          </p:spTgt>
                                        </p:tgtEl>
                                        <p:attrNameLst>
                                          <p:attrName>style.visibility</p:attrName>
                                        </p:attrNameLst>
                                      </p:cBhvr>
                                      <p:to>
                                        <p:strVal val="visible"/>
                                      </p:to>
                                    </p:set>
                                    <p:animEffect transition="in" filter="fade">
                                      <p:cBhvr>
                                        <p:cTn id="105" dur="1000"/>
                                        <p:tgtEl>
                                          <p:spTgt spid="8">
                                            <p:graphicEl>
                                              <a:dgm id="{7D7C3B65-8ADF-49E3-8034-89C8AD3A6A02}"/>
                                            </p:graphicEl>
                                          </p:spTgt>
                                        </p:tgtEl>
                                      </p:cBhvr>
                                    </p:animEffect>
                                    <p:anim calcmode="lin" valueType="num">
                                      <p:cBhvr>
                                        <p:cTn id="106" dur="1000" fill="hold"/>
                                        <p:tgtEl>
                                          <p:spTgt spid="8">
                                            <p:graphicEl>
                                              <a:dgm id="{7D7C3B65-8ADF-49E3-8034-89C8AD3A6A02}"/>
                                            </p:graphicEl>
                                          </p:spTgt>
                                        </p:tgtEl>
                                        <p:attrNameLst>
                                          <p:attrName>ppt_x</p:attrName>
                                        </p:attrNameLst>
                                      </p:cBhvr>
                                      <p:tavLst>
                                        <p:tav tm="0">
                                          <p:val>
                                            <p:strVal val="#ppt_x"/>
                                          </p:val>
                                        </p:tav>
                                        <p:tav tm="100000">
                                          <p:val>
                                            <p:strVal val="#ppt_x"/>
                                          </p:val>
                                        </p:tav>
                                      </p:tavLst>
                                    </p:anim>
                                    <p:anim calcmode="lin" valueType="num">
                                      <p:cBhvr>
                                        <p:cTn id="107" dur="1000" fill="hold"/>
                                        <p:tgtEl>
                                          <p:spTgt spid="8">
                                            <p:graphicEl>
                                              <a:dgm id="{7D7C3B65-8ADF-49E3-8034-89C8AD3A6A02}"/>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8">
                                            <p:graphicEl>
                                              <a:dgm id="{04A0490F-3195-46D7-8779-FE53F51038D4}"/>
                                            </p:graphicEl>
                                          </p:spTgt>
                                        </p:tgtEl>
                                        <p:attrNameLst>
                                          <p:attrName>style.visibility</p:attrName>
                                        </p:attrNameLst>
                                      </p:cBhvr>
                                      <p:to>
                                        <p:strVal val="visible"/>
                                      </p:to>
                                    </p:set>
                                    <p:animEffect transition="in" filter="fade">
                                      <p:cBhvr>
                                        <p:cTn id="110" dur="1000"/>
                                        <p:tgtEl>
                                          <p:spTgt spid="8">
                                            <p:graphicEl>
                                              <a:dgm id="{04A0490F-3195-46D7-8779-FE53F51038D4}"/>
                                            </p:graphicEl>
                                          </p:spTgt>
                                        </p:tgtEl>
                                      </p:cBhvr>
                                    </p:animEffect>
                                    <p:anim calcmode="lin" valueType="num">
                                      <p:cBhvr>
                                        <p:cTn id="111" dur="1000" fill="hold"/>
                                        <p:tgtEl>
                                          <p:spTgt spid="8">
                                            <p:graphicEl>
                                              <a:dgm id="{04A0490F-3195-46D7-8779-FE53F51038D4}"/>
                                            </p:graphicEl>
                                          </p:spTgt>
                                        </p:tgtEl>
                                        <p:attrNameLst>
                                          <p:attrName>ppt_x</p:attrName>
                                        </p:attrNameLst>
                                      </p:cBhvr>
                                      <p:tavLst>
                                        <p:tav tm="0">
                                          <p:val>
                                            <p:strVal val="#ppt_x"/>
                                          </p:val>
                                        </p:tav>
                                        <p:tav tm="100000">
                                          <p:val>
                                            <p:strVal val="#ppt_x"/>
                                          </p:val>
                                        </p:tav>
                                      </p:tavLst>
                                    </p:anim>
                                    <p:anim calcmode="lin" valueType="num">
                                      <p:cBhvr>
                                        <p:cTn id="112" dur="1000" fill="hold"/>
                                        <p:tgtEl>
                                          <p:spTgt spid="8">
                                            <p:graphicEl>
                                              <a:dgm id="{04A0490F-3195-46D7-8779-FE53F51038D4}"/>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8">
                                            <p:graphicEl>
                                              <a:dgm id="{A3C58583-FAE9-42AF-AB12-245A4DBF741D}"/>
                                            </p:graphicEl>
                                          </p:spTgt>
                                        </p:tgtEl>
                                        <p:attrNameLst>
                                          <p:attrName>style.visibility</p:attrName>
                                        </p:attrNameLst>
                                      </p:cBhvr>
                                      <p:to>
                                        <p:strVal val="visible"/>
                                      </p:to>
                                    </p:set>
                                    <p:animEffect transition="in" filter="fade">
                                      <p:cBhvr>
                                        <p:cTn id="115" dur="1000"/>
                                        <p:tgtEl>
                                          <p:spTgt spid="8">
                                            <p:graphicEl>
                                              <a:dgm id="{A3C58583-FAE9-42AF-AB12-245A4DBF741D}"/>
                                            </p:graphicEl>
                                          </p:spTgt>
                                        </p:tgtEl>
                                      </p:cBhvr>
                                    </p:animEffect>
                                    <p:anim calcmode="lin" valueType="num">
                                      <p:cBhvr>
                                        <p:cTn id="116" dur="1000" fill="hold"/>
                                        <p:tgtEl>
                                          <p:spTgt spid="8">
                                            <p:graphicEl>
                                              <a:dgm id="{A3C58583-FAE9-42AF-AB12-245A4DBF741D}"/>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A3C58583-FAE9-42AF-AB12-245A4DBF741D}"/>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F8E70081-E574-419E-84B9-6527E0769697}"/>
                                            </p:graphicEl>
                                          </p:spTgt>
                                        </p:tgtEl>
                                        <p:attrNameLst>
                                          <p:attrName>style.visibility</p:attrName>
                                        </p:attrNameLst>
                                      </p:cBhvr>
                                      <p:to>
                                        <p:strVal val="visible"/>
                                      </p:to>
                                    </p:set>
                                    <p:animEffect transition="in" filter="fade">
                                      <p:cBhvr>
                                        <p:cTn id="120" dur="1000"/>
                                        <p:tgtEl>
                                          <p:spTgt spid="8">
                                            <p:graphicEl>
                                              <a:dgm id="{F8E70081-E574-419E-84B9-6527E0769697}"/>
                                            </p:graphicEl>
                                          </p:spTgt>
                                        </p:tgtEl>
                                      </p:cBhvr>
                                    </p:animEffect>
                                    <p:anim calcmode="lin" valueType="num">
                                      <p:cBhvr>
                                        <p:cTn id="121" dur="1000" fill="hold"/>
                                        <p:tgtEl>
                                          <p:spTgt spid="8">
                                            <p:graphicEl>
                                              <a:dgm id="{F8E70081-E574-419E-84B9-6527E0769697}"/>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F8E70081-E574-419E-84B9-6527E0769697}"/>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left)">
                                      <p:cBhvr>
                                        <p:cTn id="1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2.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3.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4.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5.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6.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7.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840</TotalTime>
  <Words>2547</Words>
  <Application>Microsoft Office PowerPoint</Application>
  <PresentationFormat>Panorámica</PresentationFormat>
  <Paragraphs>85</Paragraphs>
  <Slides>10</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10</vt:i4>
      </vt:variant>
    </vt:vector>
  </HeadingPairs>
  <TitlesOfParts>
    <vt:vector size="19" baseType="lpstr">
      <vt:lpstr>Arial</vt:lpstr>
      <vt:lpstr>游ゴシック</vt:lpstr>
      <vt:lpstr>Calibri Light</vt:lpstr>
      <vt:lpstr>Calibri</vt:lpstr>
      <vt:lpstr>Constantia</vt:lpstr>
      <vt:lpstr>Comic Sans MS</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110</cp:revision>
  <dcterms:created xsi:type="dcterms:W3CDTF">2024-02-17T14:58:19Z</dcterms:created>
  <dcterms:modified xsi:type="dcterms:W3CDTF">2024-03-02T15:14:51Z</dcterms:modified>
</cp:coreProperties>
</file>