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18"/>
  </p:notesMasterIdLst>
  <p:sldIdLst>
    <p:sldId id="310" r:id="rId3"/>
    <p:sldId id="266" r:id="rId4"/>
    <p:sldId id="312" r:id="rId5"/>
    <p:sldId id="257" r:id="rId6"/>
    <p:sldId id="258" r:id="rId7"/>
    <p:sldId id="315" r:id="rId8"/>
    <p:sldId id="259" r:id="rId9"/>
    <p:sldId id="316" r:id="rId10"/>
    <p:sldId id="313" r:id="rId11"/>
    <p:sldId id="317" r:id="rId12"/>
    <p:sldId id="261" r:id="rId13"/>
    <p:sldId id="318" r:id="rId14"/>
    <p:sldId id="311" r:id="rId15"/>
    <p:sldId id="314" r:id="rId16"/>
    <p:sldId id="264" r:id="rId17"/>
  </p:sldIdLst>
  <p:sldSz cx="12192000" cy="6858000"/>
  <p:notesSz cx="6858000" cy="9144000"/>
  <p:embeddedFontLst>
    <p:embeddedFont>
      <p:font typeface="游ゴシック" panose="020B0400000000000000" pitchFamily="34" charset="-128"/>
      <p:regular r:id="rId19"/>
      <p:bold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35E"/>
    <a:srgbClr val="80944C"/>
    <a:srgbClr val="FFFFE1"/>
    <a:srgbClr val="12616C"/>
    <a:srgbClr val="654C0F"/>
    <a:srgbClr val="6D7752"/>
    <a:srgbClr val="34A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6"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8CB6D-54F5-473E-819B-5FEAB2F05457}"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ES"/>
        </a:p>
      </dgm:t>
    </dgm:pt>
    <dgm:pt modelId="{8F094EB6-AC91-4AF9-B6DA-2719C8817777}">
      <dgm:prSet phldrT="[Texto]" custT="1"/>
      <dgm:spPr/>
      <dgm:t>
        <a:bodyPr/>
        <a:lstStyle/>
        <a:p>
          <a:r>
            <a:rPr lang="ja-JP" altLang="en-US" sz="2800" b="1" dirty="0"/>
            <a:t>詩篇</a:t>
          </a:r>
          <a:r>
            <a:rPr lang="en" sz="2800" b="1" dirty="0"/>
            <a:t> 84</a:t>
          </a:r>
        </a:p>
      </dgm:t>
    </dgm:pt>
    <dgm:pt modelId="{58D999F0-3429-4357-9524-664AD0DC834C}" type="parTrans" cxnId="{F81094F1-5015-4520-893D-CF76E6AFDE47}">
      <dgm:prSet/>
      <dgm:spPr/>
      <dgm:t>
        <a:bodyPr/>
        <a:lstStyle/>
        <a:p>
          <a:endParaRPr lang="es-ES" sz="2000" b="1"/>
        </a:p>
      </dgm:t>
    </dgm:pt>
    <dgm:pt modelId="{10EBE233-6993-4752-86DB-B5A90194CBEA}" type="sibTrans" cxnId="{F81094F1-5015-4520-893D-CF76E6AFDE47}">
      <dgm:prSet/>
      <dgm:spPr/>
      <dgm:t>
        <a:bodyPr/>
        <a:lstStyle/>
        <a:p>
          <a:endParaRPr lang="es-ES" sz="2000" b="1"/>
        </a:p>
      </dgm:t>
    </dgm:pt>
    <dgm:pt modelId="{20C01C1C-FAA8-488B-BE24-7908D7F76BAA}">
      <dgm:prSet phldrT="[Texto]" custT="1"/>
      <dgm:spPr/>
      <dgm:t>
        <a:bodyPr/>
        <a:lstStyle/>
        <a:p>
          <a:r>
            <a:rPr lang="ja-JP" altLang="en-US" sz="2000" b="1" dirty="0"/>
            <a:t>詩篇</a:t>
          </a:r>
          <a:r>
            <a:rPr lang="en" sz="2000" b="1" dirty="0"/>
            <a:t>84:3</a:t>
          </a:r>
        </a:p>
      </dgm:t>
    </dgm:pt>
    <dgm:pt modelId="{561B61AB-B9BE-4C14-931B-BB8F499F4E9A}" type="parTrans" cxnId="{93035C5B-5E4F-4E79-837D-20712DC8891F}">
      <dgm:prSet/>
      <dgm:spPr/>
      <dgm:t>
        <a:bodyPr/>
        <a:lstStyle/>
        <a:p>
          <a:endParaRPr lang="es-ES" sz="2000" b="1"/>
        </a:p>
      </dgm:t>
    </dgm:pt>
    <dgm:pt modelId="{5976495D-C3EC-4EAD-8265-2BAB798C5EDB}" type="sibTrans" cxnId="{93035C5B-5E4F-4E79-837D-20712DC8891F}">
      <dgm:prSet/>
      <dgm:spPr/>
      <dgm:t>
        <a:bodyPr/>
        <a:lstStyle/>
        <a:p>
          <a:endParaRPr lang="es-ES" sz="2000" b="1"/>
        </a:p>
      </dgm:t>
    </dgm:pt>
    <dgm:pt modelId="{D24B129D-B8FA-4E4E-A910-6A4726CDCF84}">
      <dgm:prSet phldrT="[Texto]" custT="1"/>
      <dgm:spPr/>
      <dgm:t>
        <a:bodyPr anchor="t"/>
        <a:lstStyle/>
        <a:p>
          <a:pPr marL="0" lvl="0" indent="0" algn="ctr" defTabSz="889000">
            <a:lnSpc>
              <a:spcPts val="2100"/>
            </a:lnSpc>
            <a:spcBef>
              <a:spcPct val="0"/>
            </a:spcBef>
            <a:spcAft>
              <a:spcPct val="35000"/>
            </a:spcAft>
            <a:buNone/>
          </a:pPr>
          <a:r>
            <a:rPr kumimoji="1" lang="ja-JP" altLang="en-US" sz="2000" b="1" kern="1200" dirty="0">
              <a:solidFill>
                <a:prstClr val="black"/>
              </a:solidFill>
              <a:latin typeface="Calibri" panose="020F0502020204030204"/>
              <a:ea typeface="游ゴシック" panose="020B0400000000000000" pitchFamily="50" charset="-128"/>
              <a:cs typeface="+mn-cs"/>
            </a:rPr>
            <a:t>そこで誰が幸せなのか？</a:t>
          </a:r>
          <a:endParaRPr kumimoji="1" lang="en" sz="2000" b="1" kern="1200" dirty="0">
            <a:solidFill>
              <a:prstClr val="black"/>
            </a:solidFill>
            <a:latin typeface="Calibri" panose="020F0502020204030204"/>
            <a:ea typeface="游ゴシック" panose="020B0400000000000000" pitchFamily="50" charset="-128"/>
            <a:cs typeface="+mn-cs"/>
          </a:endParaRPr>
        </a:p>
      </dgm:t>
    </dgm:pt>
    <dgm:pt modelId="{1E6A5212-4B55-416B-92DD-317A4A119CA2}" type="parTrans" cxnId="{400CDEB5-F051-4F9D-BC86-418196536C8B}">
      <dgm:prSet/>
      <dgm:spPr/>
      <dgm:t>
        <a:bodyPr/>
        <a:lstStyle/>
        <a:p>
          <a:endParaRPr lang="es-ES" sz="2000" b="1"/>
        </a:p>
      </dgm:t>
    </dgm:pt>
    <dgm:pt modelId="{63D4615F-47D3-4CA6-9EA7-35F945A5E439}" type="sibTrans" cxnId="{400CDEB5-F051-4F9D-BC86-418196536C8B}">
      <dgm:prSet/>
      <dgm:spPr/>
      <dgm:t>
        <a:bodyPr/>
        <a:lstStyle/>
        <a:p>
          <a:endParaRPr lang="es-ES" sz="2000" b="1"/>
        </a:p>
      </dgm:t>
    </dgm:pt>
    <dgm:pt modelId="{16C64092-5A96-44F2-8915-CF4BE3AC567C}">
      <dgm:prSet phldrT="[Texto]" custT="1"/>
      <dgm:spPr/>
      <dgm:t>
        <a:bodyPr anchor="t"/>
        <a:lstStyle/>
        <a:p>
          <a:pPr>
            <a:lnSpc>
              <a:spcPts val="2200"/>
            </a:lnSpc>
          </a:pPr>
          <a:r>
            <a:rPr kumimoji="1" lang="ja-JP" altLang="en-US" sz="2000" b="1" dirty="0"/>
            <a:t>誰がシオンの庭に来るのか？</a:t>
          </a:r>
          <a:endParaRPr lang="en" sz="2000" b="1" dirty="0"/>
        </a:p>
      </dgm:t>
    </dgm:pt>
    <dgm:pt modelId="{176C03CA-1BB9-4070-A2A5-679DD8B2A738}" type="sibTrans" cxnId="{B5C20445-5B12-4AB5-91AA-9273B1A3226B}">
      <dgm:prSet/>
      <dgm:spPr/>
      <dgm:t>
        <a:bodyPr/>
        <a:lstStyle/>
        <a:p>
          <a:endParaRPr lang="es-ES" sz="2000" b="1"/>
        </a:p>
      </dgm:t>
    </dgm:pt>
    <dgm:pt modelId="{DB60F57C-75AB-4EED-9C91-1EA8B5B79B1D}" type="parTrans" cxnId="{B5C20445-5B12-4AB5-91AA-9273B1A3226B}">
      <dgm:prSet/>
      <dgm:spPr/>
      <dgm:t>
        <a:bodyPr/>
        <a:lstStyle/>
        <a:p>
          <a:endParaRPr lang="es-ES" sz="2000" b="1"/>
        </a:p>
      </dgm:t>
    </dgm:pt>
    <dgm:pt modelId="{9D64107F-7A0C-41CD-88E5-BF48C07895A2}">
      <dgm:prSet phldrT="[Texto]" custT="1"/>
      <dgm:spPr/>
      <dgm:t>
        <a:bodyPr/>
        <a:lstStyle/>
        <a:p>
          <a:r>
            <a:rPr lang="ja-JP" altLang="en-US" sz="2000" b="1" dirty="0"/>
            <a:t>詩篇</a:t>
          </a:r>
          <a:r>
            <a:rPr lang="en" sz="2000" b="1" dirty="0"/>
            <a:t>84:1-2, 10</a:t>
          </a:r>
        </a:p>
      </dgm:t>
    </dgm:pt>
    <dgm:pt modelId="{2010BCC5-BB35-4775-9952-BA7E8DCEAC00}" type="parTrans" cxnId="{F54534A1-80BF-4451-AEC0-BC56A5240C55}">
      <dgm:prSet/>
      <dgm:spPr/>
      <dgm:t>
        <a:bodyPr/>
        <a:lstStyle/>
        <a:p>
          <a:endParaRPr lang="es-ES" sz="2000" b="1"/>
        </a:p>
      </dgm:t>
    </dgm:pt>
    <dgm:pt modelId="{3FB6D27C-045F-4025-AA84-BC3FE1348159}" type="sibTrans" cxnId="{F54534A1-80BF-4451-AEC0-BC56A5240C55}">
      <dgm:prSet/>
      <dgm:spPr/>
      <dgm:t>
        <a:bodyPr/>
        <a:lstStyle/>
        <a:p>
          <a:endParaRPr lang="es-ES" sz="2000" b="1"/>
        </a:p>
      </dgm:t>
    </dgm:pt>
    <dgm:pt modelId="{680563C3-2DF1-4E03-9208-31097273E956}">
      <dgm:prSet phldrT="[Texto]" custT="1"/>
      <dgm:spPr/>
      <dgm:t>
        <a:bodyPr/>
        <a:lstStyle/>
        <a:p>
          <a:r>
            <a:rPr kumimoji="1" lang="ja-JP" altLang="en-US" sz="2000" b="1" dirty="0"/>
            <a:t>それを熱烈に切望する人たち</a:t>
          </a:r>
          <a:endParaRPr lang="en" sz="2000" b="1" dirty="0"/>
        </a:p>
      </dgm:t>
    </dgm:pt>
    <dgm:pt modelId="{BE31D340-8526-4270-9CCD-16E7146B60A4}" type="parTrans" cxnId="{EFF64E05-B312-4AD5-8654-CB10AA2B68A8}">
      <dgm:prSet/>
      <dgm:spPr/>
      <dgm:t>
        <a:bodyPr/>
        <a:lstStyle/>
        <a:p>
          <a:endParaRPr lang="es-ES" sz="2000" b="1"/>
        </a:p>
      </dgm:t>
    </dgm:pt>
    <dgm:pt modelId="{47295CA7-D423-44E4-B997-8653C4B815ED}" type="sibTrans" cxnId="{EFF64E05-B312-4AD5-8654-CB10AA2B68A8}">
      <dgm:prSet/>
      <dgm:spPr/>
      <dgm:t>
        <a:bodyPr/>
        <a:lstStyle/>
        <a:p>
          <a:endParaRPr lang="es-ES" sz="2000" b="1"/>
        </a:p>
      </dgm:t>
    </dgm:pt>
    <dgm:pt modelId="{24C2B7D7-69FA-4388-B106-9AEEE4B7C7A4}">
      <dgm:prSet phldrT="[Texto]" custT="1"/>
      <dgm:spPr/>
      <dgm:t>
        <a:bodyPr/>
        <a:lstStyle/>
        <a:p>
          <a:r>
            <a:rPr kumimoji="1" lang="ja-JP" altLang="en-US" sz="2000" b="1" dirty="0"/>
            <a:t>小さく、偉大で、高く、謙虚である</a:t>
          </a:r>
          <a:endParaRPr lang="en" sz="2000" b="1" dirty="0"/>
        </a:p>
      </dgm:t>
    </dgm:pt>
    <dgm:pt modelId="{5286E0AA-B604-42EF-AB35-C499E281C1E1}" type="parTrans" cxnId="{F37219DD-E5CD-4C41-9C1C-D2BFBB51B4D1}">
      <dgm:prSet/>
      <dgm:spPr/>
      <dgm:t>
        <a:bodyPr/>
        <a:lstStyle/>
        <a:p>
          <a:endParaRPr lang="es-ES" sz="2000" b="1"/>
        </a:p>
      </dgm:t>
    </dgm:pt>
    <dgm:pt modelId="{58A2DE9E-2FEC-4D71-9902-611DCBFCCB52}" type="sibTrans" cxnId="{F37219DD-E5CD-4C41-9C1C-D2BFBB51B4D1}">
      <dgm:prSet/>
      <dgm:spPr/>
      <dgm:t>
        <a:bodyPr/>
        <a:lstStyle/>
        <a:p>
          <a:endParaRPr lang="es-ES" sz="2000" b="1"/>
        </a:p>
      </dgm:t>
    </dgm:pt>
    <dgm:pt modelId="{A8FD74AE-2DF8-4AE1-AC8A-3AFE0E8B599C}">
      <dgm:prSet phldrT="[Texto]" custT="1"/>
      <dgm:spPr/>
      <dgm:t>
        <a:bodyPr/>
        <a:lstStyle/>
        <a:p>
          <a:r>
            <a:rPr lang="ja-JP" altLang="en-US" sz="2000" b="1" dirty="0"/>
            <a:t>詩篇</a:t>
          </a:r>
          <a:r>
            <a:rPr lang="en" sz="2000" b="1" dirty="0"/>
            <a:t>84:4</a:t>
          </a:r>
        </a:p>
      </dgm:t>
    </dgm:pt>
    <dgm:pt modelId="{912D718D-8781-4B63-88F2-35B476E4A56C}" type="parTrans" cxnId="{81BB838E-CBC9-438B-ACDE-1648F6ADC0EC}">
      <dgm:prSet/>
      <dgm:spPr/>
      <dgm:t>
        <a:bodyPr/>
        <a:lstStyle/>
        <a:p>
          <a:endParaRPr lang="es-ES" sz="2000" b="1"/>
        </a:p>
      </dgm:t>
    </dgm:pt>
    <dgm:pt modelId="{6E58A68A-484B-4DF9-A9DE-69301DFF41A2}" type="sibTrans" cxnId="{81BB838E-CBC9-438B-ACDE-1648F6ADC0EC}">
      <dgm:prSet/>
      <dgm:spPr/>
      <dgm:t>
        <a:bodyPr/>
        <a:lstStyle/>
        <a:p>
          <a:endParaRPr lang="es-ES" sz="2000" b="1"/>
        </a:p>
      </dgm:t>
    </dgm:pt>
    <dgm:pt modelId="{5CEF4B43-7A80-4730-AA15-A9EB7F3B72A7}">
      <dgm:prSet phldrT="[Texto]" custT="1"/>
      <dgm:spPr/>
      <dgm:t>
        <a:bodyPr/>
        <a:lstStyle/>
        <a:p>
          <a:r>
            <a:rPr kumimoji="1" lang="ja-JP" altLang="en-US" sz="2000" b="1" dirty="0"/>
            <a:t>神の御業に携わる人々</a:t>
          </a:r>
          <a:endParaRPr lang="en" sz="2000" b="1" dirty="0"/>
        </a:p>
      </dgm:t>
    </dgm:pt>
    <dgm:pt modelId="{31675152-D67A-47F8-BC4F-552E37D37166}" type="parTrans" cxnId="{3B379088-E0B6-4631-89CF-157AD5200DE8}">
      <dgm:prSet/>
      <dgm:spPr/>
      <dgm:t>
        <a:bodyPr/>
        <a:lstStyle/>
        <a:p>
          <a:endParaRPr lang="es-ES" sz="2000" b="1"/>
        </a:p>
      </dgm:t>
    </dgm:pt>
    <dgm:pt modelId="{C6925AFA-FF0C-4DA2-97FE-C2351FF2038C}" type="sibTrans" cxnId="{3B379088-E0B6-4631-89CF-157AD5200DE8}">
      <dgm:prSet/>
      <dgm:spPr/>
      <dgm:t>
        <a:bodyPr/>
        <a:lstStyle/>
        <a:p>
          <a:endParaRPr lang="es-ES" sz="2000" b="1"/>
        </a:p>
      </dgm:t>
    </dgm:pt>
    <dgm:pt modelId="{3960D901-2A35-4ADC-B7C8-4AF51A2B2AB0}">
      <dgm:prSet phldrT="[Texto]" custT="1"/>
      <dgm:spPr/>
      <dgm:t>
        <a:bodyPr/>
        <a:lstStyle/>
        <a:p>
          <a:r>
            <a:rPr lang="ja-JP" altLang="en-US" sz="2000" b="1" dirty="0"/>
            <a:t>詩篇</a:t>
          </a:r>
          <a:r>
            <a:rPr lang="en" sz="2000" b="1" dirty="0"/>
            <a:t>84:5, 12</a:t>
          </a:r>
        </a:p>
      </dgm:t>
    </dgm:pt>
    <dgm:pt modelId="{1D057125-33A0-4684-B445-66E778993378}" type="parTrans" cxnId="{2BDDB209-5029-40B5-932E-D81A4690BB70}">
      <dgm:prSet/>
      <dgm:spPr/>
      <dgm:t>
        <a:bodyPr/>
        <a:lstStyle/>
        <a:p>
          <a:endParaRPr lang="es-ES" sz="2000" b="1"/>
        </a:p>
      </dgm:t>
    </dgm:pt>
    <dgm:pt modelId="{8F62BB31-11F4-49FF-A813-9D4723F161F4}" type="sibTrans" cxnId="{2BDDB209-5029-40B5-932E-D81A4690BB70}">
      <dgm:prSet/>
      <dgm:spPr/>
      <dgm:t>
        <a:bodyPr/>
        <a:lstStyle/>
        <a:p>
          <a:endParaRPr lang="es-ES" sz="2000" b="1"/>
        </a:p>
      </dgm:t>
    </dgm:pt>
    <dgm:pt modelId="{299337F9-FA7B-41F0-BDE8-9EC0D607734C}">
      <dgm:prSet phldrT="[Texto]" custT="1"/>
      <dgm:spPr/>
      <dgm:t>
        <a:bodyPr/>
        <a:lstStyle/>
        <a:p>
          <a:r>
            <a:rPr kumimoji="1" lang="ja-JP" altLang="en-US" sz="2000" b="1" dirty="0"/>
            <a:t>神に信頼し、神に従おうとする者</a:t>
          </a:r>
          <a:endParaRPr lang="en" sz="2000" b="1" dirty="0"/>
        </a:p>
      </dgm:t>
    </dgm:pt>
    <dgm:pt modelId="{07AD20B3-6942-46F4-B83B-2F7ADAB4B515}" type="parTrans" cxnId="{8A1280FC-5D80-4D91-A6F4-1DD7F9A185C7}">
      <dgm:prSet/>
      <dgm:spPr/>
      <dgm:t>
        <a:bodyPr/>
        <a:lstStyle/>
        <a:p>
          <a:endParaRPr lang="es-ES" sz="2000" b="1"/>
        </a:p>
      </dgm:t>
    </dgm:pt>
    <dgm:pt modelId="{ACDEF9E7-EB16-4AB3-9BCE-B3E96528E64C}" type="sibTrans" cxnId="{8A1280FC-5D80-4D91-A6F4-1DD7F9A185C7}">
      <dgm:prSet/>
      <dgm:spPr/>
      <dgm:t>
        <a:bodyPr/>
        <a:lstStyle/>
        <a:p>
          <a:endParaRPr lang="es-ES" sz="2000" b="1"/>
        </a:p>
      </dgm:t>
    </dgm:pt>
    <dgm:pt modelId="{70E599E4-A1D4-4FC4-A520-7C133FB69B54}">
      <dgm:prSet phldrT="[Texto]" custT="1"/>
      <dgm:spPr/>
      <dgm:t>
        <a:bodyPr/>
        <a:lstStyle/>
        <a:p>
          <a:pPr marL="0" lvl="0" indent="0" algn="ctr" defTabSz="889000">
            <a:lnSpc>
              <a:spcPts val="2200"/>
            </a:lnSpc>
            <a:spcBef>
              <a:spcPct val="0"/>
            </a:spcBef>
            <a:spcAft>
              <a:spcPct val="35000"/>
            </a:spcAft>
            <a:buNone/>
          </a:pPr>
          <a:r>
            <a:rPr kumimoji="1" lang="ja-JP" altLang="en-US" sz="2000" b="1" kern="1200" dirty="0">
              <a:solidFill>
                <a:prstClr val="black"/>
              </a:solidFill>
              <a:latin typeface="Calibri" panose="020F0502020204030204"/>
              <a:ea typeface="游ゴシック" panose="020B0400000000000000" pitchFamily="50" charset="-128"/>
              <a:cs typeface="+mn-cs"/>
            </a:rPr>
            <a:t>そこに行く人はどう行動するのか？</a:t>
          </a:r>
          <a:endParaRPr kumimoji="1" lang="en" sz="2000" b="1" kern="1200" dirty="0">
            <a:solidFill>
              <a:prstClr val="black"/>
            </a:solidFill>
            <a:latin typeface="Calibri" panose="020F0502020204030204"/>
            <a:ea typeface="游ゴシック" panose="020B0400000000000000" pitchFamily="50" charset="-128"/>
            <a:cs typeface="+mn-cs"/>
          </a:endParaRPr>
        </a:p>
      </dgm:t>
    </dgm:pt>
    <dgm:pt modelId="{82C4A090-2211-4DBF-A5D3-FDB0AAE2B638}" type="parTrans" cxnId="{F58E06C7-043D-4A73-AF90-AA2F03D0C610}">
      <dgm:prSet/>
      <dgm:spPr/>
      <dgm:t>
        <a:bodyPr/>
        <a:lstStyle/>
        <a:p>
          <a:endParaRPr lang="es-ES" sz="2000" b="1"/>
        </a:p>
      </dgm:t>
    </dgm:pt>
    <dgm:pt modelId="{595B9C9B-9C64-48F9-9914-8CF6725319D2}" type="sibTrans" cxnId="{F58E06C7-043D-4A73-AF90-AA2F03D0C610}">
      <dgm:prSet/>
      <dgm:spPr/>
      <dgm:t>
        <a:bodyPr/>
        <a:lstStyle/>
        <a:p>
          <a:endParaRPr lang="es-ES" sz="2000" b="1"/>
        </a:p>
      </dgm:t>
    </dgm:pt>
    <dgm:pt modelId="{29572079-A731-4267-B555-0D8A02F729C1}">
      <dgm:prSet phldrT="[Texto]" custT="1"/>
      <dgm:spPr/>
      <dgm:t>
        <a:bodyPr/>
        <a:lstStyle/>
        <a:p>
          <a:r>
            <a:rPr lang="ja-JP" altLang="en-US" sz="2000" b="1" dirty="0"/>
            <a:t>詩篇</a:t>
          </a:r>
          <a:r>
            <a:rPr lang="en" sz="2000" b="1" dirty="0"/>
            <a:t>84:6</a:t>
          </a:r>
        </a:p>
      </dgm:t>
    </dgm:pt>
    <dgm:pt modelId="{6B18CEAB-DFAC-4A1B-B6A0-69A42480EA24}" type="parTrans" cxnId="{C0D8E852-58A1-47D7-8BA9-DDA430247A3F}">
      <dgm:prSet/>
      <dgm:spPr/>
      <dgm:t>
        <a:bodyPr/>
        <a:lstStyle/>
        <a:p>
          <a:endParaRPr lang="es-ES" sz="2000" b="1"/>
        </a:p>
      </dgm:t>
    </dgm:pt>
    <dgm:pt modelId="{FBB7AAAA-FBE4-415E-99AE-485238763CB3}" type="sibTrans" cxnId="{C0D8E852-58A1-47D7-8BA9-DDA430247A3F}">
      <dgm:prSet/>
      <dgm:spPr/>
      <dgm:t>
        <a:bodyPr/>
        <a:lstStyle/>
        <a:p>
          <a:endParaRPr lang="es-ES" sz="2000" b="1"/>
        </a:p>
      </dgm:t>
    </dgm:pt>
    <dgm:pt modelId="{0C02CFE3-916B-468C-A581-9245534832A8}">
      <dgm:prSet phldrT="[Texto]" custT="1"/>
      <dgm:spPr/>
      <dgm:t>
        <a:bodyPr/>
        <a:lstStyle/>
        <a:p>
          <a:r>
            <a:rPr kumimoji="1" lang="ja-JP" altLang="en-US" sz="2000" b="1" dirty="0"/>
            <a:t>悲しみを恵みに変える</a:t>
          </a:r>
          <a:endParaRPr lang="en" sz="2000" b="1" dirty="0"/>
        </a:p>
      </dgm:t>
    </dgm:pt>
    <dgm:pt modelId="{6F90FDF5-5C05-4830-A321-B0180442F67C}" type="parTrans" cxnId="{BE979311-2BF9-4603-82B0-3E4774FA8E09}">
      <dgm:prSet/>
      <dgm:spPr/>
      <dgm:t>
        <a:bodyPr/>
        <a:lstStyle/>
        <a:p>
          <a:endParaRPr lang="es-ES" sz="2000" b="1"/>
        </a:p>
      </dgm:t>
    </dgm:pt>
    <dgm:pt modelId="{7873C5FD-2CC5-4D7B-A85B-0228316B6B91}" type="sibTrans" cxnId="{BE979311-2BF9-4603-82B0-3E4774FA8E09}">
      <dgm:prSet/>
      <dgm:spPr/>
      <dgm:t>
        <a:bodyPr/>
        <a:lstStyle/>
        <a:p>
          <a:endParaRPr lang="es-ES" sz="2000" b="1"/>
        </a:p>
      </dgm:t>
    </dgm:pt>
    <dgm:pt modelId="{552F18A0-ACAA-4D63-8E69-1915125A266B}">
      <dgm:prSet phldrT="[Texto]" custT="1"/>
      <dgm:spPr/>
      <dgm:t>
        <a:bodyPr/>
        <a:lstStyle/>
        <a:p>
          <a:r>
            <a:rPr lang="ja-JP" altLang="en-US" sz="2000" b="1" dirty="0"/>
            <a:t>詩篇</a:t>
          </a:r>
          <a:r>
            <a:rPr lang="en" sz="2000" b="1" dirty="0"/>
            <a:t>84:7</a:t>
          </a:r>
        </a:p>
      </dgm:t>
    </dgm:pt>
    <dgm:pt modelId="{97DB2D8B-5B9F-4F55-9D6B-A5836E332AAE}" type="parTrans" cxnId="{3DE6A931-C943-48E5-8B13-6E334F310775}">
      <dgm:prSet/>
      <dgm:spPr/>
      <dgm:t>
        <a:bodyPr/>
        <a:lstStyle/>
        <a:p>
          <a:endParaRPr lang="es-ES" sz="2000" b="1"/>
        </a:p>
      </dgm:t>
    </dgm:pt>
    <dgm:pt modelId="{D156C631-E105-4F60-B5EB-A31FF3BE5947}" type="sibTrans" cxnId="{3DE6A931-C943-48E5-8B13-6E334F310775}">
      <dgm:prSet/>
      <dgm:spPr/>
      <dgm:t>
        <a:bodyPr/>
        <a:lstStyle/>
        <a:p>
          <a:endParaRPr lang="es-ES" sz="2000" b="1"/>
        </a:p>
      </dgm:t>
    </dgm:pt>
    <dgm:pt modelId="{15D1281D-9DA5-4284-A377-BB836A08429A}">
      <dgm:prSet phldrT="[Texto]" custT="1"/>
      <dgm:spPr/>
      <dgm:t>
        <a:bodyPr/>
        <a:lstStyle/>
        <a:p>
          <a:r>
            <a:rPr kumimoji="1" lang="ja-JP" altLang="en-US" sz="2000" b="1" dirty="0"/>
            <a:t>彼らは日々力を増していく</a:t>
          </a:r>
          <a:endParaRPr lang="en" sz="2000" b="1" dirty="0"/>
        </a:p>
      </dgm:t>
    </dgm:pt>
    <dgm:pt modelId="{B566D8C7-D32F-413F-A113-0AED84412101}" type="parTrans" cxnId="{96455B69-ED4C-4036-9A92-5BA27D553A43}">
      <dgm:prSet/>
      <dgm:spPr/>
      <dgm:t>
        <a:bodyPr/>
        <a:lstStyle/>
        <a:p>
          <a:endParaRPr lang="es-ES" sz="2000" b="1"/>
        </a:p>
      </dgm:t>
    </dgm:pt>
    <dgm:pt modelId="{2BEB1BF5-16FD-4F01-B30E-B3B521994364}" type="sibTrans" cxnId="{96455B69-ED4C-4036-9A92-5BA27D553A43}">
      <dgm:prSet/>
      <dgm:spPr/>
      <dgm:t>
        <a:bodyPr/>
        <a:lstStyle/>
        <a:p>
          <a:endParaRPr lang="es-ES" sz="2000" b="1"/>
        </a:p>
      </dgm:t>
    </dgm:pt>
    <dgm:pt modelId="{FFEE6504-9A5A-4C2A-8DAF-B1F26A6FD414}" type="pres">
      <dgm:prSet presAssocID="{CEF8CB6D-54F5-473E-819B-5FEAB2F05457}" presName="hierChild1" presStyleCnt="0">
        <dgm:presLayoutVars>
          <dgm:orgChart val="1"/>
          <dgm:chPref val="1"/>
          <dgm:dir/>
          <dgm:animOne val="branch"/>
          <dgm:animLvl val="lvl"/>
          <dgm:resizeHandles/>
        </dgm:presLayoutVars>
      </dgm:prSet>
      <dgm:spPr/>
    </dgm:pt>
    <dgm:pt modelId="{A261FE64-5755-4B84-84D8-86350F6DEC56}" type="pres">
      <dgm:prSet presAssocID="{8F094EB6-AC91-4AF9-B6DA-2719C8817777}" presName="hierRoot1" presStyleCnt="0">
        <dgm:presLayoutVars>
          <dgm:hierBranch val="init"/>
        </dgm:presLayoutVars>
      </dgm:prSet>
      <dgm:spPr/>
    </dgm:pt>
    <dgm:pt modelId="{94BC6A0E-7BCF-4E62-85DF-E83AFAF12837}" type="pres">
      <dgm:prSet presAssocID="{8F094EB6-AC91-4AF9-B6DA-2719C8817777}" presName="rootComposite1" presStyleCnt="0"/>
      <dgm:spPr/>
    </dgm:pt>
    <dgm:pt modelId="{10B16B33-15CE-4199-B395-707AEC328F12}" type="pres">
      <dgm:prSet presAssocID="{8F094EB6-AC91-4AF9-B6DA-2719C8817777}" presName="rootText1" presStyleLbl="node0" presStyleIdx="0" presStyleCnt="1" custScaleX="107579" custScaleY="56311" custLinFactNeighborX="7350" custLinFactNeighborY="-3032">
        <dgm:presLayoutVars>
          <dgm:chPref val="3"/>
        </dgm:presLayoutVars>
      </dgm:prSet>
      <dgm:spPr/>
    </dgm:pt>
    <dgm:pt modelId="{FE18E9F7-A9E1-4B20-BE7B-B4A7D93519E5}" type="pres">
      <dgm:prSet presAssocID="{8F094EB6-AC91-4AF9-B6DA-2719C8817777}" presName="rootConnector1" presStyleLbl="node1" presStyleIdx="0" presStyleCnt="0"/>
      <dgm:spPr/>
    </dgm:pt>
    <dgm:pt modelId="{D10B6110-66CF-43D3-9D79-0C9DC206DB42}" type="pres">
      <dgm:prSet presAssocID="{8F094EB6-AC91-4AF9-B6DA-2719C8817777}" presName="hierChild2" presStyleCnt="0"/>
      <dgm:spPr/>
    </dgm:pt>
    <dgm:pt modelId="{5A28A3BE-959E-47B0-97AF-686EF9048F4C}" type="pres">
      <dgm:prSet presAssocID="{DB60F57C-75AB-4EED-9C91-1EA8B5B79B1D}" presName="Name37" presStyleLbl="parChTrans1D2" presStyleIdx="0" presStyleCnt="3"/>
      <dgm:spPr/>
    </dgm:pt>
    <dgm:pt modelId="{2E97D7AC-563D-42AD-B2E2-30F141566EC2}" type="pres">
      <dgm:prSet presAssocID="{16C64092-5A96-44F2-8915-CF4BE3AC567C}" presName="hierRoot2" presStyleCnt="0">
        <dgm:presLayoutVars>
          <dgm:hierBranch val="init"/>
        </dgm:presLayoutVars>
      </dgm:prSet>
      <dgm:spPr/>
    </dgm:pt>
    <dgm:pt modelId="{BE23C4E3-EE4A-4FA0-912A-AD2A4C2B1104}" type="pres">
      <dgm:prSet presAssocID="{16C64092-5A96-44F2-8915-CF4BE3AC567C}" presName="rootComposite" presStyleCnt="0"/>
      <dgm:spPr/>
    </dgm:pt>
    <dgm:pt modelId="{13B1E80F-7769-4969-ABB0-B12CC9DF4AC8}" type="pres">
      <dgm:prSet presAssocID="{16C64092-5A96-44F2-8915-CF4BE3AC567C}" presName="rootText" presStyleLbl="node2" presStyleIdx="0" presStyleCnt="3" custScaleX="166826" custScaleY="72625">
        <dgm:presLayoutVars>
          <dgm:chPref val="3"/>
        </dgm:presLayoutVars>
      </dgm:prSet>
      <dgm:spPr/>
    </dgm:pt>
    <dgm:pt modelId="{BD44A1F1-4A89-45F6-941C-38331B6AE93A}" type="pres">
      <dgm:prSet presAssocID="{16C64092-5A96-44F2-8915-CF4BE3AC567C}" presName="rootConnector" presStyleLbl="node2" presStyleIdx="0" presStyleCnt="3"/>
      <dgm:spPr/>
    </dgm:pt>
    <dgm:pt modelId="{A00385AA-7AF0-4688-9B6C-825E4A3AFB6F}" type="pres">
      <dgm:prSet presAssocID="{16C64092-5A96-44F2-8915-CF4BE3AC567C}" presName="hierChild4" presStyleCnt="0"/>
      <dgm:spPr/>
    </dgm:pt>
    <dgm:pt modelId="{157FAA8A-0D17-4699-BA3A-AEBE1F95959C}" type="pres">
      <dgm:prSet presAssocID="{2010BCC5-BB35-4775-9952-BA7E8DCEAC00}" presName="Name37" presStyleLbl="parChTrans1D3" presStyleIdx="0" presStyleCnt="6"/>
      <dgm:spPr/>
    </dgm:pt>
    <dgm:pt modelId="{0688892E-E90A-4B4E-9148-8D8220007013}" type="pres">
      <dgm:prSet presAssocID="{9D64107F-7A0C-41CD-88E5-BF48C07895A2}" presName="hierRoot2" presStyleCnt="0">
        <dgm:presLayoutVars>
          <dgm:hierBranch val="init"/>
        </dgm:presLayoutVars>
      </dgm:prSet>
      <dgm:spPr/>
    </dgm:pt>
    <dgm:pt modelId="{B44FBF59-1007-4DDD-8D47-844E8E715EE9}" type="pres">
      <dgm:prSet presAssocID="{9D64107F-7A0C-41CD-88E5-BF48C07895A2}" presName="rootComposite" presStyleCnt="0"/>
      <dgm:spPr/>
    </dgm:pt>
    <dgm:pt modelId="{D1CE9681-CF4B-45F1-8D68-CCBCFA423877}" type="pres">
      <dgm:prSet presAssocID="{9D64107F-7A0C-41CD-88E5-BF48C07895A2}" presName="rootText" presStyleLbl="node3" presStyleIdx="0" presStyleCnt="6">
        <dgm:presLayoutVars>
          <dgm:chPref val="3"/>
        </dgm:presLayoutVars>
      </dgm:prSet>
      <dgm:spPr/>
    </dgm:pt>
    <dgm:pt modelId="{83E80825-BF8D-400A-8078-465AE0558A14}" type="pres">
      <dgm:prSet presAssocID="{9D64107F-7A0C-41CD-88E5-BF48C07895A2}" presName="rootConnector" presStyleLbl="node3" presStyleIdx="0" presStyleCnt="6"/>
      <dgm:spPr/>
    </dgm:pt>
    <dgm:pt modelId="{D233F72F-4B49-4FFB-B63A-04693FA17162}" type="pres">
      <dgm:prSet presAssocID="{9D64107F-7A0C-41CD-88E5-BF48C07895A2}" presName="hierChild4" presStyleCnt="0"/>
      <dgm:spPr/>
    </dgm:pt>
    <dgm:pt modelId="{E81E2BF0-F86D-4FC6-9AF7-68FC491A22C1}" type="pres">
      <dgm:prSet presAssocID="{BE31D340-8526-4270-9CCD-16E7146B60A4}" presName="Name37" presStyleLbl="parChTrans1D4" presStyleIdx="0" presStyleCnt="6"/>
      <dgm:spPr/>
    </dgm:pt>
    <dgm:pt modelId="{B1A38C11-9935-43D3-8555-5B59544DDA17}" type="pres">
      <dgm:prSet presAssocID="{680563C3-2DF1-4E03-9208-31097273E956}" presName="hierRoot2" presStyleCnt="0">
        <dgm:presLayoutVars>
          <dgm:hierBranch val="init"/>
        </dgm:presLayoutVars>
      </dgm:prSet>
      <dgm:spPr/>
    </dgm:pt>
    <dgm:pt modelId="{582C0032-FC02-4E20-937E-73F6B4BFA5F2}" type="pres">
      <dgm:prSet presAssocID="{680563C3-2DF1-4E03-9208-31097273E956}" presName="rootComposite" presStyleCnt="0"/>
      <dgm:spPr/>
    </dgm:pt>
    <dgm:pt modelId="{DA3D83AF-EA9D-421F-BCB9-0D9926A69C15}" type="pres">
      <dgm:prSet presAssocID="{680563C3-2DF1-4E03-9208-31097273E956}" presName="rootText" presStyleLbl="node4" presStyleIdx="0" presStyleCnt="6" custScaleY="143698">
        <dgm:presLayoutVars>
          <dgm:chPref val="3"/>
        </dgm:presLayoutVars>
      </dgm:prSet>
      <dgm:spPr/>
    </dgm:pt>
    <dgm:pt modelId="{889A78ED-FDF1-42B0-BEF0-EEEFA7ABED09}" type="pres">
      <dgm:prSet presAssocID="{680563C3-2DF1-4E03-9208-31097273E956}" presName="rootConnector" presStyleLbl="node4" presStyleIdx="0" presStyleCnt="6"/>
      <dgm:spPr/>
    </dgm:pt>
    <dgm:pt modelId="{DAFE5285-D4A6-4E87-8616-45E1D6B28A2B}" type="pres">
      <dgm:prSet presAssocID="{680563C3-2DF1-4E03-9208-31097273E956}" presName="hierChild4" presStyleCnt="0"/>
      <dgm:spPr/>
    </dgm:pt>
    <dgm:pt modelId="{AA7B40C2-0167-477F-AC9D-F9B3EB98E42E}" type="pres">
      <dgm:prSet presAssocID="{680563C3-2DF1-4E03-9208-31097273E956}" presName="hierChild5" presStyleCnt="0"/>
      <dgm:spPr/>
    </dgm:pt>
    <dgm:pt modelId="{53C0F93A-987F-44E6-8972-E4317612899F}" type="pres">
      <dgm:prSet presAssocID="{9D64107F-7A0C-41CD-88E5-BF48C07895A2}" presName="hierChild5" presStyleCnt="0"/>
      <dgm:spPr/>
    </dgm:pt>
    <dgm:pt modelId="{3E1FDFE3-F69B-4D84-888F-B7F8AC610B6A}" type="pres">
      <dgm:prSet presAssocID="{561B61AB-B9BE-4C14-931B-BB8F499F4E9A}" presName="Name37" presStyleLbl="parChTrans1D3" presStyleIdx="1" presStyleCnt="6"/>
      <dgm:spPr/>
    </dgm:pt>
    <dgm:pt modelId="{FDDE7709-FDE6-4912-8A9A-F60FB85B55F8}" type="pres">
      <dgm:prSet presAssocID="{20C01C1C-FAA8-488B-BE24-7908D7F76BAA}" presName="hierRoot2" presStyleCnt="0">
        <dgm:presLayoutVars>
          <dgm:hierBranch val="init"/>
        </dgm:presLayoutVars>
      </dgm:prSet>
      <dgm:spPr/>
    </dgm:pt>
    <dgm:pt modelId="{D665DCB1-5A1A-4117-9FCE-40E6B0EEBAE9}" type="pres">
      <dgm:prSet presAssocID="{20C01C1C-FAA8-488B-BE24-7908D7F76BAA}" presName="rootComposite" presStyleCnt="0"/>
      <dgm:spPr/>
    </dgm:pt>
    <dgm:pt modelId="{9B16B002-103D-4BAE-9FEB-514BBF59123B}" type="pres">
      <dgm:prSet presAssocID="{20C01C1C-FAA8-488B-BE24-7908D7F76BAA}" presName="rootText" presStyleLbl="node3" presStyleIdx="1" presStyleCnt="6">
        <dgm:presLayoutVars>
          <dgm:chPref val="3"/>
        </dgm:presLayoutVars>
      </dgm:prSet>
      <dgm:spPr/>
    </dgm:pt>
    <dgm:pt modelId="{CB41EF85-B2A6-4A70-9163-3E26B7C5DE2D}" type="pres">
      <dgm:prSet presAssocID="{20C01C1C-FAA8-488B-BE24-7908D7F76BAA}" presName="rootConnector" presStyleLbl="node3" presStyleIdx="1" presStyleCnt="6"/>
      <dgm:spPr/>
    </dgm:pt>
    <dgm:pt modelId="{AD37215E-2262-4E88-87A5-1FA3B074B909}" type="pres">
      <dgm:prSet presAssocID="{20C01C1C-FAA8-488B-BE24-7908D7F76BAA}" presName="hierChild4" presStyleCnt="0"/>
      <dgm:spPr/>
    </dgm:pt>
    <dgm:pt modelId="{604F4792-978F-4CBB-A328-C3451D4C3DF0}" type="pres">
      <dgm:prSet presAssocID="{5286E0AA-B604-42EF-AB35-C499E281C1E1}" presName="Name37" presStyleLbl="parChTrans1D4" presStyleIdx="1" presStyleCnt="6"/>
      <dgm:spPr/>
    </dgm:pt>
    <dgm:pt modelId="{5CCC88CC-F4D0-4D05-B055-DF66D09DEE39}" type="pres">
      <dgm:prSet presAssocID="{24C2B7D7-69FA-4388-B106-9AEEE4B7C7A4}" presName="hierRoot2" presStyleCnt="0">
        <dgm:presLayoutVars>
          <dgm:hierBranch val="init"/>
        </dgm:presLayoutVars>
      </dgm:prSet>
      <dgm:spPr/>
    </dgm:pt>
    <dgm:pt modelId="{E376207B-A7EC-435B-A807-9612AE5EFEB1}" type="pres">
      <dgm:prSet presAssocID="{24C2B7D7-69FA-4388-B106-9AEEE4B7C7A4}" presName="rootComposite" presStyleCnt="0"/>
      <dgm:spPr/>
    </dgm:pt>
    <dgm:pt modelId="{ED19B2B2-1D59-48D7-B449-7C3876E26263}" type="pres">
      <dgm:prSet presAssocID="{24C2B7D7-69FA-4388-B106-9AEEE4B7C7A4}" presName="rootText" presStyleLbl="node4" presStyleIdx="1" presStyleCnt="6" custScaleY="143698">
        <dgm:presLayoutVars>
          <dgm:chPref val="3"/>
        </dgm:presLayoutVars>
      </dgm:prSet>
      <dgm:spPr/>
    </dgm:pt>
    <dgm:pt modelId="{B96C485D-B4EB-4930-817A-79364DBE3F07}" type="pres">
      <dgm:prSet presAssocID="{24C2B7D7-69FA-4388-B106-9AEEE4B7C7A4}" presName="rootConnector" presStyleLbl="node4" presStyleIdx="1" presStyleCnt="6"/>
      <dgm:spPr/>
    </dgm:pt>
    <dgm:pt modelId="{E20F3907-26DF-4A14-A0CC-7A9719450339}" type="pres">
      <dgm:prSet presAssocID="{24C2B7D7-69FA-4388-B106-9AEEE4B7C7A4}" presName="hierChild4" presStyleCnt="0"/>
      <dgm:spPr/>
    </dgm:pt>
    <dgm:pt modelId="{ECBDC278-E2F2-4F3B-BCA2-61CF130B0288}" type="pres">
      <dgm:prSet presAssocID="{24C2B7D7-69FA-4388-B106-9AEEE4B7C7A4}" presName="hierChild5" presStyleCnt="0"/>
      <dgm:spPr/>
    </dgm:pt>
    <dgm:pt modelId="{AC7BDB27-2A1F-4E8F-AA3C-C995B3F99BAB}" type="pres">
      <dgm:prSet presAssocID="{20C01C1C-FAA8-488B-BE24-7908D7F76BAA}" presName="hierChild5" presStyleCnt="0"/>
      <dgm:spPr/>
    </dgm:pt>
    <dgm:pt modelId="{334CEEBA-66C9-4B6A-B59C-0FA2DC342176}" type="pres">
      <dgm:prSet presAssocID="{16C64092-5A96-44F2-8915-CF4BE3AC567C}" presName="hierChild5" presStyleCnt="0"/>
      <dgm:spPr/>
    </dgm:pt>
    <dgm:pt modelId="{6832B0F2-40C3-490F-B777-B3E3DC6DD06F}" type="pres">
      <dgm:prSet presAssocID="{1E6A5212-4B55-416B-92DD-317A4A119CA2}" presName="Name37" presStyleLbl="parChTrans1D2" presStyleIdx="1" presStyleCnt="3"/>
      <dgm:spPr/>
    </dgm:pt>
    <dgm:pt modelId="{B002806F-2974-4AA8-8478-B575A7E0A3DE}" type="pres">
      <dgm:prSet presAssocID="{D24B129D-B8FA-4E4E-A910-6A4726CDCF84}" presName="hierRoot2" presStyleCnt="0">
        <dgm:presLayoutVars>
          <dgm:hierBranch val="init"/>
        </dgm:presLayoutVars>
      </dgm:prSet>
      <dgm:spPr/>
    </dgm:pt>
    <dgm:pt modelId="{D0DE51D8-C312-426C-A892-743DCC30B7C8}" type="pres">
      <dgm:prSet presAssocID="{D24B129D-B8FA-4E4E-A910-6A4726CDCF84}" presName="rootComposite" presStyleCnt="0"/>
      <dgm:spPr/>
    </dgm:pt>
    <dgm:pt modelId="{25FDBAAE-0A27-4F93-BFDA-655CF4295FEA}" type="pres">
      <dgm:prSet presAssocID="{D24B129D-B8FA-4E4E-A910-6A4726CDCF84}" presName="rootText" presStyleLbl="node2" presStyleIdx="1" presStyleCnt="3" custScaleX="166826" custScaleY="72625">
        <dgm:presLayoutVars>
          <dgm:chPref val="3"/>
        </dgm:presLayoutVars>
      </dgm:prSet>
      <dgm:spPr/>
    </dgm:pt>
    <dgm:pt modelId="{90FB4D79-9A29-4994-93B5-E61E0A998F31}" type="pres">
      <dgm:prSet presAssocID="{D24B129D-B8FA-4E4E-A910-6A4726CDCF84}" presName="rootConnector" presStyleLbl="node2" presStyleIdx="1" presStyleCnt="3"/>
      <dgm:spPr/>
    </dgm:pt>
    <dgm:pt modelId="{EFA3CCC3-CC28-4F4F-A4CA-2DE278A7E431}" type="pres">
      <dgm:prSet presAssocID="{D24B129D-B8FA-4E4E-A910-6A4726CDCF84}" presName="hierChild4" presStyleCnt="0"/>
      <dgm:spPr/>
    </dgm:pt>
    <dgm:pt modelId="{7E1D7E1F-1377-47C3-8162-8DB4A604DD9D}" type="pres">
      <dgm:prSet presAssocID="{912D718D-8781-4B63-88F2-35B476E4A56C}" presName="Name37" presStyleLbl="parChTrans1D3" presStyleIdx="2" presStyleCnt="6"/>
      <dgm:spPr/>
    </dgm:pt>
    <dgm:pt modelId="{BC61D9D9-4784-4F1B-9E69-EDA172402DCE}" type="pres">
      <dgm:prSet presAssocID="{A8FD74AE-2DF8-4AE1-AC8A-3AFE0E8B599C}" presName="hierRoot2" presStyleCnt="0">
        <dgm:presLayoutVars>
          <dgm:hierBranch val="init"/>
        </dgm:presLayoutVars>
      </dgm:prSet>
      <dgm:spPr/>
    </dgm:pt>
    <dgm:pt modelId="{93C0AB7E-B751-44E6-B258-52A50CC5C69F}" type="pres">
      <dgm:prSet presAssocID="{A8FD74AE-2DF8-4AE1-AC8A-3AFE0E8B599C}" presName="rootComposite" presStyleCnt="0"/>
      <dgm:spPr/>
    </dgm:pt>
    <dgm:pt modelId="{A29D3E5A-DA5A-4609-8739-20AFD4AEC6C2}" type="pres">
      <dgm:prSet presAssocID="{A8FD74AE-2DF8-4AE1-AC8A-3AFE0E8B599C}" presName="rootText" presStyleLbl="node3" presStyleIdx="2" presStyleCnt="6">
        <dgm:presLayoutVars>
          <dgm:chPref val="3"/>
        </dgm:presLayoutVars>
      </dgm:prSet>
      <dgm:spPr/>
    </dgm:pt>
    <dgm:pt modelId="{9D146F6C-1B02-4DDE-85A4-3345B83D8666}" type="pres">
      <dgm:prSet presAssocID="{A8FD74AE-2DF8-4AE1-AC8A-3AFE0E8B599C}" presName="rootConnector" presStyleLbl="node3" presStyleIdx="2" presStyleCnt="6"/>
      <dgm:spPr/>
    </dgm:pt>
    <dgm:pt modelId="{4E4D0AF4-11FF-4F60-A059-E98A9AC8A978}" type="pres">
      <dgm:prSet presAssocID="{A8FD74AE-2DF8-4AE1-AC8A-3AFE0E8B599C}" presName="hierChild4" presStyleCnt="0"/>
      <dgm:spPr/>
    </dgm:pt>
    <dgm:pt modelId="{1CB1A930-7AF0-42CC-AA77-8208C6E740AA}" type="pres">
      <dgm:prSet presAssocID="{31675152-D67A-47F8-BC4F-552E37D37166}" presName="Name37" presStyleLbl="parChTrans1D4" presStyleIdx="2" presStyleCnt="6"/>
      <dgm:spPr/>
    </dgm:pt>
    <dgm:pt modelId="{2EE01E1D-BA26-41D1-904A-DB8A91B76D5F}" type="pres">
      <dgm:prSet presAssocID="{5CEF4B43-7A80-4730-AA15-A9EB7F3B72A7}" presName="hierRoot2" presStyleCnt="0">
        <dgm:presLayoutVars>
          <dgm:hierBranch val="init"/>
        </dgm:presLayoutVars>
      </dgm:prSet>
      <dgm:spPr/>
    </dgm:pt>
    <dgm:pt modelId="{C689DF5E-A7D5-4C3E-8056-9CB945FE370E}" type="pres">
      <dgm:prSet presAssocID="{5CEF4B43-7A80-4730-AA15-A9EB7F3B72A7}" presName="rootComposite" presStyleCnt="0"/>
      <dgm:spPr/>
    </dgm:pt>
    <dgm:pt modelId="{5D69C397-5180-4034-8823-52665AF92BD5}" type="pres">
      <dgm:prSet presAssocID="{5CEF4B43-7A80-4730-AA15-A9EB7F3B72A7}" presName="rootText" presStyleLbl="node4" presStyleIdx="2" presStyleCnt="6" custScaleY="143698">
        <dgm:presLayoutVars>
          <dgm:chPref val="3"/>
        </dgm:presLayoutVars>
      </dgm:prSet>
      <dgm:spPr/>
    </dgm:pt>
    <dgm:pt modelId="{17C034F8-BFDD-4AFA-B67D-607C0F2FC35F}" type="pres">
      <dgm:prSet presAssocID="{5CEF4B43-7A80-4730-AA15-A9EB7F3B72A7}" presName="rootConnector" presStyleLbl="node4" presStyleIdx="2" presStyleCnt="6"/>
      <dgm:spPr/>
    </dgm:pt>
    <dgm:pt modelId="{98300152-4618-4FD0-9735-72700A1CA271}" type="pres">
      <dgm:prSet presAssocID="{5CEF4B43-7A80-4730-AA15-A9EB7F3B72A7}" presName="hierChild4" presStyleCnt="0"/>
      <dgm:spPr/>
    </dgm:pt>
    <dgm:pt modelId="{3AA67ED4-8053-4AC3-8CD8-70180C500B4F}" type="pres">
      <dgm:prSet presAssocID="{5CEF4B43-7A80-4730-AA15-A9EB7F3B72A7}" presName="hierChild5" presStyleCnt="0"/>
      <dgm:spPr/>
    </dgm:pt>
    <dgm:pt modelId="{6A00E8AF-FB3B-4227-AEE4-09F73E6FFA83}" type="pres">
      <dgm:prSet presAssocID="{A8FD74AE-2DF8-4AE1-AC8A-3AFE0E8B599C}" presName="hierChild5" presStyleCnt="0"/>
      <dgm:spPr/>
    </dgm:pt>
    <dgm:pt modelId="{F041B6CF-3439-4589-AD66-FF5AB320D61D}" type="pres">
      <dgm:prSet presAssocID="{1D057125-33A0-4684-B445-66E778993378}" presName="Name37" presStyleLbl="parChTrans1D3" presStyleIdx="3" presStyleCnt="6"/>
      <dgm:spPr/>
    </dgm:pt>
    <dgm:pt modelId="{940F8DAF-6875-4CED-9CC1-A832DBE6C992}" type="pres">
      <dgm:prSet presAssocID="{3960D901-2A35-4ADC-B7C8-4AF51A2B2AB0}" presName="hierRoot2" presStyleCnt="0">
        <dgm:presLayoutVars>
          <dgm:hierBranch val="init"/>
        </dgm:presLayoutVars>
      </dgm:prSet>
      <dgm:spPr/>
    </dgm:pt>
    <dgm:pt modelId="{2FD00B0C-C46B-45AA-9F18-AD35CAE2F195}" type="pres">
      <dgm:prSet presAssocID="{3960D901-2A35-4ADC-B7C8-4AF51A2B2AB0}" presName="rootComposite" presStyleCnt="0"/>
      <dgm:spPr/>
    </dgm:pt>
    <dgm:pt modelId="{7335DD96-BE50-4E95-AA67-14606F836F04}" type="pres">
      <dgm:prSet presAssocID="{3960D901-2A35-4ADC-B7C8-4AF51A2B2AB0}" presName="rootText" presStyleLbl="node3" presStyleIdx="3" presStyleCnt="6">
        <dgm:presLayoutVars>
          <dgm:chPref val="3"/>
        </dgm:presLayoutVars>
      </dgm:prSet>
      <dgm:spPr/>
    </dgm:pt>
    <dgm:pt modelId="{DEEBD303-7870-4681-BF0D-3CD2115C6308}" type="pres">
      <dgm:prSet presAssocID="{3960D901-2A35-4ADC-B7C8-4AF51A2B2AB0}" presName="rootConnector" presStyleLbl="node3" presStyleIdx="3" presStyleCnt="6"/>
      <dgm:spPr/>
    </dgm:pt>
    <dgm:pt modelId="{76BACAE1-369A-492F-B58B-4D6BECB1FA2A}" type="pres">
      <dgm:prSet presAssocID="{3960D901-2A35-4ADC-B7C8-4AF51A2B2AB0}" presName="hierChild4" presStyleCnt="0"/>
      <dgm:spPr/>
    </dgm:pt>
    <dgm:pt modelId="{A44C1E5E-2C12-4A1A-9C3B-4C7F2C28F50A}" type="pres">
      <dgm:prSet presAssocID="{07AD20B3-6942-46F4-B83B-2F7ADAB4B515}" presName="Name37" presStyleLbl="parChTrans1D4" presStyleIdx="3" presStyleCnt="6"/>
      <dgm:spPr/>
    </dgm:pt>
    <dgm:pt modelId="{897752D7-82C8-481E-B519-281F98C64224}" type="pres">
      <dgm:prSet presAssocID="{299337F9-FA7B-41F0-BDE8-9EC0D607734C}" presName="hierRoot2" presStyleCnt="0">
        <dgm:presLayoutVars>
          <dgm:hierBranch val="init"/>
        </dgm:presLayoutVars>
      </dgm:prSet>
      <dgm:spPr/>
    </dgm:pt>
    <dgm:pt modelId="{DAD3FB86-A811-406B-971E-B575A89D2162}" type="pres">
      <dgm:prSet presAssocID="{299337F9-FA7B-41F0-BDE8-9EC0D607734C}" presName="rootComposite" presStyleCnt="0"/>
      <dgm:spPr/>
    </dgm:pt>
    <dgm:pt modelId="{86B9F488-8930-4394-B068-FB2DA038AE93}" type="pres">
      <dgm:prSet presAssocID="{299337F9-FA7B-41F0-BDE8-9EC0D607734C}" presName="rootText" presStyleLbl="node4" presStyleIdx="3" presStyleCnt="6" custScaleY="143698">
        <dgm:presLayoutVars>
          <dgm:chPref val="3"/>
        </dgm:presLayoutVars>
      </dgm:prSet>
      <dgm:spPr/>
    </dgm:pt>
    <dgm:pt modelId="{6666D785-5FEE-4F66-9C5D-7088505F7E17}" type="pres">
      <dgm:prSet presAssocID="{299337F9-FA7B-41F0-BDE8-9EC0D607734C}" presName="rootConnector" presStyleLbl="node4" presStyleIdx="3" presStyleCnt="6"/>
      <dgm:spPr/>
    </dgm:pt>
    <dgm:pt modelId="{F4387023-9FB1-4E4E-B7C0-94679018C26A}" type="pres">
      <dgm:prSet presAssocID="{299337F9-FA7B-41F0-BDE8-9EC0D607734C}" presName="hierChild4" presStyleCnt="0"/>
      <dgm:spPr/>
    </dgm:pt>
    <dgm:pt modelId="{C41D3669-E062-4966-AF90-69992DBF9320}" type="pres">
      <dgm:prSet presAssocID="{299337F9-FA7B-41F0-BDE8-9EC0D607734C}" presName="hierChild5" presStyleCnt="0"/>
      <dgm:spPr/>
    </dgm:pt>
    <dgm:pt modelId="{4BB675F6-9CB3-4F5F-BD8A-22EC00108BAA}" type="pres">
      <dgm:prSet presAssocID="{3960D901-2A35-4ADC-B7C8-4AF51A2B2AB0}" presName="hierChild5" presStyleCnt="0"/>
      <dgm:spPr/>
    </dgm:pt>
    <dgm:pt modelId="{D2436E26-7E19-498D-B348-FB110975E315}" type="pres">
      <dgm:prSet presAssocID="{D24B129D-B8FA-4E4E-A910-6A4726CDCF84}" presName="hierChild5" presStyleCnt="0"/>
      <dgm:spPr/>
    </dgm:pt>
    <dgm:pt modelId="{B51C6161-505D-4778-8142-7260B7B6603A}" type="pres">
      <dgm:prSet presAssocID="{82C4A090-2211-4DBF-A5D3-FDB0AAE2B638}" presName="Name37" presStyleLbl="parChTrans1D2" presStyleIdx="2" presStyleCnt="3"/>
      <dgm:spPr/>
    </dgm:pt>
    <dgm:pt modelId="{9A8E6D7E-6B0A-4B51-96B0-5EC2E68A8196}" type="pres">
      <dgm:prSet presAssocID="{70E599E4-A1D4-4FC4-A520-7C133FB69B54}" presName="hierRoot2" presStyleCnt="0">
        <dgm:presLayoutVars>
          <dgm:hierBranch val="init"/>
        </dgm:presLayoutVars>
      </dgm:prSet>
      <dgm:spPr/>
    </dgm:pt>
    <dgm:pt modelId="{F5193257-F080-4ED5-8930-4913146DCEB4}" type="pres">
      <dgm:prSet presAssocID="{70E599E4-A1D4-4FC4-A520-7C133FB69B54}" presName="rootComposite" presStyleCnt="0"/>
      <dgm:spPr/>
    </dgm:pt>
    <dgm:pt modelId="{C60898BA-11C3-4ACB-9FBD-77086CAB8F7C}" type="pres">
      <dgm:prSet presAssocID="{70E599E4-A1D4-4FC4-A520-7C133FB69B54}" presName="rootText" presStyleLbl="node2" presStyleIdx="2" presStyleCnt="3" custScaleX="166826" custScaleY="72625">
        <dgm:presLayoutVars>
          <dgm:chPref val="3"/>
        </dgm:presLayoutVars>
      </dgm:prSet>
      <dgm:spPr/>
    </dgm:pt>
    <dgm:pt modelId="{A502E6B6-153B-4472-93CD-1C9E81715F11}" type="pres">
      <dgm:prSet presAssocID="{70E599E4-A1D4-4FC4-A520-7C133FB69B54}" presName="rootConnector" presStyleLbl="node2" presStyleIdx="2" presStyleCnt="3"/>
      <dgm:spPr/>
    </dgm:pt>
    <dgm:pt modelId="{C3FF8116-BEF5-43BA-B0C5-430510D8D45A}" type="pres">
      <dgm:prSet presAssocID="{70E599E4-A1D4-4FC4-A520-7C133FB69B54}" presName="hierChild4" presStyleCnt="0"/>
      <dgm:spPr/>
    </dgm:pt>
    <dgm:pt modelId="{AF65E8D9-B119-4CCF-9922-A874454D9C89}" type="pres">
      <dgm:prSet presAssocID="{6B18CEAB-DFAC-4A1B-B6A0-69A42480EA24}" presName="Name37" presStyleLbl="parChTrans1D3" presStyleIdx="4" presStyleCnt="6"/>
      <dgm:spPr/>
    </dgm:pt>
    <dgm:pt modelId="{6F3312AE-CA7F-44DF-9671-F73EE9B5DD0B}" type="pres">
      <dgm:prSet presAssocID="{29572079-A731-4267-B555-0D8A02F729C1}" presName="hierRoot2" presStyleCnt="0">
        <dgm:presLayoutVars>
          <dgm:hierBranch val="init"/>
        </dgm:presLayoutVars>
      </dgm:prSet>
      <dgm:spPr/>
    </dgm:pt>
    <dgm:pt modelId="{5EDCC2FD-E407-4C37-A5CD-7CC0F6B06876}" type="pres">
      <dgm:prSet presAssocID="{29572079-A731-4267-B555-0D8A02F729C1}" presName="rootComposite" presStyleCnt="0"/>
      <dgm:spPr/>
    </dgm:pt>
    <dgm:pt modelId="{F76A92F6-2691-4C72-9C8C-9A6FCEC8ABCC}" type="pres">
      <dgm:prSet presAssocID="{29572079-A731-4267-B555-0D8A02F729C1}" presName="rootText" presStyleLbl="node3" presStyleIdx="4" presStyleCnt="6">
        <dgm:presLayoutVars>
          <dgm:chPref val="3"/>
        </dgm:presLayoutVars>
      </dgm:prSet>
      <dgm:spPr/>
    </dgm:pt>
    <dgm:pt modelId="{190423A8-A487-461B-8F41-2415FB539188}" type="pres">
      <dgm:prSet presAssocID="{29572079-A731-4267-B555-0D8A02F729C1}" presName="rootConnector" presStyleLbl="node3" presStyleIdx="4" presStyleCnt="6"/>
      <dgm:spPr/>
    </dgm:pt>
    <dgm:pt modelId="{5BF48785-53B2-4830-8F25-BD05FE3C87A1}" type="pres">
      <dgm:prSet presAssocID="{29572079-A731-4267-B555-0D8A02F729C1}" presName="hierChild4" presStyleCnt="0"/>
      <dgm:spPr/>
    </dgm:pt>
    <dgm:pt modelId="{D71256EB-36B7-40FD-89FB-DF9D2D3D3E3F}" type="pres">
      <dgm:prSet presAssocID="{6F90FDF5-5C05-4830-A321-B0180442F67C}" presName="Name37" presStyleLbl="parChTrans1D4" presStyleIdx="4" presStyleCnt="6"/>
      <dgm:spPr/>
    </dgm:pt>
    <dgm:pt modelId="{7F322CF8-D88A-452F-B834-14883C1648F6}" type="pres">
      <dgm:prSet presAssocID="{0C02CFE3-916B-468C-A581-9245534832A8}" presName="hierRoot2" presStyleCnt="0">
        <dgm:presLayoutVars>
          <dgm:hierBranch val="init"/>
        </dgm:presLayoutVars>
      </dgm:prSet>
      <dgm:spPr/>
    </dgm:pt>
    <dgm:pt modelId="{E5172FC9-68A1-4B40-B3AE-C06C2B98FB8A}" type="pres">
      <dgm:prSet presAssocID="{0C02CFE3-916B-468C-A581-9245534832A8}" presName="rootComposite" presStyleCnt="0"/>
      <dgm:spPr/>
    </dgm:pt>
    <dgm:pt modelId="{E3DB34B8-5BA7-4B02-9C56-F2CB2265F311}" type="pres">
      <dgm:prSet presAssocID="{0C02CFE3-916B-468C-A581-9245534832A8}" presName="rootText" presStyleLbl="node4" presStyleIdx="4" presStyleCnt="6" custScaleY="143698">
        <dgm:presLayoutVars>
          <dgm:chPref val="3"/>
        </dgm:presLayoutVars>
      </dgm:prSet>
      <dgm:spPr/>
    </dgm:pt>
    <dgm:pt modelId="{601C0DEE-F956-4164-B6F5-74C617C11A4E}" type="pres">
      <dgm:prSet presAssocID="{0C02CFE3-916B-468C-A581-9245534832A8}" presName="rootConnector" presStyleLbl="node4" presStyleIdx="4" presStyleCnt="6"/>
      <dgm:spPr/>
    </dgm:pt>
    <dgm:pt modelId="{29A9CEA2-C54F-4A00-B891-796294181220}" type="pres">
      <dgm:prSet presAssocID="{0C02CFE3-916B-468C-A581-9245534832A8}" presName="hierChild4" presStyleCnt="0"/>
      <dgm:spPr/>
    </dgm:pt>
    <dgm:pt modelId="{248B9364-D739-40C9-83DB-92325007EC22}" type="pres">
      <dgm:prSet presAssocID="{0C02CFE3-916B-468C-A581-9245534832A8}" presName="hierChild5" presStyleCnt="0"/>
      <dgm:spPr/>
    </dgm:pt>
    <dgm:pt modelId="{D63D7465-4CDB-4734-91E9-3E933E8535D0}" type="pres">
      <dgm:prSet presAssocID="{29572079-A731-4267-B555-0D8A02F729C1}" presName="hierChild5" presStyleCnt="0"/>
      <dgm:spPr/>
    </dgm:pt>
    <dgm:pt modelId="{5919FA17-1B25-4B0A-A028-3E26DA70CF11}" type="pres">
      <dgm:prSet presAssocID="{97DB2D8B-5B9F-4F55-9D6B-A5836E332AAE}" presName="Name37" presStyleLbl="parChTrans1D3" presStyleIdx="5" presStyleCnt="6"/>
      <dgm:spPr/>
    </dgm:pt>
    <dgm:pt modelId="{AB70DC66-78FC-4BF3-83CE-D2FA1ECB0DCF}" type="pres">
      <dgm:prSet presAssocID="{552F18A0-ACAA-4D63-8E69-1915125A266B}" presName="hierRoot2" presStyleCnt="0">
        <dgm:presLayoutVars>
          <dgm:hierBranch val="init"/>
        </dgm:presLayoutVars>
      </dgm:prSet>
      <dgm:spPr/>
    </dgm:pt>
    <dgm:pt modelId="{BDF79D14-C628-4434-B7F7-2405B412CDAC}" type="pres">
      <dgm:prSet presAssocID="{552F18A0-ACAA-4D63-8E69-1915125A266B}" presName="rootComposite" presStyleCnt="0"/>
      <dgm:spPr/>
    </dgm:pt>
    <dgm:pt modelId="{3C97FE2E-B9D0-491C-87E2-A1D5A797940F}" type="pres">
      <dgm:prSet presAssocID="{552F18A0-ACAA-4D63-8E69-1915125A266B}" presName="rootText" presStyleLbl="node3" presStyleIdx="5" presStyleCnt="6">
        <dgm:presLayoutVars>
          <dgm:chPref val="3"/>
        </dgm:presLayoutVars>
      </dgm:prSet>
      <dgm:spPr/>
    </dgm:pt>
    <dgm:pt modelId="{CF16CA5D-0345-4A9A-ACCF-DC4C6C357783}" type="pres">
      <dgm:prSet presAssocID="{552F18A0-ACAA-4D63-8E69-1915125A266B}" presName="rootConnector" presStyleLbl="node3" presStyleIdx="5" presStyleCnt="6"/>
      <dgm:spPr/>
    </dgm:pt>
    <dgm:pt modelId="{EFC1F374-4F23-4CBF-B165-834EF0C9DE94}" type="pres">
      <dgm:prSet presAssocID="{552F18A0-ACAA-4D63-8E69-1915125A266B}" presName="hierChild4" presStyleCnt="0"/>
      <dgm:spPr/>
    </dgm:pt>
    <dgm:pt modelId="{F0CE97EB-DAFA-45BE-9787-E01A2FC29267}" type="pres">
      <dgm:prSet presAssocID="{B566D8C7-D32F-413F-A113-0AED84412101}" presName="Name37" presStyleLbl="parChTrans1D4" presStyleIdx="5" presStyleCnt="6"/>
      <dgm:spPr/>
    </dgm:pt>
    <dgm:pt modelId="{A7F10F75-0FA2-4EE0-8D29-2C59A9272BC0}" type="pres">
      <dgm:prSet presAssocID="{15D1281D-9DA5-4284-A377-BB836A08429A}" presName="hierRoot2" presStyleCnt="0">
        <dgm:presLayoutVars>
          <dgm:hierBranch val="init"/>
        </dgm:presLayoutVars>
      </dgm:prSet>
      <dgm:spPr/>
    </dgm:pt>
    <dgm:pt modelId="{7AEEA65A-AB49-4098-9EDA-F98C40C1BAE3}" type="pres">
      <dgm:prSet presAssocID="{15D1281D-9DA5-4284-A377-BB836A08429A}" presName="rootComposite" presStyleCnt="0"/>
      <dgm:spPr/>
    </dgm:pt>
    <dgm:pt modelId="{4D86026F-82E1-4DFB-9F42-40F172B1A01A}" type="pres">
      <dgm:prSet presAssocID="{15D1281D-9DA5-4284-A377-BB836A08429A}" presName="rootText" presStyleLbl="node4" presStyleIdx="5" presStyleCnt="6" custScaleY="143698">
        <dgm:presLayoutVars>
          <dgm:chPref val="3"/>
        </dgm:presLayoutVars>
      </dgm:prSet>
      <dgm:spPr/>
    </dgm:pt>
    <dgm:pt modelId="{DA7E82C4-ACFA-4640-9ED4-3644E2B184C6}" type="pres">
      <dgm:prSet presAssocID="{15D1281D-9DA5-4284-A377-BB836A08429A}" presName="rootConnector" presStyleLbl="node4" presStyleIdx="5" presStyleCnt="6"/>
      <dgm:spPr/>
    </dgm:pt>
    <dgm:pt modelId="{A24BC5E3-C0F6-4F10-9A99-946E2D35763B}" type="pres">
      <dgm:prSet presAssocID="{15D1281D-9DA5-4284-A377-BB836A08429A}" presName="hierChild4" presStyleCnt="0"/>
      <dgm:spPr/>
    </dgm:pt>
    <dgm:pt modelId="{55ABB059-319C-48B9-AA8A-C1A536F842CD}" type="pres">
      <dgm:prSet presAssocID="{15D1281D-9DA5-4284-A377-BB836A08429A}" presName="hierChild5" presStyleCnt="0"/>
      <dgm:spPr/>
    </dgm:pt>
    <dgm:pt modelId="{479E81EF-4267-48CA-B956-59D58A4DA8D8}" type="pres">
      <dgm:prSet presAssocID="{552F18A0-ACAA-4D63-8E69-1915125A266B}" presName="hierChild5" presStyleCnt="0"/>
      <dgm:spPr/>
    </dgm:pt>
    <dgm:pt modelId="{A898DC29-AF98-4903-BBD8-62AAB0CE472C}" type="pres">
      <dgm:prSet presAssocID="{70E599E4-A1D4-4FC4-A520-7C133FB69B54}" presName="hierChild5" presStyleCnt="0"/>
      <dgm:spPr/>
    </dgm:pt>
    <dgm:pt modelId="{CB02345D-ED4B-4334-9862-21DF0CD1DEE6}" type="pres">
      <dgm:prSet presAssocID="{8F094EB6-AC91-4AF9-B6DA-2719C8817777}" presName="hierChild3" presStyleCnt="0"/>
      <dgm:spPr/>
    </dgm:pt>
  </dgm:ptLst>
  <dgm:cxnLst>
    <dgm:cxn modelId="{EFF64E05-B312-4AD5-8654-CB10AA2B68A8}" srcId="{9D64107F-7A0C-41CD-88E5-BF48C07895A2}" destId="{680563C3-2DF1-4E03-9208-31097273E956}" srcOrd="0" destOrd="0" parTransId="{BE31D340-8526-4270-9CCD-16E7146B60A4}" sibTransId="{47295CA7-D423-44E4-B997-8653C4B815ED}"/>
    <dgm:cxn modelId="{0A8C2108-4308-4457-85E0-30502D9E074A}" type="presOf" srcId="{1D057125-33A0-4684-B445-66E778993378}" destId="{F041B6CF-3439-4589-AD66-FF5AB320D61D}" srcOrd="0" destOrd="0" presId="urn:microsoft.com/office/officeart/2005/8/layout/orgChart1"/>
    <dgm:cxn modelId="{2BDDB209-5029-40B5-932E-D81A4690BB70}" srcId="{D24B129D-B8FA-4E4E-A910-6A4726CDCF84}" destId="{3960D901-2A35-4ADC-B7C8-4AF51A2B2AB0}" srcOrd="1" destOrd="0" parTransId="{1D057125-33A0-4684-B445-66E778993378}" sibTransId="{8F62BB31-11F4-49FF-A813-9D4723F161F4}"/>
    <dgm:cxn modelId="{03D69A0C-4AA2-405B-9376-E3636B14A867}" type="presOf" srcId="{07AD20B3-6942-46F4-B83B-2F7ADAB4B515}" destId="{A44C1E5E-2C12-4A1A-9C3B-4C7F2C28F50A}" srcOrd="0" destOrd="0" presId="urn:microsoft.com/office/officeart/2005/8/layout/orgChart1"/>
    <dgm:cxn modelId="{9339A40E-D620-4F72-BF1E-90EB5F1D6A28}" type="presOf" srcId="{D24B129D-B8FA-4E4E-A910-6A4726CDCF84}" destId="{90FB4D79-9A29-4994-93B5-E61E0A998F31}" srcOrd="1" destOrd="0" presId="urn:microsoft.com/office/officeart/2005/8/layout/orgChart1"/>
    <dgm:cxn modelId="{89A2CF0F-B948-484C-B2CB-0E8120F52A0D}" type="presOf" srcId="{3960D901-2A35-4ADC-B7C8-4AF51A2B2AB0}" destId="{DEEBD303-7870-4681-BF0D-3CD2115C6308}" srcOrd="1" destOrd="0" presId="urn:microsoft.com/office/officeart/2005/8/layout/orgChart1"/>
    <dgm:cxn modelId="{BE979311-2BF9-4603-82B0-3E4774FA8E09}" srcId="{29572079-A731-4267-B555-0D8A02F729C1}" destId="{0C02CFE3-916B-468C-A581-9245534832A8}" srcOrd="0" destOrd="0" parTransId="{6F90FDF5-5C05-4830-A321-B0180442F67C}" sibTransId="{7873C5FD-2CC5-4D7B-A85B-0228316B6B91}"/>
    <dgm:cxn modelId="{0D54F511-2CE2-4509-9EE0-A25FB425582D}" type="presOf" srcId="{15D1281D-9DA5-4284-A377-BB836A08429A}" destId="{4D86026F-82E1-4DFB-9F42-40F172B1A01A}" srcOrd="0" destOrd="0" presId="urn:microsoft.com/office/officeart/2005/8/layout/orgChart1"/>
    <dgm:cxn modelId="{54DD1F18-6B07-43A2-B798-E3B8AFF4996C}" type="presOf" srcId="{8F094EB6-AC91-4AF9-B6DA-2719C8817777}" destId="{FE18E9F7-A9E1-4B20-BE7B-B4A7D93519E5}" srcOrd="1" destOrd="0" presId="urn:microsoft.com/office/officeart/2005/8/layout/orgChart1"/>
    <dgm:cxn modelId="{2BDEB018-AF6B-44FB-A56A-2FBAC9BF82AF}" type="presOf" srcId="{299337F9-FA7B-41F0-BDE8-9EC0D607734C}" destId="{6666D785-5FEE-4F66-9C5D-7088505F7E17}" srcOrd="1" destOrd="0" presId="urn:microsoft.com/office/officeart/2005/8/layout/orgChart1"/>
    <dgm:cxn modelId="{3DE6A931-C943-48E5-8B13-6E334F310775}" srcId="{70E599E4-A1D4-4FC4-A520-7C133FB69B54}" destId="{552F18A0-ACAA-4D63-8E69-1915125A266B}" srcOrd="1" destOrd="0" parTransId="{97DB2D8B-5B9F-4F55-9D6B-A5836E332AAE}" sibTransId="{D156C631-E105-4F60-B5EB-A31FF3BE5947}"/>
    <dgm:cxn modelId="{71F5D43A-4197-4048-993F-3AFB0871FEFE}" type="presOf" srcId="{0C02CFE3-916B-468C-A581-9245534832A8}" destId="{E3DB34B8-5BA7-4B02-9C56-F2CB2265F311}" srcOrd="0" destOrd="0" presId="urn:microsoft.com/office/officeart/2005/8/layout/orgChart1"/>
    <dgm:cxn modelId="{93035C5B-5E4F-4E79-837D-20712DC8891F}" srcId="{16C64092-5A96-44F2-8915-CF4BE3AC567C}" destId="{20C01C1C-FAA8-488B-BE24-7908D7F76BAA}" srcOrd="1" destOrd="0" parTransId="{561B61AB-B9BE-4C14-931B-BB8F499F4E9A}" sibTransId="{5976495D-C3EC-4EAD-8265-2BAB798C5EDB}"/>
    <dgm:cxn modelId="{35C2FB61-DBA2-4901-ABC7-09612E338C55}" type="presOf" srcId="{B566D8C7-D32F-413F-A113-0AED84412101}" destId="{F0CE97EB-DAFA-45BE-9787-E01A2FC29267}" srcOrd="0" destOrd="0" presId="urn:microsoft.com/office/officeart/2005/8/layout/orgChart1"/>
    <dgm:cxn modelId="{B5C20445-5B12-4AB5-91AA-9273B1A3226B}" srcId="{8F094EB6-AC91-4AF9-B6DA-2719C8817777}" destId="{16C64092-5A96-44F2-8915-CF4BE3AC567C}" srcOrd="0" destOrd="0" parTransId="{DB60F57C-75AB-4EED-9C91-1EA8B5B79B1D}" sibTransId="{176C03CA-1BB9-4070-A2A5-679DD8B2A738}"/>
    <dgm:cxn modelId="{68B54765-636A-4525-ACFA-0BFD21C49B11}" type="presOf" srcId="{5CEF4B43-7A80-4730-AA15-A9EB7F3B72A7}" destId="{5D69C397-5180-4034-8823-52665AF92BD5}" srcOrd="0" destOrd="0" presId="urn:microsoft.com/office/officeart/2005/8/layout/orgChart1"/>
    <dgm:cxn modelId="{74123548-6EF6-4930-879D-8A541D17637D}" type="presOf" srcId="{552F18A0-ACAA-4D63-8E69-1915125A266B}" destId="{3C97FE2E-B9D0-491C-87E2-A1D5A797940F}" srcOrd="0" destOrd="0" presId="urn:microsoft.com/office/officeart/2005/8/layout/orgChart1"/>
    <dgm:cxn modelId="{286ACA48-928A-4B77-B4AD-9267B6DFE0D8}" type="presOf" srcId="{680563C3-2DF1-4E03-9208-31097273E956}" destId="{DA3D83AF-EA9D-421F-BCB9-0D9926A69C15}" srcOrd="0" destOrd="0" presId="urn:microsoft.com/office/officeart/2005/8/layout/orgChart1"/>
    <dgm:cxn modelId="{96455B69-ED4C-4036-9A92-5BA27D553A43}" srcId="{552F18A0-ACAA-4D63-8E69-1915125A266B}" destId="{15D1281D-9DA5-4284-A377-BB836A08429A}" srcOrd="0" destOrd="0" parTransId="{B566D8C7-D32F-413F-A113-0AED84412101}" sibTransId="{2BEB1BF5-16FD-4F01-B30E-B3B521994364}"/>
    <dgm:cxn modelId="{40ED996A-1499-4FA3-A5B3-D2DEB66705C9}" type="presOf" srcId="{8F094EB6-AC91-4AF9-B6DA-2719C8817777}" destId="{10B16B33-15CE-4199-B395-707AEC328F12}" srcOrd="0" destOrd="0" presId="urn:microsoft.com/office/officeart/2005/8/layout/orgChart1"/>
    <dgm:cxn modelId="{FA4A1C6E-10AF-49DB-B1BE-8E57AED662B7}" type="presOf" srcId="{5CEF4B43-7A80-4730-AA15-A9EB7F3B72A7}" destId="{17C034F8-BFDD-4AFA-B67D-607C0F2FC35F}" srcOrd="1" destOrd="0" presId="urn:microsoft.com/office/officeart/2005/8/layout/orgChart1"/>
    <dgm:cxn modelId="{3A1CEF70-375D-4886-BF53-F18B70FF3A3F}" type="presOf" srcId="{680563C3-2DF1-4E03-9208-31097273E956}" destId="{889A78ED-FDF1-42B0-BEF0-EEEFA7ABED09}" srcOrd="1" destOrd="0" presId="urn:microsoft.com/office/officeart/2005/8/layout/orgChart1"/>
    <dgm:cxn modelId="{DBBEBE51-6FED-4C70-ABF1-5D0FBDAF7D42}" type="presOf" srcId="{82C4A090-2211-4DBF-A5D3-FDB0AAE2B638}" destId="{B51C6161-505D-4778-8142-7260B7B6603A}" srcOrd="0" destOrd="0" presId="urn:microsoft.com/office/officeart/2005/8/layout/orgChart1"/>
    <dgm:cxn modelId="{C0D8E852-58A1-47D7-8BA9-DDA430247A3F}" srcId="{70E599E4-A1D4-4FC4-A520-7C133FB69B54}" destId="{29572079-A731-4267-B555-0D8A02F729C1}" srcOrd="0" destOrd="0" parTransId="{6B18CEAB-DFAC-4A1B-B6A0-69A42480EA24}" sibTransId="{FBB7AAAA-FBE4-415E-99AE-485238763CB3}"/>
    <dgm:cxn modelId="{22C3FE54-3AD9-4683-B80B-4AC080CDD2EF}" type="presOf" srcId="{BE31D340-8526-4270-9CCD-16E7146B60A4}" destId="{E81E2BF0-F86D-4FC6-9AF7-68FC491A22C1}" srcOrd="0" destOrd="0" presId="urn:microsoft.com/office/officeart/2005/8/layout/orgChart1"/>
    <dgm:cxn modelId="{2E07B856-4E38-47B8-B946-5F69B43881FD}" type="presOf" srcId="{20C01C1C-FAA8-488B-BE24-7908D7F76BAA}" destId="{CB41EF85-B2A6-4A70-9163-3E26B7C5DE2D}" srcOrd="1" destOrd="0" presId="urn:microsoft.com/office/officeart/2005/8/layout/orgChart1"/>
    <dgm:cxn modelId="{ED46A878-6073-473D-BDF5-40289CC6178C}" type="presOf" srcId="{29572079-A731-4267-B555-0D8A02F729C1}" destId="{F76A92F6-2691-4C72-9C8C-9A6FCEC8ABCC}" srcOrd="0" destOrd="0" presId="urn:microsoft.com/office/officeart/2005/8/layout/orgChart1"/>
    <dgm:cxn modelId="{84AAB881-0923-433A-84E4-92FBC4E9833B}" type="presOf" srcId="{299337F9-FA7B-41F0-BDE8-9EC0D607734C}" destId="{86B9F488-8930-4394-B068-FB2DA038AE93}" srcOrd="0" destOrd="0" presId="urn:microsoft.com/office/officeart/2005/8/layout/orgChart1"/>
    <dgm:cxn modelId="{3B379088-E0B6-4631-89CF-157AD5200DE8}" srcId="{A8FD74AE-2DF8-4AE1-AC8A-3AFE0E8B599C}" destId="{5CEF4B43-7A80-4730-AA15-A9EB7F3B72A7}" srcOrd="0" destOrd="0" parTransId="{31675152-D67A-47F8-BC4F-552E37D37166}" sibTransId="{C6925AFA-FF0C-4DA2-97FE-C2351FF2038C}"/>
    <dgm:cxn modelId="{81BB838E-CBC9-438B-ACDE-1648F6ADC0EC}" srcId="{D24B129D-B8FA-4E4E-A910-6A4726CDCF84}" destId="{A8FD74AE-2DF8-4AE1-AC8A-3AFE0E8B599C}" srcOrd="0" destOrd="0" parTransId="{912D718D-8781-4B63-88F2-35B476E4A56C}" sibTransId="{6E58A68A-484B-4DF9-A9DE-69301DFF41A2}"/>
    <dgm:cxn modelId="{FEB17590-B3AC-450A-98A6-D983F67FCC0C}" type="presOf" srcId="{552F18A0-ACAA-4D63-8E69-1915125A266B}" destId="{CF16CA5D-0345-4A9A-ACCF-DC4C6C357783}" srcOrd="1" destOrd="0" presId="urn:microsoft.com/office/officeart/2005/8/layout/orgChart1"/>
    <dgm:cxn modelId="{3A785591-D035-4F8F-A979-3693151C95FC}" type="presOf" srcId="{31675152-D67A-47F8-BC4F-552E37D37166}" destId="{1CB1A930-7AF0-42CC-AA77-8208C6E740AA}" srcOrd="0" destOrd="0" presId="urn:microsoft.com/office/officeart/2005/8/layout/orgChart1"/>
    <dgm:cxn modelId="{77052396-14AE-457A-91D5-CDFB237DB9C7}" type="presOf" srcId="{DB60F57C-75AB-4EED-9C91-1EA8B5B79B1D}" destId="{5A28A3BE-959E-47B0-97AF-686EF9048F4C}" srcOrd="0" destOrd="0" presId="urn:microsoft.com/office/officeart/2005/8/layout/orgChart1"/>
    <dgm:cxn modelId="{A5A97398-40A1-476A-9FBD-37A921F1F2CC}" type="presOf" srcId="{16C64092-5A96-44F2-8915-CF4BE3AC567C}" destId="{13B1E80F-7769-4969-ABB0-B12CC9DF4AC8}" srcOrd="0" destOrd="0" presId="urn:microsoft.com/office/officeart/2005/8/layout/orgChart1"/>
    <dgm:cxn modelId="{FDF2569D-25F9-403D-A961-311D6295A989}" type="presOf" srcId="{6B18CEAB-DFAC-4A1B-B6A0-69A42480EA24}" destId="{AF65E8D9-B119-4CCF-9922-A874454D9C89}" srcOrd="0" destOrd="0" presId="urn:microsoft.com/office/officeart/2005/8/layout/orgChart1"/>
    <dgm:cxn modelId="{C772CB9F-133E-493C-BDA8-9752AB08B773}" type="presOf" srcId="{1E6A5212-4B55-416B-92DD-317A4A119CA2}" destId="{6832B0F2-40C3-490F-B777-B3E3DC6DD06F}" srcOrd="0" destOrd="0" presId="urn:microsoft.com/office/officeart/2005/8/layout/orgChart1"/>
    <dgm:cxn modelId="{28AD73A0-7047-46FE-9D42-DBD1E5C92476}" type="presOf" srcId="{24C2B7D7-69FA-4388-B106-9AEEE4B7C7A4}" destId="{ED19B2B2-1D59-48D7-B449-7C3876E26263}" srcOrd="0" destOrd="0" presId="urn:microsoft.com/office/officeart/2005/8/layout/orgChart1"/>
    <dgm:cxn modelId="{380DF2A0-6670-47B9-B0BA-F1EB1CCF5FF2}" type="presOf" srcId="{97DB2D8B-5B9F-4F55-9D6B-A5836E332AAE}" destId="{5919FA17-1B25-4B0A-A028-3E26DA70CF11}" srcOrd="0" destOrd="0" presId="urn:microsoft.com/office/officeart/2005/8/layout/orgChart1"/>
    <dgm:cxn modelId="{F54534A1-80BF-4451-AEC0-BC56A5240C55}" srcId="{16C64092-5A96-44F2-8915-CF4BE3AC567C}" destId="{9D64107F-7A0C-41CD-88E5-BF48C07895A2}" srcOrd="0" destOrd="0" parTransId="{2010BCC5-BB35-4775-9952-BA7E8DCEAC00}" sibTransId="{3FB6D27C-045F-4025-AA84-BC3FE1348159}"/>
    <dgm:cxn modelId="{66FAC0A6-AA0B-4766-9721-03C78D38743B}" type="presOf" srcId="{16C64092-5A96-44F2-8915-CF4BE3AC567C}" destId="{BD44A1F1-4A89-45F6-941C-38331B6AE93A}" srcOrd="1" destOrd="0" presId="urn:microsoft.com/office/officeart/2005/8/layout/orgChart1"/>
    <dgm:cxn modelId="{D9AB7EAA-2FF5-4AEA-B7D5-211E72E5197B}" type="presOf" srcId="{9D64107F-7A0C-41CD-88E5-BF48C07895A2}" destId="{83E80825-BF8D-400A-8078-465AE0558A14}" srcOrd="1" destOrd="0" presId="urn:microsoft.com/office/officeart/2005/8/layout/orgChart1"/>
    <dgm:cxn modelId="{D255ADAE-9F7E-4215-854A-05949D5BE0B3}" type="presOf" srcId="{70E599E4-A1D4-4FC4-A520-7C133FB69B54}" destId="{C60898BA-11C3-4ACB-9FBD-77086CAB8F7C}" srcOrd="0" destOrd="0" presId="urn:microsoft.com/office/officeart/2005/8/layout/orgChart1"/>
    <dgm:cxn modelId="{4798F2B3-AD51-4008-BC7F-EF4A25A45AE3}" type="presOf" srcId="{20C01C1C-FAA8-488B-BE24-7908D7F76BAA}" destId="{9B16B002-103D-4BAE-9FEB-514BBF59123B}" srcOrd="0" destOrd="0" presId="urn:microsoft.com/office/officeart/2005/8/layout/orgChart1"/>
    <dgm:cxn modelId="{400CDEB5-F051-4F9D-BC86-418196536C8B}" srcId="{8F094EB6-AC91-4AF9-B6DA-2719C8817777}" destId="{D24B129D-B8FA-4E4E-A910-6A4726CDCF84}" srcOrd="1" destOrd="0" parTransId="{1E6A5212-4B55-416B-92DD-317A4A119CA2}" sibTransId="{63D4615F-47D3-4CA6-9EA7-35F945A5E439}"/>
    <dgm:cxn modelId="{3661EBB5-5184-41D3-8A40-933220987185}" type="presOf" srcId="{0C02CFE3-916B-468C-A581-9245534832A8}" destId="{601C0DEE-F956-4164-B6F5-74C617C11A4E}" srcOrd="1" destOrd="0" presId="urn:microsoft.com/office/officeart/2005/8/layout/orgChart1"/>
    <dgm:cxn modelId="{586625BA-FD84-465C-972D-A67247F86C34}" type="presOf" srcId="{CEF8CB6D-54F5-473E-819B-5FEAB2F05457}" destId="{FFEE6504-9A5A-4C2A-8DAF-B1F26A6FD414}" srcOrd="0" destOrd="0" presId="urn:microsoft.com/office/officeart/2005/8/layout/orgChart1"/>
    <dgm:cxn modelId="{F58E06C7-043D-4A73-AF90-AA2F03D0C610}" srcId="{8F094EB6-AC91-4AF9-B6DA-2719C8817777}" destId="{70E599E4-A1D4-4FC4-A520-7C133FB69B54}" srcOrd="2" destOrd="0" parTransId="{82C4A090-2211-4DBF-A5D3-FDB0AAE2B638}" sibTransId="{595B9C9B-9C64-48F9-9914-8CF6725319D2}"/>
    <dgm:cxn modelId="{90D4A1C7-660F-4110-BBEB-3E30EDD10A61}" type="presOf" srcId="{9D64107F-7A0C-41CD-88E5-BF48C07895A2}" destId="{D1CE9681-CF4B-45F1-8D68-CCBCFA423877}" srcOrd="0" destOrd="0" presId="urn:microsoft.com/office/officeart/2005/8/layout/orgChart1"/>
    <dgm:cxn modelId="{2FBED4C7-738D-4C78-B315-F0A4AC597186}" type="presOf" srcId="{912D718D-8781-4B63-88F2-35B476E4A56C}" destId="{7E1D7E1F-1377-47C3-8162-8DB4A604DD9D}" srcOrd="0" destOrd="0" presId="urn:microsoft.com/office/officeart/2005/8/layout/orgChart1"/>
    <dgm:cxn modelId="{C876B7CD-F0A9-4FE4-8003-4F002CB6DE2F}" type="presOf" srcId="{3960D901-2A35-4ADC-B7C8-4AF51A2B2AB0}" destId="{7335DD96-BE50-4E95-AA67-14606F836F04}" srcOrd="0" destOrd="0" presId="urn:microsoft.com/office/officeart/2005/8/layout/orgChart1"/>
    <dgm:cxn modelId="{A58C59CE-C29D-4866-A3FE-CB03D70AFDD0}" type="presOf" srcId="{15D1281D-9DA5-4284-A377-BB836A08429A}" destId="{DA7E82C4-ACFA-4640-9ED4-3644E2B184C6}" srcOrd="1" destOrd="0" presId="urn:microsoft.com/office/officeart/2005/8/layout/orgChart1"/>
    <dgm:cxn modelId="{F37219DD-E5CD-4C41-9C1C-D2BFBB51B4D1}" srcId="{20C01C1C-FAA8-488B-BE24-7908D7F76BAA}" destId="{24C2B7D7-69FA-4388-B106-9AEEE4B7C7A4}" srcOrd="0" destOrd="0" parTransId="{5286E0AA-B604-42EF-AB35-C499E281C1E1}" sibTransId="{58A2DE9E-2FEC-4D71-9902-611DCBFCCB52}"/>
    <dgm:cxn modelId="{F6BFAFEB-DE68-4AF5-AEF7-477E4CC6E8B0}" type="presOf" srcId="{A8FD74AE-2DF8-4AE1-AC8A-3AFE0E8B599C}" destId="{A29D3E5A-DA5A-4609-8739-20AFD4AEC6C2}" srcOrd="0" destOrd="0" presId="urn:microsoft.com/office/officeart/2005/8/layout/orgChart1"/>
    <dgm:cxn modelId="{BFAFD5ED-EFDF-459E-B919-8DBE266DE028}" type="presOf" srcId="{D24B129D-B8FA-4E4E-A910-6A4726CDCF84}" destId="{25FDBAAE-0A27-4F93-BFDA-655CF4295FEA}" srcOrd="0" destOrd="0" presId="urn:microsoft.com/office/officeart/2005/8/layout/orgChart1"/>
    <dgm:cxn modelId="{8D6DD7EE-3CAC-41C8-B0F5-AA226E75AE63}" type="presOf" srcId="{6F90FDF5-5C05-4830-A321-B0180442F67C}" destId="{D71256EB-36B7-40FD-89FB-DF9D2D3D3E3F}" srcOrd="0" destOrd="0" presId="urn:microsoft.com/office/officeart/2005/8/layout/orgChart1"/>
    <dgm:cxn modelId="{F81094F1-5015-4520-893D-CF76E6AFDE47}" srcId="{CEF8CB6D-54F5-473E-819B-5FEAB2F05457}" destId="{8F094EB6-AC91-4AF9-B6DA-2719C8817777}" srcOrd="0" destOrd="0" parTransId="{58D999F0-3429-4357-9524-664AD0DC834C}" sibTransId="{10EBE233-6993-4752-86DB-B5A90194CBEA}"/>
    <dgm:cxn modelId="{C62948F2-D516-4045-BEB1-81ECD39FBA5E}" type="presOf" srcId="{2010BCC5-BB35-4775-9952-BA7E8DCEAC00}" destId="{157FAA8A-0D17-4699-BA3A-AEBE1F95959C}" srcOrd="0" destOrd="0" presId="urn:microsoft.com/office/officeart/2005/8/layout/orgChart1"/>
    <dgm:cxn modelId="{54B513F4-F93E-4757-8775-C1F94156EB69}" type="presOf" srcId="{561B61AB-B9BE-4C14-931B-BB8F499F4E9A}" destId="{3E1FDFE3-F69B-4D84-888F-B7F8AC610B6A}" srcOrd="0" destOrd="0" presId="urn:microsoft.com/office/officeart/2005/8/layout/orgChart1"/>
    <dgm:cxn modelId="{057761FA-E92B-4470-B374-7BF72ED1BB4A}" type="presOf" srcId="{29572079-A731-4267-B555-0D8A02F729C1}" destId="{190423A8-A487-461B-8F41-2415FB539188}" srcOrd="1" destOrd="0" presId="urn:microsoft.com/office/officeart/2005/8/layout/orgChart1"/>
    <dgm:cxn modelId="{8A1280FC-5D80-4D91-A6F4-1DD7F9A185C7}" srcId="{3960D901-2A35-4ADC-B7C8-4AF51A2B2AB0}" destId="{299337F9-FA7B-41F0-BDE8-9EC0D607734C}" srcOrd="0" destOrd="0" parTransId="{07AD20B3-6942-46F4-B83B-2F7ADAB4B515}" sibTransId="{ACDEF9E7-EB16-4AB3-9BCE-B3E96528E64C}"/>
    <dgm:cxn modelId="{FA590FFD-0804-4568-BD9A-673B38F2F061}" type="presOf" srcId="{A8FD74AE-2DF8-4AE1-AC8A-3AFE0E8B599C}" destId="{9D146F6C-1B02-4DDE-85A4-3345B83D8666}" srcOrd="1" destOrd="0" presId="urn:microsoft.com/office/officeart/2005/8/layout/orgChart1"/>
    <dgm:cxn modelId="{A6E576FD-1C48-4C0A-ADF4-78F55ED03896}" type="presOf" srcId="{5286E0AA-B604-42EF-AB35-C499E281C1E1}" destId="{604F4792-978F-4CBB-A328-C3451D4C3DF0}" srcOrd="0" destOrd="0" presId="urn:microsoft.com/office/officeart/2005/8/layout/orgChart1"/>
    <dgm:cxn modelId="{D48187FE-BB78-4E42-8421-8D96D33EB5BE}" type="presOf" srcId="{70E599E4-A1D4-4FC4-A520-7C133FB69B54}" destId="{A502E6B6-153B-4472-93CD-1C9E81715F11}" srcOrd="1" destOrd="0" presId="urn:microsoft.com/office/officeart/2005/8/layout/orgChart1"/>
    <dgm:cxn modelId="{880791FF-8BB3-4C46-A8D1-E03D4B897F08}" type="presOf" srcId="{24C2B7D7-69FA-4388-B106-9AEEE4B7C7A4}" destId="{B96C485D-B4EB-4930-817A-79364DBE3F07}" srcOrd="1" destOrd="0" presId="urn:microsoft.com/office/officeart/2005/8/layout/orgChart1"/>
    <dgm:cxn modelId="{7C2ABC79-FEAE-4105-8519-4D08FACF0E2F}" type="presParOf" srcId="{FFEE6504-9A5A-4C2A-8DAF-B1F26A6FD414}" destId="{A261FE64-5755-4B84-84D8-86350F6DEC56}" srcOrd="0" destOrd="0" presId="urn:microsoft.com/office/officeart/2005/8/layout/orgChart1"/>
    <dgm:cxn modelId="{B7A5A814-F98E-49C7-8E99-9136B154151E}" type="presParOf" srcId="{A261FE64-5755-4B84-84D8-86350F6DEC56}" destId="{94BC6A0E-7BCF-4E62-85DF-E83AFAF12837}" srcOrd="0" destOrd="0" presId="urn:microsoft.com/office/officeart/2005/8/layout/orgChart1"/>
    <dgm:cxn modelId="{E300BE14-8700-411C-9FCE-7DD786137429}" type="presParOf" srcId="{94BC6A0E-7BCF-4E62-85DF-E83AFAF12837}" destId="{10B16B33-15CE-4199-B395-707AEC328F12}" srcOrd="0" destOrd="0" presId="urn:microsoft.com/office/officeart/2005/8/layout/orgChart1"/>
    <dgm:cxn modelId="{57C6AF99-0EA8-401A-A0F9-BF40AF23458B}" type="presParOf" srcId="{94BC6A0E-7BCF-4E62-85DF-E83AFAF12837}" destId="{FE18E9F7-A9E1-4B20-BE7B-B4A7D93519E5}" srcOrd="1" destOrd="0" presId="urn:microsoft.com/office/officeart/2005/8/layout/orgChart1"/>
    <dgm:cxn modelId="{68A038FE-777F-4861-8304-C56D46F5E7A2}" type="presParOf" srcId="{A261FE64-5755-4B84-84D8-86350F6DEC56}" destId="{D10B6110-66CF-43D3-9D79-0C9DC206DB42}" srcOrd="1" destOrd="0" presId="urn:microsoft.com/office/officeart/2005/8/layout/orgChart1"/>
    <dgm:cxn modelId="{0FD1FACC-4111-4531-9501-BC064C6BC7C2}" type="presParOf" srcId="{D10B6110-66CF-43D3-9D79-0C9DC206DB42}" destId="{5A28A3BE-959E-47B0-97AF-686EF9048F4C}" srcOrd="0" destOrd="0" presId="urn:microsoft.com/office/officeart/2005/8/layout/orgChart1"/>
    <dgm:cxn modelId="{F2A0E2A9-7027-41D8-91BD-AAF957303D4B}" type="presParOf" srcId="{D10B6110-66CF-43D3-9D79-0C9DC206DB42}" destId="{2E97D7AC-563D-42AD-B2E2-30F141566EC2}" srcOrd="1" destOrd="0" presId="urn:microsoft.com/office/officeart/2005/8/layout/orgChart1"/>
    <dgm:cxn modelId="{A72CC3C9-AD0E-4A2E-9038-80B2C824C20E}" type="presParOf" srcId="{2E97D7AC-563D-42AD-B2E2-30F141566EC2}" destId="{BE23C4E3-EE4A-4FA0-912A-AD2A4C2B1104}" srcOrd="0" destOrd="0" presId="urn:microsoft.com/office/officeart/2005/8/layout/orgChart1"/>
    <dgm:cxn modelId="{9FFD9C95-00A9-4117-BED7-3512E7E7D2BA}" type="presParOf" srcId="{BE23C4E3-EE4A-4FA0-912A-AD2A4C2B1104}" destId="{13B1E80F-7769-4969-ABB0-B12CC9DF4AC8}" srcOrd="0" destOrd="0" presId="urn:microsoft.com/office/officeart/2005/8/layout/orgChart1"/>
    <dgm:cxn modelId="{26624C04-61D5-4DAC-8565-C502D5BC72F6}" type="presParOf" srcId="{BE23C4E3-EE4A-4FA0-912A-AD2A4C2B1104}" destId="{BD44A1F1-4A89-45F6-941C-38331B6AE93A}" srcOrd="1" destOrd="0" presId="urn:microsoft.com/office/officeart/2005/8/layout/orgChart1"/>
    <dgm:cxn modelId="{7FCCB225-9BD1-4D81-ACB8-6A8A0658E1F1}" type="presParOf" srcId="{2E97D7AC-563D-42AD-B2E2-30F141566EC2}" destId="{A00385AA-7AF0-4688-9B6C-825E4A3AFB6F}" srcOrd="1" destOrd="0" presId="urn:microsoft.com/office/officeart/2005/8/layout/orgChart1"/>
    <dgm:cxn modelId="{3CD1A812-D912-46D2-A6B0-931FB7D42419}" type="presParOf" srcId="{A00385AA-7AF0-4688-9B6C-825E4A3AFB6F}" destId="{157FAA8A-0D17-4699-BA3A-AEBE1F95959C}" srcOrd="0" destOrd="0" presId="urn:microsoft.com/office/officeart/2005/8/layout/orgChart1"/>
    <dgm:cxn modelId="{8794306B-8897-41F1-9930-63F617EC4DAE}" type="presParOf" srcId="{A00385AA-7AF0-4688-9B6C-825E4A3AFB6F}" destId="{0688892E-E90A-4B4E-9148-8D8220007013}" srcOrd="1" destOrd="0" presId="urn:microsoft.com/office/officeart/2005/8/layout/orgChart1"/>
    <dgm:cxn modelId="{47CA3E20-13AD-4593-839A-03B066487785}" type="presParOf" srcId="{0688892E-E90A-4B4E-9148-8D8220007013}" destId="{B44FBF59-1007-4DDD-8D47-844E8E715EE9}" srcOrd="0" destOrd="0" presId="urn:microsoft.com/office/officeart/2005/8/layout/orgChart1"/>
    <dgm:cxn modelId="{0C5FAEDF-DE90-49CE-8BF8-4DFDD3B96430}" type="presParOf" srcId="{B44FBF59-1007-4DDD-8D47-844E8E715EE9}" destId="{D1CE9681-CF4B-45F1-8D68-CCBCFA423877}" srcOrd="0" destOrd="0" presId="urn:microsoft.com/office/officeart/2005/8/layout/orgChart1"/>
    <dgm:cxn modelId="{3A5BBCDD-04B6-47B4-BBCB-211B85063013}" type="presParOf" srcId="{B44FBF59-1007-4DDD-8D47-844E8E715EE9}" destId="{83E80825-BF8D-400A-8078-465AE0558A14}" srcOrd="1" destOrd="0" presId="urn:microsoft.com/office/officeart/2005/8/layout/orgChart1"/>
    <dgm:cxn modelId="{58428C20-021A-49AD-9866-1782232879C8}" type="presParOf" srcId="{0688892E-E90A-4B4E-9148-8D8220007013}" destId="{D233F72F-4B49-4FFB-B63A-04693FA17162}" srcOrd="1" destOrd="0" presId="urn:microsoft.com/office/officeart/2005/8/layout/orgChart1"/>
    <dgm:cxn modelId="{511FFF5E-7F23-4AA1-872D-4E9F4002EE51}" type="presParOf" srcId="{D233F72F-4B49-4FFB-B63A-04693FA17162}" destId="{E81E2BF0-F86D-4FC6-9AF7-68FC491A22C1}" srcOrd="0" destOrd="0" presId="urn:microsoft.com/office/officeart/2005/8/layout/orgChart1"/>
    <dgm:cxn modelId="{953A4140-B746-40B3-A514-0BD0C0A5D7A2}" type="presParOf" srcId="{D233F72F-4B49-4FFB-B63A-04693FA17162}" destId="{B1A38C11-9935-43D3-8555-5B59544DDA17}" srcOrd="1" destOrd="0" presId="urn:microsoft.com/office/officeart/2005/8/layout/orgChart1"/>
    <dgm:cxn modelId="{5F4F0F29-ECE7-46FB-BB40-0EFD7D8B8B99}" type="presParOf" srcId="{B1A38C11-9935-43D3-8555-5B59544DDA17}" destId="{582C0032-FC02-4E20-937E-73F6B4BFA5F2}" srcOrd="0" destOrd="0" presId="urn:microsoft.com/office/officeart/2005/8/layout/orgChart1"/>
    <dgm:cxn modelId="{342AFE53-BF31-4E11-83F0-0B4C8C2A0012}" type="presParOf" srcId="{582C0032-FC02-4E20-937E-73F6B4BFA5F2}" destId="{DA3D83AF-EA9D-421F-BCB9-0D9926A69C15}" srcOrd="0" destOrd="0" presId="urn:microsoft.com/office/officeart/2005/8/layout/orgChart1"/>
    <dgm:cxn modelId="{29D1B9AA-F2CD-4BC8-A424-E3D94B990562}" type="presParOf" srcId="{582C0032-FC02-4E20-937E-73F6B4BFA5F2}" destId="{889A78ED-FDF1-42B0-BEF0-EEEFA7ABED09}" srcOrd="1" destOrd="0" presId="urn:microsoft.com/office/officeart/2005/8/layout/orgChart1"/>
    <dgm:cxn modelId="{C40F773F-3AE5-4D5C-8A31-AC8B7E2D64F9}" type="presParOf" srcId="{B1A38C11-9935-43D3-8555-5B59544DDA17}" destId="{DAFE5285-D4A6-4E87-8616-45E1D6B28A2B}" srcOrd="1" destOrd="0" presId="urn:microsoft.com/office/officeart/2005/8/layout/orgChart1"/>
    <dgm:cxn modelId="{3326DDF3-7658-4805-A65E-FEFD38FEE3E1}" type="presParOf" srcId="{B1A38C11-9935-43D3-8555-5B59544DDA17}" destId="{AA7B40C2-0167-477F-AC9D-F9B3EB98E42E}" srcOrd="2" destOrd="0" presId="urn:microsoft.com/office/officeart/2005/8/layout/orgChart1"/>
    <dgm:cxn modelId="{128E2059-7B67-44DC-83C3-AB0B21EA3B5F}" type="presParOf" srcId="{0688892E-E90A-4B4E-9148-8D8220007013}" destId="{53C0F93A-987F-44E6-8972-E4317612899F}" srcOrd="2" destOrd="0" presId="urn:microsoft.com/office/officeart/2005/8/layout/orgChart1"/>
    <dgm:cxn modelId="{B961374D-7ED8-4834-852A-7A7FAD7772B4}" type="presParOf" srcId="{A00385AA-7AF0-4688-9B6C-825E4A3AFB6F}" destId="{3E1FDFE3-F69B-4D84-888F-B7F8AC610B6A}" srcOrd="2" destOrd="0" presId="urn:microsoft.com/office/officeart/2005/8/layout/orgChart1"/>
    <dgm:cxn modelId="{2D31E86D-1C1C-43A8-A21F-2AAB3D34CCC8}" type="presParOf" srcId="{A00385AA-7AF0-4688-9B6C-825E4A3AFB6F}" destId="{FDDE7709-FDE6-4912-8A9A-F60FB85B55F8}" srcOrd="3" destOrd="0" presId="urn:microsoft.com/office/officeart/2005/8/layout/orgChart1"/>
    <dgm:cxn modelId="{BCBED866-92A9-458C-90A8-5A497062FAB9}" type="presParOf" srcId="{FDDE7709-FDE6-4912-8A9A-F60FB85B55F8}" destId="{D665DCB1-5A1A-4117-9FCE-40E6B0EEBAE9}" srcOrd="0" destOrd="0" presId="urn:microsoft.com/office/officeart/2005/8/layout/orgChart1"/>
    <dgm:cxn modelId="{B8A46B8B-97E9-4103-BF3A-36F0F8523CA5}" type="presParOf" srcId="{D665DCB1-5A1A-4117-9FCE-40E6B0EEBAE9}" destId="{9B16B002-103D-4BAE-9FEB-514BBF59123B}" srcOrd="0" destOrd="0" presId="urn:microsoft.com/office/officeart/2005/8/layout/orgChart1"/>
    <dgm:cxn modelId="{39842AAE-7217-49A0-8D52-62482A96E172}" type="presParOf" srcId="{D665DCB1-5A1A-4117-9FCE-40E6B0EEBAE9}" destId="{CB41EF85-B2A6-4A70-9163-3E26B7C5DE2D}" srcOrd="1" destOrd="0" presId="urn:microsoft.com/office/officeart/2005/8/layout/orgChart1"/>
    <dgm:cxn modelId="{2B4EA1A1-3A44-4353-A737-920B82814995}" type="presParOf" srcId="{FDDE7709-FDE6-4912-8A9A-F60FB85B55F8}" destId="{AD37215E-2262-4E88-87A5-1FA3B074B909}" srcOrd="1" destOrd="0" presId="urn:microsoft.com/office/officeart/2005/8/layout/orgChart1"/>
    <dgm:cxn modelId="{92864091-5B8D-4F1B-B5D5-E851A3BA4AF0}" type="presParOf" srcId="{AD37215E-2262-4E88-87A5-1FA3B074B909}" destId="{604F4792-978F-4CBB-A328-C3451D4C3DF0}" srcOrd="0" destOrd="0" presId="urn:microsoft.com/office/officeart/2005/8/layout/orgChart1"/>
    <dgm:cxn modelId="{2EF446BC-C245-40AD-92B9-7B2C0C31DABB}" type="presParOf" srcId="{AD37215E-2262-4E88-87A5-1FA3B074B909}" destId="{5CCC88CC-F4D0-4D05-B055-DF66D09DEE39}" srcOrd="1" destOrd="0" presId="urn:microsoft.com/office/officeart/2005/8/layout/orgChart1"/>
    <dgm:cxn modelId="{D8E0C032-AC53-4CC1-B8A4-7C003BB4A835}" type="presParOf" srcId="{5CCC88CC-F4D0-4D05-B055-DF66D09DEE39}" destId="{E376207B-A7EC-435B-A807-9612AE5EFEB1}" srcOrd="0" destOrd="0" presId="urn:microsoft.com/office/officeart/2005/8/layout/orgChart1"/>
    <dgm:cxn modelId="{F2761ED3-AEBB-4B87-B2AC-6166FAE50CBB}" type="presParOf" srcId="{E376207B-A7EC-435B-A807-9612AE5EFEB1}" destId="{ED19B2B2-1D59-48D7-B449-7C3876E26263}" srcOrd="0" destOrd="0" presId="urn:microsoft.com/office/officeart/2005/8/layout/orgChart1"/>
    <dgm:cxn modelId="{E2B7C987-6F97-4E05-A574-BD730E366B7C}" type="presParOf" srcId="{E376207B-A7EC-435B-A807-9612AE5EFEB1}" destId="{B96C485D-B4EB-4930-817A-79364DBE3F07}" srcOrd="1" destOrd="0" presId="urn:microsoft.com/office/officeart/2005/8/layout/orgChart1"/>
    <dgm:cxn modelId="{51BC4A33-D9A4-45EE-B608-23AD0058A324}" type="presParOf" srcId="{5CCC88CC-F4D0-4D05-B055-DF66D09DEE39}" destId="{E20F3907-26DF-4A14-A0CC-7A9719450339}" srcOrd="1" destOrd="0" presId="urn:microsoft.com/office/officeart/2005/8/layout/orgChart1"/>
    <dgm:cxn modelId="{B4B47B17-D80D-4E13-A002-95E853E57BB3}" type="presParOf" srcId="{5CCC88CC-F4D0-4D05-B055-DF66D09DEE39}" destId="{ECBDC278-E2F2-4F3B-BCA2-61CF130B0288}" srcOrd="2" destOrd="0" presId="urn:microsoft.com/office/officeart/2005/8/layout/orgChart1"/>
    <dgm:cxn modelId="{C82C6130-BD93-47AB-85C6-E5B342914908}" type="presParOf" srcId="{FDDE7709-FDE6-4912-8A9A-F60FB85B55F8}" destId="{AC7BDB27-2A1F-4E8F-AA3C-C995B3F99BAB}" srcOrd="2" destOrd="0" presId="urn:microsoft.com/office/officeart/2005/8/layout/orgChart1"/>
    <dgm:cxn modelId="{350E701F-6123-497E-8465-2CB313B347DF}" type="presParOf" srcId="{2E97D7AC-563D-42AD-B2E2-30F141566EC2}" destId="{334CEEBA-66C9-4B6A-B59C-0FA2DC342176}" srcOrd="2" destOrd="0" presId="urn:microsoft.com/office/officeart/2005/8/layout/orgChart1"/>
    <dgm:cxn modelId="{8038AE6B-7C11-43ED-95F9-57C6270E2884}" type="presParOf" srcId="{D10B6110-66CF-43D3-9D79-0C9DC206DB42}" destId="{6832B0F2-40C3-490F-B777-B3E3DC6DD06F}" srcOrd="2" destOrd="0" presId="urn:microsoft.com/office/officeart/2005/8/layout/orgChart1"/>
    <dgm:cxn modelId="{CB9BFCC7-5374-44C0-B8BD-7858051522C7}" type="presParOf" srcId="{D10B6110-66CF-43D3-9D79-0C9DC206DB42}" destId="{B002806F-2974-4AA8-8478-B575A7E0A3DE}" srcOrd="3" destOrd="0" presId="urn:microsoft.com/office/officeart/2005/8/layout/orgChart1"/>
    <dgm:cxn modelId="{C2F819B1-5605-4B64-ACFF-BBA18676128A}" type="presParOf" srcId="{B002806F-2974-4AA8-8478-B575A7E0A3DE}" destId="{D0DE51D8-C312-426C-A892-743DCC30B7C8}" srcOrd="0" destOrd="0" presId="urn:microsoft.com/office/officeart/2005/8/layout/orgChart1"/>
    <dgm:cxn modelId="{101C433B-5EA1-4490-ABCC-ED2FE06B328C}" type="presParOf" srcId="{D0DE51D8-C312-426C-A892-743DCC30B7C8}" destId="{25FDBAAE-0A27-4F93-BFDA-655CF4295FEA}" srcOrd="0" destOrd="0" presId="urn:microsoft.com/office/officeart/2005/8/layout/orgChart1"/>
    <dgm:cxn modelId="{8149B7DA-4FD5-46FE-881D-40BDA4BF008F}" type="presParOf" srcId="{D0DE51D8-C312-426C-A892-743DCC30B7C8}" destId="{90FB4D79-9A29-4994-93B5-E61E0A998F31}" srcOrd="1" destOrd="0" presId="urn:microsoft.com/office/officeart/2005/8/layout/orgChart1"/>
    <dgm:cxn modelId="{FE8CEA22-D322-4A18-8AAB-3C7BD0032206}" type="presParOf" srcId="{B002806F-2974-4AA8-8478-B575A7E0A3DE}" destId="{EFA3CCC3-CC28-4F4F-A4CA-2DE278A7E431}" srcOrd="1" destOrd="0" presId="urn:microsoft.com/office/officeart/2005/8/layout/orgChart1"/>
    <dgm:cxn modelId="{1E076A15-7048-44BE-82AE-F67B27130BF3}" type="presParOf" srcId="{EFA3CCC3-CC28-4F4F-A4CA-2DE278A7E431}" destId="{7E1D7E1F-1377-47C3-8162-8DB4A604DD9D}" srcOrd="0" destOrd="0" presId="urn:microsoft.com/office/officeart/2005/8/layout/orgChart1"/>
    <dgm:cxn modelId="{1131D1B7-F08B-4A17-A60C-B8C6FD85EF1A}" type="presParOf" srcId="{EFA3CCC3-CC28-4F4F-A4CA-2DE278A7E431}" destId="{BC61D9D9-4784-4F1B-9E69-EDA172402DCE}" srcOrd="1" destOrd="0" presId="urn:microsoft.com/office/officeart/2005/8/layout/orgChart1"/>
    <dgm:cxn modelId="{06C4B7E7-1B39-4C32-9F4D-49D4040B59CF}" type="presParOf" srcId="{BC61D9D9-4784-4F1B-9E69-EDA172402DCE}" destId="{93C0AB7E-B751-44E6-B258-52A50CC5C69F}" srcOrd="0" destOrd="0" presId="urn:microsoft.com/office/officeart/2005/8/layout/orgChart1"/>
    <dgm:cxn modelId="{2CF7E472-624B-45B4-B3A8-51066215B2DB}" type="presParOf" srcId="{93C0AB7E-B751-44E6-B258-52A50CC5C69F}" destId="{A29D3E5A-DA5A-4609-8739-20AFD4AEC6C2}" srcOrd="0" destOrd="0" presId="urn:microsoft.com/office/officeart/2005/8/layout/orgChart1"/>
    <dgm:cxn modelId="{F7D886F7-195C-45F5-A72D-93A9DC4D3704}" type="presParOf" srcId="{93C0AB7E-B751-44E6-B258-52A50CC5C69F}" destId="{9D146F6C-1B02-4DDE-85A4-3345B83D8666}" srcOrd="1" destOrd="0" presId="urn:microsoft.com/office/officeart/2005/8/layout/orgChart1"/>
    <dgm:cxn modelId="{AEF6A340-6731-4BA1-8FF7-56EA8FE0B7E8}" type="presParOf" srcId="{BC61D9D9-4784-4F1B-9E69-EDA172402DCE}" destId="{4E4D0AF4-11FF-4F60-A059-E98A9AC8A978}" srcOrd="1" destOrd="0" presId="urn:microsoft.com/office/officeart/2005/8/layout/orgChart1"/>
    <dgm:cxn modelId="{E8E2B21A-3403-41F3-BFDA-6B887C672079}" type="presParOf" srcId="{4E4D0AF4-11FF-4F60-A059-E98A9AC8A978}" destId="{1CB1A930-7AF0-42CC-AA77-8208C6E740AA}" srcOrd="0" destOrd="0" presId="urn:microsoft.com/office/officeart/2005/8/layout/orgChart1"/>
    <dgm:cxn modelId="{75B7468A-992C-4152-86F7-02FFF4A61E36}" type="presParOf" srcId="{4E4D0AF4-11FF-4F60-A059-E98A9AC8A978}" destId="{2EE01E1D-BA26-41D1-904A-DB8A91B76D5F}" srcOrd="1" destOrd="0" presId="urn:microsoft.com/office/officeart/2005/8/layout/orgChart1"/>
    <dgm:cxn modelId="{FCED78C4-970A-402B-B742-45772A45B8BF}" type="presParOf" srcId="{2EE01E1D-BA26-41D1-904A-DB8A91B76D5F}" destId="{C689DF5E-A7D5-4C3E-8056-9CB945FE370E}" srcOrd="0" destOrd="0" presId="urn:microsoft.com/office/officeart/2005/8/layout/orgChart1"/>
    <dgm:cxn modelId="{3AEB9FAE-247F-4577-BA67-0157DA076E2C}" type="presParOf" srcId="{C689DF5E-A7D5-4C3E-8056-9CB945FE370E}" destId="{5D69C397-5180-4034-8823-52665AF92BD5}" srcOrd="0" destOrd="0" presId="urn:microsoft.com/office/officeart/2005/8/layout/orgChart1"/>
    <dgm:cxn modelId="{8605ADDF-2C8A-478C-B37A-FA43755C85D1}" type="presParOf" srcId="{C689DF5E-A7D5-4C3E-8056-9CB945FE370E}" destId="{17C034F8-BFDD-4AFA-B67D-607C0F2FC35F}" srcOrd="1" destOrd="0" presId="urn:microsoft.com/office/officeart/2005/8/layout/orgChart1"/>
    <dgm:cxn modelId="{DA3798DA-AD87-48D8-ADCA-B2D49F154E87}" type="presParOf" srcId="{2EE01E1D-BA26-41D1-904A-DB8A91B76D5F}" destId="{98300152-4618-4FD0-9735-72700A1CA271}" srcOrd="1" destOrd="0" presId="urn:microsoft.com/office/officeart/2005/8/layout/orgChart1"/>
    <dgm:cxn modelId="{77371837-15A1-4049-A597-59A97CDA956B}" type="presParOf" srcId="{2EE01E1D-BA26-41D1-904A-DB8A91B76D5F}" destId="{3AA67ED4-8053-4AC3-8CD8-70180C500B4F}" srcOrd="2" destOrd="0" presId="urn:microsoft.com/office/officeart/2005/8/layout/orgChart1"/>
    <dgm:cxn modelId="{24585CB0-4952-40D5-B852-4B1B9BC2EE80}" type="presParOf" srcId="{BC61D9D9-4784-4F1B-9E69-EDA172402DCE}" destId="{6A00E8AF-FB3B-4227-AEE4-09F73E6FFA83}" srcOrd="2" destOrd="0" presId="urn:microsoft.com/office/officeart/2005/8/layout/orgChart1"/>
    <dgm:cxn modelId="{E3311E69-C476-4EBB-9B26-8CBD84EBC7E4}" type="presParOf" srcId="{EFA3CCC3-CC28-4F4F-A4CA-2DE278A7E431}" destId="{F041B6CF-3439-4589-AD66-FF5AB320D61D}" srcOrd="2" destOrd="0" presId="urn:microsoft.com/office/officeart/2005/8/layout/orgChart1"/>
    <dgm:cxn modelId="{84D622FE-AC48-4767-9DDF-D3EF25A570DB}" type="presParOf" srcId="{EFA3CCC3-CC28-4F4F-A4CA-2DE278A7E431}" destId="{940F8DAF-6875-4CED-9CC1-A832DBE6C992}" srcOrd="3" destOrd="0" presId="urn:microsoft.com/office/officeart/2005/8/layout/orgChart1"/>
    <dgm:cxn modelId="{C806A428-ABF4-42E7-87C3-961545F7589F}" type="presParOf" srcId="{940F8DAF-6875-4CED-9CC1-A832DBE6C992}" destId="{2FD00B0C-C46B-45AA-9F18-AD35CAE2F195}" srcOrd="0" destOrd="0" presId="urn:microsoft.com/office/officeart/2005/8/layout/orgChart1"/>
    <dgm:cxn modelId="{7E55B02A-7BC9-4DB6-B77A-6209042C09E4}" type="presParOf" srcId="{2FD00B0C-C46B-45AA-9F18-AD35CAE2F195}" destId="{7335DD96-BE50-4E95-AA67-14606F836F04}" srcOrd="0" destOrd="0" presId="urn:microsoft.com/office/officeart/2005/8/layout/orgChart1"/>
    <dgm:cxn modelId="{F3BBB2F0-CF95-4864-B108-4BEADD7C142E}" type="presParOf" srcId="{2FD00B0C-C46B-45AA-9F18-AD35CAE2F195}" destId="{DEEBD303-7870-4681-BF0D-3CD2115C6308}" srcOrd="1" destOrd="0" presId="urn:microsoft.com/office/officeart/2005/8/layout/orgChart1"/>
    <dgm:cxn modelId="{5C59A84D-D26D-495C-B55F-DB0C665FE4D0}" type="presParOf" srcId="{940F8DAF-6875-4CED-9CC1-A832DBE6C992}" destId="{76BACAE1-369A-492F-B58B-4D6BECB1FA2A}" srcOrd="1" destOrd="0" presId="urn:microsoft.com/office/officeart/2005/8/layout/orgChart1"/>
    <dgm:cxn modelId="{3CB267CE-34A7-4673-908C-BC7FC15FB20C}" type="presParOf" srcId="{76BACAE1-369A-492F-B58B-4D6BECB1FA2A}" destId="{A44C1E5E-2C12-4A1A-9C3B-4C7F2C28F50A}" srcOrd="0" destOrd="0" presId="urn:microsoft.com/office/officeart/2005/8/layout/orgChart1"/>
    <dgm:cxn modelId="{04F2354C-1E14-4F12-AA33-BA44AE618CE7}" type="presParOf" srcId="{76BACAE1-369A-492F-B58B-4D6BECB1FA2A}" destId="{897752D7-82C8-481E-B519-281F98C64224}" srcOrd="1" destOrd="0" presId="urn:microsoft.com/office/officeart/2005/8/layout/orgChart1"/>
    <dgm:cxn modelId="{7E20B5B0-1321-4EA3-B40B-50E4AAFD7AE1}" type="presParOf" srcId="{897752D7-82C8-481E-B519-281F98C64224}" destId="{DAD3FB86-A811-406B-971E-B575A89D2162}" srcOrd="0" destOrd="0" presId="urn:microsoft.com/office/officeart/2005/8/layout/orgChart1"/>
    <dgm:cxn modelId="{9D0EAC01-C94D-42F6-944D-CBE0FD3042A9}" type="presParOf" srcId="{DAD3FB86-A811-406B-971E-B575A89D2162}" destId="{86B9F488-8930-4394-B068-FB2DA038AE93}" srcOrd="0" destOrd="0" presId="urn:microsoft.com/office/officeart/2005/8/layout/orgChart1"/>
    <dgm:cxn modelId="{B2E4393B-221B-42D5-AD05-CAC3D2EB48D6}" type="presParOf" srcId="{DAD3FB86-A811-406B-971E-B575A89D2162}" destId="{6666D785-5FEE-4F66-9C5D-7088505F7E17}" srcOrd="1" destOrd="0" presId="urn:microsoft.com/office/officeart/2005/8/layout/orgChart1"/>
    <dgm:cxn modelId="{7968620A-8B6A-4D15-9323-BA2E039FA8B3}" type="presParOf" srcId="{897752D7-82C8-481E-B519-281F98C64224}" destId="{F4387023-9FB1-4E4E-B7C0-94679018C26A}" srcOrd="1" destOrd="0" presId="urn:microsoft.com/office/officeart/2005/8/layout/orgChart1"/>
    <dgm:cxn modelId="{225AF470-40F8-4B86-AB5E-5B8D85554B42}" type="presParOf" srcId="{897752D7-82C8-481E-B519-281F98C64224}" destId="{C41D3669-E062-4966-AF90-69992DBF9320}" srcOrd="2" destOrd="0" presId="urn:microsoft.com/office/officeart/2005/8/layout/orgChart1"/>
    <dgm:cxn modelId="{EE650932-A31A-4C6B-80F1-094EC4B53ED7}" type="presParOf" srcId="{940F8DAF-6875-4CED-9CC1-A832DBE6C992}" destId="{4BB675F6-9CB3-4F5F-BD8A-22EC00108BAA}" srcOrd="2" destOrd="0" presId="urn:microsoft.com/office/officeart/2005/8/layout/orgChart1"/>
    <dgm:cxn modelId="{00598D8D-A6AA-4652-986C-A829F747A9B9}" type="presParOf" srcId="{B002806F-2974-4AA8-8478-B575A7E0A3DE}" destId="{D2436E26-7E19-498D-B348-FB110975E315}" srcOrd="2" destOrd="0" presId="urn:microsoft.com/office/officeart/2005/8/layout/orgChart1"/>
    <dgm:cxn modelId="{84BD3098-58C7-4EF1-960E-BF5EBF5D211C}" type="presParOf" srcId="{D10B6110-66CF-43D3-9D79-0C9DC206DB42}" destId="{B51C6161-505D-4778-8142-7260B7B6603A}" srcOrd="4" destOrd="0" presId="urn:microsoft.com/office/officeart/2005/8/layout/orgChart1"/>
    <dgm:cxn modelId="{BD46EFA4-7AB4-4A4B-9C30-948A21A80B42}" type="presParOf" srcId="{D10B6110-66CF-43D3-9D79-0C9DC206DB42}" destId="{9A8E6D7E-6B0A-4B51-96B0-5EC2E68A8196}" srcOrd="5" destOrd="0" presId="urn:microsoft.com/office/officeart/2005/8/layout/orgChart1"/>
    <dgm:cxn modelId="{50602993-B9AD-4148-B1A2-B066475A5A47}" type="presParOf" srcId="{9A8E6D7E-6B0A-4B51-96B0-5EC2E68A8196}" destId="{F5193257-F080-4ED5-8930-4913146DCEB4}" srcOrd="0" destOrd="0" presId="urn:microsoft.com/office/officeart/2005/8/layout/orgChart1"/>
    <dgm:cxn modelId="{5F987EAF-BD98-4F5D-AB5F-E6475B44F84B}" type="presParOf" srcId="{F5193257-F080-4ED5-8930-4913146DCEB4}" destId="{C60898BA-11C3-4ACB-9FBD-77086CAB8F7C}" srcOrd="0" destOrd="0" presId="urn:microsoft.com/office/officeart/2005/8/layout/orgChart1"/>
    <dgm:cxn modelId="{4AD7BB90-C0C7-429F-BCB0-8FFB25FF6682}" type="presParOf" srcId="{F5193257-F080-4ED5-8930-4913146DCEB4}" destId="{A502E6B6-153B-4472-93CD-1C9E81715F11}" srcOrd="1" destOrd="0" presId="urn:microsoft.com/office/officeart/2005/8/layout/orgChart1"/>
    <dgm:cxn modelId="{904D88FC-4CC0-4B21-9EC0-1B4C4427B779}" type="presParOf" srcId="{9A8E6D7E-6B0A-4B51-96B0-5EC2E68A8196}" destId="{C3FF8116-BEF5-43BA-B0C5-430510D8D45A}" srcOrd="1" destOrd="0" presId="urn:microsoft.com/office/officeart/2005/8/layout/orgChart1"/>
    <dgm:cxn modelId="{B166B5E9-9FFD-4BA3-BA7E-1329CD1B3B02}" type="presParOf" srcId="{C3FF8116-BEF5-43BA-B0C5-430510D8D45A}" destId="{AF65E8D9-B119-4CCF-9922-A874454D9C89}" srcOrd="0" destOrd="0" presId="urn:microsoft.com/office/officeart/2005/8/layout/orgChart1"/>
    <dgm:cxn modelId="{EDA8232C-CCCE-4D6E-9F69-E6C08290ADAB}" type="presParOf" srcId="{C3FF8116-BEF5-43BA-B0C5-430510D8D45A}" destId="{6F3312AE-CA7F-44DF-9671-F73EE9B5DD0B}" srcOrd="1" destOrd="0" presId="urn:microsoft.com/office/officeart/2005/8/layout/orgChart1"/>
    <dgm:cxn modelId="{C073B01E-5295-48E4-B959-BA193B913F15}" type="presParOf" srcId="{6F3312AE-CA7F-44DF-9671-F73EE9B5DD0B}" destId="{5EDCC2FD-E407-4C37-A5CD-7CC0F6B06876}" srcOrd="0" destOrd="0" presId="urn:microsoft.com/office/officeart/2005/8/layout/orgChart1"/>
    <dgm:cxn modelId="{C960B3E7-1A4E-4E1A-93D4-B8A18A6C7E1B}" type="presParOf" srcId="{5EDCC2FD-E407-4C37-A5CD-7CC0F6B06876}" destId="{F76A92F6-2691-4C72-9C8C-9A6FCEC8ABCC}" srcOrd="0" destOrd="0" presId="urn:microsoft.com/office/officeart/2005/8/layout/orgChart1"/>
    <dgm:cxn modelId="{79E5CB94-552A-4241-B736-EE7E6C88388E}" type="presParOf" srcId="{5EDCC2FD-E407-4C37-A5CD-7CC0F6B06876}" destId="{190423A8-A487-461B-8F41-2415FB539188}" srcOrd="1" destOrd="0" presId="urn:microsoft.com/office/officeart/2005/8/layout/orgChart1"/>
    <dgm:cxn modelId="{EC75F863-CC8E-4838-A4C9-8304571455C4}" type="presParOf" srcId="{6F3312AE-CA7F-44DF-9671-F73EE9B5DD0B}" destId="{5BF48785-53B2-4830-8F25-BD05FE3C87A1}" srcOrd="1" destOrd="0" presId="urn:microsoft.com/office/officeart/2005/8/layout/orgChart1"/>
    <dgm:cxn modelId="{5C99FA8B-0BCF-4B87-B42C-5A9C781F7DDC}" type="presParOf" srcId="{5BF48785-53B2-4830-8F25-BD05FE3C87A1}" destId="{D71256EB-36B7-40FD-89FB-DF9D2D3D3E3F}" srcOrd="0" destOrd="0" presId="urn:microsoft.com/office/officeart/2005/8/layout/orgChart1"/>
    <dgm:cxn modelId="{8EFBF061-E37E-4D81-8613-12990047D8A9}" type="presParOf" srcId="{5BF48785-53B2-4830-8F25-BD05FE3C87A1}" destId="{7F322CF8-D88A-452F-B834-14883C1648F6}" srcOrd="1" destOrd="0" presId="urn:microsoft.com/office/officeart/2005/8/layout/orgChart1"/>
    <dgm:cxn modelId="{A9486B1D-2016-43EF-8CB9-37D1CC37702F}" type="presParOf" srcId="{7F322CF8-D88A-452F-B834-14883C1648F6}" destId="{E5172FC9-68A1-4B40-B3AE-C06C2B98FB8A}" srcOrd="0" destOrd="0" presId="urn:microsoft.com/office/officeart/2005/8/layout/orgChart1"/>
    <dgm:cxn modelId="{3F0B1650-94FC-4FF8-9281-559B9A55764D}" type="presParOf" srcId="{E5172FC9-68A1-4B40-B3AE-C06C2B98FB8A}" destId="{E3DB34B8-5BA7-4B02-9C56-F2CB2265F311}" srcOrd="0" destOrd="0" presId="urn:microsoft.com/office/officeart/2005/8/layout/orgChart1"/>
    <dgm:cxn modelId="{9CA499EB-9F18-4C72-B734-F61F5860C730}" type="presParOf" srcId="{E5172FC9-68A1-4B40-B3AE-C06C2B98FB8A}" destId="{601C0DEE-F956-4164-B6F5-74C617C11A4E}" srcOrd="1" destOrd="0" presId="urn:microsoft.com/office/officeart/2005/8/layout/orgChart1"/>
    <dgm:cxn modelId="{BBF7B121-6A10-4FEB-918A-4111E7A0A44F}" type="presParOf" srcId="{7F322CF8-D88A-452F-B834-14883C1648F6}" destId="{29A9CEA2-C54F-4A00-B891-796294181220}" srcOrd="1" destOrd="0" presId="urn:microsoft.com/office/officeart/2005/8/layout/orgChart1"/>
    <dgm:cxn modelId="{E26121DA-D595-43FF-98FE-CEA9A211293C}" type="presParOf" srcId="{7F322CF8-D88A-452F-B834-14883C1648F6}" destId="{248B9364-D739-40C9-83DB-92325007EC22}" srcOrd="2" destOrd="0" presId="urn:microsoft.com/office/officeart/2005/8/layout/orgChart1"/>
    <dgm:cxn modelId="{642FE88F-9F99-4530-A21E-6C6C58053507}" type="presParOf" srcId="{6F3312AE-CA7F-44DF-9671-F73EE9B5DD0B}" destId="{D63D7465-4CDB-4734-91E9-3E933E8535D0}" srcOrd="2" destOrd="0" presId="urn:microsoft.com/office/officeart/2005/8/layout/orgChart1"/>
    <dgm:cxn modelId="{F31B5D58-C0AB-440F-847D-043AD51058B1}" type="presParOf" srcId="{C3FF8116-BEF5-43BA-B0C5-430510D8D45A}" destId="{5919FA17-1B25-4B0A-A028-3E26DA70CF11}" srcOrd="2" destOrd="0" presId="urn:microsoft.com/office/officeart/2005/8/layout/orgChart1"/>
    <dgm:cxn modelId="{4F0CFB3F-5F0F-43D9-80C6-4979D23D7718}" type="presParOf" srcId="{C3FF8116-BEF5-43BA-B0C5-430510D8D45A}" destId="{AB70DC66-78FC-4BF3-83CE-D2FA1ECB0DCF}" srcOrd="3" destOrd="0" presId="urn:microsoft.com/office/officeart/2005/8/layout/orgChart1"/>
    <dgm:cxn modelId="{D5442AC8-956D-48F9-AB58-0C61C815335B}" type="presParOf" srcId="{AB70DC66-78FC-4BF3-83CE-D2FA1ECB0DCF}" destId="{BDF79D14-C628-4434-B7F7-2405B412CDAC}" srcOrd="0" destOrd="0" presId="urn:microsoft.com/office/officeart/2005/8/layout/orgChart1"/>
    <dgm:cxn modelId="{F001B950-6269-4687-8555-0E069D1FD578}" type="presParOf" srcId="{BDF79D14-C628-4434-B7F7-2405B412CDAC}" destId="{3C97FE2E-B9D0-491C-87E2-A1D5A797940F}" srcOrd="0" destOrd="0" presId="urn:microsoft.com/office/officeart/2005/8/layout/orgChart1"/>
    <dgm:cxn modelId="{AD3ECA7A-607C-4C83-9430-6BC6736F1EB0}" type="presParOf" srcId="{BDF79D14-C628-4434-B7F7-2405B412CDAC}" destId="{CF16CA5D-0345-4A9A-ACCF-DC4C6C357783}" srcOrd="1" destOrd="0" presId="urn:microsoft.com/office/officeart/2005/8/layout/orgChart1"/>
    <dgm:cxn modelId="{83E7CAD2-DDD0-4E72-BBD8-65803E668B15}" type="presParOf" srcId="{AB70DC66-78FC-4BF3-83CE-D2FA1ECB0DCF}" destId="{EFC1F374-4F23-4CBF-B165-834EF0C9DE94}" srcOrd="1" destOrd="0" presId="urn:microsoft.com/office/officeart/2005/8/layout/orgChart1"/>
    <dgm:cxn modelId="{91948542-A948-4C66-840D-1BC3E61033D0}" type="presParOf" srcId="{EFC1F374-4F23-4CBF-B165-834EF0C9DE94}" destId="{F0CE97EB-DAFA-45BE-9787-E01A2FC29267}" srcOrd="0" destOrd="0" presId="urn:microsoft.com/office/officeart/2005/8/layout/orgChart1"/>
    <dgm:cxn modelId="{5A3A97E9-6495-4E64-A133-35DACFC3E486}" type="presParOf" srcId="{EFC1F374-4F23-4CBF-B165-834EF0C9DE94}" destId="{A7F10F75-0FA2-4EE0-8D29-2C59A9272BC0}" srcOrd="1" destOrd="0" presId="urn:microsoft.com/office/officeart/2005/8/layout/orgChart1"/>
    <dgm:cxn modelId="{85D7BD0B-BCDB-49B8-8EA4-0958203748C5}" type="presParOf" srcId="{A7F10F75-0FA2-4EE0-8D29-2C59A9272BC0}" destId="{7AEEA65A-AB49-4098-9EDA-F98C40C1BAE3}" srcOrd="0" destOrd="0" presId="urn:microsoft.com/office/officeart/2005/8/layout/orgChart1"/>
    <dgm:cxn modelId="{DBDDA1AE-F0DF-434D-AB51-5B39F9D20A44}" type="presParOf" srcId="{7AEEA65A-AB49-4098-9EDA-F98C40C1BAE3}" destId="{4D86026F-82E1-4DFB-9F42-40F172B1A01A}" srcOrd="0" destOrd="0" presId="urn:microsoft.com/office/officeart/2005/8/layout/orgChart1"/>
    <dgm:cxn modelId="{7227A814-6A0F-4CFF-AA76-268F52805B8F}" type="presParOf" srcId="{7AEEA65A-AB49-4098-9EDA-F98C40C1BAE3}" destId="{DA7E82C4-ACFA-4640-9ED4-3644E2B184C6}" srcOrd="1" destOrd="0" presId="urn:microsoft.com/office/officeart/2005/8/layout/orgChart1"/>
    <dgm:cxn modelId="{3B8E34CC-68B5-48C5-880E-074305CF20EE}" type="presParOf" srcId="{A7F10F75-0FA2-4EE0-8D29-2C59A9272BC0}" destId="{A24BC5E3-C0F6-4F10-9A99-946E2D35763B}" srcOrd="1" destOrd="0" presId="urn:microsoft.com/office/officeart/2005/8/layout/orgChart1"/>
    <dgm:cxn modelId="{CD31647B-1570-4727-8265-CCD8B8A3791A}" type="presParOf" srcId="{A7F10F75-0FA2-4EE0-8D29-2C59A9272BC0}" destId="{55ABB059-319C-48B9-AA8A-C1A536F842CD}" srcOrd="2" destOrd="0" presId="urn:microsoft.com/office/officeart/2005/8/layout/orgChart1"/>
    <dgm:cxn modelId="{B94A29F7-6D7A-4C2D-9886-6730F26C840B}" type="presParOf" srcId="{AB70DC66-78FC-4BF3-83CE-D2FA1ECB0DCF}" destId="{479E81EF-4267-48CA-B956-59D58A4DA8D8}" srcOrd="2" destOrd="0" presId="urn:microsoft.com/office/officeart/2005/8/layout/orgChart1"/>
    <dgm:cxn modelId="{ED669020-662E-4998-AA08-08913D9CB9BE}" type="presParOf" srcId="{9A8E6D7E-6B0A-4B51-96B0-5EC2E68A8196}" destId="{A898DC29-AF98-4903-BBD8-62AAB0CE472C}" srcOrd="2" destOrd="0" presId="urn:microsoft.com/office/officeart/2005/8/layout/orgChart1"/>
    <dgm:cxn modelId="{91182E97-8C20-4E91-BCF7-49FB274983A2}" type="presParOf" srcId="{A261FE64-5755-4B84-84D8-86350F6DEC56}" destId="{CB02345D-ED4B-4334-9862-21DF0CD1DEE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9475D-9DC3-4704-8C22-FB7919C994DC}"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84EA943F-1634-494C-B154-9CDB97BC4607}">
      <dgm:prSet custT="1">
        <dgm:style>
          <a:lnRef idx="1">
            <a:schemeClr val="accent2"/>
          </a:lnRef>
          <a:fillRef idx="2">
            <a:schemeClr val="accent2"/>
          </a:fillRef>
          <a:effectRef idx="1">
            <a:schemeClr val="accent2"/>
          </a:effectRef>
          <a:fontRef idx="minor">
            <a:schemeClr val="dk1"/>
          </a:fontRef>
        </dgm:style>
      </dgm:prSet>
      <dgm:spPr/>
      <dgm:t>
        <a:bodyPr/>
        <a:lstStyle/>
        <a:p>
          <a:pPr algn="ctr"/>
          <a:r>
            <a:rPr kumimoji="1" lang="ja-JP" altLang="en-US" sz="2000" b="1" dirty="0">
              <a:solidFill>
                <a:srgbClr val="654C0F"/>
              </a:solidFill>
              <a:effectLst/>
            </a:rPr>
            <a:t>繁栄をもたらす平和</a:t>
          </a:r>
          <a:r>
            <a:rPr lang="en" sz="2000" b="1" dirty="0">
              <a:solidFill>
                <a:srgbClr val="654C0F"/>
              </a:solidFill>
              <a:effectLst/>
            </a:rPr>
            <a:t>(Ps. 122:6)</a:t>
          </a:r>
        </a:p>
      </dgm:t>
    </dgm:pt>
    <dgm:pt modelId="{A0D5F032-06CC-4741-A674-4D26C914CA79}" type="parTrans" cxnId="{71E7961B-3AEA-45F5-BC2A-F1300A3D93E4}">
      <dgm:prSet/>
      <dgm:spPr/>
      <dgm:t>
        <a:bodyPr/>
        <a:lstStyle/>
        <a:p>
          <a:pPr algn="ctr"/>
          <a:endParaRPr lang="es-ES" sz="2000" b="1">
            <a:effectLst/>
          </a:endParaRPr>
        </a:p>
      </dgm:t>
    </dgm:pt>
    <dgm:pt modelId="{5B761D75-641B-4965-ADBC-BBE74DB27B9A}" type="sibTrans" cxnId="{71E7961B-3AEA-45F5-BC2A-F1300A3D93E4}">
      <dgm:prSet/>
      <dgm:spPr/>
      <dgm:t>
        <a:bodyPr/>
        <a:lstStyle/>
        <a:p>
          <a:pPr algn="ctr"/>
          <a:endParaRPr lang="es-ES" sz="2000" b="1">
            <a:effectLst/>
          </a:endParaRPr>
        </a:p>
      </dgm:t>
    </dgm:pt>
    <dgm:pt modelId="{FE5A2E93-4B7F-4FCF-A596-F08A989EABD3}">
      <dgm:prSet custT="1">
        <dgm:style>
          <a:lnRef idx="1">
            <a:schemeClr val="accent4"/>
          </a:lnRef>
          <a:fillRef idx="2">
            <a:schemeClr val="accent4"/>
          </a:fillRef>
          <a:effectRef idx="1">
            <a:schemeClr val="accent4"/>
          </a:effectRef>
          <a:fontRef idx="minor">
            <a:schemeClr val="dk1"/>
          </a:fontRef>
        </dgm:style>
      </dgm:prSet>
      <dgm:spPr/>
      <dgm:t>
        <a:bodyPr/>
        <a:lstStyle/>
        <a:p>
          <a:pPr algn="ctr"/>
          <a:r>
            <a:rPr kumimoji="1" lang="ja-JP" altLang="en-US" sz="2000" b="1" dirty="0">
              <a:solidFill>
                <a:srgbClr val="12616C"/>
              </a:solidFill>
              <a:effectLst/>
            </a:rPr>
            <a:t>休息のある平和</a:t>
          </a:r>
          <a:r>
            <a:rPr lang="en" sz="2000" b="1" dirty="0">
              <a:solidFill>
                <a:srgbClr val="12616C"/>
              </a:solidFill>
              <a:effectLst/>
            </a:rPr>
            <a:t>(</a:t>
          </a:r>
          <a:r>
            <a:rPr lang="ja-JP" altLang="en-US" sz="2000" b="1" dirty="0">
              <a:solidFill>
                <a:srgbClr val="12616C"/>
              </a:solidFill>
              <a:effectLst/>
            </a:rPr>
            <a:t>詩</a:t>
          </a:r>
          <a:r>
            <a:rPr lang="en" sz="2000" b="1" dirty="0">
              <a:solidFill>
                <a:srgbClr val="12616C"/>
              </a:solidFill>
              <a:effectLst/>
            </a:rPr>
            <a:t> 122:7)</a:t>
          </a:r>
        </a:p>
      </dgm:t>
    </dgm:pt>
    <dgm:pt modelId="{8C8F92AD-0862-40EB-B6CF-102D40DA776D}" type="parTrans" cxnId="{F8E45CAC-4B76-4AA1-A691-C384D49FF70A}">
      <dgm:prSet/>
      <dgm:spPr/>
      <dgm:t>
        <a:bodyPr/>
        <a:lstStyle/>
        <a:p>
          <a:pPr algn="ctr"/>
          <a:endParaRPr lang="es-ES" sz="2000" b="1">
            <a:effectLst/>
          </a:endParaRPr>
        </a:p>
      </dgm:t>
    </dgm:pt>
    <dgm:pt modelId="{2F66D843-F07B-4BC0-A861-176A279ED1F5}" type="sibTrans" cxnId="{F8E45CAC-4B76-4AA1-A691-C384D49FF70A}">
      <dgm:prSet/>
      <dgm:spPr/>
      <dgm:t>
        <a:bodyPr/>
        <a:lstStyle/>
        <a:p>
          <a:pPr algn="ctr"/>
          <a:endParaRPr lang="es-ES" sz="2000" b="1">
            <a:effectLst/>
          </a:endParaRPr>
        </a:p>
      </dgm:t>
    </dgm:pt>
    <dgm:pt modelId="{65B54C12-6CB6-4E73-B129-132F3F0D77C5}">
      <dgm:prSet custT="1">
        <dgm:style>
          <a:lnRef idx="1">
            <a:schemeClr val="accent1"/>
          </a:lnRef>
          <a:fillRef idx="2">
            <a:schemeClr val="accent1"/>
          </a:fillRef>
          <a:effectRef idx="1">
            <a:schemeClr val="accent1"/>
          </a:effectRef>
          <a:fontRef idx="minor">
            <a:schemeClr val="dk1"/>
          </a:fontRef>
        </dgm:style>
      </dgm:prSet>
      <dgm:spPr/>
      <dgm:t>
        <a:bodyPr/>
        <a:lstStyle/>
        <a:p>
          <a:pPr algn="ctr"/>
          <a:r>
            <a:rPr kumimoji="1" lang="ja-JP" altLang="en-US" sz="2000" b="1" dirty="0">
              <a:solidFill>
                <a:schemeClr val="accent1">
                  <a:lumMod val="50000"/>
                </a:schemeClr>
              </a:solidFill>
              <a:effectLst/>
            </a:rPr>
            <a:t>調和のある平和</a:t>
          </a:r>
          <a:r>
            <a:rPr lang="en" sz="2000" b="1" dirty="0">
              <a:solidFill>
                <a:schemeClr val="accent1">
                  <a:lumMod val="50000"/>
                </a:schemeClr>
              </a:solidFill>
              <a:effectLst/>
            </a:rPr>
            <a:t>(</a:t>
          </a:r>
          <a:r>
            <a:rPr lang="ja-JP" altLang="en-US" sz="2000" b="1" dirty="0">
              <a:solidFill>
                <a:schemeClr val="accent1">
                  <a:lumMod val="50000"/>
                </a:schemeClr>
              </a:solidFill>
              <a:effectLst/>
            </a:rPr>
            <a:t>詩</a:t>
          </a:r>
          <a:r>
            <a:rPr lang="en" sz="2000" b="1" dirty="0">
              <a:solidFill>
                <a:schemeClr val="accent1">
                  <a:lumMod val="50000"/>
                </a:schemeClr>
              </a:solidFill>
              <a:effectLst/>
            </a:rPr>
            <a:t> 122:8)</a:t>
          </a:r>
        </a:p>
      </dgm:t>
    </dgm:pt>
    <dgm:pt modelId="{FB288450-F95C-4EC8-ADC4-99A50D04104B}" type="parTrans" cxnId="{8897416F-5790-413D-8A20-E54D7D78D752}">
      <dgm:prSet/>
      <dgm:spPr/>
      <dgm:t>
        <a:bodyPr/>
        <a:lstStyle/>
        <a:p>
          <a:pPr algn="ctr"/>
          <a:endParaRPr lang="es-ES" sz="2000" b="1">
            <a:effectLst/>
          </a:endParaRPr>
        </a:p>
      </dgm:t>
    </dgm:pt>
    <dgm:pt modelId="{88F6A2B8-533B-4F30-81DA-66B996A056CF}" type="sibTrans" cxnId="{8897416F-5790-413D-8A20-E54D7D78D752}">
      <dgm:prSet/>
      <dgm:spPr/>
      <dgm:t>
        <a:bodyPr/>
        <a:lstStyle/>
        <a:p>
          <a:pPr algn="ctr"/>
          <a:endParaRPr lang="es-ES" sz="2000" b="1">
            <a:effectLst/>
          </a:endParaRPr>
        </a:p>
      </dgm:t>
    </dgm:pt>
    <dgm:pt modelId="{FFD9C156-2385-46F1-8B7A-F976D9C95001}" type="pres">
      <dgm:prSet presAssocID="{9859475D-9DC3-4704-8C22-FB7919C994DC}" presName="linear" presStyleCnt="0">
        <dgm:presLayoutVars>
          <dgm:animLvl val="lvl"/>
          <dgm:resizeHandles val="exact"/>
        </dgm:presLayoutVars>
      </dgm:prSet>
      <dgm:spPr/>
    </dgm:pt>
    <dgm:pt modelId="{964848BD-8B2A-4EAC-98A0-53C9B26E3344}" type="pres">
      <dgm:prSet presAssocID="{84EA943F-1634-494C-B154-9CDB97BC4607}" presName="parentText" presStyleLbl="node1" presStyleIdx="0" presStyleCnt="3">
        <dgm:presLayoutVars>
          <dgm:chMax val="0"/>
          <dgm:bulletEnabled val="1"/>
        </dgm:presLayoutVars>
      </dgm:prSet>
      <dgm:spPr/>
    </dgm:pt>
    <dgm:pt modelId="{F37F3B4D-6557-45E8-BC3C-96EA31674E44}" type="pres">
      <dgm:prSet presAssocID="{5B761D75-641B-4965-ADBC-BBE74DB27B9A}" presName="spacer" presStyleCnt="0"/>
      <dgm:spPr/>
    </dgm:pt>
    <dgm:pt modelId="{49D4A529-3C7F-4926-972E-DC67FB6ED85F}" type="pres">
      <dgm:prSet presAssocID="{FE5A2E93-4B7F-4FCF-A596-F08A989EABD3}" presName="parentText" presStyleLbl="node1" presStyleIdx="1" presStyleCnt="3">
        <dgm:presLayoutVars>
          <dgm:chMax val="0"/>
          <dgm:bulletEnabled val="1"/>
        </dgm:presLayoutVars>
      </dgm:prSet>
      <dgm:spPr/>
    </dgm:pt>
    <dgm:pt modelId="{78D72C43-9D8D-4ADF-9746-5A5CCD0E849D}" type="pres">
      <dgm:prSet presAssocID="{2F66D843-F07B-4BC0-A861-176A279ED1F5}" presName="spacer" presStyleCnt="0"/>
      <dgm:spPr/>
    </dgm:pt>
    <dgm:pt modelId="{02DFEC9B-DDE1-4796-B840-4973809C5AC6}" type="pres">
      <dgm:prSet presAssocID="{65B54C12-6CB6-4E73-B129-132F3F0D77C5}" presName="parentText" presStyleLbl="node1" presStyleIdx="2" presStyleCnt="3">
        <dgm:presLayoutVars>
          <dgm:chMax val="0"/>
          <dgm:bulletEnabled val="1"/>
        </dgm:presLayoutVars>
      </dgm:prSet>
      <dgm:spPr/>
    </dgm:pt>
  </dgm:ptLst>
  <dgm:cxnLst>
    <dgm:cxn modelId="{8F7F5902-D222-451A-A0BA-9C1A44B8085C}" type="presOf" srcId="{FE5A2E93-4B7F-4FCF-A596-F08A989EABD3}" destId="{49D4A529-3C7F-4926-972E-DC67FB6ED85F}" srcOrd="0" destOrd="0" presId="urn:microsoft.com/office/officeart/2005/8/layout/vList2"/>
    <dgm:cxn modelId="{71E7961B-3AEA-45F5-BC2A-F1300A3D93E4}" srcId="{9859475D-9DC3-4704-8C22-FB7919C994DC}" destId="{84EA943F-1634-494C-B154-9CDB97BC4607}" srcOrd="0" destOrd="0" parTransId="{A0D5F032-06CC-4741-A674-4D26C914CA79}" sibTransId="{5B761D75-641B-4965-ADBC-BBE74DB27B9A}"/>
    <dgm:cxn modelId="{89EAD529-2173-4CAE-ACCF-26467A157FEB}" type="presOf" srcId="{65B54C12-6CB6-4E73-B129-132F3F0D77C5}" destId="{02DFEC9B-DDE1-4796-B840-4973809C5AC6}" srcOrd="0" destOrd="0" presId="urn:microsoft.com/office/officeart/2005/8/layout/vList2"/>
    <dgm:cxn modelId="{8C0EA638-3C5E-48B2-A1E6-4DE365D96831}" type="presOf" srcId="{9859475D-9DC3-4704-8C22-FB7919C994DC}" destId="{FFD9C156-2385-46F1-8B7A-F976D9C95001}" srcOrd="0" destOrd="0" presId="urn:microsoft.com/office/officeart/2005/8/layout/vList2"/>
    <dgm:cxn modelId="{8897416F-5790-413D-8A20-E54D7D78D752}" srcId="{9859475D-9DC3-4704-8C22-FB7919C994DC}" destId="{65B54C12-6CB6-4E73-B129-132F3F0D77C5}" srcOrd="2" destOrd="0" parTransId="{FB288450-F95C-4EC8-ADC4-99A50D04104B}" sibTransId="{88F6A2B8-533B-4F30-81DA-66B996A056CF}"/>
    <dgm:cxn modelId="{D637498F-A559-446C-8DE3-ED40564174AF}" type="presOf" srcId="{84EA943F-1634-494C-B154-9CDB97BC4607}" destId="{964848BD-8B2A-4EAC-98A0-53C9B26E3344}" srcOrd="0" destOrd="0" presId="urn:microsoft.com/office/officeart/2005/8/layout/vList2"/>
    <dgm:cxn modelId="{F8E45CAC-4B76-4AA1-A691-C384D49FF70A}" srcId="{9859475D-9DC3-4704-8C22-FB7919C994DC}" destId="{FE5A2E93-4B7F-4FCF-A596-F08A989EABD3}" srcOrd="1" destOrd="0" parTransId="{8C8F92AD-0862-40EB-B6CF-102D40DA776D}" sibTransId="{2F66D843-F07B-4BC0-A861-176A279ED1F5}"/>
    <dgm:cxn modelId="{9ECBFCBE-0D86-408D-8985-8EFB2E01EEEE}" type="presParOf" srcId="{FFD9C156-2385-46F1-8B7A-F976D9C95001}" destId="{964848BD-8B2A-4EAC-98A0-53C9B26E3344}" srcOrd="0" destOrd="0" presId="urn:microsoft.com/office/officeart/2005/8/layout/vList2"/>
    <dgm:cxn modelId="{DE0E1F71-601D-4467-BC91-4ADE55F2AE8D}" type="presParOf" srcId="{FFD9C156-2385-46F1-8B7A-F976D9C95001}" destId="{F37F3B4D-6557-45E8-BC3C-96EA31674E44}" srcOrd="1" destOrd="0" presId="urn:microsoft.com/office/officeart/2005/8/layout/vList2"/>
    <dgm:cxn modelId="{6AEA2861-3E3F-456F-94C6-E39FB0FBB038}" type="presParOf" srcId="{FFD9C156-2385-46F1-8B7A-F976D9C95001}" destId="{49D4A529-3C7F-4926-972E-DC67FB6ED85F}" srcOrd="2" destOrd="0" presId="urn:microsoft.com/office/officeart/2005/8/layout/vList2"/>
    <dgm:cxn modelId="{8A70D995-1665-421D-A4CC-2D3384A89B4A}" type="presParOf" srcId="{FFD9C156-2385-46F1-8B7A-F976D9C95001}" destId="{78D72C43-9D8D-4ADF-9746-5A5CCD0E849D}" srcOrd="3" destOrd="0" presId="urn:microsoft.com/office/officeart/2005/8/layout/vList2"/>
    <dgm:cxn modelId="{1D913CE6-AE9A-4AE4-83D6-E0202C3C7C28}" type="presParOf" srcId="{FFD9C156-2385-46F1-8B7A-F976D9C95001}" destId="{02DFEC9B-DDE1-4796-B840-4973809C5AC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58DEE-86C5-44FF-A5DE-DA87150F36C5}"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s-ES"/>
        </a:p>
      </dgm:t>
    </dgm:pt>
    <dgm:pt modelId="{1004766F-FE8F-40BF-A1EA-A676AF387CAE}">
      <dgm:prSet phldrT="[Texto]" custT="1"/>
      <dgm:spPr>
        <a:solidFill>
          <a:schemeClr val="accent2">
            <a:lumMod val="75000"/>
          </a:schemeClr>
        </a:solidFill>
        <a:scene3d>
          <a:camera prst="orthographicFront"/>
          <a:lightRig rig="threePt" dir="t"/>
        </a:scene3d>
        <a:sp3d>
          <a:bevelT prst="angle"/>
        </a:sp3d>
      </dgm:spPr>
      <dgm:t>
        <a:bodyPr/>
        <a:lstStyle/>
        <a:p>
          <a:r>
            <a:rPr lang="ja-JP" altLang="en-US" sz="2000" b="1" dirty="0">
              <a:effectLst>
                <a:outerShdw blurRad="38100" dist="38100" dir="2700000" algn="tl">
                  <a:srgbClr val="000000">
                    <a:alpha val="43137"/>
                  </a:srgbClr>
                </a:outerShdw>
              </a:effectLst>
            </a:rPr>
            <a:t>詩篇</a:t>
          </a:r>
          <a:r>
            <a:rPr lang="en" sz="2000" b="1" dirty="0">
              <a:effectLst>
                <a:outerShdw blurRad="38100" dist="38100" dir="2700000" algn="tl">
                  <a:srgbClr val="000000">
                    <a:alpha val="43137"/>
                  </a:srgbClr>
                </a:outerShdw>
              </a:effectLst>
            </a:rPr>
            <a:t> 87:1-3 </a:t>
          </a:r>
          <a:r>
            <a:rPr lang="en" sz="2000" b="1" dirty="0">
              <a:effectLst>
                <a:outerShdw blurRad="38100" dist="38100" dir="2700000" algn="tl">
                  <a:srgbClr val="000000">
                    <a:alpha val="43137"/>
                  </a:srgbClr>
                </a:outerShdw>
              </a:effectLst>
              <a:sym typeface="Wingdings" panose="05000000000000000000" pitchFamily="2" charset="2"/>
            </a:rPr>
            <a:t> </a:t>
          </a:r>
          <a:r>
            <a:rPr kumimoji="1" lang="ja-JP" altLang="en-US" sz="2000" b="1" dirty="0">
              <a:effectLst>
                <a:outerShdw blurRad="38100" dist="38100" dir="2700000" algn="tl">
                  <a:srgbClr val="000000">
                    <a:alpha val="43137"/>
                  </a:srgbClr>
                </a:outerShdw>
              </a:effectLst>
              <a:sym typeface="Wingdings" panose="05000000000000000000" pitchFamily="2" charset="2"/>
            </a:rPr>
            <a:t>シオンはすべての山に勝る</a:t>
          </a:r>
          <a:endParaRPr lang="es-ES" sz="2000" b="1" dirty="0">
            <a:effectLst>
              <a:outerShdw blurRad="38100" dist="38100" dir="2700000" algn="tl">
                <a:srgbClr val="000000">
                  <a:alpha val="43137"/>
                </a:srgbClr>
              </a:outerShdw>
            </a:effectLst>
          </a:endParaRPr>
        </a:p>
      </dgm:t>
    </dgm:pt>
    <dgm:pt modelId="{96DF4588-B9A2-477B-B9CD-7DC3B1ACA8C5}" type="parTrans" cxnId="{F435FFF5-C36D-41AF-8057-8A7BCBB6ECEA}">
      <dgm:prSet/>
      <dgm:spPr/>
      <dgm:t>
        <a:bodyPr/>
        <a:lstStyle/>
        <a:p>
          <a:endParaRPr lang="es-ES" sz="2000" b="1"/>
        </a:p>
      </dgm:t>
    </dgm:pt>
    <dgm:pt modelId="{195D3051-CBA9-4100-895A-A2B281AAD002}" type="sibTrans" cxnId="{F435FFF5-C36D-41AF-8057-8A7BCBB6ECEA}">
      <dgm:prSet/>
      <dgm:spPr/>
      <dgm:t>
        <a:bodyPr/>
        <a:lstStyle/>
        <a:p>
          <a:endParaRPr lang="es-ES" sz="2000" b="1"/>
        </a:p>
      </dgm:t>
    </dgm:pt>
    <dgm:pt modelId="{2F917BC0-7E75-4FC7-8273-459BF702BCAF}">
      <dgm:prSet phldrT="[Texto]" custT="1"/>
      <dgm:spPr>
        <a:solidFill>
          <a:schemeClr val="accent4">
            <a:lumMod val="75000"/>
          </a:schemeClr>
        </a:solidFill>
        <a:scene3d>
          <a:camera prst="orthographicFront"/>
          <a:lightRig rig="threePt" dir="t"/>
        </a:scene3d>
        <a:sp3d>
          <a:bevelT prst="angle"/>
        </a:sp3d>
      </dgm:spPr>
      <dgm:t>
        <a:bodyPr/>
        <a:lstStyle/>
        <a:p>
          <a:r>
            <a:rPr lang="ja-JP" altLang="en-US" sz="2000" b="1" dirty="0">
              <a:effectLst>
                <a:outerShdw blurRad="38100" dist="38100" dir="2700000" algn="tl">
                  <a:srgbClr val="000000">
                    <a:alpha val="43137"/>
                  </a:srgbClr>
                </a:outerShdw>
              </a:effectLst>
            </a:rPr>
            <a:t>詩篇</a:t>
          </a:r>
          <a:r>
            <a:rPr lang="en" sz="2000" b="1" dirty="0">
              <a:effectLst>
                <a:outerShdw blurRad="38100" dist="38100" dir="2700000" algn="tl">
                  <a:srgbClr val="000000">
                    <a:alpha val="43137"/>
                  </a:srgbClr>
                </a:outerShdw>
              </a:effectLst>
            </a:rPr>
            <a:t> 87:4-6 </a:t>
          </a:r>
          <a:r>
            <a:rPr lang="en" sz="2000" b="1" dirty="0">
              <a:effectLst>
                <a:outerShdw blurRad="38100" dist="38100" dir="2700000" algn="tl">
                  <a:srgbClr val="000000">
                    <a:alpha val="43137"/>
                  </a:srgbClr>
                </a:outerShdw>
              </a:effectLst>
              <a:sym typeface="Wingdings" panose="05000000000000000000" pitchFamily="2" charset="2"/>
            </a:rPr>
            <a:t> </a:t>
          </a:r>
          <a:r>
            <a:rPr kumimoji="1" lang="ja-JP" altLang="en-US" sz="2000" b="1" dirty="0">
              <a:effectLst>
                <a:outerShdw blurRad="38100" dist="38100" dir="2700000" algn="tl">
                  <a:srgbClr val="000000">
                    <a:alpha val="43137"/>
                  </a:srgbClr>
                </a:outerShdw>
              </a:effectLst>
              <a:sym typeface="Wingdings" panose="05000000000000000000" pitchFamily="2" charset="2"/>
            </a:rPr>
            <a:t>シオンの息子と娘たち</a:t>
          </a:r>
          <a:endParaRPr lang="es-ES" sz="2000" b="1" dirty="0">
            <a:effectLst>
              <a:outerShdw blurRad="38100" dist="38100" dir="2700000" algn="tl">
                <a:srgbClr val="000000">
                  <a:alpha val="43137"/>
                </a:srgbClr>
              </a:outerShdw>
            </a:effectLst>
          </a:endParaRPr>
        </a:p>
      </dgm:t>
    </dgm:pt>
    <dgm:pt modelId="{5ED9DA80-4701-4AD2-A21F-5ADBBA528BFE}" type="parTrans" cxnId="{66C3EF89-601C-4F5B-98FD-0A7980B31372}">
      <dgm:prSet/>
      <dgm:spPr/>
      <dgm:t>
        <a:bodyPr/>
        <a:lstStyle/>
        <a:p>
          <a:endParaRPr lang="es-ES" sz="2000" b="1"/>
        </a:p>
      </dgm:t>
    </dgm:pt>
    <dgm:pt modelId="{61B4C2D1-FEE4-43DE-8DE5-9361CE0A31A7}" type="sibTrans" cxnId="{66C3EF89-601C-4F5B-98FD-0A7980B31372}">
      <dgm:prSet/>
      <dgm:spPr/>
      <dgm:t>
        <a:bodyPr/>
        <a:lstStyle/>
        <a:p>
          <a:endParaRPr lang="es-ES" sz="2000" b="1"/>
        </a:p>
      </dgm:t>
    </dgm:pt>
    <dgm:pt modelId="{81C6A6E6-819E-4665-92A8-78E1BE90F9DA}">
      <dgm:prSet phldrT="[Texto]" custT="1"/>
      <dgm:spPr>
        <a:solidFill>
          <a:schemeClr val="accent1">
            <a:lumMod val="75000"/>
          </a:schemeClr>
        </a:solidFill>
        <a:scene3d>
          <a:camera prst="orthographicFront"/>
          <a:lightRig rig="threePt" dir="t"/>
        </a:scene3d>
        <a:sp3d>
          <a:bevelT prst="angle"/>
        </a:sp3d>
      </dgm:spPr>
      <dgm:t>
        <a:bodyPr/>
        <a:lstStyle/>
        <a:p>
          <a:r>
            <a:rPr lang="ja-JP" altLang="en-US" sz="2000" b="1" dirty="0">
              <a:effectLst>
                <a:outerShdw blurRad="38100" dist="38100" dir="2700000" algn="tl">
                  <a:srgbClr val="000000">
                    <a:alpha val="43137"/>
                  </a:srgbClr>
                </a:outerShdw>
              </a:effectLst>
            </a:rPr>
            <a:t>詩篇</a:t>
          </a:r>
          <a:r>
            <a:rPr lang="en" sz="2000" b="1" dirty="0">
              <a:effectLst>
                <a:outerShdw blurRad="38100" dist="38100" dir="2700000" algn="tl">
                  <a:srgbClr val="000000">
                    <a:alpha val="43137"/>
                  </a:srgbClr>
                </a:outerShdw>
              </a:effectLst>
            </a:rPr>
            <a:t> 87:7 </a:t>
          </a:r>
          <a:r>
            <a:rPr lang="en" sz="2000" b="1" dirty="0">
              <a:effectLst>
                <a:outerShdw blurRad="38100" dist="38100" dir="2700000" algn="tl">
                  <a:srgbClr val="000000">
                    <a:alpha val="43137"/>
                  </a:srgbClr>
                </a:outerShdw>
              </a:effectLst>
              <a:sym typeface="Wingdings" panose="05000000000000000000" pitchFamily="2" charset="2"/>
            </a:rPr>
            <a:t></a:t>
          </a:r>
          <a:r>
            <a:rPr lang="ja-JP" altLang="en-US" sz="2000" b="1" dirty="0">
              <a:effectLst>
                <a:outerShdw blurRad="38100" dist="38100" dir="2700000" algn="tl">
                  <a:srgbClr val="000000">
                    <a:alpha val="43137"/>
                  </a:srgbClr>
                </a:outerShdw>
              </a:effectLst>
              <a:sym typeface="Wingdings" panose="05000000000000000000" pitchFamily="2" charset="2"/>
            </a:rPr>
            <a:t>すべての祝福の源</a:t>
          </a:r>
          <a:endParaRPr lang="es-ES" sz="2000" b="1" dirty="0">
            <a:effectLst>
              <a:outerShdw blurRad="38100" dist="38100" dir="2700000" algn="tl">
                <a:srgbClr val="000000">
                  <a:alpha val="43137"/>
                </a:srgbClr>
              </a:outerShdw>
            </a:effectLst>
          </a:endParaRPr>
        </a:p>
      </dgm:t>
    </dgm:pt>
    <dgm:pt modelId="{B91B1F71-DDD6-4E5D-A3BB-459CE596E117}" type="parTrans" cxnId="{D0387C8D-86FC-46D3-8B4F-4DAED0B2D0E8}">
      <dgm:prSet/>
      <dgm:spPr/>
      <dgm:t>
        <a:bodyPr/>
        <a:lstStyle/>
        <a:p>
          <a:endParaRPr lang="es-ES" sz="2000" b="1"/>
        </a:p>
      </dgm:t>
    </dgm:pt>
    <dgm:pt modelId="{7F952A99-57D2-4D32-A61F-A33AA7A035A0}" type="sibTrans" cxnId="{D0387C8D-86FC-46D3-8B4F-4DAED0B2D0E8}">
      <dgm:prSet/>
      <dgm:spPr/>
      <dgm:t>
        <a:bodyPr/>
        <a:lstStyle/>
        <a:p>
          <a:endParaRPr lang="es-ES" sz="2000" b="1"/>
        </a:p>
      </dgm:t>
    </dgm:pt>
    <dgm:pt modelId="{9D0EB659-6880-41DB-96C7-BA876C89993E}">
      <dgm:prSet phldrT="[Texto]" custT="1"/>
      <dgm:spPr>
        <a:solidFill>
          <a:schemeClr val="accent2">
            <a:lumMod val="20000"/>
            <a:lumOff val="80000"/>
            <a:alpha val="90000"/>
          </a:schemeClr>
        </a:solidFill>
        <a:scene3d>
          <a:camera prst="orthographicFront"/>
          <a:lightRig rig="threePt" dir="t"/>
        </a:scene3d>
        <a:sp3d>
          <a:bevelT prst="angle"/>
        </a:sp3d>
      </dgm:spPr>
      <dgm:t>
        <a:bodyPr/>
        <a:lstStyle/>
        <a:p>
          <a:pPr marL="0" indent="0" rtl="0">
            <a:lnSpc>
              <a:spcPts val="2000"/>
            </a:lnSpc>
            <a:buNone/>
          </a:pPr>
          <a:r>
            <a:rPr kumimoji="1" lang="ja-JP" altLang="en-US" sz="1800" b="1" dirty="0">
              <a:latin typeface="+mn-ea"/>
              <a:ea typeface="+mn-ea"/>
            </a:rPr>
            <a:t>かつて神は、人々が礼拝のために集まる特定の場所を定められた。そのうちの一つがシロであったが、その邪悪さのために破壊されなければならなかった（詩</a:t>
          </a:r>
          <a:r>
            <a:rPr kumimoji="1" lang="en-US" altLang="ja-JP" sz="1800" b="1" dirty="0">
              <a:latin typeface="+mn-ea"/>
              <a:ea typeface="+mn-ea"/>
            </a:rPr>
            <a:t>78:58-60</a:t>
          </a:r>
          <a:r>
            <a:rPr kumimoji="1" lang="ja-JP" altLang="en-US" sz="1800" b="1" dirty="0">
              <a:latin typeface="+mn-ea"/>
              <a:ea typeface="+mn-ea"/>
            </a:rPr>
            <a:t>、エレ</a:t>
          </a:r>
          <a:r>
            <a:rPr kumimoji="1" lang="en-US" altLang="ja-JP" sz="1800" b="1" dirty="0">
              <a:latin typeface="+mn-ea"/>
              <a:ea typeface="+mn-ea"/>
            </a:rPr>
            <a:t>7:12</a:t>
          </a:r>
          <a:r>
            <a:rPr kumimoji="1" lang="ja-JP" altLang="en-US" sz="1800" b="1" dirty="0">
              <a:latin typeface="+mn-ea"/>
              <a:ea typeface="+mn-ea"/>
            </a:rPr>
            <a:t>）。神殿が建て　られた後、シオンはモリヤ山を包含するようになった。贖罪の　計画をこれ以上教える場所はない。それゆえ、「神の都よ、　　あなたについて輝かしいことが言われている」（詩</a:t>
          </a:r>
          <a:r>
            <a:rPr kumimoji="1" lang="en-US" altLang="ja-JP" sz="1800" b="1" dirty="0">
              <a:latin typeface="+mn-ea"/>
              <a:ea typeface="+mn-ea"/>
            </a:rPr>
            <a:t>87:3</a:t>
          </a:r>
          <a:r>
            <a:rPr kumimoji="1" lang="ja-JP" altLang="en-US" sz="1800" b="1" dirty="0">
              <a:latin typeface="+mn-ea"/>
              <a:ea typeface="+mn-ea"/>
            </a:rPr>
            <a:t>）。</a:t>
          </a:r>
          <a:endParaRPr lang="en" sz="1800" b="1" dirty="0"/>
        </a:p>
      </dgm:t>
    </dgm:pt>
    <dgm:pt modelId="{92AE10F9-9132-482F-B34F-7B027E6A6711}" type="parTrans" cxnId="{DD4C3E05-55AA-4BCE-AC49-FD4F6C4B88D1}">
      <dgm:prSet/>
      <dgm:spPr/>
      <dgm:t>
        <a:bodyPr/>
        <a:lstStyle/>
        <a:p>
          <a:endParaRPr lang="es-ES" sz="2000" b="1"/>
        </a:p>
      </dgm:t>
    </dgm:pt>
    <dgm:pt modelId="{6D55EB9A-096E-452D-8EB4-7EF3BE6E4D31}" type="sibTrans" cxnId="{DD4C3E05-55AA-4BCE-AC49-FD4F6C4B88D1}">
      <dgm:prSet/>
      <dgm:spPr/>
      <dgm:t>
        <a:bodyPr/>
        <a:lstStyle/>
        <a:p>
          <a:endParaRPr lang="es-ES" sz="2000" b="1"/>
        </a:p>
      </dgm:t>
    </dgm:pt>
    <dgm:pt modelId="{570B57DF-E379-4E4B-A54C-84A36F20D95A}">
      <dgm:prSet phldrT="[Texto]" custT="1"/>
      <dgm:spPr>
        <a:solidFill>
          <a:schemeClr val="accent4">
            <a:lumMod val="20000"/>
            <a:lumOff val="80000"/>
            <a:alpha val="90000"/>
          </a:schemeClr>
        </a:solidFill>
        <a:scene3d>
          <a:camera prst="orthographicFront"/>
          <a:lightRig rig="threePt" dir="t"/>
        </a:scene3d>
        <a:sp3d>
          <a:bevelT prst="angle"/>
        </a:sp3d>
      </dgm:spPr>
      <dgm:t>
        <a:bodyPr/>
        <a:lstStyle/>
        <a:p>
          <a:pPr marL="0" indent="0">
            <a:buNone/>
          </a:pPr>
          <a:r>
            <a:rPr kumimoji="1" lang="ja-JP" altLang="en-US" sz="1800" b="1" dirty="0"/>
            <a:t>シオンから発せられる救いは、あらゆる国の人々を惹きつける。この救いを受け入れる者は皆、シオンで生まれたと記録される。</a:t>
          </a:r>
          <a:endParaRPr lang="en" sz="1800" b="1" dirty="0"/>
        </a:p>
      </dgm:t>
    </dgm:pt>
    <dgm:pt modelId="{BC58957A-9FA9-4BDF-BDF0-441DD1EF12C9}" type="parTrans" cxnId="{94EA3EEB-8305-4A2B-860C-AF32EDEC85FE}">
      <dgm:prSet/>
      <dgm:spPr/>
      <dgm:t>
        <a:bodyPr/>
        <a:lstStyle/>
        <a:p>
          <a:endParaRPr lang="es-ES" sz="2000" b="1"/>
        </a:p>
      </dgm:t>
    </dgm:pt>
    <dgm:pt modelId="{7BA69F64-3784-4BB7-9CEF-F6AB4C267209}" type="sibTrans" cxnId="{94EA3EEB-8305-4A2B-860C-AF32EDEC85FE}">
      <dgm:prSet/>
      <dgm:spPr/>
      <dgm:t>
        <a:bodyPr/>
        <a:lstStyle/>
        <a:p>
          <a:endParaRPr lang="es-ES" sz="2000" b="1"/>
        </a:p>
      </dgm:t>
    </dgm:pt>
    <dgm:pt modelId="{8838E596-C339-4B0E-8E51-82F8FDB02362}">
      <dgm:prSet phldrT="[Texto]" custT="1"/>
      <dgm:spPr>
        <a:solidFill>
          <a:schemeClr val="accent1">
            <a:lumMod val="20000"/>
            <a:lumOff val="80000"/>
            <a:alpha val="90000"/>
          </a:schemeClr>
        </a:solidFill>
        <a:ln>
          <a:solidFill>
            <a:schemeClr val="accent1">
              <a:lumMod val="60000"/>
              <a:lumOff val="40000"/>
            </a:schemeClr>
          </a:solidFill>
        </a:ln>
        <a:scene3d>
          <a:camera prst="orthographicFront"/>
          <a:lightRig rig="threePt" dir="t"/>
        </a:scene3d>
        <a:sp3d>
          <a:bevelT prst="angle"/>
        </a:sp3d>
      </dgm:spPr>
      <dgm:t>
        <a:bodyPr/>
        <a:lstStyle/>
        <a:p>
          <a:pPr marL="0" indent="0">
            <a:buNone/>
          </a:pPr>
          <a:r>
            <a:rPr lang="ja-JP" altLang="en-US" sz="2000" b="1" dirty="0"/>
            <a:t>シオンを思うとき、賛美が沸き起こる。シオン山とは、　山とされて地を満たすあの石のことである（ダニ</a:t>
          </a:r>
          <a:r>
            <a:rPr lang="en-US" altLang="ja-JP" sz="2000" b="1" dirty="0"/>
            <a:t>2:44-45</a:t>
          </a:r>
          <a:r>
            <a:rPr lang="ja-JP" altLang="en-US" sz="2000" b="1" dirty="0"/>
            <a:t>）。その山に生まれた私たちは永遠に住む（黙</a:t>
          </a:r>
          <a:r>
            <a:rPr lang="en-US" altLang="ja-JP" sz="2000" b="1" dirty="0"/>
            <a:t>14:1</a:t>
          </a:r>
          <a:r>
            <a:rPr lang="ja-JP" altLang="en-US" sz="2000" b="1" dirty="0"/>
            <a:t>）。</a:t>
          </a:r>
          <a:endParaRPr lang="en" sz="2000" b="1" dirty="0"/>
        </a:p>
      </dgm:t>
    </dgm:pt>
    <dgm:pt modelId="{50ABEABE-C63E-4695-BF3D-EBC8E7638D34}" type="parTrans" cxnId="{29E5D915-0694-45A0-AF6A-4036B9B22100}">
      <dgm:prSet/>
      <dgm:spPr/>
      <dgm:t>
        <a:bodyPr/>
        <a:lstStyle/>
        <a:p>
          <a:endParaRPr lang="es-ES" sz="2000" b="1"/>
        </a:p>
      </dgm:t>
    </dgm:pt>
    <dgm:pt modelId="{FCCCAEAA-4A6E-4BAB-8104-E25F9E9F92EE}" type="sibTrans" cxnId="{29E5D915-0694-45A0-AF6A-4036B9B22100}">
      <dgm:prSet/>
      <dgm:spPr/>
      <dgm:t>
        <a:bodyPr/>
        <a:lstStyle/>
        <a:p>
          <a:endParaRPr lang="es-ES" sz="2000" b="1"/>
        </a:p>
      </dgm:t>
    </dgm:pt>
    <dgm:pt modelId="{18F41815-9EDC-42FA-BCE4-EF9EB46DFD15}" type="pres">
      <dgm:prSet presAssocID="{54958DEE-86C5-44FF-A5DE-DA87150F36C5}" presName="linear" presStyleCnt="0">
        <dgm:presLayoutVars>
          <dgm:dir/>
          <dgm:animLvl val="lvl"/>
          <dgm:resizeHandles val="exact"/>
        </dgm:presLayoutVars>
      </dgm:prSet>
      <dgm:spPr/>
    </dgm:pt>
    <dgm:pt modelId="{DD65724F-67D9-4C28-AA94-361086F8625A}" type="pres">
      <dgm:prSet presAssocID="{1004766F-FE8F-40BF-A1EA-A676AF387CAE}" presName="parentLin" presStyleCnt="0"/>
      <dgm:spPr/>
    </dgm:pt>
    <dgm:pt modelId="{DBC3D334-5820-4363-9C1D-1C428E37E347}" type="pres">
      <dgm:prSet presAssocID="{1004766F-FE8F-40BF-A1EA-A676AF387CAE}" presName="parentLeftMargin" presStyleLbl="node1" presStyleIdx="0" presStyleCnt="3"/>
      <dgm:spPr/>
    </dgm:pt>
    <dgm:pt modelId="{56DE20F9-6278-4CCC-A5F9-19D4DC9D4ADD}" type="pres">
      <dgm:prSet presAssocID="{1004766F-FE8F-40BF-A1EA-A676AF387CAE}" presName="parentText" presStyleLbl="node1" presStyleIdx="0" presStyleCnt="3">
        <dgm:presLayoutVars>
          <dgm:chMax val="0"/>
          <dgm:bulletEnabled val="1"/>
        </dgm:presLayoutVars>
      </dgm:prSet>
      <dgm:spPr/>
    </dgm:pt>
    <dgm:pt modelId="{F64F58B1-DBEC-4A22-9666-F25F1A7168F7}" type="pres">
      <dgm:prSet presAssocID="{1004766F-FE8F-40BF-A1EA-A676AF387CAE}" presName="negativeSpace" presStyleCnt="0"/>
      <dgm:spPr/>
    </dgm:pt>
    <dgm:pt modelId="{7CA2DE07-DA2E-4317-BEEE-64862645C7E3}" type="pres">
      <dgm:prSet presAssocID="{1004766F-FE8F-40BF-A1EA-A676AF387CAE}" presName="childText" presStyleLbl="conFgAcc1" presStyleIdx="0" presStyleCnt="3">
        <dgm:presLayoutVars>
          <dgm:bulletEnabled val="1"/>
        </dgm:presLayoutVars>
      </dgm:prSet>
      <dgm:spPr/>
    </dgm:pt>
    <dgm:pt modelId="{9FA14362-2EDF-432D-87F1-A8E010443A12}" type="pres">
      <dgm:prSet presAssocID="{195D3051-CBA9-4100-895A-A2B281AAD002}" presName="spaceBetweenRectangles" presStyleCnt="0"/>
      <dgm:spPr/>
    </dgm:pt>
    <dgm:pt modelId="{01BEC289-76E2-415F-A24A-64AC01C2C7DF}" type="pres">
      <dgm:prSet presAssocID="{2F917BC0-7E75-4FC7-8273-459BF702BCAF}" presName="parentLin" presStyleCnt="0"/>
      <dgm:spPr/>
    </dgm:pt>
    <dgm:pt modelId="{F3073B1F-F879-4F3C-829C-F7B16135FB5F}" type="pres">
      <dgm:prSet presAssocID="{2F917BC0-7E75-4FC7-8273-459BF702BCAF}" presName="parentLeftMargin" presStyleLbl="node1" presStyleIdx="0" presStyleCnt="3"/>
      <dgm:spPr/>
    </dgm:pt>
    <dgm:pt modelId="{0789C492-748B-4C6B-AC96-FA276A0EC4CA}" type="pres">
      <dgm:prSet presAssocID="{2F917BC0-7E75-4FC7-8273-459BF702BCAF}" presName="parentText" presStyleLbl="node1" presStyleIdx="1" presStyleCnt="3">
        <dgm:presLayoutVars>
          <dgm:chMax val="0"/>
          <dgm:bulletEnabled val="1"/>
        </dgm:presLayoutVars>
      </dgm:prSet>
      <dgm:spPr/>
    </dgm:pt>
    <dgm:pt modelId="{809333A9-9A29-4E6E-84E8-642ED1FCEB5E}" type="pres">
      <dgm:prSet presAssocID="{2F917BC0-7E75-4FC7-8273-459BF702BCAF}" presName="negativeSpace" presStyleCnt="0"/>
      <dgm:spPr/>
    </dgm:pt>
    <dgm:pt modelId="{A9573854-EC1F-42CD-B148-61E20CC0D46C}" type="pres">
      <dgm:prSet presAssocID="{2F917BC0-7E75-4FC7-8273-459BF702BCAF}" presName="childText" presStyleLbl="conFgAcc1" presStyleIdx="1" presStyleCnt="3">
        <dgm:presLayoutVars>
          <dgm:bulletEnabled val="1"/>
        </dgm:presLayoutVars>
      </dgm:prSet>
      <dgm:spPr/>
    </dgm:pt>
    <dgm:pt modelId="{620E1F1E-BEAE-4B7E-BA80-8E8FA2C498BF}" type="pres">
      <dgm:prSet presAssocID="{61B4C2D1-FEE4-43DE-8DE5-9361CE0A31A7}" presName="spaceBetweenRectangles" presStyleCnt="0"/>
      <dgm:spPr/>
    </dgm:pt>
    <dgm:pt modelId="{35E7B7EC-B5BB-4327-9E40-CD726FE9587D}" type="pres">
      <dgm:prSet presAssocID="{81C6A6E6-819E-4665-92A8-78E1BE90F9DA}" presName="parentLin" presStyleCnt="0"/>
      <dgm:spPr/>
    </dgm:pt>
    <dgm:pt modelId="{AD293317-421D-4513-AA39-F523FA9F8E05}" type="pres">
      <dgm:prSet presAssocID="{81C6A6E6-819E-4665-92A8-78E1BE90F9DA}" presName="parentLeftMargin" presStyleLbl="node1" presStyleIdx="1" presStyleCnt="3"/>
      <dgm:spPr/>
    </dgm:pt>
    <dgm:pt modelId="{90A12649-6FB3-4144-AF24-21E53DECBA42}" type="pres">
      <dgm:prSet presAssocID="{81C6A6E6-819E-4665-92A8-78E1BE90F9DA}" presName="parentText" presStyleLbl="node1" presStyleIdx="2" presStyleCnt="3">
        <dgm:presLayoutVars>
          <dgm:chMax val="0"/>
          <dgm:bulletEnabled val="1"/>
        </dgm:presLayoutVars>
      </dgm:prSet>
      <dgm:spPr/>
    </dgm:pt>
    <dgm:pt modelId="{669307D7-F883-4DC0-A67E-C33FA7751619}" type="pres">
      <dgm:prSet presAssocID="{81C6A6E6-819E-4665-92A8-78E1BE90F9DA}" presName="negativeSpace" presStyleCnt="0"/>
      <dgm:spPr/>
    </dgm:pt>
    <dgm:pt modelId="{DD30CEA5-7B11-40BA-B514-F341D39D40DC}" type="pres">
      <dgm:prSet presAssocID="{81C6A6E6-819E-4665-92A8-78E1BE90F9DA}" presName="childText" presStyleLbl="conFgAcc1" presStyleIdx="2" presStyleCnt="3">
        <dgm:presLayoutVars>
          <dgm:bulletEnabled val="1"/>
        </dgm:presLayoutVars>
      </dgm:prSet>
      <dgm:spPr/>
    </dgm:pt>
  </dgm:ptLst>
  <dgm:cxnLst>
    <dgm:cxn modelId="{DD4C3E05-55AA-4BCE-AC49-FD4F6C4B88D1}" srcId="{1004766F-FE8F-40BF-A1EA-A676AF387CAE}" destId="{9D0EB659-6880-41DB-96C7-BA876C89993E}" srcOrd="0" destOrd="0" parTransId="{92AE10F9-9132-482F-B34F-7B027E6A6711}" sibTransId="{6D55EB9A-096E-452D-8EB4-7EF3BE6E4D31}"/>
    <dgm:cxn modelId="{29E5D915-0694-45A0-AF6A-4036B9B22100}" srcId="{81C6A6E6-819E-4665-92A8-78E1BE90F9DA}" destId="{8838E596-C339-4B0E-8E51-82F8FDB02362}" srcOrd="0" destOrd="0" parTransId="{50ABEABE-C63E-4695-BF3D-EBC8E7638D34}" sibTransId="{FCCCAEAA-4A6E-4BAB-8104-E25F9E9F92EE}"/>
    <dgm:cxn modelId="{2A6EDE17-D96D-462E-9AE4-80DA90214EC3}" type="presOf" srcId="{1004766F-FE8F-40BF-A1EA-A676AF387CAE}" destId="{DBC3D334-5820-4363-9C1D-1C428E37E347}" srcOrd="0" destOrd="0" presId="urn:microsoft.com/office/officeart/2005/8/layout/list1"/>
    <dgm:cxn modelId="{CB73A947-4BE6-4B5A-8F66-9C866F811005}" type="presOf" srcId="{81C6A6E6-819E-4665-92A8-78E1BE90F9DA}" destId="{AD293317-421D-4513-AA39-F523FA9F8E05}" srcOrd="0" destOrd="0" presId="urn:microsoft.com/office/officeart/2005/8/layout/list1"/>
    <dgm:cxn modelId="{5107FF6C-8B65-41FC-B8D7-ABFD06223D4A}" type="presOf" srcId="{54958DEE-86C5-44FF-A5DE-DA87150F36C5}" destId="{18F41815-9EDC-42FA-BCE4-EF9EB46DFD15}" srcOrd="0" destOrd="0" presId="urn:microsoft.com/office/officeart/2005/8/layout/list1"/>
    <dgm:cxn modelId="{014ECA50-A078-443F-927B-FCCB57904BC5}" type="presOf" srcId="{570B57DF-E379-4E4B-A54C-84A36F20D95A}" destId="{A9573854-EC1F-42CD-B148-61E20CC0D46C}" srcOrd="0" destOrd="0" presId="urn:microsoft.com/office/officeart/2005/8/layout/list1"/>
    <dgm:cxn modelId="{06770174-2488-463D-8DE4-C30C86E309ED}" type="presOf" srcId="{2F917BC0-7E75-4FC7-8273-459BF702BCAF}" destId="{F3073B1F-F879-4F3C-829C-F7B16135FB5F}" srcOrd="0" destOrd="0" presId="urn:microsoft.com/office/officeart/2005/8/layout/list1"/>
    <dgm:cxn modelId="{66C3EF89-601C-4F5B-98FD-0A7980B31372}" srcId="{54958DEE-86C5-44FF-A5DE-DA87150F36C5}" destId="{2F917BC0-7E75-4FC7-8273-459BF702BCAF}" srcOrd="1" destOrd="0" parTransId="{5ED9DA80-4701-4AD2-A21F-5ADBBA528BFE}" sibTransId="{61B4C2D1-FEE4-43DE-8DE5-9361CE0A31A7}"/>
    <dgm:cxn modelId="{D0387C8D-86FC-46D3-8B4F-4DAED0B2D0E8}" srcId="{54958DEE-86C5-44FF-A5DE-DA87150F36C5}" destId="{81C6A6E6-819E-4665-92A8-78E1BE90F9DA}" srcOrd="2" destOrd="0" parTransId="{B91B1F71-DDD6-4E5D-A3BB-459CE596E117}" sibTransId="{7F952A99-57D2-4D32-A61F-A33AA7A035A0}"/>
    <dgm:cxn modelId="{89326AB8-DF7F-43D3-812D-1949CCC431E4}" type="presOf" srcId="{8838E596-C339-4B0E-8E51-82F8FDB02362}" destId="{DD30CEA5-7B11-40BA-B514-F341D39D40DC}" srcOrd="0" destOrd="0" presId="urn:microsoft.com/office/officeart/2005/8/layout/list1"/>
    <dgm:cxn modelId="{05D46EBA-F926-41B3-AA82-CAD37BD9BD7D}" type="presOf" srcId="{1004766F-FE8F-40BF-A1EA-A676AF387CAE}" destId="{56DE20F9-6278-4CCC-A5F9-19D4DC9D4ADD}" srcOrd="1" destOrd="0" presId="urn:microsoft.com/office/officeart/2005/8/layout/list1"/>
    <dgm:cxn modelId="{8DBB3AC3-87CC-40A1-B3CC-32C1F2D12167}" type="presOf" srcId="{9D0EB659-6880-41DB-96C7-BA876C89993E}" destId="{7CA2DE07-DA2E-4317-BEEE-64862645C7E3}" srcOrd="0" destOrd="0" presId="urn:microsoft.com/office/officeart/2005/8/layout/list1"/>
    <dgm:cxn modelId="{7E7FE7C3-F841-4AEE-AA9A-7BBD7CF4DC62}" type="presOf" srcId="{2F917BC0-7E75-4FC7-8273-459BF702BCAF}" destId="{0789C492-748B-4C6B-AC96-FA276A0EC4CA}" srcOrd="1" destOrd="0" presId="urn:microsoft.com/office/officeart/2005/8/layout/list1"/>
    <dgm:cxn modelId="{94EA3EEB-8305-4A2B-860C-AF32EDEC85FE}" srcId="{2F917BC0-7E75-4FC7-8273-459BF702BCAF}" destId="{570B57DF-E379-4E4B-A54C-84A36F20D95A}" srcOrd="0" destOrd="0" parTransId="{BC58957A-9FA9-4BDF-BDF0-441DD1EF12C9}" sibTransId="{7BA69F64-3784-4BB7-9CEF-F6AB4C267209}"/>
    <dgm:cxn modelId="{F435FFF5-C36D-41AF-8057-8A7BCBB6ECEA}" srcId="{54958DEE-86C5-44FF-A5DE-DA87150F36C5}" destId="{1004766F-FE8F-40BF-A1EA-A676AF387CAE}" srcOrd="0" destOrd="0" parTransId="{96DF4588-B9A2-477B-B9CD-7DC3B1ACA8C5}" sibTransId="{195D3051-CBA9-4100-895A-A2B281AAD002}"/>
    <dgm:cxn modelId="{E15786FA-73BF-42EA-A733-E3159C213CF4}" type="presOf" srcId="{81C6A6E6-819E-4665-92A8-78E1BE90F9DA}" destId="{90A12649-6FB3-4144-AF24-21E53DECBA42}" srcOrd="1" destOrd="0" presId="urn:microsoft.com/office/officeart/2005/8/layout/list1"/>
    <dgm:cxn modelId="{B612AC88-4390-49D9-A626-5B22EF411E01}" type="presParOf" srcId="{18F41815-9EDC-42FA-BCE4-EF9EB46DFD15}" destId="{DD65724F-67D9-4C28-AA94-361086F8625A}" srcOrd="0" destOrd="0" presId="urn:microsoft.com/office/officeart/2005/8/layout/list1"/>
    <dgm:cxn modelId="{ED887D71-77A7-4D28-A42B-37EA2D4920AE}" type="presParOf" srcId="{DD65724F-67D9-4C28-AA94-361086F8625A}" destId="{DBC3D334-5820-4363-9C1D-1C428E37E347}" srcOrd="0" destOrd="0" presId="urn:microsoft.com/office/officeart/2005/8/layout/list1"/>
    <dgm:cxn modelId="{41A2AC24-E7D8-4775-9370-4C9DFDCB1CDA}" type="presParOf" srcId="{DD65724F-67D9-4C28-AA94-361086F8625A}" destId="{56DE20F9-6278-4CCC-A5F9-19D4DC9D4ADD}" srcOrd="1" destOrd="0" presId="urn:microsoft.com/office/officeart/2005/8/layout/list1"/>
    <dgm:cxn modelId="{E0D4672D-DDBD-4604-B8C8-820E175E23B4}" type="presParOf" srcId="{18F41815-9EDC-42FA-BCE4-EF9EB46DFD15}" destId="{F64F58B1-DBEC-4A22-9666-F25F1A7168F7}" srcOrd="1" destOrd="0" presId="urn:microsoft.com/office/officeart/2005/8/layout/list1"/>
    <dgm:cxn modelId="{32C693EC-A4CD-4D23-998D-5B7ABD789367}" type="presParOf" srcId="{18F41815-9EDC-42FA-BCE4-EF9EB46DFD15}" destId="{7CA2DE07-DA2E-4317-BEEE-64862645C7E3}" srcOrd="2" destOrd="0" presId="urn:microsoft.com/office/officeart/2005/8/layout/list1"/>
    <dgm:cxn modelId="{22F2BBA0-B120-4E07-A0EB-CAA2A7F5A45E}" type="presParOf" srcId="{18F41815-9EDC-42FA-BCE4-EF9EB46DFD15}" destId="{9FA14362-2EDF-432D-87F1-A8E010443A12}" srcOrd="3" destOrd="0" presId="urn:microsoft.com/office/officeart/2005/8/layout/list1"/>
    <dgm:cxn modelId="{ADB708B0-BC81-48F2-AE5A-EDCC10B51277}" type="presParOf" srcId="{18F41815-9EDC-42FA-BCE4-EF9EB46DFD15}" destId="{01BEC289-76E2-415F-A24A-64AC01C2C7DF}" srcOrd="4" destOrd="0" presId="urn:microsoft.com/office/officeart/2005/8/layout/list1"/>
    <dgm:cxn modelId="{5867E421-D574-4943-924F-5E67FDCA243A}" type="presParOf" srcId="{01BEC289-76E2-415F-A24A-64AC01C2C7DF}" destId="{F3073B1F-F879-4F3C-829C-F7B16135FB5F}" srcOrd="0" destOrd="0" presId="urn:microsoft.com/office/officeart/2005/8/layout/list1"/>
    <dgm:cxn modelId="{53717734-8C83-40C4-9195-1FF39FC43C3F}" type="presParOf" srcId="{01BEC289-76E2-415F-A24A-64AC01C2C7DF}" destId="{0789C492-748B-4C6B-AC96-FA276A0EC4CA}" srcOrd="1" destOrd="0" presId="urn:microsoft.com/office/officeart/2005/8/layout/list1"/>
    <dgm:cxn modelId="{9242E4D9-05C6-45CB-8678-F8ED94609C34}" type="presParOf" srcId="{18F41815-9EDC-42FA-BCE4-EF9EB46DFD15}" destId="{809333A9-9A29-4E6E-84E8-642ED1FCEB5E}" srcOrd="5" destOrd="0" presId="urn:microsoft.com/office/officeart/2005/8/layout/list1"/>
    <dgm:cxn modelId="{D17F0FCF-51E4-4A0E-8745-05785E4A728D}" type="presParOf" srcId="{18F41815-9EDC-42FA-BCE4-EF9EB46DFD15}" destId="{A9573854-EC1F-42CD-B148-61E20CC0D46C}" srcOrd="6" destOrd="0" presId="urn:microsoft.com/office/officeart/2005/8/layout/list1"/>
    <dgm:cxn modelId="{3A755CF9-7F25-4C17-A7B7-0F14821207C6}" type="presParOf" srcId="{18F41815-9EDC-42FA-BCE4-EF9EB46DFD15}" destId="{620E1F1E-BEAE-4B7E-BA80-8E8FA2C498BF}" srcOrd="7" destOrd="0" presId="urn:microsoft.com/office/officeart/2005/8/layout/list1"/>
    <dgm:cxn modelId="{C8D8FBB8-B7E6-4468-B01A-6D939DE94268}" type="presParOf" srcId="{18F41815-9EDC-42FA-BCE4-EF9EB46DFD15}" destId="{35E7B7EC-B5BB-4327-9E40-CD726FE9587D}" srcOrd="8" destOrd="0" presId="urn:microsoft.com/office/officeart/2005/8/layout/list1"/>
    <dgm:cxn modelId="{25D5A904-9865-4BD4-851A-B71D609C1E9D}" type="presParOf" srcId="{35E7B7EC-B5BB-4327-9E40-CD726FE9587D}" destId="{AD293317-421D-4513-AA39-F523FA9F8E05}" srcOrd="0" destOrd="0" presId="urn:microsoft.com/office/officeart/2005/8/layout/list1"/>
    <dgm:cxn modelId="{9FB72924-2936-4BF9-9C12-C8CF5A46F402}" type="presParOf" srcId="{35E7B7EC-B5BB-4327-9E40-CD726FE9587D}" destId="{90A12649-6FB3-4144-AF24-21E53DECBA42}" srcOrd="1" destOrd="0" presId="urn:microsoft.com/office/officeart/2005/8/layout/list1"/>
    <dgm:cxn modelId="{1FD5D06F-7E21-4A2A-BFCD-B267A93C9559}" type="presParOf" srcId="{18F41815-9EDC-42FA-BCE4-EF9EB46DFD15}" destId="{669307D7-F883-4DC0-A67E-C33FA7751619}" srcOrd="9" destOrd="0" presId="urn:microsoft.com/office/officeart/2005/8/layout/list1"/>
    <dgm:cxn modelId="{FF21DC9D-FACC-4908-9829-11F7B835ACC5}" type="presParOf" srcId="{18F41815-9EDC-42FA-BCE4-EF9EB46DFD15}" destId="{DD30CEA5-7B11-40BA-B514-F341D39D40D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390D8C-6A11-457E-ABE0-CBF133CF0C8E}" type="doc">
      <dgm:prSet loTypeId="urn:microsoft.com/office/officeart/2008/layout/VerticalCurvedList" loCatId="list" qsTypeId="urn:microsoft.com/office/officeart/2005/8/quickstyle/3d2" qsCatId="3D" csTypeId="urn:microsoft.com/office/officeart/2005/8/colors/accent3_2" csCatId="accent3" phldr="1"/>
      <dgm:spPr/>
      <dgm:t>
        <a:bodyPr/>
        <a:lstStyle/>
        <a:p>
          <a:endParaRPr lang="es-ES"/>
        </a:p>
      </dgm:t>
    </dgm:pt>
    <dgm:pt modelId="{0FB7122C-21E5-4713-9523-C321DE3C0F60}">
      <dgm:prSet phldrT="[Texto]" custT="1">
        <dgm:style>
          <a:lnRef idx="1">
            <a:schemeClr val="accent3"/>
          </a:lnRef>
          <a:fillRef idx="3">
            <a:schemeClr val="accent3"/>
          </a:fillRef>
          <a:effectRef idx="2">
            <a:schemeClr val="accent3"/>
          </a:effectRef>
          <a:fontRef idx="minor">
            <a:schemeClr val="lt1"/>
          </a:fontRef>
        </dgm:style>
      </dgm:prSet>
      <dgm:spPr>
        <a:scene3d>
          <a:camera prst="orthographicFront"/>
          <a:lightRig rig="threePt" dir="t">
            <a:rot lat="0" lon="0" rev="7500000"/>
          </a:lightRig>
        </a:scene3d>
        <a:sp3d>
          <a:bevelT w="101600" prst="riblet"/>
        </a:sp3d>
      </dgm:spPr>
      <dgm:t>
        <a:bodyPr/>
        <a:lstStyle/>
        <a:p>
          <a:r>
            <a:rPr kumimoji="1" lang="ja-JP" altLang="en-US" sz="2000" b="1" dirty="0">
              <a:effectLst>
                <a:outerShdw blurRad="38100" dist="38100" dir="2700000" algn="tl">
                  <a:srgbClr val="000000">
                    <a:alpha val="43137"/>
                  </a:srgbClr>
                </a:outerShdw>
              </a:effectLst>
            </a:rPr>
            <a:t>詩篇</a:t>
          </a:r>
          <a:r>
            <a:rPr kumimoji="1" lang="en-US" altLang="ja-JP" sz="2000" b="1" dirty="0">
              <a:effectLst>
                <a:outerShdw blurRad="38100" dist="38100" dir="2700000" algn="tl">
                  <a:srgbClr val="000000">
                    <a:alpha val="43137"/>
                  </a:srgbClr>
                </a:outerShdw>
              </a:effectLst>
            </a:rPr>
            <a:t>125:1</a:t>
          </a:r>
          <a:r>
            <a:rPr kumimoji="1" lang="ja-JP" altLang="en-US" sz="2000" b="1" dirty="0">
              <a:effectLst>
                <a:outerShdw blurRad="38100" dist="38100" dir="2700000" algn="tl">
                  <a:srgbClr val="000000">
                    <a:alpha val="43137"/>
                  </a:srgbClr>
                </a:outerShdw>
              </a:effectLst>
            </a:rPr>
            <a:t>　神に信頼する者は不動である</a:t>
          </a:r>
          <a:endParaRPr lang="en" sz="2000" b="1" dirty="0">
            <a:effectLst>
              <a:outerShdw blurRad="38100" dist="38100" dir="2700000" algn="tl">
                <a:srgbClr val="000000">
                  <a:alpha val="43137"/>
                </a:srgbClr>
              </a:outerShdw>
            </a:effectLst>
          </a:endParaRPr>
        </a:p>
      </dgm:t>
    </dgm:pt>
    <dgm:pt modelId="{6FF1D484-DFA0-4E06-8BCF-7CEA53A026CF}" type="parTrans" cxnId="{118AA22E-5C50-4690-8541-20446F1325F9}">
      <dgm:prSet/>
      <dgm:spPr/>
      <dgm:t>
        <a:bodyPr/>
        <a:lstStyle/>
        <a:p>
          <a:endParaRPr lang="es-ES" sz="2000" b="1">
            <a:effectLst>
              <a:outerShdw blurRad="38100" dist="38100" dir="2700000" algn="tl">
                <a:srgbClr val="000000">
                  <a:alpha val="43137"/>
                </a:srgbClr>
              </a:outerShdw>
            </a:effectLst>
          </a:endParaRPr>
        </a:p>
      </dgm:t>
    </dgm:pt>
    <dgm:pt modelId="{BEA22994-8706-405C-AD39-D0342CB16F5C}" type="sibTrans" cxnId="{118AA22E-5C50-4690-8541-20446F1325F9}">
      <dgm:prSet/>
      <dgm:spPr/>
      <dgm:t>
        <a:bodyPr/>
        <a:lstStyle/>
        <a:p>
          <a:endParaRPr lang="es-ES" sz="2000" b="1">
            <a:effectLst>
              <a:outerShdw blurRad="38100" dist="38100" dir="2700000" algn="tl">
                <a:srgbClr val="000000">
                  <a:alpha val="43137"/>
                </a:srgbClr>
              </a:outerShdw>
            </a:effectLst>
          </a:endParaRPr>
        </a:p>
      </dgm:t>
    </dgm:pt>
    <dgm:pt modelId="{DCBE2ACC-F47D-4A4A-9E47-8511E0D397AF}">
      <dgm:prSet phldrT="[Texto]" custT="1">
        <dgm:style>
          <a:lnRef idx="1">
            <a:schemeClr val="accent1"/>
          </a:lnRef>
          <a:fillRef idx="3">
            <a:schemeClr val="accent1"/>
          </a:fillRef>
          <a:effectRef idx="2">
            <a:schemeClr val="accent1"/>
          </a:effectRef>
          <a:fontRef idx="minor">
            <a:schemeClr val="lt1"/>
          </a:fontRef>
        </dgm:style>
      </dgm:prSet>
      <dgm:spPr>
        <a:scene3d>
          <a:camera prst="orthographicFront"/>
          <a:lightRig rig="threePt" dir="t">
            <a:rot lat="0" lon="0" rev="7500000"/>
          </a:lightRig>
        </a:scene3d>
        <a:sp3d>
          <a:bevelT w="139700" h="139700" prst="divot"/>
        </a:sp3d>
      </dgm:spPr>
      <dgm:t>
        <a:bodyPr/>
        <a:lstStyle/>
        <a:p>
          <a:r>
            <a:rPr kumimoji="1" lang="ja-JP" altLang="en-US" sz="2000" b="1" dirty="0">
              <a:effectLst>
                <a:outerShdw blurRad="38100" dist="38100" dir="2700000" algn="tl">
                  <a:srgbClr val="000000">
                    <a:alpha val="43137"/>
                  </a:srgbClr>
                </a:outerShdw>
              </a:effectLst>
            </a:rPr>
            <a:t>詩篇</a:t>
          </a:r>
          <a:r>
            <a:rPr kumimoji="1" lang="en-US" altLang="ja-JP" sz="2000" b="1" dirty="0">
              <a:effectLst>
                <a:outerShdw blurRad="38100" dist="38100" dir="2700000" algn="tl">
                  <a:srgbClr val="000000">
                    <a:alpha val="43137"/>
                  </a:srgbClr>
                </a:outerShdw>
              </a:effectLst>
            </a:rPr>
            <a:t>125:2</a:t>
          </a:r>
          <a:r>
            <a:rPr kumimoji="1" lang="ja-JP" altLang="en-US" sz="2000" b="1" dirty="0">
              <a:effectLst>
                <a:outerShdw blurRad="38100" dist="38100" dir="2700000" algn="tl">
                  <a:srgbClr val="000000">
                    <a:alpha val="43137"/>
                  </a:srgbClr>
                </a:outerShdw>
              </a:effectLst>
            </a:rPr>
            <a:t>　神はいつもご自分の民に良いことをしてくださる</a:t>
          </a:r>
          <a:endParaRPr lang="en" sz="2000" b="1" dirty="0">
            <a:effectLst>
              <a:outerShdw blurRad="38100" dist="38100" dir="2700000" algn="tl">
                <a:srgbClr val="000000">
                  <a:alpha val="43137"/>
                </a:srgbClr>
              </a:outerShdw>
            </a:effectLst>
          </a:endParaRPr>
        </a:p>
      </dgm:t>
    </dgm:pt>
    <dgm:pt modelId="{005CD4BE-9BAC-4A05-A648-4D081D13514D}" type="parTrans" cxnId="{5A0DC33A-B535-4363-AE8F-7A678B0B2EDC}">
      <dgm:prSet/>
      <dgm:spPr/>
      <dgm:t>
        <a:bodyPr/>
        <a:lstStyle/>
        <a:p>
          <a:endParaRPr lang="es-ES" sz="2000" b="1">
            <a:effectLst>
              <a:outerShdw blurRad="38100" dist="38100" dir="2700000" algn="tl">
                <a:srgbClr val="000000">
                  <a:alpha val="43137"/>
                </a:srgbClr>
              </a:outerShdw>
            </a:effectLst>
          </a:endParaRPr>
        </a:p>
      </dgm:t>
    </dgm:pt>
    <dgm:pt modelId="{52ECD22B-03C8-4E3D-BF30-064A87D568AF}" type="sibTrans" cxnId="{5A0DC33A-B535-4363-AE8F-7A678B0B2EDC}">
      <dgm:prSet/>
      <dgm:spPr/>
      <dgm:t>
        <a:bodyPr/>
        <a:lstStyle/>
        <a:p>
          <a:endParaRPr lang="es-ES" sz="2000" b="1">
            <a:effectLst>
              <a:outerShdw blurRad="38100" dist="38100" dir="2700000" algn="tl">
                <a:srgbClr val="000000">
                  <a:alpha val="43137"/>
                </a:srgbClr>
              </a:outerShdw>
            </a:effectLst>
          </a:endParaRPr>
        </a:p>
      </dgm:t>
    </dgm:pt>
    <dgm:pt modelId="{07F56F24-20E7-4E0C-B47A-154FA4F02A77}">
      <dgm:prSet phldrT="[Texto]" custT="1">
        <dgm:style>
          <a:lnRef idx="1">
            <a:schemeClr val="accent3"/>
          </a:lnRef>
          <a:fillRef idx="3">
            <a:schemeClr val="accent3"/>
          </a:fillRef>
          <a:effectRef idx="2">
            <a:schemeClr val="accent3"/>
          </a:effectRef>
          <a:fontRef idx="minor">
            <a:schemeClr val="lt1"/>
          </a:fontRef>
        </dgm:style>
      </dgm:prSet>
      <dgm:spPr>
        <a:scene3d>
          <a:camera prst="orthographicFront"/>
          <a:lightRig rig="threePt" dir="t">
            <a:rot lat="0" lon="0" rev="7500000"/>
          </a:lightRig>
        </a:scene3d>
        <a:sp3d>
          <a:bevelT w="101600" prst="riblet"/>
        </a:sp3d>
      </dgm:spPr>
      <dgm:t>
        <a:bodyPr/>
        <a:lstStyle/>
        <a:p>
          <a:r>
            <a:rPr kumimoji="1" lang="ja-JP" altLang="en-US" sz="2000" b="1" dirty="0">
              <a:effectLst>
                <a:outerShdw blurRad="38100" dist="38100" dir="2700000" algn="tl">
                  <a:srgbClr val="000000">
                    <a:alpha val="43137"/>
                  </a:srgbClr>
                </a:outerShdw>
              </a:effectLst>
            </a:rPr>
            <a:t>詩篇</a:t>
          </a:r>
          <a:r>
            <a:rPr kumimoji="1" lang="en-US" altLang="ja-JP" sz="2000" b="1" dirty="0">
              <a:effectLst>
                <a:outerShdw blurRad="38100" dist="38100" dir="2700000" algn="tl">
                  <a:srgbClr val="000000">
                    <a:alpha val="43137"/>
                  </a:srgbClr>
                </a:outerShdw>
              </a:effectLst>
            </a:rPr>
            <a:t>125:5</a:t>
          </a:r>
          <a:r>
            <a:rPr kumimoji="1" lang="ja-JP" altLang="en-US" sz="2000" b="1" dirty="0">
              <a:effectLst>
                <a:outerShdw blurRad="38100" dist="38100" dir="2700000" algn="tl">
                  <a:srgbClr val="000000">
                    <a:alpha val="43137"/>
                  </a:srgbClr>
                </a:outerShdw>
              </a:effectLst>
            </a:rPr>
            <a:t>　信頼することをやめれば、私たちは滅ぼされる</a:t>
          </a:r>
          <a:endParaRPr lang="en" sz="2000" b="1" dirty="0">
            <a:effectLst>
              <a:outerShdw blurRad="38100" dist="38100" dir="2700000" algn="tl">
                <a:srgbClr val="000000">
                  <a:alpha val="43137"/>
                </a:srgbClr>
              </a:outerShdw>
            </a:effectLst>
          </a:endParaRPr>
        </a:p>
      </dgm:t>
    </dgm:pt>
    <dgm:pt modelId="{FF403E8D-C3A6-4D94-98E3-B8FAA82D5B24}" type="parTrans" cxnId="{902BC95A-4731-49CB-A23D-98531350884F}">
      <dgm:prSet/>
      <dgm:spPr/>
      <dgm:t>
        <a:bodyPr/>
        <a:lstStyle/>
        <a:p>
          <a:endParaRPr lang="es-ES" sz="2000" b="1">
            <a:effectLst>
              <a:outerShdw blurRad="38100" dist="38100" dir="2700000" algn="tl">
                <a:srgbClr val="000000">
                  <a:alpha val="43137"/>
                </a:srgbClr>
              </a:outerShdw>
            </a:effectLst>
          </a:endParaRPr>
        </a:p>
      </dgm:t>
    </dgm:pt>
    <dgm:pt modelId="{7799E55E-4301-47D2-84FE-2CDB3F5B1099}" type="sibTrans" cxnId="{902BC95A-4731-49CB-A23D-98531350884F}">
      <dgm:prSet/>
      <dgm:spPr/>
      <dgm:t>
        <a:bodyPr/>
        <a:lstStyle/>
        <a:p>
          <a:endParaRPr lang="es-ES" sz="2000" b="1">
            <a:effectLst>
              <a:outerShdw blurRad="38100" dist="38100" dir="2700000" algn="tl">
                <a:srgbClr val="000000">
                  <a:alpha val="43137"/>
                </a:srgbClr>
              </a:outerShdw>
            </a:effectLst>
          </a:endParaRPr>
        </a:p>
      </dgm:t>
    </dgm:pt>
    <dgm:pt modelId="{03051648-97C5-4904-83FA-E5AC2FAEA92C}">
      <dgm:prSet phldrT="[Texto]" custT="1">
        <dgm:style>
          <a:lnRef idx="1">
            <a:schemeClr val="accent2"/>
          </a:lnRef>
          <a:fillRef idx="3">
            <a:schemeClr val="accent2"/>
          </a:fillRef>
          <a:effectRef idx="2">
            <a:schemeClr val="accent2"/>
          </a:effectRef>
          <a:fontRef idx="minor">
            <a:schemeClr val="lt1"/>
          </a:fontRef>
        </dgm:style>
      </dgm:prSet>
      <dgm:spPr>
        <a:scene3d>
          <a:camera prst="orthographicFront"/>
          <a:lightRig rig="threePt" dir="t">
            <a:rot lat="0" lon="0" rev="7500000"/>
          </a:lightRig>
        </a:scene3d>
        <a:sp3d>
          <a:bevelT w="139700" h="139700" prst="divot"/>
        </a:sp3d>
      </dgm:spPr>
      <dgm:t>
        <a:bodyPr/>
        <a:lstStyle/>
        <a:p>
          <a:r>
            <a:rPr kumimoji="1" lang="ja-JP" altLang="en-US" sz="2000" b="1" dirty="0">
              <a:solidFill>
                <a:schemeClr val="tx1"/>
              </a:solidFill>
              <a:effectLst/>
            </a:rPr>
            <a:t>詩篇</a:t>
          </a:r>
          <a:r>
            <a:rPr kumimoji="1" lang="en-US" altLang="ja-JP" sz="2000" b="1" dirty="0">
              <a:solidFill>
                <a:schemeClr val="tx1"/>
              </a:solidFill>
              <a:effectLst/>
            </a:rPr>
            <a:t>125</a:t>
          </a:r>
          <a:r>
            <a:rPr kumimoji="1" lang="ja-JP" altLang="en-US" sz="2000" b="1" dirty="0">
              <a:solidFill>
                <a:schemeClr val="tx1"/>
              </a:solidFill>
              <a:effectLst/>
            </a:rPr>
            <a:t>篇</a:t>
          </a:r>
          <a:r>
            <a:rPr kumimoji="1" lang="en-US" altLang="ja-JP" sz="2000" b="1" dirty="0">
              <a:solidFill>
                <a:schemeClr val="tx1"/>
              </a:solidFill>
              <a:effectLst/>
            </a:rPr>
            <a:t>3</a:t>
          </a:r>
          <a:r>
            <a:rPr kumimoji="1" lang="ja-JP" altLang="en-US" sz="2000" b="1" dirty="0">
              <a:solidFill>
                <a:schemeClr val="tx1"/>
              </a:solidFill>
              <a:effectLst/>
            </a:rPr>
            <a:t>節　悪が常に支配するわけではない。</a:t>
          </a:r>
          <a:endParaRPr lang="en" sz="2000" b="1" dirty="0">
            <a:solidFill>
              <a:schemeClr val="tx1"/>
            </a:solidFill>
            <a:effectLst/>
          </a:endParaRPr>
        </a:p>
      </dgm:t>
    </dgm:pt>
    <dgm:pt modelId="{A607FECA-7A84-417E-A629-DC8616AFD5EE}" type="parTrans" cxnId="{7031C43B-6745-4066-A30F-63FCD92CBCC0}">
      <dgm:prSet/>
      <dgm:spPr/>
      <dgm:t>
        <a:bodyPr/>
        <a:lstStyle/>
        <a:p>
          <a:endParaRPr lang="es-ES" sz="2000" b="1">
            <a:effectLst>
              <a:outerShdw blurRad="38100" dist="38100" dir="2700000" algn="tl">
                <a:srgbClr val="000000">
                  <a:alpha val="43137"/>
                </a:srgbClr>
              </a:outerShdw>
            </a:effectLst>
          </a:endParaRPr>
        </a:p>
      </dgm:t>
    </dgm:pt>
    <dgm:pt modelId="{190B5A23-DC84-4989-9041-445D9C97B75A}" type="sibTrans" cxnId="{7031C43B-6745-4066-A30F-63FCD92CBCC0}">
      <dgm:prSet/>
      <dgm:spPr/>
      <dgm:t>
        <a:bodyPr/>
        <a:lstStyle/>
        <a:p>
          <a:endParaRPr lang="es-ES" sz="2000" b="1">
            <a:effectLst>
              <a:outerShdw blurRad="38100" dist="38100" dir="2700000" algn="tl">
                <a:srgbClr val="000000">
                  <a:alpha val="43137"/>
                </a:srgbClr>
              </a:outerShdw>
            </a:effectLst>
          </a:endParaRPr>
        </a:p>
      </dgm:t>
    </dgm:pt>
    <dgm:pt modelId="{EF6A5C7A-C3CA-43C6-839E-C31C81E77D43}">
      <dgm:prSet phldrT="[Texto]" custT="1">
        <dgm:style>
          <a:lnRef idx="1">
            <a:schemeClr val="accent1"/>
          </a:lnRef>
          <a:fillRef idx="3">
            <a:schemeClr val="accent1"/>
          </a:fillRef>
          <a:effectRef idx="2">
            <a:schemeClr val="accent1"/>
          </a:effectRef>
          <a:fontRef idx="minor">
            <a:schemeClr val="lt1"/>
          </a:fontRef>
        </dgm:style>
      </dgm:prSet>
      <dgm:spPr>
        <a:scene3d>
          <a:camera prst="orthographicFront"/>
          <a:lightRig rig="threePt" dir="t">
            <a:rot lat="0" lon="0" rev="7500000"/>
          </a:lightRig>
        </a:scene3d>
        <a:sp3d>
          <a:bevelT w="139700" h="139700" prst="divot"/>
        </a:sp3d>
      </dgm:spPr>
      <dgm:t>
        <a:bodyPr/>
        <a:lstStyle/>
        <a:p>
          <a:r>
            <a:rPr kumimoji="1" lang="ja-JP" altLang="en-US" sz="2000" b="1" dirty="0">
              <a:effectLst>
                <a:outerShdw blurRad="38100" dist="38100" dir="2700000" algn="tl">
                  <a:srgbClr val="000000">
                    <a:alpha val="43137"/>
                  </a:srgbClr>
                </a:outerShdw>
              </a:effectLst>
            </a:rPr>
            <a:t>詩篇</a:t>
          </a:r>
          <a:r>
            <a:rPr kumimoji="1" lang="en-US" altLang="ja-JP" sz="2000" b="1" dirty="0">
              <a:effectLst>
                <a:outerShdw blurRad="38100" dist="38100" dir="2700000" algn="tl">
                  <a:srgbClr val="000000">
                    <a:alpha val="43137"/>
                  </a:srgbClr>
                </a:outerShdw>
              </a:effectLst>
            </a:rPr>
            <a:t>125:</a:t>
          </a:r>
          <a:r>
            <a:rPr kumimoji="1" lang="ja-JP" altLang="en-US" sz="2000" b="1" dirty="0">
              <a:effectLst>
                <a:outerShdw blurRad="38100" dist="38100" dir="2700000" algn="tl">
                  <a:srgbClr val="000000">
                    <a:alpha val="43137"/>
                  </a:srgbClr>
                </a:outerShdw>
              </a:effectLst>
            </a:rPr>
            <a:t>　神はいつもご自分の民に良いことをしてくださる</a:t>
          </a:r>
          <a:endParaRPr lang="en" sz="2000" b="1" dirty="0">
            <a:effectLst>
              <a:outerShdw blurRad="38100" dist="38100" dir="2700000" algn="tl">
                <a:srgbClr val="000000">
                  <a:alpha val="43137"/>
                </a:srgbClr>
              </a:outerShdw>
            </a:effectLst>
          </a:endParaRPr>
        </a:p>
      </dgm:t>
    </dgm:pt>
    <dgm:pt modelId="{FDA67BB7-5F3B-49E3-8D4A-9A4C0CB39234}" type="parTrans" cxnId="{28613DAC-62EC-4755-973F-C7E2F5D95740}">
      <dgm:prSet/>
      <dgm:spPr/>
      <dgm:t>
        <a:bodyPr/>
        <a:lstStyle/>
        <a:p>
          <a:endParaRPr lang="es-ES" sz="2000" b="1">
            <a:effectLst>
              <a:outerShdw blurRad="38100" dist="38100" dir="2700000" algn="tl">
                <a:srgbClr val="000000">
                  <a:alpha val="43137"/>
                </a:srgbClr>
              </a:outerShdw>
            </a:effectLst>
          </a:endParaRPr>
        </a:p>
      </dgm:t>
    </dgm:pt>
    <dgm:pt modelId="{872C6555-881A-44D1-9FED-1A8D11DEFC35}" type="sibTrans" cxnId="{28613DAC-62EC-4755-973F-C7E2F5D95740}">
      <dgm:prSet/>
      <dgm:spPr/>
      <dgm:t>
        <a:bodyPr/>
        <a:lstStyle/>
        <a:p>
          <a:endParaRPr lang="es-ES" sz="2000" b="1">
            <a:effectLst>
              <a:outerShdw blurRad="38100" dist="38100" dir="2700000" algn="tl">
                <a:srgbClr val="000000">
                  <a:alpha val="43137"/>
                </a:srgbClr>
              </a:outerShdw>
            </a:effectLst>
          </a:endParaRPr>
        </a:p>
      </dgm:t>
    </dgm:pt>
    <dgm:pt modelId="{A46EBE55-F664-4F28-B361-04F4304B5611}" type="pres">
      <dgm:prSet presAssocID="{CE390D8C-6A11-457E-ABE0-CBF133CF0C8E}" presName="Name0" presStyleCnt="0">
        <dgm:presLayoutVars>
          <dgm:chMax val="7"/>
          <dgm:chPref val="7"/>
          <dgm:dir/>
        </dgm:presLayoutVars>
      </dgm:prSet>
      <dgm:spPr/>
    </dgm:pt>
    <dgm:pt modelId="{B9C27064-23A7-4B04-A7A9-FAE058811E15}" type="pres">
      <dgm:prSet presAssocID="{CE390D8C-6A11-457E-ABE0-CBF133CF0C8E}" presName="Name1" presStyleCnt="0"/>
      <dgm:spPr/>
    </dgm:pt>
    <dgm:pt modelId="{2F114B3B-9E64-472E-844A-9EAD3E2F74A0}" type="pres">
      <dgm:prSet presAssocID="{CE390D8C-6A11-457E-ABE0-CBF133CF0C8E}" presName="cycle" presStyleCnt="0"/>
      <dgm:spPr/>
    </dgm:pt>
    <dgm:pt modelId="{FF2D9359-A9B6-4040-B3CA-535AA3C861F8}" type="pres">
      <dgm:prSet presAssocID="{CE390D8C-6A11-457E-ABE0-CBF133CF0C8E}" presName="srcNode" presStyleLbl="node1" presStyleIdx="0" presStyleCnt="5"/>
      <dgm:spPr/>
    </dgm:pt>
    <dgm:pt modelId="{B752E10A-A0CA-40AC-8464-8725BE01C975}" type="pres">
      <dgm:prSet presAssocID="{CE390D8C-6A11-457E-ABE0-CBF133CF0C8E}" presName="conn" presStyleLbl="parChTrans1D2" presStyleIdx="0" presStyleCnt="1"/>
      <dgm:spPr/>
    </dgm:pt>
    <dgm:pt modelId="{C0A5F17C-CAE7-4483-B6C3-BB01EA702EFF}" type="pres">
      <dgm:prSet presAssocID="{CE390D8C-6A11-457E-ABE0-CBF133CF0C8E}" presName="extraNode" presStyleLbl="node1" presStyleIdx="0" presStyleCnt="5"/>
      <dgm:spPr/>
    </dgm:pt>
    <dgm:pt modelId="{F8E469F1-D3F4-4229-98F2-8A360A60CF1B}" type="pres">
      <dgm:prSet presAssocID="{CE390D8C-6A11-457E-ABE0-CBF133CF0C8E}" presName="dstNode" presStyleLbl="node1" presStyleIdx="0" presStyleCnt="5"/>
      <dgm:spPr/>
    </dgm:pt>
    <dgm:pt modelId="{5981A098-6BE7-462B-81F9-8A9DF8316A3B}" type="pres">
      <dgm:prSet presAssocID="{0FB7122C-21E5-4713-9523-C321DE3C0F60}" presName="text_1" presStyleLbl="node1" presStyleIdx="0" presStyleCnt="5">
        <dgm:presLayoutVars>
          <dgm:bulletEnabled val="1"/>
        </dgm:presLayoutVars>
      </dgm:prSet>
      <dgm:spPr/>
    </dgm:pt>
    <dgm:pt modelId="{BA8110E0-79F5-4240-B0E2-A1BF940FE1CD}" type="pres">
      <dgm:prSet presAssocID="{0FB7122C-21E5-4713-9523-C321DE3C0F60}" presName="accent_1" presStyleCnt="0"/>
      <dgm:spPr/>
    </dgm:pt>
    <dgm:pt modelId="{1E5A24F3-3065-4D05-A12E-843D4BEC0BA5}" type="pres">
      <dgm:prSet presAssocID="{0FB7122C-21E5-4713-9523-C321DE3C0F60}" presName="accentRepeatNode" presStyleLbl="solidFgAcc1" presStyleIdx="0" presStyleCnt="5"/>
      <dgm:spPr>
        <a:solidFill>
          <a:schemeClr val="accent3">
            <a:lumMod val="20000"/>
            <a:lumOff val="80000"/>
          </a:schemeClr>
        </a:solidFill>
        <a:scene3d>
          <a:camera prst="orthographicFront"/>
          <a:lightRig rig="threePt" dir="t">
            <a:rot lat="0" lon="0" rev="7500000"/>
          </a:lightRig>
        </a:scene3d>
        <a:sp3d z="152400" extrusionH="63500" prstMaterial="dkEdge">
          <a:bevelT w="120800" h="19050" prst="slope"/>
          <a:contourClr>
            <a:schemeClr val="bg1"/>
          </a:contourClr>
        </a:sp3d>
      </dgm:spPr>
    </dgm:pt>
    <dgm:pt modelId="{3AFBB37C-E685-4B25-8100-1114D2754A52}" type="pres">
      <dgm:prSet presAssocID="{DCBE2ACC-F47D-4A4A-9E47-8511E0D397AF}" presName="text_2" presStyleLbl="node1" presStyleIdx="1" presStyleCnt="5">
        <dgm:presLayoutVars>
          <dgm:bulletEnabled val="1"/>
        </dgm:presLayoutVars>
      </dgm:prSet>
      <dgm:spPr/>
    </dgm:pt>
    <dgm:pt modelId="{C9466F45-F1F6-4C82-ACF7-403AA8921B2B}" type="pres">
      <dgm:prSet presAssocID="{DCBE2ACC-F47D-4A4A-9E47-8511E0D397AF}" presName="accent_2" presStyleCnt="0"/>
      <dgm:spPr/>
    </dgm:pt>
    <dgm:pt modelId="{3FD655A7-6574-4DC9-9D5A-ACBDB49EA04B}" type="pres">
      <dgm:prSet presAssocID="{DCBE2ACC-F47D-4A4A-9E47-8511E0D397AF}" presName="accentRepeatNode" presStyleLbl="solidFgAcc1" presStyleIdx="1" presStyleCnt="5"/>
      <dgm:spPr>
        <a:solidFill>
          <a:schemeClr val="accent1">
            <a:lumMod val="20000"/>
            <a:lumOff val="80000"/>
          </a:schemeClr>
        </a:solidFill>
        <a:ln>
          <a:solidFill>
            <a:schemeClr val="accent1">
              <a:lumMod val="75000"/>
            </a:schemeClr>
          </a:solidFill>
        </a:ln>
        <a:scene3d>
          <a:camera prst="orthographicFront"/>
          <a:lightRig rig="threePt" dir="t">
            <a:rot lat="0" lon="0" rev="7500000"/>
          </a:lightRig>
        </a:scene3d>
        <a:sp3d z="152400" extrusionH="63500" prstMaterial="dkEdge">
          <a:bevelT w="120800" h="19050" prst="slope"/>
          <a:contourClr>
            <a:schemeClr val="bg1"/>
          </a:contourClr>
        </a:sp3d>
      </dgm:spPr>
    </dgm:pt>
    <dgm:pt modelId="{56046670-0876-4B0A-8411-5BFE88DAC266}" type="pres">
      <dgm:prSet presAssocID="{03051648-97C5-4904-83FA-E5AC2FAEA92C}" presName="text_3" presStyleLbl="node1" presStyleIdx="2" presStyleCnt="5">
        <dgm:presLayoutVars>
          <dgm:bulletEnabled val="1"/>
        </dgm:presLayoutVars>
      </dgm:prSet>
      <dgm:spPr/>
    </dgm:pt>
    <dgm:pt modelId="{22823070-45BB-470F-8895-F03B2B54D745}" type="pres">
      <dgm:prSet presAssocID="{03051648-97C5-4904-83FA-E5AC2FAEA92C}" presName="accent_3" presStyleCnt="0"/>
      <dgm:spPr/>
    </dgm:pt>
    <dgm:pt modelId="{E90F78A2-D6B9-4D8D-905F-9ACF160707CB}" type="pres">
      <dgm:prSet presAssocID="{03051648-97C5-4904-83FA-E5AC2FAEA92C}" presName="accentRepeatNode" presStyleLbl="solidFgAcc1" presStyleIdx="2" presStyleCnt="5"/>
      <dgm:spPr>
        <a:solidFill>
          <a:schemeClr val="accent2">
            <a:lumMod val="20000"/>
            <a:lumOff val="80000"/>
          </a:schemeClr>
        </a:solidFill>
        <a:ln>
          <a:solidFill>
            <a:schemeClr val="accent2">
              <a:lumMod val="75000"/>
            </a:schemeClr>
          </a:solidFill>
        </a:ln>
        <a:scene3d>
          <a:camera prst="orthographicFront"/>
          <a:lightRig rig="threePt" dir="t">
            <a:rot lat="0" lon="0" rev="7500000"/>
          </a:lightRig>
        </a:scene3d>
        <a:sp3d z="152400" extrusionH="63500" prstMaterial="dkEdge">
          <a:bevelT w="120800" h="19050" prst="slope"/>
          <a:contourClr>
            <a:schemeClr val="bg1"/>
          </a:contourClr>
        </a:sp3d>
      </dgm:spPr>
    </dgm:pt>
    <dgm:pt modelId="{485365E6-DDDE-454D-B249-D52610A2AA50}" type="pres">
      <dgm:prSet presAssocID="{EF6A5C7A-C3CA-43C6-839E-C31C81E77D43}" presName="text_4" presStyleLbl="node1" presStyleIdx="3" presStyleCnt="5">
        <dgm:presLayoutVars>
          <dgm:bulletEnabled val="1"/>
        </dgm:presLayoutVars>
      </dgm:prSet>
      <dgm:spPr/>
    </dgm:pt>
    <dgm:pt modelId="{BDFBFEBB-E39F-4102-AC62-8EA6E9DAE5DC}" type="pres">
      <dgm:prSet presAssocID="{EF6A5C7A-C3CA-43C6-839E-C31C81E77D43}" presName="accent_4" presStyleCnt="0"/>
      <dgm:spPr/>
    </dgm:pt>
    <dgm:pt modelId="{297859FE-2D9C-455D-AC3B-3A96B4449382}" type="pres">
      <dgm:prSet presAssocID="{EF6A5C7A-C3CA-43C6-839E-C31C81E77D43}" presName="accentRepeatNode" presStyleLbl="solidFgAcc1" presStyleIdx="3" presStyleCnt="5"/>
      <dgm:spPr>
        <a:solidFill>
          <a:schemeClr val="accent1">
            <a:lumMod val="20000"/>
            <a:lumOff val="80000"/>
          </a:schemeClr>
        </a:solidFill>
        <a:ln>
          <a:solidFill>
            <a:schemeClr val="accent1">
              <a:lumMod val="75000"/>
            </a:schemeClr>
          </a:solidFill>
        </a:ln>
        <a:scene3d>
          <a:camera prst="orthographicFront"/>
          <a:lightRig rig="threePt" dir="t">
            <a:rot lat="0" lon="0" rev="7500000"/>
          </a:lightRig>
        </a:scene3d>
        <a:sp3d z="152400" extrusionH="63500" prstMaterial="dkEdge">
          <a:bevelT w="120800" h="19050" prst="slope"/>
          <a:contourClr>
            <a:schemeClr val="bg1"/>
          </a:contourClr>
        </a:sp3d>
      </dgm:spPr>
    </dgm:pt>
    <dgm:pt modelId="{92A03D58-24A1-4FD8-8AB0-DEDAC42D1523}" type="pres">
      <dgm:prSet presAssocID="{07F56F24-20E7-4E0C-B47A-154FA4F02A77}" presName="text_5" presStyleLbl="node1" presStyleIdx="4" presStyleCnt="5">
        <dgm:presLayoutVars>
          <dgm:bulletEnabled val="1"/>
        </dgm:presLayoutVars>
      </dgm:prSet>
      <dgm:spPr/>
    </dgm:pt>
    <dgm:pt modelId="{BD5B5502-43AE-431E-AF46-222484145F95}" type="pres">
      <dgm:prSet presAssocID="{07F56F24-20E7-4E0C-B47A-154FA4F02A77}" presName="accent_5" presStyleCnt="0"/>
      <dgm:spPr/>
    </dgm:pt>
    <dgm:pt modelId="{0D46418B-18E2-446D-9A38-0099E292D673}" type="pres">
      <dgm:prSet presAssocID="{07F56F24-20E7-4E0C-B47A-154FA4F02A77}" presName="accentRepeatNode" presStyleLbl="solidFgAcc1" presStyleIdx="4" presStyleCnt="5"/>
      <dgm:spPr>
        <a:solidFill>
          <a:schemeClr val="accent3">
            <a:lumMod val="20000"/>
            <a:lumOff val="80000"/>
          </a:schemeClr>
        </a:solidFill>
        <a:scene3d>
          <a:camera prst="orthographicFront"/>
          <a:lightRig rig="threePt" dir="t">
            <a:rot lat="0" lon="0" rev="7500000"/>
          </a:lightRig>
        </a:scene3d>
        <a:sp3d z="152400" extrusionH="63500" prstMaterial="dkEdge">
          <a:bevelT w="120800" h="19050" prst="slope"/>
          <a:contourClr>
            <a:schemeClr val="bg1"/>
          </a:contourClr>
        </a:sp3d>
      </dgm:spPr>
    </dgm:pt>
  </dgm:ptLst>
  <dgm:cxnLst>
    <dgm:cxn modelId="{FF85A51B-128A-489F-B807-DD0EE3F5C396}" type="presOf" srcId="{0FB7122C-21E5-4713-9523-C321DE3C0F60}" destId="{5981A098-6BE7-462B-81F9-8A9DF8316A3B}" srcOrd="0" destOrd="0" presId="urn:microsoft.com/office/officeart/2008/layout/VerticalCurvedList"/>
    <dgm:cxn modelId="{118AA22E-5C50-4690-8541-20446F1325F9}" srcId="{CE390D8C-6A11-457E-ABE0-CBF133CF0C8E}" destId="{0FB7122C-21E5-4713-9523-C321DE3C0F60}" srcOrd="0" destOrd="0" parTransId="{6FF1D484-DFA0-4E06-8BCF-7CEA53A026CF}" sibTransId="{BEA22994-8706-405C-AD39-D0342CB16F5C}"/>
    <dgm:cxn modelId="{5A0DC33A-B535-4363-AE8F-7A678B0B2EDC}" srcId="{CE390D8C-6A11-457E-ABE0-CBF133CF0C8E}" destId="{DCBE2ACC-F47D-4A4A-9E47-8511E0D397AF}" srcOrd="1" destOrd="0" parTransId="{005CD4BE-9BAC-4A05-A648-4D081D13514D}" sibTransId="{52ECD22B-03C8-4E3D-BF30-064A87D568AF}"/>
    <dgm:cxn modelId="{7031C43B-6745-4066-A30F-63FCD92CBCC0}" srcId="{CE390D8C-6A11-457E-ABE0-CBF133CF0C8E}" destId="{03051648-97C5-4904-83FA-E5AC2FAEA92C}" srcOrd="2" destOrd="0" parTransId="{A607FECA-7A84-417E-A629-DC8616AFD5EE}" sibTransId="{190B5A23-DC84-4989-9041-445D9C97B75A}"/>
    <dgm:cxn modelId="{9A1CE943-4A1C-4748-936F-7EA12C440268}" type="presOf" srcId="{07F56F24-20E7-4E0C-B47A-154FA4F02A77}" destId="{92A03D58-24A1-4FD8-8AB0-DEDAC42D1523}" srcOrd="0" destOrd="0" presId="urn:microsoft.com/office/officeart/2008/layout/VerticalCurvedList"/>
    <dgm:cxn modelId="{5600E644-E299-4D59-8527-67F16DD7564F}" type="presOf" srcId="{BEA22994-8706-405C-AD39-D0342CB16F5C}" destId="{B752E10A-A0CA-40AC-8464-8725BE01C975}" srcOrd="0" destOrd="0" presId="urn:microsoft.com/office/officeart/2008/layout/VerticalCurvedList"/>
    <dgm:cxn modelId="{4FC6F84D-4D30-4F54-B866-BEFEA6FAB107}" type="presOf" srcId="{03051648-97C5-4904-83FA-E5AC2FAEA92C}" destId="{56046670-0876-4B0A-8411-5BFE88DAC266}" srcOrd="0" destOrd="0" presId="urn:microsoft.com/office/officeart/2008/layout/VerticalCurvedList"/>
    <dgm:cxn modelId="{902BC95A-4731-49CB-A23D-98531350884F}" srcId="{CE390D8C-6A11-457E-ABE0-CBF133CF0C8E}" destId="{07F56F24-20E7-4E0C-B47A-154FA4F02A77}" srcOrd="4" destOrd="0" parTransId="{FF403E8D-C3A6-4D94-98E3-B8FAA82D5B24}" sibTransId="{7799E55E-4301-47D2-84FE-2CDB3F5B1099}"/>
    <dgm:cxn modelId="{D27E36A0-F711-4271-9CA8-66CEA6EF91C0}" type="presOf" srcId="{DCBE2ACC-F47D-4A4A-9E47-8511E0D397AF}" destId="{3AFBB37C-E685-4B25-8100-1114D2754A52}" srcOrd="0" destOrd="0" presId="urn:microsoft.com/office/officeart/2008/layout/VerticalCurvedList"/>
    <dgm:cxn modelId="{699252A1-B90C-40BF-880F-04AEDFBE6C81}" type="presOf" srcId="{EF6A5C7A-C3CA-43C6-839E-C31C81E77D43}" destId="{485365E6-DDDE-454D-B249-D52610A2AA50}" srcOrd="0" destOrd="0" presId="urn:microsoft.com/office/officeart/2008/layout/VerticalCurvedList"/>
    <dgm:cxn modelId="{28613DAC-62EC-4755-973F-C7E2F5D95740}" srcId="{CE390D8C-6A11-457E-ABE0-CBF133CF0C8E}" destId="{EF6A5C7A-C3CA-43C6-839E-C31C81E77D43}" srcOrd="3" destOrd="0" parTransId="{FDA67BB7-5F3B-49E3-8D4A-9A4C0CB39234}" sibTransId="{872C6555-881A-44D1-9FED-1A8D11DEFC35}"/>
    <dgm:cxn modelId="{37A24AC4-58D2-4F07-B7A8-1C6FC3373B52}" type="presOf" srcId="{CE390D8C-6A11-457E-ABE0-CBF133CF0C8E}" destId="{A46EBE55-F664-4F28-B361-04F4304B5611}" srcOrd="0" destOrd="0" presId="urn:microsoft.com/office/officeart/2008/layout/VerticalCurvedList"/>
    <dgm:cxn modelId="{AD8B7340-DB42-4206-8215-2D0AC8453B90}" type="presParOf" srcId="{A46EBE55-F664-4F28-B361-04F4304B5611}" destId="{B9C27064-23A7-4B04-A7A9-FAE058811E15}" srcOrd="0" destOrd="0" presId="urn:microsoft.com/office/officeart/2008/layout/VerticalCurvedList"/>
    <dgm:cxn modelId="{4F7A7DE2-ABE9-4A6D-B6D8-1A95944AD35B}" type="presParOf" srcId="{B9C27064-23A7-4B04-A7A9-FAE058811E15}" destId="{2F114B3B-9E64-472E-844A-9EAD3E2F74A0}" srcOrd="0" destOrd="0" presId="urn:microsoft.com/office/officeart/2008/layout/VerticalCurvedList"/>
    <dgm:cxn modelId="{8D6E5595-6AC3-4A11-BC4A-359B4B213C7E}" type="presParOf" srcId="{2F114B3B-9E64-472E-844A-9EAD3E2F74A0}" destId="{FF2D9359-A9B6-4040-B3CA-535AA3C861F8}" srcOrd="0" destOrd="0" presId="urn:microsoft.com/office/officeart/2008/layout/VerticalCurvedList"/>
    <dgm:cxn modelId="{09B7DBE3-492F-41FF-B589-DE0386878B9E}" type="presParOf" srcId="{2F114B3B-9E64-472E-844A-9EAD3E2F74A0}" destId="{B752E10A-A0CA-40AC-8464-8725BE01C975}" srcOrd="1" destOrd="0" presId="urn:microsoft.com/office/officeart/2008/layout/VerticalCurvedList"/>
    <dgm:cxn modelId="{2BD53327-137F-4268-BCCB-EB652108FA46}" type="presParOf" srcId="{2F114B3B-9E64-472E-844A-9EAD3E2F74A0}" destId="{C0A5F17C-CAE7-4483-B6C3-BB01EA702EFF}" srcOrd="2" destOrd="0" presId="urn:microsoft.com/office/officeart/2008/layout/VerticalCurvedList"/>
    <dgm:cxn modelId="{6C848DF4-1338-4445-89ED-374FBFA3C0D2}" type="presParOf" srcId="{2F114B3B-9E64-472E-844A-9EAD3E2F74A0}" destId="{F8E469F1-D3F4-4229-98F2-8A360A60CF1B}" srcOrd="3" destOrd="0" presId="urn:microsoft.com/office/officeart/2008/layout/VerticalCurvedList"/>
    <dgm:cxn modelId="{983183F5-CFCC-48A6-8B5E-8EC88121B97E}" type="presParOf" srcId="{B9C27064-23A7-4B04-A7A9-FAE058811E15}" destId="{5981A098-6BE7-462B-81F9-8A9DF8316A3B}" srcOrd="1" destOrd="0" presId="urn:microsoft.com/office/officeart/2008/layout/VerticalCurvedList"/>
    <dgm:cxn modelId="{1AF69149-367A-47DC-B37A-87F7B4FBC570}" type="presParOf" srcId="{B9C27064-23A7-4B04-A7A9-FAE058811E15}" destId="{BA8110E0-79F5-4240-B0E2-A1BF940FE1CD}" srcOrd="2" destOrd="0" presId="urn:microsoft.com/office/officeart/2008/layout/VerticalCurvedList"/>
    <dgm:cxn modelId="{42BCDC28-066D-430F-8088-CE2330B185C7}" type="presParOf" srcId="{BA8110E0-79F5-4240-B0E2-A1BF940FE1CD}" destId="{1E5A24F3-3065-4D05-A12E-843D4BEC0BA5}" srcOrd="0" destOrd="0" presId="urn:microsoft.com/office/officeart/2008/layout/VerticalCurvedList"/>
    <dgm:cxn modelId="{0265E64C-20E9-47F7-92FC-FE781A6F186C}" type="presParOf" srcId="{B9C27064-23A7-4B04-A7A9-FAE058811E15}" destId="{3AFBB37C-E685-4B25-8100-1114D2754A52}" srcOrd="3" destOrd="0" presId="urn:microsoft.com/office/officeart/2008/layout/VerticalCurvedList"/>
    <dgm:cxn modelId="{069CAA96-558E-4CFF-8B9A-B7D6774160F6}" type="presParOf" srcId="{B9C27064-23A7-4B04-A7A9-FAE058811E15}" destId="{C9466F45-F1F6-4C82-ACF7-403AA8921B2B}" srcOrd="4" destOrd="0" presId="urn:microsoft.com/office/officeart/2008/layout/VerticalCurvedList"/>
    <dgm:cxn modelId="{5C93AD5A-3D54-47D0-9821-06F08C73927B}" type="presParOf" srcId="{C9466F45-F1F6-4C82-ACF7-403AA8921B2B}" destId="{3FD655A7-6574-4DC9-9D5A-ACBDB49EA04B}" srcOrd="0" destOrd="0" presId="urn:microsoft.com/office/officeart/2008/layout/VerticalCurvedList"/>
    <dgm:cxn modelId="{5464012C-E506-41FA-BF14-46730D26D156}" type="presParOf" srcId="{B9C27064-23A7-4B04-A7A9-FAE058811E15}" destId="{56046670-0876-4B0A-8411-5BFE88DAC266}" srcOrd="5" destOrd="0" presId="urn:microsoft.com/office/officeart/2008/layout/VerticalCurvedList"/>
    <dgm:cxn modelId="{3093A293-8FF0-4106-AAC0-5CD8F3177175}" type="presParOf" srcId="{B9C27064-23A7-4B04-A7A9-FAE058811E15}" destId="{22823070-45BB-470F-8895-F03B2B54D745}" srcOrd="6" destOrd="0" presId="urn:microsoft.com/office/officeart/2008/layout/VerticalCurvedList"/>
    <dgm:cxn modelId="{61AC1FA2-9233-4E73-862E-1EB1E42215FF}" type="presParOf" srcId="{22823070-45BB-470F-8895-F03B2B54D745}" destId="{E90F78A2-D6B9-4D8D-905F-9ACF160707CB}" srcOrd="0" destOrd="0" presId="urn:microsoft.com/office/officeart/2008/layout/VerticalCurvedList"/>
    <dgm:cxn modelId="{D917D05D-4A9A-4415-8E3B-342D83470048}" type="presParOf" srcId="{B9C27064-23A7-4B04-A7A9-FAE058811E15}" destId="{485365E6-DDDE-454D-B249-D52610A2AA50}" srcOrd="7" destOrd="0" presId="urn:microsoft.com/office/officeart/2008/layout/VerticalCurvedList"/>
    <dgm:cxn modelId="{C437C26D-B310-4E84-9C95-8E0966504615}" type="presParOf" srcId="{B9C27064-23A7-4B04-A7A9-FAE058811E15}" destId="{BDFBFEBB-E39F-4102-AC62-8EA6E9DAE5DC}" srcOrd="8" destOrd="0" presId="urn:microsoft.com/office/officeart/2008/layout/VerticalCurvedList"/>
    <dgm:cxn modelId="{53D69585-B469-4347-96EF-D5DE86EB221F}" type="presParOf" srcId="{BDFBFEBB-E39F-4102-AC62-8EA6E9DAE5DC}" destId="{297859FE-2D9C-455D-AC3B-3A96B4449382}" srcOrd="0" destOrd="0" presId="urn:microsoft.com/office/officeart/2008/layout/VerticalCurvedList"/>
    <dgm:cxn modelId="{D392F543-942A-485F-B36B-E692C1FDF9DC}" type="presParOf" srcId="{B9C27064-23A7-4B04-A7A9-FAE058811E15}" destId="{92A03D58-24A1-4FD8-8AB0-DEDAC42D1523}" srcOrd="9" destOrd="0" presId="urn:microsoft.com/office/officeart/2008/layout/VerticalCurvedList"/>
    <dgm:cxn modelId="{F79001C7-21E3-43F1-A3BB-34D440939438}" type="presParOf" srcId="{B9C27064-23A7-4B04-A7A9-FAE058811E15}" destId="{BD5B5502-43AE-431E-AF46-222484145F95}" srcOrd="10" destOrd="0" presId="urn:microsoft.com/office/officeart/2008/layout/VerticalCurvedList"/>
    <dgm:cxn modelId="{73A676BB-8E35-4A6F-888F-6176083A4EFC}" type="presParOf" srcId="{BD5B5502-43AE-431E-AF46-222484145F95}" destId="{0D46418B-18E2-446D-9A38-0099E292D67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E97EB-DAFA-45BE-9787-E01A2FC29267}">
      <dsp:nvSpPr>
        <dsp:cNvPr id="0" name=""/>
        <dsp:cNvSpPr/>
      </dsp:nvSpPr>
      <dsp:spPr>
        <a:xfrm>
          <a:off x="9927191"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9FA17-1B25-4B0A-A028-3E26DA70CF11}">
      <dsp:nvSpPr>
        <dsp:cNvPr id="0" name=""/>
        <dsp:cNvSpPr/>
      </dsp:nvSpPr>
      <dsp:spPr>
        <a:xfrm>
          <a:off x="9596450" y="1444920"/>
          <a:ext cx="976090" cy="338808"/>
        </a:xfrm>
        <a:custGeom>
          <a:avLst/>
          <a:gdLst/>
          <a:ahLst/>
          <a:cxnLst/>
          <a:rect l="0" t="0" r="0" b="0"/>
          <a:pathLst>
            <a:path>
              <a:moveTo>
                <a:pt x="0" y="0"/>
              </a:moveTo>
              <a:lnTo>
                <a:pt x="0" y="169404"/>
              </a:lnTo>
              <a:lnTo>
                <a:pt x="976090" y="169404"/>
              </a:lnTo>
              <a:lnTo>
                <a:pt x="97609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1256EB-36B7-40FD-89FB-DF9D2D3D3E3F}">
      <dsp:nvSpPr>
        <dsp:cNvPr id="0" name=""/>
        <dsp:cNvSpPr/>
      </dsp:nvSpPr>
      <dsp:spPr>
        <a:xfrm>
          <a:off x="7975009"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5E8D9-B119-4CCF-9922-A874454D9C89}">
      <dsp:nvSpPr>
        <dsp:cNvPr id="0" name=""/>
        <dsp:cNvSpPr/>
      </dsp:nvSpPr>
      <dsp:spPr>
        <a:xfrm>
          <a:off x="8620359" y="1444920"/>
          <a:ext cx="976090" cy="338808"/>
        </a:xfrm>
        <a:custGeom>
          <a:avLst/>
          <a:gdLst/>
          <a:ahLst/>
          <a:cxnLst/>
          <a:rect l="0" t="0" r="0" b="0"/>
          <a:pathLst>
            <a:path>
              <a:moveTo>
                <a:pt x="976090" y="0"/>
              </a:moveTo>
              <a:lnTo>
                <a:pt x="976090" y="169404"/>
              </a:lnTo>
              <a:lnTo>
                <a:pt x="0" y="169404"/>
              </a:lnTo>
              <a:lnTo>
                <a:pt x="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1C6161-505D-4778-8142-7260B7B6603A}">
      <dsp:nvSpPr>
        <dsp:cNvPr id="0" name=""/>
        <dsp:cNvSpPr/>
      </dsp:nvSpPr>
      <dsp:spPr>
        <a:xfrm>
          <a:off x="5810669" y="495797"/>
          <a:ext cx="3785780" cy="363267"/>
        </a:xfrm>
        <a:custGeom>
          <a:avLst/>
          <a:gdLst/>
          <a:ahLst/>
          <a:cxnLst/>
          <a:rect l="0" t="0" r="0" b="0"/>
          <a:pathLst>
            <a:path>
              <a:moveTo>
                <a:pt x="0" y="0"/>
              </a:moveTo>
              <a:lnTo>
                <a:pt x="0" y="193862"/>
              </a:lnTo>
              <a:lnTo>
                <a:pt x="3785780" y="193862"/>
              </a:lnTo>
              <a:lnTo>
                <a:pt x="3785780" y="36326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4C1E5E-2C12-4A1A-9C3B-4C7F2C28F50A}">
      <dsp:nvSpPr>
        <dsp:cNvPr id="0" name=""/>
        <dsp:cNvSpPr/>
      </dsp:nvSpPr>
      <dsp:spPr>
        <a:xfrm>
          <a:off x="6022828"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41B6CF-3439-4589-AD66-FF5AB320D61D}">
      <dsp:nvSpPr>
        <dsp:cNvPr id="0" name=""/>
        <dsp:cNvSpPr/>
      </dsp:nvSpPr>
      <dsp:spPr>
        <a:xfrm>
          <a:off x="5692086" y="1444920"/>
          <a:ext cx="976090" cy="338808"/>
        </a:xfrm>
        <a:custGeom>
          <a:avLst/>
          <a:gdLst/>
          <a:ahLst/>
          <a:cxnLst/>
          <a:rect l="0" t="0" r="0" b="0"/>
          <a:pathLst>
            <a:path>
              <a:moveTo>
                <a:pt x="0" y="0"/>
              </a:moveTo>
              <a:lnTo>
                <a:pt x="0" y="169404"/>
              </a:lnTo>
              <a:lnTo>
                <a:pt x="976090" y="169404"/>
              </a:lnTo>
              <a:lnTo>
                <a:pt x="97609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B1A930-7AF0-42CC-AA77-8208C6E740AA}">
      <dsp:nvSpPr>
        <dsp:cNvPr id="0" name=""/>
        <dsp:cNvSpPr/>
      </dsp:nvSpPr>
      <dsp:spPr>
        <a:xfrm>
          <a:off x="4070646"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D7E1F-1377-47C3-8162-8DB4A604DD9D}">
      <dsp:nvSpPr>
        <dsp:cNvPr id="0" name=""/>
        <dsp:cNvSpPr/>
      </dsp:nvSpPr>
      <dsp:spPr>
        <a:xfrm>
          <a:off x="4715996" y="1444920"/>
          <a:ext cx="976090" cy="338808"/>
        </a:xfrm>
        <a:custGeom>
          <a:avLst/>
          <a:gdLst/>
          <a:ahLst/>
          <a:cxnLst/>
          <a:rect l="0" t="0" r="0" b="0"/>
          <a:pathLst>
            <a:path>
              <a:moveTo>
                <a:pt x="976090" y="0"/>
              </a:moveTo>
              <a:lnTo>
                <a:pt x="976090" y="169404"/>
              </a:lnTo>
              <a:lnTo>
                <a:pt x="0" y="169404"/>
              </a:lnTo>
              <a:lnTo>
                <a:pt x="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2B0F2-40C3-490F-B777-B3E3DC6DD06F}">
      <dsp:nvSpPr>
        <dsp:cNvPr id="0" name=""/>
        <dsp:cNvSpPr/>
      </dsp:nvSpPr>
      <dsp:spPr>
        <a:xfrm>
          <a:off x="5692086" y="495797"/>
          <a:ext cx="118582" cy="363267"/>
        </a:xfrm>
        <a:custGeom>
          <a:avLst/>
          <a:gdLst/>
          <a:ahLst/>
          <a:cxnLst/>
          <a:rect l="0" t="0" r="0" b="0"/>
          <a:pathLst>
            <a:path>
              <a:moveTo>
                <a:pt x="118582" y="0"/>
              </a:moveTo>
              <a:lnTo>
                <a:pt x="118582" y="193862"/>
              </a:lnTo>
              <a:lnTo>
                <a:pt x="0" y="193862"/>
              </a:lnTo>
              <a:lnTo>
                <a:pt x="0" y="36326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F4792-978F-4CBB-A328-C3451D4C3DF0}">
      <dsp:nvSpPr>
        <dsp:cNvPr id="0" name=""/>
        <dsp:cNvSpPr/>
      </dsp:nvSpPr>
      <dsp:spPr>
        <a:xfrm>
          <a:off x="2118465"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FDFE3-F69B-4D84-888F-B7F8AC610B6A}">
      <dsp:nvSpPr>
        <dsp:cNvPr id="0" name=""/>
        <dsp:cNvSpPr/>
      </dsp:nvSpPr>
      <dsp:spPr>
        <a:xfrm>
          <a:off x="1787723" y="1444920"/>
          <a:ext cx="976090" cy="338808"/>
        </a:xfrm>
        <a:custGeom>
          <a:avLst/>
          <a:gdLst/>
          <a:ahLst/>
          <a:cxnLst/>
          <a:rect l="0" t="0" r="0" b="0"/>
          <a:pathLst>
            <a:path>
              <a:moveTo>
                <a:pt x="0" y="0"/>
              </a:moveTo>
              <a:lnTo>
                <a:pt x="0" y="169404"/>
              </a:lnTo>
              <a:lnTo>
                <a:pt x="976090" y="169404"/>
              </a:lnTo>
              <a:lnTo>
                <a:pt x="97609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E2BF0-F86D-4FC6-9AF7-68FC491A22C1}">
      <dsp:nvSpPr>
        <dsp:cNvPr id="0" name=""/>
        <dsp:cNvSpPr/>
      </dsp:nvSpPr>
      <dsp:spPr>
        <a:xfrm>
          <a:off x="166283" y="2590415"/>
          <a:ext cx="242005" cy="918404"/>
        </a:xfrm>
        <a:custGeom>
          <a:avLst/>
          <a:gdLst/>
          <a:ahLst/>
          <a:cxnLst/>
          <a:rect l="0" t="0" r="0" b="0"/>
          <a:pathLst>
            <a:path>
              <a:moveTo>
                <a:pt x="0" y="0"/>
              </a:moveTo>
              <a:lnTo>
                <a:pt x="0" y="918404"/>
              </a:lnTo>
              <a:lnTo>
                <a:pt x="242005" y="918404"/>
              </a:lnTo>
            </a:path>
          </a:pathLst>
        </a:custGeom>
        <a:noFill/>
        <a:ln w="400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FAA8A-0D17-4699-BA3A-AEBE1F95959C}">
      <dsp:nvSpPr>
        <dsp:cNvPr id="0" name=""/>
        <dsp:cNvSpPr/>
      </dsp:nvSpPr>
      <dsp:spPr>
        <a:xfrm>
          <a:off x="811632" y="1444920"/>
          <a:ext cx="976090" cy="338808"/>
        </a:xfrm>
        <a:custGeom>
          <a:avLst/>
          <a:gdLst/>
          <a:ahLst/>
          <a:cxnLst/>
          <a:rect l="0" t="0" r="0" b="0"/>
          <a:pathLst>
            <a:path>
              <a:moveTo>
                <a:pt x="976090" y="0"/>
              </a:moveTo>
              <a:lnTo>
                <a:pt x="976090" y="169404"/>
              </a:lnTo>
              <a:lnTo>
                <a:pt x="0" y="169404"/>
              </a:lnTo>
              <a:lnTo>
                <a:pt x="0" y="338808"/>
              </a:lnTo>
            </a:path>
          </a:pathLst>
        </a:cu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8A3BE-959E-47B0-97AF-686EF9048F4C}">
      <dsp:nvSpPr>
        <dsp:cNvPr id="0" name=""/>
        <dsp:cNvSpPr/>
      </dsp:nvSpPr>
      <dsp:spPr>
        <a:xfrm>
          <a:off x="1787723" y="495797"/>
          <a:ext cx="4022946" cy="363267"/>
        </a:xfrm>
        <a:custGeom>
          <a:avLst/>
          <a:gdLst/>
          <a:ahLst/>
          <a:cxnLst/>
          <a:rect l="0" t="0" r="0" b="0"/>
          <a:pathLst>
            <a:path>
              <a:moveTo>
                <a:pt x="4022946" y="0"/>
              </a:moveTo>
              <a:lnTo>
                <a:pt x="4022946" y="193862"/>
              </a:lnTo>
              <a:lnTo>
                <a:pt x="0" y="193862"/>
              </a:lnTo>
              <a:lnTo>
                <a:pt x="0" y="363267"/>
              </a:lnTo>
            </a:path>
          </a:pathLst>
        </a:custGeom>
        <a:noFill/>
        <a:ln w="400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16B33-15CE-4199-B395-707AEC328F12}">
      <dsp:nvSpPr>
        <dsp:cNvPr id="0" name=""/>
        <dsp:cNvSpPr/>
      </dsp:nvSpPr>
      <dsp:spPr>
        <a:xfrm>
          <a:off x="4942844" y="41544"/>
          <a:ext cx="1735650" cy="454253"/>
        </a:xfrm>
        <a:prstGeom prst="rect">
          <a:avLst/>
        </a:prstGeom>
        <a:gradFill rotWithShape="0">
          <a:gsLst>
            <a:gs pos="0">
              <a:schemeClr val="accent1">
                <a:hueOff val="0"/>
                <a:satOff val="0"/>
                <a:lumOff val="0"/>
                <a:alphaOff val="0"/>
                <a:tint val="15000"/>
                <a:satMod val="250000"/>
              </a:schemeClr>
            </a:gs>
            <a:gs pos="49000">
              <a:schemeClr val="accent1">
                <a:hueOff val="0"/>
                <a:satOff val="0"/>
                <a:lumOff val="0"/>
                <a:alphaOff val="0"/>
                <a:tint val="50000"/>
                <a:satMod val="200000"/>
              </a:schemeClr>
            </a:gs>
            <a:gs pos="49100">
              <a:schemeClr val="accent1">
                <a:hueOff val="0"/>
                <a:satOff val="0"/>
                <a:lumOff val="0"/>
                <a:alphaOff val="0"/>
                <a:tint val="64000"/>
                <a:satMod val="160000"/>
              </a:schemeClr>
            </a:gs>
            <a:gs pos="92000">
              <a:schemeClr val="accent1">
                <a:hueOff val="0"/>
                <a:satOff val="0"/>
                <a:lumOff val="0"/>
                <a:alphaOff val="0"/>
                <a:tint val="50000"/>
                <a:satMod val="200000"/>
              </a:schemeClr>
            </a:gs>
            <a:gs pos="100000">
              <a:schemeClr val="accent1">
                <a:hueOff val="0"/>
                <a:satOff val="0"/>
                <a:lumOff val="0"/>
                <a:alphaOff val="0"/>
                <a:tint val="43000"/>
                <a:satMod val="190000"/>
              </a:schemeClr>
            </a:gs>
          </a:gsLst>
          <a:lin ang="5400000" scaled="1"/>
        </a:gradFill>
        <a:ln>
          <a:noFill/>
        </a:ln>
        <a:effectLst>
          <a:outerShdw blurRad="50800" dist="25000" dir="5400000" rotWithShape="0">
            <a:schemeClr val="accent1">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ja-JP" altLang="en-US" sz="2800" b="1" kern="1200" dirty="0"/>
            <a:t>詩篇</a:t>
          </a:r>
          <a:r>
            <a:rPr lang="en" sz="2800" b="1" kern="1200" dirty="0"/>
            <a:t> 84</a:t>
          </a:r>
        </a:p>
      </dsp:txBody>
      <dsp:txXfrm>
        <a:off x="4942844" y="41544"/>
        <a:ext cx="1735650" cy="454253"/>
      </dsp:txXfrm>
    </dsp:sp>
    <dsp:sp modelId="{13B1E80F-7769-4969-ABB0-B12CC9DF4AC8}">
      <dsp:nvSpPr>
        <dsp:cNvPr id="0" name=""/>
        <dsp:cNvSpPr/>
      </dsp:nvSpPr>
      <dsp:spPr>
        <a:xfrm>
          <a:off x="441960" y="859064"/>
          <a:ext cx="2691526" cy="585856"/>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t" anchorCtr="0">
          <a:noAutofit/>
        </a:bodyPr>
        <a:lstStyle/>
        <a:p>
          <a:pPr marL="0" lvl="0" indent="0" algn="ctr" defTabSz="889000">
            <a:lnSpc>
              <a:spcPts val="2200"/>
            </a:lnSpc>
            <a:spcBef>
              <a:spcPct val="0"/>
            </a:spcBef>
            <a:spcAft>
              <a:spcPct val="35000"/>
            </a:spcAft>
            <a:buNone/>
          </a:pPr>
          <a:r>
            <a:rPr kumimoji="1" lang="ja-JP" altLang="en-US" sz="2000" b="1" kern="1200" dirty="0"/>
            <a:t>誰がシオンの庭に来るのか？</a:t>
          </a:r>
          <a:endParaRPr lang="en" sz="2000" b="1" kern="1200" dirty="0"/>
        </a:p>
      </dsp:txBody>
      <dsp:txXfrm>
        <a:off x="441960" y="859064"/>
        <a:ext cx="2691526" cy="585856"/>
      </dsp:txXfrm>
    </dsp:sp>
    <dsp:sp modelId="{D1CE9681-CF4B-45F1-8D68-CCBCFA423877}">
      <dsp:nvSpPr>
        <dsp:cNvPr id="0" name=""/>
        <dsp:cNvSpPr/>
      </dsp:nvSpPr>
      <dsp:spPr>
        <a:xfrm>
          <a:off x="4946"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84:1-2, 10</a:t>
          </a:r>
        </a:p>
      </dsp:txBody>
      <dsp:txXfrm>
        <a:off x="4946" y="1783729"/>
        <a:ext cx="1613373" cy="806686"/>
      </dsp:txXfrm>
    </dsp:sp>
    <dsp:sp modelId="{DA3D83AF-EA9D-421F-BCB9-0D9926A69C15}">
      <dsp:nvSpPr>
        <dsp:cNvPr id="0" name=""/>
        <dsp:cNvSpPr/>
      </dsp:nvSpPr>
      <dsp:spPr>
        <a:xfrm>
          <a:off x="408289"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それを熱烈に切望する人たち</a:t>
          </a:r>
          <a:endParaRPr lang="en" sz="2000" b="1" kern="1200" dirty="0"/>
        </a:p>
      </dsp:txBody>
      <dsp:txXfrm>
        <a:off x="408289" y="2929224"/>
        <a:ext cx="1613373" cy="1159192"/>
      </dsp:txXfrm>
    </dsp:sp>
    <dsp:sp modelId="{9B16B002-103D-4BAE-9FEB-514BBF59123B}">
      <dsp:nvSpPr>
        <dsp:cNvPr id="0" name=""/>
        <dsp:cNvSpPr/>
      </dsp:nvSpPr>
      <dsp:spPr>
        <a:xfrm>
          <a:off x="1957127"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84:3</a:t>
          </a:r>
        </a:p>
      </dsp:txBody>
      <dsp:txXfrm>
        <a:off x="1957127" y="1783729"/>
        <a:ext cx="1613373" cy="806686"/>
      </dsp:txXfrm>
    </dsp:sp>
    <dsp:sp modelId="{ED19B2B2-1D59-48D7-B449-7C3876E26263}">
      <dsp:nvSpPr>
        <dsp:cNvPr id="0" name=""/>
        <dsp:cNvSpPr/>
      </dsp:nvSpPr>
      <dsp:spPr>
        <a:xfrm>
          <a:off x="2360471"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小さく、偉大で、高く、謙虚である</a:t>
          </a:r>
          <a:endParaRPr lang="en" sz="2000" b="1" kern="1200" dirty="0"/>
        </a:p>
      </dsp:txBody>
      <dsp:txXfrm>
        <a:off x="2360471" y="2929224"/>
        <a:ext cx="1613373" cy="1159192"/>
      </dsp:txXfrm>
    </dsp:sp>
    <dsp:sp modelId="{25FDBAAE-0A27-4F93-BFDA-655CF4295FEA}">
      <dsp:nvSpPr>
        <dsp:cNvPr id="0" name=""/>
        <dsp:cNvSpPr/>
      </dsp:nvSpPr>
      <dsp:spPr>
        <a:xfrm>
          <a:off x="4346323" y="859064"/>
          <a:ext cx="2691526" cy="585856"/>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t" anchorCtr="0">
          <a:noAutofit/>
        </a:bodyPr>
        <a:lstStyle/>
        <a:p>
          <a:pPr marL="0" lvl="0" indent="0" algn="ctr" defTabSz="889000">
            <a:lnSpc>
              <a:spcPts val="2100"/>
            </a:lnSpc>
            <a:spcBef>
              <a:spcPct val="0"/>
            </a:spcBef>
            <a:spcAft>
              <a:spcPct val="35000"/>
            </a:spcAft>
            <a:buNone/>
          </a:pPr>
          <a:r>
            <a:rPr kumimoji="1" lang="ja-JP" altLang="en-US" sz="2000" b="1" kern="1200" dirty="0">
              <a:solidFill>
                <a:prstClr val="black"/>
              </a:solidFill>
              <a:latin typeface="Calibri" panose="020F0502020204030204"/>
              <a:ea typeface="游ゴシック" panose="020B0400000000000000" pitchFamily="50" charset="-128"/>
              <a:cs typeface="+mn-cs"/>
            </a:rPr>
            <a:t>そこで誰が幸せなのか？</a:t>
          </a:r>
          <a:endParaRPr kumimoji="1" lang="en" sz="2000" b="1" kern="1200" dirty="0">
            <a:solidFill>
              <a:prstClr val="black"/>
            </a:solidFill>
            <a:latin typeface="Calibri" panose="020F0502020204030204"/>
            <a:ea typeface="游ゴシック" panose="020B0400000000000000" pitchFamily="50" charset="-128"/>
            <a:cs typeface="+mn-cs"/>
          </a:endParaRPr>
        </a:p>
      </dsp:txBody>
      <dsp:txXfrm>
        <a:off x="4346323" y="859064"/>
        <a:ext cx="2691526" cy="585856"/>
      </dsp:txXfrm>
    </dsp:sp>
    <dsp:sp modelId="{A29D3E5A-DA5A-4609-8739-20AFD4AEC6C2}">
      <dsp:nvSpPr>
        <dsp:cNvPr id="0" name=""/>
        <dsp:cNvSpPr/>
      </dsp:nvSpPr>
      <dsp:spPr>
        <a:xfrm>
          <a:off x="3909309"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84:4</a:t>
          </a:r>
        </a:p>
      </dsp:txBody>
      <dsp:txXfrm>
        <a:off x="3909309" y="1783729"/>
        <a:ext cx="1613373" cy="806686"/>
      </dsp:txXfrm>
    </dsp:sp>
    <dsp:sp modelId="{5D69C397-5180-4034-8823-52665AF92BD5}">
      <dsp:nvSpPr>
        <dsp:cNvPr id="0" name=""/>
        <dsp:cNvSpPr/>
      </dsp:nvSpPr>
      <dsp:spPr>
        <a:xfrm>
          <a:off x="4312652"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神の御業に携わる人々</a:t>
          </a:r>
          <a:endParaRPr lang="en" sz="2000" b="1" kern="1200" dirty="0"/>
        </a:p>
      </dsp:txBody>
      <dsp:txXfrm>
        <a:off x="4312652" y="2929224"/>
        <a:ext cx="1613373" cy="1159192"/>
      </dsp:txXfrm>
    </dsp:sp>
    <dsp:sp modelId="{7335DD96-BE50-4E95-AA67-14606F836F04}">
      <dsp:nvSpPr>
        <dsp:cNvPr id="0" name=""/>
        <dsp:cNvSpPr/>
      </dsp:nvSpPr>
      <dsp:spPr>
        <a:xfrm>
          <a:off x="5861491"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84:5, 12</a:t>
          </a:r>
        </a:p>
      </dsp:txBody>
      <dsp:txXfrm>
        <a:off x="5861491" y="1783729"/>
        <a:ext cx="1613373" cy="806686"/>
      </dsp:txXfrm>
    </dsp:sp>
    <dsp:sp modelId="{86B9F488-8930-4394-B068-FB2DA038AE93}">
      <dsp:nvSpPr>
        <dsp:cNvPr id="0" name=""/>
        <dsp:cNvSpPr/>
      </dsp:nvSpPr>
      <dsp:spPr>
        <a:xfrm>
          <a:off x="6264834"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神に信頼し、神に従おうとする者</a:t>
          </a:r>
          <a:endParaRPr lang="en" sz="2000" b="1" kern="1200" dirty="0"/>
        </a:p>
      </dsp:txBody>
      <dsp:txXfrm>
        <a:off x="6264834" y="2929224"/>
        <a:ext cx="1613373" cy="1159192"/>
      </dsp:txXfrm>
    </dsp:sp>
    <dsp:sp modelId="{C60898BA-11C3-4ACB-9FBD-77086CAB8F7C}">
      <dsp:nvSpPr>
        <dsp:cNvPr id="0" name=""/>
        <dsp:cNvSpPr/>
      </dsp:nvSpPr>
      <dsp:spPr>
        <a:xfrm>
          <a:off x="8250687" y="859064"/>
          <a:ext cx="2691526" cy="585856"/>
        </a:xfrm>
        <a:prstGeom prst="rect">
          <a:avLst/>
        </a:prstGeom>
        <a:gradFill rotWithShape="0">
          <a:gsLst>
            <a:gs pos="0">
              <a:schemeClr val="accent2">
                <a:hueOff val="0"/>
                <a:satOff val="0"/>
                <a:lumOff val="0"/>
                <a:alphaOff val="0"/>
                <a:tint val="15000"/>
                <a:satMod val="250000"/>
              </a:schemeClr>
            </a:gs>
            <a:gs pos="49000">
              <a:schemeClr val="accent2">
                <a:hueOff val="0"/>
                <a:satOff val="0"/>
                <a:lumOff val="0"/>
                <a:alphaOff val="0"/>
                <a:tint val="50000"/>
                <a:satMod val="200000"/>
              </a:schemeClr>
            </a:gs>
            <a:gs pos="49100">
              <a:schemeClr val="accent2">
                <a:hueOff val="0"/>
                <a:satOff val="0"/>
                <a:lumOff val="0"/>
                <a:alphaOff val="0"/>
                <a:tint val="64000"/>
                <a:satMod val="160000"/>
              </a:schemeClr>
            </a:gs>
            <a:gs pos="92000">
              <a:schemeClr val="accent2">
                <a:hueOff val="0"/>
                <a:satOff val="0"/>
                <a:lumOff val="0"/>
                <a:alphaOff val="0"/>
                <a:tint val="50000"/>
                <a:satMod val="200000"/>
              </a:schemeClr>
            </a:gs>
            <a:gs pos="100000">
              <a:schemeClr val="accent2">
                <a:hueOff val="0"/>
                <a:satOff val="0"/>
                <a:lumOff val="0"/>
                <a:alphaOff val="0"/>
                <a:tint val="43000"/>
                <a:satMod val="190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ts val="2200"/>
            </a:lnSpc>
            <a:spcBef>
              <a:spcPct val="0"/>
            </a:spcBef>
            <a:spcAft>
              <a:spcPct val="35000"/>
            </a:spcAft>
            <a:buNone/>
          </a:pPr>
          <a:r>
            <a:rPr kumimoji="1" lang="ja-JP" altLang="en-US" sz="2000" b="1" kern="1200" dirty="0">
              <a:solidFill>
                <a:prstClr val="black"/>
              </a:solidFill>
              <a:latin typeface="Calibri" panose="020F0502020204030204"/>
              <a:ea typeface="游ゴシック" panose="020B0400000000000000" pitchFamily="50" charset="-128"/>
              <a:cs typeface="+mn-cs"/>
            </a:rPr>
            <a:t>そこに行く人はどう行動するのか？</a:t>
          </a:r>
          <a:endParaRPr kumimoji="1" lang="en" sz="2000" b="1" kern="1200" dirty="0">
            <a:solidFill>
              <a:prstClr val="black"/>
            </a:solidFill>
            <a:latin typeface="Calibri" panose="020F0502020204030204"/>
            <a:ea typeface="游ゴシック" panose="020B0400000000000000" pitchFamily="50" charset="-128"/>
            <a:cs typeface="+mn-cs"/>
          </a:endParaRPr>
        </a:p>
      </dsp:txBody>
      <dsp:txXfrm>
        <a:off x="8250687" y="859064"/>
        <a:ext cx="2691526" cy="585856"/>
      </dsp:txXfrm>
    </dsp:sp>
    <dsp:sp modelId="{F76A92F6-2691-4C72-9C8C-9A6FCEC8ABCC}">
      <dsp:nvSpPr>
        <dsp:cNvPr id="0" name=""/>
        <dsp:cNvSpPr/>
      </dsp:nvSpPr>
      <dsp:spPr>
        <a:xfrm>
          <a:off x="7813672"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84:6</a:t>
          </a:r>
        </a:p>
      </dsp:txBody>
      <dsp:txXfrm>
        <a:off x="7813672" y="1783729"/>
        <a:ext cx="1613373" cy="806686"/>
      </dsp:txXfrm>
    </dsp:sp>
    <dsp:sp modelId="{E3DB34B8-5BA7-4B02-9C56-F2CB2265F311}">
      <dsp:nvSpPr>
        <dsp:cNvPr id="0" name=""/>
        <dsp:cNvSpPr/>
      </dsp:nvSpPr>
      <dsp:spPr>
        <a:xfrm>
          <a:off x="8217015"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悲しみを恵みに変える</a:t>
          </a:r>
          <a:endParaRPr lang="en" sz="2000" b="1" kern="1200" dirty="0"/>
        </a:p>
      </dsp:txBody>
      <dsp:txXfrm>
        <a:off x="8217015" y="2929224"/>
        <a:ext cx="1613373" cy="1159192"/>
      </dsp:txXfrm>
    </dsp:sp>
    <dsp:sp modelId="{3C97FE2E-B9D0-491C-87E2-A1D5A797940F}">
      <dsp:nvSpPr>
        <dsp:cNvPr id="0" name=""/>
        <dsp:cNvSpPr/>
      </dsp:nvSpPr>
      <dsp:spPr>
        <a:xfrm>
          <a:off x="9765854" y="1783729"/>
          <a:ext cx="1613373" cy="806686"/>
        </a:xfrm>
        <a:prstGeom prst="rect">
          <a:avLst/>
        </a:prstGeom>
        <a:gradFill rotWithShape="0">
          <a:gsLst>
            <a:gs pos="0">
              <a:schemeClr val="accent3">
                <a:hueOff val="0"/>
                <a:satOff val="0"/>
                <a:lumOff val="0"/>
                <a:alphaOff val="0"/>
                <a:tint val="15000"/>
                <a:satMod val="250000"/>
              </a:schemeClr>
            </a:gs>
            <a:gs pos="49000">
              <a:schemeClr val="accent3">
                <a:hueOff val="0"/>
                <a:satOff val="0"/>
                <a:lumOff val="0"/>
                <a:alphaOff val="0"/>
                <a:tint val="50000"/>
                <a:satMod val="200000"/>
              </a:schemeClr>
            </a:gs>
            <a:gs pos="49100">
              <a:schemeClr val="accent3">
                <a:hueOff val="0"/>
                <a:satOff val="0"/>
                <a:lumOff val="0"/>
                <a:alphaOff val="0"/>
                <a:tint val="64000"/>
                <a:satMod val="160000"/>
              </a:schemeClr>
            </a:gs>
            <a:gs pos="92000">
              <a:schemeClr val="accent3">
                <a:hueOff val="0"/>
                <a:satOff val="0"/>
                <a:lumOff val="0"/>
                <a:alphaOff val="0"/>
                <a:tint val="50000"/>
                <a:satMod val="200000"/>
              </a:schemeClr>
            </a:gs>
            <a:gs pos="100000">
              <a:schemeClr val="accent3">
                <a:hueOff val="0"/>
                <a:satOff val="0"/>
                <a:lumOff val="0"/>
                <a:alphaOff val="0"/>
                <a:tint val="43000"/>
                <a:satMod val="190000"/>
              </a:schemeClr>
            </a:gs>
          </a:gsLst>
          <a:lin ang="5400000" scaled="1"/>
        </a:gra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詩篇</a:t>
          </a:r>
          <a:r>
            <a:rPr lang="en" sz="2000" b="1" kern="1200" dirty="0"/>
            <a:t>84:7</a:t>
          </a:r>
        </a:p>
      </dsp:txBody>
      <dsp:txXfrm>
        <a:off x="9765854" y="1783729"/>
        <a:ext cx="1613373" cy="806686"/>
      </dsp:txXfrm>
    </dsp:sp>
    <dsp:sp modelId="{4D86026F-82E1-4DFB-9F42-40F172B1A01A}">
      <dsp:nvSpPr>
        <dsp:cNvPr id="0" name=""/>
        <dsp:cNvSpPr/>
      </dsp:nvSpPr>
      <dsp:spPr>
        <a:xfrm>
          <a:off x="10169197" y="2929224"/>
          <a:ext cx="1613373" cy="1159192"/>
        </a:xfrm>
        <a:prstGeom prst="rect">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a:noFill/>
        </a:ln>
        <a:effectLst>
          <a:outerShdw blurRad="50800" dist="25000" dir="5400000" rotWithShape="0">
            <a:schemeClr val="accent4">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彼らは日々力を増していく</a:t>
          </a:r>
          <a:endParaRPr lang="en" sz="2000" b="1" kern="1200" dirty="0"/>
        </a:p>
      </dsp:txBody>
      <dsp:txXfrm>
        <a:off x="10169197" y="2929224"/>
        <a:ext cx="1613373" cy="1159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848BD-8B2A-4EAC-98A0-53C9B26E3344}">
      <dsp:nvSpPr>
        <dsp:cNvPr id="0" name=""/>
        <dsp:cNvSpPr/>
      </dsp:nvSpPr>
      <dsp:spPr>
        <a:xfrm>
          <a:off x="0" y="117"/>
          <a:ext cx="5917720" cy="392132"/>
        </a:xfrm>
        <a:prstGeom prst="roundRect">
          <a:avLst/>
        </a:prstGeom>
        <a:gradFill rotWithShape="1">
          <a:gsLst>
            <a:gs pos="0">
              <a:schemeClr val="accent2">
                <a:tint val="15000"/>
                <a:satMod val="250000"/>
              </a:schemeClr>
            </a:gs>
            <a:gs pos="49000">
              <a:schemeClr val="accent2">
                <a:tint val="50000"/>
                <a:satMod val="200000"/>
              </a:schemeClr>
            </a:gs>
            <a:gs pos="49100">
              <a:schemeClr val="accent2">
                <a:tint val="64000"/>
                <a:satMod val="160000"/>
              </a:schemeClr>
            </a:gs>
            <a:gs pos="92000">
              <a:schemeClr val="accent2">
                <a:tint val="50000"/>
                <a:satMod val="200000"/>
              </a:schemeClr>
            </a:gs>
            <a:gs pos="100000">
              <a:schemeClr val="accent2">
                <a:tint val="43000"/>
                <a:satMod val="190000"/>
              </a:schemeClr>
            </a:gs>
          </a:gsLst>
          <a:lin ang="5400000" scaled="1"/>
        </a:gradFill>
        <a:ln w="11430" cap="flat" cmpd="sng" algn="ctr">
          <a:solidFill>
            <a:schemeClr val="accent2"/>
          </a:solidFill>
          <a:prstDash val="solid"/>
        </a:ln>
        <a:effectLst>
          <a:outerShdw blurRad="50800" dist="25000" dir="5400000" rotWithShape="0">
            <a:schemeClr val="accent2">
              <a:shade val="30000"/>
              <a:satMod val="150000"/>
              <a:alpha val="38000"/>
            </a:scheme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rgbClr val="654C0F"/>
              </a:solidFill>
              <a:effectLst/>
            </a:rPr>
            <a:t>繁栄をもたらす平和</a:t>
          </a:r>
          <a:r>
            <a:rPr lang="en" sz="2000" b="1" kern="1200" dirty="0">
              <a:solidFill>
                <a:srgbClr val="654C0F"/>
              </a:solidFill>
              <a:effectLst/>
            </a:rPr>
            <a:t>(Ps. 122:6)</a:t>
          </a:r>
        </a:p>
      </dsp:txBody>
      <dsp:txXfrm>
        <a:off x="19142" y="19259"/>
        <a:ext cx="5879436" cy="353848"/>
      </dsp:txXfrm>
    </dsp:sp>
    <dsp:sp modelId="{49D4A529-3C7F-4926-972E-DC67FB6ED85F}">
      <dsp:nvSpPr>
        <dsp:cNvPr id="0" name=""/>
        <dsp:cNvSpPr/>
      </dsp:nvSpPr>
      <dsp:spPr>
        <a:xfrm>
          <a:off x="0" y="401531"/>
          <a:ext cx="5917720" cy="392132"/>
        </a:xfrm>
        <a:prstGeom prst="roundRect">
          <a:avLst/>
        </a:prstGeom>
        <a:gradFill rotWithShape="1">
          <a:gsLst>
            <a:gs pos="0">
              <a:schemeClr val="accent4">
                <a:tint val="15000"/>
                <a:satMod val="250000"/>
              </a:schemeClr>
            </a:gs>
            <a:gs pos="49000">
              <a:schemeClr val="accent4">
                <a:tint val="50000"/>
                <a:satMod val="200000"/>
              </a:schemeClr>
            </a:gs>
            <a:gs pos="49100">
              <a:schemeClr val="accent4">
                <a:tint val="64000"/>
                <a:satMod val="160000"/>
              </a:schemeClr>
            </a:gs>
            <a:gs pos="92000">
              <a:schemeClr val="accent4">
                <a:tint val="50000"/>
                <a:satMod val="200000"/>
              </a:schemeClr>
            </a:gs>
            <a:gs pos="100000">
              <a:schemeClr val="accent4">
                <a:tint val="43000"/>
                <a:satMod val="190000"/>
              </a:schemeClr>
            </a:gs>
          </a:gsLst>
          <a:lin ang="5400000" scaled="1"/>
        </a:gradFill>
        <a:ln w="11430" cap="flat" cmpd="sng" algn="ctr">
          <a:solidFill>
            <a:schemeClr val="accent4"/>
          </a:solidFill>
          <a:prstDash val="solid"/>
        </a:ln>
        <a:effectLst>
          <a:outerShdw blurRad="50800" dist="25000" dir="5400000" rotWithShape="0">
            <a:schemeClr val="accent4">
              <a:shade val="30000"/>
              <a:satMod val="150000"/>
              <a:alpha val="38000"/>
            </a:scheme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rgbClr val="12616C"/>
              </a:solidFill>
              <a:effectLst/>
            </a:rPr>
            <a:t>休息のある平和</a:t>
          </a:r>
          <a:r>
            <a:rPr lang="en" sz="2000" b="1" kern="1200" dirty="0">
              <a:solidFill>
                <a:srgbClr val="12616C"/>
              </a:solidFill>
              <a:effectLst/>
            </a:rPr>
            <a:t>(</a:t>
          </a:r>
          <a:r>
            <a:rPr lang="ja-JP" altLang="en-US" sz="2000" b="1" kern="1200" dirty="0">
              <a:solidFill>
                <a:srgbClr val="12616C"/>
              </a:solidFill>
              <a:effectLst/>
            </a:rPr>
            <a:t>詩</a:t>
          </a:r>
          <a:r>
            <a:rPr lang="en" sz="2000" b="1" kern="1200" dirty="0">
              <a:solidFill>
                <a:srgbClr val="12616C"/>
              </a:solidFill>
              <a:effectLst/>
            </a:rPr>
            <a:t> 122:7)</a:t>
          </a:r>
        </a:p>
      </dsp:txBody>
      <dsp:txXfrm>
        <a:off x="19142" y="420673"/>
        <a:ext cx="5879436" cy="353848"/>
      </dsp:txXfrm>
    </dsp:sp>
    <dsp:sp modelId="{02DFEC9B-DDE1-4796-B840-4973809C5AC6}">
      <dsp:nvSpPr>
        <dsp:cNvPr id="0" name=""/>
        <dsp:cNvSpPr/>
      </dsp:nvSpPr>
      <dsp:spPr>
        <a:xfrm>
          <a:off x="0" y="802945"/>
          <a:ext cx="5917720" cy="392132"/>
        </a:xfrm>
        <a:prstGeom prst="roundRect">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accent1">
                  <a:lumMod val="50000"/>
                </a:schemeClr>
              </a:solidFill>
              <a:effectLst/>
            </a:rPr>
            <a:t>調和のある平和</a:t>
          </a:r>
          <a:r>
            <a:rPr lang="en" sz="2000" b="1" kern="1200" dirty="0">
              <a:solidFill>
                <a:schemeClr val="accent1">
                  <a:lumMod val="50000"/>
                </a:schemeClr>
              </a:solidFill>
              <a:effectLst/>
            </a:rPr>
            <a:t>(</a:t>
          </a:r>
          <a:r>
            <a:rPr lang="ja-JP" altLang="en-US" sz="2000" b="1" kern="1200" dirty="0">
              <a:solidFill>
                <a:schemeClr val="accent1">
                  <a:lumMod val="50000"/>
                </a:schemeClr>
              </a:solidFill>
              <a:effectLst/>
            </a:rPr>
            <a:t>詩</a:t>
          </a:r>
          <a:r>
            <a:rPr lang="en" sz="2000" b="1" kern="1200" dirty="0">
              <a:solidFill>
                <a:schemeClr val="accent1">
                  <a:lumMod val="50000"/>
                </a:schemeClr>
              </a:solidFill>
              <a:effectLst/>
            </a:rPr>
            <a:t> 122:8)</a:t>
          </a:r>
        </a:p>
      </dsp:txBody>
      <dsp:txXfrm>
        <a:off x="19142" y="822087"/>
        <a:ext cx="5879436" cy="353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2DE07-DA2E-4317-BEEE-64862645C7E3}">
      <dsp:nvSpPr>
        <dsp:cNvPr id="0" name=""/>
        <dsp:cNvSpPr/>
      </dsp:nvSpPr>
      <dsp:spPr>
        <a:xfrm>
          <a:off x="0" y="209043"/>
          <a:ext cx="8005596" cy="1965600"/>
        </a:xfrm>
        <a:prstGeom prst="rect">
          <a:avLst/>
        </a:prstGeom>
        <a:solidFill>
          <a:schemeClr val="accent2">
            <a:lumMod val="20000"/>
            <a:lumOff val="80000"/>
            <a:alpha val="90000"/>
          </a:schemeClr>
        </a:solidFill>
        <a:ln w="40000" cap="flat" cmpd="sng" algn="ctr">
          <a:solidFill>
            <a:schemeClr val="accent2">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621323" tIns="270764" rIns="621323" bIns="128016" numCol="1" spcCol="1270" anchor="t" anchorCtr="0">
          <a:noAutofit/>
        </a:bodyPr>
        <a:lstStyle/>
        <a:p>
          <a:pPr marL="0" lvl="1" indent="0" algn="l" defTabSz="800100" rtl="0">
            <a:lnSpc>
              <a:spcPts val="2000"/>
            </a:lnSpc>
            <a:spcBef>
              <a:spcPct val="0"/>
            </a:spcBef>
            <a:spcAft>
              <a:spcPct val="15000"/>
            </a:spcAft>
            <a:buNone/>
          </a:pPr>
          <a:r>
            <a:rPr kumimoji="1" lang="ja-JP" altLang="en-US" sz="1800" b="1" kern="1200" dirty="0">
              <a:latin typeface="+mn-ea"/>
              <a:ea typeface="+mn-ea"/>
            </a:rPr>
            <a:t>かつて神は、人々が礼拝のために集まる特定の場所を定められた。そのうちの一つがシロであったが、その邪悪さのために破壊されなければならなかった（詩</a:t>
          </a:r>
          <a:r>
            <a:rPr kumimoji="1" lang="en-US" altLang="ja-JP" sz="1800" b="1" kern="1200" dirty="0">
              <a:latin typeface="+mn-ea"/>
              <a:ea typeface="+mn-ea"/>
            </a:rPr>
            <a:t>78:58-60</a:t>
          </a:r>
          <a:r>
            <a:rPr kumimoji="1" lang="ja-JP" altLang="en-US" sz="1800" b="1" kern="1200" dirty="0">
              <a:latin typeface="+mn-ea"/>
              <a:ea typeface="+mn-ea"/>
            </a:rPr>
            <a:t>、エレ</a:t>
          </a:r>
          <a:r>
            <a:rPr kumimoji="1" lang="en-US" altLang="ja-JP" sz="1800" b="1" kern="1200" dirty="0">
              <a:latin typeface="+mn-ea"/>
              <a:ea typeface="+mn-ea"/>
            </a:rPr>
            <a:t>7:12</a:t>
          </a:r>
          <a:r>
            <a:rPr kumimoji="1" lang="ja-JP" altLang="en-US" sz="1800" b="1" kern="1200" dirty="0">
              <a:latin typeface="+mn-ea"/>
              <a:ea typeface="+mn-ea"/>
            </a:rPr>
            <a:t>）。神殿が建て　られた後、シオンはモリヤ山を包含するようになった。贖罪の　計画をこれ以上教える場所はない。それゆえ、「神の都よ、　　あなたについて輝かしいことが言われている」（詩</a:t>
          </a:r>
          <a:r>
            <a:rPr kumimoji="1" lang="en-US" altLang="ja-JP" sz="1800" b="1" kern="1200" dirty="0">
              <a:latin typeface="+mn-ea"/>
              <a:ea typeface="+mn-ea"/>
            </a:rPr>
            <a:t>87:3</a:t>
          </a:r>
          <a:r>
            <a:rPr kumimoji="1" lang="ja-JP" altLang="en-US" sz="1800" b="1" kern="1200" dirty="0">
              <a:latin typeface="+mn-ea"/>
              <a:ea typeface="+mn-ea"/>
            </a:rPr>
            <a:t>）。</a:t>
          </a:r>
          <a:endParaRPr lang="en" sz="1800" b="1" kern="1200" dirty="0"/>
        </a:p>
      </dsp:txBody>
      <dsp:txXfrm>
        <a:off x="0" y="209043"/>
        <a:ext cx="8005596" cy="1965600"/>
      </dsp:txXfrm>
    </dsp:sp>
    <dsp:sp modelId="{56DE20F9-6278-4CCC-A5F9-19D4DC9D4ADD}">
      <dsp:nvSpPr>
        <dsp:cNvPr id="0" name=""/>
        <dsp:cNvSpPr/>
      </dsp:nvSpPr>
      <dsp:spPr>
        <a:xfrm>
          <a:off x="400279" y="17163"/>
          <a:ext cx="5603917" cy="383760"/>
        </a:xfrm>
        <a:prstGeom prst="roundRect">
          <a:avLst/>
        </a:prstGeom>
        <a:solidFill>
          <a:schemeClr val="accent2">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11815" tIns="0" rIns="211815" bIns="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詩篇</a:t>
          </a:r>
          <a:r>
            <a:rPr lang="en" sz="2000" b="1" kern="1200" dirty="0">
              <a:effectLst>
                <a:outerShdw blurRad="38100" dist="38100" dir="2700000" algn="tl">
                  <a:srgbClr val="000000">
                    <a:alpha val="43137"/>
                  </a:srgbClr>
                </a:outerShdw>
              </a:effectLst>
            </a:rPr>
            <a:t> 87:1-3 </a:t>
          </a:r>
          <a:r>
            <a:rPr lang="en" sz="2000" b="1" kern="1200" dirty="0">
              <a:effectLst>
                <a:outerShdw blurRad="38100" dist="38100" dir="2700000" algn="tl">
                  <a:srgbClr val="000000">
                    <a:alpha val="43137"/>
                  </a:srgbClr>
                </a:outerShdw>
              </a:effectLst>
              <a:sym typeface="Wingdings" panose="05000000000000000000" pitchFamily="2" charset="2"/>
            </a:rPr>
            <a:t> </a:t>
          </a:r>
          <a:r>
            <a:rPr kumimoji="1" lang="ja-JP" altLang="en-US" sz="2000" b="1" kern="1200" dirty="0">
              <a:effectLst>
                <a:outerShdw blurRad="38100" dist="38100" dir="2700000" algn="tl">
                  <a:srgbClr val="000000">
                    <a:alpha val="43137"/>
                  </a:srgbClr>
                </a:outerShdw>
              </a:effectLst>
              <a:sym typeface="Wingdings" panose="05000000000000000000" pitchFamily="2" charset="2"/>
            </a:rPr>
            <a:t>シオンはすべての山に勝る</a:t>
          </a:r>
          <a:endParaRPr lang="es-ES" sz="2000" b="1" kern="1200" dirty="0">
            <a:effectLst>
              <a:outerShdw blurRad="38100" dist="38100" dir="2700000" algn="tl">
                <a:srgbClr val="000000">
                  <a:alpha val="43137"/>
                </a:srgbClr>
              </a:outerShdw>
            </a:effectLst>
          </a:endParaRPr>
        </a:p>
      </dsp:txBody>
      <dsp:txXfrm>
        <a:off x="419013" y="35897"/>
        <a:ext cx="5566449" cy="346292"/>
      </dsp:txXfrm>
    </dsp:sp>
    <dsp:sp modelId="{A9573854-EC1F-42CD-B148-61E20CC0D46C}">
      <dsp:nvSpPr>
        <dsp:cNvPr id="0" name=""/>
        <dsp:cNvSpPr/>
      </dsp:nvSpPr>
      <dsp:spPr>
        <a:xfrm>
          <a:off x="0" y="2436723"/>
          <a:ext cx="8005596" cy="1105650"/>
        </a:xfrm>
        <a:prstGeom prst="rect">
          <a:avLst/>
        </a:prstGeom>
        <a:solidFill>
          <a:schemeClr val="accent4">
            <a:lumMod val="20000"/>
            <a:lumOff val="80000"/>
            <a:alpha val="90000"/>
          </a:schemeClr>
        </a:solidFill>
        <a:ln w="40000" cap="flat" cmpd="sng" algn="ctr">
          <a:solidFill>
            <a:schemeClr val="accent2">
              <a:hueOff val="7962347"/>
              <a:satOff val="-8219"/>
              <a:lumOff val="-7451"/>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621323" tIns="270764" rIns="621323" bIns="128016" numCol="1" spcCol="1270" anchor="t" anchorCtr="0">
          <a:noAutofit/>
        </a:bodyPr>
        <a:lstStyle/>
        <a:p>
          <a:pPr marL="0" lvl="1" indent="0" algn="l" defTabSz="800100">
            <a:lnSpc>
              <a:spcPct val="90000"/>
            </a:lnSpc>
            <a:spcBef>
              <a:spcPct val="0"/>
            </a:spcBef>
            <a:spcAft>
              <a:spcPct val="15000"/>
            </a:spcAft>
            <a:buNone/>
          </a:pPr>
          <a:r>
            <a:rPr kumimoji="1" lang="ja-JP" altLang="en-US" sz="1800" b="1" kern="1200" dirty="0"/>
            <a:t>シオンから発せられる救いは、あらゆる国の人々を惹きつける。この救いを受け入れる者は皆、シオンで生まれたと記録される。</a:t>
          </a:r>
          <a:endParaRPr lang="en" sz="1800" b="1" kern="1200" dirty="0"/>
        </a:p>
      </dsp:txBody>
      <dsp:txXfrm>
        <a:off x="0" y="2436723"/>
        <a:ext cx="8005596" cy="1105650"/>
      </dsp:txXfrm>
    </dsp:sp>
    <dsp:sp modelId="{0789C492-748B-4C6B-AC96-FA276A0EC4CA}">
      <dsp:nvSpPr>
        <dsp:cNvPr id="0" name=""/>
        <dsp:cNvSpPr/>
      </dsp:nvSpPr>
      <dsp:spPr>
        <a:xfrm>
          <a:off x="400279" y="2244843"/>
          <a:ext cx="5603917" cy="383760"/>
        </a:xfrm>
        <a:prstGeom prst="roundRect">
          <a:avLst/>
        </a:prstGeom>
        <a:solidFill>
          <a:schemeClr val="accent4">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7962347"/>
              <a:satOff val="-8219"/>
              <a:lumOff val="-7451"/>
              <a:alphaOff val="0"/>
              <a:shade val="30000"/>
              <a:satMod val="150000"/>
              <a:alpha val="38000"/>
            </a:scheme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11815" tIns="0" rIns="211815" bIns="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詩篇</a:t>
          </a:r>
          <a:r>
            <a:rPr lang="en" sz="2000" b="1" kern="1200" dirty="0">
              <a:effectLst>
                <a:outerShdw blurRad="38100" dist="38100" dir="2700000" algn="tl">
                  <a:srgbClr val="000000">
                    <a:alpha val="43137"/>
                  </a:srgbClr>
                </a:outerShdw>
              </a:effectLst>
            </a:rPr>
            <a:t> 87:4-6 </a:t>
          </a:r>
          <a:r>
            <a:rPr lang="en" sz="2000" b="1" kern="1200" dirty="0">
              <a:effectLst>
                <a:outerShdw blurRad="38100" dist="38100" dir="2700000" algn="tl">
                  <a:srgbClr val="000000">
                    <a:alpha val="43137"/>
                  </a:srgbClr>
                </a:outerShdw>
              </a:effectLst>
              <a:sym typeface="Wingdings" panose="05000000000000000000" pitchFamily="2" charset="2"/>
            </a:rPr>
            <a:t> </a:t>
          </a:r>
          <a:r>
            <a:rPr kumimoji="1" lang="ja-JP" altLang="en-US" sz="2000" b="1" kern="1200" dirty="0">
              <a:effectLst>
                <a:outerShdw blurRad="38100" dist="38100" dir="2700000" algn="tl">
                  <a:srgbClr val="000000">
                    <a:alpha val="43137"/>
                  </a:srgbClr>
                </a:outerShdw>
              </a:effectLst>
              <a:sym typeface="Wingdings" panose="05000000000000000000" pitchFamily="2" charset="2"/>
            </a:rPr>
            <a:t>シオンの息子と娘たち</a:t>
          </a:r>
          <a:endParaRPr lang="es-ES" sz="2000" b="1" kern="1200" dirty="0">
            <a:effectLst>
              <a:outerShdw blurRad="38100" dist="38100" dir="2700000" algn="tl">
                <a:srgbClr val="000000">
                  <a:alpha val="43137"/>
                </a:srgbClr>
              </a:outerShdw>
            </a:effectLst>
          </a:endParaRPr>
        </a:p>
      </dsp:txBody>
      <dsp:txXfrm>
        <a:off x="419013" y="2263577"/>
        <a:ext cx="5566449" cy="346292"/>
      </dsp:txXfrm>
    </dsp:sp>
    <dsp:sp modelId="{DD30CEA5-7B11-40BA-B514-F341D39D40DC}">
      <dsp:nvSpPr>
        <dsp:cNvPr id="0" name=""/>
        <dsp:cNvSpPr/>
      </dsp:nvSpPr>
      <dsp:spPr>
        <a:xfrm>
          <a:off x="0" y="3804453"/>
          <a:ext cx="8005596" cy="1597050"/>
        </a:xfrm>
        <a:prstGeom prst="rect">
          <a:avLst/>
        </a:prstGeom>
        <a:solidFill>
          <a:schemeClr val="accent1">
            <a:lumMod val="20000"/>
            <a:lumOff val="80000"/>
            <a:alpha val="90000"/>
          </a:schemeClr>
        </a:solidFill>
        <a:ln w="40000" cap="flat" cmpd="sng" algn="ctr">
          <a:solidFill>
            <a:schemeClr val="accent1">
              <a:lumMod val="60000"/>
              <a:lumOff val="4000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621323" tIns="270764" rIns="621323" bIns="142240" numCol="1" spcCol="1270" anchor="t" anchorCtr="0">
          <a:noAutofit/>
        </a:bodyPr>
        <a:lstStyle/>
        <a:p>
          <a:pPr marL="0" lvl="1" indent="0" algn="l" defTabSz="889000">
            <a:lnSpc>
              <a:spcPct val="90000"/>
            </a:lnSpc>
            <a:spcBef>
              <a:spcPct val="0"/>
            </a:spcBef>
            <a:spcAft>
              <a:spcPct val="15000"/>
            </a:spcAft>
            <a:buNone/>
          </a:pPr>
          <a:r>
            <a:rPr lang="ja-JP" altLang="en-US" sz="2000" b="1" kern="1200" dirty="0"/>
            <a:t>シオンを思うとき、賛美が沸き起こる。シオン山とは、　山とされて地を満たすあの石のことである（ダニ</a:t>
          </a:r>
          <a:r>
            <a:rPr lang="en-US" altLang="ja-JP" sz="2000" b="1" kern="1200" dirty="0"/>
            <a:t>2:44-45</a:t>
          </a:r>
          <a:r>
            <a:rPr lang="ja-JP" altLang="en-US" sz="2000" b="1" kern="1200" dirty="0"/>
            <a:t>）。その山に生まれた私たちは永遠に住む（黙</a:t>
          </a:r>
          <a:r>
            <a:rPr lang="en-US" altLang="ja-JP" sz="2000" b="1" kern="1200" dirty="0"/>
            <a:t>14:1</a:t>
          </a:r>
          <a:r>
            <a:rPr lang="ja-JP" altLang="en-US" sz="2000" b="1" kern="1200" dirty="0"/>
            <a:t>）。</a:t>
          </a:r>
          <a:endParaRPr lang="en" sz="2000" b="1" kern="1200" dirty="0"/>
        </a:p>
      </dsp:txBody>
      <dsp:txXfrm>
        <a:off x="0" y="3804453"/>
        <a:ext cx="8005596" cy="1597050"/>
      </dsp:txXfrm>
    </dsp:sp>
    <dsp:sp modelId="{90A12649-6FB3-4144-AF24-21E53DECBA42}">
      <dsp:nvSpPr>
        <dsp:cNvPr id="0" name=""/>
        <dsp:cNvSpPr/>
      </dsp:nvSpPr>
      <dsp:spPr>
        <a:xfrm>
          <a:off x="400279" y="3612573"/>
          <a:ext cx="5603917" cy="383760"/>
        </a:xfrm>
        <a:prstGeom prst="roundRect">
          <a:avLst/>
        </a:prstGeom>
        <a:solidFill>
          <a:schemeClr val="accent1">
            <a:lumMod val="75000"/>
          </a:schemeClr>
        </a:solidFill>
        <a:ln w="31800" cap="flat" cmpd="sng" algn="ctr">
          <a:solidFill>
            <a:schemeClr val="lt1">
              <a:hueOff val="0"/>
              <a:satOff val="0"/>
              <a:lumOff val="0"/>
              <a:alphaOff val="0"/>
            </a:schemeClr>
          </a:solidFill>
          <a:prstDash val="solid"/>
        </a:ln>
        <a:effectLst>
          <a:outerShdw blurRad="50800" dist="25000" dir="5400000" rotWithShape="0">
            <a:schemeClr val="accent2">
              <a:hueOff val="15924694"/>
              <a:satOff val="-16438"/>
              <a:lumOff val="-14903"/>
              <a:alphaOff val="0"/>
              <a:shade val="30000"/>
              <a:satMod val="150000"/>
              <a:alpha val="38000"/>
            </a:schemeClr>
          </a:outerShdw>
        </a:effectLst>
        <a:scene3d>
          <a:camera prst="orthographicFront"/>
          <a:lightRig rig="threePt" dir="t"/>
        </a:scene3d>
        <a:sp3d>
          <a:bevelT prst="angle"/>
        </a:sp3d>
      </dsp:spPr>
      <dsp:style>
        <a:lnRef idx="3">
          <a:scrgbClr r="0" g="0" b="0"/>
        </a:lnRef>
        <a:fillRef idx="1">
          <a:scrgbClr r="0" g="0" b="0"/>
        </a:fillRef>
        <a:effectRef idx="1">
          <a:scrgbClr r="0" g="0" b="0"/>
        </a:effectRef>
        <a:fontRef idx="minor">
          <a:schemeClr val="lt1"/>
        </a:fontRef>
      </dsp:style>
      <dsp:txBody>
        <a:bodyPr spcFirstLastPara="0" vert="horz" wrap="square" lIns="211815" tIns="0" rIns="211815" bIns="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effectLst>
                <a:outerShdw blurRad="38100" dist="38100" dir="2700000" algn="tl">
                  <a:srgbClr val="000000">
                    <a:alpha val="43137"/>
                  </a:srgbClr>
                </a:outerShdw>
              </a:effectLst>
            </a:rPr>
            <a:t>詩篇</a:t>
          </a:r>
          <a:r>
            <a:rPr lang="en" sz="2000" b="1" kern="1200" dirty="0">
              <a:effectLst>
                <a:outerShdw blurRad="38100" dist="38100" dir="2700000" algn="tl">
                  <a:srgbClr val="000000">
                    <a:alpha val="43137"/>
                  </a:srgbClr>
                </a:outerShdw>
              </a:effectLst>
            </a:rPr>
            <a:t> 87:7 </a:t>
          </a:r>
          <a:r>
            <a:rPr lang="en" sz="2000" b="1" kern="1200" dirty="0">
              <a:effectLst>
                <a:outerShdw blurRad="38100" dist="38100" dir="2700000" algn="tl">
                  <a:srgbClr val="000000">
                    <a:alpha val="43137"/>
                  </a:srgbClr>
                </a:outerShdw>
              </a:effectLst>
              <a:sym typeface="Wingdings" panose="05000000000000000000" pitchFamily="2" charset="2"/>
            </a:rPr>
            <a:t></a:t>
          </a:r>
          <a:r>
            <a:rPr lang="ja-JP" altLang="en-US" sz="2000" b="1" kern="1200" dirty="0">
              <a:effectLst>
                <a:outerShdw blurRad="38100" dist="38100" dir="2700000" algn="tl">
                  <a:srgbClr val="000000">
                    <a:alpha val="43137"/>
                  </a:srgbClr>
                </a:outerShdw>
              </a:effectLst>
              <a:sym typeface="Wingdings" panose="05000000000000000000" pitchFamily="2" charset="2"/>
            </a:rPr>
            <a:t>すべての祝福の源</a:t>
          </a:r>
          <a:endParaRPr lang="es-ES" sz="2000" b="1" kern="1200" dirty="0">
            <a:effectLst>
              <a:outerShdw blurRad="38100" dist="38100" dir="2700000" algn="tl">
                <a:srgbClr val="000000">
                  <a:alpha val="43137"/>
                </a:srgbClr>
              </a:outerShdw>
            </a:effectLst>
          </a:endParaRPr>
        </a:p>
      </dsp:txBody>
      <dsp:txXfrm>
        <a:off x="419013" y="3631307"/>
        <a:ext cx="5566449"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E10A-A0CA-40AC-8464-8725BE01C975}">
      <dsp:nvSpPr>
        <dsp:cNvPr id="0" name=""/>
        <dsp:cNvSpPr/>
      </dsp:nvSpPr>
      <dsp:spPr>
        <a:xfrm>
          <a:off x="-4929245" y="-755323"/>
          <a:ext cx="5870664" cy="5870664"/>
        </a:xfrm>
        <a:prstGeom prst="blockArc">
          <a:avLst>
            <a:gd name="adj1" fmla="val 18900000"/>
            <a:gd name="adj2" fmla="val 2700000"/>
            <a:gd name="adj3" fmla="val 368"/>
          </a:avLst>
        </a:prstGeom>
        <a:noFill/>
        <a:ln w="400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981A098-6BE7-462B-81F9-8A9DF8316A3B}">
      <dsp:nvSpPr>
        <dsp:cNvPr id="0" name=""/>
        <dsp:cNvSpPr/>
      </dsp:nvSpPr>
      <dsp:spPr>
        <a:xfrm>
          <a:off x="411892" y="272413"/>
          <a:ext cx="8316647" cy="545176"/>
        </a:xfrm>
        <a:prstGeom prst="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a:scene3d>
          <a:camera prst="orthographicFront"/>
          <a:lightRig rig="threePt" dir="t">
            <a:rot lat="0" lon="0" rev="7500000"/>
          </a:lightRig>
        </a:scene3d>
        <a:sp3d>
          <a:bevelT w="101600" prst="riblet"/>
        </a:sp3d>
      </dsp:spPr>
      <dsp:style>
        <a:lnRef idx="1">
          <a:schemeClr val="accent3"/>
        </a:lnRef>
        <a:fillRef idx="3">
          <a:schemeClr val="accent3"/>
        </a:fillRef>
        <a:effectRef idx="2">
          <a:schemeClr val="accent3"/>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a:t>
          </a:r>
          <a:r>
            <a:rPr kumimoji="1" lang="en-US" altLang="ja-JP" sz="2000" b="1" kern="1200" dirty="0">
              <a:effectLst>
                <a:outerShdw blurRad="38100" dist="38100" dir="2700000" algn="tl">
                  <a:srgbClr val="000000">
                    <a:alpha val="43137"/>
                  </a:srgbClr>
                </a:outerShdw>
              </a:effectLst>
            </a:rPr>
            <a:t>125:1</a:t>
          </a:r>
          <a:r>
            <a:rPr kumimoji="1" lang="ja-JP" altLang="en-US" sz="2000" b="1" kern="1200" dirty="0">
              <a:effectLst>
                <a:outerShdw blurRad="38100" dist="38100" dir="2700000" algn="tl">
                  <a:srgbClr val="000000">
                    <a:alpha val="43137"/>
                  </a:srgbClr>
                </a:outerShdw>
              </a:effectLst>
            </a:rPr>
            <a:t>　神に信頼する者は不動である</a:t>
          </a:r>
          <a:endParaRPr lang="en" sz="2000" b="1" kern="1200" dirty="0">
            <a:effectLst>
              <a:outerShdw blurRad="38100" dist="38100" dir="2700000" algn="tl">
                <a:srgbClr val="000000">
                  <a:alpha val="43137"/>
                </a:srgbClr>
              </a:outerShdw>
            </a:effectLst>
          </a:endParaRPr>
        </a:p>
      </dsp:txBody>
      <dsp:txXfrm>
        <a:off x="411892" y="272413"/>
        <a:ext cx="8316647" cy="545176"/>
      </dsp:txXfrm>
    </dsp:sp>
    <dsp:sp modelId="{1E5A24F3-3065-4D05-A12E-843D4BEC0BA5}">
      <dsp:nvSpPr>
        <dsp:cNvPr id="0" name=""/>
        <dsp:cNvSpPr/>
      </dsp:nvSpPr>
      <dsp:spPr>
        <a:xfrm>
          <a:off x="71156" y="204266"/>
          <a:ext cx="681470" cy="681470"/>
        </a:xfrm>
        <a:prstGeom prst="ellipse">
          <a:avLst/>
        </a:prstGeom>
        <a:solidFill>
          <a:schemeClr val="accent3">
            <a:lumMod val="20000"/>
            <a:lumOff val="8000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3AFBB37C-E685-4B25-8100-1114D2754A52}">
      <dsp:nvSpPr>
        <dsp:cNvPr id="0" name=""/>
        <dsp:cNvSpPr/>
      </dsp:nvSpPr>
      <dsp:spPr>
        <a:xfrm>
          <a:off x="802549" y="1089917"/>
          <a:ext cx="7925989" cy="545176"/>
        </a:xfrm>
        <a:prstGeom prst="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a:bevelT w="139700" h="139700" prst="divot"/>
        </a:sp3d>
      </dsp:spPr>
      <dsp:style>
        <a:lnRef idx="1">
          <a:schemeClr val="accent1"/>
        </a:lnRef>
        <a:fillRef idx="3">
          <a:schemeClr val="accent1"/>
        </a:fillRef>
        <a:effectRef idx="2">
          <a:schemeClr val="accent1"/>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a:t>
          </a:r>
          <a:r>
            <a:rPr kumimoji="1" lang="en-US" altLang="ja-JP" sz="2000" b="1" kern="1200" dirty="0">
              <a:effectLst>
                <a:outerShdw blurRad="38100" dist="38100" dir="2700000" algn="tl">
                  <a:srgbClr val="000000">
                    <a:alpha val="43137"/>
                  </a:srgbClr>
                </a:outerShdw>
              </a:effectLst>
            </a:rPr>
            <a:t>125:2</a:t>
          </a:r>
          <a:r>
            <a:rPr kumimoji="1" lang="ja-JP" altLang="en-US" sz="2000" b="1" kern="1200" dirty="0">
              <a:effectLst>
                <a:outerShdw blurRad="38100" dist="38100" dir="2700000" algn="tl">
                  <a:srgbClr val="000000">
                    <a:alpha val="43137"/>
                  </a:srgbClr>
                </a:outerShdw>
              </a:effectLst>
            </a:rPr>
            <a:t>　神はいつもご自分の民に良いことをしてくださる</a:t>
          </a:r>
          <a:endParaRPr lang="en" sz="2000" b="1" kern="1200" dirty="0">
            <a:effectLst>
              <a:outerShdw blurRad="38100" dist="38100" dir="2700000" algn="tl">
                <a:srgbClr val="000000">
                  <a:alpha val="43137"/>
                </a:srgbClr>
              </a:outerShdw>
            </a:effectLst>
          </a:endParaRPr>
        </a:p>
      </dsp:txBody>
      <dsp:txXfrm>
        <a:off x="802549" y="1089917"/>
        <a:ext cx="7925989" cy="545176"/>
      </dsp:txXfrm>
    </dsp:sp>
    <dsp:sp modelId="{3FD655A7-6574-4DC9-9D5A-ACBDB49EA04B}">
      <dsp:nvSpPr>
        <dsp:cNvPr id="0" name=""/>
        <dsp:cNvSpPr/>
      </dsp:nvSpPr>
      <dsp:spPr>
        <a:xfrm>
          <a:off x="461814" y="1021770"/>
          <a:ext cx="681470" cy="681470"/>
        </a:xfrm>
        <a:prstGeom prst="ellipse">
          <a:avLst/>
        </a:prstGeom>
        <a:solidFill>
          <a:schemeClr val="accent1">
            <a:lumMod val="20000"/>
            <a:lumOff val="80000"/>
          </a:schemeClr>
        </a:solidFill>
        <a:ln w="11430" cap="flat" cmpd="sng" algn="ctr">
          <a:solidFill>
            <a:schemeClr val="accent1">
              <a:lumMod val="7500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56046670-0876-4B0A-8411-5BFE88DAC266}">
      <dsp:nvSpPr>
        <dsp:cNvPr id="0" name=""/>
        <dsp:cNvSpPr/>
      </dsp:nvSpPr>
      <dsp:spPr>
        <a:xfrm>
          <a:off x="922450" y="1907420"/>
          <a:ext cx="7806088" cy="545176"/>
        </a:xfrm>
        <a:prstGeom prst="rect">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a:scene3d>
          <a:camera prst="orthographicFront"/>
          <a:lightRig rig="threePt" dir="t">
            <a:rot lat="0" lon="0" rev="7500000"/>
          </a:lightRig>
        </a:scene3d>
        <a:sp3d>
          <a:bevelT w="139700" h="139700" prst="divot"/>
        </a:sp3d>
      </dsp:spPr>
      <dsp:style>
        <a:lnRef idx="1">
          <a:schemeClr val="accent2"/>
        </a:lnRef>
        <a:fillRef idx="3">
          <a:schemeClr val="accent2"/>
        </a:fillRef>
        <a:effectRef idx="2">
          <a:schemeClr val="accent2"/>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solidFill>
                <a:schemeClr val="tx1"/>
              </a:solidFill>
              <a:effectLst/>
            </a:rPr>
            <a:t>詩篇</a:t>
          </a:r>
          <a:r>
            <a:rPr kumimoji="1" lang="en-US" altLang="ja-JP" sz="2000" b="1" kern="1200" dirty="0">
              <a:solidFill>
                <a:schemeClr val="tx1"/>
              </a:solidFill>
              <a:effectLst/>
            </a:rPr>
            <a:t>125</a:t>
          </a:r>
          <a:r>
            <a:rPr kumimoji="1" lang="ja-JP" altLang="en-US" sz="2000" b="1" kern="1200" dirty="0">
              <a:solidFill>
                <a:schemeClr val="tx1"/>
              </a:solidFill>
              <a:effectLst/>
            </a:rPr>
            <a:t>篇</a:t>
          </a:r>
          <a:r>
            <a:rPr kumimoji="1" lang="en-US" altLang="ja-JP" sz="2000" b="1" kern="1200" dirty="0">
              <a:solidFill>
                <a:schemeClr val="tx1"/>
              </a:solidFill>
              <a:effectLst/>
            </a:rPr>
            <a:t>3</a:t>
          </a:r>
          <a:r>
            <a:rPr kumimoji="1" lang="ja-JP" altLang="en-US" sz="2000" b="1" kern="1200" dirty="0">
              <a:solidFill>
                <a:schemeClr val="tx1"/>
              </a:solidFill>
              <a:effectLst/>
            </a:rPr>
            <a:t>節　悪が常に支配するわけではない。</a:t>
          </a:r>
          <a:endParaRPr lang="en" sz="2000" b="1" kern="1200" dirty="0">
            <a:solidFill>
              <a:schemeClr val="tx1"/>
            </a:solidFill>
            <a:effectLst/>
          </a:endParaRPr>
        </a:p>
      </dsp:txBody>
      <dsp:txXfrm>
        <a:off x="922450" y="1907420"/>
        <a:ext cx="7806088" cy="545176"/>
      </dsp:txXfrm>
    </dsp:sp>
    <dsp:sp modelId="{E90F78A2-D6B9-4D8D-905F-9ACF160707CB}">
      <dsp:nvSpPr>
        <dsp:cNvPr id="0" name=""/>
        <dsp:cNvSpPr/>
      </dsp:nvSpPr>
      <dsp:spPr>
        <a:xfrm>
          <a:off x="581714" y="1839273"/>
          <a:ext cx="681470" cy="681470"/>
        </a:xfrm>
        <a:prstGeom prst="ellipse">
          <a:avLst/>
        </a:prstGeom>
        <a:solidFill>
          <a:schemeClr val="accent2">
            <a:lumMod val="20000"/>
            <a:lumOff val="80000"/>
          </a:schemeClr>
        </a:solidFill>
        <a:ln w="11430" cap="flat" cmpd="sng" algn="ctr">
          <a:solidFill>
            <a:schemeClr val="accent2">
              <a:lumMod val="7500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485365E6-DDDE-454D-B249-D52610A2AA50}">
      <dsp:nvSpPr>
        <dsp:cNvPr id="0" name=""/>
        <dsp:cNvSpPr/>
      </dsp:nvSpPr>
      <dsp:spPr>
        <a:xfrm>
          <a:off x="802549" y="2724924"/>
          <a:ext cx="7925989" cy="545176"/>
        </a:xfrm>
        <a:prstGeom prst="rect">
          <a:avLst/>
        </a:prstGeom>
        <a:gradFill rotWithShape="1">
          <a:gsLst>
            <a:gs pos="0">
              <a:schemeClr val="accent1">
                <a:tint val="74000"/>
              </a:schemeClr>
            </a:gs>
            <a:gs pos="49000">
              <a:schemeClr val="accent1">
                <a:tint val="96000"/>
                <a:shade val="84000"/>
                <a:satMod val="110000"/>
              </a:schemeClr>
            </a:gs>
            <a:gs pos="49100">
              <a:schemeClr val="accent1">
                <a:shade val="55000"/>
                <a:satMod val="150000"/>
              </a:schemeClr>
            </a:gs>
            <a:gs pos="92000">
              <a:schemeClr val="accent1">
                <a:tint val="98000"/>
                <a:shade val="90000"/>
                <a:satMod val="128000"/>
              </a:schemeClr>
            </a:gs>
            <a:gs pos="100000">
              <a:schemeClr val="accent1">
                <a:tint val="90000"/>
                <a:shade val="97000"/>
                <a:satMod val="128000"/>
              </a:schemeClr>
            </a:gs>
          </a:gsLst>
          <a:lin ang="5400000" scaled="1"/>
        </a:gradFill>
        <a:ln w="11430" cap="flat" cmpd="sng" algn="ctr">
          <a:solidFill>
            <a:schemeClr val="accent1"/>
          </a:solidFill>
          <a:prstDash val="solid"/>
        </a:ln>
        <a:effectLst>
          <a:outerShdw blurRad="39000" dist="25400" dir="5400000" rotWithShape="0">
            <a:schemeClr val="accent1">
              <a:shade val="33000"/>
              <a:alpha val="83000"/>
            </a:schemeClr>
          </a:outerShdw>
        </a:effectLst>
        <a:scene3d>
          <a:camera prst="orthographicFront"/>
          <a:lightRig rig="threePt" dir="t">
            <a:rot lat="0" lon="0" rev="7500000"/>
          </a:lightRig>
        </a:scene3d>
        <a:sp3d>
          <a:bevelT w="139700" h="139700" prst="divot"/>
        </a:sp3d>
      </dsp:spPr>
      <dsp:style>
        <a:lnRef idx="1">
          <a:schemeClr val="accent1"/>
        </a:lnRef>
        <a:fillRef idx="3">
          <a:schemeClr val="accent1"/>
        </a:fillRef>
        <a:effectRef idx="2">
          <a:schemeClr val="accent1"/>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a:t>
          </a:r>
          <a:r>
            <a:rPr kumimoji="1" lang="en-US" altLang="ja-JP" sz="2000" b="1" kern="1200" dirty="0">
              <a:effectLst>
                <a:outerShdw blurRad="38100" dist="38100" dir="2700000" algn="tl">
                  <a:srgbClr val="000000">
                    <a:alpha val="43137"/>
                  </a:srgbClr>
                </a:outerShdw>
              </a:effectLst>
            </a:rPr>
            <a:t>125:</a:t>
          </a:r>
          <a:r>
            <a:rPr kumimoji="1" lang="ja-JP" altLang="en-US" sz="2000" b="1" kern="1200" dirty="0">
              <a:effectLst>
                <a:outerShdw blurRad="38100" dist="38100" dir="2700000" algn="tl">
                  <a:srgbClr val="000000">
                    <a:alpha val="43137"/>
                  </a:srgbClr>
                </a:outerShdw>
              </a:effectLst>
            </a:rPr>
            <a:t>　神はいつもご自分の民に良いことをしてくださる</a:t>
          </a:r>
          <a:endParaRPr lang="en" sz="2000" b="1" kern="1200" dirty="0">
            <a:effectLst>
              <a:outerShdw blurRad="38100" dist="38100" dir="2700000" algn="tl">
                <a:srgbClr val="000000">
                  <a:alpha val="43137"/>
                </a:srgbClr>
              </a:outerShdw>
            </a:effectLst>
          </a:endParaRPr>
        </a:p>
      </dsp:txBody>
      <dsp:txXfrm>
        <a:off x="802549" y="2724924"/>
        <a:ext cx="7925989" cy="545176"/>
      </dsp:txXfrm>
    </dsp:sp>
    <dsp:sp modelId="{297859FE-2D9C-455D-AC3B-3A96B4449382}">
      <dsp:nvSpPr>
        <dsp:cNvPr id="0" name=""/>
        <dsp:cNvSpPr/>
      </dsp:nvSpPr>
      <dsp:spPr>
        <a:xfrm>
          <a:off x="461814" y="2656776"/>
          <a:ext cx="681470" cy="681470"/>
        </a:xfrm>
        <a:prstGeom prst="ellipse">
          <a:avLst/>
        </a:prstGeom>
        <a:solidFill>
          <a:schemeClr val="accent1">
            <a:lumMod val="20000"/>
            <a:lumOff val="80000"/>
          </a:schemeClr>
        </a:solidFill>
        <a:ln w="11430" cap="flat" cmpd="sng" algn="ctr">
          <a:solidFill>
            <a:schemeClr val="accent1">
              <a:lumMod val="7500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 modelId="{92A03D58-24A1-4FD8-8AB0-DEDAC42D1523}">
      <dsp:nvSpPr>
        <dsp:cNvPr id="0" name=""/>
        <dsp:cNvSpPr/>
      </dsp:nvSpPr>
      <dsp:spPr>
        <a:xfrm>
          <a:off x="411892" y="3542427"/>
          <a:ext cx="8316647" cy="545176"/>
        </a:xfrm>
        <a:prstGeom prst="rect">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a:scene3d>
          <a:camera prst="orthographicFront"/>
          <a:lightRig rig="threePt" dir="t">
            <a:rot lat="0" lon="0" rev="7500000"/>
          </a:lightRig>
        </a:scene3d>
        <a:sp3d>
          <a:bevelT w="101600" prst="riblet"/>
        </a:sp3d>
      </dsp:spPr>
      <dsp:style>
        <a:lnRef idx="1">
          <a:schemeClr val="accent3"/>
        </a:lnRef>
        <a:fillRef idx="3">
          <a:schemeClr val="accent3"/>
        </a:fillRef>
        <a:effectRef idx="2">
          <a:schemeClr val="accent3"/>
        </a:effectRef>
        <a:fontRef idx="minor">
          <a:schemeClr val="lt1"/>
        </a:fontRef>
      </dsp:style>
      <dsp:txBody>
        <a:bodyPr spcFirstLastPara="0" vert="horz" wrap="square" lIns="432734" tIns="50800" rIns="50800" bIns="508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詩篇</a:t>
          </a:r>
          <a:r>
            <a:rPr kumimoji="1" lang="en-US" altLang="ja-JP" sz="2000" b="1" kern="1200" dirty="0">
              <a:effectLst>
                <a:outerShdw blurRad="38100" dist="38100" dir="2700000" algn="tl">
                  <a:srgbClr val="000000">
                    <a:alpha val="43137"/>
                  </a:srgbClr>
                </a:outerShdw>
              </a:effectLst>
            </a:rPr>
            <a:t>125:5</a:t>
          </a:r>
          <a:r>
            <a:rPr kumimoji="1" lang="ja-JP" altLang="en-US" sz="2000" b="1" kern="1200" dirty="0">
              <a:effectLst>
                <a:outerShdw blurRad="38100" dist="38100" dir="2700000" algn="tl">
                  <a:srgbClr val="000000">
                    <a:alpha val="43137"/>
                  </a:srgbClr>
                </a:outerShdw>
              </a:effectLst>
            </a:rPr>
            <a:t>　信頼することをやめれば、私たちは滅ぼされる</a:t>
          </a:r>
          <a:endParaRPr lang="en" sz="2000" b="1" kern="1200" dirty="0">
            <a:effectLst>
              <a:outerShdw blurRad="38100" dist="38100" dir="2700000" algn="tl">
                <a:srgbClr val="000000">
                  <a:alpha val="43137"/>
                </a:srgbClr>
              </a:outerShdw>
            </a:effectLst>
          </a:endParaRPr>
        </a:p>
      </dsp:txBody>
      <dsp:txXfrm>
        <a:off x="411892" y="3542427"/>
        <a:ext cx="8316647" cy="545176"/>
      </dsp:txXfrm>
    </dsp:sp>
    <dsp:sp modelId="{0D46418B-18E2-446D-9A38-0099E292D673}">
      <dsp:nvSpPr>
        <dsp:cNvPr id="0" name=""/>
        <dsp:cNvSpPr/>
      </dsp:nvSpPr>
      <dsp:spPr>
        <a:xfrm>
          <a:off x="71156" y="3474280"/>
          <a:ext cx="681470" cy="681470"/>
        </a:xfrm>
        <a:prstGeom prst="ellipse">
          <a:avLst/>
        </a:prstGeom>
        <a:solidFill>
          <a:schemeClr val="accent3">
            <a:lumMod val="20000"/>
            <a:lumOff val="80000"/>
          </a:schemeClr>
        </a:solidFill>
        <a:ln w="11430" cap="flat" cmpd="sng" algn="ctr">
          <a:solidFill>
            <a:schemeClr val="accent3">
              <a:hueOff val="0"/>
              <a:satOff val="0"/>
              <a:lumOff val="0"/>
              <a:alphaOff val="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a:lightRig rig="threePt" dir="t">
            <a:rot lat="0" lon="0" rev="7500000"/>
          </a:lightRig>
        </a:scene3d>
        <a:sp3d z="152400" extrusionH="63500" prstMaterial="dkEdge">
          <a:bevelT w="120800" h="19050" prst="slope"/>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7120E-512C-429D-9FC6-8618BCD21916}" type="datetimeFigureOut">
              <a:rPr kumimoji="1" lang="ja-JP" altLang="en-US" smtClean="0"/>
              <a:t>2024/3/9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013CD-87F7-4B6E-917F-67FDABBC7D35}" type="slidenum">
              <a:rPr kumimoji="1" lang="ja-JP" altLang="en-US" smtClean="0"/>
              <a:t>‹Nº›</a:t>
            </a:fld>
            <a:endParaRPr kumimoji="1" lang="ja-JP" altLang="en-US"/>
          </a:p>
        </p:txBody>
      </p:sp>
    </p:spTree>
    <p:extLst>
      <p:ext uri="{BB962C8B-B14F-4D97-AF65-F5344CB8AC3E}">
        <p14:creationId xmlns:p14="http://schemas.microsoft.com/office/powerpoint/2010/main" val="31625240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881A4-1049-2D93-28C6-E4A5E824DB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D8398D4-BDA5-8037-8ED4-AB3870AE7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002B98C-9977-9466-C772-CA0D5EFCC6C1}"/>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51619C3E-C83D-FED0-13A8-47B0733281EB}"/>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E01788FF-1432-CD7B-A8F3-AB79DD396933}"/>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49456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525AF-1ADC-EA8B-AC89-B5D9FBB21E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3CA027A-5D03-9B85-9F9E-B81B6A02E9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4921D0-2BD0-A53E-7FAF-E6D063D30862}"/>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6087EC10-81AC-990F-33F9-0A004D8C4C4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93E225F-F507-58FF-F30A-2D4CC53CBB4B}"/>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18781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0A2E8-8037-3097-BB95-91C4D6A71F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AB3BE3E-7342-EDA1-EB88-38EA9C82F9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C5BD1F-02D7-84C5-1971-C4CD7AD8BD6E}"/>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4F89947A-9601-1BB3-7ABC-62FC8BF4B7A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C9D2AEB-FDAA-6F31-79D5-B2CE685E40DF}"/>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03154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168709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99985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290678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53106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77479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4101932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504859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182682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50B7C9-7519-E004-28A4-334B287AE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D4A9F94-4E7F-58DD-04D0-89ED672624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233A31-2D52-876E-CA72-12118750C502}"/>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D5529185-A6C8-52CA-4A97-4A7EC329485B}"/>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29F1B1B3-E639-B2F7-7E4A-BF7DEEFE8801}"/>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41534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2815481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1799067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65274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97758-D490-13E0-A1A0-1A3D8A9FEAE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63A0C8-DAFF-C788-378C-F3ABAE09CD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07FA15-F0A4-2F2C-624B-E0F7A53B6499}"/>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6A1939F1-087C-0583-8643-B7D5D26CD28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4F9283B-9C7A-6922-1353-F02B60F3F6C6}"/>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6905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5330A6-B30D-2F13-2D7F-5E45053113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832923-B7AB-1B2A-9DAD-23BD9CC06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085479-790E-AAE0-4CAE-6D973861D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366AF1-E85B-3465-1E55-157BCCE1FA21}"/>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6" name="Marcador de pie de página 5">
            <a:extLst>
              <a:ext uri="{FF2B5EF4-FFF2-40B4-BE49-F238E27FC236}">
                <a16:creationId xmlns:a16="http://schemas.microsoft.com/office/drawing/2014/main" id="{14109E70-035D-E7CF-BE5C-5C4D0D014867}"/>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65EE6DA-35C0-A605-0502-E539CAD66FCC}"/>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73070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D8B19-AB7F-A282-893A-4FB4DB6AACF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100F38-E566-6FBB-E742-99277185A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1EBA1BD-2F12-1922-D595-1E38207E89D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847BFCA-40E8-1979-88C7-1B82B87FB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3829EC1-7CB5-58C8-3A61-0B2AF4E35A6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9B402D-CE1F-DD5A-CF0C-DA43F72EC7E5}"/>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8" name="Marcador de pie de página 7">
            <a:extLst>
              <a:ext uri="{FF2B5EF4-FFF2-40B4-BE49-F238E27FC236}">
                <a16:creationId xmlns:a16="http://schemas.microsoft.com/office/drawing/2014/main" id="{493AFCA0-8ECA-E1B9-6AD6-B182C424E7B1}"/>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4553A80B-8A1F-36C0-2F30-11BF19B086A7}"/>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01024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B1E9-3D0F-0653-F0EF-94823FE9C48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C14FD6-6DBB-FBCB-CC78-CD3E601CFF88}"/>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4" name="Marcador de pie de página 3">
            <a:extLst>
              <a:ext uri="{FF2B5EF4-FFF2-40B4-BE49-F238E27FC236}">
                <a16:creationId xmlns:a16="http://schemas.microsoft.com/office/drawing/2014/main" id="{9FF6096D-12D3-0DA7-78D8-B9AEB0494AD0}"/>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6B8DB86B-FBC8-8B90-C479-A3B0BCC4E144}"/>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359457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1F13FE-CB8D-8C05-667F-361C1A6156A3}"/>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3" name="Marcador de pie de página 2">
            <a:extLst>
              <a:ext uri="{FF2B5EF4-FFF2-40B4-BE49-F238E27FC236}">
                <a16:creationId xmlns:a16="http://schemas.microsoft.com/office/drawing/2014/main" id="{245FE59D-8CD1-4052-1FB7-DCDE04EC3E70}"/>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DB50284A-2389-7A53-1590-B31424D35C07}"/>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427290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7AC52-FDB9-89AB-59BD-CF58DB64A4D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6602E76-E70F-661F-441F-9BBD12C49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B786599-44CD-3D68-56D4-C0CE8A596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7D39E3-11CF-0708-4091-56677D499A3A}"/>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6" name="Marcador de pie de página 5">
            <a:extLst>
              <a:ext uri="{FF2B5EF4-FFF2-40B4-BE49-F238E27FC236}">
                <a16:creationId xmlns:a16="http://schemas.microsoft.com/office/drawing/2014/main" id="{8B90017C-21FA-1883-2414-2E5B1D01E6E5}"/>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EDCA6298-6F18-8B09-396F-6F8A1BD4A62D}"/>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338884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68700-2DD4-85E7-4CF6-DAA114CD02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8F742E-CD03-B695-9E52-FDAFD8CFF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B9304B1-550A-A0A3-26F0-B17830C9C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518C1-93C2-888F-9799-01347F5D6205}"/>
              </a:ext>
            </a:extLst>
          </p:cNvPr>
          <p:cNvSpPr>
            <a:spLocks noGrp="1"/>
          </p:cNvSpPr>
          <p:nvPr>
            <p:ph type="dt" sz="half" idx="10"/>
          </p:nvPr>
        </p:nvSpPr>
        <p:spPr/>
        <p:txBody>
          <a:bodyPr/>
          <a:lstStyle/>
          <a:p>
            <a:fld id="{212A1482-8930-4659-888A-CBEE1B39BB58}" type="datetimeFigureOut">
              <a:rPr lang="es-ES" smtClean="0"/>
              <a:t>09/03/2024</a:t>
            </a:fld>
            <a:endParaRPr lang="es-ES" dirty="0"/>
          </a:p>
        </p:txBody>
      </p:sp>
      <p:sp>
        <p:nvSpPr>
          <p:cNvPr id="6" name="Marcador de pie de página 5">
            <a:extLst>
              <a:ext uri="{FF2B5EF4-FFF2-40B4-BE49-F238E27FC236}">
                <a16:creationId xmlns:a16="http://schemas.microsoft.com/office/drawing/2014/main" id="{F2D00E3D-540F-4E13-615A-8BCD734DED5A}"/>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52DCD70-3ED9-C646-C091-4F0B911C9147}"/>
              </a:ext>
            </a:extLst>
          </p:cNvPr>
          <p:cNvSpPr>
            <a:spLocks noGrp="1"/>
          </p:cNvSpPr>
          <p:nvPr>
            <p:ph type="sldNum" sz="quarter" idx="12"/>
          </p:nvPr>
        </p:nvSpPr>
        <p:spPr/>
        <p:txBody>
          <a:bodyPr/>
          <a:lstStyle/>
          <a:p>
            <a:fld id="{B3D8E530-0644-4FDF-A45C-D0BFF68C3414}" type="slidenum">
              <a:rPr lang="es-ES" smtClean="0"/>
              <a:t>‹Nº›</a:t>
            </a:fld>
            <a:endParaRPr lang="es-ES" dirty="0"/>
          </a:p>
        </p:txBody>
      </p:sp>
    </p:spTree>
    <p:extLst>
      <p:ext uri="{BB962C8B-B14F-4D97-AF65-F5344CB8AC3E}">
        <p14:creationId xmlns:p14="http://schemas.microsoft.com/office/powerpoint/2010/main" val="110851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BF08DB-3000-B3BA-E823-BA13361B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14E482-D83E-250B-CC8A-B9C245E6F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D874A6-6DEE-AEBA-D404-72ED6A5A4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A1482-8930-4659-888A-CBEE1B39BB58}" type="datetimeFigureOut">
              <a:rPr lang="es-ES" smtClean="0"/>
              <a:t>09/03/2024</a:t>
            </a:fld>
            <a:endParaRPr lang="es-ES" dirty="0"/>
          </a:p>
        </p:txBody>
      </p:sp>
      <p:sp>
        <p:nvSpPr>
          <p:cNvPr id="5" name="Marcador de pie de página 4">
            <a:extLst>
              <a:ext uri="{FF2B5EF4-FFF2-40B4-BE49-F238E27FC236}">
                <a16:creationId xmlns:a16="http://schemas.microsoft.com/office/drawing/2014/main" id="{8B2E0474-22B4-3B74-B0E7-226ED1D50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989468B1-FDF9-E740-F641-1E3D0DA328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8E530-0644-4FDF-A45C-D0BFF68C3414}" type="slidenum">
              <a:rPr lang="es-ES" smtClean="0"/>
              <a:t>‹Nº›</a:t>
            </a:fld>
            <a:endParaRPr lang="es-ES" dirty="0"/>
          </a:p>
        </p:txBody>
      </p:sp>
    </p:spTree>
    <p:extLst>
      <p:ext uri="{BB962C8B-B14F-4D97-AF65-F5344CB8AC3E}">
        <p14:creationId xmlns:p14="http://schemas.microsoft.com/office/powerpoint/2010/main" val="245916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73207162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8.jpeg"/><Relationship Id="rId7" Type="http://schemas.openxmlformats.org/officeDocument/2006/relationships/diagramQuickStyle" Target="../diagrams/quickStyle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9.jpe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8.png"/><Relationship Id="rId5" Type="http://schemas.openxmlformats.org/officeDocument/2006/relationships/diagramLayout" Target="../diagrams/layout2.xml"/><Relationship Id="rId10" Type="http://schemas.openxmlformats.org/officeDocument/2006/relationships/image" Target="../media/image17.jpeg"/><Relationship Id="rId4" Type="http://schemas.openxmlformats.org/officeDocument/2006/relationships/diagramData" Target="../diagrams/data2.xm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0.jpg"/><Relationship Id="rId7" Type="http://schemas.openxmlformats.org/officeDocument/2006/relationships/diagramColors" Target="../diagrams/colors3.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22.jpeg"/><Relationship Id="rId4" Type="http://schemas.openxmlformats.org/officeDocument/2006/relationships/diagramData" Target="../diagrams/data3.xml"/><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imagen de una ciudad&#10;&#10;Descripción generada automáticamente">
            <a:extLst>
              <a:ext uri="{FF2B5EF4-FFF2-40B4-BE49-F238E27FC236}">
                <a16:creationId xmlns:a16="http://schemas.microsoft.com/office/drawing/2014/main" id="{505B008D-4258-F01C-82A2-02D07D26A4B2}"/>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 y="0"/>
            <a:ext cx="7050106" cy="6858000"/>
          </a:xfrm>
          <a:prstGeom prst="rect">
            <a:avLst/>
          </a:prstGeom>
          <a:ln>
            <a:noFill/>
          </a:ln>
        </p:spPr>
      </p:pic>
      <p:pic>
        <p:nvPicPr>
          <p:cNvPr id="5" name="Imagen 4" descr="Imagen que contiene tabla, interior, pastel, edificio&#10;&#10;Descripción generada automáticamente">
            <a:extLst>
              <a:ext uri="{FF2B5EF4-FFF2-40B4-BE49-F238E27FC236}">
                <a16:creationId xmlns:a16="http://schemas.microsoft.com/office/drawing/2014/main" id="{D1D39E9E-5D16-B6DC-0ED9-18495A92CA4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050107" y="0"/>
            <a:ext cx="5141893" cy="6858000"/>
          </a:xfrm>
          <a:prstGeom prst="rect">
            <a:avLst/>
          </a:prstGeom>
        </p:spPr>
      </p:pic>
      <p:sp>
        <p:nvSpPr>
          <p:cNvPr id="14" name="Rectangle: Rounded Corners 14">
            <a:extLst>
              <a:ext uri="{FF2B5EF4-FFF2-40B4-BE49-F238E27FC236}">
                <a16:creationId xmlns:a16="http://schemas.microsoft.com/office/drawing/2014/main" id="{EA42A452-4AF9-32DF-60E6-9593DB7BBC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959724" y="0"/>
            <a:ext cx="172596" cy="6858000"/>
          </a:xfrm>
          <a:prstGeom prst="roundRect">
            <a:avLst>
              <a:gd name="adj" fmla="val 0"/>
            </a:avLst>
          </a:prstGeom>
          <a:solidFill>
            <a:schemeClr val="accent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 name="Rectangle 12">
            <a:extLst>
              <a:ext uri="{FF2B5EF4-FFF2-40B4-BE49-F238E27FC236}">
                <a16:creationId xmlns:a16="http://schemas.microsoft.com/office/drawing/2014/main" id="{31CEA086-9A52-9EAF-4909-194A2484C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46176" y="543017"/>
            <a:ext cx="5625863" cy="2089317"/>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Rounded Corners 14">
            <a:extLst>
              <a:ext uri="{FF2B5EF4-FFF2-40B4-BE49-F238E27FC236}">
                <a16:creationId xmlns:a16="http://schemas.microsoft.com/office/drawing/2014/main" id="{403CA43F-193C-6AD5-1CE4-D40DF75BD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55750" y="200117"/>
            <a:ext cx="4848225" cy="685800"/>
          </a:xfrm>
          <a:prstGeom prst="roundRect">
            <a:avLst>
              <a:gd name="adj" fmla="val 0"/>
            </a:avLst>
          </a:prstGeom>
          <a:solidFill>
            <a:schemeClr val="accent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 name="CuadroTexto 5">
            <a:extLst>
              <a:ext uri="{FF2B5EF4-FFF2-40B4-BE49-F238E27FC236}">
                <a16:creationId xmlns:a16="http://schemas.microsoft.com/office/drawing/2014/main" id="{A2C87C94-D44F-117A-7963-28620778BCCE}"/>
              </a:ext>
            </a:extLst>
          </p:cNvPr>
          <p:cNvSpPr txBox="1"/>
          <p:nvPr/>
        </p:nvSpPr>
        <p:spPr>
          <a:xfrm>
            <a:off x="646176" y="875722"/>
            <a:ext cx="5625863" cy="1754326"/>
          </a:xfrm>
          <a:prstGeom prst="rect">
            <a:avLst/>
          </a:prstGeom>
          <a:noFill/>
        </p:spPr>
        <p:txBody>
          <a:bodyPr wrap="square" rtlCol="0">
            <a:spAutoFit/>
          </a:bodyPr>
          <a:lstStyle/>
          <a:p>
            <a:pPr algn="ctr"/>
            <a:r>
              <a:rPr lang="ja-JP"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シオンの神を</a:t>
            </a:r>
            <a:endParaRPr lang="en-US" altLang="ja-JP"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ja-JP" alt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慕う</a:t>
            </a:r>
            <a:endParaRPr lang="en"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CuadroTexto 8">
            <a:extLst>
              <a:ext uri="{FF2B5EF4-FFF2-40B4-BE49-F238E27FC236}">
                <a16:creationId xmlns:a16="http://schemas.microsoft.com/office/drawing/2014/main" id="{AB836BA2-D309-F5CA-22F0-3818F0436355}"/>
              </a:ext>
            </a:extLst>
          </p:cNvPr>
          <p:cNvSpPr txBox="1"/>
          <p:nvPr/>
        </p:nvSpPr>
        <p:spPr>
          <a:xfrm>
            <a:off x="1055750" y="365718"/>
            <a:ext cx="4848225" cy="400110"/>
          </a:xfrm>
          <a:prstGeom prst="rect">
            <a:avLst/>
          </a:prstGeom>
          <a:noFill/>
        </p:spPr>
        <p:txBody>
          <a:bodyPr wrap="square" rtlCol="0">
            <a:spAutoFit/>
          </a:bodyPr>
          <a:lstStyle/>
          <a:p>
            <a:pPr algn="ctr"/>
            <a:r>
              <a:rPr lang="en-US" altLang="ja-JP" sz="2000" b="1" dirty="0">
                <a:solidFill>
                  <a:schemeClr val="tx1">
                    <a:lumMod val="65000"/>
                    <a:lumOff val="35000"/>
                  </a:schemeClr>
                </a:solidFill>
                <a:latin typeface="+mn-ea"/>
              </a:rPr>
              <a:t>2024</a:t>
            </a:r>
            <a:r>
              <a:rPr lang="ja-JP" altLang="en-US" sz="2000" b="1" dirty="0">
                <a:solidFill>
                  <a:schemeClr val="tx1">
                    <a:lumMod val="65000"/>
                    <a:lumOff val="35000"/>
                  </a:schemeClr>
                </a:solidFill>
                <a:latin typeface="+mn-ea"/>
              </a:rPr>
              <a:t>年　</a:t>
            </a:r>
            <a:r>
              <a:rPr lang="en-US" altLang="ja-JP" sz="2000" b="1" dirty="0">
                <a:solidFill>
                  <a:schemeClr val="tx1">
                    <a:lumMod val="65000"/>
                    <a:lumOff val="35000"/>
                  </a:schemeClr>
                </a:solidFill>
                <a:latin typeface="+mn-ea"/>
              </a:rPr>
              <a:t>3</a:t>
            </a:r>
            <a:r>
              <a:rPr lang="ja-JP" altLang="en-US" sz="2000" b="1" dirty="0">
                <a:solidFill>
                  <a:schemeClr val="tx1">
                    <a:lumMod val="65000"/>
                    <a:lumOff val="35000"/>
                  </a:schemeClr>
                </a:solidFill>
                <a:latin typeface="+mn-ea"/>
              </a:rPr>
              <a:t>月</a:t>
            </a:r>
            <a:r>
              <a:rPr lang="en-US" altLang="ja-JP" sz="2000" b="1" dirty="0">
                <a:solidFill>
                  <a:schemeClr val="tx1">
                    <a:lumMod val="65000"/>
                    <a:lumOff val="35000"/>
                  </a:schemeClr>
                </a:solidFill>
                <a:latin typeface="+mn-ea"/>
              </a:rPr>
              <a:t>16</a:t>
            </a:r>
            <a:r>
              <a:rPr lang="ja-JP" altLang="en-US" sz="2000" b="1" dirty="0">
                <a:solidFill>
                  <a:schemeClr val="tx1">
                    <a:lumMod val="65000"/>
                    <a:lumOff val="35000"/>
                  </a:schemeClr>
                </a:solidFill>
                <a:latin typeface="+mn-ea"/>
              </a:rPr>
              <a:t>日　第</a:t>
            </a:r>
            <a:r>
              <a:rPr lang="en-US" altLang="ja-JP" sz="2000" b="1" dirty="0">
                <a:solidFill>
                  <a:schemeClr val="tx1">
                    <a:lumMod val="65000"/>
                    <a:lumOff val="35000"/>
                  </a:schemeClr>
                </a:solidFill>
                <a:latin typeface="+mn-ea"/>
              </a:rPr>
              <a:t>11</a:t>
            </a:r>
            <a:r>
              <a:rPr lang="ja-JP" altLang="en-US" sz="2000" b="1" dirty="0">
                <a:solidFill>
                  <a:schemeClr val="tx1">
                    <a:lumMod val="65000"/>
                    <a:lumOff val="35000"/>
                  </a:schemeClr>
                </a:solidFill>
                <a:latin typeface="+mn-ea"/>
              </a:rPr>
              <a:t>課</a:t>
            </a:r>
            <a:endParaRPr lang="en" sz="2000" b="1" dirty="0">
              <a:solidFill>
                <a:schemeClr val="tx1">
                  <a:lumMod val="65000"/>
                  <a:lumOff val="35000"/>
                </a:schemeClr>
              </a:solidFill>
              <a:latin typeface="+mn-ea"/>
            </a:endParaRPr>
          </a:p>
        </p:txBody>
      </p:sp>
    </p:spTree>
    <p:extLst>
      <p:ext uri="{BB962C8B-B14F-4D97-AF65-F5344CB8AC3E}">
        <p14:creationId xmlns:p14="http://schemas.microsoft.com/office/powerpoint/2010/main" val="111017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FF7D5-08A5-45DF-95FB-D124212ED8D9}"/>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火曜日</a:t>
            </a:r>
            <a:br>
              <a:rPr kumimoji="1" lang="ja-JP" altLang="en-US" dirty="0"/>
            </a:br>
            <a:r>
              <a:rPr kumimoji="1" lang="ja-JP" altLang="en-US" dirty="0"/>
              <a:t>私達の宣教から、</a:t>
            </a:r>
            <a:br>
              <a:rPr kumimoji="1" lang="en-US" altLang="ja-JP" dirty="0"/>
            </a:br>
            <a:r>
              <a:rPr kumimoji="1" lang="ja-JP" altLang="en-US" dirty="0"/>
              <a:t>シオニズム運動のような</a:t>
            </a:r>
            <a:br>
              <a:rPr kumimoji="1" lang="en-US" altLang="ja-JP" dirty="0"/>
            </a:br>
            <a:r>
              <a:rPr kumimoji="1" lang="ja-JP" altLang="en-US" dirty="0"/>
              <a:t>排他性を排除するには、</a:t>
            </a:r>
            <a:br>
              <a:rPr kumimoji="1" lang="en-US" altLang="ja-JP" dirty="0"/>
            </a:br>
            <a:r>
              <a:rPr kumimoji="1" lang="ja-JP" altLang="en-US" dirty="0"/>
              <a:t>どうしたらよいでしょうか？</a:t>
            </a:r>
            <a:br>
              <a:rPr kumimoji="1" lang="ja-JP" altLang="en-US" dirty="0"/>
            </a:br>
            <a:endParaRPr kumimoji="1" lang="ja-JP" altLang="en-US" dirty="0"/>
          </a:p>
        </p:txBody>
      </p:sp>
    </p:spTree>
    <p:extLst>
      <p:ext uri="{BB962C8B-B14F-4D97-AF65-F5344CB8AC3E}">
        <p14:creationId xmlns:p14="http://schemas.microsoft.com/office/powerpoint/2010/main" val="7602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2000"/>
            <a:lum/>
            <a:extLs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025C1B0E-3AE8-D531-4935-5BBEB69611B9}"/>
              </a:ext>
            </a:extLst>
          </p:cNvPr>
          <p:cNvSpPr/>
          <p:nvPr/>
        </p:nvSpPr>
        <p:spPr>
          <a:xfrm>
            <a:off x="0" y="0"/>
            <a:ext cx="12191999" cy="10303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2F14E76D-4810-FCF9-949A-1209D27D499C}"/>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10160">
                  <a:solidFill>
                    <a:schemeClr val="accent5"/>
                  </a:solidFill>
                  <a:prstDash val="solid"/>
                </a:ln>
                <a:solidFill>
                  <a:srgbClr val="FFFFFF"/>
                </a:solidFill>
                <a:effectLst>
                  <a:outerShdw blurRad="38100" dist="22860" dir="5400000" algn="tl" rotWithShape="0">
                    <a:srgbClr val="000000">
                      <a:alpha val="76000"/>
                    </a:srgbClr>
                  </a:outerShdw>
                </a:effectLst>
              </a:rPr>
              <a:t>避難所としてのシオン</a:t>
            </a:r>
            <a:endParaRPr lang="en" sz="4400" b="1" spc="300" dirty="0">
              <a:ln w="10160">
                <a:solidFill>
                  <a:schemeClr val="accent5"/>
                </a:solidFill>
                <a:prstDash val="solid"/>
              </a:ln>
              <a:solidFill>
                <a:srgbClr val="FFFFFF"/>
              </a:solidFill>
              <a:effectLst>
                <a:outerShdw blurRad="38100" dist="22860" dir="5400000" algn="tl" rotWithShape="0">
                  <a:srgbClr val="000000">
                    <a:alpha val="76000"/>
                  </a:srgbClr>
                </a:outerShdw>
              </a:effectLst>
            </a:endParaRPr>
          </a:p>
        </p:txBody>
      </p:sp>
      <p:sp>
        <p:nvSpPr>
          <p:cNvPr id="5" name="CuadroTexto 4">
            <a:extLst>
              <a:ext uri="{FF2B5EF4-FFF2-40B4-BE49-F238E27FC236}">
                <a16:creationId xmlns:a16="http://schemas.microsoft.com/office/drawing/2014/main" id="{560BB028-FC12-CEE2-D288-F95E8556272B}"/>
              </a:ext>
            </a:extLst>
          </p:cNvPr>
          <p:cNvSpPr txBox="1"/>
          <p:nvPr/>
        </p:nvSpPr>
        <p:spPr>
          <a:xfrm>
            <a:off x="609599" y="629600"/>
            <a:ext cx="10972800" cy="400110"/>
          </a:xfrm>
          <a:prstGeom prst="rect">
            <a:avLst/>
          </a:prstGeom>
          <a:noFill/>
        </p:spPr>
        <p:txBody>
          <a:bodyPr wrap="square">
            <a:spAutoFit/>
          </a:bodyPr>
          <a:lstStyle/>
          <a:p>
            <a:pPr algn="ctr"/>
            <a:r>
              <a:rPr lang="ja-JP" altLang="en-US" sz="2000" b="1" dirty="0">
                <a:solidFill>
                  <a:schemeClr val="accent1">
                    <a:lumMod val="20000"/>
                    <a:lumOff val="80000"/>
                  </a:schemeClr>
                </a:solidFill>
                <a:effectLst>
                  <a:outerShdw blurRad="38100" dist="38100" dir="2700000" algn="tl">
                    <a:srgbClr val="000000">
                      <a:alpha val="43137"/>
                    </a:srgbClr>
                  </a:outerShdw>
                </a:effectLst>
                <a:latin typeface="+mn-ea"/>
              </a:rPr>
              <a:t>万軍の主はわれらと共におられる、ヤコブの神はわれらの避け所である。</a:t>
            </a:r>
            <a:r>
              <a:rPr lang="en" sz="2000" b="1" dirty="0">
                <a:solidFill>
                  <a:schemeClr val="accent1">
                    <a:lumMod val="20000"/>
                    <a:lumOff val="80000"/>
                  </a:schemeClr>
                </a:solidFill>
                <a:effectLst>
                  <a:outerShdw blurRad="38100" dist="38100" dir="2700000" algn="tl">
                    <a:srgbClr val="000000">
                      <a:alpha val="43137"/>
                    </a:srgbClr>
                  </a:outerShdw>
                </a:effectLst>
                <a:latin typeface="+mn-ea"/>
              </a:rPr>
              <a:t> (</a:t>
            </a:r>
            <a:r>
              <a:rPr lang="ja-JP" altLang="en-US" sz="2000" b="1" dirty="0">
                <a:solidFill>
                  <a:schemeClr val="accent1">
                    <a:lumMod val="20000"/>
                    <a:lumOff val="80000"/>
                  </a:schemeClr>
                </a:solidFill>
                <a:effectLst>
                  <a:outerShdw blurRad="38100" dist="38100" dir="2700000" algn="tl">
                    <a:srgbClr val="000000">
                      <a:alpha val="43137"/>
                    </a:srgbClr>
                  </a:outerShdw>
                </a:effectLst>
                <a:latin typeface="+mn-ea"/>
              </a:rPr>
              <a:t>詩篇</a:t>
            </a:r>
            <a:r>
              <a:rPr lang="en" sz="2000" b="1" dirty="0">
                <a:solidFill>
                  <a:schemeClr val="accent1">
                    <a:lumMod val="20000"/>
                    <a:lumOff val="80000"/>
                  </a:schemeClr>
                </a:solidFill>
                <a:effectLst>
                  <a:outerShdw blurRad="38100" dist="38100" dir="2700000" algn="tl">
                    <a:srgbClr val="000000">
                      <a:alpha val="43137"/>
                    </a:srgbClr>
                  </a:outerShdw>
                </a:effectLst>
                <a:latin typeface="+mn-ea"/>
              </a:rPr>
              <a:t> 46:11)</a:t>
            </a:r>
            <a:endParaRPr lang="es-ES" sz="2000" b="1" dirty="0">
              <a:solidFill>
                <a:schemeClr val="accent1">
                  <a:lumMod val="20000"/>
                  <a:lumOff val="80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454AFA21-555F-4051-AF61-BBBF59C62F1F}"/>
              </a:ext>
            </a:extLst>
          </p:cNvPr>
          <p:cNvSpPr txBox="1"/>
          <p:nvPr/>
        </p:nvSpPr>
        <p:spPr>
          <a:xfrm>
            <a:off x="188259" y="1142372"/>
            <a:ext cx="8060603" cy="707886"/>
          </a:xfrm>
          <a:prstGeom prst="rect">
            <a:avLst/>
          </a:prstGeom>
          <a:noFill/>
        </p:spPr>
        <p:txBody>
          <a:bodyPr wrap="square" rtlCol="0">
            <a:spAutoFit/>
          </a:bodyPr>
          <a:lstStyle/>
          <a:p>
            <a:pPr>
              <a:spcBef>
                <a:spcPts val="600"/>
              </a:spcBef>
            </a:pPr>
            <a:r>
              <a:rPr lang="ja-JP" altLang="en-US" sz="2000" b="1" dirty="0"/>
              <a:t>私たちの周囲で起こりうる問題に直面したとき、「神は私たちの避け所であり、力であり、悩みのときに力になってくださる」（詩</a:t>
            </a:r>
            <a:r>
              <a:rPr lang="en-US" altLang="ja-JP" sz="2000" b="1" dirty="0"/>
              <a:t>46:1</a:t>
            </a:r>
            <a:r>
              <a:rPr lang="ja-JP" altLang="en-US" sz="2000" b="1" dirty="0"/>
              <a:t>）。</a:t>
            </a:r>
            <a:endParaRPr lang="en" sz="2000" b="1" dirty="0"/>
          </a:p>
        </p:txBody>
      </p:sp>
      <p:pic>
        <p:nvPicPr>
          <p:cNvPr id="16" name="Imagen 15" descr="Una persona con un vestido blanco&#10;&#10;Descripción generada automáticamente con confianza media">
            <a:extLst>
              <a:ext uri="{FF2B5EF4-FFF2-40B4-BE49-F238E27FC236}">
                <a16:creationId xmlns:a16="http://schemas.microsoft.com/office/drawing/2014/main" id="{5000D071-CC07-C89A-F6DB-4AB664C52F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8867" y="1107700"/>
            <a:ext cx="3754874" cy="5632311"/>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E5E4E67C-D2A9-8BBC-1537-B30241938E2F}"/>
              </a:ext>
            </a:extLst>
          </p:cNvPr>
          <p:cNvSpPr txBox="1"/>
          <p:nvPr/>
        </p:nvSpPr>
        <p:spPr>
          <a:xfrm>
            <a:off x="2334571" y="5226784"/>
            <a:ext cx="5987439" cy="1631216"/>
          </a:xfrm>
          <a:prstGeom prst="rect">
            <a:avLst/>
          </a:prstGeom>
          <a:noFill/>
        </p:spPr>
        <p:txBody>
          <a:bodyPr wrap="square">
            <a:spAutoFit/>
          </a:bodyPr>
          <a:lstStyle/>
          <a:p>
            <a:pPr>
              <a:spcBef>
                <a:spcPts val="600"/>
              </a:spcBef>
            </a:pPr>
            <a:r>
              <a:rPr lang="ja-JP" altLang="en-US" sz="2000" b="1" dirty="0"/>
              <a:t>一方、私たちは、神がその聖所から私たちに命を与えてくださるという保証を与えられ（詩</a:t>
            </a:r>
            <a:r>
              <a:rPr lang="en-US" altLang="ja-JP" sz="2000" b="1" dirty="0"/>
              <a:t>46:4</a:t>
            </a:r>
            <a:r>
              <a:rPr lang="ja-JP" altLang="en-US" sz="2000" b="1" dirty="0"/>
              <a:t>）、神との交わりを保ちながら忍耐強く待つように　求められている： 「静まって、わたしが神で　　ある　ことを知れ」（詩</a:t>
            </a:r>
            <a:r>
              <a:rPr lang="en-US" altLang="ja-JP" sz="2000" b="1" dirty="0"/>
              <a:t>46:10</a:t>
            </a:r>
            <a:r>
              <a:rPr lang="ja-JP" altLang="en-US" sz="2000" b="1" dirty="0"/>
              <a:t>上句）。</a:t>
            </a:r>
            <a:endParaRPr lang="en" sz="2000" b="1" dirty="0"/>
          </a:p>
        </p:txBody>
      </p:sp>
      <p:pic>
        <p:nvPicPr>
          <p:cNvPr id="22" name="Imagen 21" descr="Imagen que contiene ventana, hombre, tabla, mujer&#10;&#10;Descripción generada automáticamente">
            <a:extLst>
              <a:ext uri="{FF2B5EF4-FFF2-40B4-BE49-F238E27FC236}">
                <a16:creationId xmlns:a16="http://schemas.microsoft.com/office/drawing/2014/main" id="{5E4605DB-366B-BA12-2499-97C37539D5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419" y="4409116"/>
            <a:ext cx="1817522" cy="2271903"/>
          </a:xfrm>
          <a:prstGeom prst="rect">
            <a:avLst/>
          </a:prstGeom>
          <a:solidFill>
            <a:srgbClr val="FFFFFF">
              <a:shade val="85000"/>
            </a:srgbClr>
          </a:solidFill>
          <a:ln w="38100" cap="sq">
            <a:solidFill>
              <a:schemeClr val="accent4">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4" name="CuadroTexto 23">
            <a:extLst>
              <a:ext uri="{FF2B5EF4-FFF2-40B4-BE49-F238E27FC236}">
                <a16:creationId xmlns:a16="http://schemas.microsoft.com/office/drawing/2014/main" id="{841C88E1-C741-CF3D-91B5-F1E300D83DA8}"/>
              </a:ext>
            </a:extLst>
          </p:cNvPr>
          <p:cNvSpPr txBox="1"/>
          <p:nvPr/>
        </p:nvSpPr>
        <p:spPr>
          <a:xfrm>
            <a:off x="2297995" y="4110903"/>
            <a:ext cx="5987448" cy="1015663"/>
          </a:xfrm>
          <a:prstGeom prst="rect">
            <a:avLst/>
          </a:prstGeom>
          <a:noFill/>
        </p:spPr>
        <p:txBody>
          <a:bodyPr wrap="square">
            <a:spAutoFit/>
          </a:bodyPr>
          <a:lstStyle/>
          <a:p>
            <a:pPr>
              <a:spcBef>
                <a:spcPts val="600"/>
              </a:spcBef>
            </a:pPr>
            <a:r>
              <a:rPr lang="ja-JP" altLang="en-US" sz="2000" b="1" dirty="0"/>
              <a:t>しかし、私たちは、神が「国々の間で高くされ、地において高くされる」（詩</a:t>
            </a:r>
            <a:r>
              <a:rPr lang="en-US" altLang="ja-JP" sz="2000" b="1" dirty="0"/>
              <a:t>46:10</a:t>
            </a:r>
            <a:r>
              <a:rPr lang="ja-JP" altLang="en-US" sz="2000" b="1" dirty="0"/>
              <a:t>下句）決定的な瞬間を待たなければならない。</a:t>
            </a:r>
            <a:endParaRPr lang="en" sz="2000" b="1" dirty="0"/>
          </a:p>
        </p:txBody>
      </p:sp>
      <p:sp>
        <p:nvSpPr>
          <p:cNvPr id="4" name="CuadroTexto 3">
            <a:extLst>
              <a:ext uri="{FF2B5EF4-FFF2-40B4-BE49-F238E27FC236}">
                <a16:creationId xmlns:a16="http://schemas.microsoft.com/office/drawing/2014/main" id="{10544F94-6402-1749-55AA-851471627B52}"/>
              </a:ext>
            </a:extLst>
          </p:cNvPr>
          <p:cNvSpPr txBox="1"/>
          <p:nvPr/>
        </p:nvSpPr>
        <p:spPr>
          <a:xfrm>
            <a:off x="157770" y="3172066"/>
            <a:ext cx="8060607" cy="1015663"/>
          </a:xfrm>
          <a:prstGeom prst="rect">
            <a:avLst/>
          </a:prstGeom>
          <a:noFill/>
        </p:spPr>
        <p:txBody>
          <a:bodyPr wrap="square">
            <a:spAutoFit/>
          </a:bodyPr>
          <a:lstStyle/>
          <a:p>
            <a:pPr>
              <a:spcBef>
                <a:spcPts val="600"/>
              </a:spcBef>
            </a:pPr>
            <a:r>
              <a:rPr lang="ja-JP" altLang="en-US" sz="2000" b="1" dirty="0"/>
              <a:t>詩篇</a:t>
            </a:r>
            <a:r>
              <a:rPr lang="en-US" altLang="ja-JP" sz="2000" b="1" dirty="0"/>
              <a:t>46</a:t>
            </a:r>
            <a:r>
              <a:rPr lang="ja-JP" altLang="en-US" sz="2000" b="1" dirty="0"/>
              <a:t>篇のあちこちに神の守護を物語る節が散りばめられている　　ように、神はご自身の守護の力をあちこちに示される（詩</a:t>
            </a:r>
            <a:r>
              <a:rPr lang="en-US" altLang="ja-JP" sz="2000" b="1" dirty="0"/>
              <a:t>48:5,7-8,11</a:t>
            </a:r>
            <a:r>
              <a:rPr lang="ja-JP" altLang="en-US" sz="2000" b="1" dirty="0"/>
              <a:t>）。</a:t>
            </a:r>
            <a:endParaRPr lang="en" sz="2000" b="1" dirty="0"/>
          </a:p>
        </p:txBody>
      </p:sp>
      <p:sp>
        <p:nvSpPr>
          <p:cNvPr id="8" name="CuadroTexto 7">
            <a:extLst>
              <a:ext uri="{FF2B5EF4-FFF2-40B4-BE49-F238E27FC236}">
                <a16:creationId xmlns:a16="http://schemas.microsoft.com/office/drawing/2014/main" id="{BC2E145E-D506-EC0F-195D-84C6D066B942}"/>
              </a:ext>
            </a:extLst>
          </p:cNvPr>
          <p:cNvSpPr txBox="1"/>
          <p:nvPr/>
        </p:nvSpPr>
        <p:spPr>
          <a:xfrm>
            <a:off x="188255" y="1962386"/>
            <a:ext cx="8060603" cy="1015663"/>
          </a:xfrm>
          <a:prstGeom prst="rect">
            <a:avLst/>
          </a:prstGeom>
          <a:noFill/>
        </p:spPr>
        <p:txBody>
          <a:bodyPr wrap="square">
            <a:spAutoFit/>
          </a:bodyPr>
          <a:lstStyle/>
          <a:p>
            <a:pPr>
              <a:spcBef>
                <a:spcPts val="600"/>
              </a:spcBef>
            </a:pPr>
            <a:r>
              <a:rPr lang="ja-JP" altLang="en-US" sz="2000" b="1" dirty="0"/>
              <a:t>神を知らない者は、性急に行動し、災い、災害、戦争を引き起こす（詩</a:t>
            </a:r>
            <a:r>
              <a:rPr lang="en-US" altLang="ja-JP" sz="2000" b="1" dirty="0"/>
              <a:t>46:2-3</a:t>
            </a:r>
            <a:r>
              <a:rPr lang="ja-JP" altLang="en-US" sz="2000" b="1" dirty="0"/>
              <a:t>、</a:t>
            </a:r>
            <a:r>
              <a:rPr lang="en-US" altLang="ja-JP" sz="2000" b="1" dirty="0"/>
              <a:t>6</a:t>
            </a:r>
            <a:r>
              <a:rPr lang="ja-JP" altLang="en-US" sz="2000" b="1" dirty="0"/>
              <a:t>）。しかし、神にはこれらの戦争を止める力があり、災いや災害の前で行動する力がある（詩</a:t>
            </a:r>
            <a:r>
              <a:rPr lang="en-US" altLang="ja-JP" sz="2000" b="1" dirty="0"/>
              <a:t>46:9</a:t>
            </a:r>
            <a:r>
              <a:rPr lang="ja-JP" altLang="en-US" sz="2000" b="1" dirty="0"/>
              <a:t>）。</a:t>
            </a:r>
            <a:endParaRPr lang="en" sz="2000" b="1" dirty="0"/>
          </a:p>
        </p:txBody>
      </p:sp>
    </p:spTree>
    <p:extLst>
      <p:ext uri="{BB962C8B-B14F-4D97-AF65-F5344CB8AC3E}">
        <p14:creationId xmlns:p14="http://schemas.microsoft.com/office/powerpoint/2010/main" val="16019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3"/>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style.rotation</p:attrName>
                                        </p:attrNameLst>
                                      </p:cBhvr>
                                      <p:tavLst>
                                        <p:tav tm="0">
                                          <p:val>
                                            <p:fltVal val="90"/>
                                          </p:val>
                                        </p:tav>
                                        <p:tav tm="100000">
                                          <p:val>
                                            <p:fltVal val="0"/>
                                          </p:val>
                                        </p:tav>
                                      </p:tavLst>
                                    </p:anim>
                                    <p:animEffect transition="in" filter="fade">
                                      <p:cBhvr>
                                        <p:cTn id="50" dur="1000"/>
                                        <p:tgtEl>
                                          <p:spTgt spid="2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4"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FF7D5-08A5-45DF-95FB-D124212ED8D9}"/>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水曜日</a:t>
            </a:r>
            <a:br>
              <a:rPr kumimoji="1" lang="ja-JP" altLang="en-US" dirty="0"/>
            </a:br>
            <a:r>
              <a:rPr kumimoji="1" lang="ja-JP" altLang="en-US" dirty="0"/>
              <a:t>災害と戦争の毎日にあって、</a:t>
            </a:r>
            <a:br>
              <a:rPr kumimoji="1" lang="en-US" altLang="ja-JP" dirty="0"/>
            </a:br>
            <a:r>
              <a:rPr kumimoji="1" lang="ja-JP" altLang="en-US" dirty="0"/>
              <a:t>キリストの最終的な勝利を</a:t>
            </a:r>
            <a:br>
              <a:rPr kumimoji="1" lang="en-US" altLang="ja-JP" dirty="0"/>
            </a:br>
            <a:r>
              <a:rPr kumimoji="1" lang="ja-JP" altLang="en-US" dirty="0"/>
              <a:t>確信しつづけるには、</a:t>
            </a:r>
            <a:br>
              <a:rPr kumimoji="1" lang="en-US" altLang="ja-JP" dirty="0"/>
            </a:br>
            <a:r>
              <a:rPr kumimoji="1" lang="ja-JP" altLang="en-US" dirty="0"/>
              <a:t>どうしたらよいでしょうか？</a:t>
            </a:r>
          </a:p>
        </p:txBody>
      </p:sp>
    </p:spTree>
    <p:extLst>
      <p:ext uri="{BB962C8B-B14F-4D97-AF65-F5344CB8AC3E}">
        <p14:creationId xmlns:p14="http://schemas.microsoft.com/office/powerpoint/2010/main" val="324614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FA5EC34-3B8E-2A74-E42E-5C76831E008D}"/>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3526C887-BEE5-851C-4ACF-CD198A564DC0}"/>
              </a:ext>
            </a:extLst>
          </p:cNvPr>
          <p:cNvSpPr>
            <a:spLocks noGrp="1" noRot="1" noMove="1" noResize="1" noEditPoints="1" noAdjustHandles="1" noChangeArrowheads="1" noChangeShapeType="1"/>
          </p:cNvSpPr>
          <p:nvPr/>
        </p:nvSpPr>
        <p:spPr>
          <a:xfrm>
            <a:off x="0" y="0"/>
            <a:ext cx="12191999" cy="127387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descr="Un dibujo de un grupo de personas en una playa&#10;&#10;Descripción generada automáticamente con confianza media">
            <a:extLst>
              <a:ext uri="{FF2B5EF4-FFF2-40B4-BE49-F238E27FC236}">
                <a16:creationId xmlns:a16="http://schemas.microsoft.com/office/drawing/2014/main" id="{D3777CD2-B65A-A90A-8142-6F25C6EC58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614" y="1396988"/>
            <a:ext cx="4159335" cy="5315143"/>
          </a:xfrm>
          <a:prstGeom prst="roundRect">
            <a:avLst>
              <a:gd name="adj" fmla="val 732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a:extLst>
              <a:ext uri="{FF2B5EF4-FFF2-40B4-BE49-F238E27FC236}">
                <a16:creationId xmlns:a16="http://schemas.microsoft.com/office/drawing/2014/main" id="{DC6215AD-A8DC-633F-88A3-8FDC4EE8CA2F}"/>
              </a:ext>
            </a:extLst>
          </p:cNvPr>
          <p:cNvSpPr txBox="1"/>
          <p:nvPr/>
        </p:nvSpPr>
        <p:spPr>
          <a:xfrm>
            <a:off x="0" y="0"/>
            <a:ext cx="12191999" cy="769441"/>
          </a:xfrm>
          <a:prstGeom prst="rect">
            <a:avLst/>
          </a:prstGeom>
          <a:noFill/>
        </p:spPr>
        <p:txBody>
          <a:bodyPr wrap="square">
            <a:spAutoFit/>
          </a:bodyPr>
          <a:lstStyle/>
          <a:p>
            <a:pPr algn="ctr"/>
            <a:r>
              <a:rPr lang="ja-JP" altLang="en-US" sz="4400" b="1" dirty="0">
                <a:ln w="6600">
                  <a:solidFill>
                    <a:schemeClr val="accent1">
                      <a:lumMod val="75000"/>
                    </a:schemeClr>
                  </a:solidFill>
                  <a:prstDash val="solid"/>
                </a:ln>
                <a:solidFill>
                  <a:srgbClr val="FFFFFF"/>
                </a:solidFill>
                <a:effectLst>
                  <a:outerShdw dist="38100" dir="2700000" algn="tl" rotWithShape="0">
                    <a:schemeClr val="accent1">
                      <a:lumMod val="75000"/>
                    </a:schemeClr>
                  </a:outerShdw>
                </a:effectLst>
              </a:rPr>
              <a:t>不動の山、シオン</a:t>
            </a:r>
            <a:endParaRPr lang="en" sz="4400" b="1" dirty="0">
              <a:ln w="6600">
                <a:solidFill>
                  <a:schemeClr val="accent1">
                    <a:lumMod val="75000"/>
                  </a:schemeClr>
                </a:solidFill>
                <a:prstDash val="solid"/>
              </a:ln>
              <a:solidFill>
                <a:srgbClr val="FFFFFF"/>
              </a:solidFill>
              <a:effectLst>
                <a:outerShdw dist="38100" dir="2700000" algn="tl" rotWithShape="0">
                  <a:schemeClr val="accent1">
                    <a:lumMod val="75000"/>
                  </a:schemeClr>
                </a:outerShdw>
              </a:effectLst>
            </a:endParaRPr>
          </a:p>
        </p:txBody>
      </p:sp>
      <p:sp>
        <p:nvSpPr>
          <p:cNvPr id="5" name="CuadroTexto 4">
            <a:extLst>
              <a:ext uri="{FF2B5EF4-FFF2-40B4-BE49-F238E27FC236}">
                <a16:creationId xmlns:a16="http://schemas.microsoft.com/office/drawing/2014/main" id="{C29BFC9D-730A-8F2A-174E-188CF01D69A8}"/>
              </a:ext>
            </a:extLst>
          </p:cNvPr>
          <p:cNvSpPr txBox="1"/>
          <p:nvPr/>
        </p:nvSpPr>
        <p:spPr>
          <a:xfrm>
            <a:off x="1435248" y="636939"/>
            <a:ext cx="10086192" cy="707886"/>
          </a:xfrm>
          <a:prstGeom prst="rect">
            <a:avLst/>
          </a:prstGeom>
          <a:noFill/>
        </p:spPr>
        <p:txBody>
          <a:bodyPr wrap="square">
            <a:spAutoFit/>
          </a:bodyPr>
          <a:lstStyle/>
          <a:p>
            <a:pPr algn="ctr"/>
            <a:r>
              <a:rPr lang="ja-JP" altLang="en-US" sz="2000" b="1" dirty="0">
                <a:solidFill>
                  <a:schemeClr val="tx2">
                    <a:lumMod val="20000"/>
                    <a:lumOff val="80000"/>
                  </a:schemeClr>
                </a:solidFill>
                <a:effectLst>
                  <a:outerShdw blurRad="38100" dist="38100" dir="2700000" algn="tl">
                    <a:srgbClr val="000000">
                      <a:alpha val="43137"/>
                    </a:srgbClr>
                  </a:outerShdw>
                </a:effectLst>
                <a:latin typeface="+mn-ea"/>
              </a:rPr>
              <a:t>主に信頼する者は、動かされることなくて、とこしえにあるシオンの山のようである。</a:t>
            </a:r>
            <a:r>
              <a:rPr lang="en" sz="2000" b="1" dirty="0">
                <a:solidFill>
                  <a:schemeClr val="tx2">
                    <a:lumMod val="20000"/>
                    <a:lumOff val="80000"/>
                  </a:schemeClr>
                </a:solidFill>
                <a:effectLst>
                  <a:outerShdw blurRad="38100" dist="38100" dir="2700000" algn="tl">
                    <a:srgbClr val="000000">
                      <a:alpha val="43137"/>
                    </a:srgbClr>
                  </a:outerShdw>
                </a:effectLst>
                <a:latin typeface="+mn-ea"/>
              </a:rPr>
              <a:t>(</a:t>
            </a:r>
            <a:r>
              <a:rPr lang="ja-JP" altLang="en-US" sz="2000" b="1" dirty="0">
                <a:solidFill>
                  <a:schemeClr val="tx2">
                    <a:lumMod val="20000"/>
                    <a:lumOff val="80000"/>
                  </a:schemeClr>
                </a:solidFill>
                <a:effectLst>
                  <a:outerShdw blurRad="38100" dist="38100" dir="2700000" algn="tl">
                    <a:srgbClr val="000000">
                      <a:alpha val="43137"/>
                    </a:srgbClr>
                  </a:outerShdw>
                </a:effectLst>
                <a:latin typeface="+mn-ea"/>
              </a:rPr>
              <a:t>詩篇</a:t>
            </a:r>
            <a:r>
              <a:rPr lang="en" sz="2000" b="1" dirty="0">
                <a:solidFill>
                  <a:schemeClr val="tx2">
                    <a:lumMod val="20000"/>
                    <a:lumOff val="80000"/>
                  </a:schemeClr>
                </a:solidFill>
                <a:effectLst>
                  <a:outerShdw blurRad="38100" dist="38100" dir="2700000" algn="tl">
                    <a:srgbClr val="000000">
                      <a:alpha val="43137"/>
                    </a:srgbClr>
                  </a:outerShdw>
                </a:effectLst>
                <a:latin typeface="+mn-ea"/>
              </a:rPr>
              <a:t> 125:1)</a:t>
            </a:r>
            <a:endParaRPr lang="es-ES" sz="2000" b="1" dirty="0">
              <a:solidFill>
                <a:schemeClr val="tx2">
                  <a:lumMod val="20000"/>
                  <a:lumOff val="80000"/>
                </a:schemeClr>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FD77F7E0-79C6-AA11-E5C9-FA9DA3751CBF}"/>
              </a:ext>
            </a:extLst>
          </p:cNvPr>
          <p:cNvSpPr txBox="1"/>
          <p:nvPr/>
        </p:nvSpPr>
        <p:spPr>
          <a:xfrm>
            <a:off x="4424236" y="1342702"/>
            <a:ext cx="7645149" cy="707886"/>
          </a:xfrm>
          <a:prstGeom prst="rect">
            <a:avLst/>
          </a:prstGeom>
          <a:noFill/>
        </p:spPr>
        <p:txBody>
          <a:bodyPr wrap="square" rtlCol="0">
            <a:spAutoFit/>
          </a:bodyPr>
          <a:lstStyle/>
          <a:p>
            <a:pPr>
              <a:spcBef>
                <a:spcPts val="600"/>
              </a:spcBef>
            </a:pPr>
            <a:r>
              <a:rPr lang="ja-JP" altLang="en-US" sz="2000" b="1" dirty="0"/>
              <a:t>“交差配列法”で書かれた詩篇</a:t>
            </a:r>
            <a:r>
              <a:rPr lang="en-US" altLang="ja-JP" sz="2000" b="1" dirty="0"/>
              <a:t>125</a:t>
            </a:r>
            <a:r>
              <a:rPr lang="ja-JP" altLang="en-US" sz="2000" b="1" dirty="0"/>
              <a:t>篇は、私たちに偉大な教えを　示している：</a:t>
            </a:r>
            <a:endParaRPr lang="en" sz="2000" b="1" dirty="0"/>
          </a:p>
        </p:txBody>
      </p:sp>
      <p:graphicFrame>
        <p:nvGraphicFramePr>
          <p:cNvPr id="7" name="Diagrama 6">
            <a:extLst>
              <a:ext uri="{FF2B5EF4-FFF2-40B4-BE49-F238E27FC236}">
                <a16:creationId xmlns:a16="http://schemas.microsoft.com/office/drawing/2014/main" id="{A3B79F07-7C55-FCCC-9D49-FA6021E30B11}"/>
              </a:ext>
            </a:extLst>
          </p:cNvPr>
          <p:cNvGraphicFramePr/>
          <p:nvPr>
            <p:extLst>
              <p:ext uri="{D42A27DB-BD31-4B8C-83A1-F6EECF244321}">
                <p14:modId xmlns:p14="http://schemas.microsoft.com/office/powerpoint/2010/main" val="1321529374"/>
              </p:ext>
            </p:extLst>
          </p:nvPr>
        </p:nvGraphicFramePr>
        <p:xfrm>
          <a:off x="3280984" y="1719731"/>
          <a:ext cx="8788401" cy="43600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6F07FBF4-99FD-C290-05DD-35AEE7419A3F}"/>
              </a:ext>
            </a:extLst>
          </p:cNvPr>
          <p:cNvSpPr txBox="1"/>
          <p:nvPr/>
        </p:nvSpPr>
        <p:spPr>
          <a:xfrm>
            <a:off x="4281948" y="6004245"/>
            <a:ext cx="7910051" cy="707886"/>
          </a:xfrm>
          <a:prstGeom prst="rect">
            <a:avLst/>
          </a:prstGeom>
          <a:noFill/>
        </p:spPr>
        <p:txBody>
          <a:bodyPr wrap="square" rtlCol="0">
            <a:spAutoFit/>
          </a:bodyPr>
          <a:lstStyle/>
          <a:p>
            <a:pPr>
              <a:spcBef>
                <a:spcPts val="600"/>
              </a:spcBef>
            </a:pPr>
            <a:r>
              <a:rPr lang="ja-JP" altLang="en-US" sz="2000" b="1" dirty="0"/>
              <a:t>しかし転じて自分の曲った道に入る者を／主は、悪を行う者と共に去らせられる。イスラエルの上に平安があるように。</a:t>
            </a:r>
            <a:r>
              <a:rPr lang="en" sz="2000" b="1" dirty="0"/>
              <a:t>	(</a:t>
            </a:r>
            <a:r>
              <a:rPr lang="ja-JP" altLang="en-US" sz="2000" b="1" dirty="0"/>
              <a:t>詩</a:t>
            </a:r>
            <a:r>
              <a:rPr lang="en" sz="2000" b="1" dirty="0"/>
              <a:t> 125:5)</a:t>
            </a:r>
          </a:p>
        </p:txBody>
      </p:sp>
    </p:spTree>
    <p:extLst>
      <p:ext uri="{BB962C8B-B14F-4D97-AF65-F5344CB8AC3E}">
        <p14:creationId xmlns:p14="http://schemas.microsoft.com/office/powerpoint/2010/main" val="344984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3"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ppt_w"/>
                                          </p:val>
                                        </p:tav>
                                        <p:tav tm="100000">
                                          <p:val>
                                            <p:strVal val="#ppt_w"/>
                                          </p:val>
                                        </p:tav>
                                      </p:tavLst>
                                    </p:anim>
                                    <p:anim calcmode="lin" valueType="num">
                                      <p:cBhvr>
                                        <p:cTn id="22"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B752E10A-A0CA-40AC-8464-8725BE01C975}"/>
                                            </p:graphicEl>
                                          </p:spTgt>
                                        </p:tgtEl>
                                        <p:attrNameLst>
                                          <p:attrName>style.visibility</p:attrName>
                                        </p:attrNameLst>
                                      </p:cBhvr>
                                      <p:to>
                                        <p:strVal val="visible"/>
                                      </p:to>
                                    </p:set>
                                    <p:animEffect transition="in" filter="wipe(left)">
                                      <p:cBhvr>
                                        <p:cTn id="32" dur="500"/>
                                        <p:tgtEl>
                                          <p:spTgt spid="7">
                                            <p:graphicEl>
                                              <a:dgm id="{B752E10A-A0CA-40AC-8464-8725BE01C975}"/>
                                            </p:graphic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
                                            <p:graphicEl>
                                              <a:dgm id="{1E5A24F3-3065-4D05-A12E-843D4BEC0BA5}"/>
                                            </p:graphicEl>
                                          </p:spTgt>
                                        </p:tgtEl>
                                        <p:attrNameLst>
                                          <p:attrName>style.visibility</p:attrName>
                                        </p:attrNameLst>
                                      </p:cBhvr>
                                      <p:to>
                                        <p:strVal val="visible"/>
                                      </p:to>
                                    </p:set>
                                    <p:anim calcmode="lin" valueType="num">
                                      <p:cBhvr>
                                        <p:cTn id="35" dur="500" fill="hold"/>
                                        <p:tgtEl>
                                          <p:spTgt spid="7">
                                            <p:graphicEl>
                                              <a:dgm id="{1E5A24F3-3065-4D05-A12E-843D4BEC0BA5}"/>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1E5A24F3-3065-4D05-A12E-843D4BEC0BA5}"/>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1E5A24F3-3065-4D05-A12E-843D4BEC0BA5}"/>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
                                            <p:graphicEl>
                                              <a:dgm id="{5981A098-6BE7-462B-81F9-8A9DF8316A3B}"/>
                                            </p:graphicEl>
                                          </p:spTgt>
                                        </p:tgtEl>
                                        <p:attrNameLst>
                                          <p:attrName>style.visibility</p:attrName>
                                        </p:attrNameLst>
                                      </p:cBhvr>
                                      <p:to>
                                        <p:strVal val="visible"/>
                                      </p:to>
                                    </p:set>
                                    <p:animEffect transition="in" filter="wipe(left)">
                                      <p:cBhvr>
                                        <p:cTn id="40" dur="500"/>
                                        <p:tgtEl>
                                          <p:spTgt spid="7">
                                            <p:graphicEl>
                                              <a:dgm id="{5981A098-6BE7-462B-81F9-8A9DF8316A3B}"/>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7">
                                            <p:graphicEl>
                                              <a:dgm id="{0D46418B-18E2-446D-9A38-0099E292D673}"/>
                                            </p:graphicEl>
                                          </p:spTgt>
                                        </p:tgtEl>
                                        <p:attrNameLst>
                                          <p:attrName>style.visibility</p:attrName>
                                        </p:attrNameLst>
                                      </p:cBhvr>
                                      <p:to>
                                        <p:strVal val="visible"/>
                                      </p:to>
                                    </p:set>
                                    <p:anim calcmode="lin" valueType="num">
                                      <p:cBhvr>
                                        <p:cTn id="45" dur="500" fill="hold"/>
                                        <p:tgtEl>
                                          <p:spTgt spid="7">
                                            <p:graphicEl>
                                              <a:dgm id="{0D46418B-18E2-446D-9A38-0099E292D673}"/>
                                            </p:graphicEl>
                                          </p:spTgt>
                                        </p:tgtEl>
                                        <p:attrNameLst>
                                          <p:attrName>ppt_w</p:attrName>
                                        </p:attrNameLst>
                                      </p:cBhvr>
                                      <p:tavLst>
                                        <p:tav tm="0">
                                          <p:val>
                                            <p:fltVal val="0"/>
                                          </p:val>
                                        </p:tav>
                                        <p:tav tm="100000">
                                          <p:val>
                                            <p:strVal val="#ppt_w"/>
                                          </p:val>
                                        </p:tav>
                                      </p:tavLst>
                                    </p:anim>
                                    <p:anim calcmode="lin" valueType="num">
                                      <p:cBhvr>
                                        <p:cTn id="46" dur="500" fill="hold"/>
                                        <p:tgtEl>
                                          <p:spTgt spid="7">
                                            <p:graphicEl>
                                              <a:dgm id="{0D46418B-18E2-446D-9A38-0099E292D673}"/>
                                            </p:graphicEl>
                                          </p:spTgt>
                                        </p:tgtEl>
                                        <p:attrNameLst>
                                          <p:attrName>ppt_h</p:attrName>
                                        </p:attrNameLst>
                                      </p:cBhvr>
                                      <p:tavLst>
                                        <p:tav tm="0">
                                          <p:val>
                                            <p:fltVal val="0"/>
                                          </p:val>
                                        </p:tav>
                                        <p:tav tm="100000">
                                          <p:val>
                                            <p:strVal val="#ppt_h"/>
                                          </p:val>
                                        </p:tav>
                                      </p:tavLst>
                                    </p:anim>
                                    <p:animEffect transition="in" filter="fade">
                                      <p:cBhvr>
                                        <p:cTn id="47" dur="500"/>
                                        <p:tgtEl>
                                          <p:spTgt spid="7">
                                            <p:graphicEl>
                                              <a:dgm id="{0D46418B-18E2-446D-9A38-0099E292D673}"/>
                                            </p:graphicEl>
                                          </p:spTgt>
                                        </p:tgtEl>
                                      </p:cBhvr>
                                    </p:animEffect>
                                  </p:childTnLst>
                                </p:cTn>
                              </p:par>
                              <p:par>
                                <p:cTn id="48" presetID="22" presetClass="entr" presetSubtype="8" fill="hold" grpId="1" nodeType="withEffect">
                                  <p:stCondLst>
                                    <p:cond delay="0"/>
                                  </p:stCondLst>
                                  <p:childTnLst>
                                    <p:set>
                                      <p:cBhvr>
                                        <p:cTn id="49" dur="1" fill="hold">
                                          <p:stCondLst>
                                            <p:cond delay="0"/>
                                          </p:stCondLst>
                                        </p:cTn>
                                        <p:tgtEl>
                                          <p:spTgt spid="7">
                                            <p:graphicEl>
                                              <a:dgm id="{92A03D58-24A1-4FD8-8AB0-DEDAC42D1523}"/>
                                            </p:graphicEl>
                                          </p:spTgt>
                                        </p:tgtEl>
                                        <p:attrNameLst>
                                          <p:attrName>style.visibility</p:attrName>
                                        </p:attrNameLst>
                                      </p:cBhvr>
                                      <p:to>
                                        <p:strVal val="visible"/>
                                      </p:to>
                                    </p:set>
                                    <p:animEffect transition="in" filter="wipe(left)">
                                      <p:cBhvr>
                                        <p:cTn id="50" dur="500"/>
                                        <p:tgtEl>
                                          <p:spTgt spid="7">
                                            <p:graphicEl>
                                              <a:dgm id="{92A03D58-24A1-4FD8-8AB0-DEDAC42D152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2" nodeType="clickEffect">
                                  <p:stCondLst>
                                    <p:cond delay="0"/>
                                  </p:stCondLst>
                                  <p:childTnLst>
                                    <p:set>
                                      <p:cBhvr>
                                        <p:cTn id="54" dur="1" fill="hold">
                                          <p:stCondLst>
                                            <p:cond delay="0"/>
                                          </p:stCondLst>
                                        </p:cTn>
                                        <p:tgtEl>
                                          <p:spTgt spid="7">
                                            <p:graphicEl>
                                              <a:dgm id="{3FD655A7-6574-4DC9-9D5A-ACBDB49EA04B}"/>
                                            </p:graphicEl>
                                          </p:spTgt>
                                        </p:tgtEl>
                                        <p:attrNameLst>
                                          <p:attrName>style.visibility</p:attrName>
                                        </p:attrNameLst>
                                      </p:cBhvr>
                                      <p:to>
                                        <p:strVal val="visible"/>
                                      </p:to>
                                    </p:set>
                                    <p:anim calcmode="lin" valueType="num">
                                      <p:cBhvr>
                                        <p:cTn id="55" dur="500" fill="hold"/>
                                        <p:tgtEl>
                                          <p:spTgt spid="7">
                                            <p:graphicEl>
                                              <a:dgm id="{3FD655A7-6574-4DC9-9D5A-ACBDB49EA04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3FD655A7-6574-4DC9-9D5A-ACBDB49EA04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3FD655A7-6574-4DC9-9D5A-ACBDB49EA04B}"/>
                                            </p:graphicEl>
                                          </p:spTgt>
                                        </p:tgtEl>
                                      </p:cBhvr>
                                    </p:animEffect>
                                  </p:childTnLst>
                                </p:cTn>
                              </p:par>
                              <p:par>
                                <p:cTn id="58" presetID="22" presetClass="entr" presetSubtype="8" fill="hold" grpId="2" nodeType="withEffect">
                                  <p:stCondLst>
                                    <p:cond delay="0"/>
                                  </p:stCondLst>
                                  <p:childTnLst>
                                    <p:set>
                                      <p:cBhvr>
                                        <p:cTn id="59" dur="1" fill="hold">
                                          <p:stCondLst>
                                            <p:cond delay="0"/>
                                          </p:stCondLst>
                                        </p:cTn>
                                        <p:tgtEl>
                                          <p:spTgt spid="7">
                                            <p:graphicEl>
                                              <a:dgm id="{3AFBB37C-E685-4B25-8100-1114D2754A52}"/>
                                            </p:graphicEl>
                                          </p:spTgt>
                                        </p:tgtEl>
                                        <p:attrNameLst>
                                          <p:attrName>style.visibility</p:attrName>
                                        </p:attrNameLst>
                                      </p:cBhvr>
                                      <p:to>
                                        <p:strVal val="visible"/>
                                      </p:to>
                                    </p:set>
                                    <p:animEffect transition="in" filter="wipe(left)">
                                      <p:cBhvr>
                                        <p:cTn id="60" dur="500"/>
                                        <p:tgtEl>
                                          <p:spTgt spid="7">
                                            <p:graphicEl>
                                              <a:dgm id="{3AFBB37C-E685-4B25-8100-1114D2754A5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2" nodeType="clickEffect">
                                  <p:stCondLst>
                                    <p:cond delay="0"/>
                                  </p:stCondLst>
                                  <p:childTnLst>
                                    <p:set>
                                      <p:cBhvr>
                                        <p:cTn id="64" dur="1" fill="hold">
                                          <p:stCondLst>
                                            <p:cond delay="0"/>
                                          </p:stCondLst>
                                        </p:cTn>
                                        <p:tgtEl>
                                          <p:spTgt spid="7">
                                            <p:graphicEl>
                                              <a:dgm id="{297859FE-2D9C-455D-AC3B-3A96B4449382}"/>
                                            </p:graphicEl>
                                          </p:spTgt>
                                        </p:tgtEl>
                                        <p:attrNameLst>
                                          <p:attrName>style.visibility</p:attrName>
                                        </p:attrNameLst>
                                      </p:cBhvr>
                                      <p:to>
                                        <p:strVal val="visible"/>
                                      </p:to>
                                    </p:set>
                                    <p:anim calcmode="lin" valueType="num">
                                      <p:cBhvr>
                                        <p:cTn id="65" dur="500" fill="hold"/>
                                        <p:tgtEl>
                                          <p:spTgt spid="7">
                                            <p:graphicEl>
                                              <a:dgm id="{297859FE-2D9C-455D-AC3B-3A96B4449382}"/>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297859FE-2D9C-455D-AC3B-3A96B4449382}"/>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297859FE-2D9C-455D-AC3B-3A96B4449382}"/>
                                            </p:graphicEl>
                                          </p:spTgt>
                                        </p:tgtEl>
                                      </p:cBhvr>
                                    </p:animEffect>
                                  </p:childTnLst>
                                </p:cTn>
                              </p:par>
                              <p:par>
                                <p:cTn id="68" presetID="22" presetClass="entr" presetSubtype="8" fill="hold" grpId="2" nodeType="withEffect">
                                  <p:stCondLst>
                                    <p:cond delay="0"/>
                                  </p:stCondLst>
                                  <p:childTnLst>
                                    <p:set>
                                      <p:cBhvr>
                                        <p:cTn id="69" dur="1" fill="hold">
                                          <p:stCondLst>
                                            <p:cond delay="0"/>
                                          </p:stCondLst>
                                        </p:cTn>
                                        <p:tgtEl>
                                          <p:spTgt spid="7">
                                            <p:graphicEl>
                                              <a:dgm id="{485365E6-DDDE-454D-B249-D52610A2AA50}"/>
                                            </p:graphicEl>
                                          </p:spTgt>
                                        </p:tgtEl>
                                        <p:attrNameLst>
                                          <p:attrName>style.visibility</p:attrName>
                                        </p:attrNameLst>
                                      </p:cBhvr>
                                      <p:to>
                                        <p:strVal val="visible"/>
                                      </p:to>
                                    </p:set>
                                    <p:animEffect transition="in" filter="wipe(left)">
                                      <p:cBhvr>
                                        <p:cTn id="70" dur="500"/>
                                        <p:tgtEl>
                                          <p:spTgt spid="7">
                                            <p:graphicEl>
                                              <a:dgm id="{485365E6-DDDE-454D-B249-D52610A2AA50}"/>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3" nodeType="clickEffect">
                                  <p:stCondLst>
                                    <p:cond delay="0"/>
                                  </p:stCondLst>
                                  <p:childTnLst>
                                    <p:set>
                                      <p:cBhvr>
                                        <p:cTn id="74" dur="1" fill="hold">
                                          <p:stCondLst>
                                            <p:cond delay="0"/>
                                          </p:stCondLst>
                                        </p:cTn>
                                        <p:tgtEl>
                                          <p:spTgt spid="7">
                                            <p:graphicEl>
                                              <a:dgm id="{E90F78A2-D6B9-4D8D-905F-9ACF160707CB}"/>
                                            </p:graphicEl>
                                          </p:spTgt>
                                        </p:tgtEl>
                                        <p:attrNameLst>
                                          <p:attrName>style.visibility</p:attrName>
                                        </p:attrNameLst>
                                      </p:cBhvr>
                                      <p:to>
                                        <p:strVal val="visible"/>
                                      </p:to>
                                    </p:set>
                                    <p:anim calcmode="lin" valueType="num">
                                      <p:cBhvr>
                                        <p:cTn id="75" dur="500" fill="hold"/>
                                        <p:tgtEl>
                                          <p:spTgt spid="7">
                                            <p:graphicEl>
                                              <a:dgm id="{E90F78A2-D6B9-4D8D-905F-9ACF160707CB}"/>
                                            </p:graphicEl>
                                          </p:spTgt>
                                        </p:tgtEl>
                                        <p:attrNameLst>
                                          <p:attrName>ppt_w</p:attrName>
                                        </p:attrNameLst>
                                      </p:cBhvr>
                                      <p:tavLst>
                                        <p:tav tm="0">
                                          <p:val>
                                            <p:fltVal val="0"/>
                                          </p:val>
                                        </p:tav>
                                        <p:tav tm="100000">
                                          <p:val>
                                            <p:strVal val="#ppt_w"/>
                                          </p:val>
                                        </p:tav>
                                      </p:tavLst>
                                    </p:anim>
                                    <p:anim calcmode="lin" valueType="num">
                                      <p:cBhvr>
                                        <p:cTn id="76" dur="500" fill="hold"/>
                                        <p:tgtEl>
                                          <p:spTgt spid="7">
                                            <p:graphicEl>
                                              <a:dgm id="{E90F78A2-D6B9-4D8D-905F-9ACF160707CB}"/>
                                            </p:graphicEl>
                                          </p:spTgt>
                                        </p:tgtEl>
                                        <p:attrNameLst>
                                          <p:attrName>ppt_h</p:attrName>
                                        </p:attrNameLst>
                                      </p:cBhvr>
                                      <p:tavLst>
                                        <p:tav tm="0">
                                          <p:val>
                                            <p:fltVal val="0"/>
                                          </p:val>
                                        </p:tav>
                                        <p:tav tm="100000">
                                          <p:val>
                                            <p:strVal val="#ppt_h"/>
                                          </p:val>
                                        </p:tav>
                                      </p:tavLst>
                                    </p:anim>
                                    <p:animEffect transition="in" filter="fade">
                                      <p:cBhvr>
                                        <p:cTn id="77" dur="500"/>
                                        <p:tgtEl>
                                          <p:spTgt spid="7">
                                            <p:graphicEl>
                                              <a:dgm id="{E90F78A2-D6B9-4D8D-905F-9ACF160707CB}"/>
                                            </p:graphicEl>
                                          </p:spTgt>
                                        </p:tgtEl>
                                      </p:cBhvr>
                                    </p:animEffect>
                                  </p:childTnLst>
                                </p:cTn>
                              </p:par>
                              <p:par>
                                <p:cTn id="78" presetID="22" presetClass="entr" presetSubtype="8" fill="hold" grpId="3" nodeType="withEffect">
                                  <p:stCondLst>
                                    <p:cond delay="0"/>
                                  </p:stCondLst>
                                  <p:childTnLst>
                                    <p:set>
                                      <p:cBhvr>
                                        <p:cTn id="79" dur="1" fill="hold">
                                          <p:stCondLst>
                                            <p:cond delay="0"/>
                                          </p:stCondLst>
                                        </p:cTn>
                                        <p:tgtEl>
                                          <p:spTgt spid="7">
                                            <p:graphicEl>
                                              <a:dgm id="{56046670-0876-4B0A-8411-5BFE88DAC266}"/>
                                            </p:graphicEl>
                                          </p:spTgt>
                                        </p:tgtEl>
                                        <p:attrNameLst>
                                          <p:attrName>style.visibility</p:attrName>
                                        </p:attrNameLst>
                                      </p:cBhvr>
                                      <p:to>
                                        <p:strVal val="visible"/>
                                      </p:to>
                                    </p:set>
                                    <p:animEffect transition="in" filter="wipe(left)">
                                      <p:cBhvr>
                                        <p:cTn id="80" dur="500"/>
                                        <p:tgtEl>
                                          <p:spTgt spid="7">
                                            <p:graphicEl>
                                              <a:dgm id="{56046670-0876-4B0A-8411-5BFE88DAC266}"/>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Graphic spid="7" grpId="2" uiExpand="1">
        <p:bldSub>
          <a:bldDgm bld="one"/>
        </p:bldSub>
      </p:bldGraphic>
      <p:bldGraphic spid="7" grpId="3" uiExpand="1">
        <p:bldSub>
          <a:bldDgm bld="one"/>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FF7D5-08A5-45DF-95FB-D124212ED8D9}"/>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木曜日</a:t>
            </a:r>
            <a:br>
              <a:rPr kumimoji="1" lang="ja-JP" altLang="en-US" dirty="0"/>
            </a:br>
            <a:r>
              <a:rPr kumimoji="1" lang="ja-JP" altLang="en-US" dirty="0"/>
              <a:t>悪が栄え、弱者が搾取される</a:t>
            </a:r>
            <a:br>
              <a:rPr kumimoji="1" lang="en-US" altLang="ja-JP" dirty="0"/>
            </a:br>
            <a:r>
              <a:rPr kumimoji="1" lang="ja-JP" altLang="en-US" dirty="0"/>
              <a:t>現実に苦しむ人に、</a:t>
            </a:r>
            <a:br>
              <a:rPr kumimoji="1" lang="en-US" altLang="ja-JP" dirty="0"/>
            </a:br>
            <a:r>
              <a:rPr kumimoji="1" lang="ja-JP" altLang="en-US" dirty="0"/>
              <a:t>あなたはどのような言葉をかけますか？</a:t>
            </a:r>
          </a:p>
        </p:txBody>
      </p:sp>
    </p:spTree>
    <p:extLst>
      <p:ext uri="{BB962C8B-B14F-4D97-AF65-F5344CB8AC3E}">
        <p14:creationId xmlns:p14="http://schemas.microsoft.com/office/powerpoint/2010/main" val="207971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13B72C-DAFF-6BEB-2DCE-8E65BC2C8748}"/>
              </a:ext>
            </a:extLst>
          </p:cNvPr>
          <p:cNvSpPr txBox="1"/>
          <p:nvPr/>
        </p:nvSpPr>
        <p:spPr>
          <a:xfrm>
            <a:off x="2339932" y="764141"/>
            <a:ext cx="7512135" cy="4401205"/>
          </a:xfrm>
          <a:prstGeom prst="rect">
            <a:avLst/>
          </a:prstGeom>
          <a:noFill/>
        </p:spPr>
        <p:txBody>
          <a:bodyPr wrap="square">
            <a:spAutoFit/>
          </a:bodyPr>
          <a:lstStyle/>
          <a:p>
            <a:pPr>
              <a:spcBef>
                <a:spcPts val="600"/>
              </a:spcBef>
            </a:pPr>
            <a:r>
              <a:rPr lang="ja-JP" altLang="en-US" sz="2800" b="1" dirty="0">
                <a:latin typeface="Constantia" panose="02030602050306030303" pitchFamily="18" charset="0"/>
              </a:rPr>
              <a:t>「もし目が一つであり、天に向けられているならば、天の光が魂を満たし、地上のことは取るに足らない、魅力のないものに見える　　だろう。心の目的は変わり、イエスの戒めに耳を傾けるようになる。あなたの思いは、　永遠の偉大な報酬に向けられるようになる。あなたの計画はすべて、将来の不滅の生命に関連して立てられるようになる</a:t>
            </a:r>
            <a:r>
              <a:rPr lang="en-US" altLang="ja-JP" sz="2800" b="1" dirty="0">
                <a:latin typeface="Constantia" panose="02030602050306030303" pitchFamily="18" charset="0"/>
              </a:rPr>
              <a:t>......</a:t>
            </a:r>
            <a:r>
              <a:rPr lang="ja-JP" altLang="en-US" sz="2800" b="1" dirty="0">
                <a:latin typeface="Constantia" panose="02030602050306030303" pitchFamily="18" charset="0"/>
              </a:rPr>
              <a:t>聖書の　宗教が、あなたの日常生活のすべてに織り　込まれるようになる。」</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24B3D28-86BB-8B70-D536-CA46427D751A}"/>
              </a:ext>
            </a:extLst>
          </p:cNvPr>
          <p:cNvSpPr txBox="1"/>
          <p:nvPr/>
        </p:nvSpPr>
        <p:spPr>
          <a:xfrm>
            <a:off x="6761284" y="5939970"/>
            <a:ext cx="3090783" cy="307777"/>
          </a:xfrm>
          <a:prstGeom prst="rect">
            <a:avLst/>
          </a:prstGeom>
          <a:noFill/>
        </p:spPr>
        <p:txBody>
          <a:bodyPr wrap="none" rtlCol="0">
            <a:spAutoFit/>
          </a:bodyPr>
          <a:lstStyle/>
          <a:p>
            <a:pPr algn="r"/>
            <a:r>
              <a:rPr lang="en-US" sz="1400" b="1" dirty="0"/>
              <a:t>EGW (God’s Amazing Grace, August 31)</a:t>
            </a:r>
            <a:endParaRPr lang="en" sz="1400" b="1" dirty="0"/>
          </a:p>
        </p:txBody>
      </p:sp>
    </p:spTree>
    <p:extLst>
      <p:ext uri="{BB962C8B-B14F-4D97-AF65-F5344CB8AC3E}">
        <p14:creationId xmlns:p14="http://schemas.microsoft.com/office/powerpoint/2010/main" val="27381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1"/>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8" name="Google Shape;198;p11"/>
          <p:cNvSpPr/>
          <p:nvPr/>
        </p:nvSpPr>
        <p:spPr>
          <a:xfrm>
            <a:off x="187387" y="170014"/>
            <a:ext cx="3805974" cy="6516263"/>
          </a:xfrm>
          <a:prstGeom prst="rect">
            <a:avLst/>
          </a:prstGeom>
          <a:gradFill>
            <a:gsLst>
              <a:gs pos="0">
                <a:srgbClr val="FA1F08"/>
              </a:gs>
              <a:gs pos="41000">
                <a:srgbClr val="FC925B"/>
              </a:gs>
              <a:gs pos="92000">
                <a:srgbClr val="FDD98F"/>
              </a:gs>
              <a:gs pos="100000">
                <a:srgbClr val="FDD98F"/>
              </a:gs>
            </a:gsLst>
            <a:lin ang="2700000" scaled="0"/>
          </a:gradFill>
          <a:ln w="12700" cap="flat" cmpd="sng">
            <a:solidFill>
              <a:srgbClr val="561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9" name="Google Shape;199;p11" descr="Un grupo de personas disfrazadas&#10;&#10;Descripción generada automáticamente con confianza media"/>
          <p:cNvPicPr preferRelativeResize="0"/>
          <p:nvPr/>
        </p:nvPicPr>
        <p:blipFill rotWithShape="1">
          <a:blip r:embed="rId3">
            <a:alphaModFix/>
          </a:blip>
          <a:srcRect b="10406"/>
          <a:stretch/>
        </p:blipFill>
        <p:spPr>
          <a:xfrm>
            <a:off x="4179224" y="170014"/>
            <a:ext cx="7825389" cy="6516263"/>
          </a:xfrm>
          <a:prstGeom prst="rect">
            <a:avLst/>
          </a:prstGeom>
          <a:noFill/>
          <a:ln w="9525" cap="flat" cmpd="sng">
            <a:solidFill>
              <a:schemeClr val="dk1"/>
            </a:solidFill>
            <a:prstDash val="solid"/>
            <a:round/>
            <a:headEnd type="none" w="sm" len="sm"/>
            <a:tailEnd type="none" w="sm" len="sm"/>
          </a:ln>
        </p:spPr>
      </p:pic>
      <p:sp>
        <p:nvSpPr>
          <p:cNvPr id="200" name="Google Shape;200;p11"/>
          <p:cNvSpPr txBox="1"/>
          <p:nvPr/>
        </p:nvSpPr>
        <p:spPr>
          <a:xfrm>
            <a:off x="187387" y="1550708"/>
            <a:ext cx="3806100" cy="3754874"/>
          </a:xfrm>
          <a:prstGeom prst="rect">
            <a:avLst/>
          </a:prstGeom>
          <a:noFill/>
        </p:spPr>
        <p:txBody>
          <a:bodyPr wrap="square">
            <a:spAutoFit/>
          </a:bodyPr>
          <a:lstStyle>
            <a:defPPr>
              <a:defRPr lang="es-ES"/>
            </a:defPPr>
            <a:lvl1pPr marL="0" algn="ctr" defTabSz="914400" eaLnBrk="1" latinLnBrk="0" hangingPunct="1">
              <a:defRPr sz="4000" b="1" kern="1200">
                <a:ln w="10160">
                  <a:solidFill>
                    <a:schemeClr val="accent5"/>
                  </a:solidFill>
                  <a:prstDash val="solid"/>
                </a:ln>
                <a:solidFill>
                  <a:srgbClr val="FFFFFF"/>
                </a:solidFill>
                <a:effectLst>
                  <a:outerShdw blurRad="38100" dist="22860" dir="5400000" algn="tl" rotWithShape="0">
                    <a:srgbClr val="000000"/>
                  </a:out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r>
              <a:rPr kumimoji="0" lang="es-ES" sz="40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万軍の主よ</a:t>
            </a:r>
            <a:r>
              <a:rPr kumimoji="0" lang="es-E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endParaRPr kumimoji="0"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あなたのすまいはいかに麗しいことでしょう</a:t>
            </a:r>
            <a:r>
              <a:rPr kumimoji="0" lang="es-ES"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endParaRPr kumimoji="0" sz="40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Arial"/>
            </a:endParaRPr>
          </a:p>
          <a:p>
            <a:pPr marL="0" marR="0" lvl="0" indent="0" algn="ctr" defTabSz="914400" rtl="0" eaLnBrk="1" fontAlgn="auto" latinLnBrk="0" hangingPunct="1">
              <a:lnSpc>
                <a:spcPct val="100000"/>
              </a:lnSpc>
              <a:spcBef>
                <a:spcPts val="1200"/>
              </a:spcBef>
              <a:spcAft>
                <a:spcPts val="0"/>
              </a:spcAft>
              <a:buClr>
                <a:srgbClr val="000000"/>
              </a:buClr>
              <a:buSzTx/>
              <a:buFont typeface="Arial"/>
              <a:buNone/>
              <a:tabLst/>
              <a:defRPr/>
            </a:pPr>
            <a:r>
              <a:rPr kumimoji="0" lang="es-ES"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r>
              <a:rPr kumimoji="0" lang="es-ES" sz="28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詩編</a:t>
            </a:r>
            <a:r>
              <a:rPr kumimoji="0" lang="es-ES"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 84:2, </a:t>
            </a:r>
            <a:r>
              <a:rPr kumimoji="0" lang="es-ES" sz="2800" b="1" i="0" u="none" strike="noStrike" kern="1200" cap="none" spc="0" normalizeH="0" baseline="0" noProof="0" dirty="0" err="1">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口語訳</a:t>
            </a:r>
            <a:r>
              <a:rPr kumimoji="0" lang="es-ES"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rPr>
              <a:t>)</a:t>
            </a:r>
            <a:endParaRPr kumimoji="0" sz="2800" b="1" i="0" u="none" strike="noStrike" kern="1200" cap="none" spc="0" normalizeH="0" baseline="0" noProof="0" dirty="0">
              <a:ln w="10160">
                <a:solidFill>
                  <a:srgbClr val="CC6600"/>
                </a:solidFill>
                <a:prstDash val="solid"/>
              </a:ln>
              <a:solidFill>
                <a:srgbClr val="FFFFFF"/>
              </a:solidFill>
              <a:effectLst>
                <a:outerShdw blurRad="38100" dist="22860" dir="5400000" algn="tl" rotWithShape="0">
                  <a:srgbClr val="000000"/>
                </a:outerShdw>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11"/>
          <p:cNvSpPr/>
          <p:nvPr/>
        </p:nvSpPr>
        <p:spPr>
          <a:xfrm>
            <a:off x="187387" y="170014"/>
            <a:ext cx="3805974" cy="6516263"/>
          </a:xfrm>
          <a:prstGeom prst="rect">
            <a:avLst/>
          </a:prstGeom>
          <a:gradFill>
            <a:gsLst>
              <a:gs pos="0">
                <a:srgbClr val="FA1F08"/>
              </a:gs>
              <a:gs pos="41000">
                <a:srgbClr val="FC925B"/>
              </a:gs>
              <a:gs pos="92000">
                <a:srgbClr val="FDD98F"/>
              </a:gs>
              <a:gs pos="100000">
                <a:srgbClr val="FDD98F"/>
              </a:gs>
            </a:gsLst>
            <a:lin ang="2700000" scaled="0"/>
          </a:gradFill>
          <a:ln w="12700" cap="flat" cmpd="sng">
            <a:solidFill>
              <a:srgbClr val="561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9" name="Google Shape;199;p11" descr="Un grupo de personas disfrazadas&#10;&#10;Descripción generada automáticamente con confianza media"/>
          <p:cNvPicPr preferRelativeResize="0"/>
          <p:nvPr/>
        </p:nvPicPr>
        <p:blipFill rotWithShape="1">
          <a:blip r:embed="rId3">
            <a:alphaModFix/>
          </a:blip>
          <a:srcRect b="10406"/>
          <a:stretch/>
        </p:blipFill>
        <p:spPr>
          <a:xfrm>
            <a:off x="4179224" y="170014"/>
            <a:ext cx="7825389" cy="6516263"/>
          </a:xfrm>
          <a:prstGeom prst="rect">
            <a:avLst/>
          </a:prstGeom>
          <a:noFill/>
          <a:ln w="9525" cap="flat" cmpd="sng">
            <a:solidFill>
              <a:schemeClr val="dk1"/>
            </a:solidFill>
            <a:prstDash val="solid"/>
            <a:round/>
            <a:headEnd type="none" w="sm" len="sm"/>
            <a:tailEnd type="none" w="sm" len="sm"/>
          </a:ln>
        </p:spPr>
      </p:pic>
      <p:sp>
        <p:nvSpPr>
          <p:cNvPr id="200" name="Google Shape;200;p11"/>
          <p:cNvSpPr txBox="1"/>
          <p:nvPr/>
        </p:nvSpPr>
        <p:spPr>
          <a:xfrm>
            <a:off x="187324" y="1143376"/>
            <a:ext cx="3805974" cy="4832092"/>
          </a:xfrm>
          <a:prstGeom prst="rect">
            <a:avLst/>
          </a:prstGeom>
          <a:noFill/>
        </p:spPr>
        <p:txBody>
          <a:bodyPr wrap="square">
            <a:spAutoFit/>
          </a:bodyPr>
          <a:lstStyle>
            <a:defPPr>
              <a:defRPr lang="es-ES"/>
            </a:defPPr>
            <a:lvl1pPr marL="0" algn="ctr" defTabSz="914400" eaLnBrk="1" latinLnBrk="0" hangingPunct="1">
              <a:defRPr sz="4000" b="1" kern="1200">
                <a:ln w="10160">
                  <a:solidFill>
                    <a:schemeClr val="accent5"/>
                  </a:solidFill>
                  <a:prstDash val="solid"/>
                </a:ln>
                <a:solidFill>
                  <a:srgbClr val="FFFFFF"/>
                </a:solidFill>
                <a:effectLst>
                  <a:outerShdw blurRad="38100" dist="22860" dir="5400000" algn="tl" rotWithShape="0">
                    <a:srgbClr val="000000"/>
                  </a:out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es-ES" dirty="0">
                <a:sym typeface="Comic Sans MS"/>
              </a:rPr>
              <a:t>「</a:t>
            </a:r>
            <a:r>
              <a:rPr lang="es-ES" dirty="0" err="1">
                <a:sym typeface="Comic Sans MS"/>
              </a:rPr>
              <a:t>万軍の主よ</a:t>
            </a:r>
            <a:r>
              <a:rPr lang="es-ES" dirty="0">
                <a:sym typeface="Comic Sans MS"/>
              </a:rPr>
              <a:t>、　</a:t>
            </a:r>
            <a:r>
              <a:rPr lang="es-ES" dirty="0" err="1">
                <a:sym typeface="Comic Sans MS"/>
              </a:rPr>
              <a:t>あなたのいます</a:t>
            </a:r>
            <a:r>
              <a:rPr lang="es-ES" dirty="0">
                <a:sym typeface="Comic Sans MS"/>
              </a:rPr>
              <a:t>　</a:t>
            </a:r>
            <a:r>
              <a:rPr lang="es-ES" dirty="0" err="1">
                <a:sym typeface="Comic Sans MS"/>
              </a:rPr>
              <a:t>ところは</a:t>
            </a:r>
            <a:endParaRPr dirty="0">
              <a:sym typeface="Comic Sans MS"/>
            </a:endParaRPr>
          </a:p>
          <a:p>
            <a:r>
              <a:rPr lang="es-ES" dirty="0" err="1">
                <a:sym typeface="Comic Sans MS"/>
              </a:rPr>
              <a:t>どれほど</a:t>
            </a:r>
            <a:endParaRPr dirty="0">
              <a:sym typeface="Comic Sans MS"/>
            </a:endParaRPr>
          </a:p>
          <a:p>
            <a:r>
              <a:rPr lang="es-ES" dirty="0" err="1">
                <a:sym typeface="Comic Sans MS"/>
              </a:rPr>
              <a:t>愛されている</a:t>
            </a:r>
            <a:endParaRPr dirty="0">
              <a:sym typeface="Comic Sans MS"/>
            </a:endParaRPr>
          </a:p>
          <a:p>
            <a:r>
              <a:rPr lang="es-ES" dirty="0" err="1">
                <a:sym typeface="Comic Sans MS"/>
              </a:rPr>
              <a:t>ことでしょう</a:t>
            </a:r>
            <a:r>
              <a:rPr lang="es-ES" dirty="0">
                <a:sym typeface="Comic Sans MS"/>
              </a:rPr>
              <a:t>。」</a:t>
            </a:r>
            <a:endParaRPr dirty="0"/>
          </a:p>
          <a:p>
            <a:r>
              <a:rPr lang="es-ES" sz="2800" dirty="0">
                <a:sym typeface="Comic Sans MS"/>
              </a:rPr>
              <a:t>(</a:t>
            </a:r>
            <a:r>
              <a:rPr lang="es-ES" sz="2800" dirty="0" err="1">
                <a:sym typeface="Comic Sans MS"/>
              </a:rPr>
              <a:t>詩編</a:t>
            </a:r>
            <a:r>
              <a:rPr lang="es-ES" sz="2800" dirty="0">
                <a:sym typeface="Comic Sans MS"/>
              </a:rPr>
              <a:t> 84:2新共同訳)</a:t>
            </a:r>
            <a:endParaRPr sz="2800" dirty="0">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20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FBED119-9FC5-0867-7621-5D90A8D1EEF2}"/>
              </a:ext>
            </a:extLst>
          </p:cNvPr>
          <p:cNvSpPr txBox="1"/>
          <p:nvPr/>
        </p:nvSpPr>
        <p:spPr>
          <a:xfrm>
            <a:off x="134473" y="204129"/>
            <a:ext cx="7605239" cy="1938992"/>
          </a:xfrm>
          <a:prstGeom prst="rect">
            <a:avLst/>
          </a:prstGeom>
          <a:noFill/>
        </p:spPr>
        <p:txBody>
          <a:bodyPr wrap="square" rtlCol="0">
            <a:spAutoFit/>
          </a:bodyPr>
          <a:lstStyle/>
          <a:p>
            <a:pPr>
              <a:spcBef>
                <a:spcPts val="600"/>
              </a:spcBef>
            </a:pPr>
            <a:r>
              <a:rPr lang="ja-JP" altLang="en-US" sz="2000" b="1" dirty="0"/>
              <a:t>シオンとは、エブス（エルサレム）があった山の名前で、シオンという名前でも知られていた。ダビデがそこを征服したので、　シオンは「ダビデの町」と呼ばれるようになった（サム下</a:t>
            </a:r>
            <a:r>
              <a:rPr lang="en-US" altLang="ja-JP" sz="2000" b="1" dirty="0"/>
              <a:t>5:6-7</a:t>
            </a:r>
            <a:r>
              <a:rPr lang="ja-JP" altLang="en-US" sz="2000" b="1" dirty="0"/>
              <a:t>）。やがて、シオンはエルサレムの町全体（神殿地区を含む）、　　あるいはイスラエルの民全体を指す名前としても使われるようになった（詩</a:t>
            </a:r>
            <a:r>
              <a:rPr lang="en-US" altLang="ja-JP" sz="2000" b="1" dirty="0"/>
              <a:t>48:2; 126:1</a:t>
            </a:r>
            <a:r>
              <a:rPr lang="ja-JP" altLang="en-US" sz="2000" b="1" dirty="0"/>
              <a:t>）。</a:t>
            </a:r>
            <a:endParaRPr lang="en" sz="2000" b="1" dirty="0"/>
          </a:p>
        </p:txBody>
      </p:sp>
      <p:sp>
        <p:nvSpPr>
          <p:cNvPr id="3" name="CuadroTexto 2">
            <a:extLst>
              <a:ext uri="{FF2B5EF4-FFF2-40B4-BE49-F238E27FC236}">
                <a16:creationId xmlns:a16="http://schemas.microsoft.com/office/drawing/2014/main" id="{F99A7AF3-C929-1014-D093-83A4B123D7A0}"/>
              </a:ext>
            </a:extLst>
          </p:cNvPr>
          <p:cNvSpPr txBox="1"/>
          <p:nvPr/>
        </p:nvSpPr>
        <p:spPr>
          <a:xfrm>
            <a:off x="6606976" y="4563606"/>
            <a:ext cx="5348377" cy="2246769"/>
          </a:xfrm>
          <a:prstGeom prst="rect">
            <a:avLst/>
          </a:prstGeom>
          <a:noFill/>
        </p:spPr>
        <p:txBody>
          <a:bodyPr wrap="square" rtlCol="0">
            <a:spAutoFit/>
          </a:bodyPr>
          <a:lstStyle/>
          <a:p>
            <a:pPr>
              <a:spcBef>
                <a:spcPts val="1200"/>
              </a:spcBef>
            </a:pPr>
            <a:r>
              <a:rPr lang="ja-JP" altLang="en-US" sz="2000" b="1" dirty="0"/>
              <a:t>シオンの庭</a:t>
            </a:r>
            <a:r>
              <a:rPr lang="en" sz="2000" b="1" dirty="0"/>
              <a:t>(</a:t>
            </a:r>
            <a:r>
              <a:rPr lang="ja-JP" altLang="en-US" sz="2000" b="1" dirty="0"/>
              <a:t>詩篇</a:t>
            </a:r>
            <a:r>
              <a:rPr lang="en" sz="2000" b="1" dirty="0"/>
              <a:t> 84</a:t>
            </a:r>
            <a:r>
              <a:rPr lang="ja-JP" altLang="en-US" sz="2000" b="1" dirty="0"/>
              <a:t>篇</a:t>
            </a:r>
            <a:r>
              <a:rPr lang="en" sz="2000" b="1" dirty="0"/>
              <a:t>)</a:t>
            </a:r>
          </a:p>
          <a:p>
            <a:pPr>
              <a:spcBef>
                <a:spcPts val="1200"/>
              </a:spcBef>
            </a:pPr>
            <a:r>
              <a:rPr lang="ja-JP" altLang="en-US" sz="2000" b="1" dirty="0"/>
              <a:t>シオンの平和</a:t>
            </a:r>
            <a:r>
              <a:rPr lang="en" sz="2000" b="1" dirty="0"/>
              <a:t>(</a:t>
            </a:r>
            <a:r>
              <a:rPr lang="ja-JP" altLang="en-US" sz="2000" b="1" dirty="0"/>
              <a:t>詩篇</a:t>
            </a:r>
            <a:r>
              <a:rPr lang="en" sz="2000" b="1" dirty="0"/>
              <a:t> 122</a:t>
            </a:r>
            <a:r>
              <a:rPr lang="ja-JP" altLang="en-US" sz="2000" b="1" dirty="0"/>
              <a:t>篇</a:t>
            </a:r>
            <a:r>
              <a:rPr lang="en" sz="2000" b="1" dirty="0"/>
              <a:t>)</a:t>
            </a:r>
          </a:p>
          <a:p>
            <a:pPr>
              <a:spcBef>
                <a:spcPts val="1200"/>
              </a:spcBef>
            </a:pPr>
            <a:r>
              <a:rPr lang="ja-JP" altLang="en-US" sz="2000" b="1" dirty="0"/>
              <a:t>シオンに生まれた者たち</a:t>
            </a:r>
            <a:r>
              <a:rPr lang="en" sz="2000" b="1" dirty="0"/>
              <a:t>(</a:t>
            </a:r>
            <a:r>
              <a:rPr lang="ja-JP" altLang="en-US" sz="2000" b="1" dirty="0"/>
              <a:t>詩篇</a:t>
            </a:r>
            <a:r>
              <a:rPr lang="en" sz="2000" b="1" dirty="0"/>
              <a:t> 87</a:t>
            </a:r>
            <a:r>
              <a:rPr lang="ja-JP" altLang="en-US" sz="2000" b="1" dirty="0"/>
              <a:t>篇</a:t>
            </a:r>
            <a:r>
              <a:rPr lang="en" sz="2000" b="1" dirty="0"/>
              <a:t>)</a:t>
            </a:r>
          </a:p>
          <a:p>
            <a:pPr>
              <a:spcBef>
                <a:spcPts val="1200"/>
              </a:spcBef>
            </a:pPr>
            <a:r>
              <a:rPr lang="ja-JP" altLang="en-US" sz="2000" b="1" dirty="0"/>
              <a:t>避難所としてのシオン</a:t>
            </a:r>
            <a:r>
              <a:rPr lang="en" sz="2000" b="1" dirty="0"/>
              <a:t>(</a:t>
            </a:r>
            <a:r>
              <a:rPr lang="ja-JP" altLang="en-US" sz="2000" b="1" dirty="0"/>
              <a:t>詩篇</a:t>
            </a:r>
            <a:r>
              <a:rPr lang="en" sz="2000" b="1" dirty="0"/>
              <a:t> 46</a:t>
            </a:r>
            <a:r>
              <a:rPr lang="ja-JP" altLang="en-US" sz="2000" b="1" dirty="0"/>
              <a:t>篇</a:t>
            </a:r>
            <a:r>
              <a:rPr lang="en" sz="2000" b="1" dirty="0"/>
              <a:t>)</a:t>
            </a:r>
          </a:p>
          <a:p>
            <a:pPr>
              <a:spcBef>
                <a:spcPts val="1200"/>
              </a:spcBef>
            </a:pPr>
            <a:r>
              <a:rPr lang="ja-JP" altLang="en-US" sz="2000" b="1" dirty="0"/>
              <a:t>不動の山、シオン</a:t>
            </a:r>
            <a:r>
              <a:rPr lang="en" sz="2000" b="1" dirty="0"/>
              <a:t>(</a:t>
            </a:r>
            <a:r>
              <a:rPr lang="ja-JP" altLang="en-US" sz="2000" b="1" dirty="0"/>
              <a:t>詩篇</a:t>
            </a:r>
            <a:r>
              <a:rPr lang="en" sz="2000" b="1" dirty="0"/>
              <a:t> 125</a:t>
            </a:r>
            <a:r>
              <a:rPr lang="ja-JP" altLang="en-US" sz="2000" b="1" dirty="0"/>
              <a:t>篇</a:t>
            </a:r>
            <a:r>
              <a:rPr lang="en" sz="2000" b="1" dirty="0"/>
              <a:t>)</a:t>
            </a:r>
          </a:p>
        </p:txBody>
      </p:sp>
      <p:pic>
        <p:nvPicPr>
          <p:cNvPr id="4" name="Imagen 3">
            <a:extLst>
              <a:ext uri="{FF2B5EF4-FFF2-40B4-BE49-F238E27FC236}">
                <a16:creationId xmlns:a16="http://schemas.microsoft.com/office/drawing/2014/main" id="{AC6E6EDC-ABF1-5A63-605B-0971F74E27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116" y="4227446"/>
            <a:ext cx="4398683" cy="247425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6" name="Imagen 5" descr="Dibujo de una ciudad&#10;&#10;Descripción generada automáticamente">
            <a:extLst>
              <a:ext uri="{FF2B5EF4-FFF2-40B4-BE49-F238E27FC236}">
                <a16:creationId xmlns:a16="http://schemas.microsoft.com/office/drawing/2014/main" id="{2F84DC59-0021-76FF-6B43-A83C2A9C44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1497" y="242228"/>
            <a:ext cx="4042367" cy="4042367"/>
          </a:xfrm>
          <a:prstGeom prst="rect">
            <a:avLst/>
          </a:prstGeom>
          <a:ln w="127000" cap="sq">
            <a:solidFill>
              <a:schemeClr val="accent2">
                <a:lumMod val="60000"/>
                <a:lumOff val="40000"/>
              </a:schemeClr>
            </a:solidFill>
            <a:miter lim="800000"/>
          </a:ln>
          <a:effectLst>
            <a:outerShdw blurRad="57150" dist="50800" dir="2700000" algn="tl" rotWithShape="0">
              <a:srgbClr val="000000">
                <a:alpha val="40000"/>
              </a:srgbClr>
            </a:outerShdw>
          </a:effectLst>
        </p:spPr>
      </p:pic>
      <p:pic>
        <p:nvPicPr>
          <p:cNvPr id="7" name="Imagen 6" descr="Imagen que contiene tabla, comida, firmar, teléfono&#10;&#10;Descripción generada automáticamente">
            <a:extLst>
              <a:ext uri="{FF2B5EF4-FFF2-40B4-BE49-F238E27FC236}">
                <a16:creationId xmlns:a16="http://schemas.microsoft.com/office/drawing/2014/main" id="{7AF984CF-8D63-D338-4070-9CAE93D8EA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192" y="4579830"/>
            <a:ext cx="349059" cy="349059"/>
          </a:xfrm>
          <a:prstGeom prst="rect">
            <a:avLst/>
          </a:prstGeom>
          <a:effectLst>
            <a:outerShdw blurRad="50800" dist="38100" dir="8100000" algn="tr" rotWithShape="0">
              <a:prstClr val="black">
                <a:alpha val="40000"/>
              </a:prstClr>
            </a:outerShdw>
          </a:effectLst>
        </p:spPr>
      </p:pic>
      <p:pic>
        <p:nvPicPr>
          <p:cNvPr id="8" name="Imagen 7" descr="Imagen que contiene verde&#10;&#10;Descripción generada automáticamente">
            <a:extLst>
              <a:ext uri="{FF2B5EF4-FFF2-40B4-BE49-F238E27FC236}">
                <a16:creationId xmlns:a16="http://schemas.microsoft.com/office/drawing/2014/main" id="{71483149-0824-9174-1BFF-9FB461D465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192" y="5040580"/>
            <a:ext cx="349059" cy="349059"/>
          </a:xfrm>
          <a:prstGeom prst="rect">
            <a:avLst/>
          </a:prstGeom>
          <a:effectLst>
            <a:outerShdw blurRad="50800" dist="38100" dir="8100000" algn="tr" rotWithShape="0">
              <a:prstClr val="black">
                <a:alpha val="40000"/>
              </a:prstClr>
            </a:outerShdw>
          </a:effectLst>
        </p:spPr>
      </p:pic>
      <p:pic>
        <p:nvPicPr>
          <p:cNvPr id="10" name="Imagen 9" descr="Imagen que contiene coche, tabla, azul, maleta&#10;&#10;Descripción generada automáticamente">
            <a:extLst>
              <a:ext uri="{FF2B5EF4-FFF2-40B4-BE49-F238E27FC236}">
                <a16:creationId xmlns:a16="http://schemas.microsoft.com/office/drawing/2014/main" id="{8BD9408E-3D8F-735F-6F91-64F01009CC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72192" y="5501330"/>
            <a:ext cx="349059" cy="349059"/>
          </a:xfrm>
          <a:prstGeom prst="rect">
            <a:avLst/>
          </a:prstGeom>
          <a:effectLst>
            <a:outerShdw blurRad="50800" dist="38100" dir="8100000" algn="tr" rotWithShape="0">
              <a:prstClr val="black">
                <a:alpha val="40000"/>
              </a:prstClr>
            </a:outerShdw>
          </a:effectLst>
        </p:spPr>
      </p:pic>
      <p:pic>
        <p:nvPicPr>
          <p:cNvPr id="12" name="Imagen 11" descr="Maleta de color morado&#10;&#10;Descripción generada automáticamente con confianza media">
            <a:extLst>
              <a:ext uri="{FF2B5EF4-FFF2-40B4-BE49-F238E27FC236}">
                <a16:creationId xmlns:a16="http://schemas.microsoft.com/office/drawing/2014/main" id="{5088399D-1A2B-8EC8-D496-461B8F2BE9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72192" y="5962080"/>
            <a:ext cx="349059" cy="349059"/>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AD3C8898-D96A-77CA-6AAC-A304721CEC1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72192" y="6422831"/>
            <a:ext cx="349059" cy="34905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0CEA77D4-DFEB-E87E-439B-C3828D3F0FD4}"/>
              </a:ext>
            </a:extLst>
          </p:cNvPr>
          <p:cNvSpPr txBox="1"/>
          <p:nvPr/>
        </p:nvSpPr>
        <p:spPr>
          <a:xfrm>
            <a:off x="134372" y="3144699"/>
            <a:ext cx="7607925" cy="1015663"/>
          </a:xfrm>
          <a:prstGeom prst="rect">
            <a:avLst/>
          </a:prstGeom>
          <a:noFill/>
        </p:spPr>
        <p:txBody>
          <a:bodyPr wrap="square">
            <a:spAutoFit/>
          </a:bodyPr>
          <a:lstStyle/>
          <a:p>
            <a:pPr>
              <a:spcBef>
                <a:spcPts val="600"/>
              </a:spcBef>
            </a:pPr>
            <a:r>
              <a:rPr lang="ja-JP" altLang="en-US" sz="2000" b="1" dirty="0"/>
              <a:t>神に会いたければ、シオンに行こう（詩</a:t>
            </a:r>
            <a:r>
              <a:rPr lang="en-US" altLang="ja-JP" sz="2000" b="1" dirty="0"/>
              <a:t>84:7 </a:t>
            </a:r>
            <a:r>
              <a:rPr lang="ja-JP" altLang="en-US" sz="2000" b="1" dirty="0"/>
              <a:t>）。そこで神は　　賛美を受ける（詩</a:t>
            </a:r>
            <a:r>
              <a:rPr lang="en-US" altLang="ja-JP" sz="2000" b="1" dirty="0"/>
              <a:t>9:11; 65:1</a:t>
            </a:r>
            <a:r>
              <a:rPr lang="ja-JP" altLang="en-US" sz="2000" b="1" dirty="0"/>
              <a:t>）。そこでは、贖われた者たちは　　小羊と一緒にいる（黙</a:t>
            </a:r>
            <a:r>
              <a:rPr lang="en-US" altLang="ja-JP" sz="2000" b="1" dirty="0"/>
              <a:t>14:1</a:t>
            </a:r>
            <a:r>
              <a:rPr lang="ja-JP" altLang="en-US" sz="2000" b="1" dirty="0"/>
              <a:t>）。</a:t>
            </a:r>
            <a:endParaRPr lang="en" sz="2000" b="1" dirty="0"/>
          </a:p>
        </p:txBody>
      </p:sp>
      <p:sp>
        <p:nvSpPr>
          <p:cNvPr id="13" name="CuadroTexto 12">
            <a:extLst>
              <a:ext uri="{FF2B5EF4-FFF2-40B4-BE49-F238E27FC236}">
                <a16:creationId xmlns:a16="http://schemas.microsoft.com/office/drawing/2014/main" id="{30144559-F9D9-64A2-8DBC-02BB471E1100}"/>
              </a:ext>
            </a:extLst>
          </p:cNvPr>
          <p:cNvSpPr txBox="1"/>
          <p:nvPr/>
        </p:nvSpPr>
        <p:spPr>
          <a:xfrm>
            <a:off x="137057" y="2143121"/>
            <a:ext cx="7605239" cy="1015663"/>
          </a:xfrm>
          <a:prstGeom prst="rect">
            <a:avLst/>
          </a:prstGeom>
          <a:noFill/>
        </p:spPr>
        <p:txBody>
          <a:bodyPr wrap="square">
            <a:spAutoFit/>
          </a:bodyPr>
          <a:lstStyle/>
          <a:p>
            <a:pPr>
              <a:spcBef>
                <a:spcPts val="600"/>
              </a:spcBef>
            </a:pPr>
            <a:r>
              <a:rPr lang="ja-JP" altLang="en-US" sz="2000" b="1" dirty="0"/>
              <a:t>詩篇の中で、シオンは</a:t>
            </a:r>
            <a:r>
              <a:rPr lang="en-US" altLang="ja-JP" sz="2000" b="1" dirty="0"/>
              <a:t>38</a:t>
            </a:r>
            <a:r>
              <a:rPr lang="ja-JP" altLang="en-US" sz="2000" b="1" dirty="0"/>
              <a:t>回言及されている。シオンは神の住まいであり、神が助けと救いを送られる場所として際立っている　（詩</a:t>
            </a:r>
            <a:r>
              <a:rPr lang="en-US" altLang="ja-JP" sz="2000" b="1" dirty="0"/>
              <a:t>9:11; 14:7; 20:2</a:t>
            </a:r>
            <a:r>
              <a:rPr lang="ja-JP" altLang="en-US" sz="2000" b="1" dirty="0"/>
              <a:t>）。</a:t>
            </a:r>
            <a:endParaRPr lang="en" sz="2000" b="1" dirty="0"/>
          </a:p>
        </p:txBody>
      </p:sp>
    </p:spTree>
    <p:extLst>
      <p:ext uri="{BB962C8B-B14F-4D97-AF65-F5344CB8AC3E}">
        <p14:creationId xmlns:p14="http://schemas.microsoft.com/office/powerpoint/2010/main" val="23555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wipe(left)">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Effect transition="in" filter="wipe(left)">
                                      <p:cBhvr>
                                        <p:cTn id="63" dur="500"/>
                                        <p:tgtEl>
                                          <p:spTgt spid="3">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3">
                                            <p:txEl>
                                              <p:pRg st="2" end="2"/>
                                            </p:txEl>
                                          </p:spTgt>
                                        </p:tgtEl>
                                        <p:attrNameLst>
                                          <p:attrName>style.visibility</p:attrName>
                                        </p:attrNameLst>
                                      </p:cBhvr>
                                      <p:to>
                                        <p:strVal val="visible"/>
                                      </p:to>
                                    </p:set>
                                    <p:animEffect transition="in" filter="wipe(left)">
                                      <p:cBhvr>
                                        <p:cTn id="74" dur="500"/>
                                        <p:tgtEl>
                                          <p:spTgt spid="3">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wipe(left)">
                                      <p:cBhvr>
                                        <p:cTn id="85" dur="500"/>
                                        <p:tgtEl>
                                          <p:spTgt spid="3">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Effect transition="in" filter="fade">
                                      <p:cBhvr>
                                        <p:cTn id="92" dur="500"/>
                                        <p:tgtEl>
                                          <p:spTgt spid="14"/>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3">
                                            <p:txEl>
                                              <p:pRg st="4" end="4"/>
                                            </p:txEl>
                                          </p:spTgt>
                                        </p:tgtEl>
                                        <p:attrNameLst>
                                          <p:attrName>style.visibility</p:attrName>
                                        </p:attrNameLst>
                                      </p:cBhvr>
                                      <p:to>
                                        <p:strVal val="visible"/>
                                      </p:to>
                                    </p:set>
                                    <p:animEffect transition="in" filter="wipe(left)">
                                      <p:cBhvr>
                                        <p:cTn id="9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187BFBB0-2CBB-4935-65DF-6DCEBDCDF60A}"/>
              </a:ext>
            </a:extLst>
          </p:cNvPr>
          <p:cNvGraphicFramePr/>
          <p:nvPr>
            <p:extLst>
              <p:ext uri="{D42A27DB-BD31-4B8C-83A1-F6EECF244321}">
                <p14:modId xmlns:p14="http://schemas.microsoft.com/office/powerpoint/2010/main" val="1217367480"/>
              </p:ext>
            </p:extLst>
          </p:nvPr>
        </p:nvGraphicFramePr>
        <p:xfrm>
          <a:off x="108308" y="426208"/>
          <a:ext cx="11787517" cy="415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193E2886-C6BF-1142-F676-B9B2C619A15A}"/>
              </a:ext>
            </a:extLst>
          </p:cNvPr>
          <p:cNvSpPr txBox="1"/>
          <p:nvPr/>
        </p:nvSpPr>
        <p:spPr>
          <a:xfrm>
            <a:off x="0" y="152567"/>
            <a:ext cx="4917057" cy="707886"/>
          </a:xfrm>
          <a:prstGeom prst="rect">
            <a:avLst/>
          </a:prstGeom>
          <a:noFill/>
        </p:spPr>
        <p:txBody>
          <a:bodyPr wrap="square">
            <a:spAutoFit/>
            <a:scene3d>
              <a:camera prst="orthographicFront"/>
              <a:lightRig rig="balanced" dir="t"/>
            </a:scene3d>
            <a:sp3d extrusionH="57150" contourW="25400">
              <a:bevelT h="25400" prst="softRound"/>
              <a:contourClr>
                <a:schemeClr val="accent2"/>
              </a:contourClr>
            </a:sp3d>
          </a:bodyPr>
          <a:lstStyle/>
          <a:p>
            <a:pPr algn="ctr"/>
            <a:r>
              <a:rPr lang="ja-JP" altLang="en-US" sz="4000" b="1" dirty="0">
                <a:ln w="22225">
                  <a:noFill/>
                  <a:prstDash val="solid"/>
                </a:ln>
                <a:solidFill>
                  <a:schemeClr val="accent2">
                    <a:lumMod val="40000"/>
                    <a:lumOff val="60000"/>
                  </a:schemeClr>
                </a:solidFill>
                <a:effectLst>
                  <a:outerShdw blurRad="38100" dist="38100" dir="2700000" algn="tl">
                    <a:srgbClr val="000000">
                      <a:alpha val="43137"/>
                    </a:srgbClr>
                  </a:outerShdw>
                </a:effectLst>
              </a:rPr>
              <a:t>シオンの庭</a:t>
            </a:r>
            <a:endPar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8B60FE00-0AE1-EAE5-82FE-F33E8C80CF47}"/>
              </a:ext>
            </a:extLst>
          </p:cNvPr>
          <p:cNvSpPr txBox="1"/>
          <p:nvPr/>
        </p:nvSpPr>
        <p:spPr>
          <a:xfrm>
            <a:off x="6819181" y="174704"/>
            <a:ext cx="5271098" cy="923330"/>
          </a:xfrm>
          <a:prstGeom prst="rect">
            <a:avLst/>
          </a:prstGeom>
          <a:noFill/>
        </p:spPr>
        <p:txBody>
          <a:bodyPr wrap="square">
            <a:spAutoFit/>
          </a:bodyPr>
          <a:lstStyle/>
          <a:p>
            <a:pPr algn="ctr"/>
            <a:r>
              <a:rPr lang="ja-JP" altLang="en-US" b="1" dirty="0">
                <a:solidFill>
                  <a:schemeClr val="bg2">
                    <a:lumMod val="40000"/>
                    <a:lumOff val="60000"/>
                  </a:schemeClr>
                </a:solidFill>
                <a:effectLst>
                  <a:outerShdw blurRad="38100" dist="38100" dir="2700000" algn="tl">
                    <a:srgbClr val="000000">
                      <a:alpha val="43137"/>
                    </a:srgbClr>
                  </a:outerShdw>
                </a:effectLst>
                <a:latin typeface="+mn-ea"/>
              </a:rPr>
              <a:t>わが魂は絶えいるばかりに主の大庭を慕い、　　わが心とわが身は生ける神にむかって喜び　　　歌います。</a:t>
            </a:r>
            <a:r>
              <a:rPr lang="en" b="1" dirty="0">
                <a:solidFill>
                  <a:schemeClr val="bg2">
                    <a:lumMod val="40000"/>
                    <a:lumOff val="60000"/>
                  </a:schemeClr>
                </a:solidFill>
                <a:effectLst>
                  <a:outerShdw blurRad="38100" dist="38100" dir="2700000" algn="tl">
                    <a:srgbClr val="000000">
                      <a:alpha val="43137"/>
                    </a:srgbClr>
                  </a:outerShdw>
                </a:effectLst>
                <a:latin typeface="+mn-ea"/>
              </a:rPr>
              <a:t>(</a:t>
            </a:r>
            <a:r>
              <a:rPr lang="ja-JP" altLang="en-US" b="1" dirty="0">
                <a:solidFill>
                  <a:schemeClr val="bg2">
                    <a:lumMod val="40000"/>
                    <a:lumOff val="60000"/>
                  </a:schemeClr>
                </a:solidFill>
                <a:effectLst>
                  <a:outerShdw blurRad="38100" dist="38100" dir="2700000" algn="tl">
                    <a:srgbClr val="000000">
                      <a:alpha val="43137"/>
                    </a:srgbClr>
                  </a:outerShdw>
                </a:effectLst>
                <a:latin typeface="+mn-ea"/>
              </a:rPr>
              <a:t>詩篇</a:t>
            </a:r>
            <a:r>
              <a:rPr lang="en" b="1" dirty="0">
                <a:solidFill>
                  <a:schemeClr val="bg2">
                    <a:lumMod val="40000"/>
                    <a:lumOff val="60000"/>
                  </a:schemeClr>
                </a:solidFill>
                <a:effectLst>
                  <a:outerShdw blurRad="38100" dist="38100" dir="2700000" algn="tl">
                    <a:srgbClr val="000000">
                      <a:alpha val="43137"/>
                    </a:srgbClr>
                  </a:outerShdw>
                </a:effectLst>
                <a:latin typeface="+mn-ea"/>
              </a:rPr>
              <a:t>84:2)</a:t>
            </a:r>
            <a:endParaRPr lang="es-ES" b="1" dirty="0">
              <a:solidFill>
                <a:schemeClr val="bg2">
                  <a:lumMod val="40000"/>
                  <a:lumOff val="60000"/>
                </a:schemeClr>
              </a:solidFill>
              <a:effectLst>
                <a:outerShdw blurRad="38100" dist="38100" dir="2700000" algn="tl">
                  <a:srgbClr val="000000">
                    <a:alpha val="43137"/>
                  </a:srgbClr>
                </a:outerShdw>
              </a:effectLst>
              <a:latin typeface="+mn-ea"/>
            </a:endParaRPr>
          </a:p>
        </p:txBody>
      </p:sp>
      <p:sp>
        <p:nvSpPr>
          <p:cNvPr id="7" name="CuadroTexto 6">
            <a:extLst>
              <a:ext uri="{FF2B5EF4-FFF2-40B4-BE49-F238E27FC236}">
                <a16:creationId xmlns:a16="http://schemas.microsoft.com/office/drawing/2014/main" id="{4A4DFED7-205D-3715-83C4-62DF75C45761}"/>
              </a:ext>
            </a:extLst>
          </p:cNvPr>
          <p:cNvSpPr txBox="1"/>
          <p:nvPr/>
        </p:nvSpPr>
        <p:spPr>
          <a:xfrm>
            <a:off x="215659" y="4796287"/>
            <a:ext cx="4436551" cy="1631216"/>
          </a:xfrm>
          <a:prstGeom prst="rect">
            <a:avLst/>
          </a:prstGeom>
          <a:gradFill>
            <a:gsLst>
              <a:gs pos="0">
                <a:schemeClr val="bg1"/>
              </a:gs>
              <a:gs pos="49000">
                <a:schemeClr val="bg1">
                  <a:lumMod val="85000"/>
                </a:schemeClr>
              </a:gs>
              <a:gs pos="50000">
                <a:schemeClr val="bg1">
                  <a:lumMod val="95000"/>
                </a:schemeClr>
              </a:gs>
              <a:gs pos="90000">
                <a:schemeClr val="bg1">
                  <a:lumMod val="85000"/>
                </a:schemeClr>
              </a:gs>
              <a:gs pos="100000">
                <a:schemeClr val="bg1">
                  <a:lumMod val="95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pPr>
              <a:spcBef>
                <a:spcPts val="600"/>
              </a:spcBef>
            </a:pPr>
            <a:r>
              <a:rPr lang="ja-JP" altLang="en-US" sz="2000" b="1" dirty="0"/>
              <a:t>シオンの庭（天にある神の住まい）には、人間は物理的に入ることが　できないので、主は私たちに、主と　対話し、願いを伝える手段として　祈りを与えてくださった（詩</a:t>
            </a:r>
            <a:r>
              <a:rPr lang="en-US" altLang="ja-JP" sz="2000" b="1" dirty="0"/>
              <a:t>84:8-9</a:t>
            </a:r>
            <a:r>
              <a:rPr lang="ja-JP" altLang="en-US" sz="2000" b="1" dirty="0"/>
              <a:t>）。</a:t>
            </a:r>
            <a:endParaRPr lang="en" sz="2000" b="1" dirty="0"/>
          </a:p>
        </p:txBody>
      </p:sp>
      <p:sp>
        <p:nvSpPr>
          <p:cNvPr id="8" name="CuadroTexto 7">
            <a:extLst>
              <a:ext uri="{FF2B5EF4-FFF2-40B4-BE49-F238E27FC236}">
                <a16:creationId xmlns:a16="http://schemas.microsoft.com/office/drawing/2014/main" id="{9A2B402D-4FF7-FFFA-2C19-E5CD4ADEBC97}"/>
              </a:ext>
            </a:extLst>
          </p:cNvPr>
          <p:cNvSpPr txBox="1"/>
          <p:nvPr/>
        </p:nvSpPr>
        <p:spPr>
          <a:xfrm>
            <a:off x="9144000" y="4796287"/>
            <a:ext cx="2832340" cy="1938992"/>
          </a:xfrm>
          <a:prstGeom prst="rect">
            <a:avLst/>
          </a:prstGeom>
          <a:gradFill>
            <a:gsLst>
              <a:gs pos="0">
                <a:schemeClr val="bg1"/>
              </a:gs>
              <a:gs pos="49000">
                <a:schemeClr val="bg1">
                  <a:lumMod val="85000"/>
                </a:schemeClr>
              </a:gs>
              <a:gs pos="50000">
                <a:schemeClr val="bg1">
                  <a:lumMod val="95000"/>
                </a:schemeClr>
              </a:gs>
              <a:gs pos="90000">
                <a:schemeClr val="bg1">
                  <a:lumMod val="85000"/>
                </a:schemeClr>
              </a:gs>
              <a:gs pos="100000">
                <a:schemeClr val="bg1">
                  <a:lumMod val="95000"/>
                </a:schemeClr>
              </a:gs>
            </a:gsLst>
          </a:gradFill>
        </p:spPr>
        <p:style>
          <a:lnRef idx="1">
            <a:schemeClr val="dk1"/>
          </a:lnRef>
          <a:fillRef idx="2">
            <a:schemeClr val="dk1"/>
          </a:fillRef>
          <a:effectRef idx="1">
            <a:schemeClr val="dk1"/>
          </a:effectRef>
          <a:fontRef idx="minor">
            <a:schemeClr val="dk1"/>
          </a:fontRef>
        </p:style>
        <p:txBody>
          <a:bodyPr wrap="square" rtlCol="0">
            <a:spAutoFit/>
          </a:bodyPr>
          <a:lstStyle/>
          <a:p>
            <a:pPr>
              <a:spcBef>
                <a:spcPts val="600"/>
              </a:spcBef>
            </a:pPr>
            <a:r>
              <a:rPr lang="ja-JP" altLang="en-US" sz="2000" b="1" dirty="0"/>
              <a:t>神は私たちの祈りに答え、私たちにとって「太陽」であり、その光線から祝福を放ち、盾となってくださる（詩</a:t>
            </a:r>
            <a:r>
              <a:rPr lang="en-US" altLang="ja-JP" sz="2000" b="1" dirty="0"/>
              <a:t>84:11</a:t>
            </a:r>
            <a:r>
              <a:rPr lang="ja-JP" altLang="en-US" sz="2000" b="1" dirty="0"/>
              <a:t>）。</a:t>
            </a:r>
            <a:endParaRPr lang="en" sz="2000" b="1" dirty="0"/>
          </a:p>
        </p:txBody>
      </p:sp>
      <p:pic>
        <p:nvPicPr>
          <p:cNvPr id="4" name="Imagen 3" descr="Un grupo de personas en medio de la multitud de gente&#10;&#10;Descripción generada automáticamente con confianza media">
            <a:extLst>
              <a:ext uri="{FF2B5EF4-FFF2-40B4-BE49-F238E27FC236}">
                <a16:creationId xmlns:a16="http://schemas.microsoft.com/office/drawing/2014/main" id="{5DAC65B0-CE92-C227-6F64-E1B7B7ADE4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19599" y="4702583"/>
            <a:ext cx="3599164" cy="2026329"/>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5474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graphicEl>
                                              <a:dgm id="{10B16B33-15CE-4199-B395-707AEC328F12}"/>
                                            </p:graphicEl>
                                          </p:spTgt>
                                        </p:tgtEl>
                                        <p:attrNameLst>
                                          <p:attrName>style.visibility</p:attrName>
                                        </p:attrNameLst>
                                      </p:cBhvr>
                                      <p:to>
                                        <p:strVal val="visible"/>
                                      </p:to>
                                    </p:set>
                                    <p:anim calcmode="lin" valueType="num">
                                      <p:cBhvr>
                                        <p:cTn id="27" dur="500" fill="hold"/>
                                        <p:tgtEl>
                                          <p:spTgt spid="6">
                                            <p:graphicEl>
                                              <a:dgm id="{10B16B33-15CE-4199-B395-707AEC328F12}"/>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10B16B33-15CE-4199-B395-707AEC328F12}"/>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10B16B33-15CE-4199-B395-707AEC328F1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5A28A3BE-959E-47B0-97AF-686EF9048F4C}"/>
                                            </p:graphicEl>
                                          </p:spTgt>
                                        </p:tgtEl>
                                        <p:attrNameLst>
                                          <p:attrName>style.visibility</p:attrName>
                                        </p:attrNameLst>
                                      </p:cBhvr>
                                      <p:to>
                                        <p:strVal val="visible"/>
                                      </p:to>
                                    </p:set>
                                    <p:animEffect transition="in" filter="fade">
                                      <p:cBhvr>
                                        <p:cTn id="34" dur="1000"/>
                                        <p:tgtEl>
                                          <p:spTgt spid="6">
                                            <p:graphicEl>
                                              <a:dgm id="{5A28A3BE-959E-47B0-97AF-686EF9048F4C}"/>
                                            </p:graphicEl>
                                          </p:spTgt>
                                        </p:tgtEl>
                                      </p:cBhvr>
                                    </p:animEffect>
                                    <p:anim calcmode="lin" valueType="num">
                                      <p:cBhvr>
                                        <p:cTn id="35" dur="1000" fill="hold"/>
                                        <p:tgtEl>
                                          <p:spTgt spid="6">
                                            <p:graphicEl>
                                              <a:dgm id="{5A28A3BE-959E-47B0-97AF-686EF9048F4C}"/>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5A28A3BE-959E-47B0-97AF-686EF9048F4C}"/>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13B1E80F-7769-4969-ABB0-B12CC9DF4AC8}"/>
                                            </p:graphicEl>
                                          </p:spTgt>
                                        </p:tgtEl>
                                        <p:attrNameLst>
                                          <p:attrName>style.visibility</p:attrName>
                                        </p:attrNameLst>
                                      </p:cBhvr>
                                      <p:to>
                                        <p:strVal val="visible"/>
                                      </p:to>
                                    </p:set>
                                    <p:animEffect transition="in" filter="fade">
                                      <p:cBhvr>
                                        <p:cTn id="39" dur="1000"/>
                                        <p:tgtEl>
                                          <p:spTgt spid="6">
                                            <p:graphicEl>
                                              <a:dgm id="{13B1E80F-7769-4969-ABB0-B12CC9DF4AC8}"/>
                                            </p:graphicEl>
                                          </p:spTgt>
                                        </p:tgtEl>
                                      </p:cBhvr>
                                    </p:animEffect>
                                    <p:anim calcmode="lin" valueType="num">
                                      <p:cBhvr>
                                        <p:cTn id="40" dur="1000" fill="hold"/>
                                        <p:tgtEl>
                                          <p:spTgt spid="6">
                                            <p:graphicEl>
                                              <a:dgm id="{13B1E80F-7769-4969-ABB0-B12CC9DF4AC8}"/>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13B1E80F-7769-4969-ABB0-B12CC9DF4AC8}"/>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157FAA8A-0D17-4699-BA3A-AEBE1F95959C}"/>
                                            </p:graphicEl>
                                          </p:spTgt>
                                        </p:tgtEl>
                                        <p:attrNameLst>
                                          <p:attrName>style.visibility</p:attrName>
                                        </p:attrNameLst>
                                      </p:cBhvr>
                                      <p:to>
                                        <p:strVal val="visible"/>
                                      </p:to>
                                    </p:set>
                                    <p:animEffect transition="in" filter="fade">
                                      <p:cBhvr>
                                        <p:cTn id="46" dur="1000"/>
                                        <p:tgtEl>
                                          <p:spTgt spid="6">
                                            <p:graphicEl>
                                              <a:dgm id="{157FAA8A-0D17-4699-BA3A-AEBE1F95959C}"/>
                                            </p:graphicEl>
                                          </p:spTgt>
                                        </p:tgtEl>
                                      </p:cBhvr>
                                    </p:animEffect>
                                    <p:anim calcmode="lin" valueType="num">
                                      <p:cBhvr>
                                        <p:cTn id="47" dur="1000" fill="hold"/>
                                        <p:tgtEl>
                                          <p:spTgt spid="6">
                                            <p:graphicEl>
                                              <a:dgm id="{157FAA8A-0D17-4699-BA3A-AEBE1F95959C}"/>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157FAA8A-0D17-4699-BA3A-AEBE1F95959C}"/>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D1CE9681-CF4B-45F1-8D68-CCBCFA423877}"/>
                                            </p:graphicEl>
                                          </p:spTgt>
                                        </p:tgtEl>
                                        <p:attrNameLst>
                                          <p:attrName>style.visibility</p:attrName>
                                        </p:attrNameLst>
                                      </p:cBhvr>
                                      <p:to>
                                        <p:strVal val="visible"/>
                                      </p:to>
                                    </p:set>
                                    <p:animEffect transition="in" filter="fade">
                                      <p:cBhvr>
                                        <p:cTn id="51" dur="1000"/>
                                        <p:tgtEl>
                                          <p:spTgt spid="6">
                                            <p:graphicEl>
                                              <a:dgm id="{D1CE9681-CF4B-45F1-8D68-CCBCFA423877}"/>
                                            </p:graphicEl>
                                          </p:spTgt>
                                        </p:tgtEl>
                                      </p:cBhvr>
                                    </p:animEffect>
                                    <p:anim calcmode="lin" valueType="num">
                                      <p:cBhvr>
                                        <p:cTn id="52" dur="1000" fill="hold"/>
                                        <p:tgtEl>
                                          <p:spTgt spid="6">
                                            <p:graphicEl>
                                              <a:dgm id="{D1CE9681-CF4B-45F1-8D68-CCBCFA423877}"/>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D1CE9681-CF4B-45F1-8D68-CCBCFA423877}"/>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E81E2BF0-F86D-4FC6-9AF7-68FC491A22C1}"/>
                                            </p:graphicEl>
                                          </p:spTgt>
                                        </p:tgtEl>
                                        <p:attrNameLst>
                                          <p:attrName>style.visibility</p:attrName>
                                        </p:attrNameLst>
                                      </p:cBhvr>
                                      <p:to>
                                        <p:strVal val="visible"/>
                                      </p:to>
                                    </p:set>
                                    <p:animEffect transition="in" filter="fade">
                                      <p:cBhvr>
                                        <p:cTn id="58" dur="1000"/>
                                        <p:tgtEl>
                                          <p:spTgt spid="6">
                                            <p:graphicEl>
                                              <a:dgm id="{E81E2BF0-F86D-4FC6-9AF7-68FC491A22C1}"/>
                                            </p:graphicEl>
                                          </p:spTgt>
                                        </p:tgtEl>
                                      </p:cBhvr>
                                    </p:animEffect>
                                    <p:anim calcmode="lin" valueType="num">
                                      <p:cBhvr>
                                        <p:cTn id="59" dur="1000" fill="hold"/>
                                        <p:tgtEl>
                                          <p:spTgt spid="6">
                                            <p:graphicEl>
                                              <a:dgm id="{E81E2BF0-F86D-4FC6-9AF7-68FC491A22C1}"/>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E81E2BF0-F86D-4FC6-9AF7-68FC491A22C1}"/>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DA3D83AF-EA9D-421F-BCB9-0D9926A69C15}"/>
                                            </p:graphicEl>
                                          </p:spTgt>
                                        </p:tgtEl>
                                        <p:attrNameLst>
                                          <p:attrName>style.visibility</p:attrName>
                                        </p:attrNameLst>
                                      </p:cBhvr>
                                      <p:to>
                                        <p:strVal val="visible"/>
                                      </p:to>
                                    </p:set>
                                    <p:animEffect transition="in" filter="fade">
                                      <p:cBhvr>
                                        <p:cTn id="63" dur="1000"/>
                                        <p:tgtEl>
                                          <p:spTgt spid="6">
                                            <p:graphicEl>
                                              <a:dgm id="{DA3D83AF-EA9D-421F-BCB9-0D9926A69C15}"/>
                                            </p:graphicEl>
                                          </p:spTgt>
                                        </p:tgtEl>
                                      </p:cBhvr>
                                    </p:animEffect>
                                    <p:anim calcmode="lin" valueType="num">
                                      <p:cBhvr>
                                        <p:cTn id="64" dur="1000" fill="hold"/>
                                        <p:tgtEl>
                                          <p:spTgt spid="6">
                                            <p:graphicEl>
                                              <a:dgm id="{DA3D83AF-EA9D-421F-BCB9-0D9926A69C15}"/>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DA3D83AF-EA9D-421F-BCB9-0D9926A69C15}"/>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6">
                                            <p:graphicEl>
                                              <a:dgm id="{3E1FDFE3-F69B-4D84-888F-B7F8AC610B6A}"/>
                                            </p:graphicEl>
                                          </p:spTgt>
                                        </p:tgtEl>
                                        <p:attrNameLst>
                                          <p:attrName>style.visibility</p:attrName>
                                        </p:attrNameLst>
                                      </p:cBhvr>
                                      <p:to>
                                        <p:strVal val="visible"/>
                                      </p:to>
                                    </p:set>
                                    <p:animEffect transition="in" filter="fade">
                                      <p:cBhvr>
                                        <p:cTn id="70" dur="1000"/>
                                        <p:tgtEl>
                                          <p:spTgt spid="6">
                                            <p:graphicEl>
                                              <a:dgm id="{3E1FDFE3-F69B-4D84-888F-B7F8AC610B6A}"/>
                                            </p:graphicEl>
                                          </p:spTgt>
                                        </p:tgtEl>
                                      </p:cBhvr>
                                    </p:animEffect>
                                    <p:anim calcmode="lin" valueType="num">
                                      <p:cBhvr>
                                        <p:cTn id="71" dur="1000" fill="hold"/>
                                        <p:tgtEl>
                                          <p:spTgt spid="6">
                                            <p:graphicEl>
                                              <a:dgm id="{3E1FDFE3-F69B-4D84-888F-B7F8AC610B6A}"/>
                                            </p:graphicEl>
                                          </p:spTgt>
                                        </p:tgtEl>
                                        <p:attrNameLst>
                                          <p:attrName>ppt_x</p:attrName>
                                        </p:attrNameLst>
                                      </p:cBhvr>
                                      <p:tavLst>
                                        <p:tav tm="0">
                                          <p:val>
                                            <p:strVal val="#ppt_x"/>
                                          </p:val>
                                        </p:tav>
                                        <p:tav tm="100000">
                                          <p:val>
                                            <p:strVal val="#ppt_x"/>
                                          </p:val>
                                        </p:tav>
                                      </p:tavLst>
                                    </p:anim>
                                    <p:anim calcmode="lin" valueType="num">
                                      <p:cBhvr>
                                        <p:cTn id="72" dur="1000" fill="hold"/>
                                        <p:tgtEl>
                                          <p:spTgt spid="6">
                                            <p:graphicEl>
                                              <a:dgm id="{3E1FDFE3-F69B-4D84-888F-B7F8AC610B6A}"/>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6">
                                            <p:graphicEl>
                                              <a:dgm id="{9B16B002-103D-4BAE-9FEB-514BBF59123B}"/>
                                            </p:graphicEl>
                                          </p:spTgt>
                                        </p:tgtEl>
                                        <p:attrNameLst>
                                          <p:attrName>style.visibility</p:attrName>
                                        </p:attrNameLst>
                                      </p:cBhvr>
                                      <p:to>
                                        <p:strVal val="visible"/>
                                      </p:to>
                                    </p:set>
                                    <p:animEffect transition="in" filter="fade">
                                      <p:cBhvr>
                                        <p:cTn id="75" dur="1000"/>
                                        <p:tgtEl>
                                          <p:spTgt spid="6">
                                            <p:graphicEl>
                                              <a:dgm id="{9B16B002-103D-4BAE-9FEB-514BBF59123B}"/>
                                            </p:graphicEl>
                                          </p:spTgt>
                                        </p:tgtEl>
                                      </p:cBhvr>
                                    </p:animEffect>
                                    <p:anim calcmode="lin" valueType="num">
                                      <p:cBhvr>
                                        <p:cTn id="76" dur="1000" fill="hold"/>
                                        <p:tgtEl>
                                          <p:spTgt spid="6">
                                            <p:graphicEl>
                                              <a:dgm id="{9B16B002-103D-4BAE-9FEB-514BBF59123B}"/>
                                            </p:graphicEl>
                                          </p:spTgt>
                                        </p:tgtEl>
                                        <p:attrNameLst>
                                          <p:attrName>ppt_x</p:attrName>
                                        </p:attrNameLst>
                                      </p:cBhvr>
                                      <p:tavLst>
                                        <p:tav tm="0">
                                          <p:val>
                                            <p:strVal val="#ppt_x"/>
                                          </p:val>
                                        </p:tav>
                                        <p:tav tm="100000">
                                          <p:val>
                                            <p:strVal val="#ppt_x"/>
                                          </p:val>
                                        </p:tav>
                                      </p:tavLst>
                                    </p:anim>
                                    <p:anim calcmode="lin" valueType="num">
                                      <p:cBhvr>
                                        <p:cTn id="77" dur="1000" fill="hold"/>
                                        <p:tgtEl>
                                          <p:spTgt spid="6">
                                            <p:graphicEl>
                                              <a:dgm id="{9B16B002-103D-4BAE-9FEB-514BBF59123B}"/>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6">
                                            <p:graphicEl>
                                              <a:dgm id="{604F4792-978F-4CBB-A328-C3451D4C3DF0}"/>
                                            </p:graphicEl>
                                          </p:spTgt>
                                        </p:tgtEl>
                                        <p:attrNameLst>
                                          <p:attrName>style.visibility</p:attrName>
                                        </p:attrNameLst>
                                      </p:cBhvr>
                                      <p:to>
                                        <p:strVal val="visible"/>
                                      </p:to>
                                    </p:set>
                                    <p:animEffect transition="in" filter="fade">
                                      <p:cBhvr>
                                        <p:cTn id="82" dur="1000"/>
                                        <p:tgtEl>
                                          <p:spTgt spid="6">
                                            <p:graphicEl>
                                              <a:dgm id="{604F4792-978F-4CBB-A328-C3451D4C3DF0}"/>
                                            </p:graphicEl>
                                          </p:spTgt>
                                        </p:tgtEl>
                                      </p:cBhvr>
                                    </p:animEffect>
                                    <p:anim calcmode="lin" valueType="num">
                                      <p:cBhvr>
                                        <p:cTn id="83" dur="1000" fill="hold"/>
                                        <p:tgtEl>
                                          <p:spTgt spid="6">
                                            <p:graphicEl>
                                              <a:dgm id="{604F4792-978F-4CBB-A328-C3451D4C3DF0}"/>
                                            </p:graphicEl>
                                          </p:spTgt>
                                        </p:tgtEl>
                                        <p:attrNameLst>
                                          <p:attrName>ppt_x</p:attrName>
                                        </p:attrNameLst>
                                      </p:cBhvr>
                                      <p:tavLst>
                                        <p:tav tm="0">
                                          <p:val>
                                            <p:strVal val="#ppt_x"/>
                                          </p:val>
                                        </p:tav>
                                        <p:tav tm="100000">
                                          <p:val>
                                            <p:strVal val="#ppt_x"/>
                                          </p:val>
                                        </p:tav>
                                      </p:tavLst>
                                    </p:anim>
                                    <p:anim calcmode="lin" valueType="num">
                                      <p:cBhvr>
                                        <p:cTn id="84" dur="1000" fill="hold"/>
                                        <p:tgtEl>
                                          <p:spTgt spid="6">
                                            <p:graphicEl>
                                              <a:dgm id="{604F4792-978F-4CBB-A328-C3451D4C3DF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6">
                                            <p:graphicEl>
                                              <a:dgm id="{ED19B2B2-1D59-48D7-B449-7C3876E26263}"/>
                                            </p:graphicEl>
                                          </p:spTgt>
                                        </p:tgtEl>
                                        <p:attrNameLst>
                                          <p:attrName>style.visibility</p:attrName>
                                        </p:attrNameLst>
                                      </p:cBhvr>
                                      <p:to>
                                        <p:strVal val="visible"/>
                                      </p:to>
                                    </p:set>
                                    <p:animEffect transition="in" filter="fade">
                                      <p:cBhvr>
                                        <p:cTn id="87" dur="1000"/>
                                        <p:tgtEl>
                                          <p:spTgt spid="6">
                                            <p:graphicEl>
                                              <a:dgm id="{ED19B2B2-1D59-48D7-B449-7C3876E26263}"/>
                                            </p:graphicEl>
                                          </p:spTgt>
                                        </p:tgtEl>
                                      </p:cBhvr>
                                    </p:animEffect>
                                    <p:anim calcmode="lin" valueType="num">
                                      <p:cBhvr>
                                        <p:cTn id="88" dur="1000" fill="hold"/>
                                        <p:tgtEl>
                                          <p:spTgt spid="6">
                                            <p:graphicEl>
                                              <a:dgm id="{ED19B2B2-1D59-48D7-B449-7C3876E26263}"/>
                                            </p:graphicEl>
                                          </p:spTgt>
                                        </p:tgtEl>
                                        <p:attrNameLst>
                                          <p:attrName>ppt_x</p:attrName>
                                        </p:attrNameLst>
                                      </p:cBhvr>
                                      <p:tavLst>
                                        <p:tav tm="0">
                                          <p:val>
                                            <p:strVal val="#ppt_x"/>
                                          </p:val>
                                        </p:tav>
                                        <p:tav tm="100000">
                                          <p:val>
                                            <p:strVal val="#ppt_x"/>
                                          </p:val>
                                        </p:tav>
                                      </p:tavLst>
                                    </p:anim>
                                    <p:anim calcmode="lin" valueType="num">
                                      <p:cBhvr>
                                        <p:cTn id="89" dur="1000" fill="hold"/>
                                        <p:tgtEl>
                                          <p:spTgt spid="6">
                                            <p:graphicEl>
                                              <a:dgm id="{ED19B2B2-1D59-48D7-B449-7C3876E26263}"/>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6">
                                            <p:graphicEl>
                                              <a:dgm id="{6832B0F2-40C3-490F-B777-B3E3DC6DD06F}"/>
                                            </p:graphicEl>
                                          </p:spTgt>
                                        </p:tgtEl>
                                        <p:attrNameLst>
                                          <p:attrName>style.visibility</p:attrName>
                                        </p:attrNameLst>
                                      </p:cBhvr>
                                      <p:to>
                                        <p:strVal val="visible"/>
                                      </p:to>
                                    </p:set>
                                    <p:animEffect transition="in" filter="fade">
                                      <p:cBhvr>
                                        <p:cTn id="94" dur="1000"/>
                                        <p:tgtEl>
                                          <p:spTgt spid="6">
                                            <p:graphicEl>
                                              <a:dgm id="{6832B0F2-40C3-490F-B777-B3E3DC6DD06F}"/>
                                            </p:graphicEl>
                                          </p:spTgt>
                                        </p:tgtEl>
                                      </p:cBhvr>
                                    </p:animEffect>
                                    <p:anim calcmode="lin" valueType="num">
                                      <p:cBhvr>
                                        <p:cTn id="95" dur="1000" fill="hold"/>
                                        <p:tgtEl>
                                          <p:spTgt spid="6">
                                            <p:graphicEl>
                                              <a:dgm id="{6832B0F2-40C3-490F-B777-B3E3DC6DD06F}"/>
                                            </p:graphicEl>
                                          </p:spTgt>
                                        </p:tgtEl>
                                        <p:attrNameLst>
                                          <p:attrName>ppt_x</p:attrName>
                                        </p:attrNameLst>
                                      </p:cBhvr>
                                      <p:tavLst>
                                        <p:tav tm="0">
                                          <p:val>
                                            <p:strVal val="#ppt_x"/>
                                          </p:val>
                                        </p:tav>
                                        <p:tav tm="100000">
                                          <p:val>
                                            <p:strVal val="#ppt_x"/>
                                          </p:val>
                                        </p:tav>
                                      </p:tavLst>
                                    </p:anim>
                                    <p:anim calcmode="lin" valueType="num">
                                      <p:cBhvr>
                                        <p:cTn id="96" dur="1000" fill="hold"/>
                                        <p:tgtEl>
                                          <p:spTgt spid="6">
                                            <p:graphicEl>
                                              <a:dgm id="{6832B0F2-40C3-490F-B777-B3E3DC6DD06F}"/>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6">
                                            <p:graphicEl>
                                              <a:dgm id="{25FDBAAE-0A27-4F93-BFDA-655CF4295FEA}"/>
                                            </p:graphicEl>
                                          </p:spTgt>
                                        </p:tgtEl>
                                        <p:attrNameLst>
                                          <p:attrName>style.visibility</p:attrName>
                                        </p:attrNameLst>
                                      </p:cBhvr>
                                      <p:to>
                                        <p:strVal val="visible"/>
                                      </p:to>
                                    </p:set>
                                    <p:animEffect transition="in" filter="fade">
                                      <p:cBhvr>
                                        <p:cTn id="99" dur="1000"/>
                                        <p:tgtEl>
                                          <p:spTgt spid="6">
                                            <p:graphicEl>
                                              <a:dgm id="{25FDBAAE-0A27-4F93-BFDA-655CF4295FEA}"/>
                                            </p:graphicEl>
                                          </p:spTgt>
                                        </p:tgtEl>
                                      </p:cBhvr>
                                    </p:animEffect>
                                    <p:anim calcmode="lin" valueType="num">
                                      <p:cBhvr>
                                        <p:cTn id="100" dur="1000" fill="hold"/>
                                        <p:tgtEl>
                                          <p:spTgt spid="6">
                                            <p:graphicEl>
                                              <a:dgm id="{25FDBAAE-0A27-4F93-BFDA-655CF4295FEA}"/>
                                            </p:graphicEl>
                                          </p:spTgt>
                                        </p:tgtEl>
                                        <p:attrNameLst>
                                          <p:attrName>ppt_x</p:attrName>
                                        </p:attrNameLst>
                                      </p:cBhvr>
                                      <p:tavLst>
                                        <p:tav tm="0">
                                          <p:val>
                                            <p:strVal val="#ppt_x"/>
                                          </p:val>
                                        </p:tav>
                                        <p:tav tm="100000">
                                          <p:val>
                                            <p:strVal val="#ppt_x"/>
                                          </p:val>
                                        </p:tav>
                                      </p:tavLst>
                                    </p:anim>
                                    <p:anim calcmode="lin" valueType="num">
                                      <p:cBhvr>
                                        <p:cTn id="101" dur="1000" fill="hold"/>
                                        <p:tgtEl>
                                          <p:spTgt spid="6">
                                            <p:graphicEl>
                                              <a:dgm id="{25FDBAAE-0A27-4F93-BFDA-655CF4295FEA}"/>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6">
                                            <p:graphicEl>
                                              <a:dgm id="{7E1D7E1F-1377-47C3-8162-8DB4A604DD9D}"/>
                                            </p:graphicEl>
                                          </p:spTgt>
                                        </p:tgtEl>
                                        <p:attrNameLst>
                                          <p:attrName>style.visibility</p:attrName>
                                        </p:attrNameLst>
                                      </p:cBhvr>
                                      <p:to>
                                        <p:strVal val="visible"/>
                                      </p:to>
                                    </p:set>
                                    <p:animEffect transition="in" filter="fade">
                                      <p:cBhvr>
                                        <p:cTn id="106" dur="1000"/>
                                        <p:tgtEl>
                                          <p:spTgt spid="6">
                                            <p:graphicEl>
                                              <a:dgm id="{7E1D7E1F-1377-47C3-8162-8DB4A604DD9D}"/>
                                            </p:graphicEl>
                                          </p:spTgt>
                                        </p:tgtEl>
                                      </p:cBhvr>
                                    </p:animEffect>
                                    <p:anim calcmode="lin" valueType="num">
                                      <p:cBhvr>
                                        <p:cTn id="107" dur="1000" fill="hold"/>
                                        <p:tgtEl>
                                          <p:spTgt spid="6">
                                            <p:graphicEl>
                                              <a:dgm id="{7E1D7E1F-1377-47C3-8162-8DB4A604DD9D}"/>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7E1D7E1F-1377-47C3-8162-8DB4A604DD9D}"/>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6">
                                            <p:graphicEl>
                                              <a:dgm id="{A29D3E5A-DA5A-4609-8739-20AFD4AEC6C2}"/>
                                            </p:graphicEl>
                                          </p:spTgt>
                                        </p:tgtEl>
                                        <p:attrNameLst>
                                          <p:attrName>style.visibility</p:attrName>
                                        </p:attrNameLst>
                                      </p:cBhvr>
                                      <p:to>
                                        <p:strVal val="visible"/>
                                      </p:to>
                                    </p:set>
                                    <p:animEffect transition="in" filter="fade">
                                      <p:cBhvr>
                                        <p:cTn id="111" dur="1000"/>
                                        <p:tgtEl>
                                          <p:spTgt spid="6">
                                            <p:graphicEl>
                                              <a:dgm id="{A29D3E5A-DA5A-4609-8739-20AFD4AEC6C2}"/>
                                            </p:graphicEl>
                                          </p:spTgt>
                                        </p:tgtEl>
                                      </p:cBhvr>
                                    </p:animEffect>
                                    <p:anim calcmode="lin" valueType="num">
                                      <p:cBhvr>
                                        <p:cTn id="112" dur="1000" fill="hold"/>
                                        <p:tgtEl>
                                          <p:spTgt spid="6">
                                            <p:graphicEl>
                                              <a:dgm id="{A29D3E5A-DA5A-4609-8739-20AFD4AEC6C2}"/>
                                            </p:graphicEl>
                                          </p:spTgt>
                                        </p:tgtEl>
                                        <p:attrNameLst>
                                          <p:attrName>ppt_x</p:attrName>
                                        </p:attrNameLst>
                                      </p:cBhvr>
                                      <p:tavLst>
                                        <p:tav tm="0">
                                          <p:val>
                                            <p:strVal val="#ppt_x"/>
                                          </p:val>
                                        </p:tav>
                                        <p:tav tm="100000">
                                          <p:val>
                                            <p:strVal val="#ppt_x"/>
                                          </p:val>
                                        </p:tav>
                                      </p:tavLst>
                                    </p:anim>
                                    <p:anim calcmode="lin" valueType="num">
                                      <p:cBhvr>
                                        <p:cTn id="113" dur="1000" fill="hold"/>
                                        <p:tgtEl>
                                          <p:spTgt spid="6">
                                            <p:graphicEl>
                                              <a:dgm id="{A29D3E5A-DA5A-4609-8739-20AFD4AEC6C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6">
                                            <p:graphicEl>
                                              <a:dgm id="{1CB1A930-7AF0-42CC-AA77-8208C6E740AA}"/>
                                            </p:graphicEl>
                                          </p:spTgt>
                                        </p:tgtEl>
                                        <p:attrNameLst>
                                          <p:attrName>style.visibility</p:attrName>
                                        </p:attrNameLst>
                                      </p:cBhvr>
                                      <p:to>
                                        <p:strVal val="visible"/>
                                      </p:to>
                                    </p:set>
                                    <p:animEffect transition="in" filter="fade">
                                      <p:cBhvr>
                                        <p:cTn id="118" dur="1000"/>
                                        <p:tgtEl>
                                          <p:spTgt spid="6">
                                            <p:graphicEl>
                                              <a:dgm id="{1CB1A930-7AF0-42CC-AA77-8208C6E740AA}"/>
                                            </p:graphicEl>
                                          </p:spTgt>
                                        </p:tgtEl>
                                      </p:cBhvr>
                                    </p:animEffect>
                                    <p:anim calcmode="lin" valueType="num">
                                      <p:cBhvr>
                                        <p:cTn id="119" dur="1000" fill="hold"/>
                                        <p:tgtEl>
                                          <p:spTgt spid="6">
                                            <p:graphicEl>
                                              <a:dgm id="{1CB1A930-7AF0-42CC-AA77-8208C6E740AA}"/>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1CB1A930-7AF0-42CC-AA77-8208C6E740AA}"/>
                                            </p:graphicEl>
                                          </p:spTgt>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6">
                                            <p:graphicEl>
                                              <a:dgm id="{5D69C397-5180-4034-8823-52665AF92BD5}"/>
                                            </p:graphicEl>
                                          </p:spTgt>
                                        </p:tgtEl>
                                        <p:attrNameLst>
                                          <p:attrName>style.visibility</p:attrName>
                                        </p:attrNameLst>
                                      </p:cBhvr>
                                      <p:to>
                                        <p:strVal val="visible"/>
                                      </p:to>
                                    </p:set>
                                    <p:animEffect transition="in" filter="fade">
                                      <p:cBhvr>
                                        <p:cTn id="123" dur="1000"/>
                                        <p:tgtEl>
                                          <p:spTgt spid="6">
                                            <p:graphicEl>
                                              <a:dgm id="{5D69C397-5180-4034-8823-52665AF92BD5}"/>
                                            </p:graphicEl>
                                          </p:spTgt>
                                        </p:tgtEl>
                                      </p:cBhvr>
                                    </p:animEffect>
                                    <p:anim calcmode="lin" valueType="num">
                                      <p:cBhvr>
                                        <p:cTn id="124" dur="1000" fill="hold"/>
                                        <p:tgtEl>
                                          <p:spTgt spid="6">
                                            <p:graphicEl>
                                              <a:dgm id="{5D69C397-5180-4034-8823-52665AF92BD5}"/>
                                            </p:graphicEl>
                                          </p:spTgt>
                                        </p:tgtEl>
                                        <p:attrNameLst>
                                          <p:attrName>ppt_x</p:attrName>
                                        </p:attrNameLst>
                                      </p:cBhvr>
                                      <p:tavLst>
                                        <p:tav tm="0">
                                          <p:val>
                                            <p:strVal val="#ppt_x"/>
                                          </p:val>
                                        </p:tav>
                                        <p:tav tm="100000">
                                          <p:val>
                                            <p:strVal val="#ppt_x"/>
                                          </p:val>
                                        </p:tav>
                                      </p:tavLst>
                                    </p:anim>
                                    <p:anim calcmode="lin" valueType="num">
                                      <p:cBhvr>
                                        <p:cTn id="125" dur="1000" fill="hold"/>
                                        <p:tgtEl>
                                          <p:spTgt spid="6">
                                            <p:graphicEl>
                                              <a:dgm id="{5D69C397-5180-4034-8823-52665AF92BD5}"/>
                                            </p:graphic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7" presetClass="entr" presetSubtype="0" fill="hold" grpId="0" nodeType="clickEffect">
                                  <p:stCondLst>
                                    <p:cond delay="0"/>
                                  </p:stCondLst>
                                  <p:childTnLst>
                                    <p:set>
                                      <p:cBhvr>
                                        <p:cTn id="129" dur="1" fill="hold">
                                          <p:stCondLst>
                                            <p:cond delay="0"/>
                                          </p:stCondLst>
                                        </p:cTn>
                                        <p:tgtEl>
                                          <p:spTgt spid="6">
                                            <p:graphicEl>
                                              <a:dgm id="{F041B6CF-3439-4589-AD66-FF5AB320D61D}"/>
                                            </p:graphicEl>
                                          </p:spTgt>
                                        </p:tgtEl>
                                        <p:attrNameLst>
                                          <p:attrName>style.visibility</p:attrName>
                                        </p:attrNameLst>
                                      </p:cBhvr>
                                      <p:to>
                                        <p:strVal val="visible"/>
                                      </p:to>
                                    </p:set>
                                    <p:animEffect transition="in" filter="fade">
                                      <p:cBhvr>
                                        <p:cTn id="130" dur="1000"/>
                                        <p:tgtEl>
                                          <p:spTgt spid="6">
                                            <p:graphicEl>
                                              <a:dgm id="{F041B6CF-3439-4589-AD66-FF5AB320D61D}"/>
                                            </p:graphicEl>
                                          </p:spTgt>
                                        </p:tgtEl>
                                      </p:cBhvr>
                                    </p:animEffect>
                                    <p:anim calcmode="lin" valueType="num">
                                      <p:cBhvr>
                                        <p:cTn id="131" dur="1000" fill="hold"/>
                                        <p:tgtEl>
                                          <p:spTgt spid="6">
                                            <p:graphicEl>
                                              <a:dgm id="{F041B6CF-3439-4589-AD66-FF5AB320D61D}"/>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F041B6CF-3439-4589-AD66-FF5AB320D61D}"/>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6">
                                            <p:graphicEl>
                                              <a:dgm id="{7335DD96-BE50-4E95-AA67-14606F836F04}"/>
                                            </p:graphicEl>
                                          </p:spTgt>
                                        </p:tgtEl>
                                        <p:attrNameLst>
                                          <p:attrName>style.visibility</p:attrName>
                                        </p:attrNameLst>
                                      </p:cBhvr>
                                      <p:to>
                                        <p:strVal val="visible"/>
                                      </p:to>
                                    </p:set>
                                    <p:animEffect transition="in" filter="fade">
                                      <p:cBhvr>
                                        <p:cTn id="135" dur="1000"/>
                                        <p:tgtEl>
                                          <p:spTgt spid="6">
                                            <p:graphicEl>
                                              <a:dgm id="{7335DD96-BE50-4E95-AA67-14606F836F04}"/>
                                            </p:graphicEl>
                                          </p:spTgt>
                                        </p:tgtEl>
                                      </p:cBhvr>
                                    </p:animEffect>
                                    <p:anim calcmode="lin" valueType="num">
                                      <p:cBhvr>
                                        <p:cTn id="136" dur="1000" fill="hold"/>
                                        <p:tgtEl>
                                          <p:spTgt spid="6">
                                            <p:graphicEl>
                                              <a:dgm id="{7335DD96-BE50-4E95-AA67-14606F836F04}"/>
                                            </p:graphicEl>
                                          </p:spTgt>
                                        </p:tgtEl>
                                        <p:attrNameLst>
                                          <p:attrName>ppt_x</p:attrName>
                                        </p:attrNameLst>
                                      </p:cBhvr>
                                      <p:tavLst>
                                        <p:tav tm="0">
                                          <p:val>
                                            <p:strVal val="#ppt_x"/>
                                          </p:val>
                                        </p:tav>
                                        <p:tav tm="100000">
                                          <p:val>
                                            <p:strVal val="#ppt_x"/>
                                          </p:val>
                                        </p:tav>
                                      </p:tavLst>
                                    </p:anim>
                                    <p:anim calcmode="lin" valueType="num">
                                      <p:cBhvr>
                                        <p:cTn id="137" dur="1000" fill="hold"/>
                                        <p:tgtEl>
                                          <p:spTgt spid="6">
                                            <p:graphicEl>
                                              <a:dgm id="{7335DD96-BE50-4E95-AA67-14606F836F04}"/>
                                            </p:graphic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7" presetClass="entr" presetSubtype="0" fill="hold" grpId="0" nodeType="clickEffect">
                                  <p:stCondLst>
                                    <p:cond delay="0"/>
                                  </p:stCondLst>
                                  <p:childTnLst>
                                    <p:set>
                                      <p:cBhvr>
                                        <p:cTn id="141" dur="1" fill="hold">
                                          <p:stCondLst>
                                            <p:cond delay="0"/>
                                          </p:stCondLst>
                                        </p:cTn>
                                        <p:tgtEl>
                                          <p:spTgt spid="6">
                                            <p:graphicEl>
                                              <a:dgm id="{A44C1E5E-2C12-4A1A-9C3B-4C7F2C28F50A}"/>
                                            </p:graphicEl>
                                          </p:spTgt>
                                        </p:tgtEl>
                                        <p:attrNameLst>
                                          <p:attrName>style.visibility</p:attrName>
                                        </p:attrNameLst>
                                      </p:cBhvr>
                                      <p:to>
                                        <p:strVal val="visible"/>
                                      </p:to>
                                    </p:set>
                                    <p:animEffect transition="in" filter="fade">
                                      <p:cBhvr>
                                        <p:cTn id="142" dur="1000"/>
                                        <p:tgtEl>
                                          <p:spTgt spid="6">
                                            <p:graphicEl>
                                              <a:dgm id="{A44C1E5E-2C12-4A1A-9C3B-4C7F2C28F50A}"/>
                                            </p:graphicEl>
                                          </p:spTgt>
                                        </p:tgtEl>
                                      </p:cBhvr>
                                    </p:animEffect>
                                    <p:anim calcmode="lin" valueType="num">
                                      <p:cBhvr>
                                        <p:cTn id="143" dur="1000" fill="hold"/>
                                        <p:tgtEl>
                                          <p:spTgt spid="6">
                                            <p:graphicEl>
                                              <a:dgm id="{A44C1E5E-2C12-4A1A-9C3B-4C7F2C28F50A}"/>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A44C1E5E-2C12-4A1A-9C3B-4C7F2C28F50A}"/>
                                            </p:graphicEl>
                                          </p:spTgt>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6">
                                            <p:graphicEl>
                                              <a:dgm id="{86B9F488-8930-4394-B068-FB2DA038AE93}"/>
                                            </p:graphicEl>
                                          </p:spTgt>
                                        </p:tgtEl>
                                        <p:attrNameLst>
                                          <p:attrName>style.visibility</p:attrName>
                                        </p:attrNameLst>
                                      </p:cBhvr>
                                      <p:to>
                                        <p:strVal val="visible"/>
                                      </p:to>
                                    </p:set>
                                    <p:animEffect transition="in" filter="fade">
                                      <p:cBhvr>
                                        <p:cTn id="147" dur="1000"/>
                                        <p:tgtEl>
                                          <p:spTgt spid="6">
                                            <p:graphicEl>
                                              <a:dgm id="{86B9F488-8930-4394-B068-FB2DA038AE93}"/>
                                            </p:graphicEl>
                                          </p:spTgt>
                                        </p:tgtEl>
                                      </p:cBhvr>
                                    </p:animEffect>
                                    <p:anim calcmode="lin" valueType="num">
                                      <p:cBhvr>
                                        <p:cTn id="148" dur="1000" fill="hold"/>
                                        <p:tgtEl>
                                          <p:spTgt spid="6">
                                            <p:graphicEl>
                                              <a:dgm id="{86B9F488-8930-4394-B068-FB2DA038AE93}"/>
                                            </p:graphicEl>
                                          </p:spTgt>
                                        </p:tgtEl>
                                        <p:attrNameLst>
                                          <p:attrName>ppt_x</p:attrName>
                                        </p:attrNameLst>
                                      </p:cBhvr>
                                      <p:tavLst>
                                        <p:tav tm="0">
                                          <p:val>
                                            <p:strVal val="#ppt_x"/>
                                          </p:val>
                                        </p:tav>
                                        <p:tav tm="100000">
                                          <p:val>
                                            <p:strVal val="#ppt_x"/>
                                          </p:val>
                                        </p:tav>
                                      </p:tavLst>
                                    </p:anim>
                                    <p:anim calcmode="lin" valueType="num">
                                      <p:cBhvr>
                                        <p:cTn id="149" dur="1000" fill="hold"/>
                                        <p:tgtEl>
                                          <p:spTgt spid="6">
                                            <p:graphicEl>
                                              <a:dgm id="{86B9F488-8930-4394-B068-FB2DA038AE93}"/>
                                            </p:graphic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7" presetClass="entr" presetSubtype="0" fill="hold" grpId="0" nodeType="clickEffect">
                                  <p:stCondLst>
                                    <p:cond delay="0"/>
                                  </p:stCondLst>
                                  <p:childTnLst>
                                    <p:set>
                                      <p:cBhvr>
                                        <p:cTn id="153" dur="1" fill="hold">
                                          <p:stCondLst>
                                            <p:cond delay="0"/>
                                          </p:stCondLst>
                                        </p:cTn>
                                        <p:tgtEl>
                                          <p:spTgt spid="6">
                                            <p:graphicEl>
                                              <a:dgm id="{B51C6161-505D-4778-8142-7260B7B6603A}"/>
                                            </p:graphicEl>
                                          </p:spTgt>
                                        </p:tgtEl>
                                        <p:attrNameLst>
                                          <p:attrName>style.visibility</p:attrName>
                                        </p:attrNameLst>
                                      </p:cBhvr>
                                      <p:to>
                                        <p:strVal val="visible"/>
                                      </p:to>
                                    </p:set>
                                    <p:animEffect transition="in" filter="fade">
                                      <p:cBhvr>
                                        <p:cTn id="154" dur="1000"/>
                                        <p:tgtEl>
                                          <p:spTgt spid="6">
                                            <p:graphicEl>
                                              <a:dgm id="{B51C6161-505D-4778-8142-7260B7B6603A}"/>
                                            </p:graphicEl>
                                          </p:spTgt>
                                        </p:tgtEl>
                                      </p:cBhvr>
                                    </p:animEffect>
                                    <p:anim calcmode="lin" valueType="num">
                                      <p:cBhvr>
                                        <p:cTn id="155" dur="1000" fill="hold"/>
                                        <p:tgtEl>
                                          <p:spTgt spid="6">
                                            <p:graphicEl>
                                              <a:dgm id="{B51C6161-505D-4778-8142-7260B7B6603A}"/>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51C6161-505D-4778-8142-7260B7B6603A}"/>
                                            </p:graphicEl>
                                          </p:spTgt>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6">
                                            <p:graphicEl>
                                              <a:dgm id="{C60898BA-11C3-4ACB-9FBD-77086CAB8F7C}"/>
                                            </p:graphicEl>
                                          </p:spTgt>
                                        </p:tgtEl>
                                        <p:attrNameLst>
                                          <p:attrName>style.visibility</p:attrName>
                                        </p:attrNameLst>
                                      </p:cBhvr>
                                      <p:to>
                                        <p:strVal val="visible"/>
                                      </p:to>
                                    </p:set>
                                    <p:animEffect transition="in" filter="fade">
                                      <p:cBhvr>
                                        <p:cTn id="159" dur="1000"/>
                                        <p:tgtEl>
                                          <p:spTgt spid="6">
                                            <p:graphicEl>
                                              <a:dgm id="{C60898BA-11C3-4ACB-9FBD-77086CAB8F7C}"/>
                                            </p:graphicEl>
                                          </p:spTgt>
                                        </p:tgtEl>
                                      </p:cBhvr>
                                    </p:animEffect>
                                    <p:anim calcmode="lin" valueType="num">
                                      <p:cBhvr>
                                        <p:cTn id="160" dur="1000" fill="hold"/>
                                        <p:tgtEl>
                                          <p:spTgt spid="6">
                                            <p:graphicEl>
                                              <a:dgm id="{C60898BA-11C3-4ACB-9FBD-77086CAB8F7C}"/>
                                            </p:graphicEl>
                                          </p:spTgt>
                                        </p:tgtEl>
                                        <p:attrNameLst>
                                          <p:attrName>ppt_x</p:attrName>
                                        </p:attrNameLst>
                                      </p:cBhvr>
                                      <p:tavLst>
                                        <p:tav tm="0">
                                          <p:val>
                                            <p:strVal val="#ppt_x"/>
                                          </p:val>
                                        </p:tav>
                                        <p:tav tm="100000">
                                          <p:val>
                                            <p:strVal val="#ppt_x"/>
                                          </p:val>
                                        </p:tav>
                                      </p:tavLst>
                                    </p:anim>
                                    <p:anim calcmode="lin" valueType="num">
                                      <p:cBhvr>
                                        <p:cTn id="161" dur="1000" fill="hold"/>
                                        <p:tgtEl>
                                          <p:spTgt spid="6">
                                            <p:graphicEl>
                                              <a:dgm id="{C60898BA-11C3-4ACB-9FBD-77086CAB8F7C}"/>
                                            </p:graphic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7" presetClass="entr" presetSubtype="0" fill="hold" grpId="0" nodeType="clickEffect">
                                  <p:stCondLst>
                                    <p:cond delay="0"/>
                                  </p:stCondLst>
                                  <p:childTnLst>
                                    <p:set>
                                      <p:cBhvr>
                                        <p:cTn id="165" dur="1" fill="hold">
                                          <p:stCondLst>
                                            <p:cond delay="0"/>
                                          </p:stCondLst>
                                        </p:cTn>
                                        <p:tgtEl>
                                          <p:spTgt spid="6">
                                            <p:graphicEl>
                                              <a:dgm id="{AF65E8D9-B119-4CCF-9922-A874454D9C89}"/>
                                            </p:graphicEl>
                                          </p:spTgt>
                                        </p:tgtEl>
                                        <p:attrNameLst>
                                          <p:attrName>style.visibility</p:attrName>
                                        </p:attrNameLst>
                                      </p:cBhvr>
                                      <p:to>
                                        <p:strVal val="visible"/>
                                      </p:to>
                                    </p:set>
                                    <p:animEffect transition="in" filter="fade">
                                      <p:cBhvr>
                                        <p:cTn id="166" dur="1000"/>
                                        <p:tgtEl>
                                          <p:spTgt spid="6">
                                            <p:graphicEl>
                                              <a:dgm id="{AF65E8D9-B119-4CCF-9922-A874454D9C89}"/>
                                            </p:graphicEl>
                                          </p:spTgt>
                                        </p:tgtEl>
                                      </p:cBhvr>
                                    </p:animEffect>
                                    <p:anim calcmode="lin" valueType="num">
                                      <p:cBhvr>
                                        <p:cTn id="167" dur="1000" fill="hold"/>
                                        <p:tgtEl>
                                          <p:spTgt spid="6">
                                            <p:graphicEl>
                                              <a:dgm id="{AF65E8D9-B119-4CCF-9922-A874454D9C89}"/>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AF65E8D9-B119-4CCF-9922-A874454D9C89}"/>
                                            </p:graphicEl>
                                          </p:spTgt>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6">
                                            <p:graphicEl>
                                              <a:dgm id="{F76A92F6-2691-4C72-9C8C-9A6FCEC8ABCC}"/>
                                            </p:graphicEl>
                                          </p:spTgt>
                                        </p:tgtEl>
                                        <p:attrNameLst>
                                          <p:attrName>style.visibility</p:attrName>
                                        </p:attrNameLst>
                                      </p:cBhvr>
                                      <p:to>
                                        <p:strVal val="visible"/>
                                      </p:to>
                                    </p:set>
                                    <p:animEffect transition="in" filter="fade">
                                      <p:cBhvr>
                                        <p:cTn id="171" dur="1000"/>
                                        <p:tgtEl>
                                          <p:spTgt spid="6">
                                            <p:graphicEl>
                                              <a:dgm id="{F76A92F6-2691-4C72-9C8C-9A6FCEC8ABCC}"/>
                                            </p:graphicEl>
                                          </p:spTgt>
                                        </p:tgtEl>
                                      </p:cBhvr>
                                    </p:animEffect>
                                    <p:anim calcmode="lin" valueType="num">
                                      <p:cBhvr>
                                        <p:cTn id="172" dur="1000" fill="hold"/>
                                        <p:tgtEl>
                                          <p:spTgt spid="6">
                                            <p:graphicEl>
                                              <a:dgm id="{F76A92F6-2691-4C72-9C8C-9A6FCEC8ABCC}"/>
                                            </p:graphicEl>
                                          </p:spTgt>
                                        </p:tgtEl>
                                        <p:attrNameLst>
                                          <p:attrName>ppt_x</p:attrName>
                                        </p:attrNameLst>
                                      </p:cBhvr>
                                      <p:tavLst>
                                        <p:tav tm="0">
                                          <p:val>
                                            <p:strVal val="#ppt_x"/>
                                          </p:val>
                                        </p:tav>
                                        <p:tav tm="100000">
                                          <p:val>
                                            <p:strVal val="#ppt_x"/>
                                          </p:val>
                                        </p:tav>
                                      </p:tavLst>
                                    </p:anim>
                                    <p:anim calcmode="lin" valueType="num">
                                      <p:cBhvr>
                                        <p:cTn id="173" dur="1000" fill="hold"/>
                                        <p:tgtEl>
                                          <p:spTgt spid="6">
                                            <p:graphicEl>
                                              <a:dgm id="{F76A92F6-2691-4C72-9C8C-9A6FCEC8ABCC}"/>
                                            </p:graphicEl>
                                          </p:spTgt>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7" presetClass="entr" presetSubtype="0" fill="hold" grpId="0" nodeType="clickEffect">
                                  <p:stCondLst>
                                    <p:cond delay="0"/>
                                  </p:stCondLst>
                                  <p:childTnLst>
                                    <p:set>
                                      <p:cBhvr>
                                        <p:cTn id="177" dur="1" fill="hold">
                                          <p:stCondLst>
                                            <p:cond delay="0"/>
                                          </p:stCondLst>
                                        </p:cTn>
                                        <p:tgtEl>
                                          <p:spTgt spid="6">
                                            <p:graphicEl>
                                              <a:dgm id="{D71256EB-36B7-40FD-89FB-DF9D2D3D3E3F}"/>
                                            </p:graphicEl>
                                          </p:spTgt>
                                        </p:tgtEl>
                                        <p:attrNameLst>
                                          <p:attrName>style.visibility</p:attrName>
                                        </p:attrNameLst>
                                      </p:cBhvr>
                                      <p:to>
                                        <p:strVal val="visible"/>
                                      </p:to>
                                    </p:set>
                                    <p:animEffect transition="in" filter="fade">
                                      <p:cBhvr>
                                        <p:cTn id="178" dur="1000"/>
                                        <p:tgtEl>
                                          <p:spTgt spid="6">
                                            <p:graphicEl>
                                              <a:dgm id="{D71256EB-36B7-40FD-89FB-DF9D2D3D3E3F}"/>
                                            </p:graphicEl>
                                          </p:spTgt>
                                        </p:tgtEl>
                                      </p:cBhvr>
                                    </p:animEffect>
                                    <p:anim calcmode="lin" valueType="num">
                                      <p:cBhvr>
                                        <p:cTn id="179" dur="1000" fill="hold"/>
                                        <p:tgtEl>
                                          <p:spTgt spid="6">
                                            <p:graphicEl>
                                              <a:dgm id="{D71256EB-36B7-40FD-89FB-DF9D2D3D3E3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D71256EB-36B7-40FD-89FB-DF9D2D3D3E3F}"/>
                                            </p:graphicEl>
                                          </p:spTgt>
                                        </p:tgtEl>
                                        <p:attrNameLst>
                                          <p:attrName>ppt_y</p:attrName>
                                        </p:attrNameLst>
                                      </p:cBhvr>
                                      <p:tavLst>
                                        <p:tav tm="0">
                                          <p:val>
                                            <p:strVal val="#ppt_y-.1"/>
                                          </p:val>
                                        </p:tav>
                                        <p:tav tm="100000">
                                          <p:val>
                                            <p:strVal val="#ppt_y"/>
                                          </p:val>
                                        </p:tav>
                                      </p:tavLst>
                                    </p:anim>
                                  </p:childTnLst>
                                </p:cTn>
                              </p:par>
                              <p:par>
                                <p:cTn id="181" presetID="47" presetClass="entr" presetSubtype="0" fill="hold" grpId="0" nodeType="withEffect">
                                  <p:stCondLst>
                                    <p:cond delay="0"/>
                                  </p:stCondLst>
                                  <p:childTnLst>
                                    <p:set>
                                      <p:cBhvr>
                                        <p:cTn id="182" dur="1" fill="hold">
                                          <p:stCondLst>
                                            <p:cond delay="0"/>
                                          </p:stCondLst>
                                        </p:cTn>
                                        <p:tgtEl>
                                          <p:spTgt spid="6">
                                            <p:graphicEl>
                                              <a:dgm id="{E3DB34B8-5BA7-4B02-9C56-F2CB2265F311}"/>
                                            </p:graphicEl>
                                          </p:spTgt>
                                        </p:tgtEl>
                                        <p:attrNameLst>
                                          <p:attrName>style.visibility</p:attrName>
                                        </p:attrNameLst>
                                      </p:cBhvr>
                                      <p:to>
                                        <p:strVal val="visible"/>
                                      </p:to>
                                    </p:set>
                                    <p:animEffect transition="in" filter="fade">
                                      <p:cBhvr>
                                        <p:cTn id="183" dur="1000"/>
                                        <p:tgtEl>
                                          <p:spTgt spid="6">
                                            <p:graphicEl>
                                              <a:dgm id="{E3DB34B8-5BA7-4B02-9C56-F2CB2265F311}"/>
                                            </p:graphicEl>
                                          </p:spTgt>
                                        </p:tgtEl>
                                      </p:cBhvr>
                                    </p:animEffect>
                                    <p:anim calcmode="lin" valueType="num">
                                      <p:cBhvr>
                                        <p:cTn id="184" dur="1000" fill="hold"/>
                                        <p:tgtEl>
                                          <p:spTgt spid="6">
                                            <p:graphicEl>
                                              <a:dgm id="{E3DB34B8-5BA7-4B02-9C56-F2CB2265F311}"/>
                                            </p:graphicEl>
                                          </p:spTgt>
                                        </p:tgtEl>
                                        <p:attrNameLst>
                                          <p:attrName>ppt_x</p:attrName>
                                        </p:attrNameLst>
                                      </p:cBhvr>
                                      <p:tavLst>
                                        <p:tav tm="0">
                                          <p:val>
                                            <p:strVal val="#ppt_x"/>
                                          </p:val>
                                        </p:tav>
                                        <p:tav tm="100000">
                                          <p:val>
                                            <p:strVal val="#ppt_x"/>
                                          </p:val>
                                        </p:tav>
                                      </p:tavLst>
                                    </p:anim>
                                    <p:anim calcmode="lin" valueType="num">
                                      <p:cBhvr>
                                        <p:cTn id="185" dur="1000" fill="hold"/>
                                        <p:tgtEl>
                                          <p:spTgt spid="6">
                                            <p:graphicEl>
                                              <a:dgm id="{E3DB34B8-5BA7-4B02-9C56-F2CB2265F311}"/>
                                            </p:graphicEl>
                                          </p:spTgt>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7" presetClass="entr" presetSubtype="0" fill="hold" grpId="0" nodeType="clickEffect">
                                  <p:stCondLst>
                                    <p:cond delay="0"/>
                                  </p:stCondLst>
                                  <p:childTnLst>
                                    <p:set>
                                      <p:cBhvr>
                                        <p:cTn id="189" dur="1" fill="hold">
                                          <p:stCondLst>
                                            <p:cond delay="0"/>
                                          </p:stCondLst>
                                        </p:cTn>
                                        <p:tgtEl>
                                          <p:spTgt spid="6">
                                            <p:graphicEl>
                                              <a:dgm id="{5919FA17-1B25-4B0A-A028-3E26DA70CF11}"/>
                                            </p:graphicEl>
                                          </p:spTgt>
                                        </p:tgtEl>
                                        <p:attrNameLst>
                                          <p:attrName>style.visibility</p:attrName>
                                        </p:attrNameLst>
                                      </p:cBhvr>
                                      <p:to>
                                        <p:strVal val="visible"/>
                                      </p:to>
                                    </p:set>
                                    <p:animEffect transition="in" filter="fade">
                                      <p:cBhvr>
                                        <p:cTn id="190" dur="1000"/>
                                        <p:tgtEl>
                                          <p:spTgt spid="6">
                                            <p:graphicEl>
                                              <a:dgm id="{5919FA17-1B25-4B0A-A028-3E26DA70CF11}"/>
                                            </p:graphicEl>
                                          </p:spTgt>
                                        </p:tgtEl>
                                      </p:cBhvr>
                                    </p:animEffect>
                                    <p:anim calcmode="lin" valueType="num">
                                      <p:cBhvr>
                                        <p:cTn id="191" dur="1000" fill="hold"/>
                                        <p:tgtEl>
                                          <p:spTgt spid="6">
                                            <p:graphicEl>
                                              <a:dgm id="{5919FA17-1B25-4B0A-A028-3E26DA70CF11}"/>
                                            </p:graphicEl>
                                          </p:spTgt>
                                        </p:tgtEl>
                                        <p:attrNameLst>
                                          <p:attrName>ppt_x</p:attrName>
                                        </p:attrNameLst>
                                      </p:cBhvr>
                                      <p:tavLst>
                                        <p:tav tm="0">
                                          <p:val>
                                            <p:strVal val="#ppt_x"/>
                                          </p:val>
                                        </p:tav>
                                        <p:tav tm="100000">
                                          <p:val>
                                            <p:strVal val="#ppt_x"/>
                                          </p:val>
                                        </p:tav>
                                      </p:tavLst>
                                    </p:anim>
                                    <p:anim calcmode="lin" valueType="num">
                                      <p:cBhvr>
                                        <p:cTn id="192" dur="1000" fill="hold"/>
                                        <p:tgtEl>
                                          <p:spTgt spid="6">
                                            <p:graphicEl>
                                              <a:dgm id="{5919FA17-1B25-4B0A-A028-3E26DA70CF11}"/>
                                            </p:graphicEl>
                                          </p:spTgt>
                                        </p:tgtEl>
                                        <p:attrNameLst>
                                          <p:attrName>ppt_y</p:attrName>
                                        </p:attrNameLst>
                                      </p:cBhvr>
                                      <p:tavLst>
                                        <p:tav tm="0">
                                          <p:val>
                                            <p:strVal val="#ppt_y-.1"/>
                                          </p:val>
                                        </p:tav>
                                        <p:tav tm="100000">
                                          <p:val>
                                            <p:strVal val="#ppt_y"/>
                                          </p:val>
                                        </p:tav>
                                      </p:tavLst>
                                    </p:anim>
                                  </p:childTnLst>
                                </p:cTn>
                              </p:par>
                              <p:par>
                                <p:cTn id="193" presetID="47" presetClass="entr" presetSubtype="0" fill="hold" grpId="0" nodeType="withEffect">
                                  <p:stCondLst>
                                    <p:cond delay="0"/>
                                  </p:stCondLst>
                                  <p:childTnLst>
                                    <p:set>
                                      <p:cBhvr>
                                        <p:cTn id="194" dur="1" fill="hold">
                                          <p:stCondLst>
                                            <p:cond delay="0"/>
                                          </p:stCondLst>
                                        </p:cTn>
                                        <p:tgtEl>
                                          <p:spTgt spid="6">
                                            <p:graphicEl>
                                              <a:dgm id="{3C97FE2E-B9D0-491C-87E2-A1D5A797940F}"/>
                                            </p:graphicEl>
                                          </p:spTgt>
                                        </p:tgtEl>
                                        <p:attrNameLst>
                                          <p:attrName>style.visibility</p:attrName>
                                        </p:attrNameLst>
                                      </p:cBhvr>
                                      <p:to>
                                        <p:strVal val="visible"/>
                                      </p:to>
                                    </p:set>
                                    <p:animEffect transition="in" filter="fade">
                                      <p:cBhvr>
                                        <p:cTn id="195" dur="1000"/>
                                        <p:tgtEl>
                                          <p:spTgt spid="6">
                                            <p:graphicEl>
                                              <a:dgm id="{3C97FE2E-B9D0-491C-87E2-A1D5A797940F}"/>
                                            </p:graphicEl>
                                          </p:spTgt>
                                        </p:tgtEl>
                                      </p:cBhvr>
                                    </p:animEffect>
                                    <p:anim calcmode="lin" valueType="num">
                                      <p:cBhvr>
                                        <p:cTn id="196" dur="1000" fill="hold"/>
                                        <p:tgtEl>
                                          <p:spTgt spid="6">
                                            <p:graphicEl>
                                              <a:dgm id="{3C97FE2E-B9D0-491C-87E2-A1D5A797940F}"/>
                                            </p:graphicEl>
                                          </p:spTgt>
                                        </p:tgtEl>
                                        <p:attrNameLst>
                                          <p:attrName>ppt_x</p:attrName>
                                        </p:attrNameLst>
                                      </p:cBhvr>
                                      <p:tavLst>
                                        <p:tav tm="0">
                                          <p:val>
                                            <p:strVal val="#ppt_x"/>
                                          </p:val>
                                        </p:tav>
                                        <p:tav tm="100000">
                                          <p:val>
                                            <p:strVal val="#ppt_x"/>
                                          </p:val>
                                        </p:tav>
                                      </p:tavLst>
                                    </p:anim>
                                    <p:anim calcmode="lin" valueType="num">
                                      <p:cBhvr>
                                        <p:cTn id="197" dur="1000" fill="hold"/>
                                        <p:tgtEl>
                                          <p:spTgt spid="6">
                                            <p:graphicEl>
                                              <a:dgm id="{3C97FE2E-B9D0-491C-87E2-A1D5A797940F}"/>
                                            </p:graphicEl>
                                          </p:spTgt>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7" presetClass="entr" presetSubtype="0" fill="hold" grpId="0" nodeType="clickEffect">
                                  <p:stCondLst>
                                    <p:cond delay="0"/>
                                  </p:stCondLst>
                                  <p:childTnLst>
                                    <p:set>
                                      <p:cBhvr>
                                        <p:cTn id="201" dur="1" fill="hold">
                                          <p:stCondLst>
                                            <p:cond delay="0"/>
                                          </p:stCondLst>
                                        </p:cTn>
                                        <p:tgtEl>
                                          <p:spTgt spid="6">
                                            <p:graphicEl>
                                              <a:dgm id="{F0CE97EB-DAFA-45BE-9787-E01A2FC29267}"/>
                                            </p:graphicEl>
                                          </p:spTgt>
                                        </p:tgtEl>
                                        <p:attrNameLst>
                                          <p:attrName>style.visibility</p:attrName>
                                        </p:attrNameLst>
                                      </p:cBhvr>
                                      <p:to>
                                        <p:strVal val="visible"/>
                                      </p:to>
                                    </p:set>
                                    <p:animEffect transition="in" filter="fade">
                                      <p:cBhvr>
                                        <p:cTn id="202" dur="1000"/>
                                        <p:tgtEl>
                                          <p:spTgt spid="6">
                                            <p:graphicEl>
                                              <a:dgm id="{F0CE97EB-DAFA-45BE-9787-E01A2FC29267}"/>
                                            </p:graphicEl>
                                          </p:spTgt>
                                        </p:tgtEl>
                                      </p:cBhvr>
                                    </p:animEffect>
                                    <p:anim calcmode="lin" valueType="num">
                                      <p:cBhvr>
                                        <p:cTn id="203" dur="1000" fill="hold"/>
                                        <p:tgtEl>
                                          <p:spTgt spid="6">
                                            <p:graphicEl>
                                              <a:dgm id="{F0CE97EB-DAFA-45BE-9787-E01A2FC29267}"/>
                                            </p:graphicEl>
                                          </p:spTgt>
                                        </p:tgtEl>
                                        <p:attrNameLst>
                                          <p:attrName>ppt_x</p:attrName>
                                        </p:attrNameLst>
                                      </p:cBhvr>
                                      <p:tavLst>
                                        <p:tav tm="0">
                                          <p:val>
                                            <p:strVal val="#ppt_x"/>
                                          </p:val>
                                        </p:tav>
                                        <p:tav tm="100000">
                                          <p:val>
                                            <p:strVal val="#ppt_x"/>
                                          </p:val>
                                        </p:tav>
                                      </p:tavLst>
                                    </p:anim>
                                    <p:anim calcmode="lin" valueType="num">
                                      <p:cBhvr>
                                        <p:cTn id="204" dur="1000" fill="hold"/>
                                        <p:tgtEl>
                                          <p:spTgt spid="6">
                                            <p:graphicEl>
                                              <a:dgm id="{F0CE97EB-DAFA-45BE-9787-E01A2FC29267}"/>
                                            </p:graphicEl>
                                          </p:spTgt>
                                        </p:tgtEl>
                                        <p:attrNameLst>
                                          <p:attrName>ppt_y</p:attrName>
                                        </p:attrNameLst>
                                      </p:cBhvr>
                                      <p:tavLst>
                                        <p:tav tm="0">
                                          <p:val>
                                            <p:strVal val="#ppt_y-.1"/>
                                          </p:val>
                                        </p:tav>
                                        <p:tav tm="100000">
                                          <p:val>
                                            <p:strVal val="#ppt_y"/>
                                          </p:val>
                                        </p:tav>
                                      </p:tavLst>
                                    </p:anim>
                                  </p:childTnLst>
                                </p:cTn>
                              </p:par>
                              <p:par>
                                <p:cTn id="205" presetID="47" presetClass="entr" presetSubtype="0" fill="hold" grpId="0" nodeType="withEffect">
                                  <p:stCondLst>
                                    <p:cond delay="0"/>
                                  </p:stCondLst>
                                  <p:childTnLst>
                                    <p:set>
                                      <p:cBhvr>
                                        <p:cTn id="206" dur="1" fill="hold">
                                          <p:stCondLst>
                                            <p:cond delay="0"/>
                                          </p:stCondLst>
                                        </p:cTn>
                                        <p:tgtEl>
                                          <p:spTgt spid="6">
                                            <p:graphicEl>
                                              <a:dgm id="{4D86026F-82E1-4DFB-9F42-40F172B1A01A}"/>
                                            </p:graphicEl>
                                          </p:spTgt>
                                        </p:tgtEl>
                                        <p:attrNameLst>
                                          <p:attrName>style.visibility</p:attrName>
                                        </p:attrNameLst>
                                      </p:cBhvr>
                                      <p:to>
                                        <p:strVal val="visible"/>
                                      </p:to>
                                    </p:set>
                                    <p:animEffect transition="in" filter="fade">
                                      <p:cBhvr>
                                        <p:cTn id="207" dur="1000"/>
                                        <p:tgtEl>
                                          <p:spTgt spid="6">
                                            <p:graphicEl>
                                              <a:dgm id="{4D86026F-82E1-4DFB-9F42-40F172B1A01A}"/>
                                            </p:graphicEl>
                                          </p:spTgt>
                                        </p:tgtEl>
                                      </p:cBhvr>
                                    </p:animEffect>
                                    <p:anim calcmode="lin" valueType="num">
                                      <p:cBhvr>
                                        <p:cTn id="208" dur="1000" fill="hold"/>
                                        <p:tgtEl>
                                          <p:spTgt spid="6">
                                            <p:graphicEl>
                                              <a:dgm id="{4D86026F-82E1-4DFB-9F42-40F172B1A01A}"/>
                                            </p:graphicEl>
                                          </p:spTgt>
                                        </p:tgtEl>
                                        <p:attrNameLst>
                                          <p:attrName>ppt_x</p:attrName>
                                        </p:attrNameLst>
                                      </p:cBhvr>
                                      <p:tavLst>
                                        <p:tav tm="0">
                                          <p:val>
                                            <p:strVal val="#ppt_x"/>
                                          </p:val>
                                        </p:tav>
                                        <p:tav tm="100000">
                                          <p:val>
                                            <p:strVal val="#ppt_x"/>
                                          </p:val>
                                        </p:tav>
                                      </p:tavLst>
                                    </p:anim>
                                    <p:anim calcmode="lin" valueType="num">
                                      <p:cBhvr>
                                        <p:cTn id="209" dur="1000" fill="hold"/>
                                        <p:tgtEl>
                                          <p:spTgt spid="6">
                                            <p:graphicEl>
                                              <a:dgm id="{4D86026F-82E1-4DFB-9F42-40F172B1A01A}"/>
                                            </p:graphicEl>
                                          </p:spTgt>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14" presetClass="entr" presetSubtype="10" fill="hold" grpId="0" nodeType="clickEffect">
                                  <p:stCondLst>
                                    <p:cond delay="0"/>
                                  </p:stCondLst>
                                  <p:childTnLst>
                                    <p:set>
                                      <p:cBhvr>
                                        <p:cTn id="213" dur="1" fill="hold">
                                          <p:stCondLst>
                                            <p:cond delay="0"/>
                                          </p:stCondLst>
                                        </p:cTn>
                                        <p:tgtEl>
                                          <p:spTgt spid="7"/>
                                        </p:tgtEl>
                                        <p:attrNameLst>
                                          <p:attrName>style.visibility</p:attrName>
                                        </p:attrNameLst>
                                      </p:cBhvr>
                                      <p:to>
                                        <p:strVal val="visible"/>
                                      </p:to>
                                    </p:set>
                                    <p:animEffect transition="in" filter="randombar(horizontal)">
                                      <p:cBhvr>
                                        <p:cTn id="214" dur="500"/>
                                        <p:tgtEl>
                                          <p:spTgt spid="7"/>
                                        </p:tgtEl>
                                      </p:cBhvr>
                                    </p:animEffect>
                                  </p:childTnLst>
                                </p:cTn>
                              </p:par>
                            </p:childTnLst>
                          </p:cTn>
                        </p:par>
                      </p:childTnLst>
                    </p:cTn>
                  </p:par>
                  <p:par>
                    <p:cTn id="215" fill="hold">
                      <p:stCondLst>
                        <p:cond delay="indefinite"/>
                      </p:stCondLst>
                      <p:childTnLst>
                        <p:par>
                          <p:cTn id="216" fill="hold">
                            <p:stCondLst>
                              <p:cond delay="0"/>
                            </p:stCondLst>
                            <p:childTnLst>
                              <p:par>
                                <p:cTn id="217" presetID="14" presetClass="entr" presetSubtype="10" fill="hold" grpId="0" nodeType="clickEffect">
                                  <p:stCondLst>
                                    <p:cond delay="0"/>
                                  </p:stCondLst>
                                  <p:childTnLst>
                                    <p:set>
                                      <p:cBhvr>
                                        <p:cTn id="218" dur="1" fill="hold">
                                          <p:stCondLst>
                                            <p:cond delay="0"/>
                                          </p:stCondLst>
                                        </p:cTn>
                                        <p:tgtEl>
                                          <p:spTgt spid="8"/>
                                        </p:tgtEl>
                                        <p:attrNameLst>
                                          <p:attrName>style.visibility</p:attrName>
                                        </p:attrNameLst>
                                      </p:cBhvr>
                                      <p:to>
                                        <p:strVal val="visible"/>
                                      </p:to>
                                    </p:set>
                                    <p:animEffect transition="in" filter="randombar(horizontal)">
                                      <p:cBhvr>
                                        <p:cTn id="2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3" grpId="0"/>
      <p:bldP spid="5"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FF7D5-08A5-45DF-95FB-D124212ED8D9}"/>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日曜日</a:t>
            </a:r>
            <a:br>
              <a:rPr kumimoji="1" lang="ja-JP" altLang="en-US" dirty="0"/>
            </a:br>
            <a:r>
              <a:rPr kumimoji="1" lang="ja-JP" altLang="en-US" dirty="0"/>
              <a:t>神の聖所に住むとは、実生活でどのように　実践できますか？</a:t>
            </a:r>
          </a:p>
        </p:txBody>
      </p:sp>
    </p:spTree>
    <p:extLst>
      <p:ext uri="{BB962C8B-B14F-4D97-AF65-F5344CB8AC3E}">
        <p14:creationId xmlns:p14="http://schemas.microsoft.com/office/powerpoint/2010/main" val="422286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6B747E12-FE54-6178-0726-63EF163750E8}"/>
              </a:ext>
            </a:extLst>
          </p:cNvPr>
          <p:cNvSpPr>
            <a:spLocks noGrp="1" noRot="1" noMove="1" noResize="1" noEditPoints="1" noAdjustHandles="1" noChangeArrowheads="1" noChangeShapeType="1"/>
          </p:cNvSpPr>
          <p:nvPr/>
        </p:nvSpPr>
        <p:spPr>
          <a:xfrm>
            <a:off x="0" y="0"/>
            <a:ext cx="12191999" cy="1030377"/>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9C83029-5B80-44CE-D4A1-992481EE6C8B}"/>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シオンの平和</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612A36-0835-2168-5B33-9BDC277255D1}"/>
              </a:ext>
            </a:extLst>
          </p:cNvPr>
          <p:cNvSpPr txBox="1"/>
          <p:nvPr/>
        </p:nvSpPr>
        <p:spPr>
          <a:xfrm>
            <a:off x="1454987" y="584775"/>
            <a:ext cx="9282023" cy="40011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rgbClr val="C00000"/>
                </a:solidFill>
                <a:latin typeface="+mn-ea"/>
              </a:rPr>
              <a:t>エルサレムのために平安を祈れ、「エルサレムを愛する者は栄え、</a:t>
            </a:r>
            <a:r>
              <a:rPr lang="en" sz="2000" b="1" dirty="0">
                <a:solidFill>
                  <a:srgbClr val="C00000"/>
                </a:solidFill>
                <a:latin typeface="+mn-ea"/>
              </a:rPr>
              <a:t>(</a:t>
            </a:r>
            <a:r>
              <a:rPr lang="ja-JP" altLang="en-US" sz="2000" b="1" dirty="0">
                <a:solidFill>
                  <a:srgbClr val="C00000"/>
                </a:solidFill>
                <a:latin typeface="+mn-ea"/>
              </a:rPr>
              <a:t>詩篇</a:t>
            </a:r>
            <a:r>
              <a:rPr lang="en" sz="2000" b="1" dirty="0">
                <a:solidFill>
                  <a:srgbClr val="C00000"/>
                </a:solidFill>
                <a:latin typeface="+mn-ea"/>
              </a:rPr>
              <a:t> 122:6)</a:t>
            </a:r>
            <a:endParaRPr lang="es-ES" sz="2000" b="1" dirty="0">
              <a:solidFill>
                <a:srgbClr val="C00000"/>
              </a:solidFill>
              <a:latin typeface="+mn-ea"/>
            </a:endParaRPr>
          </a:p>
        </p:txBody>
      </p:sp>
      <p:sp>
        <p:nvSpPr>
          <p:cNvPr id="6" name="CuadroTexto 5">
            <a:extLst>
              <a:ext uri="{FF2B5EF4-FFF2-40B4-BE49-F238E27FC236}">
                <a16:creationId xmlns:a16="http://schemas.microsoft.com/office/drawing/2014/main" id="{054B2E88-0ECB-D201-F1E3-528BB623AFBB}"/>
              </a:ext>
            </a:extLst>
          </p:cNvPr>
          <p:cNvSpPr txBox="1"/>
          <p:nvPr/>
        </p:nvSpPr>
        <p:spPr>
          <a:xfrm>
            <a:off x="152400" y="1020156"/>
            <a:ext cx="5917720" cy="1323439"/>
          </a:xfrm>
          <a:prstGeom prst="rect">
            <a:avLst/>
          </a:prstGeom>
          <a:noFill/>
        </p:spPr>
        <p:txBody>
          <a:bodyPr wrap="square" rtlCol="0">
            <a:spAutoFit/>
          </a:bodyPr>
          <a:lstStyle/>
          <a:p>
            <a:pPr>
              <a:spcBef>
                <a:spcPts val="600"/>
              </a:spcBef>
            </a:pPr>
            <a:r>
              <a:rPr lang="ja-JP" altLang="en-US" sz="2000" b="1" dirty="0">
                <a:solidFill>
                  <a:schemeClr val="bg1"/>
                </a:solidFill>
                <a:effectLst>
                  <a:glow rad="25400">
                    <a:schemeClr val="tx1"/>
                  </a:glow>
                  <a:outerShdw blurRad="38100" dist="38100" dir="2700000" algn="tl">
                    <a:srgbClr val="000000">
                      <a:alpha val="43137"/>
                    </a:srgbClr>
                  </a:outerShdw>
                </a:effectLst>
              </a:rPr>
              <a:t>詩篇</a:t>
            </a:r>
            <a:r>
              <a:rPr lang="en-US" altLang="ja-JP" sz="2000" b="1" dirty="0">
                <a:solidFill>
                  <a:schemeClr val="bg1"/>
                </a:solidFill>
                <a:effectLst>
                  <a:glow rad="25400">
                    <a:schemeClr val="tx1"/>
                  </a:glow>
                  <a:outerShdw blurRad="38100" dist="38100" dir="2700000" algn="tl">
                    <a:srgbClr val="000000">
                      <a:alpha val="43137"/>
                    </a:srgbClr>
                  </a:outerShdw>
                </a:effectLst>
              </a:rPr>
              <a:t>122</a:t>
            </a:r>
            <a:r>
              <a:rPr lang="ja-JP" altLang="en-US" sz="2000" b="1" dirty="0">
                <a:solidFill>
                  <a:schemeClr val="bg1"/>
                </a:solidFill>
                <a:effectLst>
                  <a:glow rad="25400">
                    <a:schemeClr val="tx1"/>
                  </a:glow>
                  <a:outerShdw blurRad="38100" dist="38100" dir="2700000" algn="tl">
                    <a:srgbClr val="000000">
                      <a:alpha val="43137"/>
                    </a:srgbClr>
                  </a:outerShdw>
                </a:effectLst>
              </a:rPr>
              <a:t>篇は、「緩やかな」詩篇、「昇天」詩篇、「巡礼」詩篇と呼ばれる詩篇群に属する。これらの詩篇は、巡礼者たちが年に一度の祭りを祝う　ためにエルサレムに向かうときに歌われた。</a:t>
            </a:r>
            <a:endParaRPr lang="en" sz="2000" b="1" dirty="0">
              <a:solidFill>
                <a:schemeClr val="bg1"/>
              </a:solidFill>
              <a:effectLst>
                <a:glow rad="25400">
                  <a:schemeClr val="tx1"/>
                </a:glow>
                <a:outerShdw blurRad="38100" dist="38100" dir="2700000" algn="tl">
                  <a:srgbClr val="000000">
                    <a:alpha val="43137"/>
                  </a:srgbClr>
                </a:outerShdw>
              </a:effectLst>
            </a:endParaRPr>
          </a:p>
        </p:txBody>
      </p:sp>
      <p:graphicFrame>
        <p:nvGraphicFramePr>
          <p:cNvPr id="11" name="Diagrama 10">
            <a:extLst>
              <a:ext uri="{FF2B5EF4-FFF2-40B4-BE49-F238E27FC236}">
                <a16:creationId xmlns:a16="http://schemas.microsoft.com/office/drawing/2014/main" id="{CD35C462-D842-9A31-967E-16C5DB5DB9A5}"/>
              </a:ext>
            </a:extLst>
          </p:cNvPr>
          <p:cNvGraphicFramePr/>
          <p:nvPr>
            <p:extLst>
              <p:ext uri="{D42A27DB-BD31-4B8C-83A1-F6EECF244321}">
                <p14:modId xmlns:p14="http://schemas.microsoft.com/office/powerpoint/2010/main" val="3851162434"/>
              </p:ext>
            </p:extLst>
          </p:nvPr>
        </p:nvGraphicFramePr>
        <p:xfrm>
          <a:off x="5870814" y="4955986"/>
          <a:ext cx="5917720" cy="1195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361559B-AA5C-8D77-2F0C-ADC86BCB45AC}"/>
              </a:ext>
            </a:extLst>
          </p:cNvPr>
          <p:cNvSpPr txBox="1"/>
          <p:nvPr/>
        </p:nvSpPr>
        <p:spPr>
          <a:xfrm>
            <a:off x="5338619" y="6273225"/>
            <a:ext cx="6912554" cy="400110"/>
          </a:xfrm>
          <a:prstGeom prst="rect">
            <a:avLst/>
          </a:prstGeom>
          <a:noFill/>
        </p:spPr>
        <p:txBody>
          <a:bodyPr wrap="square" rtlCol="0">
            <a:spAutoFit/>
          </a:bodyPr>
          <a:lstStyle>
            <a:defPPr>
              <a:defRPr lang="es-ES"/>
            </a:defPPr>
            <a:lvl1pPr>
              <a:spcBef>
                <a:spcPts val="600"/>
              </a:spcBef>
              <a:defRPr sz="2000" b="1">
                <a:solidFill>
                  <a:schemeClr val="bg1"/>
                </a:solidFill>
                <a:effectLst>
                  <a:glow rad="25400">
                    <a:schemeClr val="tx1"/>
                  </a:glow>
                  <a:outerShdw blurRad="38100" dist="38100" dir="2700000" algn="tl">
                    <a:srgbClr val="000000">
                      <a:alpha val="43137"/>
                    </a:srgbClr>
                  </a:outerShdw>
                </a:effectLst>
              </a:defRPr>
            </a:lvl1pPr>
          </a:lstStyle>
          <a:p>
            <a:r>
              <a:rPr lang="ja-JP" altLang="en-US" dirty="0"/>
              <a:t>神との出会いを喜ぶ者は、教会の益を求める（詩</a:t>
            </a:r>
            <a:r>
              <a:rPr lang="en-US" altLang="ja-JP" dirty="0"/>
              <a:t>122:9</a:t>
            </a:r>
            <a:r>
              <a:rPr lang="ja-JP" altLang="en-US" dirty="0"/>
              <a:t>）。</a:t>
            </a:r>
            <a:endParaRPr lang="en" dirty="0"/>
          </a:p>
        </p:txBody>
      </p:sp>
      <p:pic>
        <p:nvPicPr>
          <p:cNvPr id="4" name="Imagen 3" descr="Un grupo de personas disfrazadas&#10;&#10;Descripción generada automáticamente con confianza baja">
            <a:extLst>
              <a:ext uri="{FF2B5EF4-FFF2-40B4-BE49-F238E27FC236}">
                <a16:creationId xmlns:a16="http://schemas.microsoft.com/office/drawing/2014/main" id="{8D8E9764-981A-1CEF-DC47-29F3F80A241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24600" y="1063183"/>
            <a:ext cx="5715000" cy="3024185"/>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0665A50E-6D24-B42D-D6EE-1D6A1259C16E}"/>
              </a:ext>
            </a:extLst>
          </p:cNvPr>
          <p:cNvSpPr txBox="1"/>
          <p:nvPr/>
        </p:nvSpPr>
        <p:spPr>
          <a:xfrm>
            <a:off x="5504842" y="4238776"/>
            <a:ext cx="6461760" cy="707886"/>
          </a:xfrm>
          <a:prstGeom prst="rect">
            <a:avLst/>
          </a:prstGeom>
          <a:noFill/>
        </p:spPr>
        <p:txBody>
          <a:bodyPr wrap="square" rtlCol="0">
            <a:spAutoFit/>
          </a:bodyPr>
          <a:lstStyle>
            <a:defPPr>
              <a:defRPr lang="es-ES"/>
            </a:defPPr>
            <a:lvl1pPr>
              <a:spcBef>
                <a:spcPts val="600"/>
              </a:spcBef>
              <a:defRPr sz="2000" b="1">
                <a:solidFill>
                  <a:schemeClr val="bg1"/>
                </a:solidFill>
                <a:effectLst>
                  <a:glow rad="25400">
                    <a:schemeClr val="tx1"/>
                  </a:glow>
                  <a:outerShdw blurRad="38100" dist="38100" dir="2700000" algn="tl">
                    <a:srgbClr val="000000">
                      <a:alpha val="43137"/>
                    </a:srgbClr>
                  </a:outerShdw>
                </a:effectLst>
              </a:defRPr>
            </a:lvl1pPr>
          </a:lstStyle>
          <a:p>
            <a:r>
              <a:rPr lang="ja-JP" altLang="en-US" dirty="0"/>
              <a:t>しかし、詩篇</a:t>
            </a:r>
            <a:r>
              <a:rPr lang="en-US" altLang="ja-JP" dirty="0"/>
              <a:t>122</a:t>
            </a:r>
            <a:r>
              <a:rPr lang="ja-JP" altLang="en-US" dirty="0"/>
              <a:t>篇の中で最も際立っているのは、平和への祈りである：</a:t>
            </a:r>
            <a:endParaRPr lang="en" dirty="0"/>
          </a:p>
        </p:txBody>
      </p:sp>
      <p:pic>
        <p:nvPicPr>
          <p:cNvPr id="13" name="Imagen 12" descr="Imagen que contiene persona, hombre, interior, sostener&#10;&#10;Descripción generada automáticamente">
            <a:extLst>
              <a:ext uri="{FF2B5EF4-FFF2-40B4-BE49-F238E27FC236}">
                <a16:creationId xmlns:a16="http://schemas.microsoft.com/office/drawing/2014/main" id="{FEB60AFD-AFF2-E7BF-4C14-D6E6F06531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3350" y="4373492"/>
            <a:ext cx="3084077" cy="2313058"/>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Torre de una casa&#10;&#10;Descripción generada automáticamente">
            <a:extLst>
              <a:ext uri="{FF2B5EF4-FFF2-40B4-BE49-F238E27FC236}">
                <a16:creationId xmlns:a16="http://schemas.microsoft.com/office/drawing/2014/main" id="{CF9A36EC-4F53-C875-9B6E-55FBE0D2EF8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52800" y="4383745"/>
            <a:ext cx="1850446" cy="2313058"/>
          </a:xfrm>
          <a:prstGeom prst="snip2DiagRect">
            <a:avLst>
              <a:gd name="adj1" fmla="val 20590"/>
              <a:gd name="adj2" fmla="val 0"/>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488BDEC-D5C0-484F-BF57-A0619A692340}"/>
              </a:ext>
            </a:extLst>
          </p:cNvPr>
          <p:cNvSpPr txBox="1"/>
          <p:nvPr/>
        </p:nvSpPr>
        <p:spPr>
          <a:xfrm>
            <a:off x="151389" y="3350849"/>
            <a:ext cx="5944611" cy="1015663"/>
          </a:xfrm>
          <a:prstGeom prst="rect">
            <a:avLst/>
          </a:prstGeom>
          <a:noFill/>
        </p:spPr>
        <p:txBody>
          <a:bodyPr wrap="square">
            <a:spAutoFit/>
          </a:bodyPr>
          <a:lstStyle/>
          <a:p>
            <a:pPr>
              <a:spcBef>
                <a:spcPts val="600"/>
              </a:spcBef>
            </a:pPr>
            <a:r>
              <a:rPr lang="ja-JP" altLang="en-US" sz="2000" b="1" dirty="0">
                <a:solidFill>
                  <a:schemeClr val="bg1"/>
                </a:solidFill>
                <a:effectLst>
                  <a:glow rad="25400">
                    <a:schemeClr val="tx1"/>
                  </a:glow>
                  <a:outerShdw blurRad="38100" dist="38100" dir="2700000" algn="tl">
                    <a:srgbClr val="000000">
                      <a:alpha val="43137"/>
                    </a:srgbClr>
                  </a:outerShdw>
                </a:effectLst>
              </a:rPr>
              <a:t>シオンに上るとき、誰もが神を賛美する（詩</a:t>
            </a:r>
            <a:r>
              <a:rPr lang="en-US" altLang="ja-JP" sz="2000" b="1" dirty="0">
                <a:solidFill>
                  <a:schemeClr val="bg1"/>
                </a:solidFill>
                <a:effectLst>
                  <a:glow rad="25400">
                    <a:schemeClr val="tx1"/>
                  </a:glow>
                  <a:outerShdw blurRad="38100" dist="38100" dir="2700000" algn="tl">
                    <a:srgbClr val="000000">
                      <a:alpha val="43137"/>
                    </a:srgbClr>
                  </a:outerShdw>
                </a:effectLst>
              </a:rPr>
              <a:t>122:4</a:t>
            </a:r>
            <a:r>
              <a:rPr lang="ja-JP" altLang="en-US" sz="2000" b="1" dirty="0">
                <a:solidFill>
                  <a:schemeClr val="bg1"/>
                </a:solidFill>
                <a:effectLst>
                  <a:glow rad="25400">
                    <a:schemeClr val="tx1"/>
                  </a:glow>
                  <a:outerShdw blurRad="38100" dist="38100" dir="2700000" algn="tl">
                    <a:srgbClr val="000000">
                      <a:alpha val="43137"/>
                    </a:srgbClr>
                  </a:outerShdw>
                </a:effectLst>
              </a:rPr>
              <a:t>）。それはまた、司法の問題を解決し、正義を見出す時でもあった（詩</a:t>
            </a:r>
            <a:r>
              <a:rPr lang="en-US" altLang="ja-JP" sz="2000" b="1" dirty="0">
                <a:solidFill>
                  <a:schemeClr val="bg1"/>
                </a:solidFill>
                <a:effectLst>
                  <a:glow rad="25400">
                    <a:schemeClr val="tx1"/>
                  </a:glow>
                  <a:outerShdw blurRad="38100" dist="38100" dir="2700000" algn="tl">
                    <a:srgbClr val="000000">
                      <a:alpha val="43137"/>
                    </a:srgbClr>
                  </a:outerShdw>
                </a:effectLst>
              </a:rPr>
              <a:t>122:5</a:t>
            </a:r>
            <a:r>
              <a:rPr lang="ja-JP" altLang="en-US" sz="2000" b="1" dirty="0">
                <a:solidFill>
                  <a:schemeClr val="bg1"/>
                </a:solidFill>
                <a:effectLst>
                  <a:glow rad="25400">
                    <a:schemeClr val="tx1"/>
                  </a:glow>
                  <a:outerShdw blurRad="38100" dist="38100" dir="2700000" algn="tl">
                    <a:srgbClr val="000000">
                      <a:alpha val="43137"/>
                    </a:srgbClr>
                  </a:outerShdw>
                </a:effectLst>
              </a:rPr>
              <a:t>）。</a:t>
            </a:r>
            <a:endParaRPr lang="en" sz="2000" b="1" dirty="0">
              <a:solidFill>
                <a:schemeClr val="bg1"/>
              </a:solidFill>
              <a:effectLst>
                <a:glow rad="25400">
                  <a:schemeClr val="tx1"/>
                </a:glow>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id="{BE514F36-0A4A-0BD2-8AEE-FF08F79235E3}"/>
              </a:ext>
            </a:extLst>
          </p:cNvPr>
          <p:cNvSpPr txBox="1"/>
          <p:nvPr/>
        </p:nvSpPr>
        <p:spPr>
          <a:xfrm>
            <a:off x="133350" y="2347127"/>
            <a:ext cx="5962650" cy="1015663"/>
          </a:xfrm>
          <a:prstGeom prst="rect">
            <a:avLst/>
          </a:prstGeom>
          <a:noFill/>
        </p:spPr>
        <p:txBody>
          <a:bodyPr wrap="square">
            <a:spAutoFit/>
          </a:bodyPr>
          <a:lstStyle/>
          <a:p>
            <a:pPr>
              <a:spcBef>
                <a:spcPts val="600"/>
              </a:spcBef>
            </a:pPr>
            <a:r>
              <a:rPr lang="ja-JP" altLang="en-US" sz="2000" b="1" dirty="0">
                <a:solidFill>
                  <a:schemeClr val="bg1"/>
                </a:solidFill>
                <a:effectLst>
                  <a:glow rad="25400">
                    <a:schemeClr val="tx1"/>
                  </a:glow>
                  <a:outerShdw blurRad="38100" dist="38100" dir="2700000" algn="tl">
                    <a:srgbClr val="000000">
                      <a:alpha val="43137"/>
                    </a:srgbClr>
                  </a:outerShdw>
                </a:effectLst>
              </a:rPr>
              <a:t>シオン山に登ると、巡礼者たちは喜びの賛美を　爆発させた： </a:t>
            </a:r>
            <a:r>
              <a:rPr lang="en-US" altLang="ja-JP" sz="2000" b="1" dirty="0">
                <a:solidFill>
                  <a:schemeClr val="bg1"/>
                </a:solidFill>
                <a:effectLst>
                  <a:glow rad="25400">
                    <a:schemeClr val="tx1"/>
                  </a:glow>
                  <a:outerShdw blurRad="38100" dist="38100" dir="2700000" algn="tl">
                    <a:srgbClr val="000000">
                      <a:alpha val="43137"/>
                    </a:srgbClr>
                  </a:outerShdw>
                </a:effectLst>
              </a:rPr>
              <a:t>"</a:t>
            </a:r>
            <a:r>
              <a:rPr lang="ja-JP" altLang="en-US" sz="2000" b="1" dirty="0">
                <a:solidFill>
                  <a:schemeClr val="bg1"/>
                </a:solidFill>
                <a:effectLst>
                  <a:glow rad="25400">
                    <a:schemeClr val="tx1"/>
                  </a:glow>
                  <a:outerShdw blurRad="38100" dist="38100" dir="2700000" algn="tl">
                    <a:srgbClr val="000000">
                      <a:alpha val="43137"/>
                    </a:srgbClr>
                  </a:outerShdw>
                </a:effectLst>
              </a:rPr>
              <a:t>エルサレムよ、私たちは今、あなたの門の内にいます！</a:t>
            </a:r>
            <a:r>
              <a:rPr lang="en-US" altLang="ja-JP" sz="2000" b="1" dirty="0">
                <a:solidFill>
                  <a:schemeClr val="bg1"/>
                </a:solidFill>
                <a:effectLst>
                  <a:glow rad="25400">
                    <a:schemeClr val="tx1"/>
                  </a:glow>
                  <a:outerShdw blurRad="38100" dist="38100" dir="2700000" algn="tl">
                    <a:srgbClr val="000000">
                      <a:alpha val="43137"/>
                    </a:srgbClr>
                  </a:outerShdw>
                </a:effectLst>
              </a:rPr>
              <a:t>"</a:t>
            </a:r>
            <a:r>
              <a:rPr lang="ja-JP" altLang="en-US" sz="2000" b="1" dirty="0">
                <a:solidFill>
                  <a:schemeClr val="bg1"/>
                </a:solidFill>
                <a:effectLst>
                  <a:glow rad="25400">
                    <a:schemeClr val="tx1"/>
                  </a:glow>
                  <a:outerShdw blurRad="38100" dist="38100" dir="2700000" algn="tl">
                    <a:srgbClr val="000000">
                      <a:alpha val="43137"/>
                    </a:srgbClr>
                  </a:outerShdw>
                </a:effectLst>
              </a:rPr>
              <a:t>（詩</a:t>
            </a:r>
            <a:r>
              <a:rPr lang="en-US" altLang="ja-JP" sz="2000" b="1" dirty="0">
                <a:solidFill>
                  <a:schemeClr val="bg1"/>
                </a:solidFill>
                <a:effectLst>
                  <a:glow rad="25400">
                    <a:schemeClr val="tx1"/>
                  </a:glow>
                  <a:outerShdw blurRad="38100" dist="38100" dir="2700000" algn="tl">
                    <a:srgbClr val="000000">
                      <a:alpha val="43137"/>
                    </a:srgbClr>
                  </a:outerShdw>
                </a:effectLst>
              </a:rPr>
              <a:t>122:2</a:t>
            </a:r>
            <a:r>
              <a:rPr lang="ja-JP" altLang="en-US" sz="2000" b="1" dirty="0">
                <a:solidFill>
                  <a:schemeClr val="bg1"/>
                </a:solidFill>
                <a:effectLst>
                  <a:glow rad="25400">
                    <a:schemeClr val="tx1"/>
                  </a:glow>
                  <a:outerShdw blurRad="38100" dist="38100" dir="2700000" algn="tl">
                    <a:srgbClr val="000000">
                      <a:alpha val="43137"/>
                    </a:srgbClr>
                  </a:outerShdw>
                </a:effectLst>
              </a:rPr>
              <a:t>）。</a:t>
            </a:r>
            <a:endParaRPr lang="en" sz="2000" b="1" dirty="0">
              <a:solidFill>
                <a:schemeClr val="bg1"/>
              </a:solidFill>
              <a:effectLst>
                <a:glow rad="254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1782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amond(out)">
                                      <p:cBhvr>
                                        <p:cTn id="24" dur="2000"/>
                                        <p:tgtEl>
                                          <p:spTgt spid="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upRight)">
                                      <p:cBhvr>
                                        <p:cTn id="43" dur="500"/>
                                        <p:tgtEl>
                                          <p:spTgt spid="1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1">
                                            <p:graphicEl>
                                              <a:dgm id="{964848BD-8B2A-4EAC-98A0-53C9B26E3344}"/>
                                            </p:graphicEl>
                                          </p:spTgt>
                                        </p:tgtEl>
                                        <p:attrNameLst>
                                          <p:attrName>style.visibility</p:attrName>
                                        </p:attrNameLst>
                                      </p:cBhvr>
                                      <p:to>
                                        <p:strVal val="visible"/>
                                      </p:to>
                                    </p:set>
                                    <p:anim calcmode="lin" valueType="num">
                                      <p:cBhvr>
                                        <p:cTn id="52" dur="500" fill="hold"/>
                                        <p:tgtEl>
                                          <p:spTgt spid="11">
                                            <p:graphicEl>
                                              <a:dgm id="{964848BD-8B2A-4EAC-98A0-53C9B26E3344}"/>
                                            </p:graphicEl>
                                          </p:spTgt>
                                        </p:tgtEl>
                                        <p:attrNameLst>
                                          <p:attrName>ppt_w</p:attrName>
                                        </p:attrNameLst>
                                      </p:cBhvr>
                                      <p:tavLst>
                                        <p:tav tm="0">
                                          <p:val>
                                            <p:fltVal val="0"/>
                                          </p:val>
                                        </p:tav>
                                        <p:tav tm="100000">
                                          <p:val>
                                            <p:strVal val="#ppt_w"/>
                                          </p:val>
                                        </p:tav>
                                      </p:tavLst>
                                    </p:anim>
                                    <p:anim calcmode="lin" valueType="num">
                                      <p:cBhvr>
                                        <p:cTn id="53" dur="500" fill="hold"/>
                                        <p:tgtEl>
                                          <p:spTgt spid="11">
                                            <p:graphicEl>
                                              <a:dgm id="{964848BD-8B2A-4EAC-98A0-53C9B26E3344}"/>
                                            </p:graphicEl>
                                          </p:spTgt>
                                        </p:tgtEl>
                                        <p:attrNameLst>
                                          <p:attrName>ppt_h</p:attrName>
                                        </p:attrNameLst>
                                      </p:cBhvr>
                                      <p:tavLst>
                                        <p:tav tm="0">
                                          <p:val>
                                            <p:fltVal val="0"/>
                                          </p:val>
                                        </p:tav>
                                        <p:tav tm="100000">
                                          <p:val>
                                            <p:strVal val="#ppt_h"/>
                                          </p:val>
                                        </p:tav>
                                      </p:tavLst>
                                    </p:anim>
                                    <p:animEffect transition="in" filter="fade">
                                      <p:cBhvr>
                                        <p:cTn id="54" dur="500"/>
                                        <p:tgtEl>
                                          <p:spTgt spid="11">
                                            <p:graphicEl>
                                              <a:dgm id="{964848BD-8B2A-4EAC-98A0-53C9B26E3344}"/>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1">
                                            <p:graphicEl>
                                              <a:dgm id="{49D4A529-3C7F-4926-972E-DC67FB6ED85F}"/>
                                            </p:graphicEl>
                                          </p:spTgt>
                                        </p:tgtEl>
                                        <p:attrNameLst>
                                          <p:attrName>style.visibility</p:attrName>
                                        </p:attrNameLst>
                                      </p:cBhvr>
                                      <p:to>
                                        <p:strVal val="visible"/>
                                      </p:to>
                                    </p:set>
                                    <p:anim calcmode="lin" valueType="num">
                                      <p:cBhvr>
                                        <p:cTn id="59" dur="500" fill="hold"/>
                                        <p:tgtEl>
                                          <p:spTgt spid="11">
                                            <p:graphicEl>
                                              <a:dgm id="{49D4A529-3C7F-4926-972E-DC67FB6ED85F}"/>
                                            </p:graphicEl>
                                          </p:spTgt>
                                        </p:tgtEl>
                                        <p:attrNameLst>
                                          <p:attrName>ppt_w</p:attrName>
                                        </p:attrNameLst>
                                      </p:cBhvr>
                                      <p:tavLst>
                                        <p:tav tm="0">
                                          <p:val>
                                            <p:fltVal val="0"/>
                                          </p:val>
                                        </p:tav>
                                        <p:tav tm="100000">
                                          <p:val>
                                            <p:strVal val="#ppt_w"/>
                                          </p:val>
                                        </p:tav>
                                      </p:tavLst>
                                    </p:anim>
                                    <p:anim calcmode="lin" valueType="num">
                                      <p:cBhvr>
                                        <p:cTn id="60" dur="500" fill="hold"/>
                                        <p:tgtEl>
                                          <p:spTgt spid="11">
                                            <p:graphicEl>
                                              <a:dgm id="{49D4A529-3C7F-4926-972E-DC67FB6ED85F}"/>
                                            </p:graphicEl>
                                          </p:spTgt>
                                        </p:tgtEl>
                                        <p:attrNameLst>
                                          <p:attrName>ppt_h</p:attrName>
                                        </p:attrNameLst>
                                      </p:cBhvr>
                                      <p:tavLst>
                                        <p:tav tm="0">
                                          <p:val>
                                            <p:fltVal val="0"/>
                                          </p:val>
                                        </p:tav>
                                        <p:tav tm="100000">
                                          <p:val>
                                            <p:strVal val="#ppt_h"/>
                                          </p:val>
                                        </p:tav>
                                      </p:tavLst>
                                    </p:anim>
                                    <p:animEffect transition="in" filter="fade">
                                      <p:cBhvr>
                                        <p:cTn id="61" dur="500"/>
                                        <p:tgtEl>
                                          <p:spTgt spid="11">
                                            <p:graphicEl>
                                              <a:dgm id="{49D4A529-3C7F-4926-972E-DC67FB6ED85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1">
                                            <p:graphicEl>
                                              <a:dgm id="{02DFEC9B-DDE1-4796-B840-4973809C5AC6}"/>
                                            </p:graphicEl>
                                          </p:spTgt>
                                        </p:tgtEl>
                                        <p:attrNameLst>
                                          <p:attrName>style.visibility</p:attrName>
                                        </p:attrNameLst>
                                      </p:cBhvr>
                                      <p:to>
                                        <p:strVal val="visible"/>
                                      </p:to>
                                    </p:set>
                                    <p:anim calcmode="lin" valueType="num">
                                      <p:cBhvr>
                                        <p:cTn id="66" dur="500" fill="hold"/>
                                        <p:tgtEl>
                                          <p:spTgt spid="11">
                                            <p:graphicEl>
                                              <a:dgm id="{02DFEC9B-DDE1-4796-B840-4973809C5AC6}"/>
                                            </p:graphicEl>
                                          </p:spTgt>
                                        </p:tgtEl>
                                        <p:attrNameLst>
                                          <p:attrName>ppt_w</p:attrName>
                                        </p:attrNameLst>
                                      </p:cBhvr>
                                      <p:tavLst>
                                        <p:tav tm="0">
                                          <p:val>
                                            <p:fltVal val="0"/>
                                          </p:val>
                                        </p:tav>
                                        <p:tav tm="100000">
                                          <p:val>
                                            <p:strVal val="#ppt_w"/>
                                          </p:val>
                                        </p:tav>
                                      </p:tavLst>
                                    </p:anim>
                                    <p:anim calcmode="lin" valueType="num">
                                      <p:cBhvr>
                                        <p:cTn id="67" dur="500" fill="hold"/>
                                        <p:tgtEl>
                                          <p:spTgt spid="11">
                                            <p:graphicEl>
                                              <a:dgm id="{02DFEC9B-DDE1-4796-B840-4973809C5AC6}"/>
                                            </p:graphicEl>
                                          </p:spTgt>
                                        </p:tgtEl>
                                        <p:attrNameLst>
                                          <p:attrName>ppt_h</p:attrName>
                                        </p:attrNameLst>
                                      </p:cBhvr>
                                      <p:tavLst>
                                        <p:tav tm="0">
                                          <p:val>
                                            <p:fltVal val="0"/>
                                          </p:val>
                                        </p:tav>
                                        <p:tav tm="100000">
                                          <p:val>
                                            <p:strVal val="#ppt_h"/>
                                          </p:val>
                                        </p:tav>
                                      </p:tavLst>
                                    </p:anim>
                                    <p:animEffect transition="in" filter="fade">
                                      <p:cBhvr>
                                        <p:cTn id="68" dur="500"/>
                                        <p:tgtEl>
                                          <p:spTgt spid="11">
                                            <p:graphicEl>
                                              <a:dgm id="{02DFEC9B-DDE1-4796-B840-4973809C5AC6}"/>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6"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strips(downRight)">
                                      <p:cBhvr>
                                        <p:cTn id="73" dur="500"/>
                                        <p:tgtEl>
                                          <p:spTgt spid="15"/>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p:bldSub>
          <a:bldDgm bld="one"/>
        </p:bldSub>
      </p:bldGraphic>
      <p:bldP spid="8" grpId="0"/>
      <p:bldP spid="10"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FF7D5-08A5-45DF-95FB-D124212ED8D9}"/>
              </a:ext>
            </a:extLst>
          </p:cNvPr>
          <p:cNvSpPr>
            <a:spLocks noGrp="1"/>
          </p:cNvSpPr>
          <p:nvPr>
            <p:ph type="title"/>
          </p:nvPr>
        </p:nvSpPr>
        <p:spPr>
          <a:xfrm>
            <a:off x="838200" y="2766218"/>
            <a:ext cx="10515600" cy="1325563"/>
          </a:xfrm>
        </p:spPr>
        <p:txBody>
          <a:bodyPr>
            <a:normAutofit fontScale="90000"/>
          </a:bodyPr>
          <a:lstStyle/>
          <a:p>
            <a:pPr algn="ctr"/>
            <a:r>
              <a:rPr kumimoji="1" lang="ja-JP" altLang="en-US" dirty="0"/>
              <a:t>月曜日</a:t>
            </a:r>
            <a:br>
              <a:rPr kumimoji="1" lang="ja-JP" altLang="en-US" dirty="0"/>
            </a:br>
            <a:r>
              <a:rPr kumimoji="1" lang="ja-JP" altLang="en-US" dirty="0"/>
              <a:t>祈ることに加えて、あなたは、</a:t>
            </a:r>
            <a:br>
              <a:rPr kumimoji="1" lang="en-US" altLang="ja-JP" dirty="0"/>
            </a:br>
            <a:r>
              <a:rPr kumimoji="1" lang="ja-JP" altLang="en-US" dirty="0"/>
              <a:t>平和のためにどのような貢献ができますか？</a:t>
            </a:r>
          </a:p>
        </p:txBody>
      </p:sp>
    </p:spTree>
    <p:extLst>
      <p:ext uri="{BB962C8B-B14F-4D97-AF65-F5344CB8AC3E}">
        <p14:creationId xmlns:p14="http://schemas.microsoft.com/office/powerpoint/2010/main" val="44351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92EB25C-FD27-08F8-DC1B-406174ECD753}"/>
              </a:ext>
            </a:extLst>
          </p:cNvPr>
          <p:cNvSpPr>
            <a:spLocks noGrp="1" noRot="1" noMove="1" noResize="1" noEditPoints="1" noAdjustHandles="1" noChangeArrowheads="1" noChangeShapeType="1"/>
          </p:cNvSpPr>
          <p:nvPr/>
        </p:nvSpPr>
        <p:spPr>
          <a:xfrm>
            <a:off x="0" y="0"/>
            <a:ext cx="12191999" cy="1131027"/>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6EECB99A-29A6-E3DF-C285-39ECD62D6E1A}"/>
              </a:ext>
            </a:extLst>
          </p:cNvPr>
          <p:cNvSpPr txBox="1"/>
          <p:nvPr/>
        </p:nvSpPr>
        <p:spPr>
          <a:xfrm>
            <a:off x="0" y="-47135"/>
            <a:ext cx="12192000" cy="6771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3800" b="1" i="0" u="none" strike="noStrike" kern="1200" cap="none" spc="300" normalizeH="0" baseline="0" noProof="0" dirty="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rPr>
              <a:t>シオンに生まれた者たち</a:t>
            </a:r>
            <a:endParaRPr kumimoji="0" lang="en" altLang="ja-JP" sz="3800" b="1" i="0" u="none" strike="noStrike" kern="1200" cap="none" spc="300" normalizeH="0" baseline="0" noProof="0" dirty="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5" name="CuadroTexto 4">
            <a:extLst>
              <a:ext uri="{FF2B5EF4-FFF2-40B4-BE49-F238E27FC236}">
                <a16:creationId xmlns:a16="http://schemas.microsoft.com/office/drawing/2014/main" id="{1D06917A-1ACF-53A7-49CE-973B3CB21600}"/>
              </a:ext>
            </a:extLst>
          </p:cNvPr>
          <p:cNvSpPr txBox="1"/>
          <p:nvPr/>
        </p:nvSpPr>
        <p:spPr>
          <a:xfrm>
            <a:off x="1982256" y="493085"/>
            <a:ext cx="925309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しかしシオンについては「／この者も、かの者もその中に生れた」と言われる。いと高き者みずからシオンを／堅く立てられるからである。</a:t>
            </a:r>
            <a:r>
              <a:rPr kumimoji="0" lang="en" altLang="ja-JP"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0" lang="ja-JP" altLang="en-US"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詩篇</a:t>
            </a:r>
            <a:r>
              <a:rPr kumimoji="0" lang="en" altLang="ja-JP"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87:5)</a:t>
            </a:r>
            <a:endParaRPr kumimoji="0" lang="es-ES" altLang="ja-JP" sz="2000" b="1" i="0" u="none" strike="noStrike" kern="1200" cap="none" spc="0" normalizeH="0" baseline="0" noProof="0" dirty="0">
              <a:ln>
                <a:noFill/>
              </a:ln>
              <a:solidFill>
                <a:srgbClr val="E3B84B">
                  <a:lumMod val="40000"/>
                  <a:lumOff val="60000"/>
                </a:srgbClr>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p:txBody>
      </p:sp>
      <p:graphicFrame>
        <p:nvGraphicFramePr>
          <p:cNvPr id="6" name="Diagrama 5">
            <a:extLst>
              <a:ext uri="{FF2B5EF4-FFF2-40B4-BE49-F238E27FC236}">
                <a16:creationId xmlns:a16="http://schemas.microsoft.com/office/drawing/2014/main" id="{B00E4C98-904A-1365-7B10-FBC2E25E31A3}"/>
              </a:ext>
            </a:extLst>
          </p:cNvPr>
          <p:cNvGraphicFramePr/>
          <p:nvPr>
            <p:extLst>
              <p:ext uri="{D42A27DB-BD31-4B8C-83A1-F6EECF244321}">
                <p14:modId xmlns:p14="http://schemas.microsoft.com/office/powerpoint/2010/main" val="2822946719"/>
              </p:ext>
            </p:extLst>
          </p:nvPr>
        </p:nvGraphicFramePr>
        <p:xfrm>
          <a:off x="3981336" y="1281857"/>
          <a:ext cx="800559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hombre, colorido, pasto, parado&#10;&#10;Descripción generada automáticamente">
            <a:extLst>
              <a:ext uri="{FF2B5EF4-FFF2-40B4-BE49-F238E27FC236}">
                <a16:creationId xmlns:a16="http://schemas.microsoft.com/office/drawing/2014/main" id="{79F7DE2C-361A-408C-0FF9-4C13BC007F9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7360" y="1263005"/>
            <a:ext cx="3629797" cy="3571875"/>
          </a:xfrm>
          <a:prstGeom prst="ellipse">
            <a:avLst/>
          </a:prstGeom>
          <a:ln w="63500" cap="rnd">
            <a:solidFill>
              <a:schemeClr val="accent3">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Edificio en medio de cuarto&#10;&#10;Descripción generada automáticamente con confianza baja">
            <a:extLst>
              <a:ext uri="{FF2B5EF4-FFF2-40B4-BE49-F238E27FC236}">
                <a16:creationId xmlns:a16="http://schemas.microsoft.com/office/drawing/2014/main" id="{3195AF85-32A5-9339-6580-CB2ECE0C6F2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358" y="4995138"/>
            <a:ext cx="3629797" cy="1752711"/>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spTree>
    <p:extLst>
      <p:ext uri="{BB962C8B-B14F-4D97-AF65-F5344CB8AC3E}">
        <p14:creationId xmlns:p14="http://schemas.microsoft.com/office/powerpoint/2010/main" val="23472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graphicEl>
                                              <a:dgm id="{56DE20F9-6278-4CCC-A5F9-19D4DC9D4ADD}"/>
                                            </p:graphicEl>
                                          </p:spTgt>
                                        </p:tgtEl>
                                        <p:attrNameLst>
                                          <p:attrName>style.visibility</p:attrName>
                                        </p:attrNameLst>
                                      </p:cBhvr>
                                      <p:to>
                                        <p:strVal val="visible"/>
                                      </p:to>
                                    </p:set>
                                    <p:anim calcmode="lin" valueType="num">
                                      <p:cBhvr>
                                        <p:cTn id="23" dur="500" fill="hold"/>
                                        <p:tgtEl>
                                          <p:spTgt spid="6">
                                            <p:graphicEl>
                                              <a:dgm id="{56DE20F9-6278-4CCC-A5F9-19D4DC9D4ADD}"/>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dgm id="{56DE20F9-6278-4CCC-A5F9-19D4DC9D4ADD}"/>
                                            </p:graphicEl>
                                          </p:spTgt>
                                        </p:tgtEl>
                                        <p:attrNameLst>
                                          <p:attrName>ppt_h</p:attrName>
                                        </p:attrNameLst>
                                      </p:cBhvr>
                                      <p:tavLst>
                                        <p:tav tm="0">
                                          <p:val>
                                            <p:fltVal val="0"/>
                                          </p:val>
                                        </p:tav>
                                        <p:tav tm="100000">
                                          <p:val>
                                            <p:strVal val="#ppt_h"/>
                                          </p:val>
                                        </p:tav>
                                      </p:tavLst>
                                    </p:anim>
                                    <p:animEffect transition="in" filter="fade">
                                      <p:cBhvr>
                                        <p:cTn id="25" dur="500"/>
                                        <p:tgtEl>
                                          <p:spTgt spid="6">
                                            <p:graphicEl>
                                              <a:dgm id="{56DE20F9-6278-4CCC-A5F9-19D4DC9D4AD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6">
                                            <p:graphicEl>
                                              <a:dgm id="{7CA2DE07-DA2E-4317-BEEE-64862645C7E3}"/>
                                            </p:graphicEl>
                                          </p:spTgt>
                                        </p:tgtEl>
                                        <p:attrNameLst>
                                          <p:attrName>style.visibility</p:attrName>
                                        </p:attrNameLst>
                                      </p:cBhvr>
                                      <p:to>
                                        <p:strVal val="visible"/>
                                      </p:to>
                                    </p:set>
                                    <p:anim calcmode="lin" valueType="num">
                                      <p:cBhvr>
                                        <p:cTn id="30" dur="500" fill="hold"/>
                                        <p:tgtEl>
                                          <p:spTgt spid="6">
                                            <p:graphicEl>
                                              <a:dgm id="{7CA2DE07-DA2E-4317-BEEE-64862645C7E3}"/>
                                            </p:graphicEl>
                                          </p:spTgt>
                                        </p:tgtEl>
                                        <p:attrNameLst>
                                          <p:attrName>ppt_x</p:attrName>
                                        </p:attrNameLst>
                                      </p:cBhvr>
                                      <p:tavLst>
                                        <p:tav tm="0">
                                          <p:val>
                                            <p:strVal val="#ppt_x"/>
                                          </p:val>
                                        </p:tav>
                                        <p:tav tm="100000">
                                          <p:val>
                                            <p:strVal val="#ppt_x"/>
                                          </p:val>
                                        </p:tav>
                                      </p:tavLst>
                                    </p:anim>
                                    <p:anim calcmode="lin" valueType="num">
                                      <p:cBhvr>
                                        <p:cTn id="31" dur="500" fill="hold"/>
                                        <p:tgtEl>
                                          <p:spTgt spid="6">
                                            <p:graphicEl>
                                              <a:dgm id="{7CA2DE07-DA2E-4317-BEEE-64862645C7E3}"/>
                                            </p:graphicEl>
                                          </p:spTgt>
                                        </p:tgtEl>
                                        <p:attrNameLst>
                                          <p:attrName>ppt_y</p:attrName>
                                        </p:attrNameLst>
                                      </p:cBhvr>
                                      <p:tavLst>
                                        <p:tav tm="0">
                                          <p:val>
                                            <p:strVal val="#ppt_y-#ppt_h/2"/>
                                          </p:val>
                                        </p:tav>
                                        <p:tav tm="100000">
                                          <p:val>
                                            <p:strVal val="#ppt_y"/>
                                          </p:val>
                                        </p:tav>
                                      </p:tavLst>
                                    </p:anim>
                                    <p:anim calcmode="lin" valueType="num">
                                      <p:cBhvr>
                                        <p:cTn id="32" dur="500" fill="hold"/>
                                        <p:tgtEl>
                                          <p:spTgt spid="6">
                                            <p:graphicEl>
                                              <a:dgm id="{7CA2DE07-DA2E-4317-BEEE-64862645C7E3}"/>
                                            </p:graphicEl>
                                          </p:spTgt>
                                        </p:tgtEl>
                                        <p:attrNameLst>
                                          <p:attrName>ppt_w</p:attrName>
                                        </p:attrNameLst>
                                      </p:cBhvr>
                                      <p:tavLst>
                                        <p:tav tm="0">
                                          <p:val>
                                            <p:strVal val="#ppt_w"/>
                                          </p:val>
                                        </p:tav>
                                        <p:tav tm="100000">
                                          <p:val>
                                            <p:strVal val="#ppt_w"/>
                                          </p:val>
                                        </p:tav>
                                      </p:tavLst>
                                    </p:anim>
                                    <p:anim calcmode="lin" valueType="num">
                                      <p:cBhvr>
                                        <p:cTn id="33" dur="500" fill="hold"/>
                                        <p:tgtEl>
                                          <p:spTgt spid="6">
                                            <p:graphicEl>
                                              <a:dgm id="{7CA2DE07-DA2E-4317-BEEE-64862645C7E3}"/>
                                            </p:graphic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750"/>
                                        <p:tgtEl>
                                          <p:spTgt spid="4"/>
                                        </p:tgtEl>
                                      </p:cBhvr>
                                    </p:animEffect>
                                  </p:childTnLst>
                                </p:cTn>
                              </p:par>
                              <p:par>
                                <p:cTn id="39" presetID="21" presetClass="entr" presetSubtype="1" fill="hold" nodeType="with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750"/>
                                        <p:tgtEl>
                                          <p:spTgt spid="10"/>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
                                            <p:graphicEl>
                                              <a:dgm id="{0789C492-748B-4C6B-AC96-FA276A0EC4CA}"/>
                                            </p:graphicEl>
                                          </p:spTgt>
                                        </p:tgtEl>
                                        <p:attrNameLst>
                                          <p:attrName>style.visibility</p:attrName>
                                        </p:attrNameLst>
                                      </p:cBhvr>
                                      <p:to>
                                        <p:strVal val="visible"/>
                                      </p:to>
                                    </p:set>
                                    <p:anim calcmode="lin" valueType="num">
                                      <p:cBhvr>
                                        <p:cTn id="45" dur="500" fill="hold"/>
                                        <p:tgtEl>
                                          <p:spTgt spid="6">
                                            <p:graphicEl>
                                              <a:dgm id="{0789C492-748B-4C6B-AC96-FA276A0EC4CA}"/>
                                            </p:graphicEl>
                                          </p:spTgt>
                                        </p:tgtEl>
                                        <p:attrNameLst>
                                          <p:attrName>ppt_w</p:attrName>
                                        </p:attrNameLst>
                                      </p:cBhvr>
                                      <p:tavLst>
                                        <p:tav tm="0">
                                          <p:val>
                                            <p:fltVal val="0"/>
                                          </p:val>
                                        </p:tav>
                                        <p:tav tm="100000">
                                          <p:val>
                                            <p:strVal val="#ppt_w"/>
                                          </p:val>
                                        </p:tav>
                                      </p:tavLst>
                                    </p:anim>
                                    <p:anim calcmode="lin" valueType="num">
                                      <p:cBhvr>
                                        <p:cTn id="46" dur="500" fill="hold"/>
                                        <p:tgtEl>
                                          <p:spTgt spid="6">
                                            <p:graphicEl>
                                              <a:dgm id="{0789C492-748B-4C6B-AC96-FA276A0EC4CA}"/>
                                            </p:graphicEl>
                                          </p:spTgt>
                                        </p:tgtEl>
                                        <p:attrNameLst>
                                          <p:attrName>ppt_h</p:attrName>
                                        </p:attrNameLst>
                                      </p:cBhvr>
                                      <p:tavLst>
                                        <p:tav tm="0">
                                          <p:val>
                                            <p:fltVal val="0"/>
                                          </p:val>
                                        </p:tav>
                                        <p:tav tm="100000">
                                          <p:val>
                                            <p:strVal val="#ppt_h"/>
                                          </p:val>
                                        </p:tav>
                                      </p:tavLst>
                                    </p:anim>
                                    <p:animEffect transition="in" filter="fade">
                                      <p:cBhvr>
                                        <p:cTn id="47" dur="500"/>
                                        <p:tgtEl>
                                          <p:spTgt spid="6">
                                            <p:graphicEl>
                                              <a:dgm id="{0789C492-748B-4C6B-AC96-FA276A0EC4C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 fill="hold" grpId="0" nodeType="clickEffect">
                                  <p:stCondLst>
                                    <p:cond delay="0"/>
                                  </p:stCondLst>
                                  <p:childTnLst>
                                    <p:set>
                                      <p:cBhvr>
                                        <p:cTn id="51" dur="1" fill="hold">
                                          <p:stCondLst>
                                            <p:cond delay="0"/>
                                          </p:stCondLst>
                                        </p:cTn>
                                        <p:tgtEl>
                                          <p:spTgt spid="6">
                                            <p:graphicEl>
                                              <a:dgm id="{A9573854-EC1F-42CD-B148-61E20CC0D46C}"/>
                                            </p:graphicEl>
                                          </p:spTgt>
                                        </p:tgtEl>
                                        <p:attrNameLst>
                                          <p:attrName>style.visibility</p:attrName>
                                        </p:attrNameLst>
                                      </p:cBhvr>
                                      <p:to>
                                        <p:strVal val="visible"/>
                                      </p:to>
                                    </p:set>
                                    <p:anim calcmode="lin" valueType="num">
                                      <p:cBhvr>
                                        <p:cTn id="52" dur="500" fill="hold"/>
                                        <p:tgtEl>
                                          <p:spTgt spid="6">
                                            <p:graphicEl>
                                              <a:dgm id="{A9573854-EC1F-42CD-B148-61E20CC0D46C}"/>
                                            </p:graphicEl>
                                          </p:spTgt>
                                        </p:tgtEl>
                                        <p:attrNameLst>
                                          <p:attrName>ppt_x</p:attrName>
                                        </p:attrNameLst>
                                      </p:cBhvr>
                                      <p:tavLst>
                                        <p:tav tm="0">
                                          <p:val>
                                            <p:strVal val="#ppt_x"/>
                                          </p:val>
                                        </p:tav>
                                        <p:tav tm="100000">
                                          <p:val>
                                            <p:strVal val="#ppt_x"/>
                                          </p:val>
                                        </p:tav>
                                      </p:tavLst>
                                    </p:anim>
                                    <p:anim calcmode="lin" valueType="num">
                                      <p:cBhvr>
                                        <p:cTn id="53" dur="500" fill="hold"/>
                                        <p:tgtEl>
                                          <p:spTgt spid="6">
                                            <p:graphicEl>
                                              <a:dgm id="{A9573854-EC1F-42CD-B148-61E20CC0D46C}"/>
                                            </p:graphicEl>
                                          </p:spTgt>
                                        </p:tgtEl>
                                        <p:attrNameLst>
                                          <p:attrName>ppt_y</p:attrName>
                                        </p:attrNameLst>
                                      </p:cBhvr>
                                      <p:tavLst>
                                        <p:tav tm="0">
                                          <p:val>
                                            <p:strVal val="#ppt_y-#ppt_h/2"/>
                                          </p:val>
                                        </p:tav>
                                        <p:tav tm="100000">
                                          <p:val>
                                            <p:strVal val="#ppt_y"/>
                                          </p:val>
                                        </p:tav>
                                      </p:tavLst>
                                    </p:anim>
                                    <p:anim calcmode="lin" valueType="num">
                                      <p:cBhvr>
                                        <p:cTn id="54" dur="500" fill="hold"/>
                                        <p:tgtEl>
                                          <p:spTgt spid="6">
                                            <p:graphicEl>
                                              <a:dgm id="{A9573854-EC1F-42CD-B148-61E20CC0D46C}"/>
                                            </p:graphicEl>
                                          </p:spTgt>
                                        </p:tgtEl>
                                        <p:attrNameLst>
                                          <p:attrName>ppt_w</p:attrName>
                                        </p:attrNameLst>
                                      </p:cBhvr>
                                      <p:tavLst>
                                        <p:tav tm="0">
                                          <p:val>
                                            <p:strVal val="#ppt_w"/>
                                          </p:val>
                                        </p:tav>
                                        <p:tav tm="100000">
                                          <p:val>
                                            <p:strVal val="#ppt_w"/>
                                          </p:val>
                                        </p:tav>
                                      </p:tavLst>
                                    </p:anim>
                                    <p:anim calcmode="lin" valueType="num">
                                      <p:cBhvr>
                                        <p:cTn id="55" dur="500" fill="hold"/>
                                        <p:tgtEl>
                                          <p:spTgt spid="6">
                                            <p:graphicEl>
                                              <a:dgm id="{A9573854-EC1F-42CD-B148-61E20CC0D46C}"/>
                                            </p:graphicEl>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
                                            <p:graphicEl>
                                              <a:dgm id="{90A12649-6FB3-4144-AF24-21E53DECBA42}"/>
                                            </p:graphicEl>
                                          </p:spTgt>
                                        </p:tgtEl>
                                        <p:attrNameLst>
                                          <p:attrName>style.visibility</p:attrName>
                                        </p:attrNameLst>
                                      </p:cBhvr>
                                      <p:to>
                                        <p:strVal val="visible"/>
                                      </p:to>
                                    </p:set>
                                    <p:anim calcmode="lin" valueType="num">
                                      <p:cBhvr>
                                        <p:cTn id="60" dur="500" fill="hold"/>
                                        <p:tgtEl>
                                          <p:spTgt spid="6">
                                            <p:graphicEl>
                                              <a:dgm id="{90A12649-6FB3-4144-AF24-21E53DECBA42}"/>
                                            </p:graphicEl>
                                          </p:spTgt>
                                        </p:tgtEl>
                                        <p:attrNameLst>
                                          <p:attrName>ppt_w</p:attrName>
                                        </p:attrNameLst>
                                      </p:cBhvr>
                                      <p:tavLst>
                                        <p:tav tm="0">
                                          <p:val>
                                            <p:fltVal val="0"/>
                                          </p:val>
                                        </p:tav>
                                        <p:tav tm="100000">
                                          <p:val>
                                            <p:strVal val="#ppt_w"/>
                                          </p:val>
                                        </p:tav>
                                      </p:tavLst>
                                    </p:anim>
                                    <p:anim calcmode="lin" valueType="num">
                                      <p:cBhvr>
                                        <p:cTn id="61" dur="500" fill="hold"/>
                                        <p:tgtEl>
                                          <p:spTgt spid="6">
                                            <p:graphicEl>
                                              <a:dgm id="{90A12649-6FB3-4144-AF24-21E53DECBA42}"/>
                                            </p:graphicEl>
                                          </p:spTgt>
                                        </p:tgtEl>
                                        <p:attrNameLst>
                                          <p:attrName>ppt_h</p:attrName>
                                        </p:attrNameLst>
                                      </p:cBhvr>
                                      <p:tavLst>
                                        <p:tav tm="0">
                                          <p:val>
                                            <p:fltVal val="0"/>
                                          </p:val>
                                        </p:tav>
                                        <p:tav tm="100000">
                                          <p:val>
                                            <p:strVal val="#ppt_h"/>
                                          </p:val>
                                        </p:tav>
                                      </p:tavLst>
                                    </p:anim>
                                    <p:animEffect transition="in" filter="fade">
                                      <p:cBhvr>
                                        <p:cTn id="62" dur="500"/>
                                        <p:tgtEl>
                                          <p:spTgt spid="6">
                                            <p:graphicEl>
                                              <a:dgm id="{90A12649-6FB3-4144-AF24-21E53DECBA4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 fill="hold" grpId="0" nodeType="clickEffect">
                                  <p:stCondLst>
                                    <p:cond delay="0"/>
                                  </p:stCondLst>
                                  <p:childTnLst>
                                    <p:set>
                                      <p:cBhvr>
                                        <p:cTn id="66" dur="1" fill="hold">
                                          <p:stCondLst>
                                            <p:cond delay="0"/>
                                          </p:stCondLst>
                                        </p:cTn>
                                        <p:tgtEl>
                                          <p:spTgt spid="6">
                                            <p:graphicEl>
                                              <a:dgm id="{DD30CEA5-7B11-40BA-B514-F341D39D40DC}"/>
                                            </p:graphicEl>
                                          </p:spTgt>
                                        </p:tgtEl>
                                        <p:attrNameLst>
                                          <p:attrName>style.visibility</p:attrName>
                                        </p:attrNameLst>
                                      </p:cBhvr>
                                      <p:to>
                                        <p:strVal val="visible"/>
                                      </p:to>
                                    </p:set>
                                    <p:anim calcmode="lin" valueType="num">
                                      <p:cBhvr>
                                        <p:cTn id="67" dur="500" fill="hold"/>
                                        <p:tgtEl>
                                          <p:spTgt spid="6">
                                            <p:graphicEl>
                                              <a:dgm id="{DD30CEA5-7B11-40BA-B514-F341D39D40DC}"/>
                                            </p:graphicEl>
                                          </p:spTgt>
                                        </p:tgtEl>
                                        <p:attrNameLst>
                                          <p:attrName>ppt_x</p:attrName>
                                        </p:attrNameLst>
                                      </p:cBhvr>
                                      <p:tavLst>
                                        <p:tav tm="0">
                                          <p:val>
                                            <p:strVal val="#ppt_x"/>
                                          </p:val>
                                        </p:tav>
                                        <p:tav tm="100000">
                                          <p:val>
                                            <p:strVal val="#ppt_x"/>
                                          </p:val>
                                        </p:tav>
                                      </p:tavLst>
                                    </p:anim>
                                    <p:anim calcmode="lin" valueType="num">
                                      <p:cBhvr>
                                        <p:cTn id="68" dur="500" fill="hold"/>
                                        <p:tgtEl>
                                          <p:spTgt spid="6">
                                            <p:graphicEl>
                                              <a:dgm id="{DD30CEA5-7B11-40BA-B514-F341D39D40DC}"/>
                                            </p:graphicEl>
                                          </p:spTgt>
                                        </p:tgtEl>
                                        <p:attrNameLst>
                                          <p:attrName>ppt_y</p:attrName>
                                        </p:attrNameLst>
                                      </p:cBhvr>
                                      <p:tavLst>
                                        <p:tav tm="0">
                                          <p:val>
                                            <p:strVal val="#ppt_y-#ppt_h/2"/>
                                          </p:val>
                                        </p:tav>
                                        <p:tav tm="100000">
                                          <p:val>
                                            <p:strVal val="#ppt_y"/>
                                          </p:val>
                                        </p:tav>
                                      </p:tavLst>
                                    </p:anim>
                                    <p:anim calcmode="lin" valueType="num">
                                      <p:cBhvr>
                                        <p:cTn id="69" dur="500" fill="hold"/>
                                        <p:tgtEl>
                                          <p:spTgt spid="6">
                                            <p:graphicEl>
                                              <a:dgm id="{DD30CEA5-7B11-40BA-B514-F341D39D40DC}"/>
                                            </p:graphicEl>
                                          </p:spTgt>
                                        </p:tgtEl>
                                        <p:attrNameLst>
                                          <p:attrName>ppt_w</p:attrName>
                                        </p:attrNameLst>
                                      </p:cBhvr>
                                      <p:tavLst>
                                        <p:tav tm="0">
                                          <p:val>
                                            <p:strVal val="#ppt_w"/>
                                          </p:val>
                                        </p:tav>
                                        <p:tav tm="100000">
                                          <p:val>
                                            <p:strVal val="#ppt_w"/>
                                          </p:val>
                                        </p:tav>
                                      </p:tavLst>
                                    </p:anim>
                                    <p:anim calcmode="lin" valueType="num">
                                      <p:cBhvr>
                                        <p:cTn id="70" dur="500" fill="hold"/>
                                        <p:tgtEl>
                                          <p:spTgt spid="6">
                                            <p:graphicEl>
                                              <a:dgm id="{DD30CEA5-7B11-40BA-B514-F341D39D40DC}"/>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aso de leche">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2548</Words>
  <Application>Microsoft Office PowerPoint</Application>
  <PresentationFormat>Panorámica</PresentationFormat>
  <Paragraphs>80</Paragraphs>
  <Slides>15</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15</vt:i4>
      </vt:variant>
    </vt:vector>
  </HeadingPairs>
  <TitlesOfParts>
    <vt:vector size="24" baseType="lpstr">
      <vt:lpstr>Wingdings</vt:lpstr>
      <vt:lpstr>Arial</vt:lpstr>
      <vt:lpstr>Calibri Light</vt:lpstr>
      <vt:lpstr>Comic Sans MS</vt:lpstr>
      <vt:lpstr>Constantia</vt:lpstr>
      <vt:lpstr>Calibri</vt:lpstr>
      <vt:lpstr>游ゴシック</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日曜日 神の聖所に住むとは、実生活でどのように　実践できますか？</vt:lpstr>
      <vt:lpstr>Presentación de PowerPoint</vt:lpstr>
      <vt:lpstr>月曜日 祈ることに加えて、あなたは、 平和のためにどのような貢献ができますか？</vt:lpstr>
      <vt:lpstr>Presentación de PowerPoint</vt:lpstr>
      <vt:lpstr>火曜日 私達の宣教から、 シオニズム運動のような 排他性を排除するには、 どうしたらよいでしょうか？ </vt:lpstr>
      <vt:lpstr>Presentación de PowerPoint</vt:lpstr>
      <vt:lpstr>水曜日 災害と戦争の毎日にあって、 キリストの最終的な勝利を 確信しつづけるには、 どうしたらよいでしょうか？</vt:lpstr>
      <vt:lpstr>Presentación de PowerPoint</vt:lpstr>
      <vt:lpstr>木曜日 悪が栄え、弱者が搾取される 現実に苦しむ人に、 あなたはどのような言葉をかけますか？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77</cp:revision>
  <dcterms:created xsi:type="dcterms:W3CDTF">2024-02-24T16:03:15Z</dcterms:created>
  <dcterms:modified xsi:type="dcterms:W3CDTF">2024-03-09T15:54:16Z</dcterms:modified>
</cp:coreProperties>
</file>