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75" r:id="rId3"/>
    <p:sldId id="278" r:id="rId4"/>
    <p:sldId id="279" r:id="rId5"/>
    <p:sldId id="257" r:id="rId6"/>
    <p:sldId id="258" r:id="rId7"/>
    <p:sldId id="259" r:id="rId8"/>
    <p:sldId id="280" r:id="rId9"/>
    <p:sldId id="260" r:id="rId10"/>
    <p:sldId id="281" r:id="rId11"/>
    <p:sldId id="276" r:id="rId12"/>
    <p:sldId id="262" r:id="rId13"/>
    <p:sldId id="282" r:id="rId14"/>
    <p:sldId id="263" r:id="rId15"/>
    <p:sldId id="283" r:id="rId16"/>
    <p:sldId id="274" r:id="rId17"/>
    <p:sldId id="277" r:id="rId18"/>
    <p:sldId id="271" r:id="rId19"/>
    <p:sldId id="284" r:id="rId20"/>
    <p:sldId id="272" r:id="rId21"/>
  </p:sldIdLst>
  <p:sldSz cx="12192000" cy="6858000"/>
  <p:notesSz cx="6858000" cy="9144000"/>
  <p:embeddedFontLs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D5"/>
    <a:srgbClr val="E18B61"/>
    <a:srgbClr val="889FB8"/>
    <a:srgbClr val="99A0A7"/>
    <a:srgbClr val="A0DDE0"/>
    <a:srgbClr val="73CDD1"/>
    <a:srgbClr val="474062"/>
    <a:srgbClr val="5C537E"/>
    <a:srgbClr val="FF2D82"/>
    <a:srgbClr val="F20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CEEF6-C5D6-411B-8B42-B8FAA9AF6479}" v="4" dt="2024-04-13T12:56:35.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0" d="100"/>
          <a:sy n="100" d="100"/>
        </p:scale>
        <p:origin x="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4875-3509-4BD2-1283-82D27DF4E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FF61C5-B525-29F5-22A8-36CEA36C4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247233-5F94-AFB2-95AB-7C459B12537C}"/>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5" name="Marcador de pie de página 4">
            <a:extLst>
              <a:ext uri="{FF2B5EF4-FFF2-40B4-BE49-F238E27FC236}">
                <a16:creationId xmlns:a16="http://schemas.microsoft.com/office/drawing/2014/main" id="{1AE7660D-A579-6F22-2D2D-5E46BA9DB9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ABF3EA-4BB7-DE2E-C204-41E485E1F1B0}"/>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320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F4F8-50BE-AD5E-942F-CD19BD9CE2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9A7E9E-E77F-0C08-3E70-F258FDB4D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CB7A9-25CC-71B2-B9AF-FE890E14A2A9}"/>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5" name="Marcador de pie de página 4">
            <a:extLst>
              <a:ext uri="{FF2B5EF4-FFF2-40B4-BE49-F238E27FC236}">
                <a16:creationId xmlns:a16="http://schemas.microsoft.com/office/drawing/2014/main" id="{26356C2B-8A08-F0FE-4A57-A8768D547F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1FB862-053A-B816-FF53-12FDCF675A7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785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650D8-FEB3-B2E0-A590-87BDF1B0F7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E184A-8D68-4AB6-530E-19F2A77F8D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5F93E-FF3F-73A2-04A5-DC1BB0F4208A}"/>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5" name="Marcador de pie de página 4">
            <a:extLst>
              <a:ext uri="{FF2B5EF4-FFF2-40B4-BE49-F238E27FC236}">
                <a16:creationId xmlns:a16="http://schemas.microsoft.com/office/drawing/2014/main" id="{38FDEFCB-E941-6715-79E1-23134197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9C0A85-62B3-98CC-A894-73EDE9714D5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660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6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7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6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692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128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6954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0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87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D02D1-98AC-907E-DB67-81D02DDBC7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57DBC6-6127-54C6-5A1D-106A0C4947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CA1E45-0F13-5D8E-104F-73A56785E7E2}"/>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5" name="Marcador de pie de página 4">
            <a:extLst>
              <a:ext uri="{FF2B5EF4-FFF2-40B4-BE49-F238E27FC236}">
                <a16:creationId xmlns:a16="http://schemas.microsoft.com/office/drawing/2014/main" id="{D425B6D7-9228-B9D2-65BF-F59493BF77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795A6-9936-8A4A-7437-DEFC834878F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624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3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2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94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E5F51-9F05-17AC-220C-4A91FABBC4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E5D7A-3CA5-5C7A-F7E0-42064D15C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43AF69-973E-7058-1E1B-10DE9A212156}"/>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5" name="Marcador de pie de página 4">
            <a:extLst>
              <a:ext uri="{FF2B5EF4-FFF2-40B4-BE49-F238E27FC236}">
                <a16:creationId xmlns:a16="http://schemas.microsoft.com/office/drawing/2014/main" id="{581F33F7-852D-A6CB-24FE-9C7FEA52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3162C-4C0B-2482-88B7-DB52B496F09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207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481E-9019-B80B-7F80-0886A814ED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F21D96-B4A8-4F22-6785-16836A97AE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21BD8-1CF2-E04E-FCB8-D5D655DBCD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887FC19-DE6A-E03F-6C7C-3862D6F36252}"/>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6" name="Marcador de pie de página 5">
            <a:extLst>
              <a:ext uri="{FF2B5EF4-FFF2-40B4-BE49-F238E27FC236}">
                <a16:creationId xmlns:a16="http://schemas.microsoft.com/office/drawing/2014/main" id="{B330F905-9B60-BA4A-2FAD-EB0DA07823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1579DC-30D5-CC44-9DB7-DE8E399C2B48}"/>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588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75EA8-360A-3720-EA8C-96A0468504A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9DFECC-49D6-E4C3-96E8-CD2AC6F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F34A63-F946-6304-3349-CCD4854D57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68C1A0A-A038-54AC-9805-F1985846D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E370B3-7576-9224-3957-17DF71F41A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62E755-4B53-354D-CE3A-F5FF8777A791}"/>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8" name="Marcador de pie de página 7">
            <a:extLst>
              <a:ext uri="{FF2B5EF4-FFF2-40B4-BE49-F238E27FC236}">
                <a16:creationId xmlns:a16="http://schemas.microsoft.com/office/drawing/2014/main" id="{7C853014-052F-B0F3-2E19-0105D8EBD8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874040-5DBD-6F97-3653-0DC2024DBE4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20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8088-AFD6-6406-E6E6-70678F554D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40DF3F4-3DD2-B949-778E-217F39691CF1}"/>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4" name="Marcador de pie de página 3">
            <a:extLst>
              <a:ext uri="{FF2B5EF4-FFF2-40B4-BE49-F238E27FC236}">
                <a16:creationId xmlns:a16="http://schemas.microsoft.com/office/drawing/2014/main" id="{326E3D5A-183F-081E-8A81-720EA5B375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C4C70-890E-6B64-AC2F-64010979BAC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7471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BF016B-0BCF-DA07-CBBE-733012FD3035}"/>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3" name="Marcador de pie de página 2">
            <a:extLst>
              <a:ext uri="{FF2B5EF4-FFF2-40B4-BE49-F238E27FC236}">
                <a16:creationId xmlns:a16="http://schemas.microsoft.com/office/drawing/2014/main" id="{DD362595-A6C0-C5C0-3D43-246479BE24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2F8EF4-83E7-1782-8E41-27AFE493BBD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9532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92D27-420A-7038-E8FB-F3A5D109C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58E3D-4263-849D-38C4-6C247A4AE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3A75DA-F451-0DB1-B1D3-F4FBA59F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B6A437-8EE1-BF5B-96DD-AC7F9D8C9294}"/>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6" name="Marcador de pie de página 5">
            <a:extLst>
              <a:ext uri="{FF2B5EF4-FFF2-40B4-BE49-F238E27FC236}">
                <a16:creationId xmlns:a16="http://schemas.microsoft.com/office/drawing/2014/main" id="{DC5B2752-3C9E-A160-75ED-71FF9ED8FC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CD5066-D290-1CAA-E3C9-D4E8C3A5C09B}"/>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4287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F3BCA-865E-29E7-68A0-E83AF571A2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F3C2CD-3FCA-662A-E837-8A83070B1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FA65AC-2B34-DEFF-7363-D643E740D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760E6B-1196-786B-B993-CF193C99D6F9}"/>
              </a:ext>
            </a:extLst>
          </p:cNvPr>
          <p:cNvSpPr>
            <a:spLocks noGrp="1"/>
          </p:cNvSpPr>
          <p:nvPr>
            <p:ph type="dt" sz="half" idx="10"/>
          </p:nvPr>
        </p:nvSpPr>
        <p:spPr/>
        <p:txBody>
          <a:bodyPr/>
          <a:lstStyle/>
          <a:p>
            <a:fld id="{FE2B7CA8-529F-44B7-914D-1B87AC336B9D}" type="datetimeFigureOut">
              <a:rPr lang="es-ES" smtClean="0"/>
              <a:t>14/04/2024</a:t>
            </a:fld>
            <a:endParaRPr lang="es-ES"/>
          </a:p>
        </p:txBody>
      </p:sp>
      <p:sp>
        <p:nvSpPr>
          <p:cNvPr id="6" name="Marcador de pie de página 5">
            <a:extLst>
              <a:ext uri="{FF2B5EF4-FFF2-40B4-BE49-F238E27FC236}">
                <a16:creationId xmlns:a16="http://schemas.microsoft.com/office/drawing/2014/main" id="{2D1625B5-4CAC-BCC9-CD3B-2CE86F9E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98DF28-1991-1E55-5771-4DC99E741367}"/>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3813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337231-0C0F-8765-07C7-48D3A73F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1BF194-C620-E49D-C801-2ECBA229A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70D5E7-8BE0-F98C-3C72-BA4B3196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2B7CA8-529F-44B7-914D-1B87AC336B9D}" type="datetimeFigureOut">
              <a:rPr lang="es-ES" smtClean="0"/>
              <a:t>14/04/2024</a:t>
            </a:fld>
            <a:endParaRPr lang="es-ES"/>
          </a:p>
        </p:txBody>
      </p:sp>
      <p:sp>
        <p:nvSpPr>
          <p:cNvPr id="5" name="Marcador de pie de página 4">
            <a:extLst>
              <a:ext uri="{FF2B5EF4-FFF2-40B4-BE49-F238E27FC236}">
                <a16:creationId xmlns:a16="http://schemas.microsoft.com/office/drawing/2014/main" id="{F7CA03FD-F10C-51DC-A13D-55EA4A57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48E19F6-8C13-DEF6-9A4D-2C8EA5E1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AFCEE-77AA-43A3-B1CE-268EBBAB9D06}" type="slidenum">
              <a:rPr lang="es-ES" smtClean="0"/>
              <a:t>‹Nº›</a:t>
            </a:fld>
            <a:endParaRPr lang="es-ES"/>
          </a:p>
        </p:txBody>
      </p:sp>
    </p:spTree>
    <p:extLst>
      <p:ext uri="{BB962C8B-B14F-4D97-AF65-F5344CB8AC3E}">
        <p14:creationId xmlns:p14="http://schemas.microsoft.com/office/powerpoint/2010/main" val="111118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34199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38B80-96FB-BEFA-D2B7-BF74EEA1E75F}"/>
              </a:ext>
            </a:extLst>
          </p:cNvPr>
          <p:cNvSpPr txBox="1"/>
          <p:nvPr/>
        </p:nvSpPr>
        <p:spPr>
          <a:xfrm>
            <a:off x="2149642" y="757913"/>
            <a:ext cx="7892716" cy="3438294"/>
          </a:xfrm>
          <a:prstGeom prst="rect">
            <a:avLst/>
          </a:prstGeom>
          <a:noFill/>
        </p:spPr>
        <p:txBody>
          <a:bodyPr wrap="square" rtlCol="0">
            <a:prstTxWarp prst="textFadeDown">
              <a:avLst>
                <a:gd name="adj" fmla="val 17290"/>
              </a:avLst>
            </a:prstTxWarp>
            <a:spAutoFit/>
          </a:bodyPr>
          <a:lstStyle/>
          <a:p>
            <a:pPr algn="ctr"/>
            <a:r>
              <a:rPr lang="ja-JP" altLang="en-US" sz="7200" b="1" dirty="0">
                <a:ln w="25400" cmpd="sng">
                  <a:solidFill>
                    <a:srgbClr val="FFFF00"/>
                  </a:solidFill>
                  <a:prstDash val="solid"/>
                </a:ln>
                <a:solidFill>
                  <a:schemeClr val="bg1"/>
                </a:solidFill>
                <a:effectLst/>
                <a:latin typeface="+mn-ea"/>
              </a:rPr>
              <a:t>光は暗闇の</a:t>
            </a:r>
            <a:endParaRPr lang="en-US" altLang="ja-JP" sz="7200" b="1" dirty="0">
              <a:ln w="25400" cmpd="sng">
                <a:solidFill>
                  <a:srgbClr val="FFFF00"/>
                </a:solidFill>
                <a:prstDash val="solid"/>
              </a:ln>
              <a:solidFill>
                <a:schemeClr val="bg1"/>
              </a:solidFill>
              <a:effectLst/>
              <a:latin typeface="+mn-ea"/>
            </a:endParaRPr>
          </a:p>
          <a:p>
            <a:pPr algn="ctr"/>
            <a:r>
              <a:rPr lang="ja-JP" altLang="en-US" sz="7200" b="1" dirty="0">
                <a:ln w="25400" cmpd="sng">
                  <a:solidFill>
                    <a:srgbClr val="FFFF00"/>
                  </a:solidFill>
                  <a:prstDash val="solid"/>
                </a:ln>
                <a:solidFill>
                  <a:schemeClr val="bg1"/>
                </a:solidFill>
                <a:effectLst/>
                <a:latin typeface="+mn-ea"/>
              </a:rPr>
              <a:t>中で輝く</a:t>
            </a:r>
            <a:endParaRPr lang="en" sz="7200" b="1" spc="600" dirty="0">
              <a:ln w="25400" cmpd="sng">
                <a:solidFill>
                  <a:srgbClr val="FFFF00"/>
                </a:solidFill>
                <a:prstDash val="solid"/>
              </a:ln>
              <a:solidFill>
                <a:schemeClr val="bg1"/>
              </a:solidFill>
              <a:effectLst/>
              <a:latin typeface="+mn-ea"/>
            </a:endParaRPr>
          </a:p>
        </p:txBody>
      </p:sp>
      <p:sp>
        <p:nvSpPr>
          <p:cNvPr id="5" name="CuadroTexto 4">
            <a:extLst>
              <a:ext uri="{FF2B5EF4-FFF2-40B4-BE49-F238E27FC236}">
                <a16:creationId xmlns:a16="http://schemas.microsoft.com/office/drawing/2014/main" id="{F8258DF7-4841-EEAF-4B52-78106B53AFEA}"/>
              </a:ext>
            </a:extLst>
          </p:cNvPr>
          <p:cNvSpPr txBox="1"/>
          <p:nvPr/>
        </p:nvSpPr>
        <p:spPr>
          <a:xfrm>
            <a:off x="9338224" y="6424167"/>
            <a:ext cx="2634055" cy="369332"/>
          </a:xfrm>
          <a:prstGeom prst="rect">
            <a:avLst/>
          </a:prstGeom>
          <a:noFill/>
        </p:spPr>
        <p:txBody>
          <a:bodyPr wrap="none" rtlCol="0">
            <a:spAutoFit/>
          </a:bodyPr>
          <a:lstStyle/>
          <a:p>
            <a:pPr algn="r"/>
            <a:r>
              <a:rPr lang="en-US" altLang="ja-JP" b="1" dirty="0">
                <a:solidFill>
                  <a:srgbClr val="D8DBCF"/>
                </a:solidFill>
                <a:latin typeface="+mn-ea"/>
              </a:rPr>
              <a:t>2024</a:t>
            </a:r>
            <a:r>
              <a:rPr lang="ja-JP" altLang="en-US" b="1" dirty="0">
                <a:solidFill>
                  <a:srgbClr val="D8DBCF"/>
                </a:solidFill>
                <a:latin typeface="+mn-ea"/>
              </a:rPr>
              <a:t>年</a:t>
            </a:r>
            <a:r>
              <a:rPr lang="en-US" altLang="ja-JP" b="1" dirty="0">
                <a:solidFill>
                  <a:srgbClr val="D8DBCF"/>
                </a:solidFill>
                <a:latin typeface="+mn-ea"/>
              </a:rPr>
              <a:t>4</a:t>
            </a:r>
            <a:r>
              <a:rPr lang="ja-JP" altLang="en-US" b="1" dirty="0">
                <a:solidFill>
                  <a:srgbClr val="D8DBCF"/>
                </a:solidFill>
                <a:latin typeface="+mn-ea"/>
              </a:rPr>
              <a:t>月</a:t>
            </a:r>
            <a:r>
              <a:rPr lang="en-US" altLang="ja-JP" b="1" dirty="0">
                <a:solidFill>
                  <a:srgbClr val="D8DBCF"/>
                </a:solidFill>
                <a:latin typeface="+mn-ea"/>
              </a:rPr>
              <a:t>20</a:t>
            </a:r>
            <a:r>
              <a:rPr lang="ja-JP" altLang="en-US" b="1" dirty="0">
                <a:solidFill>
                  <a:srgbClr val="D8DBCF"/>
                </a:solidFill>
                <a:latin typeface="+mn-ea"/>
              </a:rPr>
              <a:t>日　第</a:t>
            </a:r>
            <a:r>
              <a:rPr lang="en-US" altLang="ja-JP" b="1" dirty="0">
                <a:solidFill>
                  <a:srgbClr val="D8DBCF"/>
                </a:solidFill>
                <a:latin typeface="+mn-ea"/>
              </a:rPr>
              <a:t>3</a:t>
            </a:r>
            <a:r>
              <a:rPr lang="ja-JP" altLang="en-US" b="1" dirty="0">
                <a:solidFill>
                  <a:srgbClr val="D8DBCF"/>
                </a:solidFill>
                <a:latin typeface="+mn-ea"/>
              </a:rPr>
              <a:t>課</a:t>
            </a:r>
            <a:endParaRPr lang="en" b="1" dirty="0">
              <a:solidFill>
                <a:srgbClr val="D8DBCF"/>
              </a:solidFill>
              <a:latin typeface="+mn-ea"/>
            </a:endParaRPr>
          </a:p>
        </p:txBody>
      </p:sp>
    </p:spTree>
    <p:extLst>
      <p:ext uri="{BB962C8B-B14F-4D97-AF65-F5344CB8AC3E}">
        <p14:creationId xmlns:p14="http://schemas.microsoft.com/office/powerpoint/2010/main" val="41734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56623" y="2854710"/>
            <a:ext cx="9278754" cy="1015663"/>
          </a:xfrm>
          <a:prstGeom prst="rect">
            <a:avLst/>
          </a:prstGeom>
          <a:noFill/>
        </p:spPr>
        <p:txBody>
          <a:bodyPr wrap="square">
            <a:spAutoFit/>
          </a:bodyPr>
          <a:lstStyle/>
          <a:p>
            <a:pPr algn="ctr"/>
            <a:r>
              <a:rPr lang="ja-JP" altLang="en-US" sz="6000" b="1" dirty="0">
                <a:ln w="6600">
                  <a:solidFill>
                    <a:srgbClr val="5E2F0C"/>
                  </a:solidFill>
                  <a:prstDash val="solid"/>
                </a:ln>
                <a:solidFill>
                  <a:srgbClr val="FFFFFF"/>
                </a:solidFill>
                <a:effectLst>
                  <a:outerShdw dist="50800" dir="2700000" algn="tl" rotWithShape="0">
                    <a:srgbClr val="5E2F0C"/>
                  </a:outerShdw>
                </a:effectLst>
              </a:rPr>
              <a:t>神の言葉をめぐる戦い</a:t>
            </a:r>
            <a:endParaRPr lang="en" sz="6000" b="1" dirty="0">
              <a:ln w="6600">
                <a:solidFill>
                  <a:srgbClr val="5E2F0C"/>
                </a:solidFill>
                <a:prstDash val="solid"/>
              </a:ln>
              <a:solidFill>
                <a:srgbClr val="FFFFFF"/>
              </a:solidFill>
              <a:effectLst>
                <a:outerShdw dist="50800" dir="2700000" algn="tl" rotWithShape="0">
                  <a:srgbClr val="5E2F0C"/>
                </a:outerShdw>
              </a:effectLst>
            </a:endParaRPr>
          </a:p>
        </p:txBody>
      </p:sp>
    </p:spTree>
    <p:extLst>
      <p:ext uri="{BB962C8B-B14F-4D97-AF65-F5344CB8AC3E}">
        <p14:creationId xmlns:p14="http://schemas.microsoft.com/office/powerpoint/2010/main" val="721396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2730-4EC0-0B73-62D7-CE9E84A03580}"/>
              </a:ext>
            </a:extLst>
          </p:cNvPr>
          <p:cNvSpPr txBox="1"/>
          <p:nvPr/>
        </p:nvSpPr>
        <p:spPr>
          <a:xfrm>
            <a:off x="0" y="-48640"/>
            <a:ext cx="12191999" cy="769441"/>
          </a:xfrm>
          <a:prstGeom prst="rect">
            <a:avLst/>
          </a:prstGeom>
          <a:noFill/>
        </p:spPr>
        <p:txBody>
          <a:bodyPr wrap="square">
            <a:spAutoFit/>
          </a:bodyPr>
          <a:lstStyle/>
          <a:p>
            <a:pPr algn="ctr"/>
            <a:r>
              <a:rPr lang="ja-JP" altLang="en-U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聖書における安全保障</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397A000E-1BF8-12E2-E540-35B12EC1BDC5}"/>
              </a:ext>
            </a:extLst>
          </p:cNvPr>
          <p:cNvSpPr txBox="1"/>
          <p:nvPr/>
        </p:nvSpPr>
        <p:spPr>
          <a:xfrm>
            <a:off x="1377829" y="640819"/>
            <a:ext cx="9436340" cy="369332"/>
          </a:xfrm>
          <a:prstGeom prst="rect">
            <a:avLst/>
          </a:prstGeom>
          <a:noFill/>
        </p:spPr>
        <p:txBody>
          <a:bodyPr wrap="square">
            <a:spAutoFit/>
          </a:bodyPr>
          <a:lstStyle/>
          <a:p>
            <a:pPr algn="ctr"/>
            <a:r>
              <a:rPr lang="ja-JP" altLang="en-US" b="1" dirty="0">
                <a:solidFill>
                  <a:schemeClr val="accent5">
                    <a:lumMod val="75000"/>
                  </a:schemeClr>
                </a:solidFill>
                <a:latin typeface="Comic Sans MS" panose="030F0702030302020204" pitchFamily="66" charset="0"/>
              </a:rPr>
              <a:t>真理によって、彼らを聖なる者としてください。あなたの御言葉は真理です。</a:t>
            </a:r>
            <a:r>
              <a:rPr lang="en" sz="1400" b="1" dirty="0">
                <a:solidFill>
                  <a:schemeClr val="accent5">
                    <a:lumMod val="75000"/>
                  </a:schemeClr>
                </a:solidFill>
                <a:latin typeface="Comic Sans MS" panose="030F0702030302020204" pitchFamily="66" charset="0"/>
              </a:rPr>
              <a:t>(</a:t>
            </a:r>
            <a:r>
              <a:rPr lang="ja-JP" altLang="en-US" sz="1400" b="1" dirty="0">
                <a:solidFill>
                  <a:schemeClr val="accent5">
                    <a:lumMod val="75000"/>
                  </a:schemeClr>
                </a:solidFill>
                <a:latin typeface="Comic Sans MS" panose="030F0702030302020204" pitchFamily="66" charset="0"/>
              </a:rPr>
              <a:t>ヨハネ</a:t>
            </a:r>
            <a:r>
              <a:rPr lang="en" sz="1400" b="1" dirty="0">
                <a:solidFill>
                  <a:schemeClr val="accent5">
                    <a:lumMod val="75000"/>
                  </a:schemeClr>
                </a:solidFill>
                <a:latin typeface="Comic Sans MS" panose="030F0702030302020204" pitchFamily="66" charset="0"/>
              </a:rPr>
              <a:t>17:17)</a:t>
            </a:r>
          </a:p>
        </p:txBody>
      </p:sp>
      <p:sp>
        <p:nvSpPr>
          <p:cNvPr id="6" name="CuadroTexto 5">
            <a:extLst>
              <a:ext uri="{FF2B5EF4-FFF2-40B4-BE49-F238E27FC236}">
                <a16:creationId xmlns:a16="http://schemas.microsoft.com/office/drawing/2014/main" id="{1EB2B3A2-14F9-E210-8322-F54E11D9755C}"/>
              </a:ext>
            </a:extLst>
          </p:cNvPr>
          <p:cNvSpPr txBox="1"/>
          <p:nvPr/>
        </p:nvSpPr>
        <p:spPr>
          <a:xfrm>
            <a:off x="4958376" y="1065316"/>
            <a:ext cx="6896730" cy="707886"/>
          </a:xfrm>
          <a:prstGeom prst="rect">
            <a:avLst/>
          </a:prstGeom>
          <a:noFill/>
        </p:spPr>
        <p:txBody>
          <a:bodyPr wrap="square" rtlCol="0">
            <a:spAutoFit/>
          </a:bodyPr>
          <a:lstStyle/>
          <a:p>
            <a:pPr>
              <a:spcBef>
                <a:spcPts val="600"/>
              </a:spcBef>
            </a:pPr>
            <a:r>
              <a:rPr lang="ja-JP" altLang="en-US" sz="2000" b="1" dirty="0"/>
              <a:t>聖書は神の意志の無謬（誤りのない）の啓示である。人類の救済に対する天の計画を示している。</a:t>
            </a:r>
            <a:endParaRPr lang="en" sz="2000" b="1" dirty="0"/>
          </a:p>
        </p:txBody>
      </p:sp>
      <p:pic>
        <p:nvPicPr>
          <p:cNvPr id="8" name="Imagen 7" descr="Imagen que contiene persona, hombre, montar a caballo, sostener&#10;&#10;Descripción generada automáticamente">
            <a:extLst>
              <a:ext uri="{FF2B5EF4-FFF2-40B4-BE49-F238E27FC236}">
                <a16:creationId xmlns:a16="http://schemas.microsoft.com/office/drawing/2014/main" id="{A6E4EBBD-6361-C448-09FE-714A2D1AFC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8393" y="3881594"/>
            <a:ext cx="2732829" cy="2815348"/>
          </a:xfrm>
          <a:prstGeom prst="rect">
            <a:avLst/>
          </a:prstGeom>
          <a:ln w="57150" cap="rnd">
            <a:solidFill>
              <a:srgbClr val="FF2D8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sona, hombre, tabla&#10;&#10;Descripción generada automáticamente">
            <a:extLst>
              <a:ext uri="{FF2B5EF4-FFF2-40B4-BE49-F238E27FC236}">
                <a16:creationId xmlns:a16="http://schemas.microsoft.com/office/drawing/2014/main" id="{C89B0FB7-3174-B6EB-A430-50F69147AD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222" y="1085995"/>
            <a:ext cx="4630810" cy="3741851"/>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CuadroTexto 11">
            <a:extLst>
              <a:ext uri="{FF2B5EF4-FFF2-40B4-BE49-F238E27FC236}">
                <a16:creationId xmlns:a16="http://schemas.microsoft.com/office/drawing/2014/main" id="{B4B6EC1E-BC78-6CD0-ED63-05E78621464A}"/>
              </a:ext>
            </a:extLst>
          </p:cNvPr>
          <p:cNvSpPr txBox="1"/>
          <p:nvPr/>
        </p:nvSpPr>
        <p:spPr>
          <a:xfrm>
            <a:off x="197222" y="4956397"/>
            <a:ext cx="5128532" cy="1938992"/>
          </a:xfrm>
          <a:prstGeom prst="rect">
            <a:avLst/>
          </a:prstGeom>
          <a:noFill/>
        </p:spPr>
        <p:txBody>
          <a:bodyPr wrap="square">
            <a:spAutoFit/>
          </a:bodyPr>
          <a:lstStyle/>
          <a:p>
            <a:pPr>
              <a:spcBef>
                <a:spcPts val="600"/>
              </a:spcBef>
            </a:pPr>
            <a:r>
              <a:rPr lang="ja-JP" altLang="en-US" sz="2000" b="1" dirty="0"/>
              <a:t>聖書の一部（例えば、創世記</a:t>
            </a:r>
            <a:r>
              <a:rPr lang="en-US" altLang="ja-JP" sz="2000" b="1" dirty="0"/>
              <a:t>1</a:t>
            </a:r>
            <a:r>
              <a:rPr lang="ja-JP" altLang="en-US" sz="2000" b="1" dirty="0"/>
              <a:t>章と</a:t>
            </a:r>
            <a:r>
              <a:rPr lang="en-US" altLang="ja-JP" sz="2000" b="1" dirty="0"/>
              <a:t>2</a:t>
            </a:r>
            <a:r>
              <a:rPr lang="ja-JP" altLang="en-US" sz="2000" b="1" dirty="0"/>
              <a:t>章の　天地創造の記述）を否定すれば、聖書が　教える教義のどれをも否定するようになるかもしれない。そうなったら</a:t>
            </a:r>
            <a:r>
              <a:rPr lang="en-US" altLang="ja-JP" sz="2000" b="1" dirty="0"/>
              <a:t>......</a:t>
            </a:r>
            <a:r>
              <a:rPr lang="ja-JP" altLang="en-US" sz="2000" b="1" dirty="0"/>
              <a:t>聖書の　残りの部分を信頼する保証はあるの　　　だろうか？</a:t>
            </a:r>
            <a:endParaRPr lang="en" sz="2000" b="1" dirty="0"/>
          </a:p>
        </p:txBody>
      </p:sp>
      <p:sp>
        <p:nvSpPr>
          <p:cNvPr id="14" name="CuadroTexto 13">
            <a:extLst>
              <a:ext uri="{FF2B5EF4-FFF2-40B4-BE49-F238E27FC236}">
                <a16:creationId xmlns:a16="http://schemas.microsoft.com/office/drawing/2014/main" id="{4D3AFA8C-7AA1-5A3B-4734-7AD105324A56}"/>
              </a:ext>
            </a:extLst>
          </p:cNvPr>
          <p:cNvSpPr txBox="1"/>
          <p:nvPr/>
        </p:nvSpPr>
        <p:spPr>
          <a:xfrm>
            <a:off x="8406741" y="3951901"/>
            <a:ext cx="3518289" cy="1292662"/>
          </a:xfrm>
          <a:custGeom>
            <a:avLst/>
            <a:gdLst>
              <a:gd name="connsiteX0" fmla="*/ 0 w 3518289"/>
              <a:gd name="connsiteY0" fmla="*/ 0 h 1292662"/>
              <a:gd name="connsiteX1" fmla="*/ 586382 w 3518289"/>
              <a:gd name="connsiteY1" fmla="*/ 0 h 1292662"/>
              <a:gd name="connsiteX2" fmla="*/ 1102397 w 3518289"/>
              <a:gd name="connsiteY2" fmla="*/ 0 h 1292662"/>
              <a:gd name="connsiteX3" fmla="*/ 1618413 w 3518289"/>
              <a:gd name="connsiteY3" fmla="*/ 0 h 1292662"/>
              <a:gd name="connsiteX4" fmla="*/ 2204794 w 3518289"/>
              <a:gd name="connsiteY4" fmla="*/ 0 h 1292662"/>
              <a:gd name="connsiteX5" fmla="*/ 2755993 w 3518289"/>
              <a:gd name="connsiteY5" fmla="*/ 0 h 1292662"/>
              <a:gd name="connsiteX6" fmla="*/ 3518289 w 3518289"/>
              <a:gd name="connsiteY6" fmla="*/ 0 h 1292662"/>
              <a:gd name="connsiteX7" fmla="*/ 3518289 w 3518289"/>
              <a:gd name="connsiteY7" fmla="*/ 620477 h 1292662"/>
              <a:gd name="connsiteX8" fmla="*/ 3518289 w 3518289"/>
              <a:gd name="connsiteY8" fmla="*/ 1292662 h 1292662"/>
              <a:gd name="connsiteX9" fmla="*/ 2931908 w 3518289"/>
              <a:gd name="connsiteY9" fmla="*/ 1292662 h 1292662"/>
              <a:gd name="connsiteX10" fmla="*/ 2380709 w 3518289"/>
              <a:gd name="connsiteY10" fmla="*/ 1292662 h 1292662"/>
              <a:gd name="connsiteX11" fmla="*/ 1723962 w 3518289"/>
              <a:gd name="connsiteY11" fmla="*/ 1292662 h 1292662"/>
              <a:gd name="connsiteX12" fmla="*/ 1207946 w 3518289"/>
              <a:gd name="connsiteY12" fmla="*/ 1292662 h 1292662"/>
              <a:gd name="connsiteX13" fmla="*/ 691930 w 3518289"/>
              <a:gd name="connsiteY13" fmla="*/ 1292662 h 1292662"/>
              <a:gd name="connsiteX14" fmla="*/ 0 w 3518289"/>
              <a:gd name="connsiteY14" fmla="*/ 1292662 h 1292662"/>
              <a:gd name="connsiteX15" fmla="*/ 0 w 3518289"/>
              <a:gd name="connsiteY15" fmla="*/ 633404 h 1292662"/>
              <a:gd name="connsiteX16" fmla="*/ 0 w 3518289"/>
              <a:gd name="connsiteY16" fmla="*/ 0 h 1292662"/>
              <a:gd name="connsiteX0" fmla="*/ 0 w 3518289"/>
              <a:gd name="connsiteY0" fmla="*/ 0 h 1292662"/>
              <a:gd name="connsiteX1" fmla="*/ 516016 w 3518289"/>
              <a:gd name="connsiteY1" fmla="*/ 0 h 1292662"/>
              <a:gd name="connsiteX2" fmla="*/ 1172763 w 3518289"/>
              <a:gd name="connsiteY2" fmla="*/ 0 h 1292662"/>
              <a:gd name="connsiteX3" fmla="*/ 1653596 w 3518289"/>
              <a:gd name="connsiteY3" fmla="*/ 0 h 1292662"/>
              <a:gd name="connsiteX4" fmla="*/ 2275160 w 3518289"/>
              <a:gd name="connsiteY4" fmla="*/ 0 h 1292662"/>
              <a:gd name="connsiteX5" fmla="*/ 2861542 w 3518289"/>
              <a:gd name="connsiteY5" fmla="*/ 0 h 1292662"/>
              <a:gd name="connsiteX6" fmla="*/ 3518289 w 3518289"/>
              <a:gd name="connsiteY6" fmla="*/ 0 h 1292662"/>
              <a:gd name="connsiteX7" fmla="*/ 3518289 w 3518289"/>
              <a:gd name="connsiteY7" fmla="*/ 620477 h 1292662"/>
              <a:gd name="connsiteX8" fmla="*/ 3518289 w 3518289"/>
              <a:gd name="connsiteY8" fmla="*/ 1292662 h 1292662"/>
              <a:gd name="connsiteX9" fmla="*/ 3002273 w 3518289"/>
              <a:gd name="connsiteY9" fmla="*/ 1292662 h 1292662"/>
              <a:gd name="connsiteX10" fmla="*/ 2345526 w 3518289"/>
              <a:gd name="connsiteY10" fmla="*/ 1292662 h 1292662"/>
              <a:gd name="connsiteX11" fmla="*/ 1688779 w 3518289"/>
              <a:gd name="connsiteY11" fmla="*/ 1292662 h 1292662"/>
              <a:gd name="connsiteX12" fmla="*/ 1067214 w 3518289"/>
              <a:gd name="connsiteY12" fmla="*/ 1292662 h 1292662"/>
              <a:gd name="connsiteX13" fmla="*/ 551199 w 3518289"/>
              <a:gd name="connsiteY13" fmla="*/ 1292662 h 1292662"/>
              <a:gd name="connsiteX14" fmla="*/ 0 w 3518289"/>
              <a:gd name="connsiteY14" fmla="*/ 1292662 h 1292662"/>
              <a:gd name="connsiteX15" fmla="*/ 0 w 3518289"/>
              <a:gd name="connsiteY15" fmla="*/ 685110 h 1292662"/>
              <a:gd name="connsiteX16" fmla="*/ 0 w 3518289"/>
              <a:gd name="connsiteY16" fmla="*/ 0 h 1292662"/>
              <a:gd name="connsiteX0" fmla="*/ 0 w 3518289"/>
              <a:gd name="connsiteY0" fmla="*/ 0 h 1292662"/>
              <a:gd name="connsiteX1" fmla="*/ 586382 w 3518289"/>
              <a:gd name="connsiteY1" fmla="*/ 0 h 1292662"/>
              <a:gd name="connsiteX2" fmla="*/ 1102397 w 3518289"/>
              <a:gd name="connsiteY2" fmla="*/ 0 h 1292662"/>
              <a:gd name="connsiteX3" fmla="*/ 1618413 w 3518289"/>
              <a:gd name="connsiteY3" fmla="*/ 0 h 1292662"/>
              <a:gd name="connsiteX4" fmla="*/ 2204794 w 3518289"/>
              <a:gd name="connsiteY4" fmla="*/ 0 h 1292662"/>
              <a:gd name="connsiteX5" fmla="*/ 2755993 w 3518289"/>
              <a:gd name="connsiteY5" fmla="*/ 0 h 1292662"/>
              <a:gd name="connsiteX6" fmla="*/ 3518289 w 3518289"/>
              <a:gd name="connsiteY6" fmla="*/ 0 h 1292662"/>
              <a:gd name="connsiteX7" fmla="*/ 3518289 w 3518289"/>
              <a:gd name="connsiteY7" fmla="*/ 620477 h 1292662"/>
              <a:gd name="connsiteX8" fmla="*/ 3518289 w 3518289"/>
              <a:gd name="connsiteY8" fmla="*/ 1292662 h 1292662"/>
              <a:gd name="connsiteX9" fmla="*/ 2931908 w 3518289"/>
              <a:gd name="connsiteY9" fmla="*/ 1292662 h 1292662"/>
              <a:gd name="connsiteX10" fmla="*/ 2380709 w 3518289"/>
              <a:gd name="connsiteY10" fmla="*/ 1292662 h 1292662"/>
              <a:gd name="connsiteX11" fmla="*/ 1723962 w 3518289"/>
              <a:gd name="connsiteY11" fmla="*/ 1292662 h 1292662"/>
              <a:gd name="connsiteX12" fmla="*/ 1207946 w 3518289"/>
              <a:gd name="connsiteY12" fmla="*/ 1292662 h 1292662"/>
              <a:gd name="connsiteX13" fmla="*/ 691930 w 3518289"/>
              <a:gd name="connsiteY13" fmla="*/ 1292662 h 1292662"/>
              <a:gd name="connsiteX14" fmla="*/ 0 w 3518289"/>
              <a:gd name="connsiteY14" fmla="*/ 1292662 h 1292662"/>
              <a:gd name="connsiteX15" fmla="*/ 0 w 3518289"/>
              <a:gd name="connsiteY15" fmla="*/ 633404 h 1292662"/>
              <a:gd name="connsiteX16" fmla="*/ 0 w 3518289"/>
              <a:gd name="connsiteY16" fmla="*/ 0 h 129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1292662" fill="none" extrusionOk="0">
                <a:moveTo>
                  <a:pt x="0" y="0"/>
                </a:moveTo>
                <a:cubicBezTo>
                  <a:pt x="130058" y="-83441"/>
                  <a:pt x="371437" y="39380"/>
                  <a:pt x="586382" y="0"/>
                </a:cubicBezTo>
                <a:cubicBezTo>
                  <a:pt x="710213" y="16758"/>
                  <a:pt x="970234" y="-62973"/>
                  <a:pt x="1102397" y="0"/>
                </a:cubicBezTo>
                <a:cubicBezTo>
                  <a:pt x="1332500" y="16161"/>
                  <a:pt x="1421972" y="72487"/>
                  <a:pt x="1618413" y="0"/>
                </a:cubicBezTo>
                <a:cubicBezTo>
                  <a:pt x="1703380" y="-97308"/>
                  <a:pt x="1885647" y="157198"/>
                  <a:pt x="2204794" y="0"/>
                </a:cubicBezTo>
                <a:cubicBezTo>
                  <a:pt x="2443236" y="-159732"/>
                  <a:pt x="2437993" y="88763"/>
                  <a:pt x="2755993" y="0"/>
                </a:cubicBezTo>
                <a:cubicBezTo>
                  <a:pt x="2970604" y="-184958"/>
                  <a:pt x="3211313" y="160890"/>
                  <a:pt x="3518289" y="0"/>
                </a:cubicBezTo>
                <a:cubicBezTo>
                  <a:pt x="3524020" y="269032"/>
                  <a:pt x="3486289" y="450626"/>
                  <a:pt x="3518289" y="620477"/>
                </a:cubicBezTo>
                <a:cubicBezTo>
                  <a:pt x="3596832" y="704908"/>
                  <a:pt x="3510135" y="1089870"/>
                  <a:pt x="3518289" y="1292662"/>
                </a:cubicBezTo>
                <a:cubicBezTo>
                  <a:pt x="3281906" y="1307430"/>
                  <a:pt x="3074745" y="1193292"/>
                  <a:pt x="2931908" y="1292662"/>
                </a:cubicBezTo>
                <a:cubicBezTo>
                  <a:pt x="2763928" y="1367143"/>
                  <a:pt x="2606589" y="1334757"/>
                  <a:pt x="2380709" y="1292662"/>
                </a:cubicBezTo>
                <a:cubicBezTo>
                  <a:pt x="2198712" y="1172981"/>
                  <a:pt x="1944383" y="1226094"/>
                  <a:pt x="1723962" y="1292662"/>
                </a:cubicBezTo>
                <a:cubicBezTo>
                  <a:pt x="1548807" y="1461514"/>
                  <a:pt x="1405016" y="1274501"/>
                  <a:pt x="1207946" y="1292662"/>
                </a:cubicBezTo>
                <a:cubicBezTo>
                  <a:pt x="949222" y="1390737"/>
                  <a:pt x="778810" y="1244058"/>
                  <a:pt x="691930" y="1292662"/>
                </a:cubicBezTo>
                <a:cubicBezTo>
                  <a:pt x="445192" y="1252783"/>
                  <a:pt x="238735" y="1289681"/>
                  <a:pt x="0" y="1292662"/>
                </a:cubicBezTo>
                <a:cubicBezTo>
                  <a:pt x="-43071" y="1163622"/>
                  <a:pt x="48057" y="827165"/>
                  <a:pt x="0" y="633404"/>
                </a:cubicBezTo>
                <a:cubicBezTo>
                  <a:pt x="68904" y="529130"/>
                  <a:pt x="52043" y="255182"/>
                  <a:pt x="0" y="0"/>
                </a:cubicBezTo>
                <a:close/>
              </a:path>
              <a:path w="3518289" h="1292662" stroke="0" extrusionOk="0">
                <a:moveTo>
                  <a:pt x="0" y="0"/>
                </a:moveTo>
                <a:cubicBezTo>
                  <a:pt x="99618" y="-58005"/>
                  <a:pt x="341447" y="66789"/>
                  <a:pt x="516016" y="0"/>
                </a:cubicBezTo>
                <a:cubicBezTo>
                  <a:pt x="700433" y="-87391"/>
                  <a:pt x="869511" y="-58542"/>
                  <a:pt x="1172763" y="0"/>
                </a:cubicBezTo>
                <a:cubicBezTo>
                  <a:pt x="1500480" y="-17727"/>
                  <a:pt x="1517029" y="16282"/>
                  <a:pt x="1653596" y="0"/>
                </a:cubicBezTo>
                <a:cubicBezTo>
                  <a:pt x="1865026" y="-4962"/>
                  <a:pt x="2110096" y="75792"/>
                  <a:pt x="2275160" y="0"/>
                </a:cubicBezTo>
                <a:cubicBezTo>
                  <a:pt x="2422192" y="-68583"/>
                  <a:pt x="2717330" y="87355"/>
                  <a:pt x="2861542" y="0"/>
                </a:cubicBezTo>
                <a:cubicBezTo>
                  <a:pt x="3017277" y="19976"/>
                  <a:pt x="3336601" y="-3766"/>
                  <a:pt x="3518289" y="0"/>
                </a:cubicBezTo>
                <a:cubicBezTo>
                  <a:pt x="3554641" y="44046"/>
                  <a:pt x="3553612" y="360654"/>
                  <a:pt x="3518289" y="620477"/>
                </a:cubicBezTo>
                <a:cubicBezTo>
                  <a:pt x="3539560" y="890102"/>
                  <a:pt x="3521342" y="1167060"/>
                  <a:pt x="3518289" y="1292662"/>
                </a:cubicBezTo>
                <a:cubicBezTo>
                  <a:pt x="3289400" y="1331702"/>
                  <a:pt x="3177930" y="1240505"/>
                  <a:pt x="3002273" y="1292662"/>
                </a:cubicBezTo>
                <a:cubicBezTo>
                  <a:pt x="2883373" y="1235838"/>
                  <a:pt x="2614384" y="1188005"/>
                  <a:pt x="2345526" y="1292662"/>
                </a:cubicBezTo>
                <a:cubicBezTo>
                  <a:pt x="2007504" y="1315341"/>
                  <a:pt x="1926371" y="1218326"/>
                  <a:pt x="1688779" y="1292662"/>
                </a:cubicBezTo>
                <a:cubicBezTo>
                  <a:pt x="1411165" y="1296068"/>
                  <a:pt x="1244397" y="1168718"/>
                  <a:pt x="1067214" y="1292662"/>
                </a:cubicBezTo>
                <a:cubicBezTo>
                  <a:pt x="840750" y="1400005"/>
                  <a:pt x="807634" y="1277344"/>
                  <a:pt x="551199" y="1292662"/>
                </a:cubicBezTo>
                <a:cubicBezTo>
                  <a:pt x="264945" y="1311576"/>
                  <a:pt x="170996" y="1134696"/>
                  <a:pt x="0" y="1292662"/>
                </a:cubicBezTo>
                <a:cubicBezTo>
                  <a:pt x="-64585" y="1095064"/>
                  <a:pt x="45734" y="948443"/>
                  <a:pt x="0" y="685110"/>
                </a:cubicBezTo>
                <a:cubicBezTo>
                  <a:pt x="-48910" y="400118"/>
                  <a:pt x="35997" y="313810"/>
                  <a:pt x="0" y="0"/>
                </a:cubicBezTo>
                <a:close/>
              </a:path>
              <a:path w="3518289" h="1292662" fill="none" stroke="0" extrusionOk="0">
                <a:moveTo>
                  <a:pt x="0" y="0"/>
                </a:moveTo>
                <a:cubicBezTo>
                  <a:pt x="165271" y="-42652"/>
                  <a:pt x="394547" y="-5529"/>
                  <a:pt x="586382" y="0"/>
                </a:cubicBezTo>
                <a:cubicBezTo>
                  <a:pt x="769649" y="-69583"/>
                  <a:pt x="876160" y="-31311"/>
                  <a:pt x="1102397" y="0"/>
                </a:cubicBezTo>
                <a:cubicBezTo>
                  <a:pt x="1325863" y="10312"/>
                  <a:pt x="1475997" y="55146"/>
                  <a:pt x="1618413" y="0"/>
                </a:cubicBezTo>
                <a:cubicBezTo>
                  <a:pt x="1831699" y="-54816"/>
                  <a:pt x="1911762" y="65595"/>
                  <a:pt x="2204794" y="0"/>
                </a:cubicBezTo>
                <a:cubicBezTo>
                  <a:pt x="2460270" y="-56400"/>
                  <a:pt x="2502870" y="65443"/>
                  <a:pt x="2755993" y="0"/>
                </a:cubicBezTo>
                <a:cubicBezTo>
                  <a:pt x="3054833" y="-39867"/>
                  <a:pt x="3199576" y="92645"/>
                  <a:pt x="3518289" y="0"/>
                </a:cubicBezTo>
                <a:cubicBezTo>
                  <a:pt x="3604944" y="303389"/>
                  <a:pt x="3480834" y="488052"/>
                  <a:pt x="3518289" y="620477"/>
                </a:cubicBezTo>
                <a:cubicBezTo>
                  <a:pt x="3595259" y="717237"/>
                  <a:pt x="3590173" y="1113088"/>
                  <a:pt x="3518289" y="1292662"/>
                </a:cubicBezTo>
                <a:cubicBezTo>
                  <a:pt x="3292156" y="1349331"/>
                  <a:pt x="3089867" y="1243356"/>
                  <a:pt x="2931908" y="1292662"/>
                </a:cubicBezTo>
                <a:cubicBezTo>
                  <a:pt x="2768359" y="1348624"/>
                  <a:pt x="2645677" y="1282256"/>
                  <a:pt x="2380709" y="1292662"/>
                </a:cubicBezTo>
                <a:cubicBezTo>
                  <a:pt x="2177586" y="1276654"/>
                  <a:pt x="1962227" y="1144818"/>
                  <a:pt x="1723962" y="1292662"/>
                </a:cubicBezTo>
                <a:cubicBezTo>
                  <a:pt x="1517096" y="1392262"/>
                  <a:pt x="1377691" y="1196223"/>
                  <a:pt x="1207946" y="1292662"/>
                </a:cubicBezTo>
                <a:cubicBezTo>
                  <a:pt x="1002046" y="1388926"/>
                  <a:pt x="830804" y="1196416"/>
                  <a:pt x="691930" y="1292662"/>
                </a:cubicBezTo>
                <a:cubicBezTo>
                  <a:pt x="578034" y="1348249"/>
                  <a:pt x="160983" y="1232741"/>
                  <a:pt x="0" y="1292662"/>
                </a:cubicBezTo>
                <a:cubicBezTo>
                  <a:pt x="-23922" y="1059370"/>
                  <a:pt x="73074" y="818019"/>
                  <a:pt x="0" y="633404"/>
                </a:cubicBezTo>
                <a:cubicBezTo>
                  <a:pt x="-42910" y="471989"/>
                  <a:pt x="45750" y="254686"/>
                  <a:pt x="0" y="0"/>
                </a:cubicBezTo>
                <a:close/>
              </a:path>
              <a:path w="3518289" h="1292662" fill="none" stroke="0" extrusionOk="0">
                <a:moveTo>
                  <a:pt x="0" y="0"/>
                </a:moveTo>
                <a:cubicBezTo>
                  <a:pt x="123794" y="-35035"/>
                  <a:pt x="404458" y="33489"/>
                  <a:pt x="586382" y="0"/>
                </a:cubicBezTo>
                <a:cubicBezTo>
                  <a:pt x="754262" y="-34948"/>
                  <a:pt x="936896" y="-71889"/>
                  <a:pt x="1102397" y="0"/>
                </a:cubicBezTo>
                <a:cubicBezTo>
                  <a:pt x="1321089" y="15432"/>
                  <a:pt x="1441447" y="57025"/>
                  <a:pt x="1618413" y="0"/>
                </a:cubicBezTo>
                <a:cubicBezTo>
                  <a:pt x="1793538" y="-33479"/>
                  <a:pt x="1909857" y="141913"/>
                  <a:pt x="2204794" y="0"/>
                </a:cubicBezTo>
                <a:cubicBezTo>
                  <a:pt x="2460691" y="-113211"/>
                  <a:pt x="2527103" y="66606"/>
                  <a:pt x="2755993" y="0"/>
                </a:cubicBezTo>
                <a:cubicBezTo>
                  <a:pt x="3037178" y="-104499"/>
                  <a:pt x="3241747" y="170478"/>
                  <a:pt x="3518289" y="0"/>
                </a:cubicBezTo>
                <a:cubicBezTo>
                  <a:pt x="3572790" y="276347"/>
                  <a:pt x="3513451" y="440765"/>
                  <a:pt x="3518289" y="620477"/>
                </a:cubicBezTo>
                <a:cubicBezTo>
                  <a:pt x="3611789" y="714311"/>
                  <a:pt x="3511347" y="1074302"/>
                  <a:pt x="3518289" y="1292662"/>
                </a:cubicBezTo>
                <a:cubicBezTo>
                  <a:pt x="3274868" y="1335097"/>
                  <a:pt x="3063229" y="1208230"/>
                  <a:pt x="2931908" y="1292662"/>
                </a:cubicBezTo>
                <a:cubicBezTo>
                  <a:pt x="2767577" y="1374955"/>
                  <a:pt x="2626785" y="1337266"/>
                  <a:pt x="2380709" y="1292662"/>
                </a:cubicBezTo>
                <a:cubicBezTo>
                  <a:pt x="2198305" y="1169630"/>
                  <a:pt x="1927608" y="1203816"/>
                  <a:pt x="1723962" y="1292662"/>
                </a:cubicBezTo>
                <a:cubicBezTo>
                  <a:pt x="1521052" y="1427708"/>
                  <a:pt x="1376327" y="1222190"/>
                  <a:pt x="1207946" y="1292662"/>
                </a:cubicBezTo>
                <a:cubicBezTo>
                  <a:pt x="951325" y="1390372"/>
                  <a:pt x="841424" y="1213242"/>
                  <a:pt x="691930" y="1292662"/>
                </a:cubicBezTo>
                <a:cubicBezTo>
                  <a:pt x="516422" y="1297735"/>
                  <a:pt x="192384" y="1277874"/>
                  <a:pt x="0" y="1292662"/>
                </a:cubicBezTo>
                <a:cubicBezTo>
                  <a:pt x="-41256" y="1109838"/>
                  <a:pt x="25156" y="815348"/>
                  <a:pt x="0" y="633404"/>
                </a:cubicBezTo>
                <a:cubicBezTo>
                  <a:pt x="11414" y="500871"/>
                  <a:pt x="94970" y="240745"/>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064452438">
                  <a:custGeom>
                    <a:avLst/>
                    <a:gdLst>
                      <a:gd name="connsiteX0" fmla="*/ 0 w 3518289"/>
                      <a:gd name="connsiteY0" fmla="*/ 0 h 1015663"/>
                      <a:gd name="connsiteX1" fmla="*/ 586382 w 3518289"/>
                      <a:gd name="connsiteY1" fmla="*/ 0 h 1015663"/>
                      <a:gd name="connsiteX2" fmla="*/ 1102397 w 3518289"/>
                      <a:gd name="connsiteY2" fmla="*/ 0 h 1015663"/>
                      <a:gd name="connsiteX3" fmla="*/ 1618413 w 3518289"/>
                      <a:gd name="connsiteY3" fmla="*/ 0 h 1015663"/>
                      <a:gd name="connsiteX4" fmla="*/ 2204794 w 3518289"/>
                      <a:gd name="connsiteY4" fmla="*/ 0 h 1015663"/>
                      <a:gd name="connsiteX5" fmla="*/ 2755993 w 3518289"/>
                      <a:gd name="connsiteY5" fmla="*/ 0 h 1015663"/>
                      <a:gd name="connsiteX6" fmla="*/ 3518289 w 3518289"/>
                      <a:gd name="connsiteY6" fmla="*/ 0 h 1015663"/>
                      <a:gd name="connsiteX7" fmla="*/ 3518289 w 3518289"/>
                      <a:gd name="connsiteY7" fmla="*/ 487518 h 1015663"/>
                      <a:gd name="connsiteX8" fmla="*/ 3518289 w 3518289"/>
                      <a:gd name="connsiteY8" fmla="*/ 1015663 h 1015663"/>
                      <a:gd name="connsiteX9" fmla="*/ 2931908 w 3518289"/>
                      <a:gd name="connsiteY9" fmla="*/ 1015663 h 1015663"/>
                      <a:gd name="connsiteX10" fmla="*/ 2380709 w 3518289"/>
                      <a:gd name="connsiteY10" fmla="*/ 1015663 h 1015663"/>
                      <a:gd name="connsiteX11" fmla="*/ 1723962 w 3518289"/>
                      <a:gd name="connsiteY11" fmla="*/ 1015663 h 1015663"/>
                      <a:gd name="connsiteX12" fmla="*/ 1207946 w 3518289"/>
                      <a:gd name="connsiteY12" fmla="*/ 1015663 h 1015663"/>
                      <a:gd name="connsiteX13" fmla="*/ 691930 w 3518289"/>
                      <a:gd name="connsiteY13" fmla="*/ 1015663 h 1015663"/>
                      <a:gd name="connsiteX14" fmla="*/ 0 w 3518289"/>
                      <a:gd name="connsiteY14" fmla="*/ 1015663 h 1015663"/>
                      <a:gd name="connsiteX15" fmla="*/ 0 w 3518289"/>
                      <a:gd name="connsiteY15" fmla="*/ 497675 h 1015663"/>
                      <a:gd name="connsiteX16" fmla="*/ 0 w 3518289"/>
                      <a:gd name="connsiteY16" fmla="*/ 0 h 1015663"/>
                      <a:gd name="connsiteX0" fmla="*/ 0 w 3518289"/>
                      <a:gd name="connsiteY0" fmla="*/ 0 h 1015663"/>
                      <a:gd name="connsiteX1" fmla="*/ 516016 w 3518289"/>
                      <a:gd name="connsiteY1" fmla="*/ 0 h 1015663"/>
                      <a:gd name="connsiteX2" fmla="*/ 1172763 w 3518289"/>
                      <a:gd name="connsiteY2" fmla="*/ 0 h 1015663"/>
                      <a:gd name="connsiteX3" fmla="*/ 1653596 w 3518289"/>
                      <a:gd name="connsiteY3" fmla="*/ 0 h 1015663"/>
                      <a:gd name="connsiteX4" fmla="*/ 2275160 w 3518289"/>
                      <a:gd name="connsiteY4" fmla="*/ 0 h 1015663"/>
                      <a:gd name="connsiteX5" fmla="*/ 2861542 w 3518289"/>
                      <a:gd name="connsiteY5" fmla="*/ 0 h 1015663"/>
                      <a:gd name="connsiteX6" fmla="*/ 3518289 w 3518289"/>
                      <a:gd name="connsiteY6" fmla="*/ 0 h 1015663"/>
                      <a:gd name="connsiteX7" fmla="*/ 3518289 w 3518289"/>
                      <a:gd name="connsiteY7" fmla="*/ 487518 h 1015663"/>
                      <a:gd name="connsiteX8" fmla="*/ 3518289 w 3518289"/>
                      <a:gd name="connsiteY8" fmla="*/ 1015663 h 1015663"/>
                      <a:gd name="connsiteX9" fmla="*/ 3002273 w 3518289"/>
                      <a:gd name="connsiteY9" fmla="*/ 1015663 h 1015663"/>
                      <a:gd name="connsiteX10" fmla="*/ 2345526 w 3518289"/>
                      <a:gd name="connsiteY10" fmla="*/ 1015663 h 1015663"/>
                      <a:gd name="connsiteX11" fmla="*/ 1688779 w 3518289"/>
                      <a:gd name="connsiteY11" fmla="*/ 1015663 h 1015663"/>
                      <a:gd name="connsiteX12" fmla="*/ 1067214 w 3518289"/>
                      <a:gd name="connsiteY12" fmla="*/ 1015663 h 1015663"/>
                      <a:gd name="connsiteX13" fmla="*/ 551199 w 3518289"/>
                      <a:gd name="connsiteY13" fmla="*/ 1015663 h 1015663"/>
                      <a:gd name="connsiteX14" fmla="*/ 0 w 3518289"/>
                      <a:gd name="connsiteY14" fmla="*/ 1015663 h 1015663"/>
                      <a:gd name="connsiteX15" fmla="*/ 0 w 3518289"/>
                      <a:gd name="connsiteY15" fmla="*/ 538301 h 1015663"/>
                      <a:gd name="connsiteX16" fmla="*/ 0 w 3518289"/>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1015663" fill="none" extrusionOk="0">
                        <a:moveTo>
                          <a:pt x="0" y="0"/>
                        </a:moveTo>
                        <a:cubicBezTo>
                          <a:pt x="134190" y="-63568"/>
                          <a:pt x="410293" y="30692"/>
                          <a:pt x="586382" y="0"/>
                        </a:cubicBezTo>
                        <a:cubicBezTo>
                          <a:pt x="716058" y="-3814"/>
                          <a:pt x="940662" y="-19513"/>
                          <a:pt x="1102397" y="0"/>
                        </a:cubicBezTo>
                        <a:cubicBezTo>
                          <a:pt x="1320559" y="3323"/>
                          <a:pt x="1433930" y="46350"/>
                          <a:pt x="1618413" y="0"/>
                        </a:cubicBezTo>
                        <a:cubicBezTo>
                          <a:pt x="1762112" y="-55394"/>
                          <a:pt x="1907065" y="83563"/>
                          <a:pt x="2204794" y="0"/>
                        </a:cubicBezTo>
                        <a:cubicBezTo>
                          <a:pt x="2473869" y="-88764"/>
                          <a:pt x="2475433" y="63520"/>
                          <a:pt x="2755993" y="0"/>
                        </a:cubicBezTo>
                        <a:cubicBezTo>
                          <a:pt x="2996200" y="-98906"/>
                          <a:pt x="3185664" y="80477"/>
                          <a:pt x="3518289" y="0"/>
                        </a:cubicBezTo>
                        <a:cubicBezTo>
                          <a:pt x="3554461" y="210534"/>
                          <a:pt x="3483969" y="371754"/>
                          <a:pt x="3518289" y="487518"/>
                        </a:cubicBezTo>
                        <a:cubicBezTo>
                          <a:pt x="3590003" y="558876"/>
                          <a:pt x="3506195" y="838644"/>
                          <a:pt x="3518289" y="1015663"/>
                        </a:cubicBezTo>
                        <a:cubicBezTo>
                          <a:pt x="3258149" y="1053381"/>
                          <a:pt x="3078616" y="939985"/>
                          <a:pt x="2931908" y="1015663"/>
                        </a:cubicBezTo>
                        <a:cubicBezTo>
                          <a:pt x="2756191" y="1068902"/>
                          <a:pt x="2607770" y="1045659"/>
                          <a:pt x="2380709" y="1015663"/>
                        </a:cubicBezTo>
                        <a:cubicBezTo>
                          <a:pt x="2171838" y="962905"/>
                          <a:pt x="1942486" y="957870"/>
                          <a:pt x="1723962" y="1015663"/>
                        </a:cubicBezTo>
                        <a:cubicBezTo>
                          <a:pt x="1520395" y="1111070"/>
                          <a:pt x="1404582" y="997298"/>
                          <a:pt x="1207946" y="1015663"/>
                        </a:cubicBezTo>
                        <a:cubicBezTo>
                          <a:pt x="973267" y="1080674"/>
                          <a:pt x="817865" y="975232"/>
                          <a:pt x="691930" y="1015663"/>
                        </a:cubicBezTo>
                        <a:cubicBezTo>
                          <a:pt x="489215" y="1018309"/>
                          <a:pt x="228877" y="1010999"/>
                          <a:pt x="0" y="1015663"/>
                        </a:cubicBezTo>
                        <a:cubicBezTo>
                          <a:pt x="-42716" y="908822"/>
                          <a:pt x="20139" y="632111"/>
                          <a:pt x="0" y="497675"/>
                        </a:cubicBezTo>
                        <a:cubicBezTo>
                          <a:pt x="15837" y="388497"/>
                          <a:pt x="43635" y="200837"/>
                          <a:pt x="0" y="0"/>
                        </a:cubicBezTo>
                        <a:close/>
                      </a:path>
                      <a:path w="3518289" h="1015663" stroke="0" extrusionOk="0">
                        <a:moveTo>
                          <a:pt x="0" y="0"/>
                        </a:moveTo>
                        <a:cubicBezTo>
                          <a:pt x="104092" y="-48133"/>
                          <a:pt x="353382" y="39920"/>
                          <a:pt x="516016" y="0"/>
                        </a:cubicBezTo>
                        <a:cubicBezTo>
                          <a:pt x="695138" y="-62928"/>
                          <a:pt x="859103" y="-6450"/>
                          <a:pt x="1172763" y="0"/>
                        </a:cubicBezTo>
                        <a:cubicBezTo>
                          <a:pt x="1497241" y="-23855"/>
                          <a:pt x="1509630" y="11236"/>
                          <a:pt x="1653596" y="0"/>
                        </a:cubicBezTo>
                        <a:cubicBezTo>
                          <a:pt x="1840305" y="-6013"/>
                          <a:pt x="2115510" y="52051"/>
                          <a:pt x="2275160" y="0"/>
                        </a:cubicBezTo>
                        <a:cubicBezTo>
                          <a:pt x="2422795" y="-43079"/>
                          <a:pt x="2705605" y="50591"/>
                          <a:pt x="2861542" y="0"/>
                        </a:cubicBezTo>
                        <a:cubicBezTo>
                          <a:pt x="3022548" y="-18952"/>
                          <a:pt x="3364480" y="18316"/>
                          <a:pt x="3518289" y="0"/>
                        </a:cubicBezTo>
                        <a:cubicBezTo>
                          <a:pt x="3555343" y="84028"/>
                          <a:pt x="3505093" y="286470"/>
                          <a:pt x="3518289" y="487518"/>
                        </a:cubicBezTo>
                        <a:cubicBezTo>
                          <a:pt x="3542625" y="694768"/>
                          <a:pt x="3501890" y="913743"/>
                          <a:pt x="3518289" y="1015663"/>
                        </a:cubicBezTo>
                        <a:cubicBezTo>
                          <a:pt x="3279053" y="1052864"/>
                          <a:pt x="3177701" y="985306"/>
                          <a:pt x="3002273" y="1015663"/>
                        </a:cubicBezTo>
                        <a:cubicBezTo>
                          <a:pt x="2865901" y="986047"/>
                          <a:pt x="2625656" y="971037"/>
                          <a:pt x="2345526" y="1015663"/>
                        </a:cubicBezTo>
                        <a:cubicBezTo>
                          <a:pt x="2020470" y="1029896"/>
                          <a:pt x="1921601" y="962132"/>
                          <a:pt x="1688779" y="1015663"/>
                        </a:cubicBezTo>
                        <a:cubicBezTo>
                          <a:pt x="1463783" y="1045834"/>
                          <a:pt x="1285119" y="941536"/>
                          <a:pt x="1067214" y="1015663"/>
                        </a:cubicBezTo>
                        <a:cubicBezTo>
                          <a:pt x="837041" y="1088342"/>
                          <a:pt x="806372" y="1000802"/>
                          <a:pt x="551199" y="1015663"/>
                        </a:cubicBezTo>
                        <a:cubicBezTo>
                          <a:pt x="274519" y="1032547"/>
                          <a:pt x="149128" y="930293"/>
                          <a:pt x="0" y="1015663"/>
                        </a:cubicBezTo>
                        <a:cubicBezTo>
                          <a:pt x="-39950" y="851365"/>
                          <a:pt x="40316" y="748400"/>
                          <a:pt x="0" y="538301"/>
                        </a:cubicBezTo>
                        <a:cubicBezTo>
                          <a:pt x="-36224" y="315218"/>
                          <a:pt x="23168" y="227960"/>
                          <a:pt x="0" y="0"/>
                        </a:cubicBezTo>
                        <a:close/>
                      </a:path>
                      <a:path w="3518289" h="1015663" fill="none" stroke="0" extrusionOk="0">
                        <a:moveTo>
                          <a:pt x="0" y="0"/>
                        </a:moveTo>
                        <a:cubicBezTo>
                          <a:pt x="140758" y="-20255"/>
                          <a:pt x="421180" y="3302"/>
                          <a:pt x="586382" y="0"/>
                        </a:cubicBezTo>
                        <a:cubicBezTo>
                          <a:pt x="752865" y="-53706"/>
                          <a:pt x="906124" y="-13994"/>
                          <a:pt x="1102397" y="0"/>
                        </a:cubicBezTo>
                        <a:cubicBezTo>
                          <a:pt x="1297910" y="22407"/>
                          <a:pt x="1458448" y="34703"/>
                          <a:pt x="1618413" y="0"/>
                        </a:cubicBezTo>
                        <a:cubicBezTo>
                          <a:pt x="1821125" y="-10946"/>
                          <a:pt x="1918286" y="77180"/>
                          <a:pt x="2204794" y="0"/>
                        </a:cubicBezTo>
                        <a:cubicBezTo>
                          <a:pt x="2480562" y="-60325"/>
                          <a:pt x="2503442" y="57269"/>
                          <a:pt x="2755993" y="0"/>
                        </a:cubicBezTo>
                        <a:cubicBezTo>
                          <a:pt x="3053631" y="-37801"/>
                          <a:pt x="3180169" y="54241"/>
                          <a:pt x="3518289" y="0"/>
                        </a:cubicBezTo>
                        <a:cubicBezTo>
                          <a:pt x="3602657" y="223776"/>
                          <a:pt x="3485124" y="379741"/>
                          <a:pt x="3518289" y="487518"/>
                        </a:cubicBezTo>
                        <a:cubicBezTo>
                          <a:pt x="3571986" y="595377"/>
                          <a:pt x="3537244" y="873851"/>
                          <a:pt x="3518289" y="1015663"/>
                        </a:cubicBezTo>
                        <a:cubicBezTo>
                          <a:pt x="3267399" y="1063219"/>
                          <a:pt x="3080297" y="992274"/>
                          <a:pt x="2931908" y="1015663"/>
                        </a:cubicBezTo>
                        <a:cubicBezTo>
                          <a:pt x="2761694" y="1078097"/>
                          <a:pt x="2646054" y="1024288"/>
                          <a:pt x="2380709" y="1015663"/>
                        </a:cubicBezTo>
                        <a:cubicBezTo>
                          <a:pt x="2151652" y="1001208"/>
                          <a:pt x="1922772" y="920931"/>
                          <a:pt x="1723962" y="1015663"/>
                        </a:cubicBezTo>
                        <a:cubicBezTo>
                          <a:pt x="1511952" y="1101418"/>
                          <a:pt x="1391533" y="957238"/>
                          <a:pt x="1207946" y="1015663"/>
                        </a:cubicBezTo>
                        <a:cubicBezTo>
                          <a:pt x="1003248" y="1061992"/>
                          <a:pt x="857748" y="967619"/>
                          <a:pt x="691930" y="1015663"/>
                        </a:cubicBezTo>
                        <a:cubicBezTo>
                          <a:pt x="575214" y="1061514"/>
                          <a:pt x="182701" y="997796"/>
                          <a:pt x="0" y="1015663"/>
                        </a:cubicBezTo>
                        <a:cubicBezTo>
                          <a:pt x="-40601" y="852920"/>
                          <a:pt x="22098" y="651247"/>
                          <a:pt x="0" y="497675"/>
                        </a:cubicBezTo>
                        <a:cubicBezTo>
                          <a:pt x="-18101" y="385276"/>
                          <a:pt x="52690" y="196515"/>
                          <a:pt x="0" y="0"/>
                        </a:cubicBezTo>
                        <a:close/>
                      </a:path>
                    </a:pathLst>
                  </a:cu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ja-JP" altLang="en-US" sz="2000" b="1" dirty="0">
                <a:solidFill>
                  <a:schemeClr val="accent6">
                    <a:lumMod val="50000"/>
                  </a:schemeClr>
                </a:solidFill>
                <a:latin typeface="+mn-ea"/>
              </a:rPr>
              <a:t>「あなたの御言葉は、わたしの道の光、わたしの歩みを　照らす灯。」　　　　　　</a:t>
            </a:r>
            <a:r>
              <a:rPr lang="ja-JP" altLang="en-US" b="1" dirty="0">
                <a:solidFill>
                  <a:schemeClr val="accent6">
                    <a:lumMod val="50000"/>
                  </a:schemeClr>
                </a:solidFill>
                <a:latin typeface="+mn-ea"/>
              </a:rPr>
              <a:t>（詩篇</a:t>
            </a:r>
            <a:r>
              <a:rPr lang="en-US" altLang="ja-JP" b="1" dirty="0">
                <a:solidFill>
                  <a:schemeClr val="accent6">
                    <a:lumMod val="50000"/>
                  </a:schemeClr>
                </a:solidFill>
                <a:latin typeface="+mn-ea"/>
              </a:rPr>
              <a:t>119</a:t>
            </a:r>
            <a:r>
              <a:rPr lang="ja-JP" altLang="en-US" b="1" dirty="0">
                <a:solidFill>
                  <a:schemeClr val="accent6">
                    <a:lumMod val="50000"/>
                  </a:schemeClr>
                </a:solidFill>
                <a:latin typeface="+mn-ea"/>
              </a:rPr>
              <a:t>：</a:t>
            </a:r>
            <a:r>
              <a:rPr lang="en-US" altLang="ja-JP" b="1" dirty="0">
                <a:solidFill>
                  <a:schemeClr val="accent6">
                    <a:lumMod val="50000"/>
                  </a:schemeClr>
                </a:solidFill>
                <a:latin typeface="+mn-ea"/>
              </a:rPr>
              <a:t>105</a:t>
            </a:r>
            <a:r>
              <a:rPr lang="ja-JP" altLang="en-US" b="1" dirty="0">
                <a:solidFill>
                  <a:schemeClr val="accent6">
                    <a:lumMod val="50000"/>
                  </a:schemeClr>
                </a:solidFill>
                <a:latin typeface="+mn-ea"/>
              </a:rPr>
              <a:t>）</a:t>
            </a:r>
            <a:endParaRPr lang="en" b="1" dirty="0">
              <a:solidFill>
                <a:schemeClr val="accent6">
                  <a:lumMod val="50000"/>
                </a:schemeClr>
              </a:solidFill>
              <a:latin typeface="+mn-ea"/>
            </a:endParaRPr>
          </a:p>
        </p:txBody>
      </p:sp>
      <p:sp>
        <p:nvSpPr>
          <p:cNvPr id="2" name="CuadroTexto 1">
            <a:extLst>
              <a:ext uri="{FF2B5EF4-FFF2-40B4-BE49-F238E27FC236}">
                <a16:creationId xmlns:a16="http://schemas.microsoft.com/office/drawing/2014/main" id="{99847F1A-9664-1EE0-078D-A262FB477A80}"/>
              </a:ext>
            </a:extLst>
          </p:cNvPr>
          <p:cNvSpPr txBox="1"/>
          <p:nvPr/>
        </p:nvSpPr>
        <p:spPr>
          <a:xfrm>
            <a:off x="8476489" y="5399244"/>
            <a:ext cx="3518289" cy="1015663"/>
          </a:xfrm>
          <a:custGeom>
            <a:avLst/>
            <a:gdLst>
              <a:gd name="connsiteX0" fmla="*/ 0 w 3518289"/>
              <a:gd name="connsiteY0" fmla="*/ 0 h 1015663"/>
              <a:gd name="connsiteX1" fmla="*/ 586382 w 3518289"/>
              <a:gd name="connsiteY1" fmla="*/ 0 h 1015663"/>
              <a:gd name="connsiteX2" fmla="*/ 1102397 w 3518289"/>
              <a:gd name="connsiteY2" fmla="*/ 0 h 1015663"/>
              <a:gd name="connsiteX3" fmla="*/ 1618413 w 3518289"/>
              <a:gd name="connsiteY3" fmla="*/ 0 h 1015663"/>
              <a:gd name="connsiteX4" fmla="*/ 2204794 w 3518289"/>
              <a:gd name="connsiteY4" fmla="*/ 0 h 1015663"/>
              <a:gd name="connsiteX5" fmla="*/ 2755993 w 3518289"/>
              <a:gd name="connsiteY5" fmla="*/ 0 h 1015663"/>
              <a:gd name="connsiteX6" fmla="*/ 3518289 w 3518289"/>
              <a:gd name="connsiteY6" fmla="*/ 0 h 1015663"/>
              <a:gd name="connsiteX7" fmla="*/ 3518289 w 3518289"/>
              <a:gd name="connsiteY7" fmla="*/ 487518 h 1015663"/>
              <a:gd name="connsiteX8" fmla="*/ 3518289 w 3518289"/>
              <a:gd name="connsiteY8" fmla="*/ 1015663 h 1015663"/>
              <a:gd name="connsiteX9" fmla="*/ 2931908 w 3518289"/>
              <a:gd name="connsiteY9" fmla="*/ 1015663 h 1015663"/>
              <a:gd name="connsiteX10" fmla="*/ 2380709 w 3518289"/>
              <a:gd name="connsiteY10" fmla="*/ 1015663 h 1015663"/>
              <a:gd name="connsiteX11" fmla="*/ 1723962 w 3518289"/>
              <a:gd name="connsiteY11" fmla="*/ 1015663 h 1015663"/>
              <a:gd name="connsiteX12" fmla="*/ 1207946 w 3518289"/>
              <a:gd name="connsiteY12" fmla="*/ 1015663 h 1015663"/>
              <a:gd name="connsiteX13" fmla="*/ 691930 w 3518289"/>
              <a:gd name="connsiteY13" fmla="*/ 1015663 h 1015663"/>
              <a:gd name="connsiteX14" fmla="*/ 0 w 3518289"/>
              <a:gd name="connsiteY14" fmla="*/ 1015663 h 1015663"/>
              <a:gd name="connsiteX15" fmla="*/ 0 w 3518289"/>
              <a:gd name="connsiteY15" fmla="*/ 497675 h 1015663"/>
              <a:gd name="connsiteX16" fmla="*/ 0 w 3518289"/>
              <a:gd name="connsiteY16" fmla="*/ 0 h 1015663"/>
              <a:gd name="connsiteX0" fmla="*/ 0 w 3518289"/>
              <a:gd name="connsiteY0" fmla="*/ 0 h 1015663"/>
              <a:gd name="connsiteX1" fmla="*/ 516016 w 3518289"/>
              <a:gd name="connsiteY1" fmla="*/ 0 h 1015663"/>
              <a:gd name="connsiteX2" fmla="*/ 1172763 w 3518289"/>
              <a:gd name="connsiteY2" fmla="*/ 0 h 1015663"/>
              <a:gd name="connsiteX3" fmla="*/ 1653596 w 3518289"/>
              <a:gd name="connsiteY3" fmla="*/ 0 h 1015663"/>
              <a:gd name="connsiteX4" fmla="*/ 2275160 w 3518289"/>
              <a:gd name="connsiteY4" fmla="*/ 0 h 1015663"/>
              <a:gd name="connsiteX5" fmla="*/ 2861542 w 3518289"/>
              <a:gd name="connsiteY5" fmla="*/ 0 h 1015663"/>
              <a:gd name="connsiteX6" fmla="*/ 3518289 w 3518289"/>
              <a:gd name="connsiteY6" fmla="*/ 0 h 1015663"/>
              <a:gd name="connsiteX7" fmla="*/ 3518289 w 3518289"/>
              <a:gd name="connsiteY7" fmla="*/ 487518 h 1015663"/>
              <a:gd name="connsiteX8" fmla="*/ 3518289 w 3518289"/>
              <a:gd name="connsiteY8" fmla="*/ 1015663 h 1015663"/>
              <a:gd name="connsiteX9" fmla="*/ 3002273 w 3518289"/>
              <a:gd name="connsiteY9" fmla="*/ 1015663 h 1015663"/>
              <a:gd name="connsiteX10" fmla="*/ 2345526 w 3518289"/>
              <a:gd name="connsiteY10" fmla="*/ 1015663 h 1015663"/>
              <a:gd name="connsiteX11" fmla="*/ 1688779 w 3518289"/>
              <a:gd name="connsiteY11" fmla="*/ 1015663 h 1015663"/>
              <a:gd name="connsiteX12" fmla="*/ 1067214 w 3518289"/>
              <a:gd name="connsiteY12" fmla="*/ 1015663 h 1015663"/>
              <a:gd name="connsiteX13" fmla="*/ 551199 w 3518289"/>
              <a:gd name="connsiteY13" fmla="*/ 1015663 h 1015663"/>
              <a:gd name="connsiteX14" fmla="*/ 0 w 3518289"/>
              <a:gd name="connsiteY14" fmla="*/ 1015663 h 1015663"/>
              <a:gd name="connsiteX15" fmla="*/ 0 w 3518289"/>
              <a:gd name="connsiteY15" fmla="*/ 538301 h 1015663"/>
              <a:gd name="connsiteX16" fmla="*/ 0 w 3518289"/>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1015663" fill="none" extrusionOk="0">
                <a:moveTo>
                  <a:pt x="0" y="0"/>
                </a:moveTo>
                <a:cubicBezTo>
                  <a:pt x="144249" y="-55735"/>
                  <a:pt x="438551" y="29541"/>
                  <a:pt x="586382" y="0"/>
                </a:cubicBezTo>
                <a:cubicBezTo>
                  <a:pt x="718456" y="-11759"/>
                  <a:pt x="943278" y="-23534"/>
                  <a:pt x="1102397" y="0"/>
                </a:cubicBezTo>
                <a:cubicBezTo>
                  <a:pt x="1325597" y="9006"/>
                  <a:pt x="1412060" y="69836"/>
                  <a:pt x="1618413" y="0"/>
                </a:cubicBezTo>
                <a:cubicBezTo>
                  <a:pt x="1793597" y="-39824"/>
                  <a:pt x="1910485" y="73623"/>
                  <a:pt x="2204794" y="0"/>
                </a:cubicBezTo>
                <a:cubicBezTo>
                  <a:pt x="2481454" y="-75363"/>
                  <a:pt x="2472782" y="62303"/>
                  <a:pt x="2755993" y="0"/>
                </a:cubicBezTo>
                <a:cubicBezTo>
                  <a:pt x="3006044" y="-74408"/>
                  <a:pt x="3174327" y="53466"/>
                  <a:pt x="3518289" y="0"/>
                </a:cubicBezTo>
                <a:cubicBezTo>
                  <a:pt x="3564534" y="221465"/>
                  <a:pt x="3475191" y="327802"/>
                  <a:pt x="3518289" y="487518"/>
                </a:cubicBezTo>
                <a:cubicBezTo>
                  <a:pt x="3584146" y="620226"/>
                  <a:pt x="3459370" y="779892"/>
                  <a:pt x="3518289" y="1015663"/>
                </a:cubicBezTo>
                <a:cubicBezTo>
                  <a:pt x="3250669" y="1062189"/>
                  <a:pt x="3097485" y="956334"/>
                  <a:pt x="2931908" y="1015663"/>
                </a:cubicBezTo>
                <a:cubicBezTo>
                  <a:pt x="2758335" y="1069292"/>
                  <a:pt x="2613641" y="1026209"/>
                  <a:pt x="2380709" y="1015663"/>
                </a:cubicBezTo>
                <a:cubicBezTo>
                  <a:pt x="2147857" y="1009749"/>
                  <a:pt x="1940740" y="953894"/>
                  <a:pt x="1723962" y="1015663"/>
                </a:cubicBezTo>
                <a:cubicBezTo>
                  <a:pt x="1525270" y="1116755"/>
                  <a:pt x="1406251" y="1018554"/>
                  <a:pt x="1207946" y="1015663"/>
                </a:cubicBezTo>
                <a:cubicBezTo>
                  <a:pt x="992720" y="1067068"/>
                  <a:pt x="839696" y="974942"/>
                  <a:pt x="691930" y="1015663"/>
                </a:cubicBezTo>
                <a:cubicBezTo>
                  <a:pt x="522600" y="1049801"/>
                  <a:pt x="249548" y="1017654"/>
                  <a:pt x="0" y="1015663"/>
                </a:cubicBezTo>
                <a:cubicBezTo>
                  <a:pt x="-57512" y="781622"/>
                  <a:pt x="58163" y="664085"/>
                  <a:pt x="0" y="497675"/>
                </a:cubicBezTo>
                <a:cubicBezTo>
                  <a:pt x="-12989" y="364750"/>
                  <a:pt x="9758" y="220081"/>
                  <a:pt x="0" y="0"/>
                </a:cubicBezTo>
                <a:close/>
              </a:path>
              <a:path w="3518289" h="1015663" stroke="0" extrusionOk="0">
                <a:moveTo>
                  <a:pt x="0" y="0"/>
                </a:moveTo>
                <a:cubicBezTo>
                  <a:pt x="93307" y="-38381"/>
                  <a:pt x="332298" y="67227"/>
                  <a:pt x="516016" y="0"/>
                </a:cubicBezTo>
                <a:cubicBezTo>
                  <a:pt x="684909" y="-47898"/>
                  <a:pt x="858263" y="-3408"/>
                  <a:pt x="1172763" y="0"/>
                </a:cubicBezTo>
                <a:cubicBezTo>
                  <a:pt x="1497249" y="-22803"/>
                  <a:pt x="1515337" y="12453"/>
                  <a:pt x="1653596" y="0"/>
                </a:cubicBezTo>
                <a:cubicBezTo>
                  <a:pt x="1813908" y="-8575"/>
                  <a:pt x="2124411" y="35395"/>
                  <a:pt x="2275160" y="0"/>
                </a:cubicBezTo>
                <a:cubicBezTo>
                  <a:pt x="2422725" y="-43721"/>
                  <a:pt x="2709883" y="57864"/>
                  <a:pt x="2861542" y="0"/>
                </a:cubicBezTo>
                <a:cubicBezTo>
                  <a:pt x="3019638" y="6500"/>
                  <a:pt x="3363332" y="16379"/>
                  <a:pt x="3518289" y="0"/>
                </a:cubicBezTo>
                <a:cubicBezTo>
                  <a:pt x="3520868" y="185260"/>
                  <a:pt x="3511545" y="326669"/>
                  <a:pt x="3518289" y="487518"/>
                </a:cubicBezTo>
                <a:cubicBezTo>
                  <a:pt x="3540004" y="661298"/>
                  <a:pt x="3503497" y="795183"/>
                  <a:pt x="3518289" y="1015663"/>
                </a:cubicBezTo>
                <a:cubicBezTo>
                  <a:pt x="3283347" y="1048047"/>
                  <a:pt x="3177543" y="994997"/>
                  <a:pt x="3002273" y="1015663"/>
                </a:cubicBezTo>
                <a:cubicBezTo>
                  <a:pt x="2850597" y="1002415"/>
                  <a:pt x="2622920" y="959478"/>
                  <a:pt x="2345526" y="1015663"/>
                </a:cubicBezTo>
                <a:cubicBezTo>
                  <a:pt x="2048081" y="1020116"/>
                  <a:pt x="1922830" y="961584"/>
                  <a:pt x="1688779" y="1015663"/>
                </a:cubicBezTo>
                <a:cubicBezTo>
                  <a:pt x="1435302" y="1025845"/>
                  <a:pt x="1295347" y="950897"/>
                  <a:pt x="1067214" y="1015663"/>
                </a:cubicBezTo>
                <a:cubicBezTo>
                  <a:pt x="840686" y="1101005"/>
                  <a:pt x="806696" y="1002437"/>
                  <a:pt x="551199" y="1015663"/>
                </a:cubicBezTo>
                <a:cubicBezTo>
                  <a:pt x="295361" y="1037439"/>
                  <a:pt x="142837" y="945987"/>
                  <a:pt x="0" y="1015663"/>
                </a:cubicBezTo>
                <a:cubicBezTo>
                  <a:pt x="-21133" y="785334"/>
                  <a:pt x="45368" y="736755"/>
                  <a:pt x="0" y="538301"/>
                </a:cubicBezTo>
                <a:cubicBezTo>
                  <a:pt x="-51809" y="335402"/>
                  <a:pt x="41335" y="185137"/>
                  <a:pt x="0" y="0"/>
                </a:cubicBezTo>
                <a:close/>
              </a:path>
              <a:path w="3518289" h="1015663" fill="none" stroke="0" extrusionOk="0">
                <a:moveTo>
                  <a:pt x="0" y="0"/>
                </a:moveTo>
                <a:cubicBezTo>
                  <a:pt x="140582" y="-17819"/>
                  <a:pt x="429912" y="10722"/>
                  <a:pt x="586382" y="0"/>
                </a:cubicBezTo>
                <a:cubicBezTo>
                  <a:pt x="751924" y="-52045"/>
                  <a:pt x="907082" y="-2672"/>
                  <a:pt x="1102397" y="0"/>
                </a:cubicBezTo>
                <a:cubicBezTo>
                  <a:pt x="1297210" y="8256"/>
                  <a:pt x="1447628" y="36333"/>
                  <a:pt x="1618413" y="0"/>
                </a:cubicBezTo>
                <a:cubicBezTo>
                  <a:pt x="1813570" y="-18648"/>
                  <a:pt x="1919505" y="90881"/>
                  <a:pt x="2204794" y="0"/>
                </a:cubicBezTo>
                <a:cubicBezTo>
                  <a:pt x="2461510" y="-58848"/>
                  <a:pt x="2506047" y="54774"/>
                  <a:pt x="2755993" y="0"/>
                </a:cubicBezTo>
                <a:cubicBezTo>
                  <a:pt x="3028440" y="-49167"/>
                  <a:pt x="3192410" y="67923"/>
                  <a:pt x="3518289" y="0"/>
                </a:cubicBezTo>
                <a:cubicBezTo>
                  <a:pt x="3607081" y="236376"/>
                  <a:pt x="3498395" y="307935"/>
                  <a:pt x="3518289" y="487518"/>
                </a:cubicBezTo>
                <a:cubicBezTo>
                  <a:pt x="3585639" y="644169"/>
                  <a:pt x="3483398" y="806386"/>
                  <a:pt x="3518289" y="1015663"/>
                </a:cubicBezTo>
                <a:cubicBezTo>
                  <a:pt x="3281129" y="1056990"/>
                  <a:pt x="3077027" y="996274"/>
                  <a:pt x="2931908" y="1015663"/>
                </a:cubicBezTo>
                <a:cubicBezTo>
                  <a:pt x="2775367" y="1094078"/>
                  <a:pt x="2647157" y="1024695"/>
                  <a:pt x="2380709" y="1015663"/>
                </a:cubicBezTo>
                <a:cubicBezTo>
                  <a:pt x="2168677" y="965224"/>
                  <a:pt x="1922297" y="922896"/>
                  <a:pt x="1723962" y="1015663"/>
                </a:cubicBezTo>
                <a:cubicBezTo>
                  <a:pt x="1512513" y="1110604"/>
                  <a:pt x="1398187" y="969530"/>
                  <a:pt x="1207946" y="1015663"/>
                </a:cubicBezTo>
                <a:cubicBezTo>
                  <a:pt x="1008403" y="1057275"/>
                  <a:pt x="870387" y="953922"/>
                  <a:pt x="691930" y="1015663"/>
                </a:cubicBezTo>
                <a:cubicBezTo>
                  <a:pt x="563746" y="1059490"/>
                  <a:pt x="141098" y="988164"/>
                  <a:pt x="0" y="1015663"/>
                </a:cubicBezTo>
                <a:cubicBezTo>
                  <a:pt x="-55609" y="728533"/>
                  <a:pt x="39021" y="656527"/>
                  <a:pt x="0" y="497675"/>
                </a:cubicBezTo>
                <a:cubicBezTo>
                  <a:pt x="-55316" y="383844"/>
                  <a:pt x="17552" y="216535"/>
                  <a:pt x="0" y="0"/>
                </a:cubicBezTo>
                <a:close/>
              </a:path>
            </a:pathLst>
          </a:custGeom>
          <a:solidFill>
            <a:schemeClr val="accent1">
              <a:lumMod val="20000"/>
              <a:lumOff val="80000"/>
            </a:schemeClr>
          </a:solidFill>
          <a:ln w="38100">
            <a:solidFill>
              <a:schemeClr val="accent1">
                <a:lumMod val="75000"/>
              </a:schemeClr>
            </a:solidFill>
            <a:extLst>
              <a:ext uri="{C807C97D-BFC1-408E-A445-0C87EB9F89A2}">
                <ask:lineSketchStyleProps xmlns:ask="http://schemas.microsoft.com/office/drawing/2018/sketchyshapes" sd="3064452438">
                  <a:custGeom>
                    <a:avLst/>
                    <a:gdLst>
                      <a:gd name="connsiteX0" fmla="*/ 0 w 3518289"/>
                      <a:gd name="connsiteY0" fmla="*/ 0 h 1015663"/>
                      <a:gd name="connsiteX1" fmla="*/ 586382 w 3518289"/>
                      <a:gd name="connsiteY1" fmla="*/ 0 h 1015663"/>
                      <a:gd name="connsiteX2" fmla="*/ 1102397 w 3518289"/>
                      <a:gd name="connsiteY2" fmla="*/ 0 h 1015663"/>
                      <a:gd name="connsiteX3" fmla="*/ 1618413 w 3518289"/>
                      <a:gd name="connsiteY3" fmla="*/ 0 h 1015663"/>
                      <a:gd name="connsiteX4" fmla="*/ 2204794 w 3518289"/>
                      <a:gd name="connsiteY4" fmla="*/ 0 h 1015663"/>
                      <a:gd name="connsiteX5" fmla="*/ 2755993 w 3518289"/>
                      <a:gd name="connsiteY5" fmla="*/ 0 h 1015663"/>
                      <a:gd name="connsiteX6" fmla="*/ 3518289 w 3518289"/>
                      <a:gd name="connsiteY6" fmla="*/ 0 h 1015663"/>
                      <a:gd name="connsiteX7" fmla="*/ 3518289 w 3518289"/>
                      <a:gd name="connsiteY7" fmla="*/ 487518 h 1015663"/>
                      <a:gd name="connsiteX8" fmla="*/ 3518289 w 3518289"/>
                      <a:gd name="connsiteY8" fmla="*/ 1015663 h 1015663"/>
                      <a:gd name="connsiteX9" fmla="*/ 2931908 w 3518289"/>
                      <a:gd name="connsiteY9" fmla="*/ 1015663 h 1015663"/>
                      <a:gd name="connsiteX10" fmla="*/ 2380709 w 3518289"/>
                      <a:gd name="connsiteY10" fmla="*/ 1015663 h 1015663"/>
                      <a:gd name="connsiteX11" fmla="*/ 1723962 w 3518289"/>
                      <a:gd name="connsiteY11" fmla="*/ 1015663 h 1015663"/>
                      <a:gd name="connsiteX12" fmla="*/ 1207946 w 3518289"/>
                      <a:gd name="connsiteY12" fmla="*/ 1015663 h 1015663"/>
                      <a:gd name="connsiteX13" fmla="*/ 691930 w 3518289"/>
                      <a:gd name="connsiteY13" fmla="*/ 1015663 h 1015663"/>
                      <a:gd name="connsiteX14" fmla="*/ 0 w 3518289"/>
                      <a:gd name="connsiteY14" fmla="*/ 1015663 h 1015663"/>
                      <a:gd name="connsiteX15" fmla="*/ 0 w 3518289"/>
                      <a:gd name="connsiteY15" fmla="*/ 497675 h 1015663"/>
                      <a:gd name="connsiteX16" fmla="*/ 0 w 3518289"/>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8289" h="1015663" fill="none" extrusionOk="0">
                        <a:moveTo>
                          <a:pt x="0" y="0"/>
                        </a:moveTo>
                        <a:cubicBezTo>
                          <a:pt x="148574" y="-53081"/>
                          <a:pt x="449523" y="29451"/>
                          <a:pt x="586382" y="0"/>
                        </a:cubicBezTo>
                        <a:cubicBezTo>
                          <a:pt x="723241" y="-29451"/>
                          <a:pt x="908955" y="20731"/>
                          <a:pt x="1102397" y="0"/>
                        </a:cubicBezTo>
                        <a:cubicBezTo>
                          <a:pt x="1295839" y="-20731"/>
                          <a:pt x="1439968" y="38336"/>
                          <a:pt x="1618413" y="0"/>
                        </a:cubicBezTo>
                        <a:cubicBezTo>
                          <a:pt x="1796858" y="-38336"/>
                          <a:pt x="1916946" y="58285"/>
                          <a:pt x="2204794" y="0"/>
                        </a:cubicBezTo>
                        <a:cubicBezTo>
                          <a:pt x="2492642" y="-58285"/>
                          <a:pt x="2498354" y="56894"/>
                          <a:pt x="2755993" y="0"/>
                        </a:cubicBezTo>
                        <a:cubicBezTo>
                          <a:pt x="3013632" y="-56894"/>
                          <a:pt x="3167306" y="37462"/>
                          <a:pt x="3518289" y="0"/>
                        </a:cubicBezTo>
                        <a:cubicBezTo>
                          <a:pt x="3573807" y="221136"/>
                          <a:pt x="3474539" y="334133"/>
                          <a:pt x="3518289" y="487518"/>
                        </a:cubicBezTo>
                        <a:cubicBezTo>
                          <a:pt x="3562039" y="640903"/>
                          <a:pt x="3458027" y="772221"/>
                          <a:pt x="3518289" y="1015663"/>
                        </a:cubicBezTo>
                        <a:cubicBezTo>
                          <a:pt x="3246028" y="1068682"/>
                          <a:pt x="3112951" y="968525"/>
                          <a:pt x="2931908" y="1015663"/>
                        </a:cubicBezTo>
                        <a:cubicBezTo>
                          <a:pt x="2750865" y="1062801"/>
                          <a:pt x="2617154" y="1014553"/>
                          <a:pt x="2380709" y="1015663"/>
                        </a:cubicBezTo>
                        <a:cubicBezTo>
                          <a:pt x="2144264" y="1016773"/>
                          <a:pt x="1936205" y="937190"/>
                          <a:pt x="1723962" y="1015663"/>
                        </a:cubicBezTo>
                        <a:cubicBezTo>
                          <a:pt x="1511719" y="1094136"/>
                          <a:pt x="1402813" y="977241"/>
                          <a:pt x="1207946" y="1015663"/>
                        </a:cubicBezTo>
                        <a:cubicBezTo>
                          <a:pt x="1013079" y="1054085"/>
                          <a:pt x="853529" y="973931"/>
                          <a:pt x="691930" y="1015663"/>
                        </a:cubicBezTo>
                        <a:cubicBezTo>
                          <a:pt x="530331" y="1057395"/>
                          <a:pt x="193860" y="1000963"/>
                          <a:pt x="0" y="1015663"/>
                        </a:cubicBezTo>
                        <a:cubicBezTo>
                          <a:pt x="-56877" y="769209"/>
                          <a:pt x="33108" y="643748"/>
                          <a:pt x="0" y="497675"/>
                        </a:cubicBezTo>
                        <a:cubicBezTo>
                          <a:pt x="-33108" y="351602"/>
                          <a:pt x="4357" y="220356"/>
                          <a:pt x="0" y="0"/>
                        </a:cubicBezTo>
                        <a:close/>
                      </a:path>
                      <a:path w="3518289" h="1015663"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21014" y="198394"/>
                          <a:pt x="3488834" y="328515"/>
                          <a:pt x="3518289" y="487518"/>
                        </a:cubicBezTo>
                        <a:cubicBezTo>
                          <a:pt x="3547744" y="646521"/>
                          <a:pt x="3476463" y="789465"/>
                          <a:pt x="3518289" y="1015663"/>
                        </a:cubicBezTo>
                        <a:cubicBezTo>
                          <a:pt x="3269020" y="1059547"/>
                          <a:pt x="3177404" y="1003230"/>
                          <a:pt x="3002273" y="1015663"/>
                        </a:cubicBezTo>
                        <a:cubicBezTo>
                          <a:pt x="2827142" y="1028096"/>
                          <a:pt x="2635706" y="1013768"/>
                          <a:pt x="2345526" y="1015663"/>
                        </a:cubicBezTo>
                        <a:cubicBezTo>
                          <a:pt x="2055346" y="1017558"/>
                          <a:pt x="1907072" y="982083"/>
                          <a:pt x="1688779" y="1015663"/>
                        </a:cubicBezTo>
                        <a:cubicBezTo>
                          <a:pt x="1470486" y="1049243"/>
                          <a:pt x="1299668" y="954038"/>
                          <a:pt x="1067214" y="1015663"/>
                        </a:cubicBezTo>
                        <a:cubicBezTo>
                          <a:pt x="834760" y="1077288"/>
                          <a:pt x="803347" y="992895"/>
                          <a:pt x="551199" y="1015663"/>
                        </a:cubicBezTo>
                        <a:cubicBezTo>
                          <a:pt x="299051" y="1038431"/>
                          <a:pt x="133357" y="967366"/>
                          <a:pt x="0" y="1015663"/>
                        </a:cubicBezTo>
                        <a:cubicBezTo>
                          <a:pt x="-5204" y="777892"/>
                          <a:pt x="40693" y="740264"/>
                          <a:pt x="0" y="538301"/>
                        </a:cubicBezTo>
                        <a:cubicBezTo>
                          <a:pt x="-40693" y="336338"/>
                          <a:pt x="25393" y="155709"/>
                          <a:pt x="0" y="0"/>
                        </a:cubicBezTo>
                        <a:close/>
                      </a:path>
                    </a:pathLst>
                  </a:cu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ja-JP" altLang="en-US" sz="2000" b="1" dirty="0">
                <a:solidFill>
                  <a:schemeClr val="accent1">
                    <a:lumMod val="50000"/>
                  </a:schemeClr>
                </a:solidFill>
              </a:rPr>
              <a:t>御言葉が開かれると光が射し出で／無知な者にも理解を　与えます。</a:t>
            </a:r>
            <a:r>
              <a:rPr lang="en" b="1" dirty="0">
                <a:solidFill>
                  <a:schemeClr val="accent1">
                    <a:lumMod val="50000"/>
                  </a:schemeClr>
                </a:solidFill>
              </a:rPr>
              <a:t>(</a:t>
            </a:r>
            <a:r>
              <a:rPr lang="ja-JP" altLang="en-US" b="1" dirty="0">
                <a:solidFill>
                  <a:schemeClr val="accent1">
                    <a:lumMod val="50000"/>
                  </a:schemeClr>
                </a:solidFill>
              </a:rPr>
              <a:t>詩篇</a:t>
            </a:r>
            <a:r>
              <a:rPr lang="en" b="1" dirty="0">
                <a:solidFill>
                  <a:schemeClr val="accent1">
                    <a:lumMod val="50000"/>
                  </a:schemeClr>
                </a:solidFill>
              </a:rPr>
              <a:t> 119:130 )</a:t>
            </a:r>
          </a:p>
        </p:txBody>
      </p:sp>
      <p:sp>
        <p:nvSpPr>
          <p:cNvPr id="7" name="CuadroTexto 6">
            <a:extLst>
              <a:ext uri="{FF2B5EF4-FFF2-40B4-BE49-F238E27FC236}">
                <a16:creationId xmlns:a16="http://schemas.microsoft.com/office/drawing/2014/main" id="{D48C1833-F17A-048E-F421-11B314694990}"/>
              </a:ext>
            </a:extLst>
          </p:cNvPr>
          <p:cNvSpPr txBox="1"/>
          <p:nvPr/>
        </p:nvSpPr>
        <p:spPr>
          <a:xfrm>
            <a:off x="4958376" y="2552516"/>
            <a:ext cx="6896730" cy="1015663"/>
          </a:xfrm>
          <a:prstGeom prst="rect">
            <a:avLst/>
          </a:prstGeom>
          <a:noFill/>
        </p:spPr>
        <p:txBody>
          <a:bodyPr wrap="square">
            <a:spAutoFit/>
          </a:bodyPr>
          <a:lstStyle/>
          <a:p>
            <a:pPr>
              <a:spcBef>
                <a:spcPts val="600"/>
              </a:spcBef>
            </a:pPr>
            <a:r>
              <a:rPr lang="ja-JP" altLang="en-US" sz="2000" b="1" dirty="0"/>
              <a:t>そこには、悪魔の戦略、天地創造、イエスの誕生、生涯、死、復活、執り成し、罪の赦し、再臨、新天地での永遠の命</a:t>
            </a:r>
            <a:r>
              <a:rPr lang="en-US" altLang="ja-JP" sz="2000" b="1" dirty="0"/>
              <a:t>......</a:t>
            </a:r>
            <a:r>
              <a:rPr lang="ja-JP" altLang="en-US" sz="2000" b="1" dirty="0"/>
              <a:t>などが書かれている。</a:t>
            </a:r>
            <a:endParaRPr lang="en" sz="2000" b="1" dirty="0"/>
          </a:p>
        </p:txBody>
      </p:sp>
      <p:sp>
        <p:nvSpPr>
          <p:cNvPr id="11" name="CuadroTexto 10">
            <a:extLst>
              <a:ext uri="{FF2B5EF4-FFF2-40B4-BE49-F238E27FC236}">
                <a16:creationId xmlns:a16="http://schemas.microsoft.com/office/drawing/2014/main" id="{3363709B-479B-2B63-17AF-E769000B8EB2}"/>
              </a:ext>
            </a:extLst>
          </p:cNvPr>
          <p:cNvSpPr txBox="1"/>
          <p:nvPr/>
        </p:nvSpPr>
        <p:spPr>
          <a:xfrm>
            <a:off x="4958376" y="1763774"/>
            <a:ext cx="7163698" cy="707886"/>
          </a:xfrm>
          <a:prstGeom prst="rect">
            <a:avLst/>
          </a:prstGeom>
          <a:noFill/>
        </p:spPr>
        <p:txBody>
          <a:bodyPr wrap="square">
            <a:spAutoFit/>
          </a:bodyPr>
          <a:lstStyle/>
          <a:p>
            <a:pPr>
              <a:spcBef>
                <a:spcPts val="600"/>
              </a:spcBef>
            </a:pPr>
            <a:r>
              <a:rPr lang="ja-JP" altLang="en-US" sz="2000" b="1" dirty="0"/>
              <a:t>したがって、私たちの安全は聖書、そしてその各書、各章、各節の中にしかないのである（</a:t>
            </a:r>
            <a:r>
              <a:rPr lang="en-US" altLang="ja-JP" sz="2000" b="1" dirty="0"/>
              <a:t>2</a:t>
            </a:r>
            <a:r>
              <a:rPr lang="ja-JP" altLang="en-US" sz="2000" b="1" dirty="0"/>
              <a:t>テモ</a:t>
            </a:r>
            <a:r>
              <a:rPr lang="en-US" altLang="ja-JP" sz="2000" b="1" dirty="0"/>
              <a:t>3:16</a:t>
            </a:r>
            <a:r>
              <a:rPr lang="ja-JP" altLang="en-US" sz="2000" b="1" dirty="0"/>
              <a:t>）。</a:t>
            </a:r>
            <a:endParaRPr lang="en" sz="2000" b="1" dirty="0"/>
          </a:p>
        </p:txBody>
      </p:sp>
    </p:spTree>
    <p:extLst>
      <p:ext uri="{BB962C8B-B14F-4D97-AF65-F5344CB8AC3E}">
        <p14:creationId xmlns:p14="http://schemas.microsoft.com/office/powerpoint/2010/main" val="10750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ppt_h/2"/>
                                          </p:val>
                                        </p:tav>
                                        <p:tav tm="100000">
                                          <p:val>
                                            <p:strVal val="#ppt_y"/>
                                          </p:val>
                                        </p:tav>
                                      </p:tavLst>
                                    </p:anim>
                                    <p:anim calcmode="lin" valueType="num">
                                      <p:cBhvr>
                                        <p:cTn id="60" dur="500" fill="hold"/>
                                        <p:tgtEl>
                                          <p:spTgt spid="8"/>
                                        </p:tgtEl>
                                        <p:attrNameLst>
                                          <p:attrName>ppt_w</p:attrName>
                                        </p:attrNameLst>
                                      </p:cBhvr>
                                      <p:tavLst>
                                        <p:tav tm="0">
                                          <p:val>
                                            <p:strVal val="#ppt_w"/>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animBg="1"/>
      <p:bldP spid="2" grpId="0" animBg="1"/>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C82373-9B56-D88B-8B03-FD473A5536E0}"/>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火</a:t>
            </a:r>
            <a:br>
              <a:rPr kumimoji="1" lang="en-US" altLang="ja-JP" b="1" dirty="0"/>
            </a:br>
            <a:r>
              <a:rPr kumimoji="1" lang="ja-JP" altLang="en-US" b="1" dirty="0"/>
              <a:t>詩編１１９篇１０５、１１６、１３０、</a:t>
            </a:r>
            <a:br>
              <a:rPr kumimoji="1" lang="en-US" altLang="ja-JP" b="1" dirty="0"/>
            </a:br>
            <a:r>
              <a:rPr kumimoji="1" lang="ja-JP" altLang="en-US" b="1" dirty="0"/>
              <a:t>１３３、１６０節を読みましょう。</a:t>
            </a:r>
            <a:br>
              <a:rPr kumimoji="1" lang="en-US" altLang="ja-JP" b="1" dirty="0"/>
            </a:br>
            <a:r>
              <a:rPr kumimoji="1" lang="ja-JP" altLang="en-US" b="1" dirty="0"/>
              <a:t>詩編記者はみ言葉が</a:t>
            </a:r>
            <a:br>
              <a:rPr kumimoji="1" lang="en-US" altLang="ja-JP" b="1" dirty="0"/>
            </a:br>
            <a:r>
              <a:rPr kumimoji="1" lang="ja-JP" altLang="en-US" b="1" dirty="0"/>
              <a:t>救済のご計画においてもつ重要性について</a:t>
            </a:r>
            <a:br>
              <a:rPr kumimoji="1" lang="en-US" altLang="ja-JP" b="1" dirty="0"/>
            </a:br>
            <a:r>
              <a:rPr kumimoji="1" lang="ja-JP" altLang="en-US" b="1" dirty="0"/>
              <a:t>何を教えていますか？</a:t>
            </a:r>
          </a:p>
        </p:txBody>
      </p:sp>
    </p:spTree>
    <p:extLst>
      <p:ext uri="{BB962C8B-B14F-4D97-AF65-F5344CB8AC3E}">
        <p14:creationId xmlns:p14="http://schemas.microsoft.com/office/powerpoint/2010/main" val="394144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34462C-0DB1-FD10-12D7-B398A35A4B1C}"/>
              </a:ext>
            </a:extLst>
          </p:cNvPr>
          <p:cNvSpPr txBox="1"/>
          <p:nvPr/>
        </p:nvSpPr>
        <p:spPr>
          <a:xfrm>
            <a:off x="2636197" y="-29184"/>
            <a:ext cx="7763814"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chemeClr val="accent4"/>
                </a:solidFill>
              </a:rPr>
              <a:t>人間の推理</a:t>
            </a:r>
            <a:endParaRPr lang="en" sz="4400" b="1" dirty="0">
              <a:ln/>
              <a:solidFill>
                <a:schemeClr val="accent4"/>
              </a:solidFill>
            </a:endParaRPr>
          </a:p>
        </p:txBody>
      </p:sp>
      <p:sp>
        <p:nvSpPr>
          <p:cNvPr id="5" name="CuadroTexto 4">
            <a:extLst>
              <a:ext uri="{FF2B5EF4-FFF2-40B4-BE49-F238E27FC236}">
                <a16:creationId xmlns:a16="http://schemas.microsoft.com/office/drawing/2014/main" id="{EAB3F635-42E0-9EBB-C928-9E0F7F354158}"/>
              </a:ext>
            </a:extLst>
          </p:cNvPr>
          <p:cNvSpPr txBox="1"/>
          <p:nvPr/>
        </p:nvSpPr>
        <p:spPr>
          <a:xfrm>
            <a:off x="2910376" y="673010"/>
            <a:ext cx="7381101" cy="707886"/>
          </a:xfrm>
          <a:prstGeom prst="rect">
            <a:avLst/>
          </a:prstGeom>
          <a:noFill/>
        </p:spPr>
        <p:txBody>
          <a:bodyPr wrap="square">
            <a:spAutoFit/>
          </a:bodyPr>
          <a:lstStyle/>
          <a:p>
            <a:pPr algn="r"/>
            <a:r>
              <a:rPr lang="ja-JP" altLang="en-US" sz="2000" b="1" dirty="0">
                <a:solidFill>
                  <a:srgbClr val="A0DDE0"/>
                </a:solidFill>
                <a:effectLst>
                  <a:outerShdw blurRad="38100" dist="38100" dir="2700000" algn="tl">
                    <a:srgbClr val="000000">
                      <a:alpha val="43137"/>
                    </a:srgbClr>
                  </a:outerShdw>
                </a:effectLst>
                <a:latin typeface="+mn-ea"/>
              </a:rPr>
              <a:t>人が見て自分で正しいとする道があり、その終りはついに死に　　　　　　　　　　　いたる道となるものがある。</a:t>
            </a:r>
            <a:r>
              <a:rPr lang="en" b="1" dirty="0">
                <a:solidFill>
                  <a:srgbClr val="A0DDE0"/>
                </a:solidFill>
                <a:effectLst>
                  <a:outerShdw blurRad="38100" dist="38100" dir="2700000" algn="tl">
                    <a:srgbClr val="000000">
                      <a:alpha val="43137"/>
                    </a:srgbClr>
                  </a:outerShdw>
                </a:effectLst>
                <a:latin typeface="+mn-ea"/>
              </a:rPr>
              <a:t>(</a:t>
            </a:r>
            <a:r>
              <a:rPr lang="ja-JP" altLang="en-US" b="1" dirty="0">
                <a:solidFill>
                  <a:srgbClr val="A0DDE0"/>
                </a:solidFill>
                <a:effectLst>
                  <a:outerShdw blurRad="38100" dist="38100" dir="2700000" algn="tl">
                    <a:srgbClr val="000000">
                      <a:alpha val="43137"/>
                    </a:srgbClr>
                  </a:outerShdw>
                </a:effectLst>
                <a:latin typeface="+mn-ea"/>
              </a:rPr>
              <a:t>箴言</a:t>
            </a:r>
            <a:r>
              <a:rPr lang="en" b="1" dirty="0">
                <a:solidFill>
                  <a:srgbClr val="A0DDE0"/>
                </a:solidFill>
                <a:effectLst>
                  <a:outerShdw blurRad="38100" dist="38100" dir="2700000" algn="tl">
                    <a:srgbClr val="000000">
                      <a:alpha val="43137"/>
                    </a:srgbClr>
                  </a:outerShdw>
                </a:effectLst>
                <a:latin typeface="+mn-ea"/>
              </a:rPr>
              <a:t> 16:25</a:t>
            </a:r>
            <a:r>
              <a:rPr lang="ja-JP" altLang="en-US" b="1" dirty="0">
                <a:solidFill>
                  <a:srgbClr val="A0DDE0"/>
                </a:solidFill>
                <a:effectLst>
                  <a:outerShdw blurRad="38100" dist="38100" dir="2700000" algn="tl">
                    <a:srgbClr val="000000">
                      <a:alpha val="43137"/>
                    </a:srgbClr>
                  </a:outerShdw>
                </a:effectLst>
                <a:latin typeface="+mn-ea"/>
              </a:rPr>
              <a:t>　口語訳</a:t>
            </a:r>
            <a:r>
              <a:rPr lang="en" b="1" dirty="0">
                <a:solidFill>
                  <a:srgbClr val="A0DDE0"/>
                </a:solidFill>
                <a:effectLst>
                  <a:outerShdw blurRad="38100" dist="38100" dir="2700000" algn="tl">
                    <a:srgbClr val="000000">
                      <a:alpha val="43137"/>
                    </a:srgbClr>
                  </a:outerShdw>
                </a:effectLst>
                <a:latin typeface="+mn-ea"/>
              </a:rPr>
              <a:t>)</a:t>
            </a:r>
          </a:p>
        </p:txBody>
      </p:sp>
      <p:sp>
        <p:nvSpPr>
          <p:cNvPr id="6" name="CuadroTexto 5">
            <a:extLst>
              <a:ext uri="{FF2B5EF4-FFF2-40B4-BE49-F238E27FC236}">
                <a16:creationId xmlns:a16="http://schemas.microsoft.com/office/drawing/2014/main" id="{0FD8E9C4-F44F-540B-79A8-4E236040BDF8}"/>
              </a:ext>
            </a:extLst>
          </p:cNvPr>
          <p:cNvSpPr txBox="1"/>
          <p:nvPr/>
        </p:nvSpPr>
        <p:spPr>
          <a:xfrm>
            <a:off x="4603428" y="1540333"/>
            <a:ext cx="5796581" cy="707886"/>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474062"/>
                  </a:glow>
                  <a:outerShdw blurRad="38100" dist="38100" dir="2700000" algn="tl">
                    <a:srgbClr val="000000">
                      <a:alpha val="43137"/>
                    </a:srgbClr>
                  </a:outerShdw>
                </a:effectLst>
              </a:rPr>
              <a:t>神が聖書に霊感を与えた方であるなら、誰がそれを解釈できるのか（</a:t>
            </a:r>
            <a:r>
              <a:rPr lang="en-US" altLang="ja-JP" sz="2000" b="1" dirty="0">
                <a:solidFill>
                  <a:schemeClr val="bg1"/>
                </a:solidFill>
                <a:effectLst>
                  <a:glow rad="127000">
                    <a:srgbClr val="474062"/>
                  </a:glow>
                  <a:outerShdw blurRad="38100" dist="38100" dir="2700000" algn="tl">
                    <a:srgbClr val="000000">
                      <a:alpha val="43137"/>
                    </a:srgbClr>
                  </a:outerShdw>
                </a:effectLst>
              </a:rPr>
              <a:t>2</a:t>
            </a:r>
            <a:r>
              <a:rPr lang="ja-JP" altLang="en-US" sz="2000" b="1" dirty="0">
                <a:solidFill>
                  <a:schemeClr val="bg1"/>
                </a:solidFill>
                <a:effectLst>
                  <a:glow rad="127000">
                    <a:srgbClr val="474062"/>
                  </a:glow>
                  <a:outerShdw blurRad="38100" dist="38100" dir="2700000" algn="tl">
                    <a:srgbClr val="000000">
                      <a:alpha val="43137"/>
                    </a:srgbClr>
                  </a:outerShdw>
                </a:effectLst>
              </a:rPr>
              <a:t>ペト</a:t>
            </a:r>
            <a:r>
              <a:rPr lang="en-US" altLang="ja-JP" sz="2000" b="1" dirty="0">
                <a:solidFill>
                  <a:schemeClr val="bg1"/>
                </a:solidFill>
                <a:effectLst>
                  <a:glow rad="127000">
                    <a:srgbClr val="474062"/>
                  </a:glow>
                  <a:outerShdw blurRad="38100" dist="38100" dir="2700000" algn="tl">
                    <a:srgbClr val="000000">
                      <a:alpha val="43137"/>
                    </a:srgbClr>
                  </a:outerShdw>
                </a:effectLst>
              </a:rPr>
              <a:t>1:20</a:t>
            </a:r>
            <a:r>
              <a:rPr lang="ja-JP" altLang="en-US" sz="2000" b="1" dirty="0">
                <a:solidFill>
                  <a:schemeClr val="bg1"/>
                </a:solidFill>
                <a:effectLst>
                  <a:glow rad="127000">
                    <a:srgbClr val="474062"/>
                  </a:glow>
                  <a:outerShdw blurRad="38100" dist="38100" dir="2700000" algn="tl">
                    <a:srgbClr val="000000">
                      <a:alpha val="43137"/>
                    </a:srgbClr>
                  </a:outerShdw>
                </a:effectLst>
              </a:rPr>
              <a:t>、ヨハ</a:t>
            </a:r>
            <a:r>
              <a:rPr lang="en-US" altLang="ja-JP" sz="2000" b="1" dirty="0">
                <a:solidFill>
                  <a:schemeClr val="bg1"/>
                </a:solidFill>
                <a:effectLst>
                  <a:glow rad="127000">
                    <a:srgbClr val="474062"/>
                  </a:glow>
                  <a:outerShdw blurRad="38100" dist="38100" dir="2700000" algn="tl">
                    <a:srgbClr val="000000">
                      <a:alpha val="43137"/>
                    </a:srgbClr>
                  </a:outerShdw>
                </a:effectLst>
              </a:rPr>
              <a:t>14:26</a:t>
            </a:r>
            <a:r>
              <a:rPr lang="ja-JP" altLang="en-US" sz="2000" b="1" dirty="0">
                <a:solidFill>
                  <a:schemeClr val="bg1"/>
                </a:solidFill>
                <a:effectLst>
                  <a:glow rad="127000">
                    <a:srgbClr val="474062"/>
                  </a:glow>
                  <a:outerShdw blurRad="38100" dist="38100" dir="2700000" algn="tl">
                    <a:srgbClr val="000000">
                      <a:alpha val="43137"/>
                    </a:srgbClr>
                  </a:outerShdw>
                </a:effectLst>
              </a:rPr>
              <a:t>）。</a:t>
            </a:r>
            <a:endParaRPr lang="en" sz="2000" b="1" dirty="0">
              <a:solidFill>
                <a:schemeClr val="bg1"/>
              </a:solidFill>
              <a:effectLst>
                <a:glow rad="127000">
                  <a:srgbClr val="474062"/>
                </a:glow>
                <a:outerShdw blurRad="38100" dist="38100" dir="2700000" algn="tl">
                  <a:srgbClr val="000000">
                    <a:alpha val="43137"/>
                  </a:srgbClr>
                </a:outerShdw>
              </a:effectLst>
            </a:endParaRPr>
          </a:p>
        </p:txBody>
      </p:sp>
      <p:pic>
        <p:nvPicPr>
          <p:cNvPr id="4" name="Imagen 3" descr="Imagen que contiene agua, tabla&#10;&#10;Descripción generada automáticamente">
            <a:extLst>
              <a:ext uri="{FF2B5EF4-FFF2-40B4-BE49-F238E27FC236}">
                <a16:creationId xmlns:a16="http://schemas.microsoft.com/office/drawing/2014/main" id="{45E61A15-D2CF-1137-4F72-E39636B92B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00010" y="102691"/>
            <a:ext cx="1683457" cy="1453735"/>
          </a:xfrm>
          <a:prstGeom prst="rect">
            <a:avLst/>
          </a:prstGeom>
          <a:ln w="38100" cap="sq">
            <a:solidFill>
              <a:srgbClr val="A0DDE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ventana, hombre, tabla, mujer&#10;&#10;Descripción generada automáticamente">
            <a:extLst>
              <a:ext uri="{FF2B5EF4-FFF2-40B4-BE49-F238E27FC236}">
                <a16:creationId xmlns:a16="http://schemas.microsoft.com/office/drawing/2014/main" id="{B098FEC5-81E3-011E-CCAC-956AD3355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039" y="1203168"/>
            <a:ext cx="4360856" cy="5586738"/>
          </a:xfrm>
          <a:prstGeom prst="roundRect">
            <a:avLst>
              <a:gd name="adj" fmla="val 643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0DDE0"/>
            </a:contourClr>
          </a:sp3d>
        </p:spPr>
      </p:pic>
      <p:sp>
        <p:nvSpPr>
          <p:cNvPr id="10" name="CuadroTexto 9">
            <a:extLst>
              <a:ext uri="{FF2B5EF4-FFF2-40B4-BE49-F238E27FC236}">
                <a16:creationId xmlns:a16="http://schemas.microsoft.com/office/drawing/2014/main" id="{C655BE58-2921-B0C1-872B-62B9BC670421}"/>
              </a:ext>
            </a:extLst>
          </p:cNvPr>
          <p:cNvSpPr txBox="1"/>
          <p:nvPr/>
        </p:nvSpPr>
        <p:spPr>
          <a:xfrm>
            <a:off x="4603427" y="3484772"/>
            <a:ext cx="7369011" cy="707886"/>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474062"/>
                  </a:glow>
                  <a:outerShdw blurRad="38100" dist="38100" dir="2700000" algn="tl">
                    <a:srgbClr val="000000">
                      <a:alpha val="43137"/>
                    </a:srgbClr>
                  </a:outerShdw>
                </a:effectLst>
              </a:rPr>
              <a:t>人間の推論の一例として、</a:t>
            </a:r>
            <a:r>
              <a:rPr lang="en-US" altLang="ja-JP" sz="2000" b="1" dirty="0">
                <a:solidFill>
                  <a:schemeClr val="bg1"/>
                </a:solidFill>
                <a:effectLst>
                  <a:glow rad="127000">
                    <a:srgbClr val="474062"/>
                  </a:glow>
                  <a:outerShdw blurRad="38100" dist="38100" dir="2700000" algn="tl">
                    <a:srgbClr val="000000">
                      <a:alpha val="43137"/>
                    </a:srgbClr>
                  </a:outerShdw>
                </a:effectLst>
              </a:rPr>
              <a:t>18</a:t>
            </a:r>
            <a:r>
              <a:rPr lang="ja-JP" altLang="en-US" sz="2000" b="1" dirty="0">
                <a:solidFill>
                  <a:schemeClr val="bg1"/>
                </a:solidFill>
                <a:effectLst>
                  <a:glow rad="127000">
                    <a:srgbClr val="474062"/>
                  </a:glow>
                  <a:outerShdw blurRad="38100" dist="38100" dir="2700000" algn="tl">
                    <a:srgbClr val="000000">
                      <a:alpha val="43137"/>
                    </a:srgbClr>
                  </a:outerShdw>
                </a:effectLst>
              </a:rPr>
              <a:t>世紀以来、聖書の「学問的」解釈を提唱してきた高尚な批評がある。</a:t>
            </a:r>
            <a:endParaRPr lang="en" sz="2000" b="1" dirty="0">
              <a:solidFill>
                <a:schemeClr val="bg1"/>
              </a:solidFill>
              <a:effectLst>
                <a:glow rad="127000">
                  <a:srgbClr val="474062"/>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F0937DA4-EBAB-1E46-B1F7-F56F6CA72A26}"/>
              </a:ext>
            </a:extLst>
          </p:cNvPr>
          <p:cNvSpPr txBox="1"/>
          <p:nvPr/>
        </p:nvSpPr>
        <p:spPr>
          <a:xfrm>
            <a:off x="4603427" y="2350650"/>
            <a:ext cx="7167535" cy="1015663"/>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474062"/>
                  </a:glow>
                  <a:outerShdw blurRad="38100" dist="38100" dir="2700000" algn="tl">
                    <a:srgbClr val="000000">
                      <a:alpha val="43137"/>
                    </a:srgbClr>
                  </a:outerShdw>
                </a:effectLst>
              </a:rPr>
              <a:t>御霊のない人は、神の御霊から来るものを受け入れず、愚かなものと見なし、御霊によってのみ見分けられるので理解できない（</a:t>
            </a:r>
            <a:r>
              <a:rPr lang="en-US" altLang="ja-JP" sz="2000" b="1" dirty="0">
                <a:solidFill>
                  <a:schemeClr val="bg1"/>
                </a:solidFill>
                <a:effectLst>
                  <a:glow rad="127000">
                    <a:srgbClr val="474062"/>
                  </a:glow>
                  <a:outerShdw blurRad="38100" dist="38100" dir="2700000" algn="tl">
                    <a:srgbClr val="000000">
                      <a:alpha val="43137"/>
                    </a:srgbClr>
                  </a:outerShdw>
                </a:effectLst>
              </a:rPr>
              <a:t>1</a:t>
            </a:r>
            <a:r>
              <a:rPr lang="ja-JP" altLang="en-US" sz="2000" b="1" dirty="0">
                <a:solidFill>
                  <a:schemeClr val="bg1"/>
                </a:solidFill>
                <a:effectLst>
                  <a:glow rad="127000">
                    <a:srgbClr val="474062"/>
                  </a:glow>
                  <a:outerShdw blurRad="38100" dist="38100" dir="2700000" algn="tl">
                    <a:srgbClr val="000000">
                      <a:alpha val="43137"/>
                    </a:srgbClr>
                  </a:outerShdw>
                </a:effectLst>
              </a:rPr>
              <a:t>コ</a:t>
            </a:r>
            <a:r>
              <a:rPr lang="en-US" altLang="ja-JP" sz="2000" b="1" dirty="0">
                <a:solidFill>
                  <a:schemeClr val="bg1"/>
                </a:solidFill>
                <a:effectLst>
                  <a:glow rad="127000">
                    <a:srgbClr val="474062"/>
                  </a:glow>
                  <a:outerShdw blurRad="38100" dist="38100" dir="2700000" algn="tl">
                    <a:srgbClr val="000000">
                      <a:alpha val="43137"/>
                    </a:srgbClr>
                  </a:outerShdw>
                </a:effectLst>
              </a:rPr>
              <a:t>2:14 </a:t>
            </a:r>
            <a:r>
              <a:rPr lang="ja-JP" altLang="en-US" sz="2000" b="1" dirty="0">
                <a:solidFill>
                  <a:schemeClr val="bg1"/>
                </a:solidFill>
                <a:effectLst>
                  <a:glow rad="127000">
                    <a:srgbClr val="474062"/>
                  </a:glow>
                  <a:outerShdw blurRad="38100" dist="38100" dir="2700000" algn="tl">
                    <a:srgbClr val="000000">
                      <a:alpha val="43137"/>
                    </a:srgbClr>
                  </a:outerShdw>
                </a:effectLst>
              </a:rPr>
              <a:t>）。</a:t>
            </a:r>
            <a:endParaRPr lang="en" sz="2000" b="1" dirty="0">
              <a:solidFill>
                <a:schemeClr val="bg1"/>
              </a:solidFill>
              <a:effectLst>
                <a:glow rad="127000">
                  <a:srgbClr val="474062"/>
                </a:glow>
                <a:outerShdw blurRad="38100" dist="38100" dir="2700000" algn="tl">
                  <a:srgbClr val="000000">
                    <a:alpha val="43137"/>
                  </a:srgbClr>
                </a:outerShdw>
              </a:effectLst>
            </a:endParaRPr>
          </a:p>
        </p:txBody>
      </p:sp>
      <p:pic>
        <p:nvPicPr>
          <p:cNvPr id="14" name="Imagen 13" descr="Un dibujo de un grupo de personas en una montaña&#10;&#10;Descripción generada automáticamente con confianza baja">
            <a:extLst>
              <a:ext uri="{FF2B5EF4-FFF2-40B4-BE49-F238E27FC236}">
                <a16:creationId xmlns:a16="http://schemas.microsoft.com/office/drawing/2014/main" id="{AC70E91D-9D5C-1E27-E41F-26D0D8E61C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039" y="102691"/>
            <a:ext cx="2502158" cy="100626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7" name="CuadroTexto 6">
            <a:extLst>
              <a:ext uri="{FF2B5EF4-FFF2-40B4-BE49-F238E27FC236}">
                <a16:creationId xmlns:a16="http://schemas.microsoft.com/office/drawing/2014/main" id="{93B30672-D355-E2DF-D3F3-7EF510DD4130}"/>
              </a:ext>
            </a:extLst>
          </p:cNvPr>
          <p:cNvSpPr txBox="1"/>
          <p:nvPr/>
        </p:nvSpPr>
        <p:spPr>
          <a:xfrm>
            <a:off x="4603427" y="5767061"/>
            <a:ext cx="7588569" cy="707886"/>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474062"/>
                  </a:glow>
                  <a:outerShdw blurRad="38100" dist="38100" dir="2700000" algn="tl">
                    <a:srgbClr val="000000">
                      <a:alpha val="43137"/>
                    </a:srgbClr>
                  </a:outerShdw>
                </a:effectLst>
              </a:rPr>
              <a:t>間違いなく、敵はまっすぐに見える道を偽装するが、その終わりは死である（箴</a:t>
            </a:r>
            <a:r>
              <a:rPr lang="en-US" altLang="ja-JP" sz="2000" b="1" dirty="0">
                <a:solidFill>
                  <a:schemeClr val="bg1"/>
                </a:solidFill>
                <a:effectLst>
                  <a:glow rad="127000">
                    <a:srgbClr val="474062"/>
                  </a:glow>
                  <a:outerShdw blurRad="38100" dist="38100" dir="2700000" algn="tl">
                    <a:srgbClr val="000000">
                      <a:alpha val="43137"/>
                    </a:srgbClr>
                  </a:outerShdw>
                </a:effectLst>
              </a:rPr>
              <a:t>16:25</a:t>
            </a:r>
            <a:r>
              <a:rPr lang="ja-JP" altLang="en-US" sz="2000" b="1" dirty="0">
                <a:solidFill>
                  <a:schemeClr val="bg1"/>
                </a:solidFill>
                <a:effectLst>
                  <a:glow rad="127000">
                    <a:srgbClr val="474062"/>
                  </a:glow>
                  <a:outerShdw blurRad="38100" dist="38100" dir="2700000" algn="tl">
                    <a:srgbClr val="000000">
                      <a:alpha val="43137"/>
                    </a:srgbClr>
                  </a:outerShdw>
                </a:effectLst>
              </a:rPr>
              <a:t>）。</a:t>
            </a:r>
            <a:endParaRPr lang="en" sz="2000" b="1" dirty="0">
              <a:solidFill>
                <a:schemeClr val="bg1"/>
              </a:solidFill>
              <a:effectLst>
                <a:glow rad="127000">
                  <a:srgbClr val="474062"/>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E46D20C-B581-4F9C-1054-00B2F69F2C90}"/>
              </a:ext>
            </a:extLst>
          </p:cNvPr>
          <p:cNvSpPr txBox="1"/>
          <p:nvPr/>
        </p:nvSpPr>
        <p:spPr>
          <a:xfrm>
            <a:off x="4603427" y="4192658"/>
            <a:ext cx="7369011" cy="1323439"/>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474062"/>
                  </a:glow>
                  <a:outerShdw blurRad="38100" dist="38100" dir="2700000" algn="tl">
                    <a:srgbClr val="000000">
                      <a:alpha val="43137"/>
                    </a:srgbClr>
                  </a:outerShdw>
                </a:effectLst>
              </a:rPr>
              <a:t>その基本的なアプローチは、奇跡の否定と未来予知の不可能性である。このアプローチのもとでは、神の言葉の力や、私たちを待ち受ける未来を知る能力を否定するならば、私たちは神の言葉からどのような恩恵を得ることができるだろうか？</a:t>
            </a:r>
            <a:endParaRPr lang="en" sz="2000" b="1" dirty="0">
              <a:solidFill>
                <a:schemeClr val="bg1"/>
              </a:solidFill>
              <a:effectLst>
                <a:glow rad="127000">
                  <a:srgbClr val="47406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174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C82373-9B56-D88B-8B03-FD473A5536E0}"/>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水</a:t>
            </a:r>
            <a:br>
              <a:rPr kumimoji="1" lang="en-US" altLang="ja-JP" dirty="0"/>
            </a:br>
            <a:r>
              <a:rPr kumimoji="1" lang="ja-JP" altLang="en-US" dirty="0"/>
              <a:t>何故、聖霊の導きなしには、</a:t>
            </a:r>
            <a:br>
              <a:rPr kumimoji="1" lang="en-US" altLang="ja-JP" dirty="0"/>
            </a:br>
            <a:r>
              <a:rPr kumimoji="1" lang="ja-JP" altLang="en-US" dirty="0"/>
              <a:t>人の知性は神様の真実を見出すことが</a:t>
            </a:r>
            <a:br>
              <a:rPr kumimoji="1" lang="en-US" altLang="ja-JP" dirty="0"/>
            </a:br>
            <a:r>
              <a:rPr kumimoji="1" lang="ja-JP" altLang="en-US" dirty="0"/>
              <a:t>出来ないのでしょうか？</a:t>
            </a:r>
            <a:br>
              <a:rPr kumimoji="1" lang="en-US" altLang="ja-JP" dirty="0"/>
            </a:br>
            <a:r>
              <a:rPr kumimoji="1" lang="ja-JP" altLang="en-US" dirty="0"/>
              <a:t>人の知性と神の啓示の関係について</a:t>
            </a:r>
            <a:br>
              <a:rPr kumimoji="1" lang="en-US" altLang="ja-JP" dirty="0"/>
            </a:br>
            <a:r>
              <a:rPr kumimoji="1" lang="ja-JP" altLang="en-US" dirty="0"/>
              <a:t>話し合いましょう。</a:t>
            </a:r>
          </a:p>
        </p:txBody>
      </p:sp>
    </p:spTree>
    <p:extLst>
      <p:ext uri="{BB962C8B-B14F-4D97-AF65-F5344CB8AC3E}">
        <p14:creationId xmlns:p14="http://schemas.microsoft.com/office/powerpoint/2010/main" val="43880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1384760" y="1604823"/>
            <a:ext cx="10609444" cy="5016758"/>
          </a:xfrm>
          <a:prstGeom prst="rect">
            <a:avLst/>
          </a:prstGeom>
          <a:noFill/>
        </p:spPr>
        <p:txBody>
          <a:bodyPr wrap="square">
            <a:spAutoFit/>
          </a:bodyPr>
          <a:lstStyle/>
          <a:p>
            <a:pPr>
              <a:spcBef>
                <a:spcPts val="600"/>
              </a:spcBef>
            </a:pPr>
            <a:r>
              <a:rPr lang="ja-JP" altLang="en-US" sz="3200" b="1" dirty="0">
                <a:latin typeface="Constantia" panose="02030602050306030303" pitchFamily="18" charset="0"/>
              </a:rPr>
              <a:t>「霊的な闇が地上を覆い、甚だしい闇が人々を覆って　いる。多くの教会で、聖書の解釈に懐疑と不信仰が　　見られる。多くの、非常に多くの人々が、聖書の真実性と真理を疑っている。人間の推論と人間の心の想像が、神の言葉の霊感を損なっているのである</a:t>
            </a:r>
            <a:r>
              <a:rPr lang="en-US" altLang="ja-JP" sz="3200" b="1" dirty="0">
                <a:latin typeface="Constantia" panose="02030602050306030303" pitchFamily="18" charset="0"/>
              </a:rPr>
              <a:t>[...]</a:t>
            </a:r>
            <a:r>
              <a:rPr lang="ja-JP" altLang="en-US" sz="3200" b="1" dirty="0">
                <a:latin typeface="Constantia" panose="02030602050306030303" pitchFamily="18" charset="0"/>
              </a:rPr>
              <a:t>。この聖なる書はサタンの攻撃に耐えてきた。サタンは邪悪な人間　たちと団結して、神の性格のすべてを雲と闇に覆わせ　ようとしてきた。しかし主は、ご自身の奇跡的な力によって、この聖なる書を現在の姿のまま保存して　　　おられる。」</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1235413" y="58368"/>
            <a:ext cx="10885251" cy="307777"/>
          </a:xfrm>
          <a:prstGeom prst="rect">
            <a:avLst/>
          </a:prstGeom>
          <a:noFill/>
        </p:spPr>
        <p:txBody>
          <a:bodyPr wrap="square" rtlCol="0">
            <a:spAutoFit/>
          </a:bodyPr>
          <a:lstStyle/>
          <a:p>
            <a:pPr algn="ctr"/>
            <a:r>
              <a:rPr lang="en" sz="1400" b="1" dirty="0"/>
              <a:t>EGW (Selected Messages, volume 1, page 17)</a:t>
            </a:r>
            <a:r>
              <a:rPr lang="ja-JP" altLang="en-US" sz="1400" b="1" dirty="0"/>
              <a:t>（非公式訳）</a:t>
            </a:r>
            <a:endParaRPr lang="en" sz="1400" b="1" dirty="0"/>
          </a:p>
        </p:txBody>
      </p:sp>
    </p:spTree>
    <p:extLst>
      <p:ext uri="{BB962C8B-B14F-4D97-AF65-F5344CB8AC3E}">
        <p14:creationId xmlns:p14="http://schemas.microsoft.com/office/powerpoint/2010/main" val="32028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ja-JP" altLang="en-US" sz="6000" b="1" dirty="0">
                <a:ln w="6600">
                  <a:solidFill>
                    <a:srgbClr val="132960"/>
                  </a:solidFill>
                  <a:prstDash val="solid"/>
                </a:ln>
                <a:solidFill>
                  <a:srgbClr val="FFFFFF"/>
                </a:solidFill>
                <a:effectLst>
                  <a:outerShdw dist="50800" dir="2700000" algn="tl" rotWithShape="0">
                    <a:srgbClr val="132960"/>
                  </a:outerShdw>
                </a:effectLst>
              </a:rPr>
              <a:t>心をめぐる戦い</a:t>
            </a:r>
            <a:endParaRPr lang="en" sz="6000" b="1" dirty="0">
              <a:ln w="6600">
                <a:solidFill>
                  <a:srgbClr val="132960"/>
                </a:solidFill>
                <a:prstDash val="solid"/>
              </a:ln>
              <a:solidFill>
                <a:srgbClr val="FFFFFF"/>
              </a:solidFill>
              <a:effectLst>
                <a:outerShdw dist="50800" dir="2700000" algn="tl" rotWithShape="0">
                  <a:srgbClr val="132960"/>
                </a:outerShdw>
              </a:effectLst>
            </a:endParaRPr>
          </a:p>
        </p:txBody>
      </p:sp>
    </p:spTree>
    <p:extLst>
      <p:ext uri="{BB962C8B-B14F-4D97-AF65-F5344CB8AC3E}">
        <p14:creationId xmlns:p14="http://schemas.microsoft.com/office/powerpoint/2010/main" val="3987220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3A1A4B-D33D-DA61-9C6D-E6CF22BFC4F9}"/>
              </a:ext>
            </a:extLst>
          </p:cNvPr>
          <p:cNvSpPr txBox="1"/>
          <p:nvPr/>
        </p:nvSpPr>
        <p:spPr>
          <a:xfrm>
            <a:off x="790494" y="312729"/>
            <a:ext cx="10702239" cy="707886"/>
          </a:xfrm>
          <a:prstGeom prst="rect">
            <a:avLst/>
          </a:prstGeom>
          <a:solidFill>
            <a:srgbClr val="889FB8"/>
          </a:solidFill>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ja-JP" altLang="en-US" sz="2000" b="1" dirty="0">
                <a:solidFill>
                  <a:schemeClr val="bg1"/>
                </a:solidFill>
                <a:effectLst>
                  <a:outerShdw blurRad="38100" dist="38100" dir="2700000" algn="tl">
                    <a:srgbClr val="000000">
                      <a:alpha val="43137"/>
                    </a:srgbClr>
                  </a:outerShdw>
                </a:effectLst>
                <a:latin typeface="+mn-ea"/>
              </a:rPr>
              <a:t>彼らの場合、この世の神が不信の者たちの思いをくらませて、神のかたちであるキリストの栄光の福音の輝きを、見えなくしているのである。</a:t>
            </a:r>
            <a:r>
              <a:rPr lang="en" sz="2000" b="1" dirty="0">
                <a:solidFill>
                  <a:schemeClr val="bg1"/>
                </a:solidFill>
                <a:effectLst>
                  <a:outerShdw blurRad="38100" dist="38100" dir="2700000" algn="tl">
                    <a:srgbClr val="000000">
                      <a:alpha val="43137"/>
                    </a:srgbClr>
                  </a:outerShdw>
                </a:effectLst>
                <a:latin typeface="+mn-ea"/>
              </a:rPr>
              <a:t>(2</a:t>
            </a:r>
            <a:r>
              <a:rPr lang="ja-JP" altLang="en-US" sz="2000" b="1" dirty="0">
                <a:solidFill>
                  <a:schemeClr val="bg1"/>
                </a:solidFill>
                <a:effectLst>
                  <a:outerShdw blurRad="38100" dist="38100" dir="2700000" algn="tl">
                    <a:srgbClr val="000000">
                      <a:alpha val="43137"/>
                    </a:srgbClr>
                  </a:outerShdw>
                </a:effectLst>
                <a:latin typeface="+mn-ea"/>
              </a:rPr>
              <a:t>コリント</a:t>
            </a:r>
            <a:r>
              <a:rPr lang="en" sz="2000" b="1" dirty="0">
                <a:solidFill>
                  <a:schemeClr val="bg1"/>
                </a:solidFill>
                <a:effectLst>
                  <a:outerShdw blurRad="38100" dist="38100" dir="2700000" algn="tl">
                    <a:srgbClr val="000000">
                      <a:alpha val="43137"/>
                    </a:srgbClr>
                  </a:outerShdw>
                </a:effectLst>
                <a:latin typeface="+mn-ea"/>
              </a:rPr>
              <a:t>4:4</a:t>
            </a:r>
            <a:r>
              <a:rPr lang="ja-JP" altLang="en-US" sz="2000" b="1" dirty="0">
                <a:solidFill>
                  <a:schemeClr val="bg1"/>
                </a:solidFill>
                <a:effectLst>
                  <a:outerShdw blurRad="38100" dist="38100" dir="2700000" algn="tl">
                    <a:srgbClr val="000000">
                      <a:alpha val="43137"/>
                    </a:srgbClr>
                  </a:outerShdw>
                </a:effectLst>
                <a:latin typeface="+mn-ea"/>
              </a:rPr>
              <a:t>　口語訳</a:t>
            </a:r>
            <a:r>
              <a:rPr lang="en" sz="2000" b="1" dirty="0">
                <a:solidFill>
                  <a:schemeClr val="bg1"/>
                </a:solidFill>
                <a:effectLst>
                  <a:outerShdw blurRad="38100" dist="38100" dir="2700000" algn="tl">
                    <a:srgbClr val="000000">
                      <a:alpha val="43137"/>
                    </a:srgbClr>
                  </a:outerShdw>
                </a:effectLst>
                <a:latin typeface="+mn-ea"/>
              </a:rPr>
              <a:t> )</a:t>
            </a:r>
            <a:endParaRPr lang="es-ES" sz="2000" b="1" dirty="0">
              <a:solidFill>
                <a:schemeClr val="bg1"/>
              </a:solidFill>
              <a:effectLst>
                <a:outerShdw blurRad="38100" dist="38100" dir="2700000" algn="tl">
                  <a:srgbClr val="000000">
                    <a:alpha val="43137"/>
                  </a:srgbClr>
                </a:outerShdw>
              </a:effectLst>
              <a:latin typeface="+mn-ea"/>
            </a:endParaRPr>
          </a:p>
        </p:txBody>
      </p:sp>
      <p:sp>
        <p:nvSpPr>
          <p:cNvPr id="4" name="CuadroTexto 3">
            <a:extLst>
              <a:ext uri="{FF2B5EF4-FFF2-40B4-BE49-F238E27FC236}">
                <a16:creationId xmlns:a16="http://schemas.microsoft.com/office/drawing/2014/main" id="{27CE2429-13E7-8830-A05C-9623E1D98697}"/>
              </a:ext>
            </a:extLst>
          </p:cNvPr>
          <p:cNvSpPr txBox="1"/>
          <p:nvPr/>
        </p:nvSpPr>
        <p:spPr>
          <a:xfrm>
            <a:off x="161365" y="1274555"/>
            <a:ext cx="8936856" cy="1015663"/>
          </a:xfrm>
          <a:prstGeom prst="rect">
            <a:avLst/>
          </a:prstGeom>
          <a:noFill/>
        </p:spPr>
        <p:txBody>
          <a:bodyPr wrap="square" rtlCol="0">
            <a:spAutoFit/>
          </a:bodyPr>
          <a:lstStyle/>
          <a:p>
            <a:pPr>
              <a:spcBef>
                <a:spcPts val="600"/>
              </a:spcBef>
            </a:pPr>
            <a:r>
              <a:rPr lang="ja-JP" altLang="en-US" sz="2000" b="1" dirty="0">
                <a:latin typeface="+mn-ea"/>
              </a:rPr>
              <a:t>スペインの格言に「見たくない盲人ほど悪い盲人はいない」というのがある。つまり、見たくないものを見るように説得しても無駄だということだ。この世の神 </a:t>
            </a:r>
            <a:r>
              <a:rPr lang="en-US" altLang="ja-JP" sz="2000" b="1" dirty="0">
                <a:latin typeface="+mn-ea"/>
              </a:rPr>
              <a:t>"</a:t>
            </a:r>
            <a:r>
              <a:rPr lang="ja-JP" altLang="en-US" sz="2000" b="1" dirty="0">
                <a:latin typeface="+mn-ea"/>
              </a:rPr>
              <a:t>が盲目にさせた人々も同様である（</a:t>
            </a:r>
            <a:r>
              <a:rPr lang="en-US" altLang="ja-JP" sz="2000" b="1" dirty="0">
                <a:latin typeface="+mn-ea"/>
              </a:rPr>
              <a:t>2</a:t>
            </a:r>
            <a:r>
              <a:rPr lang="ja-JP" altLang="en-US" sz="2000" b="1" dirty="0">
                <a:latin typeface="+mn-ea"/>
              </a:rPr>
              <a:t>コ</a:t>
            </a:r>
            <a:r>
              <a:rPr lang="en-US" altLang="ja-JP" sz="2000" b="1" dirty="0">
                <a:latin typeface="+mn-ea"/>
              </a:rPr>
              <a:t>4:4</a:t>
            </a:r>
            <a:r>
              <a:rPr lang="ja-JP" altLang="en-US" sz="2000" b="1" dirty="0">
                <a:latin typeface="+mn-ea"/>
              </a:rPr>
              <a:t>）。</a:t>
            </a:r>
            <a:endParaRPr lang="en" sz="2000" b="1" dirty="0">
              <a:latin typeface="+mn-ea"/>
            </a:endParaRPr>
          </a:p>
        </p:txBody>
      </p:sp>
      <p:pic>
        <p:nvPicPr>
          <p:cNvPr id="5" name="Imagen 4" descr="Imagen que contiene hombre, roca, comida, grande&#10;&#10;Descripción generada automáticamente">
            <a:extLst>
              <a:ext uri="{FF2B5EF4-FFF2-40B4-BE49-F238E27FC236}">
                <a16:creationId xmlns:a16="http://schemas.microsoft.com/office/drawing/2014/main" id="{79703241-4C15-D672-B25C-071C1D50CC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82911" y="1342696"/>
            <a:ext cx="2847724" cy="2294155"/>
          </a:xfrm>
          <a:prstGeom prst="round2DiagRect">
            <a:avLst>
              <a:gd name="adj1" fmla="val 16667"/>
              <a:gd name="adj2" fmla="val 0"/>
            </a:avLst>
          </a:prstGeom>
          <a:ln w="38100" cap="sq">
            <a:solidFill>
              <a:schemeClr val="accent3">
                <a:lumMod val="50000"/>
              </a:schemeClr>
            </a:solidFill>
            <a:miter lim="800000"/>
          </a:ln>
          <a:effectLst>
            <a:outerShdw blurRad="254000" algn="tl" rotWithShape="0">
              <a:srgbClr val="000000">
                <a:alpha val="43000"/>
              </a:srgbClr>
            </a:outerShdw>
          </a:effectLst>
        </p:spPr>
      </p:pic>
      <p:pic>
        <p:nvPicPr>
          <p:cNvPr id="7" name="Imagen 6" descr="Persona en el agua&#10;&#10;Descripción generada automáticamente con confianza media">
            <a:extLst>
              <a:ext uri="{FF2B5EF4-FFF2-40B4-BE49-F238E27FC236}">
                <a16:creationId xmlns:a16="http://schemas.microsoft.com/office/drawing/2014/main" id="{6575DDB2-588D-DE72-86D7-B59503C7E7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190" b="6773"/>
          <a:stretch/>
        </p:blipFill>
        <p:spPr>
          <a:xfrm>
            <a:off x="154497" y="3981733"/>
            <a:ext cx="3027142" cy="2786136"/>
          </a:xfrm>
          <a:prstGeom prst="round2DiagRect">
            <a:avLst>
              <a:gd name="adj1" fmla="val 16667"/>
              <a:gd name="adj2" fmla="val 16830"/>
            </a:avLst>
          </a:prstGeom>
          <a:ln w="381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EC6C5F2D-B01E-4559-10A4-CBAB167AE0E0}"/>
              </a:ext>
            </a:extLst>
          </p:cNvPr>
          <p:cNvSpPr txBox="1"/>
          <p:nvPr/>
        </p:nvSpPr>
        <p:spPr>
          <a:xfrm>
            <a:off x="3431836" y="3696661"/>
            <a:ext cx="5419556" cy="1631216"/>
          </a:xfrm>
          <a:prstGeom prst="rect">
            <a:avLst/>
          </a:prstGeom>
          <a:noFill/>
        </p:spPr>
        <p:txBody>
          <a:bodyPr wrap="square">
            <a:spAutoFit/>
          </a:bodyPr>
          <a:lstStyle/>
          <a:p>
            <a:pPr>
              <a:spcBef>
                <a:spcPts val="600"/>
              </a:spcBef>
            </a:pPr>
            <a:r>
              <a:rPr lang="ja-JP" altLang="en-US" sz="2000" b="1" dirty="0"/>
              <a:t>しかし、誰もこの状態に留まる必要はない。心が霊的な暗闇の中にあるとき、その暗闇を照らす光がある： 「光（イエス）は暗闇の　中で輝いているが、暗闇はそれに勝つことができなかった」（ヨハ</a:t>
            </a:r>
            <a:r>
              <a:rPr lang="en-US" altLang="ja-JP" sz="2000" b="1" dirty="0"/>
              <a:t>1:5</a:t>
            </a:r>
            <a:r>
              <a:rPr lang="ja-JP" altLang="en-US" sz="2000" b="1" dirty="0"/>
              <a:t>）。</a:t>
            </a:r>
            <a:endParaRPr lang="en" sz="2000" b="1" dirty="0"/>
          </a:p>
        </p:txBody>
      </p:sp>
      <p:pic>
        <p:nvPicPr>
          <p:cNvPr id="11" name="Imagen 10" descr="Un dibujo de una mujer sentada en una silla&#10;&#10;Descripción generada automáticamente con confianza baja">
            <a:extLst>
              <a:ext uri="{FF2B5EF4-FFF2-40B4-BE49-F238E27FC236}">
                <a16:creationId xmlns:a16="http://schemas.microsoft.com/office/drawing/2014/main" id="{156093E2-A08D-6EA9-62C3-F93461B7D7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78629" y="3890791"/>
            <a:ext cx="3058874" cy="2786135"/>
          </a:xfrm>
          <a:prstGeom prst="round2DiagRect">
            <a:avLst>
              <a:gd name="adj1" fmla="val 0"/>
              <a:gd name="adj2" fmla="val 15013"/>
            </a:avLst>
          </a:prstGeom>
          <a:ln w="38100" cap="sq">
            <a:solidFill>
              <a:srgbClr val="E18B61"/>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B900FD6-144B-AAD3-682C-B5CF20B12726}"/>
              </a:ext>
            </a:extLst>
          </p:cNvPr>
          <p:cNvSpPr txBox="1"/>
          <p:nvPr/>
        </p:nvSpPr>
        <p:spPr>
          <a:xfrm>
            <a:off x="154497" y="2459377"/>
            <a:ext cx="8943724" cy="1015663"/>
          </a:xfrm>
          <a:prstGeom prst="rect">
            <a:avLst/>
          </a:prstGeom>
          <a:noFill/>
        </p:spPr>
        <p:txBody>
          <a:bodyPr wrap="square">
            <a:spAutoFit/>
          </a:bodyPr>
          <a:lstStyle/>
          <a:p>
            <a:pPr>
              <a:spcBef>
                <a:spcPts val="600"/>
              </a:spcBef>
            </a:pPr>
            <a:r>
              <a:rPr lang="ja-JP" altLang="en-US" sz="2000" b="1" dirty="0"/>
              <a:t>迷っている人々に知識がないのは、知る能力がないからではない。知りたくないからだ。悪魔が彼らの心をさまざまなことで占領し、本当に大切なこと、つまり救いについて考えることを妨げているのだ。</a:t>
            </a:r>
            <a:endParaRPr lang="en" sz="2000" b="1" dirty="0"/>
          </a:p>
        </p:txBody>
      </p:sp>
      <p:sp>
        <p:nvSpPr>
          <p:cNvPr id="10" name="CuadroTexto 9">
            <a:extLst>
              <a:ext uri="{FF2B5EF4-FFF2-40B4-BE49-F238E27FC236}">
                <a16:creationId xmlns:a16="http://schemas.microsoft.com/office/drawing/2014/main" id="{8CD689E5-BAD2-829A-817A-172F1FD280AD}"/>
              </a:ext>
            </a:extLst>
          </p:cNvPr>
          <p:cNvSpPr txBox="1"/>
          <p:nvPr/>
        </p:nvSpPr>
        <p:spPr>
          <a:xfrm>
            <a:off x="3431837" y="5439578"/>
            <a:ext cx="5328326" cy="1015663"/>
          </a:xfrm>
          <a:prstGeom prst="rect">
            <a:avLst/>
          </a:prstGeom>
          <a:noFill/>
        </p:spPr>
        <p:txBody>
          <a:bodyPr wrap="square">
            <a:spAutoFit/>
          </a:bodyPr>
          <a:lstStyle/>
          <a:p>
            <a:pPr>
              <a:spcBef>
                <a:spcPts val="600"/>
              </a:spcBef>
            </a:pPr>
            <a:r>
              <a:rPr lang="ja-JP" altLang="en-US" sz="2000" b="1" dirty="0"/>
              <a:t>この光を受け入れる私たちは、敵の働きを　解き放ち、イエスの光を暗闇の中で輝かせることができる。</a:t>
            </a:r>
            <a:endParaRPr lang="en" sz="2000" b="1" dirty="0"/>
          </a:p>
        </p:txBody>
      </p:sp>
    </p:spTree>
    <p:extLst>
      <p:ext uri="{BB962C8B-B14F-4D97-AF65-F5344CB8AC3E}">
        <p14:creationId xmlns:p14="http://schemas.microsoft.com/office/powerpoint/2010/main" val="14128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C82373-9B56-D88B-8B03-FD473A5536E0}"/>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木</a:t>
            </a:r>
            <a:br>
              <a:rPr kumimoji="1" lang="en-US" altLang="ja-JP" b="1" dirty="0"/>
            </a:br>
            <a:r>
              <a:rPr kumimoji="1" lang="ja-JP" altLang="en-US" b="1" dirty="0"/>
              <a:t>ヨハネ１章４、５、９、１４を</a:t>
            </a:r>
            <a:br>
              <a:rPr kumimoji="1" lang="en-US" altLang="ja-JP" b="1" dirty="0"/>
            </a:br>
            <a:r>
              <a:rPr kumimoji="1" lang="ja-JP" altLang="en-US" b="1" dirty="0"/>
              <a:t>読みましょう。</a:t>
            </a:r>
            <a:br>
              <a:rPr kumimoji="1" lang="en-US" altLang="ja-JP" b="1" dirty="0"/>
            </a:br>
            <a:r>
              <a:rPr kumimoji="1" lang="ja-JP" altLang="en-US" b="1" dirty="0"/>
              <a:t>これらの聖句はどのように</a:t>
            </a:r>
            <a:br>
              <a:rPr kumimoji="1" lang="en-US" altLang="ja-JP" b="1" dirty="0"/>
            </a:br>
            <a:r>
              <a:rPr kumimoji="1" lang="ja-JP" altLang="en-US" b="1" dirty="0"/>
              <a:t>イエス様を描写しているでしょうか？</a:t>
            </a:r>
          </a:p>
        </p:txBody>
      </p:sp>
    </p:spTree>
    <p:extLst>
      <p:ext uri="{BB962C8B-B14F-4D97-AF65-F5344CB8AC3E}">
        <p14:creationId xmlns:p14="http://schemas.microsoft.com/office/powerpoint/2010/main" val="5722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2282324" y="1668698"/>
            <a:ext cx="9588251" cy="3416320"/>
          </a:xfrm>
          <a:prstGeom prst="rect">
            <a:avLst/>
          </a:prstGeom>
          <a:noFill/>
        </p:spPr>
        <p:txBody>
          <a:bodyPr wrap="square">
            <a:spAutoFit/>
          </a:bodyPr>
          <a:lstStyle/>
          <a:p>
            <a:pPr>
              <a:spcBef>
                <a:spcPts val="600"/>
              </a:spcBef>
            </a:pPr>
            <a:r>
              <a:rPr lang="ja-JP" altLang="en-US" sz="2400" b="1" dirty="0">
                <a:latin typeface="Constantia" panose="02030602050306030303" pitchFamily="18" charset="0"/>
              </a:rPr>
              <a:t>「天国への道を旅する者は皆、安全なガイドを必要としている。　人間の知恵で歩いてはならない。人生の旅路を歩む私たちに語り　かけてくださるキリストの声に耳を傾けることは、私たちの特権であり、キリストの言葉は常に知恵の言葉である。</a:t>
            </a:r>
            <a:r>
              <a:rPr lang="en-US" altLang="ja-JP" sz="2400" b="1" dirty="0">
                <a:latin typeface="Constantia" panose="02030602050306030303" pitchFamily="18" charset="0"/>
              </a:rPr>
              <a:t>...</a:t>
            </a:r>
            <a:r>
              <a:rPr lang="ja-JP" altLang="en-US" sz="2400" b="1" dirty="0">
                <a:latin typeface="Constantia" panose="02030602050306030303" pitchFamily="18" charset="0"/>
              </a:rPr>
              <a:t>私たちの唯一の安全は、キリストに忠実に従い、キリストの知恵の中を歩み、　　キリストの真理を実践することにある。サタンがどこに罠を　　　仕掛けているのか、私たちは容易に見破ることはできない。しかし、イエスは敵の巧妙な術を理解し、私たちの足を安全な道に　　　　保つことができる。」</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8293881" y="6472708"/>
            <a:ext cx="3898119" cy="307777"/>
          </a:xfrm>
          <a:prstGeom prst="rect">
            <a:avLst/>
          </a:prstGeom>
          <a:noFill/>
        </p:spPr>
        <p:txBody>
          <a:bodyPr wrap="none" rtlCol="0">
            <a:spAutoFit/>
          </a:bodyPr>
          <a:lstStyle/>
          <a:p>
            <a:pPr algn="r"/>
            <a:r>
              <a:rPr lang="en" sz="1400" b="1" dirty="0">
                <a:solidFill>
                  <a:srgbClr val="E6E7D5"/>
                </a:solidFill>
                <a:effectLst>
                  <a:outerShdw blurRad="38100" dist="38100" dir="2700000" algn="tl">
                    <a:srgbClr val="000000">
                      <a:alpha val="43137"/>
                    </a:srgbClr>
                  </a:outerShdw>
                </a:effectLst>
              </a:rPr>
              <a:t>EGW (Our High Calling, January 10)</a:t>
            </a:r>
            <a:r>
              <a:rPr lang="ja-JP" altLang="en-US" sz="1400" b="1" dirty="0">
                <a:solidFill>
                  <a:srgbClr val="E6E7D5"/>
                </a:solidFill>
                <a:effectLst>
                  <a:outerShdw blurRad="38100" dist="38100" dir="2700000" algn="tl">
                    <a:srgbClr val="000000">
                      <a:alpha val="43137"/>
                    </a:srgbClr>
                  </a:outerShdw>
                </a:effectLst>
              </a:rPr>
              <a:t>（非公式）</a:t>
            </a:r>
            <a:endParaRPr lang="en" sz="1400" b="1" dirty="0">
              <a:solidFill>
                <a:srgbClr val="E6E7D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99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a:extLst>
              <a:ext uri="{28A0092B-C50C-407E-A947-70E740481C1C}">
                <a14:useLocalDpi xmlns:a14="http://schemas.microsoft.com/office/drawing/2010/main" val="0"/>
              </a:ext>
            </a:extLst>
          </a:blip>
          <a:srcRect t="10770"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238386" y="659009"/>
            <a:ext cx="4471416" cy="489364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イエスは言われた。「光は、いましばらく、あなたがたの間にある。暗闇に追いつかれないように、光のある　　うちに歩きなさい。　暗闇の中を歩く者は、自分がどこへ行くのか分からない。</a:t>
            </a:r>
            <a:endParaRPr kumimoji="0" lang="en-US" altLang="ja-JP"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a:t>
            </a:r>
            <a:r>
              <a:rPr kumimoji="0" lang="ja-JP" altLang="en-U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ヨハネ</a:t>
            </a:r>
            <a:r>
              <a:rPr kumimoji="0" lang="es-E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 12:35, </a:t>
            </a:r>
            <a:r>
              <a:rPr kumimoji="0" lang="ja-JP" altLang="en-U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新共同訳</a:t>
            </a:r>
            <a:r>
              <a:rPr kumimoji="0" lang="es-E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1340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a:extLst>
              <a:ext uri="{28A0092B-C50C-407E-A947-70E740481C1C}">
                <a14:useLocalDpi xmlns:a14="http://schemas.microsoft.com/office/drawing/2010/main" val="0"/>
              </a:ext>
            </a:extLst>
          </a:blip>
          <a:srcRect t="10770"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238386" y="659009"/>
            <a:ext cx="4471416" cy="587853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そこでイエスは彼らに言われた、「もう　　しばらくの間、光は　あなたがたと一緒に　ここにある。光が　　ある間に歩いて、　　やみに追いつかれないようにしなさい。　　やみの中を歩く者は、自分がどこへ行くのかわかっていない。</a:t>
            </a:r>
            <a:endParaRPr kumimoji="0" lang="en-US" altLang="ja-JP"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a:t>
            </a:r>
            <a:r>
              <a:rPr kumimoji="0" lang="ja-JP" altLang="en-U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ヨハネ</a:t>
            </a:r>
            <a:r>
              <a:rPr kumimoji="0" lang="es-E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 12:35, </a:t>
            </a:r>
            <a:r>
              <a:rPr kumimoji="0" lang="ja-JP" altLang="en-U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口語訳</a:t>
            </a:r>
            <a:r>
              <a:rPr kumimoji="0" lang="es-E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28697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2637E14-3CCA-6DF1-2DB4-4DE183747819}"/>
              </a:ext>
            </a:extLst>
          </p:cNvPr>
          <p:cNvSpPr>
            <a:spLocks noGrp="1" noRot="1" noMove="1" noResize="1" noEditPoints="1" noAdjustHandles="1" noChangeArrowheads="1" noChangeShapeType="1"/>
          </p:cNvSpPr>
          <p:nvPr/>
        </p:nvSpPr>
        <p:spPr>
          <a:xfrm>
            <a:off x="165945" y="3347670"/>
            <a:ext cx="11860109" cy="342460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E5C1003A-54FD-9525-365D-091D0AB7A469}"/>
              </a:ext>
            </a:extLst>
          </p:cNvPr>
          <p:cNvSpPr txBox="1"/>
          <p:nvPr/>
        </p:nvSpPr>
        <p:spPr>
          <a:xfrm>
            <a:off x="6338048" y="3429000"/>
            <a:ext cx="5611007" cy="3293209"/>
          </a:xfrm>
          <a:prstGeom prst="rect">
            <a:avLst/>
          </a:prstGeom>
          <a:noFill/>
        </p:spPr>
        <p:txBody>
          <a:bodyPr wrap="square" rtlCol="0">
            <a:spAutoFit/>
          </a:bodyPr>
          <a:lstStyle/>
          <a:p>
            <a:pPr>
              <a:spcBef>
                <a:spcPts val="600"/>
              </a:spcBef>
            </a:pPr>
            <a:r>
              <a:rPr lang="ja-JP" altLang="en-US" sz="2400" b="1" dirty="0">
                <a:solidFill>
                  <a:srgbClr val="176653"/>
                </a:solidFill>
              </a:rPr>
              <a:t>真実のための戦い</a:t>
            </a:r>
            <a:r>
              <a:rPr lang="en" sz="2400" b="1" dirty="0">
                <a:solidFill>
                  <a:srgbClr val="176653"/>
                </a:solidFill>
              </a:rPr>
              <a:t>:</a:t>
            </a:r>
          </a:p>
          <a:p>
            <a:pPr lvl="1">
              <a:spcBef>
                <a:spcPts val="600"/>
              </a:spcBef>
            </a:pPr>
            <a:r>
              <a:rPr lang="ja-JP" altLang="en-US" sz="2400" b="1" dirty="0"/>
              <a:t>真実と嘘</a:t>
            </a:r>
            <a:endParaRPr lang="en" sz="2400" b="1" dirty="0"/>
          </a:p>
          <a:p>
            <a:pPr lvl="1">
              <a:spcBef>
                <a:spcPts val="600"/>
              </a:spcBef>
            </a:pPr>
            <a:r>
              <a:rPr lang="ja-JP" altLang="en-US" sz="2400" b="1" dirty="0"/>
              <a:t>教会の妥協</a:t>
            </a:r>
            <a:endParaRPr lang="en" sz="2400" b="1" dirty="0"/>
          </a:p>
          <a:p>
            <a:pPr>
              <a:spcBef>
                <a:spcPts val="1200"/>
              </a:spcBef>
            </a:pPr>
            <a:r>
              <a:rPr lang="ja-JP" altLang="en-US" sz="2400" b="1" dirty="0">
                <a:solidFill>
                  <a:srgbClr val="791974"/>
                </a:solidFill>
              </a:rPr>
              <a:t>神の言葉をめぐる戦い</a:t>
            </a:r>
            <a:r>
              <a:rPr lang="en" sz="2400" b="1" dirty="0">
                <a:solidFill>
                  <a:srgbClr val="791974"/>
                </a:solidFill>
              </a:rPr>
              <a:t>:</a:t>
            </a:r>
          </a:p>
          <a:p>
            <a:pPr lvl="1">
              <a:spcBef>
                <a:spcPts val="600"/>
              </a:spcBef>
            </a:pPr>
            <a:r>
              <a:rPr lang="ja-JP" altLang="en-US" sz="2400" b="1" dirty="0"/>
              <a:t>聖書における安全保障</a:t>
            </a:r>
            <a:endParaRPr lang="en-US" altLang="ja-JP" sz="2400" b="1" dirty="0"/>
          </a:p>
          <a:p>
            <a:pPr lvl="1">
              <a:spcBef>
                <a:spcPts val="600"/>
              </a:spcBef>
            </a:pPr>
            <a:r>
              <a:rPr lang="ja-JP" altLang="en-US" sz="2400" b="1" dirty="0"/>
              <a:t>人間の推論</a:t>
            </a:r>
            <a:endParaRPr lang="en" sz="2400" b="1" dirty="0"/>
          </a:p>
          <a:p>
            <a:pPr>
              <a:spcBef>
                <a:spcPts val="1200"/>
              </a:spcBef>
            </a:pPr>
            <a:r>
              <a:rPr lang="ja-JP" altLang="en-US" sz="2400" b="1" dirty="0">
                <a:solidFill>
                  <a:srgbClr val="713518"/>
                </a:solidFill>
              </a:rPr>
              <a:t>心をめぐる戦い</a:t>
            </a:r>
            <a:endParaRPr lang="en" sz="2400" b="1" dirty="0">
              <a:solidFill>
                <a:srgbClr val="713518"/>
              </a:solidFill>
            </a:endParaRPr>
          </a:p>
        </p:txBody>
      </p:sp>
      <p:sp>
        <p:nvSpPr>
          <p:cNvPr id="3" name="CuadroTexto 2">
            <a:extLst>
              <a:ext uri="{FF2B5EF4-FFF2-40B4-BE49-F238E27FC236}">
                <a16:creationId xmlns:a16="http://schemas.microsoft.com/office/drawing/2014/main" id="{AF157353-2A0A-7DAD-CA8D-0BC55B81B87C}"/>
              </a:ext>
            </a:extLst>
          </p:cNvPr>
          <p:cNvSpPr txBox="1"/>
          <p:nvPr/>
        </p:nvSpPr>
        <p:spPr>
          <a:xfrm>
            <a:off x="242945" y="208889"/>
            <a:ext cx="5898776" cy="400110"/>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836729"/>
                  </a:glow>
                  <a:outerShdw blurRad="38100" dist="38100" dir="2700000" algn="tl">
                    <a:srgbClr val="000000">
                      <a:alpha val="43137"/>
                    </a:srgbClr>
                  </a:outerShdw>
                </a:effectLst>
              </a:rPr>
              <a:t>戦争の勝敗は一戦一戦にある。</a:t>
            </a:r>
            <a:endParaRPr lang="en" sz="2000" b="1" dirty="0">
              <a:solidFill>
                <a:schemeClr val="bg1"/>
              </a:solidFill>
              <a:effectLst>
                <a:glow rad="127000">
                  <a:srgbClr val="836729"/>
                </a:glow>
                <a:outerShdw blurRad="38100" dist="38100" dir="2700000" algn="tl">
                  <a:srgbClr val="000000">
                    <a:alpha val="43137"/>
                  </a:srgbClr>
                </a:outerShdw>
              </a:effectLst>
            </a:endParaRPr>
          </a:p>
        </p:txBody>
      </p:sp>
      <p:pic>
        <p:nvPicPr>
          <p:cNvPr id="5" name="Imagen 4" descr="Imagen que contiene Texto&#10;&#10;Descripción generada automáticamente">
            <a:extLst>
              <a:ext uri="{FF2B5EF4-FFF2-40B4-BE49-F238E27FC236}">
                <a16:creationId xmlns:a16="http://schemas.microsoft.com/office/drawing/2014/main" id="{6B4F27E9-EF4E-1B1A-F6DD-6823C674E6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468176" y="135791"/>
            <a:ext cx="3505601" cy="3138067"/>
          </a:xfrm>
          <a:prstGeom prst="rect">
            <a:avLst/>
          </a:prstGeom>
          <a:ln w="19050">
            <a:solidFill>
              <a:schemeClr val="bg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12524656-23A6-59BF-834E-1096A5DAFE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100698" y="135791"/>
            <a:ext cx="1905000" cy="3138067"/>
          </a:xfrm>
          <a:prstGeom prst="rect">
            <a:avLst/>
          </a:prstGeom>
          <a:ln w="28575">
            <a:solidFill>
              <a:schemeClr val="bg1"/>
            </a:solidFill>
          </a:ln>
          <a:effectLst>
            <a:outerShdw blurRad="50800" dist="38100" dir="8100000" algn="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id="{0D03C0B6-5C3C-07F0-C623-C7D742FAC3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953" y="3477125"/>
            <a:ext cx="2495482" cy="3192527"/>
          </a:xfrm>
          <a:prstGeom prst="rect">
            <a:avLst/>
          </a:prstGeom>
          <a:ln>
            <a:noFill/>
          </a:ln>
          <a:effectLst>
            <a:softEdge rad="112500"/>
          </a:effectLst>
        </p:spPr>
      </p:pic>
      <p:pic>
        <p:nvPicPr>
          <p:cNvPr id="10" name="Imagen 9" descr="Imagen que contiene persona, hombre, edificio, sostener&#10;&#10;Descripción generada automáticamente">
            <a:extLst>
              <a:ext uri="{FF2B5EF4-FFF2-40B4-BE49-F238E27FC236}">
                <a16:creationId xmlns:a16="http://schemas.microsoft.com/office/drawing/2014/main" id="{31F6CC88-2391-3630-21B1-C087954D25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2945" y="3477124"/>
            <a:ext cx="2495482" cy="3192527"/>
          </a:xfrm>
          <a:prstGeom prst="rect">
            <a:avLst/>
          </a:prstGeom>
          <a:ln>
            <a:noFill/>
          </a:ln>
          <a:effectLst>
            <a:softEdge rad="112500"/>
          </a:effectLst>
        </p:spPr>
      </p:pic>
      <p:pic>
        <p:nvPicPr>
          <p:cNvPr id="16" name="Imagen 15" descr="Imagen que contiene verde, luz, iluminado, oscuro&#10;&#10;Descripción generada automáticamente">
            <a:extLst>
              <a:ext uri="{FF2B5EF4-FFF2-40B4-BE49-F238E27FC236}">
                <a16:creationId xmlns:a16="http://schemas.microsoft.com/office/drawing/2014/main" id="{E01FFE65-DDF6-FD26-26FA-0FCAF24408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96481" y="5745454"/>
            <a:ext cx="408641" cy="406142"/>
          </a:xfrm>
          <a:prstGeom prst="rect">
            <a:avLst/>
          </a:prstGeom>
        </p:spPr>
      </p:pic>
      <p:pic>
        <p:nvPicPr>
          <p:cNvPr id="19" name="Imagen 18" descr="Imagen que contiene firmar, naranja, oscuro, luz&#10;&#10;Descripción generada automáticamente">
            <a:extLst>
              <a:ext uri="{FF2B5EF4-FFF2-40B4-BE49-F238E27FC236}">
                <a16:creationId xmlns:a16="http://schemas.microsoft.com/office/drawing/2014/main" id="{F85BA111-318C-BDEA-A7E7-B4829A0F77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396481" y="4376928"/>
            <a:ext cx="408641" cy="406142"/>
          </a:xfrm>
          <a:prstGeom prst="rect">
            <a:avLst/>
          </a:prstGeom>
        </p:spPr>
      </p:pic>
      <p:pic>
        <p:nvPicPr>
          <p:cNvPr id="20" name="Imagen 19" descr="Forma, Flecha&#10;&#10;Descripción generada automáticamente">
            <a:extLst>
              <a:ext uri="{FF2B5EF4-FFF2-40B4-BE49-F238E27FC236}">
                <a16:creationId xmlns:a16="http://schemas.microsoft.com/office/drawing/2014/main" id="{3D8B2582-2C91-AF69-4CC8-B3B748EB04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396481" y="5290732"/>
            <a:ext cx="408641" cy="406142"/>
          </a:xfrm>
          <a:prstGeom prst="rect">
            <a:avLst/>
          </a:prstGeom>
        </p:spPr>
      </p:pic>
      <p:pic>
        <p:nvPicPr>
          <p:cNvPr id="22" name="Imagen 21" descr="Forma, Flecha&#10;&#10;Descripción generada automáticamente">
            <a:extLst>
              <a:ext uri="{FF2B5EF4-FFF2-40B4-BE49-F238E27FC236}">
                <a16:creationId xmlns:a16="http://schemas.microsoft.com/office/drawing/2014/main" id="{A0D122BD-91BE-D5C9-906C-D0E5D684B19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96481" y="3898282"/>
            <a:ext cx="408641" cy="406142"/>
          </a:xfrm>
          <a:prstGeom prst="rect">
            <a:avLst/>
          </a:prstGeom>
        </p:spPr>
      </p:pic>
      <p:pic>
        <p:nvPicPr>
          <p:cNvPr id="24" name="Imagen 23" descr="Imagen que contiene tabla, oscuro, naranja, luz&#10;&#10;Descripción generada automáticamente">
            <a:extLst>
              <a:ext uri="{FF2B5EF4-FFF2-40B4-BE49-F238E27FC236}">
                <a16:creationId xmlns:a16="http://schemas.microsoft.com/office/drawing/2014/main" id="{365F6D1E-58AC-DBCF-D4E4-BB05FE0AEC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6200000">
            <a:off x="5911310" y="6221970"/>
            <a:ext cx="334165" cy="482347"/>
          </a:xfrm>
          <a:prstGeom prst="rect">
            <a:avLst/>
          </a:prstGeom>
        </p:spPr>
      </p:pic>
      <p:pic>
        <p:nvPicPr>
          <p:cNvPr id="27" name="Imagen 26" descr="Imagen que contiene tabla, verde, monitor, oscuro&#10;&#10;Descripción generada automáticamente">
            <a:extLst>
              <a:ext uri="{FF2B5EF4-FFF2-40B4-BE49-F238E27FC236}">
                <a16:creationId xmlns:a16="http://schemas.microsoft.com/office/drawing/2014/main" id="{7F3D6A42-82A3-641D-8536-8050CD7E56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6200000">
            <a:off x="5911310" y="3417522"/>
            <a:ext cx="334165" cy="482347"/>
          </a:xfrm>
          <a:prstGeom prst="rect">
            <a:avLst/>
          </a:prstGeom>
        </p:spPr>
      </p:pic>
      <p:pic>
        <p:nvPicPr>
          <p:cNvPr id="30" name="Imagen 29" descr="Imagen que contiene morado, oscuro, gato, tabla&#10;&#10;Descripción generada automáticamente">
            <a:extLst>
              <a:ext uri="{FF2B5EF4-FFF2-40B4-BE49-F238E27FC236}">
                <a16:creationId xmlns:a16="http://schemas.microsoft.com/office/drawing/2014/main" id="{7B3B5EDF-34EE-4BFC-8886-520D2C6A130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6200000">
            <a:off x="5911310" y="4818798"/>
            <a:ext cx="334165" cy="482347"/>
          </a:xfrm>
          <a:prstGeom prst="rect">
            <a:avLst/>
          </a:prstGeom>
        </p:spPr>
      </p:pic>
      <p:sp>
        <p:nvSpPr>
          <p:cNvPr id="7" name="CuadroTexto 6">
            <a:extLst>
              <a:ext uri="{FF2B5EF4-FFF2-40B4-BE49-F238E27FC236}">
                <a16:creationId xmlns:a16="http://schemas.microsoft.com/office/drawing/2014/main" id="{73CF85A6-8BFA-0EC6-AF8A-F2F18F56120A}"/>
              </a:ext>
            </a:extLst>
          </p:cNvPr>
          <p:cNvSpPr txBox="1"/>
          <p:nvPr/>
        </p:nvSpPr>
        <p:spPr>
          <a:xfrm>
            <a:off x="243572" y="2151727"/>
            <a:ext cx="5898776" cy="1015663"/>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836729"/>
                  </a:glow>
                  <a:outerShdw blurRad="38100" dist="38100" dir="2700000" algn="tl">
                    <a:srgbClr val="000000">
                      <a:alpha val="43137"/>
                    </a:srgbClr>
                  </a:outerShdw>
                </a:effectLst>
              </a:rPr>
              <a:t>この戦いにおける私たちの唯一の安全策は、真理であり命であるイエスと、その聖なる御言葉に　しがみつくことである。</a:t>
            </a:r>
            <a:endParaRPr lang="en" sz="2000" b="1" dirty="0">
              <a:solidFill>
                <a:schemeClr val="bg1"/>
              </a:solidFill>
              <a:effectLst>
                <a:glow rad="127000">
                  <a:srgbClr val="836729"/>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3775E2F6-5CEF-A2F8-13FA-B0B6E74023C3}"/>
              </a:ext>
            </a:extLst>
          </p:cNvPr>
          <p:cNvSpPr txBox="1"/>
          <p:nvPr/>
        </p:nvSpPr>
        <p:spPr>
          <a:xfrm>
            <a:off x="242945" y="769325"/>
            <a:ext cx="5898776" cy="1323439"/>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836729"/>
                  </a:glow>
                  <a:outerShdw blurRad="38100" dist="38100" dir="2700000" algn="tl">
                    <a:srgbClr val="000000">
                      <a:alpha val="43137"/>
                    </a:srgbClr>
                  </a:outerShdw>
                </a:effectLst>
              </a:rPr>
              <a:t>迫害の戦いに敗れたサタンは、妥協という新たな計画を練った。真理と嘘が混ざり合い、何百万人もの人々を不純物の混じった生気のない真理に　引きずり込んだのだ。</a:t>
            </a:r>
            <a:endParaRPr lang="en" sz="2000" b="1" dirty="0">
              <a:solidFill>
                <a:schemeClr val="bg1"/>
              </a:solidFill>
              <a:effectLst>
                <a:glow rad="127000">
                  <a:srgbClr val="83672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61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000"/>
                            </p:stCondLst>
                            <p:childTnLst>
                              <p:par>
                                <p:cTn id="59" presetID="3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style.rotation</p:attrName>
                                        </p:attrNameLst>
                                      </p:cBhvr>
                                      <p:tavLst>
                                        <p:tav tm="0">
                                          <p:val>
                                            <p:fltVal val="720"/>
                                          </p:val>
                                        </p:tav>
                                        <p:tav tm="100000">
                                          <p:val>
                                            <p:fltVal val="0"/>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par>
                          <p:cTn id="68" fill="hold">
                            <p:stCondLst>
                              <p:cond delay="1500"/>
                            </p:stCondLst>
                            <p:childTnLst>
                              <p:par>
                                <p:cTn id="69" presetID="35"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anim calcmode="lin" valueType="num">
                                      <p:cBhvr>
                                        <p:cTn id="72" dur="500" fill="hold"/>
                                        <p:tgtEl>
                                          <p:spTgt spid="19"/>
                                        </p:tgtEl>
                                        <p:attrNameLst>
                                          <p:attrName>style.rotation</p:attrName>
                                        </p:attrNameLst>
                                      </p:cBhvr>
                                      <p:tavLst>
                                        <p:tav tm="0">
                                          <p:val>
                                            <p:fltVal val="720"/>
                                          </p:val>
                                        </p:tav>
                                        <p:tav tm="100000">
                                          <p:val>
                                            <p:fltVal val="0"/>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 calcmode="lin" valueType="num">
                                      <p:cBhvr>
                                        <p:cTn id="74" dur="500" fill="hold"/>
                                        <p:tgtEl>
                                          <p:spTgt spid="19"/>
                                        </p:tgtEl>
                                        <p:attrNameLst>
                                          <p:attrName>ppt_w</p:attrName>
                                        </p:attrNameLst>
                                      </p:cBhvr>
                                      <p:tavLst>
                                        <p:tav tm="0">
                                          <p:val>
                                            <p:fltVal val="0"/>
                                          </p:val>
                                        </p:tav>
                                        <p:tav tm="100000">
                                          <p:val>
                                            <p:strVal val="#ppt_w"/>
                                          </p:val>
                                        </p:tav>
                                      </p:tavLst>
                                    </p:anim>
                                  </p:childTnLst>
                                </p:cTn>
                              </p:par>
                              <p:par>
                                <p:cTn id="75" presetID="22" presetClass="entr" presetSubtype="8" fill="hold" grpId="0" nodeType="with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 calcmode="lin" valueType="num">
                                      <p:cBhvr>
                                        <p:cTn id="84" dur="500" fill="hold"/>
                                        <p:tgtEl>
                                          <p:spTgt spid="30"/>
                                        </p:tgtEl>
                                        <p:attrNameLst>
                                          <p:attrName>style.rotation</p:attrName>
                                        </p:attrNameLst>
                                      </p:cBhvr>
                                      <p:tavLst>
                                        <p:tav tm="0">
                                          <p:val>
                                            <p:fltVal val="90"/>
                                          </p:val>
                                        </p:tav>
                                        <p:tav tm="100000">
                                          <p:val>
                                            <p:fltVal val="0"/>
                                          </p:val>
                                        </p:tav>
                                      </p:tavLst>
                                    </p:anim>
                                    <p:animEffect transition="in" filter="fade">
                                      <p:cBhvr>
                                        <p:cTn id="85" dur="500"/>
                                        <p:tgtEl>
                                          <p:spTgt spid="30"/>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3" end="3"/>
                                            </p:txEl>
                                          </p:spTgt>
                                        </p:tgtEl>
                                        <p:attrNameLst>
                                          <p:attrName>style.visibility</p:attrName>
                                        </p:attrNameLst>
                                      </p:cBhvr>
                                      <p:to>
                                        <p:strVal val="visible"/>
                                      </p:to>
                                    </p:set>
                                    <p:animEffect transition="in" filter="wipe(left)">
                                      <p:cBhvr>
                                        <p:cTn id="89" dur="500"/>
                                        <p:tgtEl>
                                          <p:spTgt spid="2">
                                            <p:txEl>
                                              <p:pRg st="3" end="3"/>
                                            </p:txEl>
                                          </p:spTgt>
                                        </p:tgtEl>
                                      </p:cBhvr>
                                    </p:animEffect>
                                  </p:childTnLst>
                                </p:cTn>
                              </p:par>
                            </p:childTnLst>
                          </p:cTn>
                        </p:par>
                        <p:par>
                          <p:cTn id="90" fill="hold">
                            <p:stCondLst>
                              <p:cond delay="1000"/>
                            </p:stCondLst>
                            <p:childTnLst>
                              <p:par>
                                <p:cTn id="91" presetID="35" presetClass="entr" presetSubtype="0"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anim calcmode="lin" valueType="num">
                                      <p:cBhvr>
                                        <p:cTn id="94" dur="500" fill="hold"/>
                                        <p:tgtEl>
                                          <p:spTgt spid="20"/>
                                        </p:tgtEl>
                                        <p:attrNameLst>
                                          <p:attrName>style.rotation</p:attrName>
                                        </p:attrNameLst>
                                      </p:cBhvr>
                                      <p:tavLst>
                                        <p:tav tm="0">
                                          <p:val>
                                            <p:fltVal val="720"/>
                                          </p:val>
                                        </p:tav>
                                        <p:tav tm="100000">
                                          <p:val>
                                            <p:fltVal val="0"/>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 calcmode="lin" valueType="num">
                                      <p:cBhvr>
                                        <p:cTn id="96" dur="500" fill="hold"/>
                                        <p:tgtEl>
                                          <p:spTgt spid="20"/>
                                        </p:tgtEl>
                                        <p:attrNameLst>
                                          <p:attrName>ppt_w</p:attrName>
                                        </p:attrNameLst>
                                      </p:cBhvr>
                                      <p:tavLst>
                                        <p:tav tm="0">
                                          <p:val>
                                            <p:fltVal val="0"/>
                                          </p:val>
                                        </p:tav>
                                        <p:tav tm="100000">
                                          <p:val>
                                            <p:strVal val="#ppt_w"/>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par>
                          <p:cTn id="101" fill="hold">
                            <p:stCondLst>
                              <p:cond delay="2000"/>
                            </p:stCondLst>
                            <p:childTnLst>
                              <p:par>
                                <p:cTn id="102" presetID="35" presetClass="entr" presetSubtype="0" fill="hold"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anim calcmode="lin" valueType="num">
                                      <p:cBhvr>
                                        <p:cTn id="105" dur="500" fill="hold"/>
                                        <p:tgtEl>
                                          <p:spTgt spid="16"/>
                                        </p:tgtEl>
                                        <p:attrNameLst>
                                          <p:attrName>style.rotation</p:attrName>
                                        </p:attrNameLst>
                                      </p:cBhvr>
                                      <p:tavLst>
                                        <p:tav tm="0">
                                          <p:val>
                                            <p:fltVal val="720"/>
                                          </p:val>
                                        </p:tav>
                                        <p:tav tm="100000">
                                          <p:val>
                                            <p:fltVal val="0"/>
                                          </p:val>
                                        </p:tav>
                                      </p:tavLst>
                                    </p:anim>
                                    <p:anim calcmode="lin" valueType="num">
                                      <p:cBhvr>
                                        <p:cTn id="106" dur="500" fill="hold"/>
                                        <p:tgtEl>
                                          <p:spTgt spid="16"/>
                                        </p:tgtEl>
                                        <p:attrNameLst>
                                          <p:attrName>ppt_h</p:attrName>
                                        </p:attrNameLst>
                                      </p:cBhvr>
                                      <p:tavLst>
                                        <p:tav tm="0">
                                          <p:val>
                                            <p:fltVal val="0"/>
                                          </p:val>
                                        </p:tav>
                                        <p:tav tm="100000">
                                          <p:val>
                                            <p:strVal val="#ppt_h"/>
                                          </p:val>
                                        </p:tav>
                                      </p:tavLst>
                                    </p:anim>
                                    <p:anim calcmode="lin" valueType="num">
                                      <p:cBhvr>
                                        <p:cTn id="107" dur="500" fill="hold"/>
                                        <p:tgtEl>
                                          <p:spTgt spid="16"/>
                                        </p:tgtEl>
                                        <p:attrNameLst>
                                          <p:attrName>ppt_w</p:attrName>
                                        </p:attrNameLst>
                                      </p:cBhvr>
                                      <p:tavLst>
                                        <p:tav tm="0">
                                          <p:val>
                                            <p:fltVal val="0"/>
                                          </p:val>
                                        </p:tav>
                                        <p:tav tm="100000">
                                          <p:val>
                                            <p:strVal val="#ppt_w"/>
                                          </p:val>
                                        </p:tav>
                                      </p:tavLst>
                                    </p:anim>
                                  </p:childTnLst>
                                </p:cTn>
                              </p:par>
                              <p:par>
                                <p:cTn id="108" presetID="22" presetClass="entr" presetSubtype="8" fill="hold" grpId="0" nodeType="withEffect">
                                  <p:stCondLst>
                                    <p:cond delay="0"/>
                                  </p:stCondLst>
                                  <p:childTnLst>
                                    <p:set>
                                      <p:cBhvr>
                                        <p:cTn id="109" dur="1" fill="hold">
                                          <p:stCondLst>
                                            <p:cond delay="0"/>
                                          </p:stCondLst>
                                        </p:cTn>
                                        <p:tgtEl>
                                          <p:spTgt spid="2">
                                            <p:txEl>
                                              <p:pRg st="5" end="5"/>
                                            </p:txEl>
                                          </p:spTgt>
                                        </p:tgtEl>
                                        <p:attrNameLst>
                                          <p:attrName>style.visibility</p:attrName>
                                        </p:attrNameLst>
                                      </p:cBhvr>
                                      <p:to>
                                        <p:strVal val="visible"/>
                                      </p:to>
                                    </p:set>
                                    <p:animEffect transition="in" filter="wipe(left)">
                                      <p:cBhvr>
                                        <p:cTn id="110" dur="500"/>
                                        <p:tgtEl>
                                          <p:spTgt spid="2">
                                            <p:txEl>
                                              <p:pRg st="5" end="5"/>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 calcmode="lin" valueType="num">
                                      <p:cBhvr>
                                        <p:cTn id="117" dur="500" fill="hold"/>
                                        <p:tgtEl>
                                          <p:spTgt spid="24"/>
                                        </p:tgtEl>
                                        <p:attrNameLst>
                                          <p:attrName>style.rotation</p:attrName>
                                        </p:attrNameLst>
                                      </p:cBhvr>
                                      <p:tavLst>
                                        <p:tav tm="0">
                                          <p:val>
                                            <p:fltVal val="90"/>
                                          </p:val>
                                        </p:tav>
                                        <p:tav tm="100000">
                                          <p:val>
                                            <p:fltVal val="0"/>
                                          </p:val>
                                        </p:tav>
                                      </p:tavLst>
                                    </p:anim>
                                    <p:animEffect transition="in" filter="fade">
                                      <p:cBhvr>
                                        <p:cTn id="118" dur="500"/>
                                        <p:tgtEl>
                                          <p:spTgt spid="24"/>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txEl>
                                              <p:pRg st="6" end="6"/>
                                            </p:txEl>
                                          </p:spTgt>
                                        </p:tgtEl>
                                        <p:attrNameLst>
                                          <p:attrName>style.visibility</p:attrName>
                                        </p:attrNameLst>
                                      </p:cBhvr>
                                      <p:to>
                                        <p:strVal val="visible"/>
                                      </p:to>
                                    </p:set>
                                    <p:animEffect transition="in" filter="wipe(left)">
                                      <p:cBhvr>
                                        <p:cTn id="1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ja-JP" altLang="en-US" sz="6000" b="1" dirty="0">
                <a:ln w="6600">
                  <a:solidFill>
                    <a:srgbClr val="862256"/>
                  </a:solidFill>
                  <a:prstDash val="solid"/>
                </a:ln>
                <a:solidFill>
                  <a:srgbClr val="FFFFFF"/>
                </a:solidFill>
                <a:effectLst>
                  <a:outerShdw dist="50800" dir="2700000" algn="tl" rotWithShape="0">
                    <a:srgbClr val="862256"/>
                  </a:outerShdw>
                </a:effectLst>
              </a:rPr>
              <a:t>真実のための戦い</a:t>
            </a:r>
            <a:endParaRPr lang="en" sz="6000" b="1" dirty="0">
              <a:ln w="6600">
                <a:solidFill>
                  <a:srgbClr val="862256"/>
                </a:solidFill>
                <a:prstDash val="solid"/>
              </a:ln>
              <a:solidFill>
                <a:srgbClr val="FFFFFF"/>
              </a:solidFill>
              <a:effectLst>
                <a:outerShdw dist="50800" dir="2700000" algn="tl" rotWithShape="0">
                  <a:srgbClr val="862256"/>
                </a:outerShdw>
              </a:effectLst>
            </a:endParaRPr>
          </a:p>
        </p:txBody>
      </p:sp>
    </p:spTree>
    <p:extLst>
      <p:ext uri="{BB962C8B-B14F-4D97-AF65-F5344CB8AC3E}">
        <p14:creationId xmlns:p14="http://schemas.microsoft.com/office/powerpoint/2010/main" val="2327044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EE907F-1DCC-689C-BF88-7B5789E033D8}"/>
              </a:ext>
            </a:extLst>
          </p:cNvPr>
          <p:cNvSpPr>
            <a:spLocks noGrp="1" noRot="1" noMove="1" noResize="1" noEditPoints="1" noAdjustHandles="1" noChangeArrowheads="1" noChangeShapeType="1"/>
          </p:cNvSpPr>
          <p:nvPr/>
        </p:nvSpPr>
        <p:spPr>
          <a:xfrm flipH="1">
            <a:off x="0" y="0"/>
            <a:ext cx="12191999" cy="12848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BEF6546-3C17-3C80-56D6-D3343C52FF7D}"/>
              </a:ext>
            </a:extLst>
          </p:cNvPr>
          <p:cNvSpPr txBox="1"/>
          <p:nvPr/>
        </p:nvSpPr>
        <p:spPr>
          <a:xfrm>
            <a:off x="-94507" y="-6672"/>
            <a:ext cx="12191999" cy="769441"/>
          </a:xfrm>
          <a:prstGeom prst="rect">
            <a:avLst/>
          </a:prstGeom>
          <a:noFill/>
        </p:spPr>
        <p:txBody>
          <a:bodyPr wrap="square">
            <a:spAutoFit/>
          </a:bodyPr>
          <a:lstStyle/>
          <a:p>
            <a:pPr algn="ctr"/>
            <a:r>
              <a:rPr lang="ja-JP" altLang="en-US"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真実と嘘</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535D7BC-0F40-ECFE-067A-E0F17E539E4C}"/>
              </a:ext>
            </a:extLst>
          </p:cNvPr>
          <p:cNvSpPr txBox="1"/>
          <p:nvPr/>
        </p:nvSpPr>
        <p:spPr>
          <a:xfrm>
            <a:off x="1237390" y="570864"/>
            <a:ext cx="9336748" cy="646331"/>
          </a:xfrm>
          <a:prstGeom prst="rect">
            <a:avLst/>
          </a:prstGeom>
          <a:noFill/>
        </p:spPr>
        <p:txBody>
          <a:bodyPr wrap="square">
            <a:spAutoFit/>
          </a:bodyPr>
          <a:lstStyle/>
          <a:p>
            <a:pPr algn="ctr"/>
            <a:r>
              <a:rPr lang="ja-JP" altLang="en-US"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mn-ea"/>
              </a:rPr>
              <a:t>イエスは言われた。「わたしは道であり、真理であり、命である。わたしを通らなければ、だれも父のもとに行くことができない。」</a:t>
            </a:r>
            <a:r>
              <a:rPr lang="en"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mn-ea"/>
              </a:rPr>
              <a:t> </a:t>
            </a:r>
            <a:r>
              <a:rPr lang="ja-JP" altLang="en-US"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mn-ea"/>
              </a:rPr>
              <a:t>ヨハネ</a:t>
            </a:r>
            <a:r>
              <a:rPr lang="en"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mn-ea"/>
              </a:rPr>
              <a:t> 14:6</a:t>
            </a:r>
            <a:endParaRPr lang="es-ES"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C825BF3B-EB49-01B9-8D0D-475247A14A20}"/>
              </a:ext>
            </a:extLst>
          </p:cNvPr>
          <p:cNvSpPr txBox="1"/>
          <p:nvPr/>
        </p:nvSpPr>
        <p:spPr>
          <a:xfrm>
            <a:off x="3187155" y="1415278"/>
            <a:ext cx="5736594" cy="1631216"/>
          </a:xfrm>
          <a:prstGeom prst="rect">
            <a:avLst/>
          </a:prstGeom>
          <a:noFill/>
        </p:spPr>
        <p:txBody>
          <a:bodyPr wrap="square" rtlCol="0">
            <a:spAutoFit/>
          </a:bodyPr>
          <a:lstStyle/>
          <a:p>
            <a:pPr>
              <a:spcBef>
                <a:spcPts val="600"/>
              </a:spcBef>
            </a:pPr>
            <a:r>
              <a:rPr lang="ja-JP" altLang="en-US" sz="2000" b="1" dirty="0">
                <a:latin typeface="+mn-ea"/>
              </a:rPr>
              <a:t>イエスは真理であり、したがってすべての　　真理の父である（ヨハ</a:t>
            </a:r>
            <a:r>
              <a:rPr lang="en-US" altLang="ja-JP" sz="2000" b="1" dirty="0">
                <a:latin typeface="+mn-ea"/>
              </a:rPr>
              <a:t>14:6</a:t>
            </a:r>
            <a:r>
              <a:rPr lang="ja-JP" altLang="en-US" sz="2000" b="1" dirty="0">
                <a:latin typeface="+mn-ea"/>
              </a:rPr>
              <a:t>）。すべての真実、すべての信頼できるもの、すべての真実は、　イエスから来る。そして、イエスの真理は　　私たちの内に命を生み出す。</a:t>
            </a:r>
            <a:endParaRPr lang="en" sz="2000" b="1" dirty="0">
              <a:latin typeface="+mn-ea"/>
            </a:endParaRPr>
          </a:p>
        </p:txBody>
      </p:sp>
      <p:pic>
        <p:nvPicPr>
          <p:cNvPr id="7" name="Imagen 6" descr="Dibujo de una persona&#10;&#10;Descripción generada automáticamente con confianza media">
            <a:extLst>
              <a:ext uri="{FF2B5EF4-FFF2-40B4-BE49-F238E27FC236}">
                <a16:creationId xmlns:a16="http://schemas.microsoft.com/office/drawing/2014/main" id="{C4D98785-1634-8DE7-946A-6636430010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8537" y="947019"/>
            <a:ext cx="2807936" cy="3584471"/>
          </a:xfrm>
          <a:prstGeom prst="snip2DiagRect">
            <a:avLst/>
          </a:prstGeom>
          <a:solidFill>
            <a:srgbClr val="FFFFFF">
              <a:shade val="85000"/>
            </a:srgbClr>
          </a:solidFill>
          <a:ln w="88900" cap="sq">
            <a:solidFill>
              <a:srgbClr val="EBB28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frente, parado, oscuro&#10;&#10;Descripción generada automáticamente">
            <a:extLst>
              <a:ext uri="{FF2B5EF4-FFF2-40B4-BE49-F238E27FC236}">
                <a16:creationId xmlns:a16="http://schemas.microsoft.com/office/drawing/2014/main" id="{8FA19D2C-7BBF-958D-0053-AEB89392DE5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9077498" y="947019"/>
            <a:ext cx="2897753" cy="3197617"/>
          </a:xfrm>
          <a:prstGeom prst="snip2DiagRect">
            <a:avLst>
              <a:gd name="adj1" fmla="val 16180"/>
              <a:gd name="adj2" fmla="val 0"/>
            </a:avLst>
          </a:prstGeom>
          <a:solidFill>
            <a:srgbClr val="FFFFFF">
              <a:shade val="85000"/>
            </a:srgbClr>
          </a:solidFill>
          <a:ln w="88900" cap="sq">
            <a:solidFill>
              <a:srgbClr val="D83A2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pájaro, parado, grupo&#10;&#10;Descripción generada automáticamente">
            <a:extLst>
              <a:ext uri="{FF2B5EF4-FFF2-40B4-BE49-F238E27FC236}">
                <a16:creationId xmlns:a16="http://schemas.microsoft.com/office/drawing/2014/main" id="{699D0C1B-4C9A-7F4F-FC48-7E1C8773A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57278" y="4667248"/>
            <a:ext cx="2911443" cy="2095192"/>
          </a:xfrm>
          <a:prstGeom prst="roundRect">
            <a:avLst>
              <a:gd name="adj" fmla="val 0"/>
            </a:avLst>
          </a:prstGeom>
          <a:solidFill>
            <a:srgbClr val="FFFFFF"/>
          </a:solidFill>
          <a:ln w="5715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grupo de personas sentadas en una cama&#10;&#10;Descripción generada automáticamente con confianza media">
            <a:extLst>
              <a:ext uri="{FF2B5EF4-FFF2-40B4-BE49-F238E27FC236}">
                <a16:creationId xmlns:a16="http://schemas.microsoft.com/office/drawing/2014/main" id="{A5054436-C0A4-BE34-7BEA-507D9B036FC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909126" y="4267297"/>
            <a:ext cx="3056964" cy="2456231"/>
          </a:xfrm>
          <a:prstGeom prst="roundRect">
            <a:avLst>
              <a:gd name="adj" fmla="val 0"/>
            </a:avLst>
          </a:prstGeom>
          <a:solidFill>
            <a:srgbClr val="FFFFFF"/>
          </a:solidFill>
          <a:ln w="5715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047B7061-6E29-A592-03A9-C9B537E740B2}"/>
              </a:ext>
            </a:extLst>
          </p:cNvPr>
          <p:cNvSpPr txBox="1"/>
          <p:nvPr/>
        </p:nvSpPr>
        <p:spPr>
          <a:xfrm>
            <a:off x="3201865" y="5171537"/>
            <a:ext cx="5707261" cy="1631216"/>
          </a:xfrm>
          <a:prstGeom prst="rect">
            <a:avLst/>
          </a:prstGeom>
          <a:noFill/>
        </p:spPr>
        <p:txBody>
          <a:bodyPr wrap="square">
            <a:spAutoFit/>
          </a:bodyPr>
          <a:lstStyle/>
          <a:p>
            <a:pPr>
              <a:spcBef>
                <a:spcPts val="600"/>
              </a:spcBef>
            </a:pPr>
            <a:r>
              <a:rPr lang="ja-JP" altLang="en-US" sz="2000" b="1" dirty="0"/>
              <a:t>それゆえ、悪魔は聖書を隠したり、歪めたり　することによって、聖書を破壊しようと努めてきた。「暗黒時代」とも呼ばれる中世のローマ教会を通して、完全ではないがそれを成し　　遂げたのである。</a:t>
            </a:r>
            <a:endParaRPr lang="en" sz="2000" b="1" dirty="0"/>
          </a:p>
        </p:txBody>
      </p:sp>
      <p:sp>
        <p:nvSpPr>
          <p:cNvPr id="10" name="CuadroTexto 9">
            <a:extLst>
              <a:ext uri="{FF2B5EF4-FFF2-40B4-BE49-F238E27FC236}">
                <a16:creationId xmlns:a16="http://schemas.microsoft.com/office/drawing/2014/main" id="{56A86A6E-CC72-AA65-536B-269FE440D1CE}"/>
              </a:ext>
            </a:extLst>
          </p:cNvPr>
          <p:cNvSpPr txBox="1"/>
          <p:nvPr/>
        </p:nvSpPr>
        <p:spPr>
          <a:xfrm>
            <a:off x="3206145" y="4432813"/>
            <a:ext cx="5599257" cy="707886"/>
          </a:xfrm>
          <a:prstGeom prst="rect">
            <a:avLst/>
          </a:prstGeom>
          <a:noFill/>
        </p:spPr>
        <p:txBody>
          <a:bodyPr wrap="square">
            <a:spAutoFit/>
          </a:bodyPr>
          <a:lstStyle/>
          <a:p>
            <a:pPr>
              <a:spcBef>
                <a:spcPts val="600"/>
              </a:spcBef>
            </a:pPr>
            <a:r>
              <a:rPr lang="ja-JP" altLang="en-US" sz="2000" b="1" dirty="0"/>
              <a:t>敵との対決において、イエスはすべての真理の源として聖書を用いられた。</a:t>
            </a:r>
            <a:endParaRPr lang="en" sz="2000" b="1" dirty="0"/>
          </a:p>
        </p:txBody>
      </p:sp>
      <p:sp>
        <p:nvSpPr>
          <p:cNvPr id="15" name="CuadroTexto 14">
            <a:extLst>
              <a:ext uri="{FF2B5EF4-FFF2-40B4-BE49-F238E27FC236}">
                <a16:creationId xmlns:a16="http://schemas.microsoft.com/office/drawing/2014/main" id="{A9E0159F-7B61-8D32-F128-0D187544D4F3}"/>
              </a:ext>
            </a:extLst>
          </p:cNvPr>
          <p:cNvSpPr txBox="1"/>
          <p:nvPr/>
        </p:nvSpPr>
        <p:spPr>
          <a:xfrm>
            <a:off x="3201865" y="3102702"/>
            <a:ext cx="5599257" cy="1323439"/>
          </a:xfrm>
          <a:prstGeom prst="rect">
            <a:avLst/>
          </a:prstGeom>
          <a:noFill/>
        </p:spPr>
        <p:txBody>
          <a:bodyPr wrap="square">
            <a:spAutoFit/>
          </a:bodyPr>
          <a:lstStyle/>
          <a:p>
            <a:pPr>
              <a:spcBef>
                <a:spcPts val="600"/>
              </a:spcBef>
            </a:pPr>
            <a:r>
              <a:rPr lang="ja-JP" altLang="en-US" sz="2000" b="1" dirty="0">
                <a:latin typeface="+mn-ea"/>
              </a:rPr>
              <a:t>それに対して、サタンは嘘の父である（ヨハ</a:t>
            </a:r>
            <a:r>
              <a:rPr lang="en-US" altLang="ja-JP" sz="2000" b="1" dirty="0">
                <a:latin typeface="+mn-ea"/>
              </a:rPr>
              <a:t>8</a:t>
            </a:r>
            <a:r>
              <a:rPr lang="ja-JP" altLang="en-US" sz="2000" b="1" dirty="0">
                <a:latin typeface="+mn-ea"/>
              </a:rPr>
              <a:t>：</a:t>
            </a:r>
            <a:r>
              <a:rPr lang="en-US" altLang="ja-JP" sz="2000" b="1" dirty="0">
                <a:latin typeface="+mn-ea"/>
              </a:rPr>
              <a:t>44</a:t>
            </a:r>
            <a:r>
              <a:rPr lang="ja-JP" altLang="en-US" sz="2000" b="1" dirty="0">
                <a:latin typeface="+mn-ea"/>
              </a:rPr>
              <a:t>）。すべての欺瞞、すべての悪意ある　巧妙さ、すべての不純な真理は彼から来る。　そして、その嘘は私たちに死をもたらす。</a:t>
            </a:r>
            <a:endParaRPr lang="en" sz="2000" b="1" dirty="0">
              <a:latin typeface="+mn-ea"/>
            </a:endParaRPr>
          </a:p>
        </p:txBody>
      </p:sp>
    </p:spTree>
    <p:extLst>
      <p:ext uri="{BB962C8B-B14F-4D97-AF65-F5344CB8AC3E}">
        <p14:creationId xmlns:p14="http://schemas.microsoft.com/office/powerpoint/2010/main" val="26799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10"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C82373-9B56-D88B-8B03-FD473A5536E0}"/>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日</a:t>
            </a:r>
            <a:br>
              <a:rPr kumimoji="1" lang="en-US" altLang="ja-JP" b="1" dirty="0"/>
            </a:br>
            <a:r>
              <a:rPr kumimoji="1" lang="ja-JP" altLang="en-US" b="1" dirty="0"/>
              <a:t>今日、サタンは、どのように聖書を歪め、</a:t>
            </a:r>
            <a:br>
              <a:rPr kumimoji="1" lang="en-US" altLang="ja-JP" b="1" dirty="0"/>
            </a:br>
            <a:r>
              <a:rPr kumimoji="1" lang="ja-JP" altLang="en-US" b="1" dirty="0"/>
              <a:t>その教えを誤解させようと</a:t>
            </a:r>
            <a:br>
              <a:rPr kumimoji="1" lang="en-US" altLang="ja-JP" b="1" dirty="0"/>
            </a:br>
            <a:r>
              <a:rPr kumimoji="1" lang="ja-JP" altLang="en-US" b="1" dirty="0"/>
              <a:t>しているでしょうか？</a:t>
            </a:r>
          </a:p>
        </p:txBody>
      </p:sp>
    </p:spTree>
    <p:extLst>
      <p:ext uri="{BB962C8B-B14F-4D97-AF65-F5344CB8AC3E}">
        <p14:creationId xmlns:p14="http://schemas.microsoft.com/office/powerpoint/2010/main" val="253787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914277E-3006-3274-62B0-BB3F97F952B8}"/>
              </a:ext>
            </a:extLst>
          </p:cNvPr>
          <p:cNvSpPr>
            <a:spLocks noGrp="1" noRot="1" noMove="1" noResize="1" noEditPoints="1" noAdjustHandles="1" noChangeArrowheads="1" noChangeShapeType="1"/>
          </p:cNvSpPr>
          <p:nvPr/>
        </p:nvSpPr>
        <p:spPr>
          <a:xfrm>
            <a:off x="0" y="0"/>
            <a:ext cx="12192000" cy="152315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4" name="Conector recto 33">
            <a:extLst>
              <a:ext uri="{FF2B5EF4-FFF2-40B4-BE49-F238E27FC236}">
                <a16:creationId xmlns:a16="http://schemas.microsoft.com/office/drawing/2014/main" id="{A2CBBABD-4800-FCE9-3E96-49B3CB929EB6}"/>
              </a:ext>
            </a:extLst>
          </p:cNvPr>
          <p:cNvCxnSpPr>
            <a:cxnSpLocks noGrp="1" noRot="1" noMove="1" noResize="1" noEditPoints="1" noAdjustHandles="1" noChangeArrowheads="1" noChangeShapeType="1"/>
          </p:cNvCxnSpPr>
          <p:nvPr/>
        </p:nvCxnSpPr>
        <p:spPr>
          <a:xfrm>
            <a:off x="0" y="1523151"/>
            <a:ext cx="1219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1424EC4B-600F-ACCA-46B9-7BAEC273DC5C}"/>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solidFill>
                  <a:srgbClr val="A400A4"/>
                </a:solidFill>
              </a:rPr>
              <a:t>妥協する教会</a:t>
            </a:r>
            <a:endParaRPr lang="en" sz="4400" b="1" dirty="0">
              <a:ln/>
              <a:solidFill>
                <a:srgbClr val="A400A4"/>
              </a:solidFill>
            </a:endParaRPr>
          </a:p>
        </p:txBody>
      </p:sp>
      <p:sp>
        <p:nvSpPr>
          <p:cNvPr id="5" name="CuadroTexto 4">
            <a:extLst>
              <a:ext uri="{FF2B5EF4-FFF2-40B4-BE49-F238E27FC236}">
                <a16:creationId xmlns:a16="http://schemas.microsoft.com/office/drawing/2014/main" id="{08BF5ED6-6EE5-A9C9-C153-7DF1253220A7}"/>
              </a:ext>
            </a:extLst>
          </p:cNvPr>
          <p:cNvSpPr txBox="1"/>
          <p:nvPr/>
        </p:nvSpPr>
        <p:spPr>
          <a:xfrm>
            <a:off x="286547" y="562134"/>
            <a:ext cx="11689188" cy="1015663"/>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3">
                    <a:lumMod val="75000"/>
                  </a:schemeClr>
                </a:solidFill>
                <a:latin typeface="+mn-ea"/>
              </a:rPr>
              <a:t>わたしが去った後、狂暴なおおかみが、あなたがたの中にはいり込んできて、容赦なく群れを荒す　ようになることを、わたしは知っている。また、あなたがた自身の中からも、いろいろ曲ったことを言って、弟子たちを自分の方に、ひっぱり込もうとする者らが起るであろう。</a:t>
            </a:r>
            <a:r>
              <a:rPr lang="en" sz="2000" b="1" dirty="0">
                <a:solidFill>
                  <a:schemeClr val="accent3">
                    <a:lumMod val="75000"/>
                  </a:schemeClr>
                </a:solidFill>
                <a:latin typeface="+mn-ea"/>
              </a:rPr>
              <a:t>(</a:t>
            </a:r>
            <a:r>
              <a:rPr lang="ja-JP" altLang="en-US" sz="2000" b="1" dirty="0">
                <a:solidFill>
                  <a:schemeClr val="accent3">
                    <a:lumMod val="75000"/>
                  </a:schemeClr>
                </a:solidFill>
                <a:latin typeface="+mn-ea"/>
              </a:rPr>
              <a:t>使徒言行録</a:t>
            </a:r>
            <a:r>
              <a:rPr lang="en" sz="2000" b="1" dirty="0">
                <a:solidFill>
                  <a:schemeClr val="accent3">
                    <a:lumMod val="75000"/>
                  </a:schemeClr>
                </a:solidFill>
                <a:latin typeface="+mn-ea"/>
              </a:rPr>
              <a:t> 20:29-30)</a:t>
            </a:r>
          </a:p>
        </p:txBody>
      </p:sp>
      <p:sp>
        <p:nvSpPr>
          <p:cNvPr id="6" name="CuadroTexto 5">
            <a:extLst>
              <a:ext uri="{FF2B5EF4-FFF2-40B4-BE49-F238E27FC236}">
                <a16:creationId xmlns:a16="http://schemas.microsoft.com/office/drawing/2014/main" id="{30DA57C5-2DAE-9E5D-3B15-0CE736F08AD4}"/>
              </a:ext>
            </a:extLst>
          </p:cNvPr>
          <p:cNvSpPr txBox="1"/>
          <p:nvPr/>
        </p:nvSpPr>
        <p:spPr>
          <a:xfrm>
            <a:off x="123547" y="1692414"/>
            <a:ext cx="7528066" cy="707886"/>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3A5782"/>
                  </a:glow>
                  <a:outerShdw blurRad="38100" dist="38100" dir="2700000" algn="tl">
                    <a:srgbClr val="000000">
                      <a:alpha val="43137"/>
                    </a:srgbClr>
                  </a:outerShdw>
                </a:effectLst>
              </a:rPr>
              <a:t>エペソの長老たちに別れを告げる際、パウロは彼らが将来直面するであろう外的・内的問題への懸念を表明した（使</a:t>
            </a:r>
            <a:r>
              <a:rPr lang="en-US" altLang="ja-JP" sz="2000" b="1" dirty="0">
                <a:solidFill>
                  <a:schemeClr val="bg1"/>
                </a:solidFill>
                <a:effectLst>
                  <a:glow rad="127000">
                    <a:srgbClr val="3A5782"/>
                  </a:glow>
                  <a:outerShdw blurRad="38100" dist="38100" dir="2700000" algn="tl">
                    <a:srgbClr val="000000">
                      <a:alpha val="43137"/>
                    </a:srgbClr>
                  </a:outerShdw>
                </a:effectLst>
              </a:rPr>
              <a:t>20:29-30</a:t>
            </a:r>
            <a:r>
              <a:rPr lang="ja-JP" altLang="en-US" sz="2000" b="1" dirty="0">
                <a:solidFill>
                  <a:schemeClr val="bg1"/>
                </a:solidFill>
                <a:effectLst>
                  <a:glow rad="127000">
                    <a:srgbClr val="3A5782"/>
                  </a:glow>
                  <a:outerShdw blurRad="38100" dist="38100" dir="2700000" algn="tl">
                    <a:srgbClr val="000000">
                      <a:alpha val="43137"/>
                    </a:srgbClr>
                  </a:outerShdw>
                </a:effectLst>
              </a:rPr>
              <a:t>）。</a:t>
            </a:r>
            <a:endParaRPr lang="en" sz="2000" b="1" dirty="0">
              <a:solidFill>
                <a:schemeClr val="bg1"/>
              </a:solidFill>
              <a:effectLst>
                <a:glow rad="127000">
                  <a:srgbClr val="3A5782"/>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00E8139-0B76-EA6C-01D9-24B11D5C08EF}"/>
              </a:ext>
            </a:extLst>
          </p:cNvPr>
          <p:cNvSpPr txBox="1"/>
          <p:nvPr/>
        </p:nvSpPr>
        <p:spPr>
          <a:xfrm>
            <a:off x="207765" y="2668268"/>
            <a:ext cx="7528065" cy="1323439"/>
          </a:xfrm>
          <a:prstGeom prst="rect">
            <a:avLst/>
          </a:prstGeom>
          <a:noFill/>
        </p:spPr>
        <p:txBody>
          <a:bodyPr wrap="square" rtlCol="0">
            <a:spAutoFit/>
          </a:bodyPr>
          <a:lstStyle/>
          <a:p>
            <a:pPr marL="342900" indent="-342900">
              <a:buFont typeface="+mj-lt"/>
              <a:buAutoNum type="arabicPeriod"/>
            </a:pPr>
            <a:r>
              <a:rPr lang="ja-JP" altLang="en-US" sz="2000" b="1" dirty="0">
                <a:solidFill>
                  <a:srgbClr val="FFFF99"/>
                </a:solidFill>
                <a:effectLst>
                  <a:glow rad="127000">
                    <a:srgbClr val="3A5782"/>
                  </a:glow>
                  <a:outerShdw blurRad="38100" dist="38100" dir="2700000" algn="tl">
                    <a:srgbClr val="000000">
                      <a:alpha val="43137"/>
                    </a:srgbClr>
                  </a:outerShdw>
                </a:effectLst>
              </a:rPr>
              <a:t>捕食動物オオカミ：</a:t>
            </a:r>
            <a:r>
              <a:rPr lang="en" sz="2000" b="1" dirty="0">
                <a:solidFill>
                  <a:schemeClr val="bg1"/>
                </a:solidFill>
                <a:effectLst>
                  <a:glow rad="127000">
                    <a:srgbClr val="3A5782"/>
                  </a:glow>
                  <a:outerShdw blurRad="38100" dist="38100" dir="2700000" algn="tl">
                    <a:srgbClr val="000000">
                      <a:alpha val="43137"/>
                    </a:srgbClr>
                  </a:outerShdw>
                </a:effectLst>
              </a:rPr>
              <a:t> </a:t>
            </a:r>
            <a:r>
              <a:rPr lang="en-US" altLang="ja-JP" sz="2000" b="1" dirty="0">
                <a:solidFill>
                  <a:schemeClr val="bg1"/>
                </a:solidFill>
                <a:effectLst>
                  <a:glow rad="127000">
                    <a:srgbClr val="3A5782"/>
                  </a:glow>
                  <a:outerShdw blurRad="38100" dist="38100" dir="2700000" algn="tl">
                    <a:srgbClr val="000000">
                      <a:alpha val="43137"/>
                    </a:srgbClr>
                  </a:outerShdw>
                </a:effectLst>
              </a:rPr>
              <a:t>64</a:t>
            </a:r>
            <a:r>
              <a:rPr lang="ja-JP" altLang="en-US" sz="2000" b="1" dirty="0">
                <a:solidFill>
                  <a:schemeClr val="bg1"/>
                </a:solidFill>
                <a:effectLst>
                  <a:glow rad="127000">
                    <a:srgbClr val="3A5782"/>
                  </a:glow>
                  <a:outerShdw blurRad="38100" dist="38100" dir="2700000" algn="tl">
                    <a:srgbClr val="000000">
                      <a:alpha val="43137"/>
                    </a:srgbClr>
                  </a:outerShdw>
                </a:effectLst>
              </a:rPr>
              <a:t>年から</a:t>
            </a:r>
            <a:r>
              <a:rPr lang="en-US" altLang="ja-JP" sz="2000" b="1" dirty="0">
                <a:solidFill>
                  <a:schemeClr val="bg1"/>
                </a:solidFill>
                <a:effectLst>
                  <a:glow rad="127000">
                    <a:srgbClr val="3A5782"/>
                  </a:glow>
                  <a:outerShdw blurRad="38100" dist="38100" dir="2700000" algn="tl">
                    <a:srgbClr val="000000">
                      <a:alpha val="43137"/>
                    </a:srgbClr>
                  </a:outerShdw>
                </a:effectLst>
              </a:rPr>
              <a:t>311</a:t>
            </a:r>
            <a:r>
              <a:rPr lang="ja-JP" altLang="en-US" sz="2000" b="1" dirty="0">
                <a:solidFill>
                  <a:schemeClr val="bg1"/>
                </a:solidFill>
                <a:effectLst>
                  <a:glow rad="127000">
                    <a:srgbClr val="3A5782"/>
                  </a:glow>
                  <a:outerShdw blurRad="38100" dist="38100" dir="2700000" algn="tl">
                    <a:srgbClr val="000000">
                      <a:alpha val="43137"/>
                    </a:srgbClr>
                  </a:outerShdw>
                </a:effectLst>
              </a:rPr>
              <a:t>年（セルディカ寛容の　　勅令）まで、教会はローマ帝国からの激しい迫害に苦しんだ。　　　　　　</a:t>
            </a:r>
            <a:endParaRPr lang="en" sz="2000" b="1" dirty="0">
              <a:solidFill>
                <a:schemeClr val="bg1"/>
              </a:solidFill>
              <a:effectLst>
                <a:glow rad="127000">
                  <a:srgbClr val="3A5782"/>
                </a:glow>
                <a:outerShdw blurRad="38100" dist="38100" dir="2700000" algn="tl">
                  <a:srgbClr val="000000">
                    <a:alpha val="43137"/>
                  </a:srgbClr>
                </a:outerShdw>
              </a:effectLst>
            </a:endParaRPr>
          </a:p>
          <a:p>
            <a:pPr marL="342900" indent="-342900">
              <a:buFont typeface="+mj-lt"/>
              <a:buAutoNum type="arabicPeriod"/>
            </a:pPr>
            <a:r>
              <a:rPr lang="ja-JP" altLang="en-US" sz="2000" b="1" dirty="0">
                <a:solidFill>
                  <a:srgbClr val="FFFF99"/>
                </a:solidFill>
                <a:effectLst>
                  <a:glow rad="127000">
                    <a:srgbClr val="3A5782"/>
                  </a:glow>
                  <a:outerShdw blurRad="38100" dist="38100" dir="2700000" algn="tl">
                    <a:srgbClr val="000000">
                      <a:alpha val="43137"/>
                    </a:srgbClr>
                  </a:outerShdw>
                </a:effectLst>
              </a:rPr>
              <a:t>邪悪な男たち</a:t>
            </a:r>
            <a:r>
              <a:rPr lang="en" sz="2000" b="1" dirty="0">
                <a:solidFill>
                  <a:srgbClr val="FFFF99"/>
                </a:solidFill>
                <a:effectLst>
                  <a:glow rad="127000">
                    <a:srgbClr val="3A5782"/>
                  </a:glow>
                  <a:outerShdw blurRad="38100" dist="38100" dir="2700000" algn="tl">
                    <a:srgbClr val="000000">
                      <a:alpha val="43137"/>
                    </a:srgbClr>
                  </a:outerShdw>
                </a:effectLst>
              </a:rPr>
              <a:t> </a:t>
            </a:r>
            <a:r>
              <a:rPr lang="ja-JP" altLang="en-US" sz="2000" b="1" dirty="0">
                <a:solidFill>
                  <a:srgbClr val="FFFF99"/>
                </a:solidFill>
                <a:effectLst>
                  <a:glow rad="127000">
                    <a:srgbClr val="3A5782"/>
                  </a:glow>
                  <a:outerShdw blurRad="38100" dist="38100" dir="2700000" algn="tl">
                    <a:srgbClr val="000000">
                      <a:alpha val="43137"/>
                    </a:srgbClr>
                  </a:outerShdw>
                </a:effectLst>
              </a:rPr>
              <a:t>：</a:t>
            </a:r>
            <a:r>
              <a:rPr lang="en" sz="2000" b="1" dirty="0">
                <a:solidFill>
                  <a:schemeClr val="bg1"/>
                </a:solidFill>
                <a:effectLst>
                  <a:glow rad="127000">
                    <a:srgbClr val="3A5782"/>
                  </a:glow>
                  <a:outerShdw blurRad="38100" dist="38100" dir="2700000" algn="tl">
                    <a:srgbClr val="000000">
                      <a:alpha val="43137"/>
                    </a:srgbClr>
                  </a:outerShdw>
                </a:effectLst>
              </a:rPr>
              <a:t> </a:t>
            </a:r>
            <a:r>
              <a:rPr lang="en-US" altLang="ja-JP" sz="2000" b="1" dirty="0">
                <a:solidFill>
                  <a:schemeClr val="bg1"/>
                </a:solidFill>
                <a:effectLst>
                  <a:glow rad="127000">
                    <a:srgbClr val="3A5782"/>
                  </a:glow>
                  <a:outerShdw blurRad="38100" dist="38100" dir="2700000" algn="tl">
                    <a:srgbClr val="000000">
                      <a:alpha val="43137"/>
                    </a:srgbClr>
                  </a:outerShdw>
                </a:effectLst>
              </a:rPr>
              <a:t>4</a:t>
            </a:r>
            <a:r>
              <a:rPr lang="ja-JP" altLang="en-US" sz="2000" b="1" dirty="0">
                <a:solidFill>
                  <a:schemeClr val="bg1"/>
                </a:solidFill>
                <a:effectLst>
                  <a:glow rad="127000">
                    <a:srgbClr val="3A5782"/>
                  </a:glow>
                  <a:outerShdw blurRad="38100" dist="38100" dir="2700000" algn="tl">
                    <a:srgbClr val="000000">
                      <a:alpha val="43137"/>
                    </a:srgbClr>
                  </a:outerShdw>
                </a:effectLst>
              </a:rPr>
              <a:t>世紀頃から、教会に異教と真理を混ぜ　　合わせようとする人々が入り込むようになった。</a:t>
            </a:r>
            <a:endParaRPr lang="en" sz="2000" b="1" dirty="0">
              <a:solidFill>
                <a:schemeClr val="bg1"/>
              </a:solidFill>
              <a:effectLst>
                <a:glow rad="127000">
                  <a:srgbClr val="3A5782"/>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A9CD7523-66F5-FEB3-7B65-4BE925E2AA55}"/>
              </a:ext>
            </a:extLst>
          </p:cNvPr>
          <p:cNvSpPr txBox="1"/>
          <p:nvPr/>
        </p:nvSpPr>
        <p:spPr>
          <a:xfrm>
            <a:off x="4036340" y="4406243"/>
            <a:ext cx="3523824" cy="1323439"/>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3A5782"/>
                  </a:glow>
                  <a:outerShdw blurRad="38100" dist="38100" dir="2700000" algn="tl">
                    <a:srgbClr val="000000">
                      <a:alpha val="43137"/>
                    </a:srgbClr>
                  </a:outerShdw>
                </a:effectLst>
              </a:rPr>
              <a:t>サタンは </a:t>
            </a:r>
            <a:r>
              <a:rPr lang="en-US" altLang="ja-JP" sz="2000" b="1" dirty="0">
                <a:solidFill>
                  <a:schemeClr val="bg1"/>
                </a:solidFill>
                <a:effectLst>
                  <a:glow rad="127000">
                    <a:srgbClr val="3A5782"/>
                  </a:glow>
                  <a:outerShdw blurRad="38100" dist="38100" dir="2700000" algn="tl">
                    <a:srgbClr val="000000">
                      <a:alpha val="43137"/>
                    </a:srgbClr>
                  </a:outerShdw>
                </a:effectLst>
              </a:rPr>
              <a:t>“</a:t>
            </a:r>
            <a:r>
              <a:rPr lang="ja-JP" altLang="en-US" sz="2000" b="1" dirty="0">
                <a:solidFill>
                  <a:schemeClr val="bg1"/>
                </a:solidFill>
                <a:effectLst>
                  <a:glow rad="127000">
                    <a:srgbClr val="3A5782"/>
                  </a:glow>
                  <a:outerShdw blurRad="38100" dist="38100" dir="2700000" algn="tl">
                    <a:srgbClr val="000000">
                      <a:alpha val="43137"/>
                    </a:srgbClr>
                  </a:outerShdw>
                </a:effectLst>
              </a:rPr>
              <a:t>内部 </a:t>
            </a:r>
            <a:r>
              <a:rPr lang="en-US" altLang="ja-JP" sz="2000" b="1" dirty="0">
                <a:solidFill>
                  <a:schemeClr val="bg1"/>
                </a:solidFill>
                <a:effectLst>
                  <a:glow rad="127000">
                    <a:srgbClr val="3A5782"/>
                  </a:glow>
                  <a:outerShdw blurRad="38100" dist="38100" dir="2700000" algn="tl">
                    <a:srgbClr val="000000">
                      <a:alpha val="43137"/>
                    </a:srgbClr>
                  </a:outerShdw>
                </a:effectLst>
              </a:rPr>
              <a:t>”</a:t>
            </a:r>
            <a:r>
              <a:rPr lang="ja-JP" altLang="en-US" sz="2000" b="1" dirty="0">
                <a:solidFill>
                  <a:schemeClr val="bg1"/>
                </a:solidFill>
                <a:effectLst>
                  <a:glow rad="127000">
                    <a:srgbClr val="3A5782"/>
                  </a:glow>
                  <a:outerShdw blurRad="38100" dist="38100" dir="2700000" algn="tl">
                    <a:srgbClr val="000000">
                      <a:alpha val="43137"/>
                    </a:srgbClr>
                  </a:outerShdw>
                </a:effectLst>
              </a:rPr>
              <a:t>戦略を用いて真理を堕落させ、教会に　偶像崇拝と日曜礼拝を持ち　込んだ。</a:t>
            </a:r>
            <a:endParaRPr lang="en" sz="2000" b="1" dirty="0">
              <a:solidFill>
                <a:schemeClr val="bg1"/>
              </a:solidFill>
              <a:effectLst>
                <a:glow rad="127000">
                  <a:srgbClr val="3A5782"/>
                </a:glow>
                <a:outerShdw blurRad="38100" dist="38100" dir="2700000" algn="tl">
                  <a:srgbClr val="000000">
                    <a:alpha val="43137"/>
                  </a:srgbClr>
                </a:outerShdw>
              </a:effectLst>
            </a:endParaRPr>
          </a:p>
        </p:txBody>
      </p:sp>
      <p:pic>
        <p:nvPicPr>
          <p:cNvPr id="10" name="Imagen 9" descr="Un animal color cafe con un perro&#10;&#10;Descripción generada automáticamente con confianza media">
            <a:extLst>
              <a:ext uri="{FF2B5EF4-FFF2-40B4-BE49-F238E27FC236}">
                <a16:creationId xmlns:a16="http://schemas.microsoft.com/office/drawing/2014/main" id="{F77E692A-2757-E7B2-BF22-C93A637DA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048" y="1605977"/>
            <a:ext cx="4274679" cy="2045710"/>
          </a:xfrm>
          <a:prstGeom prst="rect">
            <a:avLst/>
          </a:prstGeom>
        </p:spPr>
      </p:pic>
      <p:grpSp>
        <p:nvGrpSpPr>
          <p:cNvPr id="15" name="Grupo 14">
            <a:extLst>
              <a:ext uri="{FF2B5EF4-FFF2-40B4-BE49-F238E27FC236}">
                <a16:creationId xmlns:a16="http://schemas.microsoft.com/office/drawing/2014/main" id="{CC153D7E-4E56-D25D-E619-FC7936B5CDAE}"/>
              </a:ext>
            </a:extLst>
          </p:cNvPr>
          <p:cNvGrpSpPr/>
          <p:nvPr/>
        </p:nvGrpSpPr>
        <p:grpSpPr>
          <a:xfrm>
            <a:off x="7812418" y="3694790"/>
            <a:ext cx="4282309" cy="2323391"/>
            <a:chOff x="7715138" y="3947718"/>
            <a:chExt cx="4282309" cy="2323391"/>
          </a:xfrm>
        </p:grpSpPr>
        <p:pic>
          <p:nvPicPr>
            <p:cNvPr id="11" name="Imagen 10">
              <a:extLst>
                <a:ext uri="{FF2B5EF4-FFF2-40B4-BE49-F238E27FC236}">
                  <a16:creationId xmlns:a16="http://schemas.microsoft.com/office/drawing/2014/main" id="{7F8989CF-95A5-E8FA-49CC-E2B7478E69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750" y="3947718"/>
              <a:ext cx="1741697" cy="2323390"/>
            </a:xfrm>
            <a:prstGeom prst="rect">
              <a:avLst/>
            </a:prstGeom>
          </p:spPr>
        </p:pic>
        <p:pic>
          <p:nvPicPr>
            <p:cNvPr id="12" name="Imagen 11">
              <a:extLst>
                <a:ext uri="{FF2B5EF4-FFF2-40B4-BE49-F238E27FC236}">
                  <a16:creationId xmlns:a16="http://schemas.microsoft.com/office/drawing/2014/main" id="{3846CBDA-EEB5-E5CB-2FF5-5D6688D76C10}"/>
                </a:ext>
              </a:extLst>
            </p:cNvPr>
            <p:cNvPicPr>
              <a:picLocks noChangeAspect="1"/>
            </p:cNvPicPr>
            <p:nvPr/>
          </p:nvPicPr>
          <p:blipFill>
            <a:blip r:embed="rId6"/>
            <a:stretch>
              <a:fillRect/>
            </a:stretch>
          </p:blipFill>
          <p:spPr>
            <a:xfrm>
              <a:off x="7715138" y="3947718"/>
              <a:ext cx="1116039" cy="2323391"/>
            </a:xfrm>
            <a:prstGeom prst="rect">
              <a:avLst/>
            </a:prstGeom>
          </p:spPr>
        </p:pic>
        <p:sp>
          <p:nvSpPr>
            <p:cNvPr id="14" name="CuadroTexto 13">
              <a:extLst>
                <a:ext uri="{FF2B5EF4-FFF2-40B4-BE49-F238E27FC236}">
                  <a16:creationId xmlns:a16="http://schemas.microsoft.com/office/drawing/2014/main" id="{3C11971A-ACD7-CDA1-9AAF-88394321EE49}"/>
                </a:ext>
              </a:extLst>
            </p:cNvPr>
            <p:cNvSpPr txBox="1"/>
            <p:nvPr/>
          </p:nvSpPr>
          <p:spPr>
            <a:xfrm>
              <a:off x="8831177" y="4096997"/>
              <a:ext cx="1424573" cy="1815882"/>
            </a:xfrm>
            <a:prstGeom prst="rect">
              <a:avLst/>
            </a:prstGeom>
            <a:noFill/>
          </p:spPr>
          <p:txBody>
            <a:bodyPr wrap="square">
              <a:spAutoFit/>
            </a:bodyPr>
            <a:lstStyle/>
            <a:p>
              <a:pPr algn="ctr"/>
              <a:r>
                <a:rPr lang="ja-JP" altLang="en-US" sz="1400" b="1" dirty="0"/>
                <a:t>ローマのカピトリウムの丘にあったローマ神話の神ジュピターの像が再利用され、聖ペテロの像になった。</a:t>
              </a:r>
              <a:endParaRPr lang="en" sz="1400" b="1" dirty="0"/>
            </a:p>
          </p:txBody>
        </p:sp>
      </p:grpSp>
      <p:pic>
        <p:nvPicPr>
          <p:cNvPr id="27" name="Imagen 26" descr="Moneda de metal con letras&#10;&#10;Descripción generada automáticamente con confianza baja">
            <a:extLst>
              <a:ext uri="{FF2B5EF4-FFF2-40B4-BE49-F238E27FC236}">
                <a16:creationId xmlns:a16="http://schemas.microsoft.com/office/drawing/2014/main" id="{27478AEF-73E4-DD8A-EDFF-40CA78EE0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12229" y="4460311"/>
            <a:ext cx="1679969" cy="1682277"/>
          </a:xfrm>
          <a:prstGeom prst="rect">
            <a:avLst/>
          </a:prstGeom>
          <a:effectLst>
            <a:outerShdw blurRad="50800" dist="38100" dir="2700000" algn="tl" rotWithShape="0">
              <a:prstClr val="black">
                <a:alpha val="40000"/>
              </a:prstClr>
            </a:outerShdw>
          </a:effectLst>
        </p:spPr>
      </p:pic>
      <p:pic>
        <p:nvPicPr>
          <p:cNvPr id="29" name="Imagen 28" descr="Logotipo&#10;&#10;Descripción generada automáticamente">
            <a:extLst>
              <a:ext uri="{FF2B5EF4-FFF2-40B4-BE49-F238E27FC236}">
                <a16:creationId xmlns:a16="http://schemas.microsoft.com/office/drawing/2014/main" id="{BCFB1248-0596-AAA8-5C77-E236C4920C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547" y="4460311"/>
            <a:ext cx="1739800" cy="1673204"/>
          </a:xfrm>
          <a:prstGeom prst="rect">
            <a:avLst/>
          </a:prstGeom>
          <a:effectLst>
            <a:outerShdw blurRad="50800" dist="38100" dir="2700000" algn="tl" rotWithShape="0">
              <a:prstClr val="black">
                <a:alpha val="40000"/>
              </a:prstClr>
            </a:outerShdw>
          </a:effectLst>
        </p:spPr>
      </p:pic>
      <p:sp>
        <p:nvSpPr>
          <p:cNvPr id="31" name="CuadroTexto 30">
            <a:extLst>
              <a:ext uri="{FF2B5EF4-FFF2-40B4-BE49-F238E27FC236}">
                <a16:creationId xmlns:a16="http://schemas.microsoft.com/office/drawing/2014/main" id="{404F1208-4AAF-33A9-568F-D178CA39CA0B}"/>
              </a:ext>
            </a:extLst>
          </p:cNvPr>
          <p:cNvSpPr txBox="1"/>
          <p:nvPr/>
        </p:nvSpPr>
        <p:spPr>
          <a:xfrm>
            <a:off x="286547" y="6166423"/>
            <a:ext cx="11689188" cy="707886"/>
          </a:xfrm>
          <a:prstGeom prst="rect">
            <a:avLst/>
          </a:prstGeom>
          <a:noFill/>
        </p:spPr>
        <p:txBody>
          <a:bodyPr wrap="square">
            <a:spAutoFit/>
          </a:bodyPr>
          <a:lstStyle/>
          <a:p>
            <a:r>
              <a:rPr lang="ja-JP" altLang="en-US" sz="2000" b="1" dirty="0">
                <a:solidFill>
                  <a:schemeClr val="bg1"/>
                </a:solidFill>
                <a:effectLst>
                  <a:glow rad="127000">
                    <a:srgbClr val="3A5782"/>
                  </a:glow>
                  <a:outerShdw blurRad="38100" dist="38100" dir="2700000" algn="tl">
                    <a:srgbClr val="000000">
                      <a:alpha val="43137"/>
                    </a:srgbClr>
                  </a:outerShdw>
                </a:effectLst>
              </a:rPr>
              <a:t>パウロが預言したように、これらの誤りは受け入れられ、真理を知ろうとしない人々の間に最後まで残るだろう（</a:t>
            </a:r>
            <a:r>
              <a:rPr lang="en-US" altLang="ja-JP" sz="2000" b="1" dirty="0">
                <a:solidFill>
                  <a:schemeClr val="bg1"/>
                </a:solidFill>
                <a:effectLst>
                  <a:glow rad="127000">
                    <a:srgbClr val="3A5782"/>
                  </a:glow>
                  <a:outerShdw blurRad="38100" dist="38100" dir="2700000" algn="tl">
                    <a:srgbClr val="000000">
                      <a:alpha val="43137"/>
                    </a:srgbClr>
                  </a:outerShdw>
                </a:effectLst>
              </a:rPr>
              <a:t>2</a:t>
            </a:r>
            <a:r>
              <a:rPr lang="ja-JP" altLang="en-US" sz="2000" b="1" dirty="0">
                <a:solidFill>
                  <a:schemeClr val="bg1"/>
                </a:solidFill>
                <a:effectLst>
                  <a:glow rad="127000">
                    <a:srgbClr val="3A5782"/>
                  </a:glow>
                  <a:outerShdw blurRad="38100" dist="38100" dir="2700000" algn="tl">
                    <a:srgbClr val="000000">
                      <a:alpha val="43137"/>
                    </a:srgbClr>
                  </a:outerShdw>
                </a:effectLst>
              </a:rPr>
              <a:t>テサ</a:t>
            </a:r>
            <a:r>
              <a:rPr lang="en-US" altLang="ja-JP" sz="2000" b="1" dirty="0">
                <a:solidFill>
                  <a:schemeClr val="bg1"/>
                </a:solidFill>
                <a:effectLst>
                  <a:glow rad="127000">
                    <a:srgbClr val="3A5782"/>
                  </a:glow>
                  <a:outerShdw blurRad="38100" dist="38100" dir="2700000" algn="tl">
                    <a:srgbClr val="000000">
                      <a:alpha val="43137"/>
                    </a:srgbClr>
                  </a:outerShdw>
                </a:effectLst>
              </a:rPr>
              <a:t>2:7-12</a:t>
            </a:r>
            <a:r>
              <a:rPr lang="ja-JP" altLang="en-US" sz="2000" b="1" dirty="0">
                <a:solidFill>
                  <a:schemeClr val="bg1"/>
                </a:solidFill>
                <a:effectLst>
                  <a:glow rad="127000">
                    <a:srgbClr val="3A5782"/>
                  </a:glow>
                  <a:outerShdw blurRad="38100" dist="38100" dir="2700000" algn="tl">
                    <a:srgbClr val="000000">
                      <a:alpha val="43137"/>
                    </a:srgbClr>
                  </a:outerShdw>
                </a:effectLst>
              </a:rPr>
              <a:t>）。最後の戦いは、安息日との妥協に基づいて行われる。</a:t>
            </a:r>
            <a:endParaRPr lang="es-ES" sz="2000" dirty="0">
              <a:solidFill>
                <a:schemeClr val="bg1"/>
              </a:solidFill>
              <a:effectLst>
                <a:glow rad="127000">
                  <a:srgbClr val="3A578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fltVal val="0"/>
                                          </p:val>
                                        </p:tav>
                                        <p:tav tm="100000">
                                          <p:val>
                                            <p:strVal val="#ppt_w"/>
                                          </p:val>
                                        </p:tav>
                                      </p:tavLst>
                                    </p:anim>
                                    <p:anim calcmode="lin" valueType="num">
                                      <p:cBhvr>
                                        <p:cTn id="60" dur="1000" fill="hold"/>
                                        <p:tgtEl>
                                          <p:spTgt spid="27"/>
                                        </p:tgtEl>
                                        <p:attrNameLst>
                                          <p:attrName>ppt_h</p:attrName>
                                        </p:attrNameLst>
                                      </p:cBhvr>
                                      <p:tavLst>
                                        <p:tav tm="0">
                                          <p:val>
                                            <p:fltVal val="0"/>
                                          </p:val>
                                        </p:tav>
                                        <p:tav tm="100000">
                                          <p:val>
                                            <p:strVal val="#ppt_h"/>
                                          </p:val>
                                        </p:tav>
                                      </p:tavLst>
                                    </p:anim>
                                    <p:anim calcmode="lin" valueType="num">
                                      <p:cBhvr>
                                        <p:cTn id="61" dur="1000" fill="hold"/>
                                        <p:tgtEl>
                                          <p:spTgt spid="27"/>
                                        </p:tgtEl>
                                        <p:attrNameLst>
                                          <p:attrName>style.rotation</p:attrName>
                                        </p:attrNameLst>
                                      </p:cBhvr>
                                      <p:tavLst>
                                        <p:tav tm="0">
                                          <p:val>
                                            <p:fltVal val="90"/>
                                          </p:val>
                                        </p:tav>
                                        <p:tav tm="100000">
                                          <p:val>
                                            <p:fltVal val="0"/>
                                          </p:val>
                                        </p:tav>
                                      </p:tavLst>
                                    </p:anim>
                                    <p:animEffect transition="in" filter="fade">
                                      <p:cBhvr>
                                        <p:cTn id="62" dur="1000"/>
                                        <p:tgtEl>
                                          <p:spTgt spid="27"/>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C82373-9B56-D88B-8B03-FD473A5536E0}"/>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月</a:t>
            </a:r>
            <a:br>
              <a:rPr kumimoji="1" lang="en-US" altLang="ja-JP" b="1" dirty="0"/>
            </a:br>
            <a:r>
              <a:rPr kumimoji="1" lang="ja-JP" altLang="en-US" b="1" dirty="0"/>
              <a:t>どのような妥協が、今日、</a:t>
            </a:r>
            <a:br>
              <a:rPr kumimoji="1" lang="en-US" altLang="ja-JP" b="1" dirty="0"/>
            </a:br>
            <a:r>
              <a:rPr kumimoji="1" lang="ja-JP" altLang="en-US" b="1" dirty="0"/>
              <a:t>教会の中に入っているのを見ますか？</a:t>
            </a:r>
            <a:br>
              <a:rPr kumimoji="1" lang="en-US" altLang="ja-JP" b="1" dirty="0"/>
            </a:br>
            <a:r>
              <a:rPr kumimoji="1" lang="ja-JP" altLang="en-US" b="1" dirty="0"/>
              <a:t>それ以上に重要なこととして、</a:t>
            </a:r>
            <a:br>
              <a:rPr kumimoji="1" lang="en-US" altLang="ja-JP" b="1" dirty="0"/>
            </a:br>
            <a:r>
              <a:rPr kumimoji="1" lang="ja-JP" altLang="en-US" b="1" dirty="0"/>
              <a:t>あなた自身はどのような妥協をしている</a:t>
            </a:r>
            <a:br>
              <a:rPr kumimoji="1" lang="en-US" altLang="ja-JP" b="1" dirty="0"/>
            </a:br>
            <a:r>
              <a:rPr kumimoji="1" lang="ja-JP" altLang="en-US" b="1" dirty="0"/>
              <a:t>可能性があるでしょうか？</a:t>
            </a:r>
            <a:br>
              <a:rPr kumimoji="1" lang="en-US" altLang="ja-JP" b="1" dirty="0"/>
            </a:br>
            <a:r>
              <a:rPr kumimoji="1" lang="ja-JP" altLang="en-US" b="1" dirty="0"/>
              <a:t>どうしてそのような</a:t>
            </a:r>
            <a:br>
              <a:rPr kumimoji="1" lang="en-US" altLang="ja-JP" b="1" dirty="0"/>
            </a:br>
            <a:r>
              <a:rPr kumimoji="1" lang="ja-JP" altLang="en-US" b="1" dirty="0"/>
              <a:t>妥協が生じているのでしょうか？</a:t>
            </a:r>
            <a:br>
              <a:rPr kumimoji="1" lang="en-US" altLang="ja-JP" b="1" dirty="0"/>
            </a:br>
            <a:endParaRPr kumimoji="1" lang="ja-JP" altLang="en-US" b="1" dirty="0"/>
          </a:p>
        </p:txBody>
      </p:sp>
    </p:spTree>
    <p:extLst>
      <p:ext uri="{BB962C8B-B14F-4D97-AF65-F5344CB8AC3E}">
        <p14:creationId xmlns:p14="http://schemas.microsoft.com/office/powerpoint/2010/main" val="389316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944</TotalTime>
  <Words>3234</Words>
  <Application>Microsoft Office PowerPoint</Application>
  <PresentationFormat>Panorámica</PresentationFormat>
  <Paragraphs>63</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19</vt:i4>
      </vt:variant>
    </vt:vector>
  </HeadingPairs>
  <TitlesOfParts>
    <vt:vector size="26"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日 今日、サタンは、どのように聖書を歪め、 その教えを誤解させようと しているでしょうか？</vt:lpstr>
      <vt:lpstr>Presentación de PowerPoint</vt:lpstr>
      <vt:lpstr>月 どのような妥協が、今日、 教会の中に入っているのを見ますか？ それ以上に重要なこととして、 あなた自身はどのような妥協をしている 可能性があるでしょうか？ どうしてそのような 妥協が生じているのでしょうか？ </vt:lpstr>
      <vt:lpstr>Presentación de PowerPoint</vt:lpstr>
      <vt:lpstr>Presentación de PowerPoint</vt:lpstr>
      <vt:lpstr>火 詩編１１９篇１０５、１１６、１３０、 １３３、１６０節を読みましょう。 詩編記者はみ言葉が 救済のご計画においてもつ重要性について 何を教えていますか？</vt:lpstr>
      <vt:lpstr>Presentación de PowerPoint</vt:lpstr>
      <vt:lpstr>水 何故、聖霊の導きなしには、 人の知性は神様の真実を見出すことが 出来ないのでしょうか？ 人の知性と神の啓示の関係について 話し合いましょう。</vt:lpstr>
      <vt:lpstr>Presentación de PowerPoint</vt:lpstr>
      <vt:lpstr>Presentación de PowerPoint</vt:lpstr>
      <vt:lpstr>Presentación de PowerPoint</vt:lpstr>
      <vt:lpstr>木 ヨハネ１章４、５、９、１４を 読みましょう。 これらの聖句はどのように イエス様を描写しているでしょうか？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2024-03-31T16:03:06Z</dcterms:created>
  <dcterms:modified xsi:type="dcterms:W3CDTF">2024-04-14T06:58:32Z</dcterms:modified>
</cp:coreProperties>
</file>