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
  </p:notesMasterIdLst>
  <p:sldIdLst>
    <p:sldId id="256" r:id="rId3"/>
    <p:sldId id="304" r:id="rId4"/>
    <p:sldId id="305" r:id="rId5"/>
    <p:sldId id="257" r:id="rId6"/>
    <p:sldId id="259" r:id="rId7"/>
    <p:sldId id="260" r:id="rId8"/>
    <p:sldId id="308" r:id="rId9"/>
    <p:sldId id="261" r:id="rId10"/>
    <p:sldId id="311" r:id="rId11"/>
    <p:sldId id="258" r:id="rId12"/>
    <p:sldId id="307" r:id="rId13"/>
    <p:sldId id="262" r:id="rId14"/>
    <p:sldId id="263" r:id="rId15"/>
    <p:sldId id="309" r:id="rId16"/>
    <p:sldId id="264" r:id="rId17"/>
    <p:sldId id="310" r:id="rId18"/>
    <p:sldId id="303" r:id="rId19"/>
  </p:sldIdLst>
  <p:sldSz cx="12192000" cy="6858000"/>
  <p:notesSz cx="6858000" cy="9144000"/>
  <p:embeddedFontLst>
    <p:embeddedFont>
      <p:font typeface="Comic Sans MS" panose="030F0702030302020204" pitchFamily="66"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00"/>
    <a:srgbClr val="A9D9FD"/>
    <a:srgbClr val="1A8431"/>
    <a:srgbClr val="AC3900"/>
    <a:srgbClr val="056CB9"/>
    <a:srgbClr val="24E424"/>
    <a:srgbClr val="2E2F64"/>
    <a:srgbClr val="0F0E0C"/>
    <a:srgbClr val="818C99"/>
    <a:srgbClr val="83BC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79589A-1DFB-4A22-B85E-4A35987097C1}" v="60" dt="2024-07-21T03:38:16.4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58"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豊実 福島" userId="ab266e8c5ae34791" providerId="LiveId" clId="{F779589A-1DFB-4A22-B85E-4A35987097C1}"/>
    <pc:docChg chg="undo custSel addSld delSld modSld sldOrd">
      <pc:chgData name="豊実 福島" userId="ab266e8c5ae34791" providerId="LiveId" clId="{F779589A-1DFB-4A22-B85E-4A35987097C1}" dt="2024-07-21T03:38:16.433" v="330"/>
      <pc:docMkLst>
        <pc:docMk/>
      </pc:docMkLst>
      <pc:sldChg chg="addSp delSp modSp mod addAnim delAnim modAnim">
        <pc:chgData name="豊実 福島" userId="ab266e8c5ae34791" providerId="LiveId" clId="{F779589A-1DFB-4A22-B85E-4A35987097C1}" dt="2024-07-21T03:38:16.433" v="330"/>
        <pc:sldMkLst>
          <pc:docMk/>
          <pc:sldMk cId="3254798976" sldId="257"/>
        </pc:sldMkLst>
        <pc:spChg chg="mod">
          <ac:chgData name="豊実 福島" userId="ab266e8c5ae34791" providerId="LiveId" clId="{F779589A-1DFB-4A22-B85E-4A35987097C1}" dt="2024-07-21T03:24:47.099" v="309" actId="6549"/>
          <ac:spMkLst>
            <pc:docMk/>
            <pc:sldMk cId="3254798976" sldId="257"/>
            <ac:spMk id="2" creationId="{F00118D5-D531-B1AA-8703-B9665B9AC90B}"/>
          </ac:spMkLst>
        </pc:spChg>
        <pc:spChg chg="add del">
          <ac:chgData name="豊実 福島" userId="ab266e8c5ae34791" providerId="LiveId" clId="{F779589A-1DFB-4A22-B85E-4A35987097C1}" dt="2024-07-20T06:31:09.850" v="31" actId="22"/>
          <ac:spMkLst>
            <pc:docMk/>
            <pc:sldMk cId="3254798976" sldId="257"/>
            <ac:spMk id="7" creationId="{CEE29D1F-3738-F239-98D2-A19BB94C9563}"/>
          </ac:spMkLst>
        </pc:spChg>
        <pc:picChg chg="mod">
          <ac:chgData name="豊実 福島" userId="ab266e8c5ae34791" providerId="LiveId" clId="{F779589A-1DFB-4A22-B85E-4A35987097C1}" dt="2024-07-21T03:25:18.427" v="313" actId="1076"/>
          <ac:picMkLst>
            <pc:docMk/>
            <pc:sldMk cId="3254798976" sldId="257"/>
            <ac:picMk id="11" creationId="{584CCF5C-FD8D-ECA2-2826-44EEA6DF8A8E}"/>
          </ac:picMkLst>
        </pc:picChg>
        <pc:picChg chg="mod">
          <ac:chgData name="豊実 福島" userId="ab266e8c5ae34791" providerId="LiveId" clId="{F779589A-1DFB-4A22-B85E-4A35987097C1}" dt="2024-07-21T03:25:24.539" v="314" actId="1076"/>
          <ac:picMkLst>
            <pc:docMk/>
            <pc:sldMk cId="3254798976" sldId="257"/>
            <ac:picMk id="12" creationId="{A13F9B59-F6CB-35D6-932B-62C256C41A5F}"/>
          </ac:picMkLst>
        </pc:picChg>
        <pc:picChg chg="mod">
          <ac:chgData name="豊実 福島" userId="ab266e8c5ae34791" providerId="LiveId" clId="{F779589A-1DFB-4A22-B85E-4A35987097C1}" dt="2024-07-21T03:24:56.346" v="310" actId="1076"/>
          <ac:picMkLst>
            <pc:docMk/>
            <pc:sldMk cId="3254798976" sldId="257"/>
            <ac:picMk id="14" creationId="{76F12835-900D-41E6-5D78-81DBFE26D9F4}"/>
          </ac:picMkLst>
        </pc:picChg>
        <pc:picChg chg="mod">
          <ac:chgData name="豊実 福島" userId="ab266e8c5ae34791" providerId="LiveId" clId="{F779589A-1DFB-4A22-B85E-4A35987097C1}" dt="2024-07-21T03:23:34.947" v="300" actId="1076"/>
          <ac:picMkLst>
            <pc:docMk/>
            <pc:sldMk cId="3254798976" sldId="257"/>
            <ac:picMk id="27" creationId="{28EBA96E-04DF-8143-D77C-9589333F8B02}"/>
          </ac:picMkLst>
        </pc:picChg>
        <pc:picChg chg="mod">
          <ac:chgData name="豊実 福島" userId="ab266e8c5ae34791" providerId="LiveId" clId="{F779589A-1DFB-4A22-B85E-4A35987097C1}" dt="2024-07-21T03:23:42.350" v="301" actId="1076"/>
          <ac:picMkLst>
            <pc:docMk/>
            <pc:sldMk cId="3254798976" sldId="257"/>
            <ac:picMk id="28" creationId="{209B390E-A409-7D75-8330-944197362B04}"/>
          </ac:picMkLst>
        </pc:picChg>
      </pc:sldChg>
      <pc:sldChg chg="del">
        <pc:chgData name="豊実 福島" userId="ab266e8c5ae34791" providerId="LiveId" clId="{F779589A-1DFB-4A22-B85E-4A35987097C1}" dt="2024-07-21T03:21:48.779" v="290" actId="2696"/>
        <pc:sldMkLst>
          <pc:docMk/>
          <pc:sldMk cId="1656565610" sldId="258"/>
        </pc:sldMkLst>
      </pc:sldChg>
      <pc:sldChg chg="modSp">
        <pc:chgData name="豊実 福島" userId="ab266e8c5ae34791" providerId="LiveId" clId="{F779589A-1DFB-4A22-B85E-4A35987097C1}" dt="2024-07-20T01:44:34.266" v="29" actId="20577"/>
        <pc:sldMkLst>
          <pc:docMk/>
          <pc:sldMk cId="3694421389" sldId="303"/>
        </pc:sldMkLst>
        <pc:spChg chg="mod">
          <ac:chgData name="豊実 福島" userId="ab266e8c5ae34791" providerId="LiveId" clId="{F779589A-1DFB-4A22-B85E-4A35987097C1}" dt="2024-07-20T01:44:13.660" v="8" actId="6549"/>
          <ac:spMkLst>
            <pc:docMk/>
            <pc:sldMk cId="3694421389" sldId="303"/>
            <ac:spMk id="3" creationId="{04639694-5BEF-CF76-0265-637437A0C8DF}"/>
          </ac:spMkLst>
        </pc:spChg>
        <pc:spChg chg="mod">
          <ac:chgData name="豊実 福島" userId="ab266e8c5ae34791" providerId="LiveId" clId="{F779589A-1DFB-4A22-B85E-4A35987097C1}" dt="2024-07-20T01:44:34.266" v="29" actId="20577"/>
          <ac:spMkLst>
            <pc:docMk/>
            <pc:sldMk cId="3694421389" sldId="303"/>
            <ac:spMk id="4" creationId="{93387825-029F-6CD4-E069-AAC21188EC30}"/>
          </ac:spMkLst>
        </pc:spChg>
      </pc:sldChg>
      <pc:sldChg chg="modSp new del mod">
        <pc:chgData name="豊実 福島" userId="ab266e8c5ae34791" providerId="LiveId" clId="{F779589A-1DFB-4A22-B85E-4A35987097C1}" dt="2024-07-20T06:33:01.012" v="37" actId="47"/>
        <pc:sldMkLst>
          <pc:docMk/>
          <pc:sldMk cId="1644773235" sldId="306"/>
        </pc:sldMkLst>
        <pc:spChg chg="mod">
          <ac:chgData name="豊実 福島" userId="ab266e8c5ae34791" providerId="LiveId" clId="{F779589A-1DFB-4A22-B85E-4A35987097C1}" dt="2024-07-20T06:31:21.760" v="34" actId="1076"/>
          <ac:spMkLst>
            <pc:docMk/>
            <pc:sldMk cId="1644773235" sldId="306"/>
            <ac:spMk id="2" creationId="{5C0DD77B-F9F2-4FE4-C416-0EDE02EEF7BE}"/>
          </ac:spMkLst>
        </pc:spChg>
      </pc:sldChg>
      <pc:sldChg chg="modSp del mod">
        <pc:chgData name="豊実 福島" userId="ab266e8c5ae34791" providerId="LiveId" clId="{F779589A-1DFB-4A22-B85E-4A35987097C1}" dt="2024-07-21T03:21:48.779" v="290" actId="2696"/>
        <pc:sldMkLst>
          <pc:docMk/>
          <pc:sldMk cId="161229860" sldId="307"/>
        </pc:sldMkLst>
        <pc:spChg chg="mod">
          <ac:chgData name="豊実 福島" userId="ab266e8c5ae34791" providerId="LiveId" clId="{F779589A-1DFB-4A22-B85E-4A35987097C1}" dt="2024-07-21T03:19:19.851" v="289" actId="20577"/>
          <ac:spMkLst>
            <pc:docMk/>
            <pc:sldMk cId="161229860" sldId="307"/>
            <ac:spMk id="2" creationId="{5C0DD77B-F9F2-4FE4-C416-0EDE02EEF7BE}"/>
          </ac:spMkLst>
        </pc:spChg>
      </pc:sldChg>
      <pc:sldChg chg="modSp mod ord">
        <pc:chgData name="豊実 福島" userId="ab266e8c5ae34791" providerId="LiveId" clId="{F779589A-1DFB-4A22-B85E-4A35987097C1}" dt="2024-07-21T03:13:49.467" v="252" actId="20577"/>
        <pc:sldMkLst>
          <pc:docMk/>
          <pc:sldMk cId="1511355690" sldId="308"/>
        </pc:sldMkLst>
        <pc:spChg chg="mod">
          <ac:chgData name="豊実 福島" userId="ab266e8c5ae34791" providerId="LiveId" clId="{F779589A-1DFB-4A22-B85E-4A35987097C1}" dt="2024-07-21T03:13:49.467" v="252" actId="20577"/>
          <ac:spMkLst>
            <pc:docMk/>
            <pc:sldMk cId="1511355690" sldId="308"/>
            <ac:spMk id="2" creationId="{5C0DD77B-F9F2-4FE4-C416-0EDE02EEF7BE}"/>
          </ac:spMkLst>
        </pc:spChg>
      </pc:sldChg>
      <pc:sldChg chg="modSp mod">
        <pc:chgData name="豊実 福島" userId="ab266e8c5ae34791" providerId="LiveId" clId="{F779589A-1DFB-4A22-B85E-4A35987097C1}" dt="2024-07-21T03:15:55.372" v="266" actId="20577"/>
        <pc:sldMkLst>
          <pc:docMk/>
          <pc:sldMk cId="2517193150" sldId="309"/>
        </pc:sldMkLst>
        <pc:spChg chg="mod">
          <ac:chgData name="豊実 福島" userId="ab266e8c5ae34791" providerId="LiveId" clId="{F779589A-1DFB-4A22-B85E-4A35987097C1}" dt="2024-07-21T03:15:55.372" v="266" actId="20577"/>
          <ac:spMkLst>
            <pc:docMk/>
            <pc:sldMk cId="2517193150" sldId="309"/>
            <ac:spMk id="2" creationId="{5C0DD77B-F9F2-4FE4-C416-0EDE02EEF7BE}"/>
          </ac:spMkLst>
        </pc:spChg>
      </pc:sldChg>
      <pc:sldChg chg="modSp mod">
        <pc:chgData name="豊実 福島" userId="ab266e8c5ae34791" providerId="LiveId" clId="{F779589A-1DFB-4A22-B85E-4A35987097C1}" dt="2024-07-21T03:17:17.727" v="276" actId="20577"/>
        <pc:sldMkLst>
          <pc:docMk/>
          <pc:sldMk cId="3462310782" sldId="310"/>
        </pc:sldMkLst>
        <pc:spChg chg="mod">
          <ac:chgData name="豊実 福島" userId="ab266e8c5ae34791" providerId="LiveId" clId="{F779589A-1DFB-4A22-B85E-4A35987097C1}" dt="2024-07-21T03:17:17.727" v="276" actId="20577"/>
          <ac:spMkLst>
            <pc:docMk/>
            <pc:sldMk cId="3462310782" sldId="310"/>
            <ac:spMk id="2" creationId="{5C0DD77B-F9F2-4FE4-C416-0EDE02EEF7BE}"/>
          </ac:spMkLst>
        </pc:spChg>
      </pc:sldChg>
      <pc:sldChg chg="modSp del mod">
        <pc:chgData name="豊実 福島" userId="ab266e8c5ae34791" providerId="LiveId" clId="{F779589A-1DFB-4A22-B85E-4A35987097C1}" dt="2024-07-21T01:00:32.521" v="240" actId="2696"/>
        <pc:sldMkLst>
          <pc:docMk/>
          <pc:sldMk cId="1529327863" sldId="311"/>
        </pc:sldMkLst>
        <pc:spChg chg="mod">
          <ac:chgData name="豊実 福島" userId="ab266e8c5ae34791" providerId="LiveId" clId="{F779589A-1DFB-4A22-B85E-4A35987097C1}" dt="2024-07-21T00:37:08.173" v="228" actId="13926"/>
          <ac:spMkLst>
            <pc:docMk/>
            <pc:sldMk cId="1529327863" sldId="311"/>
            <ac:spMk id="2" creationId="{5C0DD77B-F9F2-4FE4-C416-0EDE02EEF7BE}"/>
          </ac:spMkLst>
        </pc:spChg>
      </pc:sldChg>
      <pc:sldChg chg="modSp new mod">
        <pc:chgData name="豊実 福島" userId="ab266e8c5ae34791" providerId="LiveId" clId="{F779589A-1DFB-4A22-B85E-4A35987097C1}" dt="2024-07-21T03:14:41.072" v="260" actId="20577"/>
        <pc:sldMkLst>
          <pc:docMk/>
          <pc:sldMk cId="2999007061" sldId="311"/>
        </pc:sldMkLst>
        <pc:spChg chg="mod">
          <ac:chgData name="豊実 福島" userId="ab266e8c5ae34791" providerId="LiveId" clId="{F779589A-1DFB-4A22-B85E-4A35987097C1}" dt="2024-07-21T03:14:41.072" v="260" actId="20577"/>
          <ac:spMkLst>
            <pc:docMk/>
            <pc:sldMk cId="2999007061" sldId="311"/>
            <ac:spMk id="2" creationId="{B1A91A0B-FB74-82F3-1411-71A1501F8639}"/>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kumimoji="1" lang="ja-JP" altLang="en-US" b="1" dirty="0">
              <a:effectLst>
                <a:outerShdw blurRad="38100" dist="38100" dir="2700000" algn="tl">
                  <a:srgbClr val="000000">
                    <a:alpha val="43137"/>
                  </a:srgbClr>
                </a:outerShdw>
              </a:effectLst>
            </a:rPr>
            <a:t>道の上に</a:t>
          </a:r>
          <a:endParaRPr lang="en" b="1" dirty="0">
            <a:effectLst>
              <a:outerShdw blurRad="38100" dist="38100" dir="2700000" algn="tl">
                <a:srgbClr val="000000">
                  <a:alpha val="43137"/>
                </a:srgbClr>
              </a:outerShdw>
            </a:effectLst>
          </a:endParaRP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alpha val="90000"/>
          </a:schemeClr>
        </a:solidFill>
      </dgm:spPr>
      <dgm:t>
        <a:bodyPr/>
        <a:lstStyle/>
        <a:p>
          <a:r>
            <a:rPr kumimoji="1" lang="ja-JP" altLang="en-US" sz="2000" b="1" dirty="0"/>
            <a:t>数日で種は枯れる</a:t>
          </a:r>
          <a:br>
            <a:rPr lang="es-ES" sz="2000" b="1" dirty="0"/>
          </a:br>
          <a:r>
            <a:rPr lang="en" sz="2000" b="1" dirty="0"/>
            <a:t>(</a:t>
          </a:r>
          <a:r>
            <a:rPr lang="ja-JP" altLang="en-US" sz="2000" b="1" dirty="0"/>
            <a:t>マコ</a:t>
          </a:r>
          <a:r>
            <a:rPr lang="en" sz="2000" b="1" dirty="0"/>
            <a:t> 4:4)</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kumimoji="1" lang="ja-JP" altLang="en-US" b="1" dirty="0">
              <a:effectLst>
                <a:outerShdw blurRad="38100" dist="38100" dir="2700000" algn="tl">
                  <a:srgbClr val="000000">
                    <a:alpha val="43137"/>
                  </a:srgbClr>
                </a:outerShdw>
              </a:effectLst>
            </a:rPr>
            <a:t>石の間に</a:t>
          </a:r>
          <a:endParaRPr lang="en" b="1" dirty="0">
            <a:effectLst>
              <a:outerShdw blurRad="38100" dist="38100" dir="2700000" algn="tl">
                <a:srgbClr val="000000">
                  <a:alpha val="43137"/>
                </a:srgbClr>
              </a:outerShdw>
            </a:effectLst>
          </a:endParaRP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kumimoji="1" lang="ja-JP" altLang="en-US" sz="2000" b="1" dirty="0"/>
            <a:t>数週間後、種は枯れる</a:t>
          </a:r>
          <a:br>
            <a:rPr lang="es-ES" sz="2000" b="1" dirty="0"/>
          </a:br>
          <a:r>
            <a:rPr lang="en" sz="2000" b="1" dirty="0"/>
            <a:t>(</a:t>
          </a:r>
          <a:r>
            <a:rPr lang="ja-JP" altLang="en-US" sz="2000" b="1" dirty="0"/>
            <a:t>マコ</a:t>
          </a:r>
          <a:r>
            <a:rPr lang="en" sz="2000" b="1" dirty="0"/>
            <a:t> 4:5-6)</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kumimoji="1" lang="ja-JP" altLang="en-US" b="1" dirty="0">
              <a:effectLst>
                <a:outerShdw blurRad="38100" dist="38100" dir="2700000" algn="tl">
                  <a:srgbClr val="000000">
                    <a:alpha val="43137"/>
                  </a:srgbClr>
                </a:outerShdw>
              </a:effectLst>
            </a:rPr>
            <a:t>茨の中に</a:t>
          </a:r>
          <a:endParaRPr lang="en" b="1" dirty="0">
            <a:effectLst>
              <a:outerShdw blurRad="38100" dist="38100" dir="2700000" algn="tl">
                <a:srgbClr val="000000">
                  <a:alpha val="43137"/>
                </a:srgbClr>
              </a:outerShdw>
            </a:effectLst>
          </a:endParaRP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solidFill>
      </dgm:spPr>
      <dgm:t>
        <a:bodyPr tIns="0" bIns="0" anchor="t" anchorCtr="0"/>
        <a:lstStyle/>
        <a:p>
          <a:r>
            <a:rPr kumimoji="1" lang="ja-JP" altLang="en-US" sz="2000" b="1" dirty="0"/>
            <a:t>数ヶ月で種は枯れる 
</a:t>
          </a:r>
          <a:r>
            <a:rPr lang="en" sz="2000" b="1" dirty="0"/>
            <a:t>(</a:t>
          </a:r>
          <a:r>
            <a:rPr lang="ja-JP" altLang="en-US" sz="2000" b="1" dirty="0"/>
            <a:t>マコ</a:t>
          </a:r>
          <a:r>
            <a:rPr lang="en" sz="2000" b="1" dirty="0"/>
            <a:t> 4:7)</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kumimoji="1" lang="ja-JP" altLang="en-US" b="1" dirty="0">
              <a:effectLst>
                <a:outerShdw blurRad="38100" dist="38100" dir="2700000" algn="tl">
                  <a:srgbClr val="000000">
                    <a:alpha val="43137"/>
                  </a:srgbClr>
                </a:outerShdw>
              </a:effectLst>
            </a:rPr>
            <a:t>良い　土地に</a:t>
          </a:r>
          <a:endParaRPr lang="en" b="1" dirty="0">
            <a:effectLst>
              <a:outerShdw blurRad="38100" dist="38100" dir="2700000" algn="tl">
                <a:srgbClr val="000000">
                  <a:alpha val="43137"/>
                </a:srgbClr>
              </a:outerShdw>
            </a:effectLst>
          </a:endParaRP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kumimoji="1" lang="ja-JP" altLang="en-US" sz="2000" b="1" u="none" dirty="0"/>
            <a:t>季節の終わりに、種は実を結ぶ</a:t>
          </a:r>
          <a:r>
            <a:rPr lang="en" sz="2000" b="1" u="none" dirty="0"/>
            <a:t>(</a:t>
          </a:r>
          <a:r>
            <a:rPr lang="ja-JP" altLang="en-US" sz="2000" b="1" u="none" dirty="0"/>
            <a:t>マコ</a:t>
          </a:r>
          <a:r>
            <a:rPr lang="en" sz="2000" b="1" u="none" dirty="0"/>
            <a:t> 4:8)</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187275" custScaleY="68992"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68992"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187275"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93758" custLinFactNeighborX="-31982" custLinFactNeighborY="846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ja-JP" altLang="en-US" b="1" dirty="0">
              <a:effectLst>
                <a:outerShdw blurRad="38100" dist="38100" dir="2700000" algn="tl">
                  <a:srgbClr val="000000">
                    <a:alpha val="43137"/>
                  </a:srgbClr>
                </a:outerShdw>
              </a:effectLst>
            </a:rPr>
            <a:t>道の上に</a:t>
          </a:r>
          <a:endParaRPr lang="en" b="1" dirty="0">
            <a:effectLst>
              <a:outerShdw blurRad="38100" dist="38100" dir="2700000" algn="tl">
                <a:srgbClr val="000000">
                  <a:alpha val="43137"/>
                </a:srgbClr>
              </a:outerShdw>
            </a:effectLst>
          </a:endParaRP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schemeClr>
        </a:solidFill>
      </dgm:spPr>
      <dgm:t>
        <a:bodyPr/>
        <a:lstStyle/>
        <a:p>
          <a:r>
            <a:rPr kumimoji="1" lang="ja-JP" altLang="en-US" sz="2000" b="1" dirty="0"/>
            <a:t>サタンが彼らを迷わせる</a:t>
          </a:r>
          <a:r>
            <a:rPr lang="en" sz="2000" b="1" dirty="0"/>
            <a:t>(</a:t>
          </a:r>
          <a:r>
            <a:rPr lang="ja-JP" altLang="en-US" sz="2000" b="1" dirty="0"/>
            <a:t>マコ</a:t>
          </a:r>
          <a:r>
            <a:rPr lang="en" sz="2000" b="1" dirty="0"/>
            <a:t> 4:15)</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ja-JP" altLang="en-US" b="1" dirty="0">
              <a:effectLst>
                <a:outerShdw blurRad="38100" dist="38100" dir="2700000" algn="tl">
                  <a:srgbClr val="000000">
                    <a:alpha val="43137"/>
                  </a:srgbClr>
                </a:outerShdw>
              </a:effectLst>
            </a:rPr>
            <a:t>石の間に</a:t>
          </a:r>
          <a:endParaRPr lang="en" b="1" dirty="0">
            <a:effectLst>
              <a:outerShdw blurRad="38100" dist="38100" dir="2700000" algn="tl">
                <a:srgbClr val="000000">
                  <a:alpha val="43137"/>
                </a:srgbClr>
              </a:outerShdw>
            </a:effectLst>
          </a:endParaRP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kumimoji="1" lang="ja-JP" altLang="en-US" sz="1800" b="1" dirty="0">
              <a:latin typeface="+mn-ea"/>
              <a:ea typeface="+mn-ea"/>
            </a:rPr>
            <a:t>彼らはみ言葉を聞くが、試練に耐えようとしない。</a:t>
          </a:r>
          <a:r>
            <a:rPr lang="en" sz="1800" b="1" dirty="0">
              <a:latin typeface="+mn-ea"/>
              <a:ea typeface="+mn-ea"/>
            </a:rPr>
            <a:t>(</a:t>
          </a:r>
          <a:r>
            <a:rPr lang="ja-JP" altLang="en-US" sz="1800" b="1" dirty="0">
              <a:latin typeface="+mn-ea"/>
              <a:ea typeface="+mn-ea"/>
            </a:rPr>
            <a:t>マコ</a:t>
          </a:r>
          <a:r>
            <a:rPr lang="en" sz="1800" b="1" dirty="0">
              <a:latin typeface="+mn-ea"/>
              <a:ea typeface="+mn-ea"/>
            </a:rPr>
            <a:t> 4:16-17)</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ja-JP" altLang="en-US" b="1" dirty="0">
              <a:effectLst>
                <a:outerShdw blurRad="38100" dist="38100" dir="2700000" algn="tl">
                  <a:srgbClr val="000000">
                    <a:alpha val="43137"/>
                  </a:srgbClr>
                </a:outerShdw>
              </a:effectLst>
            </a:rPr>
            <a:t>茨の中に</a:t>
          </a:r>
          <a:endParaRPr lang="en" b="1" dirty="0">
            <a:effectLst>
              <a:outerShdw blurRad="38100" dist="38100" dir="2700000" algn="tl">
                <a:srgbClr val="000000">
                  <a:alpha val="43137"/>
                </a:srgbClr>
              </a:outerShdw>
            </a:effectLst>
          </a:endParaRP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alpha val="90000"/>
          </a:srgbClr>
        </a:solidFill>
      </dgm:spPr>
      <dgm:t>
        <a:bodyPr tIns="0" bIns="0" anchor="b" anchorCtr="0"/>
        <a:lstStyle/>
        <a:p>
          <a:r>
            <a:rPr kumimoji="1" lang="ja-JP" altLang="en-US" sz="1700" b="1" dirty="0">
              <a:latin typeface="+mn-ea"/>
              <a:ea typeface="+mn-ea"/>
            </a:rPr>
            <a:t>・み言葉を聞くが、安楽な生活を変えようとはしない </a:t>
          </a:r>
          <a:r>
            <a:rPr kumimoji="1" lang="en-US" altLang="ja-JP" sz="1700" b="1" dirty="0">
              <a:latin typeface="+mn-ea"/>
              <a:ea typeface="+mn-ea"/>
            </a:rPr>
            <a:t>(</a:t>
          </a:r>
          <a:r>
            <a:rPr kumimoji="1" lang="ja-JP" altLang="en-US" sz="1700" b="1" dirty="0">
              <a:latin typeface="+mn-ea"/>
              <a:ea typeface="+mn-ea"/>
            </a:rPr>
            <a:t>マコ</a:t>
          </a:r>
          <a:r>
            <a:rPr kumimoji="1" lang="en-US" altLang="ja-JP" sz="1700" b="1" dirty="0">
              <a:latin typeface="+mn-ea"/>
              <a:ea typeface="+mn-ea"/>
            </a:rPr>
            <a:t>4:18-19)</a:t>
          </a:r>
          <a:endParaRPr lang="en" sz="1700" b="1" dirty="0">
            <a:latin typeface="+mn-ea"/>
            <a:ea typeface="+mn-ea"/>
          </a:endParaRP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ja-JP" altLang="en-US" b="1" dirty="0">
              <a:effectLst>
                <a:outerShdw blurRad="38100" dist="38100" dir="2700000" algn="tl">
                  <a:srgbClr val="000000">
                    <a:alpha val="43137"/>
                  </a:srgbClr>
                </a:outerShdw>
              </a:effectLst>
            </a:rPr>
            <a:t>良い　土地に</a:t>
          </a:r>
          <a:endParaRPr lang="en" b="1" dirty="0">
            <a:effectLst>
              <a:outerShdw blurRad="38100" dist="38100" dir="2700000" algn="tl">
                <a:srgbClr val="000000">
                  <a:alpha val="43137"/>
                </a:srgbClr>
              </a:outerShdw>
            </a:effectLst>
          </a:endParaRP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nchor="b"/>
        <a:lstStyle/>
        <a:p>
          <a:pPr>
            <a:lnSpc>
              <a:spcPts val="1900"/>
            </a:lnSpc>
          </a:pPr>
          <a:r>
            <a:rPr kumimoji="1" lang="ja-JP" altLang="en-US" sz="1700" b="1" dirty="0">
              <a:latin typeface="+mn-ea"/>
              <a:ea typeface="+mn-ea"/>
            </a:rPr>
            <a:t>み言葉を聞いて受け入れる（行う）者は、試練に抵抗し、豊かに実を結ぶ（マコ</a:t>
          </a:r>
          <a:r>
            <a:rPr kumimoji="1" lang="en-US" altLang="ja-JP" sz="1700" b="1" dirty="0">
              <a:latin typeface="+mn-ea"/>
              <a:ea typeface="+mn-ea"/>
            </a:rPr>
            <a:t>4</a:t>
          </a:r>
          <a:r>
            <a:rPr kumimoji="1" lang="ja-JP" altLang="en-US" sz="1700" b="1" dirty="0">
              <a:latin typeface="+mn-ea"/>
              <a:ea typeface="+mn-ea"/>
            </a:rPr>
            <a:t>：</a:t>
          </a:r>
          <a:r>
            <a:rPr kumimoji="1" lang="en-US" altLang="ja-JP" sz="1700" b="1" dirty="0">
              <a:latin typeface="+mn-ea"/>
              <a:ea typeface="+mn-ea"/>
            </a:rPr>
            <a:t>20</a:t>
          </a:r>
          <a:r>
            <a:rPr kumimoji="1" lang="ja-JP" altLang="en-US" sz="1700" b="1" dirty="0">
              <a:latin typeface="+mn-ea"/>
              <a:ea typeface="+mn-ea"/>
            </a:rPr>
            <a:t>）</a:t>
          </a:r>
          <a:endParaRPr lang="en" sz="1700" b="1" dirty="0">
            <a:latin typeface="+mn-ea"/>
            <a:ea typeface="+mn-ea"/>
          </a:endParaRP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203136" custScaleY="85630"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85630"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228579" custScaleY="81924" custLinFactNeighborX="30813" custLinFactNeighborY="11212"/>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81924" custLinFactY="20076" custLinFactNeighborX="-27948" custLinFactNeighborY="10000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8A674-1DE5-4323-B32D-53EED5A6712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804B93FA-FC50-44D0-9416-F9721707436A}">
      <dgm:prSet custT="1"/>
      <dgm:spPr/>
      <dgm:t>
        <a:bodyPr/>
        <a:lstStyle/>
        <a:p>
          <a:r>
            <a:rPr lang="ja-JP" altLang="en-US" sz="2000" b="1" dirty="0">
              <a:effectLst>
                <a:outerShdw blurRad="38100" dist="38100" dir="2700000" algn="tl">
                  <a:srgbClr val="000000">
                    <a:alpha val="43137"/>
                  </a:srgbClr>
                </a:outerShdw>
              </a:effectLst>
            </a:rPr>
            <a:t>芽</a:t>
          </a:r>
          <a:endParaRPr lang="es-ES" sz="2000" b="1" dirty="0">
            <a:effectLst>
              <a:outerShdw blurRad="38100" dist="38100" dir="2700000" algn="tl">
                <a:srgbClr val="000000">
                  <a:alpha val="43137"/>
                </a:srgbClr>
              </a:outerShdw>
            </a:effectLst>
          </a:endParaRPr>
        </a:p>
      </dgm:t>
    </dgm:pt>
    <dgm:pt modelId="{50E909B0-25B4-47A4-905B-8173D66A3E59}" type="par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CE87CF13-5EC2-475E-81C9-61F1723A5C9B}" type="sib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5825EADE-16B2-4123-B2A6-E9A2CDA3F6E6}">
      <dgm:prSet custT="1"/>
      <dgm:spPr/>
      <dgm:t>
        <a:bodyPr/>
        <a:lstStyle/>
        <a:p>
          <a:r>
            <a:rPr lang="ja-JP" altLang="en-US" sz="2000" b="1" dirty="0">
              <a:effectLst>
                <a:outerShdw blurRad="38100" dist="38100" dir="2700000" algn="tl">
                  <a:srgbClr val="000000">
                    <a:alpha val="43137"/>
                  </a:srgbClr>
                </a:outerShdw>
              </a:effectLst>
            </a:rPr>
            <a:t>穂</a:t>
          </a:r>
          <a:endParaRPr lang="es-ES" sz="2000" b="1" dirty="0">
            <a:effectLst>
              <a:outerShdw blurRad="38100" dist="38100" dir="2700000" algn="tl">
                <a:srgbClr val="000000">
                  <a:alpha val="43137"/>
                </a:srgbClr>
              </a:outerShdw>
            </a:effectLst>
          </a:endParaRPr>
        </a:p>
      </dgm:t>
    </dgm:pt>
    <dgm:pt modelId="{CD3E0505-DF9D-420A-8647-4AB2D5890DC2}" type="par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69A4659E-9EF8-4FE9-BE82-8468597C7AC9}" type="sib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C489C699-D891-4663-B36A-CB27D82EAEB4}">
      <dgm:prSet custT="1"/>
      <dgm:spPr/>
      <dgm:t>
        <a:bodyPr/>
        <a:lstStyle/>
        <a:p>
          <a:r>
            <a:rPr kumimoji="1" lang="ja-JP" altLang="en-US" sz="2000" b="1" dirty="0">
              <a:effectLst>
                <a:outerShdw blurRad="38100" dist="38100" dir="2700000" algn="tl">
                  <a:srgbClr val="000000">
                    <a:alpha val="43137"/>
                  </a:srgbClr>
                </a:outerShdw>
              </a:effectLst>
            </a:rPr>
            <a:t>実</a:t>
          </a:r>
          <a:endParaRPr lang="es-ES" sz="2000" dirty="0">
            <a:effectLst>
              <a:outerShdw blurRad="38100" dist="38100" dir="2700000" algn="tl">
                <a:srgbClr val="000000">
                  <a:alpha val="43137"/>
                </a:srgbClr>
              </a:outerShdw>
            </a:effectLst>
          </a:endParaRPr>
        </a:p>
      </dgm:t>
    </dgm:pt>
    <dgm:pt modelId="{028C4B8A-9EBE-46C8-818A-802A7DADFB7C}" type="par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149112BE-2428-4B7A-A80F-9A79079CB108}" type="sib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8BA70435-5FAD-42E8-9F23-90240F30B4C7}" type="pres">
      <dgm:prSet presAssocID="{1D68A674-1DE5-4323-B32D-53EED5A67125}" presName="linearFlow" presStyleCnt="0">
        <dgm:presLayoutVars>
          <dgm:dir/>
          <dgm:resizeHandles val="exact"/>
        </dgm:presLayoutVars>
      </dgm:prSet>
      <dgm:spPr/>
    </dgm:pt>
    <dgm:pt modelId="{7FAAFE69-1A22-4F50-9954-F168DFBB8BD9}" type="pres">
      <dgm:prSet presAssocID="{804B93FA-FC50-44D0-9416-F9721707436A}" presName="composite" presStyleCnt="0"/>
      <dgm:spPr/>
    </dgm:pt>
    <dgm:pt modelId="{C0B3A958-0776-44B9-B7C7-E8872E090D6B}" type="pres">
      <dgm:prSet presAssocID="{804B93FA-FC50-44D0-9416-F9721707436A}" presName="imgShp" presStyleLbl="fgImgPlace1" presStyleIdx="0" presStyleCnt="3" custLinFactNeighborX="-35848"/>
      <dgm:spPr>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1"/>
        </a:ext>
      </dgm:extLst>
    </dgm:pt>
    <dgm:pt modelId="{ABA808DD-1189-44FF-B581-DD7BBCE32F8A}" type="pres">
      <dgm:prSet presAssocID="{804B93FA-FC50-44D0-9416-F9721707436A}" presName="txShp" presStyleLbl="node1" presStyleIdx="0" presStyleCnt="3" custScaleX="127894">
        <dgm:presLayoutVars>
          <dgm:bulletEnabled val="1"/>
        </dgm:presLayoutVars>
      </dgm:prSet>
      <dgm:spPr/>
    </dgm:pt>
    <dgm:pt modelId="{9DC8D688-8A36-45C4-BF41-B031D213D749}" type="pres">
      <dgm:prSet presAssocID="{CE87CF13-5EC2-475E-81C9-61F1723A5C9B}" presName="spacing" presStyleCnt="0"/>
      <dgm:spPr/>
    </dgm:pt>
    <dgm:pt modelId="{683A1D57-D035-4040-8081-45091B2A1D73}" type="pres">
      <dgm:prSet presAssocID="{5825EADE-16B2-4123-B2A6-E9A2CDA3F6E6}" presName="composite" presStyleCnt="0"/>
      <dgm:spPr/>
    </dgm:pt>
    <dgm:pt modelId="{1AC7A243-61B0-4E04-8942-4D8F704535D2}" type="pres">
      <dgm:prSet presAssocID="{5825EADE-16B2-4123-B2A6-E9A2CDA3F6E6}" presName="imgShp" presStyleLbl="fgImgPlace1" presStyleIdx="1" presStyleCnt="3" custLinFactNeighborX="-35848"/>
      <dgm:spPr>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2"/>
        </a:ext>
      </dgm:extLst>
    </dgm:pt>
    <dgm:pt modelId="{9AA26D14-39E6-4E82-9B46-13471A44E430}" type="pres">
      <dgm:prSet presAssocID="{5825EADE-16B2-4123-B2A6-E9A2CDA3F6E6}" presName="txShp" presStyleLbl="node1" presStyleIdx="1" presStyleCnt="3" custScaleX="127894">
        <dgm:presLayoutVars>
          <dgm:bulletEnabled val="1"/>
        </dgm:presLayoutVars>
      </dgm:prSet>
      <dgm:spPr/>
    </dgm:pt>
    <dgm:pt modelId="{61FBBEDE-778F-4790-BFD2-0154001AE3CC}" type="pres">
      <dgm:prSet presAssocID="{69A4659E-9EF8-4FE9-BE82-8468597C7AC9}" presName="spacing" presStyleCnt="0"/>
      <dgm:spPr/>
    </dgm:pt>
    <dgm:pt modelId="{64A705E1-D376-4AFA-B88E-133E0119C9A6}" type="pres">
      <dgm:prSet presAssocID="{C489C699-D891-4663-B36A-CB27D82EAEB4}" presName="composite" presStyleCnt="0"/>
      <dgm:spPr/>
    </dgm:pt>
    <dgm:pt modelId="{22BDD43C-4E0C-456C-8FF6-04452655EE07}" type="pres">
      <dgm:prSet presAssocID="{C489C699-D891-4663-B36A-CB27D82EAEB4}" presName="imgShp" presStyleLbl="fgImgPlace1" presStyleIdx="2" presStyleCnt="3" custLinFactNeighborX="-35848"/>
      <dgm:spPr>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3"/>
        </a:ext>
      </dgm:extLst>
    </dgm:pt>
    <dgm:pt modelId="{111DDA5F-B481-4D23-8A95-865B9A8A4D1D}" type="pres">
      <dgm:prSet presAssocID="{C489C699-D891-4663-B36A-CB27D82EAEB4}" presName="txShp" presStyleLbl="node1" presStyleIdx="2" presStyleCnt="3" custScaleX="127894">
        <dgm:presLayoutVars>
          <dgm:bulletEnabled val="1"/>
        </dgm:presLayoutVars>
      </dgm:prSet>
      <dgm:spPr/>
    </dgm:pt>
  </dgm:ptLst>
  <dgm:cxnLst>
    <dgm:cxn modelId="{1D50591F-8B32-49C5-86FE-DE090F191C1A}" type="presOf" srcId="{C489C699-D891-4663-B36A-CB27D82EAEB4}" destId="{111DDA5F-B481-4D23-8A95-865B9A8A4D1D}" srcOrd="0" destOrd="0" presId="urn:microsoft.com/office/officeart/2005/8/layout/vList3"/>
    <dgm:cxn modelId="{070FD146-EE3D-4F58-8C2C-90551CC6B923}" type="presOf" srcId="{5825EADE-16B2-4123-B2A6-E9A2CDA3F6E6}" destId="{9AA26D14-39E6-4E82-9B46-13471A44E430}" srcOrd="0" destOrd="0" presId="urn:microsoft.com/office/officeart/2005/8/layout/vList3"/>
    <dgm:cxn modelId="{A046C46C-72B5-4460-B00E-086BBCC164AA}" srcId="{1D68A674-1DE5-4323-B32D-53EED5A67125}" destId="{C489C699-D891-4663-B36A-CB27D82EAEB4}" srcOrd="2" destOrd="0" parTransId="{028C4B8A-9EBE-46C8-818A-802A7DADFB7C}" sibTransId="{149112BE-2428-4B7A-A80F-9A79079CB108}"/>
    <dgm:cxn modelId="{FC0D9555-1C2D-414B-B90D-3581AFC27E6E}" srcId="{1D68A674-1DE5-4323-B32D-53EED5A67125}" destId="{804B93FA-FC50-44D0-9416-F9721707436A}" srcOrd="0" destOrd="0" parTransId="{50E909B0-25B4-47A4-905B-8173D66A3E59}" sibTransId="{CE87CF13-5EC2-475E-81C9-61F1723A5C9B}"/>
    <dgm:cxn modelId="{E2BD8ABB-A19E-4133-BBB7-52DE170BDDE0}" type="presOf" srcId="{804B93FA-FC50-44D0-9416-F9721707436A}" destId="{ABA808DD-1189-44FF-B581-DD7BBCE32F8A}" srcOrd="0" destOrd="0" presId="urn:microsoft.com/office/officeart/2005/8/layout/vList3"/>
    <dgm:cxn modelId="{0AD753D7-2878-4AED-90AD-371B2A785955}" type="presOf" srcId="{1D68A674-1DE5-4323-B32D-53EED5A67125}" destId="{8BA70435-5FAD-42E8-9F23-90240F30B4C7}" srcOrd="0" destOrd="0" presId="urn:microsoft.com/office/officeart/2005/8/layout/vList3"/>
    <dgm:cxn modelId="{06CE58E4-4956-4923-BC92-53936B5BEAD5}" srcId="{1D68A674-1DE5-4323-B32D-53EED5A67125}" destId="{5825EADE-16B2-4123-B2A6-E9A2CDA3F6E6}" srcOrd="1" destOrd="0" parTransId="{CD3E0505-DF9D-420A-8647-4AB2D5890DC2}" sibTransId="{69A4659E-9EF8-4FE9-BE82-8468597C7AC9}"/>
    <dgm:cxn modelId="{74627593-17BD-4299-ADFA-0177717E1693}" type="presParOf" srcId="{8BA70435-5FAD-42E8-9F23-90240F30B4C7}" destId="{7FAAFE69-1A22-4F50-9954-F168DFBB8BD9}" srcOrd="0" destOrd="0" presId="urn:microsoft.com/office/officeart/2005/8/layout/vList3"/>
    <dgm:cxn modelId="{81CB2D54-B393-466B-92A9-E6495341534B}" type="presParOf" srcId="{7FAAFE69-1A22-4F50-9954-F168DFBB8BD9}" destId="{C0B3A958-0776-44B9-B7C7-E8872E090D6B}" srcOrd="0" destOrd="0" presId="urn:microsoft.com/office/officeart/2005/8/layout/vList3"/>
    <dgm:cxn modelId="{85B79684-2890-494A-9CE7-6C5E3018CDC9}" type="presParOf" srcId="{7FAAFE69-1A22-4F50-9954-F168DFBB8BD9}" destId="{ABA808DD-1189-44FF-B581-DD7BBCE32F8A}" srcOrd="1" destOrd="0" presId="urn:microsoft.com/office/officeart/2005/8/layout/vList3"/>
    <dgm:cxn modelId="{DAEA2875-7FE1-407F-ACCE-4506309D0B0C}" type="presParOf" srcId="{8BA70435-5FAD-42E8-9F23-90240F30B4C7}" destId="{9DC8D688-8A36-45C4-BF41-B031D213D749}" srcOrd="1" destOrd="0" presId="urn:microsoft.com/office/officeart/2005/8/layout/vList3"/>
    <dgm:cxn modelId="{03E32E70-6150-4BAA-AE79-72298E2C650E}" type="presParOf" srcId="{8BA70435-5FAD-42E8-9F23-90240F30B4C7}" destId="{683A1D57-D035-4040-8081-45091B2A1D73}" srcOrd="2" destOrd="0" presId="urn:microsoft.com/office/officeart/2005/8/layout/vList3"/>
    <dgm:cxn modelId="{24EE5F70-5B26-46B2-8C08-6BC3BE31671B}" type="presParOf" srcId="{683A1D57-D035-4040-8081-45091B2A1D73}" destId="{1AC7A243-61B0-4E04-8942-4D8F704535D2}" srcOrd="0" destOrd="0" presId="urn:microsoft.com/office/officeart/2005/8/layout/vList3"/>
    <dgm:cxn modelId="{BE6FE939-9A9B-4EF3-A717-3AC1E96C6DB9}" type="presParOf" srcId="{683A1D57-D035-4040-8081-45091B2A1D73}" destId="{9AA26D14-39E6-4E82-9B46-13471A44E430}" srcOrd="1" destOrd="0" presId="urn:microsoft.com/office/officeart/2005/8/layout/vList3"/>
    <dgm:cxn modelId="{E7512C63-2E07-4C76-BC7A-1F61C9D5B8CB}" type="presParOf" srcId="{8BA70435-5FAD-42E8-9F23-90240F30B4C7}" destId="{61FBBEDE-778F-4790-BFD2-0154001AE3CC}" srcOrd="3" destOrd="0" presId="urn:microsoft.com/office/officeart/2005/8/layout/vList3"/>
    <dgm:cxn modelId="{068B26E7-12E6-4007-B228-B13FA564972D}" type="presParOf" srcId="{8BA70435-5FAD-42E8-9F23-90240F30B4C7}" destId="{64A705E1-D376-4AFA-B88E-133E0119C9A6}" srcOrd="4" destOrd="0" presId="urn:microsoft.com/office/officeart/2005/8/layout/vList3"/>
    <dgm:cxn modelId="{3A14FAB2-A712-4808-BD34-DDFDD5377CC8}" type="presParOf" srcId="{64A705E1-D376-4AFA-B88E-133E0119C9A6}" destId="{22BDD43C-4E0C-456C-8FF6-04452655EE07}" srcOrd="0" destOrd="0" presId="urn:microsoft.com/office/officeart/2005/8/layout/vList3"/>
    <dgm:cxn modelId="{20550378-F570-4D42-B58A-48F2122929F7}" type="presParOf" srcId="{64A705E1-D376-4AFA-B88E-133E0119C9A6}" destId="{111DDA5F-B481-4D23-8A95-865B9A8A4D1D}"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989482" y="3402058"/>
          <a:ext cx="4265642" cy="1208756"/>
        </a:xfrm>
        <a:prstGeom prst="roundRect">
          <a:avLst>
            <a:gd name="adj" fmla="val 10000"/>
          </a:avLst>
        </a:prstGeom>
        <a:solidFill>
          <a:srgbClr val="A9D9FD"/>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b="1" kern="1200" dirty="0"/>
            <a:t>数ヶ月で種は枯れる 
</a:t>
          </a:r>
          <a:r>
            <a:rPr lang="en" sz="2000" b="1" kern="1200" dirty="0"/>
            <a:t>(</a:t>
          </a:r>
          <a:r>
            <a:rPr lang="ja-JP" altLang="en-US" sz="2000" b="1" kern="1200" dirty="0"/>
            <a:t>マコ</a:t>
          </a:r>
          <a:r>
            <a:rPr lang="en" sz="2000" b="1" kern="1200" dirty="0"/>
            <a:t> 4:7)</a:t>
          </a:r>
        </a:p>
      </dsp:txBody>
      <dsp:txXfrm>
        <a:off x="6295727" y="3730799"/>
        <a:ext cx="2932845" cy="853463"/>
      </dsp:txXfrm>
    </dsp:sp>
    <dsp:sp modelId="{3E21B8AA-6BE1-48BB-9AA7-0F2EFA4E13D4}">
      <dsp:nvSpPr>
        <dsp:cNvPr id="0" name=""/>
        <dsp:cNvSpPr/>
      </dsp:nvSpPr>
      <dsp:spPr>
        <a:xfrm>
          <a:off x="0" y="3227452"/>
          <a:ext cx="4265642" cy="1383362"/>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b="1" u="none" kern="1200" dirty="0"/>
            <a:t>季節の終わりに、種は実を結ぶ</a:t>
          </a:r>
          <a:r>
            <a:rPr lang="en" sz="2000" b="1" u="none" kern="1200" dirty="0"/>
            <a:t>(</a:t>
          </a:r>
          <a:r>
            <a:rPr lang="ja-JP" altLang="en-US" sz="2000" b="1" u="none" kern="1200" dirty="0"/>
            <a:t>マコ</a:t>
          </a:r>
          <a:r>
            <a:rPr lang="en" sz="2000" b="1" u="none" kern="1200" dirty="0"/>
            <a:t> 4:8)</a:t>
          </a:r>
        </a:p>
      </dsp:txBody>
      <dsp:txXfrm>
        <a:off x="30388" y="3603681"/>
        <a:ext cx="2925173" cy="976745"/>
      </dsp:txXfrm>
    </dsp:sp>
    <dsp:sp modelId="{39112137-0F1D-44D8-945A-5202FCF184D6}">
      <dsp:nvSpPr>
        <dsp:cNvPr id="0" name=""/>
        <dsp:cNvSpPr/>
      </dsp:nvSpPr>
      <dsp:spPr>
        <a:xfrm>
          <a:off x="4989482" y="0"/>
          <a:ext cx="4265642" cy="1017949"/>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b="1" kern="1200" dirty="0"/>
            <a:t>数週間後、種は枯れる</a:t>
          </a:r>
          <a:br>
            <a:rPr lang="es-ES" sz="2000" b="1" kern="1200" dirty="0"/>
          </a:br>
          <a:r>
            <a:rPr lang="en" sz="2000" b="1" kern="1200" dirty="0"/>
            <a:t>(</a:t>
          </a:r>
          <a:r>
            <a:rPr lang="ja-JP" altLang="en-US" sz="2000" b="1" kern="1200" dirty="0"/>
            <a:t>マコ</a:t>
          </a:r>
          <a:r>
            <a:rPr lang="en" sz="2000" b="1" kern="1200" dirty="0"/>
            <a:t> 4:5-6)</a:t>
          </a:r>
        </a:p>
      </dsp:txBody>
      <dsp:txXfrm>
        <a:off x="6291536" y="22361"/>
        <a:ext cx="2941227" cy="718740"/>
      </dsp:txXfrm>
    </dsp:sp>
    <dsp:sp modelId="{5804DF38-08B4-4912-B8B9-426D8DAFB991}">
      <dsp:nvSpPr>
        <dsp:cNvPr id="0" name=""/>
        <dsp:cNvSpPr/>
      </dsp:nvSpPr>
      <dsp:spPr>
        <a:xfrm>
          <a:off x="0" y="0"/>
          <a:ext cx="4265642" cy="1017949"/>
        </a:xfrm>
        <a:prstGeom prst="roundRect">
          <a:avLst>
            <a:gd name="adj" fmla="val 10000"/>
          </a:avLst>
        </a:prstGeom>
        <a:solidFill>
          <a:schemeClr val="accent2">
            <a:lumMod val="20000"/>
            <a:lumOff val="8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b="1" kern="1200" dirty="0"/>
            <a:t>数日で種は枯れる</a:t>
          </a:r>
          <a:br>
            <a:rPr lang="es-ES" sz="2000" b="1" kern="1200" dirty="0"/>
          </a:br>
          <a:r>
            <a:rPr lang="en" sz="2000" b="1" kern="1200" dirty="0"/>
            <a:t>(</a:t>
          </a:r>
          <a:r>
            <a:rPr lang="ja-JP" altLang="en-US" sz="2000" b="1" kern="1200" dirty="0"/>
            <a:t>マコ</a:t>
          </a:r>
          <a:r>
            <a:rPr lang="en" sz="2000" b="1" kern="1200" dirty="0"/>
            <a:t> 4:4)</a:t>
          </a:r>
        </a:p>
      </dsp:txBody>
      <dsp:txXfrm>
        <a:off x="22361" y="22361"/>
        <a:ext cx="2941227" cy="718740"/>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kumimoji="1" lang="ja-JP" altLang="en-US" sz="2600" b="1" kern="1200" dirty="0">
              <a:effectLst>
                <a:outerShdw blurRad="38100" dist="38100" dir="2700000" algn="tl">
                  <a:srgbClr val="000000">
                    <a:alpha val="43137"/>
                  </a:srgbClr>
                </a:outerShdw>
              </a:effectLst>
            </a:rPr>
            <a:t>道の上に</a:t>
          </a:r>
          <a:endParaRPr lang="en" sz="2600" b="1" kern="1200" dirty="0">
            <a:effectLst>
              <a:outerShdw blurRad="38100" dist="38100" dir="2700000" algn="tl">
                <a:srgbClr val="000000">
                  <a:alpha val="43137"/>
                </a:srgbClr>
              </a:outerShdw>
            </a:effectLst>
          </a:endParaRP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kumimoji="1" lang="ja-JP" altLang="en-US" sz="2600" b="1" kern="1200" dirty="0">
              <a:effectLst>
                <a:outerShdw blurRad="38100" dist="38100" dir="2700000" algn="tl">
                  <a:srgbClr val="000000">
                    <a:alpha val="43137"/>
                  </a:srgbClr>
                </a:outerShdw>
              </a:effectLst>
            </a:rPr>
            <a:t>石の間に</a:t>
          </a:r>
          <a:endParaRPr lang="en" sz="2600" b="1" kern="1200" dirty="0">
            <a:effectLst>
              <a:outerShdw blurRad="38100" dist="38100" dir="2700000" algn="tl">
                <a:srgbClr val="000000">
                  <a:alpha val="43137"/>
                </a:srgbClr>
              </a:outerShdw>
            </a:effectLst>
          </a:endParaRP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kumimoji="1" lang="ja-JP" altLang="en-US" sz="2600" b="1" kern="1200" dirty="0">
              <a:effectLst>
                <a:outerShdw blurRad="38100" dist="38100" dir="2700000" algn="tl">
                  <a:srgbClr val="000000">
                    <a:alpha val="43137"/>
                  </a:srgbClr>
                </a:outerShdw>
              </a:effectLst>
            </a:rPr>
            <a:t>茨の中に</a:t>
          </a:r>
          <a:endParaRPr lang="en" sz="2600" b="1" kern="1200" dirty="0">
            <a:effectLst>
              <a:outerShdw blurRad="38100" dist="38100" dir="2700000" algn="tl">
                <a:srgbClr val="000000">
                  <a:alpha val="43137"/>
                </a:srgbClr>
              </a:outerShdw>
            </a:effectLst>
          </a:endParaRP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kumimoji="1" lang="ja-JP" altLang="en-US" sz="2600" b="1" kern="1200" dirty="0">
              <a:effectLst>
                <a:outerShdw blurRad="38100" dist="38100" dir="2700000" algn="tl">
                  <a:srgbClr val="000000">
                    <a:alpha val="43137"/>
                  </a:srgbClr>
                </a:outerShdw>
              </a:effectLst>
            </a:rPr>
            <a:t>良い　土地に</a:t>
          </a:r>
          <a:endParaRPr lang="en" sz="2600" b="1" kern="1200" dirty="0">
            <a:effectLst>
              <a:outerShdw blurRad="38100" dist="38100" dir="2700000" algn="tl">
                <a:srgbClr val="000000">
                  <a:alpha val="43137"/>
                </a:srgbClr>
              </a:outerShdw>
            </a:effectLst>
          </a:endParaRP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400622" y="3402058"/>
          <a:ext cx="5206441" cy="1208756"/>
        </a:xfrm>
        <a:prstGeom prst="roundRect">
          <a:avLst>
            <a:gd name="adj" fmla="val 10000"/>
          </a:avLst>
        </a:prstGeom>
        <a:solidFill>
          <a:srgbClr val="A9D9FD">
            <a:alpha val="90000"/>
          </a:srgbClr>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0" rIns="64770" bIns="0" numCol="1" spcCol="1270" anchor="b" anchorCtr="0">
          <a:noAutofit/>
        </a:bodyPr>
        <a:lstStyle/>
        <a:p>
          <a:pPr marL="171450" lvl="1" indent="-171450" algn="l" defTabSz="755650">
            <a:lnSpc>
              <a:spcPct val="90000"/>
            </a:lnSpc>
            <a:spcBef>
              <a:spcPct val="0"/>
            </a:spcBef>
            <a:spcAft>
              <a:spcPct val="15000"/>
            </a:spcAft>
            <a:buChar char="•"/>
          </a:pPr>
          <a:r>
            <a:rPr kumimoji="1" lang="ja-JP" altLang="en-US" sz="1700" b="1" kern="1200" dirty="0">
              <a:latin typeface="+mn-ea"/>
              <a:ea typeface="+mn-ea"/>
            </a:rPr>
            <a:t>・み言葉を聞くが、安楽な生活を変えようとはしない </a:t>
          </a:r>
          <a:r>
            <a:rPr kumimoji="1" lang="en-US" altLang="ja-JP" sz="1700" b="1" kern="1200" dirty="0">
              <a:latin typeface="+mn-ea"/>
              <a:ea typeface="+mn-ea"/>
            </a:rPr>
            <a:t>(</a:t>
          </a:r>
          <a:r>
            <a:rPr kumimoji="1" lang="ja-JP" altLang="en-US" sz="1700" b="1" kern="1200" dirty="0">
              <a:latin typeface="+mn-ea"/>
              <a:ea typeface="+mn-ea"/>
            </a:rPr>
            <a:t>マコ</a:t>
          </a:r>
          <a:r>
            <a:rPr kumimoji="1" lang="en-US" altLang="ja-JP" sz="1700" b="1" kern="1200" dirty="0">
              <a:latin typeface="+mn-ea"/>
              <a:ea typeface="+mn-ea"/>
            </a:rPr>
            <a:t>4:18-19)</a:t>
          </a:r>
          <a:endParaRPr lang="en" sz="1700" b="1" kern="1200" dirty="0">
            <a:latin typeface="+mn-ea"/>
            <a:ea typeface="+mn-ea"/>
          </a:endParaRPr>
        </a:p>
      </dsp:txBody>
      <dsp:txXfrm>
        <a:off x="5989107" y="3730799"/>
        <a:ext cx="3591404" cy="853463"/>
      </dsp:txXfrm>
    </dsp:sp>
    <dsp:sp modelId="{3E21B8AA-6BE1-48BB-9AA7-0F2EFA4E13D4}">
      <dsp:nvSpPr>
        <dsp:cNvPr id="0" name=""/>
        <dsp:cNvSpPr/>
      </dsp:nvSpPr>
      <dsp:spPr>
        <a:xfrm>
          <a:off x="31087" y="3402058"/>
          <a:ext cx="4265642" cy="1208756"/>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0" rIns="64770" bIns="0" numCol="1" spcCol="1270" anchor="b" anchorCtr="0">
          <a:noAutofit/>
        </a:bodyPr>
        <a:lstStyle/>
        <a:p>
          <a:pPr marL="171450" lvl="1" indent="-171450" algn="l" defTabSz="755650">
            <a:lnSpc>
              <a:spcPts val="1900"/>
            </a:lnSpc>
            <a:spcBef>
              <a:spcPct val="0"/>
            </a:spcBef>
            <a:spcAft>
              <a:spcPct val="15000"/>
            </a:spcAft>
            <a:buChar char="•"/>
          </a:pPr>
          <a:r>
            <a:rPr kumimoji="1" lang="ja-JP" altLang="en-US" sz="1700" b="1" kern="1200" dirty="0">
              <a:latin typeface="+mn-ea"/>
              <a:ea typeface="+mn-ea"/>
            </a:rPr>
            <a:t>み言葉を聞いて受け入れる（行う）者は、試練に抵抗し、豊かに実を結ぶ（マコ</a:t>
          </a:r>
          <a:r>
            <a:rPr kumimoji="1" lang="en-US" altLang="ja-JP" sz="1700" b="1" kern="1200" dirty="0">
              <a:latin typeface="+mn-ea"/>
              <a:ea typeface="+mn-ea"/>
            </a:rPr>
            <a:t>4</a:t>
          </a:r>
          <a:r>
            <a:rPr kumimoji="1" lang="ja-JP" altLang="en-US" sz="1700" b="1" kern="1200" dirty="0">
              <a:latin typeface="+mn-ea"/>
              <a:ea typeface="+mn-ea"/>
            </a:rPr>
            <a:t>：</a:t>
          </a:r>
          <a:r>
            <a:rPr kumimoji="1" lang="en-US" altLang="ja-JP" sz="1700" b="1" kern="1200" dirty="0">
              <a:latin typeface="+mn-ea"/>
              <a:ea typeface="+mn-ea"/>
            </a:rPr>
            <a:t>20</a:t>
          </a:r>
          <a:r>
            <a:rPr kumimoji="1" lang="ja-JP" altLang="en-US" sz="1700" b="1" kern="1200" dirty="0">
              <a:latin typeface="+mn-ea"/>
              <a:ea typeface="+mn-ea"/>
            </a:rPr>
            <a:t>）</a:t>
          </a:r>
          <a:endParaRPr lang="en" sz="1700" b="1" kern="1200" dirty="0">
            <a:latin typeface="+mn-ea"/>
            <a:ea typeface="+mn-ea"/>
          </a:endParaRPr>
        </a:p>
      </dsp:txBody>
      <dsp:txXfrm>
        <a:off x="57639" y="3730799"/>
        <a:ext cx="2932845" cy="853463"/>
      </dsp:txXfrm>
    </dsp:sp>
    <dsp:sp modelId="{39112137-0F1D-44D8-945A-5202FCF184D6}">
      <dsp:nvSpPr>
        <dsp:cNvPr id="0" name=""/>
        <dsp:cNvSpPr/>
      </dsp:nvSpPr>
      <dsp:spPr>
        <a:xfrm>
          <a:off x="5020571" y="0"/>
          <a:ext cx="4265642" cy="1263437"/>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b="1" kern="1200" dirty="0">
              <a:latin typeface="+mn-ea"/>
              <a:ea typeface="+mn-ea"/>
            </a:rPr>
            <a:t>彼らはみ言葉を聞くが、試練に耐えようとしない。</a:t>
          </a:r>
          <a:r>
            <a:rPr lang="en" sz="1800" b="1" kern="1200" dirty="0">
              <a:latin typeface="+mn-ea"/>
              <a:ea typeface="+mn-ea"/>
            </a:rPr>
            <a:t>(</a:t>
          </a:r>
          <a:r>
            <a:rPr lang="ja-JP" altLang="en-US" sz="1800" b="1" kern="1200" dirty="0">
              <a:latin typeface="+mn-ea"/>
              <a:ea typeface="+mn-ea"/>
            </a:rPr>
            <a:t>マコ</a:t>
          </a:r>
          <a:r>
            <a:rPr lang="en" sz="1800" b="1" kern="1200" dirty="0">
              <a:latin typeface="+mn-ea"/>
              <a:ea typeface="+mn-ea"/>
            </a:rPr>
            <a:t> 4:16-17)</a:t>
          </a:r>
        </a:p>
      </dsp:txBody>
      <dsp:txXfrm>
        <a:off x="6328017" y="27754"/>
        <a:ext cx="2930441" cy="892069"/>
      </dsp:txXfrm>
    </dsp:sp>
    <dsp:sp modelId="{5804DF38-08B4-4912-B8B9-426D8DAFB991}">
      <dsp:nvSpPr>
        <dsp:cNvPr id="0" name=""/>
        <dsp:cNvSpPr/>
      </dsp:nvSpPr>
      <dsp:spPr>
        <a:xfrm>
          <a:off x="0" y="0"/>
          <a:ext cx="4626915" cy="1263437"/>
        </a:xfrm>
        <a:prstGeom prst="roundRect">
          <a:avLst>
            <a:gd name="adj" fmla="val 10000"/>
          </a:avLst>
        </a:prstGeom>
        <a:solidFill>
          <a:schemeClr val="accent2">
            <a:lumMod val="20000"/>
            <a:lumOff val="8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b="1" kern="1200" dirty="0"/>
            <a:t>サタンが彼らを迷わせる</a:t>
          </a:r>
          <a:r>
            <a:rPr lang="en" sz="2000" b="1" kern="1200" dirty="0"/>
            <a:t>(</a:t>
          </a:r>
          <a:r>
            <a:rPr lang="ja-JP" altLang="en-US" sz="2000" b="1" kern="1200" dirty="0"/>
            <a:t>マコ</a:t>
          </a:r>
          <a:r>
            <a:rPr lang="en" sz="2000" b="1" kern="1200" dirty="0"/>
            <a:t> 4:15)</a:t>
          </a:r>
        </a:p>
      </dsp:txBody>
      <dsp:txXfrm>
        <a:off x="27754" y="27754"/>
        <a:ext cx="3183332" cy="892069"/>
      </dsp:txXfrm>
    </dsp:sp>
    <dsp:sp modelId="{E4BC403A-C3ED-4131-9EDB-897F78181761}">
      <dsp:nvSpPr>
        <dsp:cNvPr id="0" name=""/>
        <dsp:cNvSpPr/>
      </dsp:nvSpPr>
      <dsp:spPr>
        <a:xfrm>
          <a:off x="2760940"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ja-JP" altLang="en-US" sz="2600" b="1" kern="1200" dirty="0">
              <a:effectLst>
                <a:outerShdw blurRad="38100" dist="38100" dir="2700000" algn="tl">
                  <a:srgbClr val="000000">
                    <a:alpha val="43137"/>
                  </a:srgbClr>
                </a:outerShdw>
              </a:effectLst>
            </a:rPr>
            <a:t>道の上に</a:t>
          </a:r>
          <a:endParaRPr lang="en" sz="2600" b="1" kern="1200" dirty="0">
            <a:effectLst>
              <a:outerShdw blurRad="38100" dist="38100" dir="2700000" algn="tl">
                <a:srgbClr val="000000">
                  <a:alpha val="43137"/>
                </a:srgbClr>
              </a:outerShdw>
            </a:effectLst>
          </a:endParaRPr>
        </a:p>
      </dsp:txBody>
      <dsp:txXfrm>
        <a:off x="3345696" y="847572"/>
        <a:ext cx="1411726" cy="1411726"/>
      </dsp:txXfrm>
    </dsp:sp>
    <dsp:sp modelId="{7C2D19D2-3A29-4CC8-812B-7D17A6A5BD12}">
      <dsp:nvSpPr>
        <dsp:cNvPr id="0" name=""/>
        <dsp:cNvSpPr/>
      </dsp:nvSpPr>
      <dsp:spPr>
        <a:xfrm rot="5400000">
          <a:off x="484964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ja-JP" altLang="en-US" sz="2600" b="1" kern="1200" dirty="0">
              <a:effectLst>
                <a:outerShdw blurRad="38100" dist="38100" dir="2700000" algn="tl">
                  <a:srgbClr val="000000">
                    <a:alpha val="43137"/>
                  </a:srgbClr>
                </a:outerShdw>
              </a:effectLst>
            </a:rPr>
            <a:t>石の間に</a:t>
          </a:r>
          <a:endParaRPr lang="en" sz="2600" b="1" kern="1200" dirty="0">
            <a:effectLst>
              <a:outerShdw blurRad="38100" dist="38100" dir="2700000" algn="tl">
                <a:srgbClr val="000000">
                  <a:alpha val="43137"/>
                </a:srgbClr>
              </a:outerShdw>
            </a:effectLst>
          </a:endParaRPr>
        </a:p>
      </dsp:txBody>
      <dsp:txXfrm rot="-5400000">
        <a:off x="4849640" y="847572"/>
        <a:ext cx="1411726" cy="1411726"/>
      </dsp:txXfrm>
    </dsp:sp>
    <dsp:sp modelId="{A6F7080D-E7C6-4714-88CE-67A29D69A07B}">
      <dsp:nvSpPr>
        <dsp:cNvPr id="0" name=""/>
        <dsp:cNvSpPr/>
      </dsp:nvSpPr>
      <dsp:spPr>
        <a:xfrm rot="10800000">
          <a:off x="484964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ja-JP" altLang="en-US" sz="2600" b="1" kern="1200" dirty="0">
              <a:effectLst>
                <a:outerShdw blurRad="38100" dist="38100" dir="2700000" algn="tl">
                  <a:srgbClr val="000000">
                    <a:alpha val="43137"/>
                  </a:srgbClr>
                </a:outerShdw>
              </a:effectLst>
            </a:rPr>
            <a:t>茨の中に</a:t>
          </a:r>
          <a:endParaRPr lang="en" sz="2600" b="1" kern="1200" dirty="0">
            <a:effectLst>
              <a:outerShdw blurRad="38100" dist="38100" dir="2700000" algn="tl">
                <a:srgbClr val="000000">
                  <a:alpha val="43137"/>
                </a:srgbClr>
              </a:outerShdw>
            </a:effectLst>
          </a:endParaRPr>
        </a:p>
      </dsp:txBody>
      <dsp:txXfrm rot="10800000">
        <a:off x="4849640" y="2351515"/>
        <a:ext cx="1411726" cy="1411726"/>
      </dsp:txXfrm>
    </dsp:sp>
    <dsp:sp modelId="{C536AB7B-425C-4E0D-B8D3-38DA9C16A1A0}">
      <dsp:nvSpPr>
        <dsp:cNvPr id="0" name=""/>
        <dsp:cNvSpPr/>
      </dsp:nvSpPr>
      <dsp:spPr>
        <a:xfrm rot="16200000">
          <a:off x="2760940"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ja-JP" altLang="en-US" sz="2600" b="1" kern="1200" dirty="0">
              <a:effectLst>
                <a:outerShdw blurRad="38100" dist="38100" dir="2700000" algn="tl">
                  <a:srgbClr val="000000">
                    <a:alpha val="43137"/>
                  </a:srgbClr>
                </a:outerShdw>
              </a:effectLst>
            </a:rPr>
            <a:t>良い　土地に</a:t>
          </a:r>
          <a:endParaRPr lang="en" sz="2600" b="1" kern="1200" dirty="0">
            <a:effectLst>
              <a:outerShdw blurRad="38100" dist="38100" dir="2700000" algn="tl">
                <a:srgbClr val="000000">
                  <a:alpha val="43137"/>
                </a:srgbClr>
              </a:outerShdw>
            </a:effectLst>
          </a:endParaRPr>
        </a:p>
      </dsp:txBody>
      <dsp:txXfrm rot="5400000">
        <a:off x="3345696" y="2351515"/>
        <a:ext cx="1411726" cy="1411726"/>
      </dsp:txXfrm>
    </dsp:sp>
    <dsp:sp modelId="{0DCB8363-C161-499C-AA30-118274397EFE}">
      <dsp:nvSpPr>
        <dsp:cNvPr id="0" name=""/>
        <dsp:cNvSpPr/>
      </dsp:nvSpPr>
      <dsp:spPr>
        <a:xfrm>
          <a:off x="4458873"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458873"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08DD-1189-44FF-B581-DD7BBCE32F8A}">
      <dsp:nvSpPr>
        <dsp:cNvPr id="0" name=""/>
        <dsp:cNvSpPr/>
      </dsp:nvSpPr>
      <dsp:spPr>
        <a:xfrm rot="10800000">
          <a:off x="142808" y="376"/>
          <a:ext cx="1596854" cy="35810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芽</a:t>
          </a:r>
          <a:endParaRPr lang="es-ES" sz="2000" b="1" kern="1200" dirty="0">
            <a:effectLst>
              <a:outerShdw blurRad="38100" dist="38100" dir="2700000" algn="tl">
                <a:srgbClr val="000000">
                  <a:alpha val="43137"/>
                </a:srgbClr>
              </a:outerShdw>
            </a:effectLst>
          </a:endParaRPr>
        </a:p>
      </dsp:txBody>
      <dsp:txXfrm rot="10800000">
        <a:off x="232333" y="376"/>
        <a:ext cx="1507329" cy="358102"/>
      </dsp:txXfrm>
    </dsp:sp>
    <dsp:sp modelId="{C0B3A958-0776-44B9-B7C7-E8872E090D6B}">
      <dsp:nvSpPr>
        <dsp:cNvPr id="0" name=""/>
        <dsp:cNvSpPr/>
      </dsp:nvSpPr>
      <dsp:spPr>
        <a:xfrm>
          <a:off x="9523" y="376"/>
          <a:ext cx="358102" cy="358102"/>
        </a:xfrm>
        <a:prstGeom prst="ellipse">
          <a:avLst/>
        </a:prstGeom>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AA26D14-39E6-4E82-9B46-13471A44E430}">
      <dsp:nvSpPr>
        <dsp:cNvPr id="0" name=""/>
        <dsp:cNvSpPr/>
      </dsp:nvSpPr>
      <dsp:spPr>
        <a:xfrm rot="10800000">
          <a:off x="142808" y="465374"/>
          <a:ext cx="1596854" cy="358102"/>
        </a:xfrm>
        <a:prstGeom prst="homePlate">
          <a:avLst/>
        </a:prstGeom>
        <a:gradFill rotWithShape="0">
          <a:gsLst>
            <a:gs pos="0">
              <a:schemeClr val="accent2">
                <a:hueOff val="7087515"/>
                <a:satOff val="0"/>
                <a:lumOff val="-7451"/>
                <a:alphaOff val="0"/>
                <a:shade val="51000"/>
                <a:satMod val="130000"/>
              </a:schemeClr>
            </a:gs>
            <a:gs pos="80000">
              <a:schemeClr val="accent2">
                <a:hueOff val="7087515"/>
                <a:satOff val="0"/>
                <a:lumOff val="-7451"/>
                <a:alphaOff val="0"/>
                <a:shade val="93000"/>
                <a:satMod val="130000"/>
              </a:schemeClr>
            </a:gs>
            <a:gs pos="100000">
              <a:schemeClr val="accent2">
                <a:hueOff val="7087515"/>
                <a:satOff val="0"/>
                <a:lumOff val="-7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穂</a:t>
          </a:r>
          <a:endParaRPr lang="es-ES" sz="2000" b="1" kern="1200" dirty="0">
            <a:effectLst>
              <a:outerShdw blurRad="38100" dist="38100" dir="2700000" algn="tl">
                <a:srgbClr val="000000">
                  <a:alpha val="43137"/>
                </a:srgbClr>
              </a:outerShdw>
            </a:effectLst>
          </a:endParaRPr>
        </a:p>
      </dsp:txBody>
      <dsp:txXfrm rot="10800000">
        <a:off x="232333" y="465374"/>
        <a:ext cx="1507329" cy="358102"/>
      </dsp:txXfrm>
    </dsp:sp>
    <dsp:sp modelId="{1AC7A243-61B0-4E04-8942-4D8F704535D2}">
      <dsp:nvSpPr>
        <dsp:cNvPr id="0" name=""/>
        <dsp:cNvSpPr/>
      </dsp:nvSpPr>
      <dsp:spPr>
        <a:xfrm>
          <a:off x="9523" y="465374"/>
          <a:ext cx="358102" cy="358102"/>
        </a:xfrm>
        <a:prstGeom prst="ellipse">
          <a:avLst/>
        </a:prstGeom>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1DDA5F-B481-4D23-8A95-865B9A8A4D1D}">
      <dsp:nvSpPr>
        <dsp:cNvPr id="0" name=""/>
        <dsp:cNvSpPr/>
      </dsp:nvSpPr>
      <dsp:spPr>
        <a:xfrm rot="10800000">
          <a:off x="142808" y="930373"/>
          <a:ext cx="1596854" cy="358102"/>
        </a:xfrm>
        <a:prstGeom prst="homePlat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実</a:t>
          </a:r>
          <a:endParaRPr lang="es-ES" sz="2000" kern="1200" dirty="0">
            <a:effectLst>
              <a:outerShdw blurRad="38100" dist="38100" dir="2700000" algn="tl">
                <a:srgbClr val="000000">
                  <a:alpha val="43137"/>
                </a:srgbClr>
              </a:outerShdw>
            </a:effectLst>
          </a:endParaRPr>
        </a:p>
      </dsp:txBody>
      <dsp:txXfrm rot="10800000">
        <a:off x="232333" y="930373"/>
        <a:ext cx="1507329" cy="358102"/>
      </dsp:txXfrm>
    </dsp:sp>
    <dsp:sp modelId="{22BDD43C-4E0C-456C-8FF6-04452655EE07}">
      <dsp:nvSpPr>
        <dsp:cNvPr id="0" name=""/>
        <dsp:cNvSpPr/>
      </dsp:nvSpPr>
      <dsp:spPr>
        <a:xfrm>
          <a:off x="9523" y="930373"/>
          <a:ext cx="358102" cy="358102"/>
        </a:xfrm>
        <a:prstGeom prst="ellipse">
          <a:avLst/>
        </a:prstGeom>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BC017-21D1-4603-8DDA-F0CCFD6B99B1}" type="datetimeFigureOut">
              <a:rPr lang="es-ES" smtClean="0"/>
              <a:t>23/07/2024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D2432-C65C-4967-AC8B-A6F7478A5871}" type="slidenum">
              <a:rPr lang="es-ES" smtClean="0"/>
              <a:t>‹Nº›</a:t>
            </a:fld>
            <a:endParaRPr lang="es-ES"/>
          </a:p>
        </p:txBody>
      </p:sp>
    </p:spTree>
    <p:extLst>
      <p:ext uri="{BB962C8B-B14F-4D97-AF65-F5344CB8AC3E}">
        <p14:creationId xmlns:p14="http://schemas.microsoft.com/office/powerpoint/2010/main" val="339374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E7D2432-C65C-4967-AC8B-A6F7478A5871}" type="slidenum">
              <a:rPr lang="es-ES" smtClean="0"/>
              <a:t>13</a:t>
            </a:fld>
            <a:endParaRPr lang="es-ES"/>
          </a:p>
        </p:txBody>
      </p:sp>
    </p:spTree>
    <p:extLst>
      <p:ext uri="{BB962C8B-B14F-4D97-AF65-F5344CB8AC3E}">
        <p14:creationId xmlns:p14="http://schemas.microsoft.com/office/powerpoint/2010/main" val="408945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E7D2432-C65C-4967-AC8B-A6F7478A5871}" type="slidenum">
              <a:rPr lang="es-ES" smtClean="0"/>
              <a:t>15</a:t>
            </a:fld>
            <a:endParaRPr lang="es-ES"/>
          </a:p>
        </p:txBody>
      </p:sp>
    </p:spTree>
    <p:extLst>
      <p:ext uri="{BB962C8B-B14F-4D97-AF65-F5344CB8AC3E}">
        <p14:creationId xmlns:p14="http://schemas.microsoft.com/office/powerpoint/2010/main" val="351680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2431B-1EB7-F00B-43A4-82F6C31659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9224720-258D-2A71-6F2A-7B023599D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CBCA337-5DF3-D4C5-41A6-CB4F2A39FD6F}"/>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6E147193-F216-87A4-6CC0-DDF6008FAF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230795-B7A8-7770-97BC-FAD8BA4E506F}"/>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7975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858E0-65D4-40F5-0C5D-DD5966EB6BB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AFBB28C-9EBC-7E54-82F3-18A8C1C662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51A7F6-7CF9-362E-3553-F9D3231AF5AD}"/>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9C128D42-7CFD-2788-88AD-7E98301289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E1D1AF-501C-883F-CCE5-D55EEB255C8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65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D033C02-79F0-34BD-93E0-3ACFE238DE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4F05AD-CCD7-628F-77E0-D54526BD246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655AAE-6062-60EC-8137-9A55ADAE689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13D69D5E-E045-96B4-58AA-0C0E20954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4853F5A-51B6-A212-C0A2-1284E5DEFCCD}"/>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7668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106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1428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7203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357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2723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6826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846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90589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CC953-E709-374B-2365-56FA4D7367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482EDB-4824-AA59-6FF4-D9E74DBE8F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9E7E-8C6F-8632-E944-244352F1A573}"/>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4E40406D-BB8E-4A3E-635E-1FDE4B8CAA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5D7D7-37B9-DEDB-47C1-E1513991A97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3875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84779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54923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16203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E1854-9053-B88D-77E6-12927D1EE6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5A6D7-E0AD-1E01-3CBA-8F2661C260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AB49CB-F2DE-5045-4B4A-DF767574FE22}"/>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E2E87A74-D691-F45E-AF6E-DF8318B4722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D3D429-1056-3233-4091-044CC1F12A34}"/>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9577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C17DD-B2E9-D96A-763A-542FBE3BFC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535A7C-269E-0AFE-19BE-1ED78E2B9B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86126C8-323A-83D1-3FD0-8B75B1CAE3B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FADCD1-4E23-058E-7C88-72C7347EA47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F7B63B27-094E-ACFA-FEF4-945566E8F6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01A431-2AED-F499-B830-496863AFF279}"/>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075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3C281-7C09-8869-A6FB-5756AAC8345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84629B-F1CD-21EC-8036-BB9F2B321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0C346B5-FF33-AC5E-9B3F-D5E1D5C78E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915671B-3D11-886F-4EF4-5BA38E82F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925FD56-A2AC-8AA2-C393-C8216D6236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9A3448F-6773-F3A4-8485-6800A771CB3E}"/>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8" name="Marcador de pie de página 7">
            <a:extLst>
              <a:ext uri="{FF2B5EF4-FFF2-40B4-BE49-F238E27FC236}">
                <a16:creationId xmlns:a16="http://schemas.microsoft.com/office/drawing/2014/main" id="{01C63226-2A76-3746-A27A-AB80AAB931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B9363B-F98E-6F6D-43C1-EA257A38A9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7712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78331-7434-F473-3533-B69530ED3FA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46C762-36CD-6820-A2C0-504E0A3044C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4" name="Marcador de pie de página 3">
            <a:extLst>
              <a:ext uri="{FF2B5EF4-FFF2-40B4-BE49-F238E27FC236}">
                <a16:creationId xmlns:a16="http://schemas.microsoft.com/office/drawing/2014/main" id="{C6F36B82-709A-B5D6-129D-DDF91D219FE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6EA9A60-62E7-77E0-5260-F5C5FCF34863}"/>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1344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25FCA5-129F-A028-6847-B0614C645522}"/>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3" name="Marcador de pie de página 2">
            <a:extLst>
              <a:ext uri="{FF2B5EF4-FFF2-40B4-BE49-F238E27FC236}">
                <a16:creationId xmlns:a16="http://schemas.microsoft.com/office/drawing/2014/main" id="{37362C6C-FD46-D6B6-656D-99333DC7381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C43A4-4D65-8495-CA42-5483F9B3B6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12990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5BADC-ED79-30A4-3D79-5CF16BBE11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EA37E7-0BE7-8BF8-67F4-119F86D6A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1054B89-28A2-A125-306B-699048836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AC0811-46D8-DBE8-261C-830F1E93F453}"/>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35C89B8E-8E6E-E31B-C261-2B541B081F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7AB2093-BC89-D65F-24A6-5F68C6B6387A}"/>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7057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CC500-F119-570A-718F-E63118799E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C43199-765C-6C6E-072D-07AA15175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2B6C37-9A9D-02E9-F6EB-3294E69E6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0F6D76-F2B7-8799-96DF-C578209A9A87}"/>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8767E960-44EA-2B95-FCA6-575C656BCE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1ADAD6-D353-2E30-898A-32E323A7E1E1}"/>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8396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AE9C715-1C13-2014-7369-5DC65227E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0AC1F11-E218-F4B6-1A6D-C16340255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E7D46E0-18A1-834C-C908-7FC3134D2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943AD431-2022-2D6F-250B-AB896A366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9CD201F-7B7A-D8F1-55EF-F52237689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7E46DF-C07B-4FCE-A9C6-46C3A1B6B0D9}" type="slidenum">
              <a:rPr lang="es-ES" smtClean="0"/>
              <a:t>‹Nº›</a:t>
            </a:fld>
            <a:endParaRPr lang="es-ES"/>
          </a:p>
        </p:txBody>
      </p:sp>
    </p:spTree>
    <p:extLst>
      <p:ext uri="{BB962C8B-B14F-4D97-AF65-F5344CB8AC3E}">
        <p14:creationId xmlns:p14="http://schemas.microsoft.com/office/powerpoint/2010/main" val="342920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74502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0.jpeg"/><Relationship Id="rId7" Type="http://schemas.openxmlformats.org/officeDocument/2006/relationships/diagramLayout" Target="../diagrams/layout3.xml"/><Relationship Id="rId12"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45.png"/><Relationship Id="rId5" Type="http://schemas.openxmlformats.org/officeDocument/2006/relationships/image" Target="../media/image41.png"/><Relationship Id="rId10" Type="http://schemas.microsoft.com/office/2007/relationships/diagramDrawing" Target="../diagrams/drawing3.xml"/><Relationship Id="rId4" Type="http://schemas.openxmlformats.org/officeDocument/2006/relationships/image" Target="../media/image36.jpeg"/><Relationship Id="rId9" Type="http://schemas.openxmlformats.org/officeDocument/2006/relationships/diagramColors" Target="../diagrams/colors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2.svg"/><Relationship Id="rId3" Type="http://schemas.openxmlformats.org/officeDocument/2006/relationships/image" Target="../media/image17.jpeg"/><Relationship Id="rId7" Type="http://schemas.openxmlformats.org/officeDocument/2006/relationships/diagramData" Target="../diagrams/data1.xml"/><Relationship Id="rId12" Type="http://schemas.openxmlformats.org/officeDocument/2006/relationships/image" Target="../media/image21.png"/><Relationship Id="rId2" Type="http://schemas.openxmlformats.org/officeDocument/2006/relationships/image" Target="../media/image16.jpe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0.jpeg"/><Relationship Id="rId11" Type="http://schemas.microsoft.com/office/2007/relationships/diagramDrawing" Target="../diagrams/drawing1.xml"/><Relationship Id="rId5" Type="http://schemas.openxmlformats.org/officeDocument/2006/relationships/image" Target="../media/image19.jpg"/><Relationship Id="rId15" Type="http://schemas.openxmlformats.org/officeDocument/2006/relationships/image" Target="../media/image24.png"/><Relationship Id="rId10" Type="http://schemas.openxmlformats.org/officeDocument/2006/relationships/diagramColors" Target="../diagrams/colors1.xml"/><Relationship Id="rId4" Type="http://schemas.openxmlformats.org/officeDocument/2006/relationships/image" Target="../media/image18.jpeg"/><Relationship Id="rId9" Type="http://schemas.openxmlformats.org/officeDocument/2006/relationships/diagramQuickStyle" Target="../diagrams/quickStyle1.xml"/><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2.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1.png"/><Relationship Id="rId2" Type="http://schemas.openxmlformats.org/officeDocument/2006/relationships/image" Target="../media/image26.jpe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0.png"/><Relationship Id="rId5" Type="http://schemas.openxmlformats.org/officeDocument/2006/relationships/diagramQuickStyle" Target="../diagrams/quickStyle2.xml"/><Relationship Id="rId1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diagramLayout" Target="../diagrams/layout2.xml"/><Relationship Id="rId9" Type="http://schemas.openxmlformats.org/officeDocument/2006/relationships/image" Target="../media/image2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41259A-14CC-137A-E0CC-277EF8DC58C4}"/>
              </a:ext>
            </a:extLst>
          </p:cNvPr>
          <p:cNvSpPr txBox="1"/>
          <p:nvPr/>
        </p:nvSpPr>
        <p:spPr>
          <a:xfrm>
            <a:off x="-1" y="3958788"/>
            <a:ext cx="5072515" cy="1107996"/>
          </a:xfrm>
          <a:prstGeom prst="rect">
            <a:avLst/>
          </a:prstGeom>
          <a:noFill/>
        </p:spPr>
        <p:txBody>
          <a:bodyPr wrap="square" rtlCol="0">
            <a:spAutoFit/>
          </a:bodyPr>
          <a:lstStyle/>
          <a:p>
            <a:pPr algn="ctr"/>
            <a:r>
              <a:rPr lang="ja-JP" altLang="en-US" sz="66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rPr>
              <a:t>たとえ話</a:t>
            </a:r>
            <a:endParaRPr lang="en" sz="66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id="{67E522BC-B18A-B9DC-6AD7-0754F19ECA89}"/>
              </a:ext>
            </a:extLst>
          </p:cNvPr>
          <p:cNvSpPr txBox="1"/>
          <p:nvPr/>
        </p:nvSpPr>
        <p:spPr>
          <a:xfrm>
            <a:off x="8929423" y="6199190"/>
            <a:ext cx="2903360"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altLang="ja-JP" sz="2000" b="1" dirty="0">
                <a:latin typeface="+mn-ea"/>
              </a:rPr>
              <a:t>2024</a:t>
            </a:r>
            <a:r>
              <a:rPr lang="ja-JP" altLang="en-US" sz="2000" b="1" dirty="0">
                <a:latin typeface="+mn-ea"/>
              </a:rPr>
              <a:t>年</a:t>
            </a:r>
            <a:r>
              <a:rPr lang="en-US" altLang="ja-JP" sz="2000" b="1" dirty="0">
                <a:latin typeface="+mn-ea"/>
              </a:rPr>
              <a:t>7</a:t>
            </a:r>
            <a:r>
              <a:rPr lang="ja-JP" altLang="en-US" sz="2000" b="1" dirty="0">
                <a:latin typeface="+mn-ea"/>
              </a:rPr>
              <a:t>月</a:t>
            </a:r>
            <a:r>
              <a:rPr lang="en-US" altLang="ja-JP" sz="2000" b="1" dirty="0">
                <a:latin typeface="+mn-ea"/>
              </a:rPr>
              <a:t>27</a:t>
            </a:r>
            <a:r>
              <a:rPr lang="ja-JP" altLang="en-US" sz="2000" b="1" dirty="0">
                <a:latin typeface="+mn-ea"/>
              </a:rPr>
              <a:t>日　第</a:t>
            </a:r>
            <a:r>
              <a:rPr lang="en-US" altLang="ja-JP" sz="2000" b="1" dirty="0">
                <a:latin typeface="+mn-ea"/>
              </a:rPr>
              <a:t>4</a:t>
            </a:r>
            <a:r>
              <a:rPr lang="ja-JP" altLang="en-US" sz="2000" b="1" dirty="0">
                <a:latin typeface="+mn-ea"/>
              </a:rPr>
              <a:t>課</a:t>
            </a:r>
            <a:endParaRPr lang="en" sz="2000" b="1" dirty="0">
              <a:latin typeface="+mn-ea"/>
            </a:endParaRPr>
          </a:p>
        </p:txBody>
      </p:sp>
    </p:spTree>
    <p:extLst>
      <p:ext uri="{BB962C8B-B14F-4D97-AF65-F5344CB8AC3E}">
        <p14:creationId xmlns:p14="http://schemas.microsoft.com/office/powerpoint/2010/main" val="158179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21A1AA8-5D92-1326-F54C-1622D6C66F9B}"/>
              </a:ext>
            </a:extLst>
          </p:cNvPr>
          <p:cNvSpPr>
            <a:spLocks noGrp="1" noRot="1" noMove="1" noResize="1" noEditPoints="1" noAdjustHandles="1" noChangeArrowheads="1" noChangeShapeType="1"/>
          </p:cNvSpPr>
          <p:nvPr/>
        </p:nvSpPr>
        <p:spPr>
          <a:xfrm>
            <a:off x="0" y="0"/>
            <a:ext cx="12191999" cy="1317425"/>
          </a:xfrm>
          <a:prstGeom prst="rect">
            <a:avLst/>
          </a:prstGeom>
          <a:blipFill>
            <a:blip r:embed="rId2"/>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0938B93-E921-4A0F-403B-35AAD12F3D38}"/>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4400" b="1" dirty="0">
                <a:ln/>
                <a:solidFill>
                  <a:schemeClr val="accent4"/>
                </a:solidFill>
              </a:rPr>
              <a:t>たとえ話を用いる理由</a:t>
            </a:r>
            <a:endParaRPr lang="en" sz="4400" b="1" dirty="0">
              <a:ln/>
              <a:solidFill>
                <a:schemeClr val="accent4"/>
              </a:solidFill>
            </a:endParaRPr>
          </a:p>
        </p:txBody>
      </p:sp>
      <p:sp>
        <p:nvSpPr>
          <p:cNvPr id="5" name="CuadroTexto 4">
            <a:extLst>
              <a:ext uri="{FF2B5EF4-FFF2-40B4-BE49-F238E27FC236}">
                <a16:creationId xmlns:a16="http://schemas.microsoft.com/office/drawing/2014/main" id="{5B1BAD2D-4A51-478A-9139-427AB1BE5263}"/>
              </a:ext>
            </a:extLst>
          </p:cNvPr>
          <p:cNvSpPr txBox="1"/>
          <p:nvPr/>
        </p:nvSpPr>
        <p:spPr>
          <a:xfrm>
            <a:off x="2061551" y="658712"/>
            <a:ext cx="8450141" cy="707886"/>
          </a:xfrm>
          <a:prstGeom prst="rect">
            <a:avLst/>
          </a:prstGeom>
          <a:noFill/>
        </p:spPr>
        <p:txBody>
          <a:bodyPr wrap="square">
            <a:spAutoFit/>
          </a:bodyPr>
          <a:lstStyle/>
          <a:p>
            <a:pPr algn="ctr"/>
            <a:r>
              <a:rPr lang="ja-JP" altLang="en-US" sz="2000" b="1" dirty="0">
                <a:solidFill>
                  <a:schemeClr val="accent2">
                    <a:lumMod val="40000"/>
                    <a:lumOff val="60000"/>
                  </a:schemeClr>
                </a:solidFill>
                <a:effectLst>
                  <a:outerShdw blurRad="38100" dist="38100" dir="2700000" algn="tl">
                    <a:srgbClr val="000000">
                      <a:alpha val="43137"/>
                    </a:srgbClr>
                  </a:outerShdw>
                </a:effectLst>
                <a:latin typeface="+mn-ea"/>
              </a:rPr>
              <a:t>それは／</a:t>
            </a:r>
            <a:r>
              <a:rPr lang="en-US" altLang="ja-JP" sz="2000" b="1" dirty="0">
                <a:solidFill>
                  <a:schemeClr val="accent2">
                    <a:lumMod val="40000"/>
                    <a:lumOff val="60000"/>
                  </a:schemeClr>
                </a:solidFill>
                <a:effectLst>
                  <a:outerShdw blurRad="38100" dist="38100" dir="2700000" algn="tl">
                    <a:srgbClr val="000000">
                      <a:alpha val="43137"/>
                    </a:srgbClr>
                  </a:outerShdw>
                </a:effectLst>
                <a:latin typeface="+mn-ea"/>
              </a:rPr>
              <a:t>『</a:t>
            </a:r>
            <a:r>
              <a:rPr lang="ja-JP" altLang="en-US" sz="2000" b="1" dirty="0">
                <a:solidFill>
                  <a:schemeClr val="accent2">
                    <a:lumMod val="40000"/>
                    <a:lumOff val="60000"/>
                  </a:schemeClr>
                </a:solidFill>
                <a:effectLst>
                  <a:outerShdw blurRad="38100" dist="38100" dir="2700000" algn="tl">
                    <a:srgbClr val="000000">
                      <a:alpha val="43137"/>
                    </a:srgbClr>
                  </a:outerShdw>
                </a:effectLst>
                <a:latin typeface="+mn-ea"/>
              </a:rPr>
              <a:t>彼らは見るには見るが、認めず、聞くには聞くが、悟らず、悔い改めてゆるされることがない</a:t>
            </a:r>
            <a:r>
              <a:rPr lang="en-US" altLang="ja-JP" sz="2000" b="1" dirty="0">
                <a:solidFill>
                  <a:schemeClr val="accent2">
                    <a:lumMod val="40000"/>
                    <a:lumOff val="60000"/>
                  </a:schemeClr>
                </a:solidFill>
                <a:effectLst>
                  <a:outerShdw blurRad="38100" dist="38100" dir="2700000" algn="tl">
                    <a:srgbClr val="000000">
                      <a:alpha val="43137"/>
                    </a:srgbClr>
                  </a:outerShdw>
                </a:effectLst>
                <a:latin typeface="+mn-ea"/>
              </a:rPr>
              <a:t>』</a:t>
            </a:r>
            <a:r>
              <a:rPr lang="ja-JP" altLang="en-US" sz="2000" b="1" dirty="0">
                <a:solidFill>
                  <a:schemeClr val="accent2">
                    <a:lumMod val="40000"/>
                    <a:lumOff val="60000"/>
                  </a:schemeClr>
                </a:solidFill>
                <a:effectLst>
                  <a:outerShdw blurRad="38100" dist="38100" dir="2700000" algn="tl">
                    <a:srgbClr val="000000">
                      <a:alpha val="43137"/>
                    </a:srgbClr>
                  </a:outerShdw>
                </a:effectLst>
                <a:latin typeface="+mn-ea"/>
              </a:rPr>
              <a:t>ためである」。</a:t>
            </a:r>
            <a:r>
              <a:rPr lang="en" b="1" dirty="0">
                <a:solidFill>
                  <a:schemeClr val="accent2">
                    <a:lumMod val="40000"/>
                    <a:lumOff val="60000"/>
                  </a:schemeClr>
                </a:solidFill>
                <a:effectLst>
                  <a:outerShdw blurRad="38100" dist="38100" dir="2700000" algn="tl">
                    <a:srgbClr val="000000">
                      <a:alpha val="43137"/>
                    </a:srgbClr>
                  </a:outerShdw>
                </a:effectLst>
                <a:latin typeface="+mn-ea"/>
              </a:rPr>
              <a:t>(</a:t>
            </a:r>
            <a:r>
              <a:rPr lang="ja-JP" altLang="en-US" b="1" dirty="0">
                <a:solidFill>
                  <a:schemeClr val="accent2">
                    <a:lumMod val="40000"/>
                    <a:lumOff val="60000"/>
                  </a:schemeClr>
                </a:solidFill>
                <a:effectLst>
                  <a:outerShdw blurRad="38100" dist="38100" dir="2700000" algn="tl">
                    <a:srgbClr val="000000">
                      <a:alpha val="43137"/>
                    </a:srgbClr>
                  </a:outerShdw>
                </a:effectLst>
                <a:latin typeface="+mn-ea"/>
              </a:rPr>
              <a:t>マルコ</a:t>
            </a:r>
            <a:r>
              <a:rPr lang="en" b="1" dirty="0">
                <a:solidFill>
                  <a:schemeClr val="accent2">
                    <a:lumMod val="40000"/>
                    <a:lumOff val="60000"/>
                  </a:schemeClr>
                </a:solidFill>
                <a:effectLst>
                  <a:outerShdw blurRad="38100" dist="38100" dir="2700000" algn="tl">
                    <a:srgbClr val="000000">
                      <a:alpha val="43137"/>
                    </a:srgbClr>
                  </a:outerShdw>
                </a:effectLst>
                <a:latin typeface="+mn-ea"/>
              </a:rPr>
              <a:t> 4:12)</a:t>
            </a:r>
          </a:p>
        </p:txBody>
      </p:sp>
      <p:sp>
        <p:nvSpPr>
          <p:cNvPr id="6" name="CuadroTexto 5">
            <a:extLst>
              <a:ext uri="{FF2B5EF4-FFF2-40B4-BE49-F238E27FC236}">
                <a16:creationId xmlns:a16="http://schemas.microsoft.com/office/drawing/2014/main" id="{7E9DC13B-167C-9F4E-99BC-F2EFA47E8433}"/>
              </a:ext>
            </a:extLst>
          </p:cNvPr>
          <p:cNvSpPr txBox="1"/>
          <p:nvPr/>
        </p:nvSpPr>
        <p:spPr>
          <a:xfrm>
            <a:off x="4914899" y="1334153"/>
            <a:ext cx="7038975" cy="1015663"/>
          </a:xfrm>
          <a:prstGeom prst="rect">
            <a:avLst/>
          </a:prstGeom>
          <a:noFill/>
        </p:spPr>
        <p:txBody>
          <a:bodyPr wrap="square" rtlCol="0">
            <a:spAutoFit/>
          </a:bodyPr>
          <a:lstStyle/>
          <a:p>
            <a:pPr>
              <a:spcBef>
                <a:spcPts val="600"/>
              </a:spcBef>
            </a:pPr>
            <a:r>
              <a:rPr lang="ja-JP" altLang="en-US" sz="2000" b="1" dirty="0"/>
              <a:t>イエスの説教は天の御国を中心に展開された（マコ</a:t>
            </a:r>
            <a:r>
              <a:rPr lang="en-US" altLang="ja-JP" sz="2000" b="1" dirty="0"/>
              <a:t>1:14-15</a:t>
            </a:r>
            <a:r>
              <a:rPr lang="ja-JP" altLang="en-US" sz="2000" b="1" dirty="0"/>
              <a:t>）。イエスのたとえ話の多くは、天の御国の本質を説明するために語られた（マコ</a:t>
            </a:r>
            <a:r>
              <a:rPr lang="en-US" altLang="ja-JP" sz="2000" b="1" dirty="0"/>
              <a:t>4:30</a:t>
            </a:r>
            <a:r>
              <a:rPr lang="ja-JP" altLang="en-US" sz="2000" b="1" dirty="0"/>
              <a:t>）。</a:t>
            </a:r>
            <a:endParaRPr lang="en" sz="2000" b="1" dirty="0"/>
          </a:p>
        </p:txBody>
      </p:sp>
      <p:pic>
        <p:nvPicPr>
          <p:cNvPr id="2" name="Imagen 1">
            <a:extLst>
              <a:ext uri="{FF2B5EF4-FFF2-40B4-BE49-F238E27FC236}">
                <a16:creationId xmlns:a16="http://schemas.microsoft.com/office/drawing/2014/main" id="{4B7E5676-F35C-E7B5-A7D4-48A6524B3C41}"/>
              </a:ext>
            </a:extLst>
          </p:cNvPr>
          <p:cNvPicPr>
            <a:picLocks noChangeAspect="1"/>
          </p:cNvPicPr>
          <p:nvPr/>
        </p:nvPicPr>
        <p:blipFill>
          <a:blip r:embed="rId3"/>
          <a:stretch>
            <a:fillRect/>
          </a:stretch>
        </p:blipFill>
        <p:spPr>
          <a:xfrm>
            <a:off x="152399" y="1465063"/>
            <a:ext cx="4668746" cy="350329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684E6B5-B6A5-5F6B-D1A7-138A293BBF9C}"/>
              </a:ext>
            </a:extLst>
          </p:cNvPr>
          <p:cNvSpPr txBox="1"/>
          <p:nvPr/>
        </p:nvSpPr>
        <p:spPr>
          <a:xfrm>
            <a:off x="66675" y="5127363"/>
            <a:ext cx="5353050" cy="1631216"/>
          </a:xfrm>
          <a:prstGeom prst="rect">
            <a:avLst/>
          </a:prstGeom>
          <a:noFill/>
        </p:spPr>
        <p:txBody>
          <a:bodyPr wrap="square">
            <a:spAutoFit/>
          </a:bodyPr>
          <a:lstStyle/>
          <a:p>
            <a:pPr>
              <a:spcBef>
                <a:spcPts val="600"/>
              </a:spcBef>
            </a:pPr>
            <a:r>
              <a:rPr lang="ja-JP" altLang="en-US" sz="2000" b="1" dirty="0"/>
              <a:t>神の言葉に飢えている者は、真理を聞いて喜ぶ。しかし、聞きたくない者は、この真理がどんなにシンプルに示されても、理解することも、変わることも、救いを得ることも拒むだろう。</a:t>
            </a:r>
            <a:endParaRPr lang="en" sz="2000" b="1" dirty="0"/>
          </a:p>
        </p:txBody>
      </p:sp>
      <p:pic>
        <p:nvPicPr>
          <p:cNvPr id="10" name="Imagen 9">
            <a:extLst>
              <a:ext uri="{FF2B5EF4-FFF2-40B4-BE49-F238E27FC236}">
                <a16:creationId xmlns:a16="http://schemas.microsoft.com/office/drawing/2014/main" id="{CA52D370-EF77-64B3-7282-BB949583076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05449" y="5051163"/>
            <a:ext cx="6524625" cy="164794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17E2996-FEFE-C7B2-3719-9B6B8C1CE753}"/>
              </a:ext>
            </a:extLst>
          </p:cNvPr>
          <p:cNvSpPr txBox="1"/>
          <p:nvPr/>
        </p:nvSpPr>
        <p:spPr>
          <a:xfrm>
            <a:off x="4914899" y="3350089"/>
            <a:ext cx="7277100" cy="1323439"/>
          </a:xfrm>
          <a:prstGeom prst="rect">
            <a:avLst/>
          </a:prstGeom>
          <a:noFill/>
        </p:spPr>
        <p:txBody>
          <a:bodyPr wrap="square">
            <a:spAutoFit/>
          </a:bodyPr>
          <a:lstStyle/>
          <a:p>
            <a:pPr>
              <a:spcBef>
                <a:spcPts val="600"/>
              </a:spcBef>
            </a:pPr>
            <a:r>
              <a:rPr lang="ja-JP" altLang="en-US" sz="2000" b="1" dirty="0"/>
              <a:t>これは目新しいことではなかった。イザヤに宣教するように命じたとき、神はイザヤに言った： 「よく聞いても理解せず、見ても理解しない。</a:t>
            </a:r>
            <a:r>
              <a:rPr lang="en-US" altLang="ja-JP" sz="2000" b="1" dirty="0"/>
              <a:t>[</a:t>
            </a:r>
            <a:r>
              <a:rPr lang="ja-JP" altLang="en-US" sz="2000" b="1" dirty="0"/>
              <a:t>目で見、耳で聞き、心で悟り、改心して、彼のためにいやしがないように」（イザ</a:t>
            </a:r>
            <a:r>
              <a:rPr lang="en-US" altLang="ja-JP" sz="2000" b="1" dirty="0"/>
              <a:t>6:9-10</a:t>
            </a:r>
            <a:r>
              <a:rPr lang="ja-JP" altLang="en-US" sz="2000" b="1" dirty="0"/>
              <a:t>）。</a:t>
            </a:r>
            <a:endParaRPr lang="en" sz="2000" b="1" dirty="0"/>
          </a:p>
        </p:txBody>
      </p:sp>
      <p:sp>
        <p:nvSpPr>
          <p:cNvPr id="12" name="CuadroTexto 11">
            <a:extLst>
              <a:ext uri="{FF2B5EF4-FFF2-40B4-BE49-F238E27FC236}">
                <a16:creationId xmlns:a16="http://schemas.microsoft.com/office/drawing/2014/main" id="{38B09EA4-10DA-B6CB-4403-712EFABD7A46}"/>
              </a:ext>
            </a:extLst>
          </p:cNvPr>
          <p:cNvSpPr txBox="1"/>
          <p:nvPr/>
        </p:nvSpPr>
        <p:spPr>
          <a:xfrm>
            <a:off x="4914901" y="2486541"/>
            <a:ext cx="7277099" cy="707886"/>
          </a:xfrm>
          <a:prstGeom prst="rect">
            <a:avLst/>
          </a:prstGeom>
          <a:noFill/>
        </p:spPr>
        <p:txBody>
          <a:bodyPr wrap="square">
            <a:spAutoFit/>
          </a:bodyPr>
          <a:lstStyle/>
          <a:p>
            <a:pPr>
              <a:spcBef>
                <a:spcPts val="600"/>
              </a:spcBef>
            </a:pPr>
            <a:r>
              <a:rPr lang="ja-JP" altLang="en-US" sz="2000" b="1" dirty="0"/>
              <a:t>興味深いことに、イエス自身がたとえ話を用いた理由は実に驚くべきものだ！</a:t>
            </a:r>
            <a:r>
              <a:rPr lang="en-US" altLang="ja-JP" sz="2000" b="1" dirty="0"/>
              <a:t>(</a:t>
            </a:r>
            <a:r>
              <a:rPr lang="ja-JP" altLang="en-US" sz="2000" b="1" dirty="0"/>
              <a:t>マコ</a:t>
            </a:r>
            <a:r>
              <a:rPr lang="en-US" altLang="ja-JP" sz="2000" b="1" dirty="0"/>
              <a:t>4:12</a:t>
            </a:r>
            <a:r>
              <a:rPr lang="ja-JP" altLang="en-US" sz="2000" b="1" dirty="0"/>
              <a:t>）。</a:t>
            </a:r>
            <a:endParaRPr lang="en" sz="2000" b="1" dirty="0"/>
          </a:p>
        </p:txBody>
      </p:sp>
    </p:spTree>
    <p:extLst>
      <p:ext uri="{BB962C8B-B14F-4D97-AF65-F5344CB8AC3E}">
        <p14:creationId xmlns:p14="http://schemas.microsoft.com/office/powerpoint/2010/main" val="10747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1000"/>
                                        <p:tgtEl>
                                          <p:spTgt spid="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DD77B-F9F2-4FE4-C416-0EDE02EEF7BE}"/>
              </a:ext>
            </a:extLst>
          </p:cNvPr>
          <p:cNvSpPr>
            <a:spLocks noGrp="1"/>
          </p:cNvSpPr>
          <p:nvPr>
            <p:ph type="title"/>
          </p:nvPr>
        </p:nvSpPr>
        <p:spPr>
          <a:xfrm>
            <a:off x="838200" y="2766218"/>
            <a:ext cx="10515600" cy="1325563"/>
          </a:xfrm>
        </p:spPr>
        <p:txBody>
          <a:bodyPr>
            <a:normAutofit fontScale="90000"/>
          </a:bodyPr>
          <a:lstStyle/>
          <a:p>
            <a:pPr algn="ctr"/>
            <a:r>
              <a:rPr lang="ja-JP" altLang="en-US" dirty="0"/>
              <a:t>外の人々に真理を知らせないために</a:t>
            </a:r>
            <a:br>
              <a:rPr lang="en-US" altLang="ja-JP" dirty="0"/>
            </a:br>
            <a:r>
              <a:rPr lang="ja-JP" altLang="en-US" dirty="0"/>
              <a:t>イエスはたとえを話されたのだと</a:t>
            </a:r>
            <a:br>
              <a:rPr lang="en-US" altLang="ja-JP" dirty="0"/>
            </a:br>
            <a:r>
              <a:rPr lang="ja-JP" altLang="en-US" dirty="0"/>
              <a:t>主張する 人に、あなたはどう応じますか。</a:t>
            </a:r>
            <a:br>
              <a:rPr lang="en-US" altLang="ja-JP" dirty="0"/>
            </a:br>
            <a:r>
              <a:rPr lang="ja-JP" altLang="en-US" dirty="0"/>
              <a:t>イエスは全人類のために死なれました</a:t>
            </a:r>
            <a:br>
              <a:rPr lang="en-US" altLang="ja-JP" dirty="0"/>
            </a:br>
            <a:r>
              <a:rPr lang="en-US" altLang="ja-JP" dirty="0"/>
              <a:t>(I </a:t>
            </a:r>
            <a:r>
              <a:rPr lang="ja-JP" altLang="en-US" dirty="0"/>
              <a:t>ヨハ </a:t>
            </a:r>
            <a:r>
              <a:rPr lang="en-US" altLang="ja-JP" dirty="0"/>
              <a:t>2:2 </a:t>
            </a:r>
            <a:r>
              <a:rPr lang="ja-JP" altLang="en-US" dirty="0"/>
              <a:t>参照</a:t>
            </a:r>
            <a:r>
              <a:rPr lang="en-US" altLang="ja-JP" dirty="0"/>
              <a:t>)</a:t>
            </a:r>
            <a:r>
              <a:rPr lang="ja-JP" altLang="en-US" dirty="0"/>
              <a:t>。</a:t>
            </a:r>
            <a:br>
              <a:rPr lang="en-US" altLang="ja-JP" dirty="0"/>
            </a:br>
            <a:r>
              <a:rPr lang="ja-JP" altLang="en-US" dirty="0"/>
              <a:t>そのイエスが、救うために</a:t>
            </a:r>
            <a:br>
              <a:rPr lang="en-US" altLang="ja-JP" dirty="0"/>
            </a:br>
            <a:r>
              <a:rPr lang="ja-JP" altLang="en-US" dirty="0"/>
              <a:t>十字架で死んだ人々を、</a:t>
            </a:r>
            <a:br>
              <a:rPr lang="en-US" altLang="ja-JP" dirty="0"/>
            </a:br>
            <a:r>
              <a:rPr lang="ja-JP" altLang="en-US" dirty="0"/>
              <a:t>なぜ意図的に闇の中に</a:t>
            </a:r>
            <a:br>
              <a:rPr lang="en-US" altLang="ja-JP" dirty="0"/>
            </a:br>
            <a:r>
              <a:rPr lang="ja-JP" altLang="en-US" dirty="0"/>
              <a:t> 閉じ込めておかれるでしょうか？ </a:t>
            </a:r>
            <a:endParaRPr kumimoji="1" lang="ja-JP" altLang="en-US" dirty="0"/>
          </a:p>
        </p:txBody>
      </p:sp>
    </p:spTree>
    <p:extLst>
      <p:ext uri="{BB962C8B-B14F-4D97-AF65-F5344CB8AC3E}">
        <p14:creationId xmlns:p14="http://schemas.microsoft.com/office/powerpoint/2010/main" val="63471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7B0699-0CFE-95E0-ADD2-A1FF6E420566}"/>
              </a:ext>
            </a:extLst>
          </p:cNvPr>
          <p:cNvSpPr txBox="1"/>
          <p:nvPr/>
        </p:nvSpPr>
        <p:spPr>
          <a:xfrm>
            <a:off x="96252" y="596354"/>
            <a:ext cx="5832909" cy="2308324"/>
          </a:xfrm>
          <a:prstGeom prst="rect">
            <a:avLst/>
          </a:prstGeom>
          <a:noFill/>
        </p:spPr>
        <p:txBody>
          <a:bodyPr wrap="square">
            <a:spAutoFit/>
            <a:scene3d>
              <a:camera prst="orthographicFront"/>
              <a:lightRig rig="threePt" dir="t"/>
            </a:scene3d>
            <a:sp3d extrusionH="57150">
              <a:bevelT h="25400" prst="softRound"/>
            </a:sp3d>
          </a:bodyPr>
          <a:lstStyle/>
          <a:p>
            <a:pPr algn="ctr"/>
            <a:r>
              <a:rPr lang="ja-JP" altLang="en-US" sz="7200" b="1" dirty="0">
                <a:ln w="6600">
                  <a:solidFill>
                    <a:schemeClr val="accent2"/>
                  </a:solidFill>
                  <a:prstDash val="solid"/>
                </a:ln>
                <a:solidFill>
                  <a:schemeClr val="accent5">
                    <a:lumMod val="75000"/>
                  </a:schemeClr>
                </a:solidFill>
                <a:effectLst>
                  <a:outerShdw dist="38100" dir="2700000" algn="tl" rotWithShape="0">
                    <a:schemeClr val="accent2"/>
                  </a:outerShdw>
                </a:effectLst>
              </a:rPr>
              <a:t>他の</a:t>
            </a:r>
            <a:endParaRPr lang="en-US" altLang="ja-JP" sz="7200" b="1" dirty="0">
              <a:ln w="6600">
                <a:solidFill>
                  <a:schemeClr val="accent2"/>
                </a:solidFill>
                <a:prstDash val="solid"/>
              </a:ln>
              <a:solidFill>
                <a:schemeClr val="accent5">
                  <a:lumMod val="75000"/>
                </a:schemeClr>
              </a:solidFill>
              <a:effectLst>
                <a:outerShdw dist="38100" dir="2700000" algn="tl" rotWithShape="0">
                  <a:schemeClr val="accent2"/>
                </a:outerShdw>
              </a:effectLst>
            </a:endParaRPr>
          </a:p>
          <a:p>
            <a:pPr algn="ctr"/>
            <a:r>
              <a:rPr lang="ja-JP" altLang="en-US" sz="7200" b="1" dirty="0">
                <a:ln w="6600">
                  <a:solidFill>
                    <a:schemeClr val="accent2"/>
                  </a:solidFill>
                  <a:prstDash val="solid"/>
                </a:ln>
                <a:solidFill>
                  <a:schemeClr val="accent5">
                    <a:lumMod val="75000"/>
                  </a:schemeClr>
                </a:solidFill>
                <a:effectLst>
                  <a:outerShdw dist="38100" dir="2700000" algn="tl" rotWithShape="0">
                    <a:schemeClr val="accent2"/>
                  </a:outerShdw>
                </a:effectLst>
              </a:rPr>
              <a:t>たとえ話</a:t>
            </a:r>
            <a:endParaRPr lang="en" sz="7200" b="1" dirty="0">
              <a:ln w="6600">
                <a:solidFill>
                  <a:schemeClr val="accent2"/>
                </a:solidFill>
                <a:prstDash val="solid"/>
              </a:ln>
              <a:solidFill>
                <a:schemeClr val="accent5">
                  <a:lumMod val="75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424017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07D14CFC-D55C-67EE-2B62-8ACAA31BD388}"/>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Una caja de madera&#10;&#10;Descripción generada automáticamente con confianza baja">
            <a:extLst>
              <a:ext uri="{FF2B5EF4-FFF2-40B4-BE49-F238E27FC236}">
                <a16:creationId xmlns:a16="http://schemas.microsoft.com/office/drawing/2014/main" id="{E7F8DDF5-1F8B-9EFC-4E79-ACB659A3A6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4055" y="1901207"/>
            <a:ext cx="2493803" cy="1826061"/>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uadroTexto 2">
            <a:extLst>
              <a:ext uri="{FF2B5EF4-FFF2-40B4-BE49-F238E27FC236}">
                <a16:creationId xmlns:a16="http://schemas.microsoft.com/office/drawing/2014/main" id="{B8DF8A58-665A-3086-9C28-87836B9B73D1}"/>
              </a:ext>
            </a:extLst>
          </p:cNvPr>
          <p:cNvSpPr txBox="1"/>
          <p:nvPr/>
        </p:nvSpPr>
        <p:spPr>
          <a:xfrm>
            <a:off x="0" y="-38912"/>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ja-JP" altLang="en-US" sz="4400" b="1" dirty="0">
                <a:ln w="22225">
                  <a:solidFill>
                    <a:schemeClr val="accent2"/>
                  </a:solidFill>
                  <a:prstDash val="solid"/>
                </a:ln>
                <a:solidFill>
                  <a:schemeClr val="accent2">
                    <a:lumMod val="40000"/>
                    <a:lumOff val="60000"/>
                  </a:schemeClr>
                </a:solidFill>
              </a:rPr>
              <a:t>ともし火と秤</a:t>
            </a:r>
            <a:endParaRPr lang="en" sz="4400" b="1" dirty="0">
              <a:ln w="22225">
                <a:solidFill>
                  <a:schemeClr val="accent2"/>
                </a:solidFill>
                <a:prstDash val="solid"/>
              </a:ln>
              <a:solidFill>
                <a:schemeClr val="accent2">
                  <a:lumMod val="40000"/>
                  <a:lumOff val="60000"/>
                </a:schemeClr>
              </a:solidFill>
            </a:endParaRPr>
          </a:p>
        </p:txBody>
      </p:sp>
      <p:cxnSp>
        <p:nvCxnSpPr>
          <p:cNvPr id="4" name="Conector recto 3">
            <a:extLst>
              <a:ext uri="{FF2B5EF4-FFF2-40B4-BE49-F238E27FC236}">
                <a16:creationId xmlns:a16="http://schemas.microsoft.com/office/drawing/2014/main" id="{BA148308-BA77-7DBA-DA67-FC99B1E56490}"/>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sp>
        <p:nvSpPr>
          <p:cNvPr id="7" name="CuadroTexto 6">
            <a:extLst>
              <a:ext uri="{FF2B5EF4-FFF2-40B4-BE49-F238E27FC236}">
                <a16:creationId xmlns:a16="http://schemas.microsoft.com/office/drawing/2014/main" id="{4606C458-DCBD-65BD-58BA-1F4DDA9CF8B6}"/>
              </a:ext>
            </a:extLst>
          </p:cNvPr>
          <p:cNvSpPr txBox="1"/>
          <p:nvPr/>
        </p:nvSpPr>
        <p:spPr>
          <a:xfrm>
            <a:off x="114300" y="712626"/>
            <a:ext cx="5867400"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ja-JP" altLang="en-US" b="1" dirty="0">
                <a:effectLst>
                  <a:outerShdw blurRad="38100" dist="38100" dir="2700000" algn="tl">
                    <a:srgbClr val="000000">
                      <a:alpha val="43137"/>
                    </a:srgbClr>
                  </a:outerShdw>
                </a:effectLst>
                <a:latin typeface="Comic Sans MS" panose="030F0702030302020204" pitchFamily="66" charset="0"/>
              </a:rPr>
              <a:t>また彼らに言われた、「ますの下や寝台の下に置くために、あかりを持ってくることがあろうか。燭台の上に置くためではないか。</a:t>
            </a:r>
            <a:r>
              <a:rPr lang="en" sz="1400" b="1" dirty="0">
                <a:effectLst>
                  <a:outerShdw blurRad="38100" dist="38100" dir="2700000" algn="tl">
                    <a:srgbClr val="000000">
                      <a:alpha val="43137"/>
                    </a:srgbClr>
                  </a:outerShdw>
                </a:effectLst>
                <a:latin typeface="Comic Sans MS" panose="030F0702030302020204" pitchFamily="66" charset="0"/>
              </a:rPr>
              <a:t>(</a:t>
            </a:r>
            <a:r>
              <a:rPr lang="ja-JP" altLang="en-US" sz="1400" b="1" dirty="0">
                <a:effectLst>
                  <a:outerShdw blurRad="38100" dist="38100" dir="2700000" algn="tl">
                    <a:srgbClr val="000000">
                      <a:alpha val="43137"/>
                    </a:srgbClr>
                  </a:outerShdw>
                </a:effectLst>
                <a:latin typeface="Comic Sans MS" panose="030F0702030302020204" pitchFamily="66" charset="0"/>
              </a:rPr>
              <a:t>マルコ</a:t>
            </a:r>
            <a:r>
              <a:rPr lang="en" sz="1400" b="1" dirty="0">
                <a:effectLst>
                  <a:outerShdw blurRad="38100" dist="38100" dir="2700000" algn="tl">
                    <a:srgbClr val="000000">
                      <a:alpha val="43137"/>
                    </a:srgbClr>
                  </a:outerShdw>
                </a:effectLst>
                <a:latin typeface="Comic Sans MS" panose="030F0702030302020204" pitchFamily="66" charset="0"/>
              </a:rPr>
              <a:t> 4:21)</a:t>
            </a:r>
          </a:p>
        </p:txBody>
      </p:sp>
      <p:sp>
        <p:nvSpPr>
          <p:cNvPr id="8" name="CuadroTexto 7">
            <a:extLst>
              <a:ext uri="{FF2B5EF4-FFF2-40B4-BE49-F238E27FC236}">
                <a16:creationId xmlns:a16="http://schemas.microsoft.com/office/drawing/2014/main" id="{2BB3AF9D-0FED-DD17-1D2A-58C40BB35FC9}"/>
              </a:ext>
            </a:extLst>
          </p:cNvPr>
          <p:cNvSpPr txBox="1"/>
          <p:nvPr/>
        </p:nvSpPr>
        <p:spPr>
          <a:xfrm>
            <a:off x="142874" y="1655412"/>
            <a:ext cx="5762620" cy="923330"/>
          </a:xfrm>
          <a:prstGeom prst="rect">
            <a:avLst/>
          </a:prstGeom>
          <a:noFill/>
        </p:spPr>
        <p:txBody>
          <a:bodyPr wrap="square" rtlCol="0">
            <a:spAutoFit/>
          </a:bodyPr>
          <a:lstStyle/>
          <a:p>
            <a:pPr>
              <a:spcBef>
                <a:spcPts val="600"/>
              </a:spcBef>
            </a:pPr>
            <a:r>
              <a:rPr lang="ja-JP" altLang="en-US" b="1" dirty="0">
                <a:latin typeface="+mn-ea"/>
              </a:rPr>
              <a:t>たとえ話を想像する：　　　　　　　　　　　　　「</a:t>
            </a:r>
            <a:r>
              <a:rPr lang="en-US" altLang="ja-JP" b="1" dirty="0">
                <a:latin typeface="+mn-ea"/>
              </a:rPr>
              <a:t>…</a:t>
            </a:r>
            <a:r>
              <a:rPr lang="ja-JP" altLang="en-US" b="1" dirty="0">
                <a:latin typeface="+mn-ea"/>
              </a:rPr>
              <a:t>することがあろうか？」いいえ！　　　　　　「</a:t>
            </a:r>
            <a:r>
              <a:rPr lang="en-US" altLang="ja-JP" b="1" dirty="0">
                <a:latin typeface="+mn-ea"/>
              </a:rPr>
              <a:t>…</a:t>
            </a:r>
            <a:r>
              <a:rPr lang="ja-JP" altLang="en-US" b="1" dirty="0">
                <a:latin typeface="+mn-ea"/>
              </a:rPr>
              <a:t>ではないですか？」もちろんそうです！</a:t>
            </a:r>
            <a:endParaRPr lang="en" b="1" dirty="0">
              <a:latin typeface="+mn-ea"/>
            </a:endParaRPr>
          </a:p>
        </p:txBody>
      </p:sp>
      <p:sp>
        <p:nvSpPr>
          <p:cNvPr id="10" name="CuadroTexto 9">
            <a:extLst>
              <a:ext uri="{FF2B5EF4-FFF2-40B4-BE49-F238E27FC236}">
                <a16:creationId xmlns:a16="http://schemas.microsoft.com/office/drawing/2014/main" id="{459A9F4F-C26F-09A3-3618-13C7AB2AE337}"/>
              </a:ext>
            </a:extLst>
          </p:cNvPr>
          <p:cNvSpPr txBox="1"/>
          <p:nvPr/>
        </p:nvSpPr>
        <p:spPr>
          <a:xfrm>
            <a:off x="6233821" y="742379"/>
            <a:ext cx="5867400" cy="113877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ja-JP" altLang="en-US" b="1" dirty="0">
                <a:effectLst>
                  <a:outerShdw blurRad="38100" dist="38100" dir="2700000" algn="tl">
                    <a:srgbClr val="000000">
                      <a:alpha val="43137"/>
                    </a:srgbClr>
                  </a:outerShdw>
                </a:effectLst>
                <a:latin typeface="Comic Sans MS" panose="030F0702030302020204" pitchFamily="66" charset="0"/>
              </a:rPr>
              <a:t>また彼らに言われた、「聞くことがらに注意しなさい。あなたがたの量るそのはかりで、自分にも量り与えられ、その上になお増し加えられるであろう。　　　　　</a:t>
            </a:r>
            <a:r>
              <a:rPr lang="en" sz="1400" b="1" dirty="0">
                <a:effectLst>
                  <a:outerShdw blurRad="38100" dist="38100" dir="2700000" algn="tl">
                    <a:srgbClr val="000000">
                      <a:alpha val="43137"/>
                    </a:srgbClr>
                  </a:outerShdw>
                </a:effectLst>
                <a:latin typeface="Comic Sans MS" panose="030F0702030302020204" pitchFamily="66" charset="0"/>
              </a:rPr>
              <a:t>(</a:t>
            </a:r>
            <a:r>
              <a:rPr lang="ja-JP" altLang="en-US" sz="1400" b="1" dirty="0">
                <a:effectLst>
                  <a:outerShdw blurRad="38100" dist="38100" dir="2700000" algn="tl">
                    <a:srgbClr val="000000">
                      <a:alpha val="43137"/>
                    </a:srgbClr>
                  </a:outerShdw>
                </a:effectLst>
                <a:latin typeface="Comic Sans MS" panose="030F0702030302020204" pitchFamily="66" charset="0"/>
              </a:rPr>
              <a:t>マルコ</a:t>
            </a:r>
            <a:r>
              <a:rPr lang="en" sz="1400" b="1" dirty="0">
                <a:effectLst>
                  <a:outerShdw blurRad="38100" dist="38100" dir="2700000" algn="tl">
                    <a:srgbClr val="000000">
                      <a:alpha val="43137"/>
                    </a:srgbClr>
                  </a:outerShdw>
                </a:effectLst>
                <a:latin typeface="Comic Sans MS" panose="030F0702030302020204" pitchFamily="66" charset="0"/>
              </a:rPr>
              <a:t> 4:24).</a:t>
            </a:r>
          </a:p>
        </p:txBody>
      </p:sp>
      <p:sp>
        <p:nvSpPr>
          <p:cNvPr id="11" name="CuadroTexto 10">
            <a:extLst>
              <a:ext uri="{FF2B5EF4-FFF2-40B4-BE49-F238E27FC236}">
                <a16:creationId xmlns:a16="http://schemas.microsoft.com/office/drawing/2014/main" id="{DA85D2AB-D8F0-33DA-3F2C-E1C64617E14B}"/>
              </a:ext>
            </a:extLst>
          </p:cNvPr>
          <p:cNvSpPr txBox="1"/>
          <p:nvPr/>
        </p:nvSpPr>
        <p:spPr>
          <a:xfrm>
            <a:off x="6242547" y="1956430"/>
            <a:ext cx="3200394" cy="1200329"/>
          </a:xfrm>
          <a:prstGeom prst="rect">
            <a:avLst/>
          </a:prstGeom>
          <a:noFill/>
        </p:spPr>
        <p:txBody>
          <a:bodyPr wrap="square" rtlCol="0">
            <a:spAutoFit/>
          </a:bodyPr>
          <a:lstStyle/>
          <a:p>
            <a:pPr>
              <a:spcBef>
                <a:spcPts val="600"/>
              </a:spcBef>
            </a:pPr>
            <a:r>
              <a:rPr lang="ja-JP" altLang="en-US" b="1" dirty="0"/>
              <a:t>商人たちは買い手が欲しがっている商品の量を測るために、多かれ少なかれ標準的な寸法を使って商品を売っていた。</a:t>
            </a:r>
            <a:endParaRPr lang="en" b="1" dirty="0"/>
          </a:p>
        </p:txBody>
      </p:sp>
      <p:sp>
        <p:nvSpPr>
          <p:cNvPr id="5" name="CuadroTexto 4">
            <a:extLst>
              <a:ext uri="{FF2B5EF4-FFF2-40B4-BE49-F238E27FC236}">
                <a16:creationId xmlns:a16="http://schemas.microsoft.com/office/drawing/2014/main" id="{4B1AB147-A543-111B-4C35-12F2BAC17877}"/>
              </a:ext>
            </a:extLst>
          </p:cNvPr>
          <p:cNvSpPr txBox="1"/>
          <p:nvPr/>
        </p:nvSpPr>
        <p:spPr>
          <a:xfrm>
            <a:off x="3005033" y="3666480"/>
            <a:ext cx="3047008" cy="1200329"/>
          </a:xfrm>
          <a:prstGeom prst="rect">
            <a:avLst/>
          </a:prstGeom>
          <a:noFill/>
        </p:spPr>
        <p:txBody>
          <a:bodyPr wrap="square">
            <a:spAutoFit/>
          </a:bodyPr>
          <a:lstStyle/>
          <a:p>
            <a:pPr>
              <a:spcBef>
                <a:spcPts val="600"/>
              </a:spcBef>
            </a:pPr>
            <a:r>
              <a:rPr lang="ja-JP" altLang="en-US" b="1" dirty="0">
                <a:latin typeface="+mn-ea"/>
              </a:rPr>
              <a:t>イエスは福音の真理を少しずつ明らかにし、それがすべての人に知られるようにされた（マコ</a:t>
            </a:r>
            <a:r>
              <a:rPr lang="en-US" altLang="ja-JP" b="1" dirty="0">
                <a:latin typeface="+mn-ea"/>
              </a:rPr>
              <a:t>4:22</a:t>
            </a:r>
            <a:r>
              <a:rPr lang="ja-JP" altLang="en-US" b="1" dirty="0">
                <a:latin typeface="+mn-ea"/>
              </a:rPr>
              <a:t>）。</a:t>
            </a:r>
            <a:endParaRPr lang="en" b="1" dirty="0">
              <a:latin typeface="+mn-ea"/>
            </a:endParaRPr>
          </a:p>
        </p:txBody>
      </p:sp>
      <p:pic>
        <p:nvPicPr>
          <p:cNvPr id="9" name="Imagen 8" descr="Imagen que contiene colorido, tabla, celular, brillando&#10;&#10;Descripción generada automáticamente">
            <a:extLst>
              <a:ext uri="{FF2B5EF4-FFF2-40B4-BE49-F238E27FC236}">
                <a16:creationId xmlns:a16="http://schemas.microsoft.com/office/drawing/2014/main" id="{2676346F-5477-9A75-85FE-8582C63FBE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873" y="3428999"/>
            <a:ext cx="2791808" cy="3220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foto, joven&#10;&#10;Descripción generada automáticamente">
            <a:extLst>
              <a:ext uri="{FF2B5EF4-FFF2-40B4-BE49-F238E27FC236}">
                <a16:creationId xmlns:a16="http://schemas.microsoft.com/office/drawing/2014/main" id="{0DEA6F82-B82E-E1DA-5843-C327E79FB1B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210297" y="4228123"/>
            <a:ext cx="2539353" cy="2387664"/>
          </a:xfrm>
          <a:prstGeom prst="rect">
            <a:avLst/>
          </a:prstGeom>
          <a:ln>
            <a:noFill/>
          </a:ln>
          <a:effectLst>
            <a:outerShdw blurRad="190500" algn="tl" rotWithShape="0">
              <a:srgbClr val="000000">
                <a:alpha val="70000"/>
              </a:srgbClr>
            </a:outerShdw>
          </a:effectLst>
        </p:spPr>
      </p:pic>
      <p:sp>
        <p:nvSpPr>
          <p:cNvPr id="17" name="CuadroTexto 16">
            <a:extLst>
              <a:ext uri="{FF2B5EF4-FFF2-40B4-BE49-F238E27FC236}">
                <a16:creationId xmlns:a16="http://schemas.microsoft.com/office/drawing/2014/main" id="{8701380D-5D9A-63DE-2C59-38330944E519}"/>
              </a:ext>
            </a:extLst>
          </p:cNvPr>
          <p:cNvSpPr txBox="1"/>
          <p:nvPr/>
        </p:nvSpPr>
        <p:spPr>
          <a:xfrm>
            <a:off x="6242547" y="3224872"/>
            <a:ext cx="3370960" cy="923330"/>
          </a:xfrm>
          <a:prstGeom prst="rect">
            <a:avLst/>
          </a:prstGeom>
          <a:noFill/>
        </p:spPr>
        <p:txBody>
          <a:bodyPr wrap="square">
            <a:spAutoFit/>
          </a:bodyPr>
          <a:lstStyle/>
          <a:p>
            <a:pPr>
              <a:spcBef>
                <a:spcPts val="600"/>
              </a:spcBef>
            </a:pPr>
            <a:r>
              <a:rPr lang="ja-JP" altLang="en-US" b="1" dirty="0">
                <a:latin typeface="+mn-ea"/>
              </a:rPr>
              <a:t>よい売り手は買い手の利益を考えて、</a:t>
            </a:r>
            <a:r>
              <a:rPr lang="ja-JP" altLang="en-US" b="1" dirty="0"/>
              <a:t>少し多めに入れるのが一般的でした。</a:t>
            </a:r>
            <a:endParaRPr lang="en" b="1" dirty="0"/>
          </a:p>
        </p:txBody>
      </p:sp>
      <p:sp>
        <p:nvSpPr>
          <p:cNvPr id="6" name="CuadroTexto 5">
            <a:extLst>
              <a:ext uri="{FF2B5EF4-FFF2-40B4-BE49-F238E27FC236}">
                <a16:creationId xmlns:a16="http://schemas.microsoft.com/office/drawing/2014/main" id="{FE2E53C5-6134-C2AC-CED8-7DD882C47974}"/>
              </a:ext>
            </a:extLst>
          </p:cNvPr>
          <p:cNvSpPr txBox="1"/>
          <p:nvPr/>
        </p:nvSpPr>
        <p:spPr>
          <a:xfrm>
            <a:off x="114300" y="2664856"/>
            <a:ext cx="5867399" cy="646331"/>
          </a:xfrm>
          <a:prstGeom prst="rect">
            <a:avLst/>
          </a:prstGeom>
          <a:noFill/>
        </p:spPr>
        <p:txBody>
          <a:bodyPr wrap="square">
            <a:spAutoFit/>
          </a:bodyPr>
          <a:lstStyle/>
          <a:p>
            <a:pPr>
              <a:spcBef>
                <a:spcPts val="600"/>
              </a:spcBef>
            </a:pPr>
            <a:r>
              <a:rPr lang="ja-JP" altLang="en-US" b="1" dirty="0"/>
              <a:t>イエスは聴衆の注意を引く方法を知っていた。　　　今、彼らは霊的なレッスンを受ける準備ができていた。</a:t>
            </a:r>
            <a:endParaRPr lang="en" b="1" dirty="0"/>
          </a:p>
        </p:txBody>
      </p:sp>
      <p:sp>
        <p:nvSpPr>
          <p:cNvPr id="14" name="CuadroTexto 13">
            <a:extLst>
              <a:ext uri="{FF2B5EF4-FFF2-40B4-BE49-F238E27FC236}">
                <a16:creationId xmlns:a16="http://schemas.microsoft.com/office/drawing/2014/main" id="{D4948954-0F78-A9B1-5CF7-006A18699235}"/>
              </a:ext>
            </a:extLst>
          </p:cNvPr>
          <p:cNvSpPr txBox="1"/>
          <p:nvPr/>
        </p:nvSpPr>
        <p:spPr>
          <a:xfrm>
            <a:off x="3048990" y="5172072"/>
            <a:ext cx="3047009" cy="1477328"/>
          </a:xfrm>
          <a:prstGeom prst="rect">
            <a:avLst/>
          </a:prstGeom>
          <a:noFill/>
        </p:spPr>
        <p:txBody>
          <a:bodyPr wrap="square">
            <a:spAutoFit/>
          </a:bodyPr>
          <a:lstStyle/>
          <a:p>
            <a:pPr>
              <a:spcBef>
                <a:spcPts val="600"/>
              </a:spcBef>
            </a:pPr>
            <a:r>
              <a:rPr lang="ja-JP" altLang="en-US" b="1" dirty="0">
                <a:latin typeface="+mn-ea"/>
              </a:rPr>
              <a:t>その夜、家で灯をともしながら、「聞く耳のある人たち」（マコ</a:t>
            </a:r>
            <a:r>
              <a:rPr lang="en-US" altLang="ja-JP" b="1" dirty="0">
                <a:latin typeface="+mn-ea"/>
              </a:rPr>
              <a:t>4</a:t>
            </a:r>
            <a:r>
              <a:rPr lang="ja-JP" altLang="en-US" b="1" dirty="0">
                <a:latin typeface="+mn-ea"/>
              </a:rPr>
              <a:t>：</a:t>
            </a:r>
            <a:r>
              <a:rPr lang="en-US" altLang="ja-JP" b="1" dirty="0">
                <a:latin typeface="+mn-ea"/>
              </a:rPr>
              <a:t>23</a:t>
            </a:r>
            <a:r>
              <a:rPr lang="ja-JP" altLang="en-US" b="1" dirty="0">
                <a:latin typeface="+mn-ea"/>
              </a:rPr>
              <a:t>）は間違いなくこの教えを覚えていた。</a:t>
            </a:r>
            <a:endParaRPr lang="en" b="1" dirty="0">
              <a:latin typeface="+mn-ea"/>
            </a:endParaRPr>
          </a:p>
        </p:txBody>
      </p:sp>
      <p:sp>
        <p:nvSpPr>
          <p:cNvPr id="18" name="CuadroTexto 17">
            <a:extLst>
              <a:ext uri="{FF2B5EF4-FFF2-40B4-BE49-F238E27FC236}">
                <a16:creationId xmlns:a16="http://schemas.microsoft.com/office/drawing/2014/main" id="{F36EE333-43BF-8385-07BF-FE11176A779F}"/>
              </a:ext>
            </a:extLst>
          </p:cNvPr>
          <p:cNvSpPr txBox="1"/>
          <p:nvPr/>
        </p:nvSpPr>
        <p:spPr>
          <a:xfrm>
            <a:off x="8863946" y="3987133"/>
            <a:ext cx="3354430" cy="2462213"/>
          </a:xfrm>
          <a:prstGeom prst="rect">
            <a:avLst/>
          </a:prstGeom>
          <a:noFill/>
        </p:spPr>
        <p:txBody>
          <a:bodyPr wrap="square">
            <a:spAutoFit/>
          </a:bodyPr>
          <a:lstStyle/>
          <a:p>
            <a:pPr>
              <a:spcBef>
                <a:spcPts val="600"/>
              </a:spcBef>
            </a:pPr>
            <a:r>
              <a:rPr lang="ja-JP" altLang="en-US" b="1" dirty="0">
                <a:latin typeface="+mn-ea"/>
              </a:rPr>
              <a:t>真理を伝える者も同じです。</a:t>
            </a:r>
            <a:endParaRPr lang="en-US" altLang="ja-JP" b="1" dirty="0">
              <a:latin typeface="+mn-ea"/>
            </a:endParaRPr>
          </a:p>
          <a:p>
            <a:pPr>
              <a:spcBef>
                <a:spcPts val="600"/>
              </a:spcBef>
            </a:pPr>
            <a:endParaRPr lang="en-US" altLang="ja-JP" b="1" dirty="0">
              <a:latin typeface="+mn-ea"/>
            </a:endParaRPr>
          </a:p>
          <a:p>
            <a:pPr>
              <a:spcBef>
                <a:spcPts val="600"/>
              </a:spcBef>
            </a:pPr>
            <a:r>
              <a:rPr lang="ja-JP" altLang="en-US" b="1" dirty="0">
                <a:latin typeface="+mn-ea"/>
              </a:rPr>
              <a:t>誰でも真理を受け入れるなら、さらに多くのものを得ることができる。しかし、それを拒むなら、持っている真理さえも失われてしまう（マコ</a:t>
            </a:r>
            <a:r>
              <a:rPr lang="en-US" altLang="ja-JP" b="1" dirty="0">
                <a:latin typeface="+mn-ea"/>
              </a:rPr>
              <a:t>4:25</a:t>
            </a:r>
            <a:r>
              <a:rPr lang="ja-JP" altLang="en-US" b="1" dirty="0">
                <a:latin typeface="+mn-ea"/>
              </a:rPr>
              <a:t>）。</a:t>
            </a:r>
            <a:endParaRPr lang="en" b="1" dirty="0">
              <a:latin typeface="+mn-ea"/>
            </a:endParaRPr>
          </a:p>
        </p:txBody>
      </p:sp>
    </p:spTree>
    <p:extLst>
      <p:ext uri="{BB962C8B-B14F-4D97-AF65-F5344CB8AC3E}">
        <p14:creationId xmlns:p14="http://schemas.microsoft.com/office/powerpoint/2010/main" val="34418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7" presetClass="entr" presetSubtype="4"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ppt_h/2"/>
                                          </p:val>
                                        </p:tav>
                                        <p:tav tm="100000">
                                          <p:val>
                                            <p:strVal val="#ppt_y"/>
                                          </p:val>
                                        </p:tav>
                                      </p:tavLst>
                                    </p:anim>
                                    <p:anim calcmode="lin" valueType="num">
                                      <p:cBhvr>
                                        <p:cTn id="55" dur="500" fill="hold"/>
                                        <p:tgtEl>
                                          <p:spTgt spid="15"/>
                                        </p:tgtEl>
                                        <p:attrNameLst>
                                          <p:attrName>ppt_w</p:attrName>
                                        </p:attrNameLst>
                                      </p:cBhvr>
                                      <p:tavLst>
                                        <p:tav tm="0">
                                          <p:val>
                                            <p:strVal val="#ppt_w"/>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fltVal val="0"/>
                                          </p:val>
                                        </p:tav>
                                        <p:tav tm="100000">
                                          <p:val>
                                            <p:strVal val="#ppt_w"/>
                                          </p:val>
                                        </p:tav>
                                      </p:tavLst>
                                    </p:anim>
                                    <p:anim calcmode="lin" valueType="num">
                                      <p:cBhvr>
                                        <p:cTn id="67" dur="1000" fill="hold"/>
                                        <p:tgtEl>
                                          <p:spTgt spid="13"/>
                                        </p:tgtEl>
                                        <p:attrNameLst>
                                          <p:attrName>ppt_h</p:attrName>
                                        </p:attrNameLst>
                                      </p:cBhvr>
                                      <p:tavLst>
                                        <p:tav tm="0">
                                          <p:val>
                                            <p:fltVal val="0"/>
                                          </p:val>
                                        </p:tav>
                                        <p:tav tm="100000">
                                          <p:val>
                                            <p:strVal val="#ppt_h"/>
                                          </p:val>
                                        </p:tav>
                                      </p:tavLst>
                                    </p:anim>
                                    <p:anim calcmode="lin" valueType="num">
                                      <p:cBhvr>
                                        <p:cTn id="68" dur="1000" fill="hold"/>
                                        <p:tgtEl>
                                          <p:spTgt spid="13"/>
                                        </p:tgtEl>
                                        <p:attrNameLst>
                                          <p:attrName>style.rotation</p:attrName>
                                        </p:attrNameLst>
                                      </p:cBhvr>
                                      <p:tavLst>
                                        <p:tav tm="0">
                                          <p:val>
                                            <p:fltVal val="90"/>
                                          </p:val>
                                        </p:tav>
                                        <p:tav tm="100000">
                                          <p:val>
                                            <p:fltVal val="0"/>
                                          </p:val>
                                        </p:tav>
                                      </p:tavLst>
                                    </p:anim>
                                    <p:animEffect transition="in" filter="fade">
                                      <p:cBhvr>
                                        <p:cTn id="69" dur="1000"/>
                                        <p:tgtEl>
                                          <p:spTgt spid="13"/>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0" grpId="0" animBg="1"/>
      <p:bldP spid="11" grpId="0"/>
      <p:bldP spid="5" grpId="0"/>
      <p:bldP spid="17" grpId="0"/>
      <p:bldP spid="6" grpId="0"/>
      <p:bldP spid="1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DD77B-F9F2-4FE4-C416-0EDE02EEF7BE}"/>
              </a:ext>
            </a:extLst>
          </p:cNvPr>
          <p:cNvSpPr>
            <a:spLocks noGrp="1"/>
          </p:cNvSpPr>
          <p:nvPr>
            <p:ph type="title"/>
          </p:nvPr>
        </p:nvSpPr>
        <p:spPr>
          <a:xfrm>
            <a:off x="838200" y="2766218"/>
            <a:ext cx="10515600" cy="1325563"/>
          </a:xfrm>
        </p:spPr>
        <p:txBody>
          <a:bodyPr>
            <a:normAutofit fontScale="90000"/>
          </a:bodyPr>
          <a:lstStyle/>
          <a:p>
            <a:pPr algn="ctr"/>
            <a:r>
              <a:rPr lang="ja-JP" altLang="en-US" dirty="0"/>
              <a:t>どんな秤（はかり）を使おうと、</a:t>
            </a:r>
            <a:br>
              <a:rPr lang="en-US" altLang="ja-JP" dirty="0"/>
            </a:br>
            <a:r>
              <a:rPr lang="ja-JP" altLang="en-US" dirty="0"/>
              <a:t>その秤で自分に量り与えられるという原則を、どうす ればもっとよく学ぶことが</a:t>
            </a:r>
            <a:br>
              <a:rPr lang="en-US" altLang="ja-JP" dirty="0"/>
            </a:br>
            <a:r>
              <a:rPr lang="ja-JP" altLang="en-US" dirty="0"/>
              <a:t>できるでしょうか。</a:t>
            </a:r>
            <a:br>
              <a:rPr lang="en-US" altLang="ja-JP" dirty="0"/>
            </a:br>
            <a:r>
              <a:rPr lang="ja-JP" altLang="en-US" dirty="0"/>
              <a:t>他人とのあらゆる取引において、</a:t>
            </a:r>
            <a:br>
              <a:rPr lang="en-US" altLang="ja-JP" dirty="0"/>
            </a:br>
            <a:r>
              <a:rPr lang="ja-JP" altLang="en-US" dirty="0"/>
              <a:t>この ことを考えてみてください。</a:t>
            </a:r>
            <a:endParaRPr kumimoji="1" lang="ja-JP" altLang="en-US" dirty="0"/>
          </a:p>
        </p:txBody>
      </p:sp>
    </p:spTree>
    <p:extLst>
      <p:ext uri="{BB962C8B-B14F-4D97-AF65-F5344CB8AC3E}">
        <p14:creationId xmlns:p14="http://schemas.microsoft.com/office/powerpoint/2010/main" val="251719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A49F356-FC7D-D4D0-DB76-C58EF6659726}"/>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21" descr="Dibujo en blanco y negro&#10;&#10;Descripción generada automáticamente con confianza baja">
            <a:extLst>
              <a:ext uri="{FF2B5EF4-FFF2-40B4-BE49-F238E27FC236}">
                <a16:creationId xmlns:a16="http://schemas.microsoft.com/office/drawing/2014/main" id="{4B245EE1-9557-849B-8D9C-9CD97985D0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59215" y="2120630"/>
            <a:ext cx="3822485" cy="1482358"/>
          </a:xfrm>
          <a:prstGeom prst="rect">
            <a:avLst/>
          </a:prstGeom>
          <a:ln w="127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6679582-5A52-079D-D1B8-3AE458804CFD}"/>
              </a:ext>
            </a:extLst>
          </p:cNvPr>
          <p:cNvSpPr txBox="1"/>
          <p:nvPr/>
        </p:nvSpPr>
        <p:spPr>
          <a:xfrm>
            <a:off x="0" y="-57150"/>
            <a:ext cx="12191999" cy="769441"/>
          </a:xfrm>
          <a:prstGeom prst="rect">
            <a:avLst/>
          </a:prstGeom>
          <a:noFill/>
        </p:spPr>
        <p:txBody>
          <a:bodyPr wrap="square">
            <a:spAutoFit/>
            <a:scene3d>
              <a:camera prst="orthographicFront"/>
              <a:lightRig rig="threePt" dir="t"/>
            </a:scene3d>
            <a:sp3d extrusionH="57150">
              <a:bevelT w="69850" h="38100" prst="cross"/>
            </a:sp3d>
          </a:bodyPr>
          <a:lstStyle>
            <a:defPPr>
              <a:defRPr lang="es-ES"/>
            </a:defPPr>
            <a:lvl1pPr algn="ctr">
              <a:defRPr sz="4400" b="1">
                <a:ln w="22225">
                  <a:solidFill>
                    <a:schemeClr val="accent2"/>
                  </a:solidFill>
                  <a:prstDash val="solid"/>
                </a:ln>
                <a:solidFill>
                  <a:schemeClr val="accent2">
                    <a:lumMod val="40000"/>
                    <a:lumOff val="60000"/>
                  </a:schemeClr>
                </a:solidFill>
              </a:defRPr>
            </a:lvl1pPr>
          </a:lstStyle>
          <a:p>
            <a:r>
              <a:rPr lang="ja-JP" altLang="en-US" dirty="0">
                <a:ln w="22225">
                  <a:solidFill>
                    <a:schemeClr val="bg2">
                      <a:lumMod val="90000"/>
                    </a:schemeClr>
                  </a:solidFill>
                  <a:prstDash val="solid"/>
                </a:ln>
                <a:solidFill>
                  <a:schemeClr val="bg2">
                    <a:lumMod val="90000"/>
                  </a:schemeClr>
                </a:solidFill>
              </a:rPr>
              <a:t>生長するからし種</a:t>
            </a:r>
            <a:endParaRPr lang="en" dirty="0">
              <a:ln w="22225">
                <a:solidFill>
                  <a:schemeClr val="bg2">
                    <a:lumMod val="90000"/>
                  </a:schemeClr>
                </a:solidFill>
                <a:prstDash val="solid"/>
              </a:ln>
              <a:solidFill>
                <a:schemeClr val="bg2">
                  <a:lumMod val="90000"/>
                </a:schemeClr>
              </a:solidFill>
            </a:endParaRPr>
          </a:p>
        </p:txBody>
      </p:sp>
      <p:sp>
        <p:nvSpPr>
          <p:cNvPr id="4" name="CuadroTexto 3">
            <a:extLst>
              <a:ext uri="{FF2B5EF4-FFF2-40B4-BE49-F238E27FC236}">
                <a16:creationId xmlns:a16="http://schemas.microsoft.com/office/drawing/2014/main" id="{9133E214-DE09-4FD1-DD9B-01595DBFB045}"/>
              </a:ext>
            </a:extLst>
          </p:cNvPr>
          <p:cNvSpPr txBox="1"/>
          <p:nvPr/>
        </p:nvSpPr>
        <p:spPr>
          <a:xfrm>
            <a:off x="114300" y="729852"/>
            <a:ext cx="5867400"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ja-JP" altLang="en-US" b="1" dirty="0">
                <a:effectLst>
                  <a:outerShdw blurRad="38100" dist="38100" dir="2700000" algn="tl">
                    <a:srgbClr val="000000">
                      <a:alpha val="43137"/>
                    </a:srgbClr>
                  </a:outerShdw>
                </a:effectLst>
                <a:latin typeface="Comic Sans MS" panose="030F0702030302020204" pitchFamily="66" charset="0"/>
              </a:rPr>
              <a:t>「神の国は、ある人が地に種をまくようなものである。」（マコ</a:t>
            </a:r>
            <a:r>
              <a:rPr lang="en-US" altLang="ja-JP" b="1" dirty="0">
                <a:effectLst>
                  <a:outerShdw blurRad="38100" dist="38100" dir="2700000" algn="tl">
                    <a:srgbClr val="000000">
                      <a:alpha val="43137"/>
                    </a:srgbClr>
                  </a:outerShdw>
                </a:effectLst>
                <a:latin typeface="Comic Sans MS" panose="030F0702030302020204" pitchFamily="66" charset="0"/>
              </a:rPr>
              <a:t>4:26</a:t>
            </a:r>
            <a:r>
              <a:rPr lang="ja-JP" altLang="en-US" b="1" dirty="0">
                <a:effectLst>
                  <a:outerShdw blurRad="38100" dist="38100" dir="2700000" algn="tl">
                    <a:srgbClr val="000000">
                      <a:alpha val="43137"/>
                    </a:srgbClr>
                  </a:outerShdw>
                </a:effectLst>
                <a:latin typeface="Comic Sans MS" panose="030F0702030302020204" pitchFamily="66" charset="0"/>
              </a:rPr>
              <a:t>）</a:t>
            </a:r>
            <a:endParaRPr lang="es-ES" sz="1100" b="1" dirty="0">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6F3F5AE-BA46-9096-8B17-5EB7F22E9EE6}"/>
              </a:ext>
            </a:extLst>
          </p:cNvPr>
          <p:cNvSpPr txBox="1"/>
          <p:nvPr/>
        </p:nvSpPr>
        <p:spPr>
          <a:xfrm>
            <a:off x="180979" y="1587118"/>
            <a:ext cx="5800721" cy="677108"/>
          </a:xfrm>
          <a:prstGeom prst="rect">
            <a:avLst/>
          </a:prstGeom>
          <a:noFill/>
        </p:spPr>
        <p:txBody>
          <a:bodyPr wrap="square" rtlCol="0">
            <a:spAutoFit/>
          </a:bodyPr>
          <a:lstStyle/>
          <a:p>
            <a:pPr>
              <a:spcBef>
                <a:spcPts val="600"/>
              </a:spcBef>
            </a:pPr>
            <a:r>
              <a:rPr lang="ja-JP" altLang="en-US" sz="1900" b="1" dirty="0">
                <a:latin typeface="+mn-ea"/>
              </a:rPr>
              <a:t>イエスは穀物の成長のサイクルを覚えておられる（マコ</a:t>
            </a:r>
            <a:r>
              <a:rPr lang="en-US" altLang="ja-JP" sz="1900" b="1" dirty="0">
                <a:latin typeface="+mn-ea"/>
              </a:rPr>
              <a:t>4:28</a:t>
            </a:r>
            <a:r>
              <a:rPr lang="ja-JP" altLang="en-US" sz="1900" b="1" dirty="0">
                <a:latin typeface="+mn-ea"/>
              </a:rPr>
              <a:t>）：</a:t>
            </a:r>
            <a:endParaRPr lang="en" sz="1900" b="1" dirty="0">
              <a:latin typeface="+mn-ea"/>
            </a:endParaRPr>
          </a:p>
        </p:txBody>
      </p:sp>
      <p:graphicFrame>
        <p:nvGraphicFramePr>
          <p:cNvPr id="2" name="Diagrama 1">
            <a:extLst>
              <a:ext uri="{FF2B5EF4-FFF2-40B4-BE49-F238E27FC236}">
                <a16:creationId xmlns:a16="http://schemas.microsoft.com/office/drawing/2014/main" id="{56C01E1E-25E5-1284-D800-8714ED0F1336}"/>
              </a:ext>
            </a:extLst>
          </p:cNvPr>
          <p:cNvGraphicFramePr/>
          <p:nvPr>
            <p:extLst>
              <p:ext uri="{D42A27DB-BD31-4B8C-83A1-F6EECF244321}">
                <p14:modId xmlns:p14="http://schemas.microsoft.com/office/powerpoint/2010/main" val="3121403754"/>
              </p:ext>
            </p:extLst>
          </p:nvPr>
        </p:nvGraphicFramePr>
        <p:xfrm>
          <a:off x="209547" y="2347281"/>
          <a:ext cx="1877559" cy="12888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6">
            <a:extLst>
              <a:ext uri="{FF2B5EF4-FFF2-40B4-BE49-F238E27FC236}">
                <a16:creationId xmlns:a16="http://schemas.microsoft.com/office/drawing/2014/main" id="{2A5515E3-ABF8-648A-766D-5ECFFAD27B7B}"/>
              </a:ext>
            </a:extLst>
          </p:cNvPr>
          <p:cNvSpPr txBox="1"/>
          <p:nvPr/>
        </p:nvSpPr>
        <p:spPr>
          <a:xfrm>
            <a:off x="95238" y="3636133"/>
            <a:ext cx="5800722" cy="677108"/>
          </a:xfrm>
          <a:prstGeom prst="rect">
            <a:avLst/>
          </a:prstGeom>
          <a:noFill/>
        </p:spPr>
        <p:txBody>
          <a:bodyPr wrap="square" rtlCol="0">
            <a:spAutoFit/>
          </a:bodyPr>
          <a:lstStyle/>
          <a:p>
            <a:pPr>
              <a:spcBef>
                <a:spcPts val="600"/>
              </a:spcBef>
            </a:pPr>
            <a:r>
              <a:rPr lang="ja-JP" altLang="en-US" sz="1900" b="1" dirty="0">
                <a:latin typeface="+mn-ea"/>
              </a:rPr>
              <a:t>それは人間ではなく、神に依存するプロセスである（マコ</a:t>
            </a:r>
            <a:r>
              <a:rPr lang="en-US" altLang="ja-JP" sz="1900" b="1" dirty="0">
                <a:latin typeface="+mn-ea"/>
              </a:rPr>
              <a:t>4:27</a:t>
            </a:r>
            <a:r>
              <a:rPr lang="ja-JP" altLang="en-US" sz="1900" b="1" dirty="0">
                <a:latin typeface="+mn-ea"/>
              </a:rPr>
              <a:t>）。</a:t>
            </a:r>
            <a:endParaRPr lang="en" sz="1900" b="1" dirty="0">
              <a:latin typeface="+mn-ea"/>
            </a:endParaRPr>
          </a:p>
        </p:txBody>
      </p:sp>
      <p:sp>
        <p:nvSpPr>
          <p:cNvPr id="8" name="CuadroTexto 7">
            <a:extLst>
              <a:ext uri="{FF2B5EF4-FFF2-40B4-BE49-F238E27FC236}">
                <a16:creationId xmlns:a16="http://schemas.microsoft.com/office/drawing/2014/main" id="{5C74D90A-619A-87EE-8492-E24BD32D941B}"/>
              </a:ext>
            </a:extLst>
          </p:cNvPr>
          <p:cNvSpPr txBox="1"/>
          <p:nvPr/>
        </p:nvSpPr>
        <p:spPr>
          <a:xfrm>
            <a:off x="6210300" y="729852"/>
            <a:ext cx="5867400"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ja-JP" altLang="en-US" b="1" dirty="0">
                <a:effectLst>
                  <a:outerShdw blurRad="38100" dist="38100" dir="2700000" algn="tl">
                    <a:srgbClr val="000000">
                      <a:alpha val="43137"/>
                    </a:srgbClr>
                  </a:outerShdw>
                </a:effectLst>
                <a:latin typeface="Comic Sans MS" panose="030F0702030302020204" pitchFamily="66" charset="0"/>
              </a:rPr>
              <a:t>それは一粒のからし種のようなものである。地にまかれる時には、地上のどんな種よりも小さい</a:t>
            </a:r>
            <a:r>
              <a:rPr lang="en" sz="1400" b="1" dirty="0">
                <a:effectLst>
                  <a:outerShdw blurRad="38100" dist="38100" dir="2700000" algn="tl">
                    <a:srgbClr val="000000">
                      <a:alpha val="43137"/>
                    </a:srgbClr>
                  </a:outerShdw>
                </a:effectLst>
                <a:latin typeface="Comic Sans MS" panose="030F0702030302020204" pitchFamily="66" charset="0"/>
              </a:rPr>
              <a:t>(</a:t>
            </a:r>
            <a:r>
              <a:rPr lang="ja-JP" altLang="en-US" sz="1400" b="1" dirty="0">
                <a:effectLst>
                  <a:outerShdw blurRad="38100" dist="38100" dir="2700000" algn="tl">
                    <a:srgbClr val="000000">
                      <a:alpha val="43137"/>
                    </a:srgbClr>
                  </a:outerShdw>
                </a:effectLst>
                <a:latin typeface="Comic Sans MS" panose="030F0702030302020204" pitchFamily="66" charset="0"/>
              </a:rPr>
              <a:t>マコ</a:t>
            </a:r>
            <a:r>
              <a:rPr lang="en" sz="1400" b="1" dirty="0">
                <a:effectLst>
                  <a:outerShdw blurRad="38100" dist="38100" dir="2700000" algn="tl">
                    <a:srgbClr val="000000">
                      <a:alpha val="43137"/>
                    </a:srgbClr>
                  </a:outerShdw>
                </a:effectLst>
                <a:latin typeface="Comic Sans MS" panose="030F0702030302020204" pitchFamily="66" charset="0"/>
              </a:rPr>
              <a:t> 4:31)</a:t>
            </a:r>
            <a:endParaRPr lang="es-ES" sz="1000" b="1" dirty="0">
              <a:effectLst>
                <a:outerShdw blurRad="38100" dist="38100" dir="2700000" algn="tl">
                  <a:srgbClr val="000000">
                    <a:alpha val="43137"/>
                  </a:srgbClr>
                </a:outerShdw>
              </a:effectLst>
              <a:latin typeface="Comic Sans MS" panose="030F0702030302020204" pitchFamily="66" charset="0"/>
            </a:endParaRPr>
          </a:p>
        </p:txBody>
      </p:sp>
      <p:sp>
        <p:nvSpPr>
          <p:cNvPr id="9" name="CuadroTexto 8">
            <a:extLst>
              <a:ext uri="{FF2B5EF4-FFF2-40B4-BE49-F238E27FC236}">
                <a16:creationId xmlns:a16="http://schemas.microsoft.com/office/drawing/2014/main" id="{FDB81604-DD2D-F704-DB39-3349C9671274}"/>
              </a:ext>
            </a:extLst>
          </p:cNvPr>
          <p:cNvSpPr txBox="1"/>
          <p:nvPr/>
        </p:nvSpPr>
        <p:spPr>
          <a:xfrm>
            <a:off x="6162681" y="2694493"/>
            <a:ext cx="3304106" cy="1554272"/>
          </a:xfrm>
          <a:prstGeom prst="rect">
            <a:avLst/>
          </a:prstGeom>
          <a:noFill/>
        </p:spPr>
        <p:txBody>
          <a:bodyPr wrap="square" rtlCol="0">
            <a:spAutoFit/>
          </a:bodyPr>
          <a:lstStyle/>
          <a:p>
            <a:pPr>
              <a:spcBef>
                <a:spcPts val="600"/>
              </a:spcBef>
            </a:pPr>
            <a:r>
              <a:rPr lang="ja-JP" altLang="en-US" sz="1900" b="1" dirty="0">
                <a:latin typeface="+mn-ea"/>
              </a:rPr>
              <a:t>播種後</a:t>
            </a:r>
            <a:r>
              <a:rPr lang="en-US" altLang="ja-JP" sz="1900" b="1" dirty="0">
                <a:latin typeface="+mn-ea"/>
              </a:rPr>
              <a:t>50</a:t>
            </a:r>
            <a:r>
              <a:rPr lang="ja-JP" altLang="en-US" sz="1900" b="1" dirty="0">
                <a:latin typeface="+mn-ea"/>
              </a:rPr>
              <a:t>日で、マスタードは高さ</a:t>
            </a:r>
            <a:r>
              <a:rPr lang="en-US" altLang="ja-JP" sz="1900" b="1" dirty="0">
                <a:latin typeface="+mn-ea"/>
              </a:rPr>
              <a:t>30</a:t>
            </a:r>
            <a:r>
              <a:rPr lang="ja-JP" altLang="en-US" sz="1900" b="1" dirty="0">
                <a:latin typeface="+mn-ea"/>
              </a:rPr>
              <a:t>～</a:t>
            </a:r>
            <a:r>
              <a:rPr lang="en-US" altLang="ja-JP" sz="1900" b="1" dirty="0">
                <a:latin typeface="+mn-ea"/>
              </a:rPr>
              <a:t>40cm</a:t>
            </a:r>
            <a:r>
              <a:rPr lang="ja-JP" altLang="en-US" sz="1900" b="1" dirty="0">
                <a:latin typeface="+mn-ea"/>
              </a:rPr>
              <a:t>に達し、すでに収穫可能な実をつける。高さは</a:t>
            </a:r>
            <a:r>
              <a:rPr lang="en-US" altLang="ja-JP" sz="1900" b="1" dirty="0">
                <a:latin typeface="+mn-ea"/>
              </a:rPr>
              <a:t>7</a:t>
            </a:r>
            <a:r>
              <a:rPr lang="ja-JP" altLang="en-US" sz="1900" b="1" dirty="0">
                <a:latin typeface="+mn-ea"/>
              </a:rPr>
              <a:t>メートル（</a:t>
            </a:r>
            <a:r>
              <a:rPr lang="en-US" altLang="ja-JP" sz="1900" b="1" dirty="0">
                <a:latin typeface="+mn-ea"/>
              </a:rPr>
              <a:t>23</a:t>
            </a:r>
            <a:r>
              <a:rPr lang="ja-JP" altLang="en-US" sz="1900" b="1" dirty="0">
                <a:latin typeface="+mn-ea"/>
              </a:rPr>
              <a:t>フィート）まで成長する。</a:t>
            </a:r>
            <a:endParaRPr lang="en" sz="1900" b="1" dirty="0">
              <a:latin typeface="+mn-ea"/>
            </a:endParaRPr>
          </a:p>
        </p:txBody>
      </p:sp>
      <p:cxnSp>
        <p:nvCxnSpPr>
          <p:cNvPr id="12" name="Conector recto 11">
            <a:extLst>
              <a:ext uri="{FF2B5EF4-FFF2-40B4-BE49-F238E27FC236}">
                <a16:creationId xmlns:a16="http://schemas.microsoft.com/office/drawing/2014/main" id="{5DA2ED06-56A0-49F9-68DB-3E63646D14A4}"/>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pic>
        <p:nvPicPr>
          <p:cNvPr id="14" name="Imagen 13" descr="Un dibujo de una persona&#10;&#10;Descripción generada automáticamente con confianza baja">
            <a:extLst>
              <a:ext uri="{FF2B5EF4-FFF2-40B4-BE49-F238E27FC236}">
                <a16:creationId xmlns:a16="http://schemas.microsoft.com/office/drawing/2014/main" id="{EA4DB86F-5B4E-8784-24CE-C5F41FEDA89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54242" y="1882154"/>
            <a:ext cx="2495550" cy="281733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16" name="Imagen 15" descr="Imagen que contiene persona, exterior, mujer, hombre&#10;&#10;Descripción generada automáticamente">
            <a:extLst>
              <a:ext uri="{FF2B5EF4-FFF2-40B4-BE49-F238E27FC236}">
                <a16:creationId xmlns:a16="http://schemas.microsoft.com/office/drawing/2014/main" id="{8C9D9AD6-0C2D-5C2F-77C2-EC1F271BF31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96123" y="4342925"/>
            <a:ext cx="2358736" cy="2358736"/>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CuadroTexto 23">
            <a:extLst>
              <a:ext uri="{FF2B5EF4-FFF2-40B4-BE49-F238E27FC236}">
                <a16:creationId xmlns:a16="http://schemas.microsoft.com/office/drawing/2014/main" id="{CE22B2D3-3591-86E5-CA8F-CC70D6D7F7B3}"/>
              </a:ext>
            </a:extLst>
          </p:cNvPr>
          <p:cNvSpPr txBox="1"/>
          <p:nvPr/>
        </p:nvSpPr>
        <p:spPr>
          <a:xfrm>
            <a:off x="114298" y="4383565"/>
            <a:ext cx="3462339" cy="677108"/>
          </a:xfrm>
          <a:prstGeom prst="rect">
            <a:avLst/>
          </a:prstGeom>
          <a:noFill/>
        </p:spPr>
        <p:txBody>
          <a:bodyPr wrap="square">
            <a:spAutoFit/>
          </a:bodyPr>
          <a:lstStyle/>
          <a:p>
            <a:pPr>
              <a:spcBef>
                <a:spcPts val="600"/>
              </a:spcBef>
            </a:pPr>
            <a:r>
              <a:rPr lang="ja-JP" altLang="en-US" sz="1900" b="1" dirty="0"/>
              <a:t>これは、信者の肥沃な土壌に植えられた福音の種である。</a:t>
            </a:r>
            <a:endParaRPr lang="en" sz="1900" b="1" dirty="0"/>
          </a:p>
        </p:txBody>
      </p:sp>
      <p:sp>
        <p:nvSpPr>
          <p:cNvPr id="26" name="CuadroTexto 25">
            <a:extLst>
              <a:ext uri="{FF2B5EF4-FFF2-40B4-BE49-F238E27FC236}">
                <a16:creationId xmlns:a16="http://schemas.microsoft.com/office/drawing/2014/main" id="{0896F7DA-969D-8457-DA5F-32F5268133E0}"/>
              </a:ext>
            </a:extLst>
          </p:cNvPr>
          <p:cNvSpPr txBox="1"/>
          <p:nvPr/>
        </p:nvSpPr>
        <p:spPr>
          <a:xfrm>
            <a:off x="6203157" y="4872841"/>
            <a:ext cx="5881686" cy="677108"/>
          </a:xfrm>
          <a:prstGeom prst="rect">
            <a:avLst/>
          </a:prstGeom>
          <a:noFill/>
        </p:spPr>
        <p:txBody>
          <a:bodyPr wrap="square">
            <a:spAutoFit/>
          </a:bodyPr>
          <a:lstStyle/>
          <a:p>
            <a:pPr>
              <a:spcBef>
                <a:spcPts val="600"/>
              </a:spcBef>
            </a:pPr>
            <a:r>
              <a:rPr lang="ja-JP" altLang="en-US" sz="1900" b="1" dirty="0">
                <a:latin typeface="+mn-ea"/>
              </a:rPr>
              <a:t>エルサレムの一室に、名前は記されていないが</a:t>
            </a:r>
            <a:r>
              <a:rPr lang="en-US" altLang="ja-JP" sz="1900" b="1" dirty="0">
                <a:latin typeface="+mn-ea"/>
              </a:rPr>
              <a:t>120</a:t>
            </a:r>
            <a:r>
              <a:rPr lang="ja-JP" altLang="en-US" sz="1900" b="1" dirty="0">
                <a:latin typeface="+mn-ea"/>
              </a:rPr>
              <a:t>人の弟子たちが隠れていたのだ。</a:t>
            </a:r>
            <a:endParaRPr lang="en" sz="1900" b="1" dirty="0">
              <a:latin typeface="+mn-ea"/>
            </a:endParaRPr>
          </a:p>
        </p:txBody>
      </p:sp>
      <p:sp>
        <p:nvSpPr>
          <p:cNvPr id="28" name="CuadroTexto 27">
            <a:extLst>
              <a:ext uri="{FF2B5EF4-FFF2-40B4-BE49-F238E27FC236}">
                <a16:creationId xmlns:a16="http://schemas.microsoft.com/office/drawing/2014/main" id="{CD957CFA-C2FB-A3FA-61DE-8DC062159A25}"/>
              </a:ext>
            </a:extLst>
          </p:cNvPr>
          <p:cNvSpPr txBox="1"/>
          <p:nvPr/>
        </p:nvSpPr>
        <p:spPr>
          <a:xfrm>
            <a:off x="6198734" y="1596180"/>
            <a:ext cx="3252775" cy="677108"/>
          </a:xfrm>
          <a:prstGeom prst="rect">
            <a:avLst/>
          </a:prstGeom>
          <a:noFill/>
        </p:spPr>
        <p:txBody>
          <a:bodyPr wrap="square">
            <a:spAutoFit/>
          </a:bodyPr>
          <a:lstStyle/>
          <a:p>
            <a:pPr>
              <a:spcBef>
                <a:spcPts val="600"/>
              </a:spcBef>
            </a:pPr>
            <a:r>
              <a:rPr lang="ja-JP" altLang="en-US" sz="1900" b="1" dirty="0">
                <a:latin typeface="+mn-ea"/>
              </a:rPr>
              <a:t>天の御国は小さなからし種に匹敵する（マコ</a:t>
            </a:r>
            <a:r>
              <a:rPr lang="en-US" altLang="ja-JP" sz="1900" b="1" dirty="0">
                <a:latin typeface="+mn-ea"/>
              </a:rPr>
              <a:t>4:30-31</a:t>
            </a:r>
            <a:r>
              <a:rPr lang="ja-JP" altLang="en-US" sz="1900" b="1" dirty="0">
                <a:latin typeface="+mn-ea"/>
              </a:rPr>
              <a:t>）。</a:t>
            </a:r>
            <a:endParaRPr lang="en" sz="1900" b="1" dirty="0">
              <a:latin typeface="+mn-ea"/>
            </a:endParaRPr>
          </a:p>
        </p:txBody>
      </p:sp>
      <p:sp>
        <p:nvSpPr>
          <p:cNvPr id="30" name="CuadroTexto 29">
            <a:extLst>
              <a:ext uri="{FF2B5EF4-FFF2-40B4-BE49-F238E27FC236}">
                <a16:creationId xmlns:a16="http://schemas.microsoft.com/office/drawing/2014/main" id="{F519F5FB-6051-0E07-9319-FF08FA4499B3}"/>
              </a:ext>
            </a:extLst>
          </p:cNvPr>
          <p:cNvSpPr txBox="1"/>
          <p:nvPr/>
        </p:nvSpPr>
        <p:spPr>
          <a:xfrm>
            <a:off x="6198734" y="5712030"/>
            <a:ext cx="5969141" cy="677108"/>
          </a:xfrm>
          <a:prstGeom prst="rect">
            <a:avLst/>
          </a:prstGeom>
          <a:noFill/>
        </p:spPr>
        <p:txBody>
          <a:bodyPr wrap="square">
            <a:spAutoFit/>
          </a:bodyPr>
          <a:lstStyle/>
          <a:p>
            <a:pPr>
              <a:spcBef>
                <a:spcPts val="600"/>
              </a:spcBef>
            </a:pPr>
            <a:r>
              <a:rPr lang="ja-JP" altLang="en-US" sz="1900" b="1" dirty="0"/>
              <a:t>しかし、その広がりは全世界に及び、信者の数が最も多い宗教となった。</a:t>
            </a:r>
            <a:endParaRPr lang="es-ES" sz="1900" dirty="0"/>
          </a:p>
        </p:txBody>
      </p:sp>
      <p:sp>
        <p:nvSpPr>
          <p:cNvPr id="13" name="CuadroTexto 12">
            <a:extLst>
              <a:ext uri="{FF2B5EF4-FFF2-40B4-BE49-F238E27FC236}">
                <a16:creationId xmlns:a16="http://schemas.microsoft.com/office/drawing/2014/main" id="{BB501A1F-FE54-8CA2-748A-928CE1284882}"/>
              </a:ext>
            </a:extLst>
          </p:cNvPr>
          <p:cNvSpPr txBox="1"/>
          <p:nvPr/>
        </p:nvSpPr>
        <p:spPr>
          <a:xfrm>
            <a:off x="114299" y="5226784"/>
            <a:ext cx="3462339" cy="1554272"/>
          </a:xfrm>
          <a:prstGeom prst="rect">
            <a:avLst/>
          </a:prstGeom>
          <a:noFill/>
        </p:spPr>
        <p:txBody>
          <a:bodyPr wrap="square">
            <a:spAutoFit/>
          </a:bodyPr>
          <a:lstStyle/>
          <a:p>
            <a:pPr>
              <a:spcBef>
                <a:spcPts val="600"/>
              </a:spcBef>
            </a:pPr>
            <a:r>
              <a:rPr lang="ja-JP" altLang="en-US" sz="1900" b="1" dirty="0">
                <a:latin typeface="+mn-ea"/>
              </a:rPr>
              <a:t>聖霊の働きによって、私たちは真理においてますます成長する</a:t>
            </a:r>
            <a:r>
              <a:rPr lang="en-US" altLang="ja-JP" sz="1900" b="1" dirty="0">
                <a:latin typeface="+mn-ea"/>
              </a:rPr>
              <a:t>......</a:t>
            </a:r>
            <a:r>
              <a:rPr lang="ja-JP" altLang="en-US" sz="1900" b="1" dirty="0">
                <a:latin typeface="+mn-ea"/>
              </a:rPr>
              <a:t>イエスが来られるまで（マコ</a:t>
            </a:r>
            <a:r>
              <a:rPr lang="en-US" altLang="ja-JP" sz="1900" b="1" dirty="0">
                <a:latin typeface="+mn-ea"/>
              </a:rPr>
              <a:t>4</a:t>
            </a:r>
            <a:r>
              <a:rPr lang="ja-JP" altLang="en-US" sz="1900" b="1" dirty="0">
                <a:latin typeface="+mn-ea"/>
              </a:rPr>
              <a:t>：</a:t>
            </a:r>
            <a:r>
              <a:rPr lang="en-US" altLang="ja-JP" sz="1900" b="1" dirty="0">
                <a:latin typeface="+mn-ea"/>
              </a:rPr>
              <a:t>29</a:t>
            </a:r>
            <a:r>
              <a:rPr lang="ja-JP" altLang="en-US" sz="1900" b="1" dirty="0">
                <a:latin typeface="+mn-ea"/>
              </a:rPr>
              <a:t>、マタ</a:t>
            </a:r>
            <a:r>
              <a:rPr lang="en-US" altLang="ja-JP" sz="1900" b="1" dirty="0">
                <a:latin typeface="+mn-ea"/>
              </a:rPr>
              <a:t>13</a:t>
            </a:r>
            <a:r>
              <a:rPr lang="ja-JP" altLang="en-US" sz="1900" b="1" dirty="0">
                <a:latin typeface="+mn-ea"/>
              </a:rPr>
              <a:t>：</a:t>
            </a:r>
            <a:r>
              <a:rPr lang="en-US" altLang="ja-JP" sz="1900" b="1" dirty="0">
                <a:latin typeface="+mn-ea"/>
              </a:rPr>
              <a:t>39</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124560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0B3A958-0776-44B9-B7C7-E8872E090D6B}"/>
                                            </p:graphicEl>
                                          </p:spTgt>
                                        </p:tgtEl>
                                        <p:attrNameLst>
                                          <p:attrName>style.visibility</p:attrName>
                                        </p:attrNameLst>
                                      </p:cBhvr>
                                      <p:to>
                                        <p:strVal val="visible"/>
                                      </p:to>
                                    </p:set>
                                    <p:anim calcmode="lin" valueType="num">
                                      <p:cBhvr>
                                        <p:cTn id="32" dur="500" fill="hold"/>
                                        <p:tgtEl>
                                          <p:spTgt spid="2">
                                            <p:graphicEl>
                                              <a:dgm id="{C0B3A958-0776-44B9-B7C7-E8872E090D6B}"/>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0B3A958-0776-44B9-B7C7-E8872E090D6B}"/>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0B3A958-0776-44B9-B7C7-E8872E090D6B}"/>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ABA808DD-1189-44FF-B581-DD7BBCE32F8A}"/>
                                            </p:graphicEl>
                                          </p:spTgt>
                                        </p:tgtEl>
                                        <p:attrNameLst>
                                          <p:attrName>style.visibility</p:attrName>
                                        </p:attrNameLst>
                                      </p:cBhvr>
                                      <p:to>
                                        <p:strVal val="visible"/>
                                      </p:to>
                                    </p:set>
                                    <p:animEffect transition="in" filter="wipe(left)">
                                      <p:cBhvr>
                                        <p:cTn id="38" dur="500"/>
                                        <p:tgtEl>
                                          <p:spTgt spid="2">
                                            <p:graphicEl>
                                              <a:dgm id="{ABA808DD-1189-44FF-B581-DD7BBCE32F8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1AC7A243-61B0-4E04-8942-4D8F704535D2}"/>
                                            </p:graphicEl>
                                          </p:spTgt>
                                        </p:tgtEl>
                                        <p:attrNameLst>
                                          <p:attrName>style.visibility</p:attrName>
                                        </p:attrNameLst>
                                      </p:cBhvr>
                                      <p:to>
                                        <p:strVal val="visible"/>
                                      </p:to>
                                    </p:set>
                                    <p:anim calcmode="lin" valueType="num">
                                      <p:cBhvr>
                                        <p:cTn id="43" dur="500" fill="hold"/>
                                        <p:tgtEl>
                                          <p:spTgt spid="2">
                                            <p:graphicEl>
                                              <a:dgm id="{1AC7A243-61B0-4E04-8942-4D8F704535D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1AC7A243-61B0-4E04-8942-4D8F704535D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1AC7A243-61B0-4E04-8942-4D8F704535D2}"/>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AA26D14-39E6-4E82-9B46-13471A44E430}"/>
                                            </p:graphicEl>
                                          </p:spTgt>
                                        </p:tgtEl>
                                        <p:attrNameLst>
                                          <p:attrName>style.visibility</p:attrName>
                                        </p:attrNameLst>
                                      </p:cBhvr>
                                      <p:to>
                                        <p:strVal val="visible"/>
                                      </p:to>
                                    </p:set>
                                    <p:animEffect transition="in" filter="wipe(left)">
                                      <p:cBhvr>
                                        <p:cTn id="49" dur="500"/>
                                        <p:tgtEl>
                                          <p:spTgt spid="2">
                                            <p:graphicEl>
                                              <a:dgm id="{9AA26D14-39E6-4E82-9B46-13471A44E43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22BDD43C-4E0C-456C-8FF6-04452655EE07}"/>
                                            </p:graphicEl>
                                          </p:spTgt>
                                        </p:tgtEl>
                                        <p:attrNameLst>
                                          <p:attrName>style.visibility</p:attrName>
                                        </p:attrNameLst>
                                      </p:cBhvr>
                                      <p:to>
                                        <p:strVal val="visible"/>
                                      </p:to>
                                    </p:set>
                                    <p:anim calcmode="lin" valueType="num">
                                      <p:cBhvr>
                                        <p:cTn id="54" dur="500" fill="hold"/>
                                        <p:tgtEl>
                                          <p:spTgt spid="2">
                                            <p:graphicEl>
                                              <a:dgm id="{22BDD43C-4E0C-456C-8FF6-04452655EE0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22BDD43C-4E0C-456C-8FF6-04452655EE0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22BDD43C-4E0C-456C-8FF6-04452655EE07}"/>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111DDA5F-B481-4D23-8A95-865B9A8A4D1D}"/>
                                            </p:graphicEl>
                                          </p:spTgt>
                                        </p:tgtEl>
                                        <p:attrNameLst>
                                          <p:attrName>style.visibility</p:attrName>
                                        </p:attrNameLst>
                                      </p:cBhvr>
                                      <p:to>
                                        <p:strVal val="visible"/>
                                      </p:to>
                                    </p:set>
                                    <p:animEffect transition="in" filter="wipe(left)">
                                      <p:cBhvr>
                                        <p:cTn id="60" dur="500"/>
                                        <p:tgtEl>
                                          <p:spTgt spid="2">
                                            <p:graphicEl>
                                              <a:dgm id="{111DDA5F-B481-4D23-8A95-865B9A8A4D1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fltVal val="0"/>
                                          </p:val>
                                        </p:tav>
                                        <p:tav tm="100000">
                                          <p:val>
                                            <p:strVal val="#ppt_w"/>
                                          </p:val>
                                        </p:tav>
                                      </p:tavLst>
                                    </p:anim>
                                    <p:anim calcmode="lin" valueType="num">
                                      <p:cBhvr>
                                        <p:cTn id="66" dur="1000" fill="hold"/>
                                        <p:tgtEl>
                                          <p:spTgt spid="16"/>
                                        </p:tgtEl>
                                        <p:attrNameLst>
                                          <p:attrName>ppt_h</p:attrName>
                                        </p:attrNameLst>
                                      </p:cBhvr>
                                      <p:tavLst>
                                        <p:tav tm="0">
                                          <p:val>
                                            <p:fltVal val="0"/>
                                          </p:val>
                                        </p:tav>
                                        <p:tav tm="100000">
                                          <p:val>
                                            <p:strVal val="#ppt_h"/>
                                          </p:val>
                                        </p:tav>
                                      </p:tavLst>
                                    </p:anim>
                                    <p:anim calcmode="lin" valueType="num">
                                      <p:cBhvr>
                                        <p:cTn id="67" dur="1000" fill="hold"/>
                                        <p:tgtEl>
                                          <p:spTgt spid="16"/>
                                        </p:tgtEl>
                                        <p:attrNameLst>
                                          <p:attrName>style.rotation</p:attrName>
                                        </p:attrNameLst>
                                      </p:cBhvr>
                                      <p:tavLst>
                                        <p:tav tm="0">
                                          <p:val>
                                            <p:fltVal val="90"/>
                                          </p:val>
                                        </p:tav>
                                        <p:tav tm="100000">
                                          <p:val>
                                            <p:fltVal val="0"/>
                                          </p:val>
                                        </p:tav>
                                      </p:tavLst>
                                    </p:anim>
                                    <p:animEffect transition="in" filter="fade">
                                      <p:cBhvr>
                                        <p:cTn id="68" dur="1000"/>
                                        <p:tgtEl>
                                          <p:spTgt spid="16"/>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left)">
                                      <p:cBhvr>
                                        <p:cTn id="104" dur="500"/>
                                        <p:tgtEl>
                                          <p:spTgt spid="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left)">
                                      <p:cBhvr>
                                        <p:cTn id="109" dur="500"/>
                                        <p:tgtEl>
                                          <p:spTgt spid="2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wipe(left)">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uiExpand="1">
        <p:bldSub>
          <a:bldDgm bld="one"/>
        </p:bldSub>
      </p:bldGraphic>
      <p:bldP spid="7" grpId="0"/>
      <p:bldP spid="8" grpId="0" animBg="1"/>
      <p:bldP spid="9" grpId="0"/>
      <p:bldP spid="24" grpId="0"/>
      <p:bldP spid="26" grpId="0"/>
      <p:bldP spid="28" grpId="0"/>
      <p:bldP spid="3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DD77B-F9F2-4FE4-C416-0EDE02EEF7BE}"/>
              </a:ext>
            </a:extLst>
          </p:cNvPr>
          <p:cNvSpPr>
            <a:spLocks noGrp="1"/>
          </p:cNvSpPr>
          <p:nvPr>
            <p:ph type="title"/>
          </p:nvPr>
        </p:nvSpPr>
        <p:spPr>
          <a:xfrm>
            <a:off x="838200" y="2766218"/>
            <a:ext cx="10515600" cy="1325563"/>
          </a:xfrm>
        </p:spPr>
        <p:txBody>
          <a:bodyPr>
            <a:normAutofit fontScale="90000"/>
          </a:bodyPr>
          <a:lstStyle/>
          <a:p>
            <a:pPr algn="ctr"/>
            <a:r>
              <a:rPr lang="ja-JP" altLang="en-US" dirty="0"/>
              <a:t>「御国のこの福音はあらゆる民への証しとして、全世界に宣べ伝えられる」</a:t>
            </a:r>
            <a:br>
              <a:rPr lang="en-US" altLang="ja-JP" dirty="0"/>
            </a:br>
            <a:r>
              <a:rPr lang="en-US" altLang="ja-JP" dirty="0"/>
              <a:t>〔</a:t>
            </a:r>
            <a:r>
              <a:rPr lang="ja-JP" altLang="en-US" dirty="0"/>
              <a:t>口語訳「こ の御国の福音は、すべての民に対してあかしをするために、全世界に宣べ伝えられる であろう」</a:t>
            </a:r>
            <a:r>
              <a:rPr lang="en-US" altLang="ja-JP" dirty="0"/>
              <a:t>〕(</a:t>
            </a:r>
            <a:r>
              <a:rPr lang="ja-JP" altLang="en-US" dirty="0"/>
              <a:t>マタ </a:t>
            </a:r>
            <a:r>
              <a:rPr lang="en-US" altLang="ja-JP" dirty="0"/>
              <a:t>24:14)</a:t>
            </a:r>
            <a:r>
              <a:rPr lang="ja-JP" altLang="en-US" dirty="0"/>
              <a:t>。</a:t>
            </a:r>
            <a:br>
              <a:rPr lang="en-US" altLang="ja-JP" dirty="0"/>
            </a:br>
            <a:r>
              <a:rPr lang="ja-JP" altLang="en-US" dirty="0"/>
              <a:t>イエスがこの預言をされたときの</a:t>
            </a:r>
            <a:br>
              <a:rPr lang="en-US" altLang="ja-JP" dirty="0"/>
            </a:br>
            <a:r>
              <a:rPr lang="ja-JP" altLang="en-US" dirty="0"/>
              <a:t>「教会」がどんなものであ ったか、</a:t>
            </a:r>
            <a:br>
              <a:rPr lang="en-US" altLang="ja-JP" dirty="0"/>
            </a:br>
            <a:r>
              <a:rPr lang="ja-JP" altLang="en-US" dirty="0"/>
              <a:t>考えてみてください。</a:t>
            </a:r>
            <a:br>
              <a:rPr lang="en-US" altLang="ja-JP" dirty="0"/>
            </a:br>
            <a:r>
              <a:rPr lang="ja-JP" altLang="en-US" dirty="0"/>
              <a:t>なぜこれは驚くべき預言なのですか？</a:t>
            </a:r>
            <a:endParaRPr kumimoji="1" lang="ja-JP" altLang="en-US" dirty="0"/>
          </a:p>
        </p:txBody>
      </p:sp>
    </p:spTree>
    <p:extLst>
      <p:ext uri="{BB962C8B-B14F-4D97-AF65-F5344CB8AC3E}">
        <p14:creationId xmlns:p14="http://schemas.microsoft.com/office/powerpoint/2010/main" val="346231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639694-5BEF-CF76-0265-637437A0C8DF}"/>
              </a:ext>
            </a:extLst>
          </p:cNvPr>
          <p:cNvSpPr txBox="1"/>
          <p:nvPr/>
        </p:nvSpPr>
        <p:spPr>
          <a:xfrm>
            <a:off x="1268445" y="676074"/>
            <a:ext cx="9500075" cy="3785652"/>
          </a:xfrm>
          <a:prstGeom prst="rect">
            <a:avLst/>
          </a:prstGeom>
          <a:noFill/>
        </p:spPr>
        <p:txBody>
          <a:bodyPr wrap="square">
            <a:spAutoFit/>
          </a:bodyPr>
          <a:lstStyle/>
          <a:p>
            <a:pPr>
              <a:spcBef>
                <a:spcPts val="600"/>
              </a:spcBef>
            </a:pPr>
            <a:r>
              <a:rPr lang="ja-JP" altLang="en-US" sz="2400" b="1" dirty="0"/>
              <a:t>「たとえ話や比較の中に、神の真理を伝える最良の方法を見出された。簡単な言葉で、自然界から引き出された図や挿し絵を用いて、霊的な真理を聴衆に開き、その言葉を人生や経験や自然の感動的な情景と結びつけなければ、彼らの頭から過ぎ去り、跡形もなかったであろう貴重な原理を表現された。このようにして、主は聴衆の　関心を呼び起こし、探究心を起こさせ、聴衆の注意を完全に引き　つけると、真理の証しを聴衆にはっきりと印象づけたのである。　このようにして、彼は心に十分な印象を与えることができたので、その後、彼の聴衆は、彼が教訓と結びつけた事柄を見つめ、神の　教師の言葉を思い起こすことができたのである。」</a:t>
            </a:r>
            <a:endParaRPr lang="en" sz="2400" b="1" dirty="0">
              <a:solidFill>
                <a:srgbClr val="354800"/>
              </a:solidFill>
              <a:latin typeface="Constantia" panose="02030602050306030303" pitchFamily="18" charset="0"/>
            </a:endParaRPr>
          </a:p>
        </p:txBody>
      </p:sp>
      <p:sp>
        <p:nvSpPr>
          <p:cNvPr id="4" name="CuadroTexto 3">
            <a:extLst>
              <a:ext uri="{FF2B5EF4-FFF2-40B4-BE49-F238E27FC236}">
                <a16:creationId xmlns:a16="http://schemas.microsoft.com/office/drawing/2014/main" id="{93387825-029F-6CD4-E069-AAC21188EC30}"/>
              </a:ext>
            </a:extLst>
          </p:cNvPr>
          <p:cNvSpPr txBox="1"/>
          <p:nvPr/>
        </p:nvSpPr>
        <p:spPr>
          <a:xfrm>
            <a:off x="5003654" y="6012649"/>
            <a:ext cx="5964453" cy="338554"/>
          </a:xfrm>
          <a:prstGeom prst="rect">
            <a:avLst/>
          </a:prstGeom>
          <a:noFill/>
        </p:spPr>
        <p:txBody>
          <a:bodyPr wrap="none" rtlCol="0">
            <a:spAutoFit/>
          </a:bodyPr>
          <a:lstStyle/>
          <a:p>
            <a:pPr algn="r"/>
            <a:r>
              <a:rPr lang="en" sz="1600" b="1" dirty="0">
                <a:solidFill>
                  <a:srgbClr val="354800"/>
                </a:solidFill>
              </a:rPr>
              <a:t>EGW ( Fundamentals of Christian Education, 236)</a:t>
            </a:r>
            <a:r>
              <a:rPr lang="ja-JP" altLang="en-US" sz="1600" b="1">
                <a:solidFill>
                  <a:srgbClr val="354800"/>
                </a:solidFill>
              </a:rPr>
              <a:t>（非公式訳）</a:t>
            </a:r>
            <a:endParaRPr lang="es-ES" sz="1600" b="1" dirty="0">
              <a:solidFill>
                <a:srgbClr val="354800"/>
              </a:solidFill>
            </a:endParaRPr>
          </a:p>
        </p:txBody>
      </p:sp>
    </p:spTree>
    <p:extLst>
      <p:ext uri="{BB962C8B-B14F-4D97-AF65-F5344CB8AC3E}">
        <p14:creationId xmlns:p14="http://schemas.microsoft.com/office/powerpoint/2010/main" val="36944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29C59CE-9D5A-4E64-9F64-161998AB2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CE68F091-164F-4E23-76B4-27AC8BC7CBFD}"/>
              </a:ext>
            </a:extLst>
          </p:cNvPr>
          <p:cNvPicPr>
            <a:picLocks noGrp="1" noRot="1" noChangeAspect="1" noMove="1" noResize="1" noEditPoints="1" noAdjustHandles="1" noChangeArrowheads="1" noChangeShapeType="1" noCrop="1"/>
          </p:cNvPicPr>
          <p:nvPr/>
        </p:nvPicPr>
        <p:blipFill rotWithShape="1">
          <a:blip r:embed="rId2"/>
          <a:srcRect l="18833" r="18833"/>
          <a:stretch/>
        </p:blipFill>
        <p:spPr>
          <a:xfrm>
            <a:off x="2" y="2"/>
            <a:ext cx="3326945" cy="4002913"/>
          </a:xfrm>
          <a:custGeom>
            <a:avLst/>
            <a:gdLst/>
            <a:ahLst/>
            <a:cxnLst/>
            <a:rect l="l" t="t" r="r" b="b"/>
            <a:pathLst>
              <a:path w="2873113" h="252015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a:effectLst>
            <a:outerShdw blurRad="50800" dist="38100" dir="2700000" algn="tl" rotWithShape="0">
              <a:prstClr val="black">
                <a:alpha val="40000"/>
              </a:prstClr>
            </a:outerShdw>
          </a:effectLst>
        </p:spPr>
      </p:pic>
      <p:pic>
        <p:nvPicPr>
          <p:cNvPr id="2" name="Imagen 1" descr="Un grupo de personas con paraguas en la calle&#10;&#10;Descripción generada automáticamente">
            <a:extLst>
              <a:ext uri="{FF2B5EF4-FFF2-40B4-BE49-F238E27FC236}">
                <a16:creationId xmlns:a16="http://schemas.microsoft.com/office/drawing/2014/main" id="{8EB88AA6-7C66-FB7C-E53A-6D1F0994885D}"/>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287" b="1287"/>
          <a:stretch/>
        </p:blipFill>
        <p:spPr>
          <a:xfrm>
            <a:off x="3479536" y="0"/>
            <a:ext cx="3292739" cy="4010015"/>
          </a:xfrm>
          <a:custGeom>
            <a:avLst/>
            <a:gdLst/>
            <a:ahLst/>
            <a:cxnLst/>
            <a:rect l="l" t="t" r="r" b="b"/>
            <a:pathLst>
              <a:path w="2843573" h="2524634">
                <a:moveTo>
                  <a:pt x="26682" y="0"/>
                </a:moveTo>
                <a:lnTo>
                  <a:pt x="2822452" y="0"/>
                </a:lnTo>
                <a:lnTo>
                  <a:pt x="2820993" y="10824"/>
                </a:lnTo>
                <a:cubicBezTo>
                  <a:pt x="2808235" y="122326"/>
                  <a:pt x="2818697" y="233190"/>
                  <a:pt x="2829285" y="343799"/>
                </a:cubicBezTo>
                <a:cubicBezTo>
                  <a:pt x="2840997" y="479092"/>
                  <a:pt x="2837348" y="615270"/>
                  <a:pt x="2818441" y="749749"/>
                </a:cubicBezTo>
                <a:cubicBezTo>
                  <a:pt x="2807788" y="840800"/>
                  <a:pt x="2808044" y="932796"/>
                  <a:pt x="2819207" y="1023783"/>
                </a:cubicBezTo>
                <a:cubicBezTo>
                  <a:pt x="2837578" y="1193205"/>
                  <a:pt x="2863349" y="1363775"/>
                  <a:pt x="2819207" y="1534090"/>
                </a:cubicBezTo>
                <a:cubicBezTo>
                  <a:pt x="2800453" y="1606554"/>
                  <a:pt x="2806449" y="1682589"/>
                  <a:pt x="2816911" y="1756456"/>
                </a:cubicBezTo>
                <a:cubicBezTo>
                  <a:pt x="2833853" y="1883025"/>
                  <a:pt x="2834796" y="2011227"/>
                  <a:pt x="2819717" y="2138038"/>
                </a:cubicBezTo>
                <a:cubicBezTo>
                  <a:pt x="2811335" y="2205118"/>
                  <a:pt x="2811679" y="2273002"/>
                  <a:pt x="2820738" y="2339992"/>
                </a:cubicBezTo>
                <a:cubicBezTo>
                  <a:pt x="2827117" y="2381582"/>
                  <a:pt x="2826415" y="2423364"/>
                  <a:pt x="2825315" y="2465177"/>
                </a:cubicBezTo>
                <a:lnTo>
                  <a:pt x="2825058" y="2479654"/>
                </a:lnTo>
                <a:lnTo>
                  <a:pt x="2679762" y="2483128"/>
                </a:lnTo>
                <a:cubicBezTo>
                  <a:pt x="2618897" y="2485860"/>
                  <a:pt x="2558084" y="2490067"/>
                  <a:pt x="2497351" y="2496347"/>
                </a:cubicBezTo>
                <a:cubicBezTo>
                  <a:pt x="2332771" y="2513422"/>
                  <a:pt x="2168953" y="2506649"/>
                  <a:pt x="2004501" y="2503544"/>
                </a:cubicBezTo>
                <a:cubicBezTo>
                  <a:pt x="1819728" y="2500017"/>
                  <a:pt x="1634831" y="2501710"/>
                  <a:pt x="1450058" y="2501710"/>
                </a:cubicBezTo>
                <a:cubicBezTo>
                  <a:pt x="1369673" y="2501992"/>
                  <a:pt x="1289796" y="2497193"/>
                  <a:pt x="1209792" y="2489009"/>
                </a:cubicBezTo>
                <a:cubicBezTo>
                  <a:pt x="1093723" y="2477295"/>
                  <a:pt x="978288" y="2491407"/>
                  <a:pt x="863997" y="2510177"/>
                </a:cubicBezTo>
                <a:cubicBezTo>
                  <a:pt x="784361" y="2521298"/>
                  <a:pt x="704102" y="2526010"/>
                  <a:pt x="623857" y="2524289"/>
                </a:cubicBezTo>
                <a:cubicBezTo>
                  <a:pt x="427783" y="2524430"/>
                  <a:pt x="232091" y="2514693"/>
                  <a:pt x="36524" y="2497052"/>
                </a:cubicBezTo>
                <a:lnTo>
                  <a:pt x="13350" y="2496674"/>
                </a:lnTo>
                <a:lnTo>
                  <a:pt x="17533" y="2292198"/>
                </a:lnTo>
                <a:cubicBezTo>
                  <a:pt x="19808" y="2209062"/>
                  <a:pt x="21290" y="2125926"/>
                  <a:pt x="17874" y="2042789"/>
                </a:cubicBezTo>
                <a:cubicBezTo>
                  <a:pt x="8899" y="1823109"/>
                  <a:pt x="-1415" y="1603430"/>
                  <a:pt x="13052" y="1383876"/>
                </a:cubicBezTo>
                <a:cubicBezTo>
                  <a:pt x="22963" y="1233390"/>
                  <a:pt x="35957" y="1082147"/>
                  <a:pt x="31938" y="930905"/>
                </a:cubicBezTo>
                <a:cubicBezTo>
                  <a:pt x="27652" y="775629"/>
                  <a:pt x="13587" y="620983"/>
                  <a:pt x="3274" y="466086"/>
                </a:cubicBezTo>
                <a:cubicBezTo>
                  <a:pt x="-4187" y="352451"/>
                  <a:pt x="1117" y="238378"/>
                  <a:pt x="19079" y="125790"/>
                </a:cubicBezTo>
                <a:cubicBezTo>
                  <a:pt x="25442" y="85647"/>
                  <a:pt x="27250" y="45378"/>
                  <a:pt x="26899" y="5094"/>
                </a:cubicBezTo>
                <a:close/>
              </a:path>
            </a:pathLst>
          </a:custGeom>
          <a:effectLst>
            <a:outerShdw blurRad="50800" dist="38100" dir="2700000" algn="tl" rotWithShape="0">
              <a:prstClr val="black">
                <a:alpha val="40000"/>
              </a:prstClr>
            </a:outerShdw>
          </a:effectLst>
        </p:spPr>
      </p:pic>
      <p:sp>
        <p:nvSpPr>
          <p:cNvPr id="6" name="sketch line">
            <a:extLst>
              <a:ext uri="{FF2B5EF4-FFF2-40B4-BE49-F238E27FC236}">
                <a16:creationId xmlns:a16="http://schemas.microsoft.com/office/drawing/2014/main" id="{21D3D9F9-59C8-7816-EE36-EFAE51048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6924863" y="6642834"/>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sketch line">
            <a:extLst>
              <a:ext uri="{FF2B5EF4-FFF2-40B4-BE49-F238E27FC236}">
                <a16:creationId xmlns:a16="http://schemas.microsoft.com/office/drawing/2014/main" id="{2EA3E16E-E32B-4992-ADBC-EA9C33A6F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924864" y="169447"/>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A139D524-80B8-6788-7205-7F9A18A04CFE}"/>
              </a:ext>
            </a:extLst>
          </p:cNvPr>
          <p:cNvPicPr>
            <a:picLocks noChangeAspect="1"/>
          </p:cNvPicPr>
          <p:nvPr/>
        </p:nvPicPr>
        <p:blipFill rotWithShape="1">
          <a:blip r:embed="rId4"/>
          <a:srcRect l="-11" t="38142" r="11"/>
          <a:stretch/>
        </p:blipFill>
        <p:spPr>
          <a:xfrm>
            <a:off x="1" y="4105274"/>
            <a:ext cx="6772274" cy="2752723"/>
          </a:xfrm>
          <a:custGeom>
            <a:avLst/>
            <a:gdLst/>
            <a:ahLst/>
            <a:cxnLst/>
            <a:rect l="l" t="t" r="r" b="b"/>
            <a:pathLst>
              <a:path w="5909625" h="4141924">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84C2E976-D658-63CD-BFF1-C173FAF02370}"/>
              </a:ext>
            </a:extLst>
          </p:cNvPr>
          <p:cNvSpPr txBox="1"/>
          <p:nvPr/>
        </p:nvSpPr>
        <p:spPr>
          <a:xfrm>
            <a:off x="7072923" y="271582"/>
            <a:ext cx="4957151" cy="6370975"/>
          </a:xfrm>
          <a:prstGeom prst="rect">
            <a:avLst/>
          </a:prstGeom>
          <a:noFill/>
        </p:spPr>
        <p:txBody>
          <a:bodyPr wrap="square">
            <a:spAutoFit/>
            <a:scene3d>
              <a:camera prst="orthographicFront"/>
              <a:lightRig rig="soft" dir="t">
                <a:rot lat="0" lon="0" rev="15600000"/>
              </a:lightRig>
            </a:scene3d>
            <a:sp3d extrusionH="57150" contourW="12700" prstMaterial="softEdge">
              <a:bevelT w="25400" h="38100"/>
              <a:contourClr>
                <a:schemeClr val="accent4">
                  <a:lumMod val="5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また彼らに言われた、「聞くことがらに注意しなさい。あなたがたの量るそのはかりで、自分にも量り与えられ、その上になお増し加えられるであろう。</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だれでも、持っている人は更に与えられ、持っていない人は、持っているものまでも取り上げられるであろう」。 </a:t>
            </a:r>
            <a:endParaRPr kumimoji="0" lang="en-US" altLang="ja-JP"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a:t>
            </a:r>
            <a:r>
              <a:rPr kumimoji="0" lang="ja-JP" altLang="en-U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マルコ</a:t>
            </a:r>
            <a:r>
              <a:rPr kumimoji="0" lang="es-E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4:24, 25</a:t>
            </a:r>
            <a:r>
              <a:rPr kumimoji="0" lang="ja-JP" altLang="en-U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口語訳</a:t>
            </a:r>
            <a:r>
              <a:rPr kumimoji="0" lang="es-E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4129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29C59CE-9D5A-4E64-9F64-161998AB2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CE68F091-164F-4E23-76B4-27AC8BC7CBFD}"/>
              </a:ext>
            </a:extLst>
          </p:cNvPr>
          <p:cNvPicPr>
            <a:picLocks noGrp="1" noRot="1" noChangeAspect="1" noMove="1" noResize="1" noEditPoints="1" noAdjustHandles="1" noChangeArrowheads="1" noChangeShapeType="1" noCrop="1"/>
          </p:cNvPicPr>
          <p:nvPr/>
        </p:nvPicPr>
        <p:blipFill rotWithShape="1">
          <a:blip r:embed="rId2"/>
          <a:srcRect l="18833" r="18833"/>
          <a:stretch/>
        </p:blipFill>
        <p:spPr>
          <a:xfrm>
            <a:off x="2" y="2"/>
            <a:ext cx="3326945" cy="4002913"/>
          </a:xfrm>
          <a:custGeom>
            <a:avLst/>
            <a:gdLst/>
            <a:ahLst/>
            <a:cxnLst/>
            <a:rect l="l" t="t" r="r" b="b"/>
            <a:pathLst>
              <a:path w="2873113" h="252015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a:effectLst>
            <a:outerShdw blurRad="50800" dist="38100" dir="2700000" algn="tl" rotWithShape="0">
              <a:prstClr val="black">
                <a:alpha val="40000"/>
              </a:prstClr>
            </a:outerShdw>
          </a:effectLst>
        </p:spPr>
      </p:pic>
      <p:pic>
        <p:nvPicPr>
          <p:cNvPr id="2" name="Imagen 1" descr="Un grupo de personas con paraguas en la calle&#10;&#10;Descripción generada automáticamente">
            <a:extLst>
              <a:ext uri="{FF2B5EF4-FFF2-40B4-BE49-F238E27FC236}">
                <a16:creationId xmlns:a16="http://schemas.microsoft.com/office/drawing/2014/main" id="{8EB88AA6-7C66-FB7C-E53A-6D1F0994885D}"/>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287" b="1287"/>
          <a:stretch/>
        </p:blipFill>
        <p:spPr>
          <a:xfrm>
            <a:off x="3479536" y="0"/>
            <a:ext cx="3292739" cy="4010015"/>
          </a:xfrm>
          <a:custGeom>
            <a:avLst/>
            <a:gdLst/>
            <a:ahLst/>
            <a:cxnLst/>
            <a:rect l="l" t="t" r="r" b="b"/>
            <a:pathLst>
              <a:path w="2843573" h="2524634">
                <a:moveTo>
                  <a:pt x="26682" y="0"/>
                </a:moveTo>
                <a:lnTo>
                  <a:pt x="2822452" y="0"/>
                </a:lnTo>
                <a:lnTo>
                  <a:pt x="2820993" y="10824"/>
                </a:lnTo>
                <a:cubicBezTo>
                  <a:pt x="2808235" y="122326"/>
                  <a:pt x="2818697" y="233190"/>
                  <a:pt x="2829285" y="343799"/>
                </a:cubicBezTo>
                <a:cubicBezTo>
                  <a:pt x="2840997" y="479092"/>
                  <a:pt x="2837348" y="615270"/>
                  <a:pt x="2818441" y="749749"/>
                </a:cubicBezTo>
                <a:cubicBezTo>
                  <a:pt x="2807788" y="840800"/>
                  <a:pt x="2808044" y="932796"/>
                  <a:pt x="2819207" y="1023783"/>
                </a:cubicBezTo>
                <a:cubicBezTo>
                  <a:pt x="2837578" y="1193205"/>
                  <a:pt x="2863349" y="1363775"/>
                  <a:pt x="2819207" y="1534090"/>
                </a:cubicBezTo>
                <a:cubicBezTo>
                  <a:pt x="2800453" y="1606554"/>
                  <a:pt x="2806449" y="1682589"/>
                  <a:pt x="2816911" y="1756456"/>
                </a:cubicBezTo>
                <a:cubicBezTo>
                  <a:pt x="2833853" y="1883025"/>
                  <a:pt x="2834796" y="2011227"/>
                  <a:pt x="2819717" y="2138038"/>
                </a:cubicBezTo>
                <a:cubicBezTo>
                  <a:pt x="2811335" y="2205118"/>
                  <a:pt x="2811679" y="2273002"/>
                  <a:pt x="2820738" y="2339992"/>
                </a:cubicBezTo>
                <a:cubicBezTo>
                  <a:pt x="2827117" y="2381582"/>
                  <a:pt x="2826415" y="2423364"/>
                  <a:pt x="2825315" y="2465177"/>
                </a:cubicBezTo>
                <a:lnTo>
                  <a:pt x="2825058" y="2479654"/>
                </a:lnTo>
                <a:lnTo>
                  <a:pt x="2679762" y="2483128"/>
                </a:lnTo>
                <a:cubicBezTo>
                  <a:pt x="2618897" y="2485860"/>
                  <a:pt x="2558084" y="2490067"/>
                  <a:pt x="2497351" y="2496347"/>
                </a:cubicBezTo>
                <a:cubicBezTo>
                  <a:pt x="2332771" y="2513422"/>
                  <a:pt x="2168953" y="2506649"/>
                  <a:pt x="2004501" y="2503544"/>
                </a:cubicBezTo>
                <a:cubicBezTo>
                  <a:pt x="1819728" y="2500017"/>
                  <a:pt x="1634831" y="2501710"/>
                  <a:pt x="1450058" y="2501710"/>
                </a:cubicBezTo>
                <a:cubicBezTo>
                  <a:pt x="1369673" y="2501992"/>
                  <a:pt x="1289796" y="2497193"/>
                  <a:pt x="1209792" y="2489009"/>
                </a:cubicBezTo>
                <a:cubicBezTo>
                  <a:pt x="1093723" y="2477295"/>
                  <a:pt x="978288" y="2491407"/>
                  <a:pt x="863997" y="2510177"/>
                </a:cubicBezTo>
                <a:cubicBezTo>
                  <a:pt x="784361" y="2521298"/>
                  <a:pt x="704102" y="2526010"/>
                  <a:pt x="623857" y="2524289"/>
                </a:cubicBezTo>
                <a:cubicBezTo>
                  <a:pt x="427783" y="2524430"/>
                  <a:pt x="232091" y="2514693"/>
                  <a:pt x="36524" y="2497052"/>
                </a:cubicBezTo>
                <a:lnTo>
                  <a:pt x="13350" y="2496674"/>
                </a:lnTo>
                <a:lnTo>
                  <a:pt x="17533" y="2292198"/>
                </a:lnTo>
                <a:cubicBezTo>
                  <a:pt x="19808" y="2209062"/>
                  <a:pt x="21290" y="2125926"/>
                  <a:pt x="17874" y="2042789"/>
                </a:cubicBezTo>
                <a:cubicBezTo>
                  <a:pt x="8899" y="1823109"/>
                  <a:pt x="-1415" y="1603430"/>
                  <a:pt x="13052" y="1383876"/>
                </a:cubicBezTo>
                <a:cubicBezTo>
                  <a:pt x="22963" y="1233390"/>
                  <a:pt x="35957" y="1082147"/>
                  <a:pt x="31938" y="930905"/>
                </a:cubicBezTo>
                <a:cubicBezTo>
                  <a:pt x="27652" y="775629"/>
                  <a:pt x="13587" y="620983"/>
                  <a:pt x="3274" y="466086"/>
                </a:cubicBezTo>
                <a:cubicBezTo>
                  <a:pt x="-4187" y="352451"/>
                  <a:pt x="1117" y="238378"/>
                  <a:pt x="19079" y="125790"/>
                </a:cubicBezTo>
                <a:cubicBezTo>
                  <a:pt x="25442" y="85647"/>
                  <a:pt x="27250" y="45378"/>
                  <a:pt x="26899" y="5094"/>
                </a:cubicBezTo>
                <a:close/>
              </a:path>
            </a:pathLst>
          </a:custGeom>
          <a:effectLst>
            <a:outerShdw blurRad="50800" dist="38100" dir="2700000" algn="tl" rotWithShape="0">
              <a:prstClr val="black">
                <a:alpha val="40000"/>
              </a:prstClr>
            </a:outerShdw>
          </a:effectLst>
        </p:spPr>
      </p:pic>
      <p:sp>
        <p:nvSpPr>
          <p:cNvPr id="6" name="sketch line">
            <a:extLst>
              <a:ext uri="{FF2B5EF4-FFF2-40B4-BE49-F238E27FC236}">
                <a16:creationId xmlns:a16="http://schemas.microsoft.com/office/drawing/2014/main" id="{21D3D9F9-59C8-7816-EE36-EFAE51048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6924863" y="6642834"/>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sketch line">
            <a:extLst>
              <a:ext uri="{FF2B5EF4-FFF2-40B4-BE49-F238E27FC236}">
                <a16:creationId xmlns:a16="http://schemas.microsoft.com/office/drawing/2014/main" id="{2EA3E16E-E32B-4992-ADBC-EA9C33A6F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924864" y="169447"/>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A139D524-80B8-6788-7205-7F9A18A04CFE}"/>
              </a:ext>
            </a:extLst>
          </p:cNvPr>
          <p:cNvPicPr>
            <a:picLocks noChangeAspect="1"/>
          </p:cNvPicPr>
          <p:nvPr/>
        </p:nvPicPr>
        <p:blipFill rotWithShape="1">
          <a:blip r:embed="rId4"/>
          <a:srcRect l="-11" t="38142" r="11"/>
          <a:stretch/>
        </p:blipFill>
        <p:spPr>
          <a:xfrm>
            <a:off x="1" y="4105274"/>
            <a:ext cx="6772274" cy="2752723"/>
          </a:xfrm>
          <a:custGeom>
            <a:avLst/>
            <a:gdLst/>
            <a:ahLst/>
            <a:cxnLst/>
            <a:rect l="l" t="t" r="r" b="b"/>
            <a:pathLst>
              <a:path w="5909625" h="4141924">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84C2E976-D658-63CD-BFF1-C173FAF02370}"/>
              </a:ext>
            </a:extLst>
          </p:cNvPr>
          <p:cNvSpPr txBox="1"/>
          <p:nvPr/>
        </p:nvSpPr>
        <p:spPr>
          <a:xfrm>
            <a:off x="7104185" y="418098"/>
            <a:ext cx="4634523" cy="5878532"/>
          </a:xfrm>
          <a:prstGeom prst="rect">
            <a:avLst/>
          </a:prstGeom>
          <a:noFill/>
        </p:spPr>
        <p:txBody>
          <a:bodyPr wrap="square">
            <a:spAutoFit/>
            <a:scene3d>
              <a:camera prst="orthographicFront"/>
              <a:lightRig rig="soft" dir="t">
                <a:rot lat="0" lon="0" rev="15600000"/>
              </a:lightRig>
            </a:scene3d>
            <a:sp3d extrusionH="57150" contourW="12700" prstMaterial="softEdge">
              <a:bevelT w="25400" h="38100"/>
              <a:contourClr>
                <a:schemeClr val="accent4">
                  <a:lumMod val="5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また、彼らに言われた。「何を聞いているかに注意しなさい。あなたがたは自分の量る秤で量り与えられ、更にたくさん与えられる。</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n-US" altLang="ja-JP"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4:25 </a:t>
            </a:r>
            <a:r>
              <a:rPr kumimoji="0" lang="ja-JP" alt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持っている人は更に与えられ、持っていない人は持っているものまでも取り上げられる。」</a:t>
            </a:r>
            <a:endParaRPr kumimoji="0" lang="en-US" altLang="ja-JP"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a:t>
            </a:r>
            <a:r>
              <a:rPr kumimoji="0" lang="ja-JP" altLang="en-U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マルコ</a:t>
            </a:r>
            <a:r>
              <a:rPr kumimoji="0" lang="es-E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4:24, 25</a:t>
            </a:r>
            <a:r>
              <a:rPr kumimoji="0" lang="ja-JP" altLang="en-U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新共同訳</a:t>
            </a:r>
            <a:r>
              <a:rPr kumimoji="0" lang="es-E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646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00118D5-D531-B1AA-8703-B9665B9AC90B}"/>
              </a:ext>
            </a:extLst>
          </p:cNvPr>
          <p:cNvSpPr txBox="1"/>
          <p:nvPr/>
        </p:nvSpPr>
        <p:spPr>
          <a:xfrm>
            <a:off x="5791200" y="3714750"/>
            <a:ext cx="6400800"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ja-JP" altLang="en-US" sz="2000" b="1" dirty="0">
                <a:solidFill>
                  <a:schemeClr val="accent6">
                    <a:lumMod val="75000"/>
                  </a:schemeClr>
                </a:solidFill>
              </a:rPr>
              <a:t>種まきのたとえ</a:t>
            </a:r>
            <a:r>
              <a:rPr lang="en" sz="2000" b="1" dirty="0">
                <a:solidFill>
                  <a:schemeClr val="accent6">
                    <a:lumMod val="75000"/>
                  </a:schemeClr>
                </a:solidFill>
              </a:rPr>
              <a:t>:</a:t>
            </a:r>
          </a:p>
          <a:p>
            <a:pPr lvl="1">
              <a:spcBef>
                <a:spcPts val="600"/>
              </a:spcBef>
            </a:pPr>
            <a:r>
              <a:rPr lang="ja-JP" altLang="en-US" sz="2000" b="1" dirty="0"/>
              <a:t>種をまく人は種をまきに出かけた</a:t>
            </a:r>
            <a:r>
              <a:rPr lang="en" sz="2000" b="1" dirty="0"/>
              <a:t>… </a:t>
            </a:r>
            <a:r>
              <a:rPr lang="ja-JP" altLang="en-US" sz="2000" b="1" dirty="0"/>
              <a:t>マルコ</a:t>
            </a:r>
            <a:r>
              <a:rPr lang="en" sz="2000" b="1" dirty="0"/>
              <a:t> 4:1-9</a:t>
            </a:r>
          </a:p>
          <a:p>
            <a:pPr lvl="1">
              <a:spcBef>
                <a:spcPts val="600"/>
              </a:spcBef>
            </a:pPr>
            <a:r>
              <a:rPr lang="ja-JP" altLang="en-US" sz="2000" b="1" dirty="0"/>
              <a:t>たとえ話の説明　</a:t>
            </a:r>
            <a:r>
              <a:rPr lang="en" sz="2000" b="1" dirty="0"/>
              <a:t> </a:t>
            </a:r>
            <a:r>
              <a:rPr lang="ja-JP" altLang="en-US" sz="2000" b="1" dirty="0"/>
              <a:t>マルコ</a:t>
            </a:r>
            <a:r>
              <a:rPr lang="en" sz="2000" b="1" dirty="0"/>
              <a:t> 4:13-20.</a:t>
            </a:r>
          </a:p>
          <a:p>
            <a:pPr>
              <a:spcBef>
                <a:spcPts val="1800"/>
              </a:spcBef>
            </a:pPr>
            <a:r>
              <a:rPr lang="ja-JP" altLang="en-US" sz="2000" b="1" dirty="0">
                <a:solidFill>
                  <a:schemeClr val="accent1">
                    <a:lumMod val="75000"/>
                  </a:schemeClr>
                </a:solidFill>
              </a:rPr>
              <a:t>たとえ話を用いる理由　マルコ</a:t>
            </a:r>
            <a:r>
              <a:rPr lang="en" altLang="ja-JP" sz="2000" b="1" dirty="0">
                <a:solidFill>
                  <a:schemeClr val="accent1">
                    <a:lumMod val="75000"/>
                  </a:schemeClr>
                </a:solidFill>
              </a:rPr>
              <a:t> 4:10-12.</a:t>
            </a:r>
            <a:endParaRPr lang="en" altLang="ja-JP" sz="2000" b="1" dirty="0"/>
          </a:p>
          <a:p>
            <a:pPr>
              <a:spcBef>
                <a:spcPts val="1800"/>
              </a:spcBef>
            </a:pPr>
            <a:r>
              <a:rPr lang="ja-JP" altLang="en-US" sz="2000" b="1" dirty="0">
                <a:solidFill>
                  <a:srgbClr val="9A0000"/>
                </a:solidFill>
              </a:rPr>
              <a:t>その他のたとえ話</a:t>
            </a:r>
            <a:r>
              <a:rPr lang="en" sz="2000" b="1" dirty="0">
                <a:solidFill>
                  <a:srgbClr val="9A0000"/>
                </a:solidFill>
              </a:rPr>
              <a:t>:</a:t>
            </a:r>
          </a:p>
          <a:p>
            <a:pPr lvl="1">
              <a:spcBef>
                <a:spcPts val="600"/>
              </a:spcBef>
            </a:pPr>
            <a:r>
              <a:rPr lang="ja-JP" altLang="en-US" sz="2000" b="1" dirty="0"/>
              <a:t>ともし火と秤　マルコ</a:t>
            </a:r>
            <a:r>
              <a:rPr lang="en" sz="2000" b="1" dirty="0"/>
              <a:t> 4:21-25.</a:t>
            </a:r>
          </a:p>
          <a:p>
            <a:pPr lvl="1">
              <a:spcBef>
                <a:spcPts val="600"/>
              </a:spcBef>
            </a:pPr>
            <a:r>
              <a:rPr lang="ja-JP" altLang="en-US" sz="2000" b="1" dirty="0"/>
              <a:t>生長するからし種　マルコ</a:t>
            </a:r>
            <a:r>
              <a:rPr lang="en" sz="2000" b="1" dirty="0"/>
              <a:t> 4:26-32.</a:t>
            </a:r>
          </a:p>
        </p:txBody>
      </p:sp>
      <p:sp>
        <p:nvSpPr>
          <p:cNvPr id="3" name="CuadroTexto 2">
            <a:extLst>
              <a:ext uri="{FF2B5EF4-FFF2-40B4-BE49-F238E27FC236}">
                <a16:creationId xmlns:a16="http://schemas.microsoft.com/office/drawing/2014/main" id="{597D8419-FA75-1E8E-7216-070D9C41090B}"/>
              </a:ext>
            </a:extLst>
          </p:cNvPr>
          <p:cNvSpPr txBox="1"/>
          <p:nvPr/>
        </p:nvSpPr>
        <p:spPr>
          <a:xfrm>
            <a:off x="333375" y="152638"/>
            <a:ext cx="6097389" cy="1323439"/>
          </a:xfrm>
          <a:prstGeom prst="rect">
            <a:avLst/>
          </a:prstGeom>
          <a:noFill/>
        </p:spPr>
        <p:txBody>
          <a:bodyPr wrap="square" rtlCol="0">
            <a:spAutoFit/>
          </a:bodyPr>
          <a:lstStyle/>
          <a:p>
            <a:pPr>
              <a:spcBef>
                <a:spcPts val="600"/>
              </a:spcBef>
            </a:pPr>
            <a:r>
              <a:rPr lang="ja-JP" altLang="en-US" sz="2000" b="1" dirty="0"/>
              <a:t>たとえ話とは、架空の出来事（実際の出来事に基づくかどうかは問わない）を語り、そこから比較や類似性によって重要な真理や道徳的教えを推し量るものである。</a:t>
            </a:r>
            <a:endParaRPr lang="en" sz="2000" b="1" dirty="0"/>
          </a:p>
        </p:txBody>
      </p:sp>
      <p:pic>
        <p:nvPicPr>
          <p:cNvPr id="5" name="Imagen 4" descr="Un hombre sentado en un jardín&#10;&#10;Descripción generada automáticamente con confianza media">
            <a:extLst>
              <a:ext uri="{FF2B5EF4-FFF2-40B4-BE49-F238E27FC236}">
                <a16:creationId xmlns:a16="http://schemas.microsoft.com/office/drawing/2014/main" id="{B903B922-2890-ABBA-1539-0080C2D922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1"/>
          <a:stretch/>
        </p:blipFill>
        <p:spPr>
          <a:xfrm>
            <a:off x="6439301" y="127040"/>
            <a:ext cx="5590774" cy="3429781"/>
          </a:xfrm>
          <a:prstGeom prst="roundRect">
            <a:avLst>
              <a:gd name="adj" fmla="val 91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Calendario&#10;&#10;Descripción generada automáticamente con confianza baja">
            <a:extLst>
              <a:ext uri="{FF2B5EF4-FFF2-40B4-BE49-F238E27FC236}">
                <a16:creationId xmlns:a16="http://schemas.microsoft.com/office/drawing/2014/main" id="{5140B138-724F-F36C-ED28-F5A89FE2C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375" y="3556821"/>
            <a:ext cx="4509537" cy="3143250"/>
          </a:xfrm>
          <a:prstGeom prst="rect">
            <a:avLst/>
          </a:prstGeom>
          <a:effectLst>
            <a:innerShdw blurRad="114300">
              <a:prstClr val="black"/>
            </a:innerShdw>
          </a:effectLst>
        </p:spPr>
      </p:pic>
      <p:pic>
        <p:nvPicPr>
          <p:cNvPr id="11" name="Imagen 10" descr="Icono&#10;&#10;Descripción generada automáticamente">
            <a:extLst>
              <a:ext uri="{FF2B5EF4-FFF2-40B4-BE49-F238E27FC236}">
                <a16:creationId xmlns:a16="http://schemas.microsoft.com/office/drawing/2014/main" id="{584CCF5C-FD8D-ECA2-2826-44EEA6DF8A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5771" y="5535699"/>
            <a:ext cx="304384" cy="304800"/>
          </a:xfrm>
          <a:prstGeom prst="rect">
            <a:avLst/>
          </a:prstGeom>
          <a:effectLst>
            <a:outerShdw blurRad="50800" dist="38100" dir="8100000" algn="tr" rotWithShape="0">
              <a:prstClr val="black">
                <a:alpha val="40000"/>
              </a:prstClr>
            </a:outerShdw>
          </a:effectLst>
        </p:spPr>
      </p:pic>
      <p:pic>
        <p:nvPicPr>
          <p:cNvPr id="12" name="Imagen 11" descr="Icono&#10;&#10;Descripción generada automáticamente">
            <a:extLst>
              <a:ext uri="{FF2B5EF4-FFF2-40B4-BE49-F238E27FC236}">
                <a16:creationId xmlns:a16="http://schemas.microsoft.com/office/drawing/2014/main" id="{A13F9B59-F6CB-35D6-932B-62C256C41A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45771" y="3687208"/>
            <a:ext cx="304384" cy="304800"/>
          </a:xfrm>
          <a:prstGeom prst="rect">
            <a:avLst/>
          </a:prstGeom>
          <a:effectLst>
            <a:outerShdw blurRad="50800" dist="38100" dir="8100000" algn="tr" rotWithShape="0">
              <a:prstClr val="black">
                <a:alpha val="40000"/>
              </a:prstClr>
            </a:outerShdw>
          </a:effectLst>
        </p:spPr>
      </p:pic>
      <p:pic>
        <p:nvPicPr>
          <p:cNvPr id="14" name="Imagen 13" descr="Icono&#10;&#10;Descripción generada automáticamente">
            <a:extLst>
              <a:ext uri="{FF2B5EF4-FFF2-40B4-BE49-F238E27FC236}">
                <a16:creationId xmlns:a16="http://schemas.microsoft.com/office/drawing/2014/main" id="{76F12835-900D-41E6-5D78-81DBFE26D9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52810" y="5060896"/>
            <a:ext cx="304384" cy="304800"/>
          </a:xfrm>
          <a:prstGeom prst="rect">
            <a:avLst/>
          </a:prstGeom>
          <a:effectLst>
            <a:outerShdw blurRad="50800" dist="38100" dir="8100000" algn="tr" rotWithShape="0">
              <a:prstClr val="black">
                <a:alpha val="40000"/>
              </a:prstClr>
            </a:outerShdw>
          </a:effectLst>
        </p:spPr>
      </p:pic>
      <p:pic>
        <p:nvPicPr>
          <p:cNvPr id="24" name="Imagen 23" descr="Imagen en blanco y negro&#10;&#10;Descripción generada automáticamente con confianza media">
            <a:extLst>
              <a:ext uri="{FF2B5EF4-FFF2-40B4-BE49-F238E27FC236}">
                <a16:creationId xmlns:a16="http://schemas.microsoft.com/office/drawing/2014/main" id="{F012210F-4D8F-8F1D-AAF2-AE16B11C83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11530" y="6376262"/>
            <a:ext cx="400051" cy="279195"/>
          </a:xfrm>
          <a:prstGeom prst="rect">
            <a:avLst/>
          </a:prstGeom>
          <a:effectLst>
            <a:outerShdw blurRad="50800" dist="38100" dir="8100000" algn="tr" rotWithShape="0">
              <a:prstClr val="black">
                <a:alpha val="40000"/>
              </a:prstClr>
            </a:outerShdw>
          </a:effectLst>
        </p:spPr>
      </p:pic>
      <p:pic>
        <p:nvPicPr>
          <p:cNvPr id="25" name="Imagen 24" descr="Forma&#10;&#10;Descripción generada automáticamente">
            <a:extLst>
              <a:ext uri="{FF2B5EF4-FFF2-40B4-BE49-F238E27FC236}">
                <a16:creationId xmlns:a16="http://schemas.microsoft.com/office/drawing/2014/main" id="{362E1954-9FA2-009B-123A-84C70CE83F9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11530" y="5990813"/>
            <a:ext cx="400051" cy="279195"/>
          </a:xfrm>
          <a:prstGeom prst="rect">
            <a:avLst/>
          </a:prstGeom>
          <a:effectLst>
            <a:outerShdw blurRad="50800" dist="38100" dir="8100000" algn="tr" rotWithShape="0">
              <a:prstClr val="black">
                <a:alpha val="40000"/>
              </a:prstClr>
            </a:outerShdw>
          </a:effectLst>
        </p:spPr>
      </p:pic>
      <p:pic>
        <p:nvPicPr>
          <p:cNvPr id="27" name="Imagen 26" descr="Dibujo en blanco y negro&#10;&#10;Descripción generada automáticamente con confianza baja">
            <a:extLst>
              <a:ext uri="{FF2B5EF4-FFF2-40B4-BE49-F238E27FC236}">
                <a16:creationId xmlns:a16="http://schemas.microsoft.com/office/drawing/2014/main" id="{28EBA96E-04DF-8143-D77C-9589333F8B0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95558" y="4148680"/>
            <a:ext cx="400051" cy="279195"/>
          </a:xfrm>
          <a:prstGeom prst="rect">
            <a:avLst/>
          </a:prstGeom>
          <a:effectLst>
            <a:outerShdw blurRad="50800" dist="38100" dir="8100000" algn="tr" rotWithShape="0">
              <a:prstClr val="black">
                <a:alpha val="40000"/>
              </a:prstClr>
            </a:outerShdw>
          </a:effectLst>
        </p:spPr>
      </p:pic>
      <p:pic>
        <p:nvPicPr>
          <p:cNvPr id="28" name="Imagen 27" descr="Imagen que contiene Icono&#10;&#10;Descripción generada automáticamente">
            <a:extLst>
              <a:ext uri="{FF2B5EF4-FFF2-40B4-BE49-F238E27FC236}">
                <a16:creationId xmlns:a16="http://schemas.microsoft.com/office/drawing/2014/main" id="{209B390E-A409-7D75-8330-944197362B0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95557" y="4531223"/>
            <a:ext cx="400051" cy="2791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CB8B6EA5-A2FF-5A46-59EE-2383EB1BA754}"/>
              </a:ext>
            </a:extLst>
          </p:cNvPr>
          <p:cNvSpPr txBox="1"/>
          <p:nvPr/>
        </p:nvSpPr>
        <p:spPr>
          <a:xfrm>
            <a:off x="333375" y="2860745"/>
            <a:ext cx="6105926" cy="707886"/>
          </a:xfrm>
          <a:prstGeom prst="rect">
            <a:avLst/>
          </a:prstGeom>
          <a:noFill/>
        </p:spPr>
        <p:txBody>
          <a:bodyPr wrap="square">
            <a:spAutoFit/>
          </a:bodyPr>
          <a:lstStyle/>
          <a:p>
            <a:pPr>
              <a:spcBef>
                <a:spcPts val="600"/>
              </a:spcBef>
            </a:pPr>
            <a:r>
              <a:rPr lang="ja-JP" altLang="en-US" sz="2000" b="1" dirty="0"/>
              <a:t>聴衆は家に帰ると、学んだことを家族や友人と分かち合った。</a:t>
            </a:r>
            <a:endParaRPr lang="en" sz="2000" b="1" dirty="0"/>
          </a:p>
        </p:txBody>
      </p:sp>
      <p:sp>
        <p:nvSpPr>
          <p:cNvPr id="8" name="CuadroTexto 7">
            <a:extLst>
              <a:ext uri="{FF2B5EF4-FFF2-40B4-BE49-F238E27FC236}">
                <a16:creationId xmlns:a16="http://schemas.microsoft.com/office/drawing/2014/main" id="{CEC94589-3A47-6DC0-95B7-C81FDEAF1DE2}"/>
              </a:ext>
            </a:extLst>
          </p:cNvPr>
          <p:cNvSpPr txBox="1"/>
          <p:nvPr/>
        </p:nvSpPr>
        <p:spPr>
          <a:xfrm>
            <a:off x="333375" y="1478555"/>
            <a:ext cx="6096000" cy="1323439"/>
          </a:xfrm>
          <a:prstGeom prst="rect">
            <a:avLst/>
          </a:prstGeom>
          <a:noFill/>
        </p:spPr>
        <p:txBody>
          <a:bodyPr wrap="square">
            <a:spAutoFit/>
          </a:bodyPr>
          <a:lstStyle/>
          <a:p>
            <a:pPr>
              <a:spcBef>
                <a:spcPts val="600"/>
              </a:spcBef>
            </a:pPr>
            <a:r>
              <a:rPr lang="ja-JP" altLang="en-US" sz="2000" b="1" dirty="0"/>
              <a:t>これは、イエスが教えの中で主に用いられた方法である（マコ</a:t>
            </a:r>
            <a:r>
              <a:rPr lang="en-US" altLang="ja-JP" sz="2000" b="1" dirty="0"/>
              <a:t>4:34</a:t>
            </a:r>
            <a:r>
              <a:rPr lang="ja-JP" altLang="en-US" sz="2000" b="1" dirty="0"/>
              <a:t>）。イエスのたとえ話は一般的に日常生活からとられたものであり、それゆえ覚えやすく、適用しやすかった。</a:t>
            </a:r>
            <a:endParaRPr lang="en" sz="2000" b="1" dirty="0"/>
          </a:p>
        </p:txBody>
      </p:sp>
    </p:spTree>
    <p:extLst>
      <p:ext uri="{BB962C8B-B14F-4D97-AF65-F5344CB8AC3E}">
        <p14:creationId xmlns:p14="http://schemas.microsoft.com/office/powerpoint/2010/main" val="325479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3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out)">
                                      <p:cBhvr>
                                        <p:cTn id="16" dur="10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145">
                                          <p:stCondLst>
                                            <p:cond delay="0"/>
                                          </p:stCondLst>
                                        </p:cTn>
                                        <p:tgtEl>
                                          <p:spTgt spid="12"/>
                                        </p:tgtEl>
                                      </p:cBhvr>
                                    </p:animEffect>
                                    <p:anim calcmode="lin" valueType="num">
                                      <p:cBhvr>
                                        <p:cTn id="31"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34"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35"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36" dur="7">
                                          <p:stCondLst>
                                            <p:cond delay="162"/>
                                          </p:stCondLst>
                                        </p:cTn>
                                        <p:tgtEl>
                                          <p:spTgt spid="12"/>
                                        </p:tgtEl>
                                      </p:cBhvr>
                                      <p:to x="100000" y="60000"/>
                                    </p:animScale>
                                    <p:animScale>
                                      <p:cBhvr>
                                        <p:cTn id="37" dur="41" decel="50000">
                                          <p:stCondLst>
                                            <p:cond delay="169"/>
                                          </p:stCondLst>
                                        </p:cTn>
                                        <p:tgtEl>
                                          <p:spTgt spid="12"/>
                                        </p:tgtEl>
                                      </p:cBhvr>
                                      <p:to x="100000" y="100000"/>
                                    </p:animScale>
                                    <p:animScale>
                                      <p:cBhvr>
                                        <p:cTn id="38" dur="7">
                                          <p:stCondLst>
                                            <p:cond delay="328"/>
                                          </p:stCondLst>
                                        </p:cTn>
                                        <p:tgtEl>
                                          <p:spTgt spid="12"/>
                                        </p:tgtEl>
                                      </p:cBhvr>
                                      <p:to x="100000" y="80000"/>
                                    </p:animScale>
                                    <p:animScale>
                                      <p:cBhvr>
                                        <p:cTn id="39" dur="41" decel="50000">
                                          <p:stCondLst>
                                            <p:cond delay="335"/>
                                          </p:stCondLst>
                                        </p:cTn>
                                        <p:tgtEl>
                                          <p:spTgt spid="12"/>
                                        </p:tgtEl>
                                      </p:cBhvr>
                                      <p:to x="100000" y="100000"/>
                                    </p:animScale>
                                    <p:animScale>
                                      <p:cBhvr>
                                        <p:cTn id="40" dur="7">
                                          <p:stCondLst>
                                            <p:cond delay="410"/>
                                          </p:stCondLst>
                                        </p:cTn>
                                        <p:tgtEl>
                                          <p:spTgt spid="12"/>
                                        </p:tgtEl>
                                      </p:cBhvr>
                                      <p:to x="100000" y="90000"/>
                                    </p:animScale>
                                    <p:animScale>
                                      <p:cBhvr>
                                        <p:cTn id="41" dur="41" decel="50000">
                                          <p:stCondLst>
                                            <p:cond delay="417"/>
                                          </p:stCondLst>
                                        </p:cTn>
                                        <p:tgtEl>
                                          <p:spTgt spid="12"/>
                                        </p:tgtEl>
                                      </p:cBhvr>
                                      <p:to x="100000" y="100000"/>
                                    </p:animScale>
                                    <p:animScale>
                                      <p:cBhvr>
                                        <p:cTn id="42" dur="7">
                                          <p:stCondLst>
                                            <p:cond delay="452"/>
                                          </p:stCondLst>
                                        </p:cTn>
                                        <p:tgtEl>
                                          <p:spTgt spid="12"/>
                                        </p:tgtEl>
                                      </p:cBhvr>
                                      <p:to x="100000" y="95000"/>
                                    </p:animScale>
                                    <p:animScale>
                                      <p:cBhvr>
                                        <p:cTn id="43" dur="41" decel="50000">
                                          <p:stCondLst>
                                            <p:cond delay="459"/>
                                          </p:stCondLst>
                                        </p:cTn>
                                        <p:tgtEl>
                                          <p:spTgt spid="12"/>
                                        </p:tgtEl>
                                      </p:cBhvr>
                                      <p:to x="100000" y="100000"/>
                                    </p:animScale>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500"/>
                            </p:stCondLst>
                            <p:childTnLst>
                              <p:par>
                                <p:cTn id="49" presetID="14" presetClass="entr" presetSubtype="1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randombar(horizontal)">
                                      <p:cBhvr>
                                        <p:cTn id="51" dur="500"/>
                                        <p:tgtEl>
                                          <p:spTgt spid="27"/>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down)">
                                      <p:cBhvr>
                                        <p:cTn id="68" dur="145">
                                          <p:stCondLst>
                                            <p:cond delay="0"/>
                                          </p:stCondLst>
                                        </p:cTn>
                                        <p:tgtEl>
                                          <p:spTgt spid="14"/>
                                        </p:tgtEl>
                                      </p:cBhvr>
                                    </p:animEffect>
                                    <p:anim calcmode="lin" valueType="num">
                                      <p:cBhvr>
                                        <p:cTn id="69"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0"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1"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72"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73"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74" dur="7">
                                          <p:stCondLst>
                                            <p:cond delay="162"/>
                                          </p:stCondLst>
                                        </p:cTn>
                                        <p:tgtEl>
                                          <p:spTgt spid="14"/>
                                        </p:tgtEl>
                                      </p:cBhvr>
                                      <p:to x="100000" y="60000"/>
                                    </p:animScale>
                                    <p:animScale>
                                      <p:cBhvr>
                                        <p:cTn id="75" dur="41" decel="50000">
                                          <p:stCondLst>
                                            <p:cond delay="169"/>
                                          </p:stCondLst>
                                        </p:cTn>
                                        <p:tgtEl>
                                          <p:spTgt spid="14"/>
                                        </p:tgtEl>
                                      </p:cBhvr>
                                      <p:to x="100000" y="100000"/>
                                    </p:animScale>
                                    <p:animScale>
                                      <p:cBhvr>
                                        <p:cTn id="76" dur="7">
                                          <p:stCondLst>
                                            <p:cond delay="328"/>
                                          </p:stCondLst>
                                        </p:cTn>
                                        <p:tgtEl>
                                          <p:spTgt spid="14"/>
                                        </p:tgtEl>
                                      </p:cBhvr>
                                      <p:to x="100000" y="80000"/>
                                    </p:animScale>
                                    <p:animScale>
                                      <p:cBhvr>
                                        <p:cTn id="77" dur="41" decel="50000">
                                          <p:stCondLst>
                                            <p:cond delay="335"/>
                                          </p:stCondLst>
                                        </p:cTn>
                                        <p:tgtEl>
                                          <p:spTgt spid="14"/>
                                        </p:tgtEl>
                                      </p:cBhvr>
                                      <p:to x="100000" y="100000"/>
                                    </p:animScale>
                                    <p:animScale>
                                      <p:cBhvr>
                                        <p:cTn id="78" dur="7">
                                          <p:stCondLst>
                                            <p:cond delay="410"/>
                                          </p:stCondLst>
                                        </p:cTn>
                                        <p:tgtEl>
                                          <p:spTgt spid="14"/>
                                        </p:tgtEl>
                                      </p:cBhvr>
                                      <p:to x="100000" y="90000"/>
                                    </p:animScale>
                                    <p:animScale>
                                      <p:cBhvr>
                                        <p:cTn id="79" dur="41" decel="50000">
                                          <p:stCondLst>
                                            <p:cond delay="417"/>
                                          </p:stCondLst>
                                        </p:cTn>
                                        <p:tgtEl>
                                          <p:spTgt spid="14"/>
                                        </p:tgtEl>
                                      </p:cBhvr>
                                      <p:to x="100000" y="100000"/>
                                    </p:animScale>
                                    <p:animScale>
                                      <p:cBhvr>
                                        <p:cTn id="80" dur="7">
                                          <p:stCondLst>
                                            <p:cond delay="452"/>
                                          </p:stCondLst>
                                        </p:cTn>
                                        <p:tgtEl>
                                          <p:spTgt spid="14"/>
                                        </p:tgtEl>
                                      </p:cBhvr>
                                      <p:to x="100000" y="95000"/>
                                    </p:animScale>
                                    <p:animScale>
                                      <p:cBhvr>
                                        <p:cTn id="81" dur="41" decel="50000">
                                          <p:stCondLst>
                                            <p:cond delay="459"/>
                                          </p:stCondLst>
                                        </p:cTn>
                                        <p:tgtEl>
                                          <p:spTgt spid="14"/>
                                        </p:tgtEl>
                                      </p:cBhvr>
                                      <p:to x="100000" y="100000"/>
                                    </p:animScale>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3" end="3"/>
                                            </p:txEl>
                                          </p:spTgt>
                                        </p:tgtEl>
                                        <p:attrNameLst>
                                          <p:attrName>style.visibility</p:attrName>
                                        </p:attrNameLst>
                                      </p:cBhvr>
                                      <p:to>
                                        <p:strVal val="visible"/>
                                      </p:to>
                                    </p:set>
                                    <p:animEffect transition="in" filter="wipe(left)">
                                      <p:cBhvr>
                                        <p:cTn id="85" dur="500"/>
                                        <p:tgtEl>
                                          <p:spTgt spid="2">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down)">
                                      <p:cBhvr>
                                        <p:cTn id="90" dur="145">
                                          <p:stCondLst>
                                            <p:cond delay="0"/>
                                          </p:stCondLst>
                                        </p:cTn>
                                        <p:tgtEl>
                                          <p:spTgt spid="11"/>
                                        </p:tgtEl>
                                      </p:cBhvr>
                                    </p:animEffect>
                                    <p:anim calcmode="lin" valueType="num">
                                      <p:cBhvr>
                                        <p:cTn id="91"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2"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3"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94"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95"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96" dur="7">
                                          <p:stCondLst>
                                            <p:cond delay="162"/>
                                          </p:stCondLst>
                                        </p:cTn>
                                        <p:tgtEl>
                                          <p:spTgt spid="11"/>
                                        </p:tgtEl>
                                      </p:cBhvr>
                                      <p:to x="100000" y="60000"/>
                                    </p:animScale>
                                    <p:animScale>
                                      <p:cBhvr>
                                        <p:cTn id="97" dur="41" decel="50000">
                                          <p:stCondLst>
                                            <p:cond delay="169"/>
                                          </p:stCondLst>
                                        </p:cTn>
                                        <p:tgtEl>
                                          <p:spTgt spid="11"/>
                                        </p:tgtEl>
                                      </p:cBhvr>
                                      <p:to x="100000" y="100000"/>
                                    </p:animScale>
                                    <p:animScale>
                                      <p:cBhvr>
                                        <p:cTn id="98" dur="7">
                                          <p:stCondLst>
                                            <p:cond delay="328"/>
                                          </p:stCondLst>
                                        </p:cTn>
                                        <p:tgtEl>
                                          <p:spTgt spid="11"/>
                                        </p:tgtEl>
                                      </p:cBhvr>
                                      <p:to x="100000" y="80000"/>
                                    </p:animScale>
                                    <p:animScale>
                                      <p:cBhvr>
                                        <p:cTn id="99" dur="41" decel="50000">
                                          <p:stCondLst>
                                            <p:cond delay="335"/>
                                          </p:stCondLst>
                                        </p:cTn>
                                        <p:tgtEl>
                                          <p:spTgt spid="11"/>
                                        </p:tgtEl>
                                      </p:cBhvr>
                                      <p:to x="100000" y="100000"/>
                                    </p:animScale>
                                    <p:animScale>
                                      <p:cBhvr>
                                        <p:cTn id="100" dur="7">
                                          <p:stCondLst>
                                            <p:cond delay="410"/>
                                          </p:stCondLst>
                                        </p:cTn>
                                        <p:tgtEl>
                                          <p:spTgt spid="11"/>
                                        </p:tgtEl>
                                      </p:cBhvr>
                                      <p:to x="100000" y="90000"/>
                                    </p:animScale>
                                    <p:animScale>
                                      <p:cBhvr>
                                        <p:cTn id="101" dur="41" decel="50000">
                                          <p:stCondLst>
                                            <p:cond delay="417"/>
                                          </p:stCondLst>
                                        </p:cTn>
                                        <p:tgtEl>
                                          <p:spTgt spid="11"/>
                                        </p:tgtEl>
                                      </p:cBhvr>
                                      <p:to x="100000" y="100000"/>
                                    </p:animScale>
                                    <p:animScale>
                                      <p:cBhvr>
                                        <p:cTn id="102" dur="7">
                                          <p:stCondLst>
                                            <p:cond delay="452"/>
                                          </p:stCondLst>
                                        </p:cTn>
                                        <p:tgtEl>
                                          <p:spTgt spid="11"/>
                                        </p:tgtEl>
                                      </p:cBhvr>
                                      <p:to x="100000" y="95000"/>
                                    </p:animScale>
                                    <p:animScale>
                                      <p:cBhvr>
                                        <p:cTn id="103" dur="41" decel="50000">
                                          <p:stCondLst>
                                            <p:cond delay="459"/>
                                          </p:stCondLst>
                                        </p:cTn>
                                        <p:tgtEl>
                                          <p:spTgt spid="11"/>
                                        </p:tgtEl>
                                      </p:cBhvr>
                                      <p:to x="100000" y="100000"/>
                                    </p:animScale>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4" end="4"/>
                                            </p:txEl>
                                          </p:spTgt>
                                        </p:tgtEl>
                                        <p:attrNameLst>
                                          <p:attrName>style.visibility</p:attrName>
                                        </p:attrNameLst>
                                      </p:cBhvr>
                                      <p:to>
                                        <p:strVal val="visible"/>
                                      </p:to>
                                    </p:set>
                                    <p:animEffect transition="in" filter="wipe(left)">
                                      <p:cBhvr>
                                        <p:cTn id="107" dur="500"/>
                                        <p:tgtEl>
                                          <p:spTgt spid="2">
                                            <p:txEl>
                                              <p:pRg st="4" end="4"/>
                                            </p:txEl>
                                          </p:spTgt>
                                        </p:tgtEl>
                                      </p:cBhvr>
                                    </p:animEffect>
                                  </p:childTnLst>
                                </p:cTn>
                              </p:par>
                            </p:childTnLst>
                          </p:cTn>
                        </p:par>
                        <p:par>
                          <p:cTn id="108" fill="hold">
                            <p:stCondLst>
                              <p:cond delay="1000"/>
                            </p:stCondLst>
                            <p:childTnLst>
                              <p:par>
                                <p:cTn id="109" presetID="14" presetClass="entr" presetSubtype="10"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randombar(horizontal)">
                                      <p:cBhvr>
                                        <p:cTn id="111" dur="500"/>
                                        <p:tgtEl>
                                          <p:spTgt spid="25"/>
                                        </p:tgtEl>
                                      </p:cBhvr>
                                    </p:animEffect>
                                  </p:childTnLst>
                                </p:cTn>
                              </p:par>
                            </p:childTnLst>
                          </p:cTn>
                        </p:par>
                        <p:par>
                          <p:cTn id="112" fill="hold">
                            <p:stCondLst>
                              <p:cond delay="1500"/>
                            </p:stCondLst>
                            <p:childTnLst>
                              <p:par>
                                <p:cTn id="113" presetID="22" presetClass="entr" presetSubtype="8" fill="hold" grpId="0" nodeType="afterEffect">
                                  <p:stCondLst>
                                    <p:cond delay="0"/>
                                  </p:stCondLst>
                                  <p:childTnLst>
                                    <p:set>
                                      <p:cBhvr>
                                        <p:cTn id="114" dur="1" fill="hold">
                                          <p:stCondLst>
                                            <p:cond delay="0"/>
                                          </p:stCondLst>
                                        </p:cTn>
                                        <p:tgtEl>
                                          <p:spTgt spid="2">
                                            <p:txEl>
                                              <p:pRg st="5" end="5"/>
                                            </p:txEl>
                                          </p:spTgt>
                                        </p:tgtEl>
                                        <p:attrNameLst>
                                          <p:attrName>style.visibility</p:attrName>
                                        </p:attrNameLst>
                                      </p:cBhvr>
                                      <p:to>
                                        <p:strVal val="visible"/>
                                      </p:to>
                                    </p:set>
                                    <p:animEffect transition="in" filter="wipe(left)">
                                      <p:cBhvr>
                                        <p:cTn id="115" dur="500"/>
                                        <p:tgtEl>
                                          <p:spTgt spid="2">
                                            <p:txEl>
                                              <p:pRg st="5" end="5"/>
                                            </p:txEl>
                                          </p:spTgt>
                                        </p:tgtEl>
                                      </p:cBhvr>
                                    </p:animEffect>
                                  </p:childTnLst>
                                </p:cTn>
                              </p:par>
                            </p:childTnLst>
                          </p:cTn>
                        </p:par>
                        <p:par>
                          <p:cTn id="116" fill="hold">
                            <p:stCondLst>
                              <p:cond delay="2000"/>
                            </p:stCondLst>
                            <p:childTnLst>
                              <p:par>
                                <p:cTn id="117" presetID="14" presetClass="entr" presetSubtype="10" fill="hold"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randombar(horizontal)">
                                      <p:cBhvr>
                                        <p:cTn id="119" dur="500"/>
                                        <p:tgtEl>
                                          <p:spTgt spid="24"/>
                                        </p:tgtEl>
                                      </p:cBhvr>
                                    </p:animEffect>
                                  </p:childTnLst>
                                </p:cTn>
                              </p:par>
                            </p:childTnLst>
                          </p:cTn>
                        </p:par>
                        <p:par>
                          <p:cTn id="120" fill="hold">
                            <p:stCondLst>
                              <p:cond delay="2500"/>
                            </p:stCondLst>
                            <p:childTnLst>
                              <p:par>
                                <p:cTn id="121" presetID="22" presetClass="entr" presetSubtype="8" fill="hold" grpId="0" nodeType="afterEffect">
                                  <p:stCondLst>
                                    <p:cond delay="0"/>
                                  </p:stCondLst>
                                  <p:childTnLst>
                                    <p:set>
                                      <p:cBhvr>
                                        <p:cTn id="122" dur="1" fill="hold">
                                          <p:stCondLst>
                                            <p:cond delay="0"/>
                                          </p:stCondLst>
                                        </p:cTn>
                                        <p:tgtEl>
                                          <p:spTgt spid="2">
                                            <p:txEl>
                                              <p:pRg st="6" end="6"/>
                                            </p:txEl>
                                          </p:spTgt>
                                        </p:tgtEl>
                                        <p:attrNameLst>
                                          <p:attrName>style.visibility</p:attrName>
                                        </p:attrNameLst>
                                      </p:cBhvr>
                                      <p:to>
                                        <p:strVal val="visible"/>
                                      </p:to>
                                    </p:set>
                                    <p:animEffect transition="in" filter="wipe(left)">
                                      <p:cBhvr>
                                        <p:cTn id="1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8098D2-9E3E-6DB6-9B56-A50754F2CA13}"/>
              </a:ext>
            </a:extLst>
          </p:cNvPr>
          <p:cNvSpPr txBox="1"/>
          <p:nvPr/>
        </p:nvSpPr>
        <p:spPr>
          <a:xfrm>
            <a:off x="310906" y="473017"/>
            <a:ext cx="6076950" cy="1015663"/>
          </a:xfrm>
          <a:prstGeom prst="rect">
            <a:avLst/>
          </a:prstGeom>
          <a:noFill/>
        </p:spPr>
        <p:txBody>
          <a:bodyPr wrap="square">
            <a:spAutoFit/>
          </a:bodyPr>
          <a:lstStyle/>
          <a:p>
            <a:pPr algn="ctr"/>
            <a:r>
              <a:rPr lang="ja-JP" altLang="en-US" sz="6000" dirty="0">
                <a:ln w="0"/>
                <a:solidFill>
                  <a:srgbClr val="2E2F64"/>
                </a:solidFill>
                <a:effectLst>
                  <a:outerShdw blurRad="38100" dist="19050" dir="2700000" algn="tl" rotWithShape="0">
                    <a:schemeClr val="dk1">
                      <a:alpha val="40000"/>
                    </a:schemeClr>
                  </a:outerShdw>
                </a:effectLst>
              </a:rPr>
              <a:t>種まきのたとえ</a:t>
            </a:r>
            <a:endParaRPr lang="en" sz="6000" dirty="0">
              <a:ln w="0"/>
              <a:solidFill>
                <a:srgbClr val="2E2F64"/>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51367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 pájaro parado en una rama&#10;&#10;Descripción generada automáticamente">
            <a:extLst>
              <a:ext uri="{FF2B5EF4-FFF2-40B4-BE49-F238E27FC236}">
                <a16:creationId xmlns:a16="http://schemas.microsoft.com/office/drawing/2014/main" id="{1F354F21-AA79-B092-4B5C-5A74421263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94116" y="2550191"/>
            <a:ext cx="1623414" cy="2059134"/>
          </a:xfrm>
          <a:prstGeom prst="roundRect">
            <a:avLst>
              <a:gd name="adj" fmla="val 4167"/>
            </a:avLst>
          </a:prstGeom>
          <a:solidFill>
            <a:srgbClr val="FFFFFF"/>
          </a:solidFill>
          <a:ln w="76200" cap="sq">
            <a:solidFill>
              <a:schemeClr val="accent5">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Un dibujo animado&#10;&#10;Descripción generada automáticamente con confianza baja">
            <a:extLst>
              <a:ext uri="{FF2B5EF4-FFF2-40B4-BE49-F238E27FC236}">
                <a16:creationId xmlns:a16="http://schemas.microsoft.com/office/drawing/2014/main" id="{31000B1C-D046-9C51-7CB6-709A18431B9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74512" y="2546498"/>
            <a:ext cx="1523372" cy="2059135"/>
          </a:xfrm>
          <a:prstGeom prst="roundRect">
            <a:avLst>
              <a:gd name="adj" fmla="val 4167"/>
            </a:avLst>
          </a:prstGeom>
          <a:solidFill>
            <a:srgbClr val="FFFFFF"/>
          </a:solidFill>
          <a:ln w="76200" cap="sq">
            <a:solidFill>
              <a:schemeClr val="accent6">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Imagen que contiene Diagrama&#10;&#10;Descripción generada automáticamente">
            <a:extLst>
              <a:ext uri="{FF2B5EF4-FFF2-40B4-BE49-F238E27FC236}">
                <a16:creationId xmlns:a16="http://schemas.microsoft.com/office/drawing/2014/main" id="{5B9E9A3B-4CD5-38BD-40F5-C29EF46F195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64185" y="2546500"/>
            <a:ext cx="1523373" cy="2059135"/>
          </a:xfrm>
          <a:prstGeom prst="roundRect">
            <a:avLst>
              <a:gd name="adj" fmla="val 4167"/>
            </a:avLst>
          </a:prstGeom>
          <a:solidFill>
            <a:srgbClr val="FFFFFF"/>
          </a:solidFill>
          <a:ln w="76200" cap="sq">
            <a:solidFill>
              <a:srgbClr val="A9D9FD"/>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Imagen 14" descr="Vista de una montaña&#10;&#10;Descripción generada automáticamente con confianza media">
            <a:extLst>
              <a:ext uri="{FF2B5EF4-FFF2-40B4-BE49-F238E27FC236}">
                <a16:creationId xmlns:a16="http://schemas.microsoft.com/office/drawing/2014/main" id="{20FF4DE0-A254-0063-AFEA-E17C429FF4C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4437" y="2546500"/>
            <a:ext cx="1623414" cy="2062825"/>
          </a:xfrm>
          <a:prstGeom prst="roundRect">
            <a:avLst>
              <a:gd name="adj" fmla="val 4167"/>
            </a:avLst>
          </a:prstGeom>
          <a:solidFill>
            <a:srgbClr val="FFFFFF"/>
          </a:solidFill>
          <a:ln w="76200" cap="sq">
            <a:solidFill>
              <a:schemeClr val="accent3">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7" name="Diagrama 6">
            <a:extLst>
              <a:ext uri="{FF2B5EF4-FFF2-40B4-BE49-F238E27FC236}">
                <a16:creationId xmlns:a16="http://schemas.microsoft.com/office/drawing/2014/main" id="{A8BB7585-14F7-A6F0-EE86-A74D0F3F75F2}"/>
              </a:ext>
            </a:extLst>
          </p:cNvPr>
          <p:cNvGraphicFramePr/>
          <p:nvPr>
            <p:extLst>
              <p:ext uri="{D42A27DB-BD31-4B8C-83A1-F6EECF244321}">
                <p14:modId xmlns:p14="http://schemas.microsoft.com/office/powerpoint/2010/main" val="2129350748"/>
              </p:ext>
            </p:extLst>
          </p:nvPr>
        </p:nvGraphicFramePr>
        <p:xfrm>
          <a:off x="1468435" y="1388863"/>
          <a:ext cx="9255125" cy="46108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CuadroTexto 2">
            <a:extLst>
              <a:ext uri="{FF2B5EF4-FFF2-40B4-BE49-F238E27FC236}">
                <a16:creationId xmlns:a16="http://schemas.microsoft.com/office/drawing/2014/main" id="{20A5C0E5-A48C-25AF-2D38-C4340D10C59A}"/>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400" b="1" dirty="0">
                <a:ln/>
                <a:solidFill>
                  <a:srgbClr val="AC3900"/>
                </a:solidFill>
              </a:rPr>
              <a:t>種蒔きは種を蒔くために出てきた</a:t>
            </a:r>
            <a:r>
              <a:rPr lang="en-US" altLang="ja-JP" sz="4400" b="1" dirty="0">
                <a:ln/>
                <a:solidFill>
                  <a:srgbClr val="AC3900"/>
                </a:solidFill>
              </a:rPr>
              <a:t>...</a:t>
            </a:r>
            <a:endParaRPr lang="en" sz="4400" b="1" dirty="0">
              <a:ln/>
              <a:solidFill>
                <a:srgbClr val="AC3900"/>
              </a:solidFill>
            </a:endParaRPr>
          </a:p>
        </p:txBody>
      </p:sp>
      <p:sp>
        <p:nvSpPr>
          <p:cNvPr id="5" name="CuadroTexto 4">
            <a:extLst>
              <a:ext uri="{FF2B5EF4-FFF2-40B4-BE49-F238E27FC236}">
                <a16:creationId xmlns:a16="http://schemas.microsoft.com/office/drawing/2014/main" id="{7CEE9F9B-995B-2908-AB35-7CDD7C60DF4D}"/>
              </a:ext>
            </a:extLst>
          </p:cNvPr>
          <p:cNvSpPr txBox="1"/>
          <p:nvPr/>
        </p:nvSpPr>
        <p:spPr>
          <a:xfrm>
            <a:off x="1862136" y="695622"/>
            <a:ext cx="8696449"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2">
                    <a:lumMod val="50000"/>
                  </a:schemeClr>
                </a:solidFill>
                <a:latin typeface="+mn-ea"/>
              </a:rPr>
              <a:t>イエスは譬で多くの事を教えられたが、その教の中で彼らにこう言われた、「聞きなさい、種まきが種をまきに出て行った。</a:t>
            </a:r>
            <a:r>
              <a:rPr lang="en" sz="2000" b="1" dirty="0">
                <a:solidFill>
                  <a:schemeClr val="accent2">
                    <a:lumMod val="50000"/>
                  </a:schemeClr>
                </a:solidFill>
                <a:latin typeface="+mn-ea"/>
              </a:rPr>
              <a:t>(</a:t>
            </a:r>
            <a:r>
              <a:rPr lang="ja-JP" altLang="en-US" sz="2000" b="1" dirty="0">
                <a:solidFill>
                  <a:schemeClr val="accent2">
                    <a:lumMod val="50000"/>
                  </a:schemeClr>
                </a:solidFill>
                <a:latin typeface="+mn-ea"/>
              </a:rPr>
              <a:t>マルコ</a:t>
            </a:r>
            <a:r>
              <a:rPr lang="en" sz="2000" b="1" dirty="0">
                <a:solidFill>
                  <a:schemeClr val="accent2">
                    <a:lumMod val="50000"/>
                  </a:schemeClr>
                </a:solidFill>
                <a:latin typeface="+mn-ea"/>
              </a:rPr>
              <a:t> 4:2-3)</a:t>
            </a:r>
          </a:p>
        </p:txBody>
      </p:sp>
      <p:sp>
        <p:nvSpPr>
          <p:cNvPr id="6" name="CuadroTexto 5">
            <a:extLst>
              <a:ext uri="{FF2B5EF4-FFF2-40B4-BE49-F238E27FC236}">
                <a16:creationId xmlns:a16="http://schemas.microsoft.com/office/drawing/2014/main" id="{FCFD19A0-0722-C187-5441-B6269B30C333}"/>
              </a:ext>
            </a:extLst>
          </p:cNvPr>
          <p:cNvSpPr txBox="1"/>
          <p:nvPr/>
        </p:nvSpPr>
        <p:spPr>
          <a:xfrm>
            <a:off x="409573" y="6056828"/>
            <a:ext cx="11372850" cy="707886"/>
          </a:xfrm>
          <a:prstGeom prst="rect">
            <a:avLst/>
          </a:prstGeom>
          <a:noFill/>
        </p:spPr>
        <p:txBody>
          <a:bodyPr wrap="square" rtlCol="0">
            <a:spAutoFit/>
          </a:bodyPr>
          <a:lstStyle/>
          <a:p>
            <a:pPr>
              <a:spcBef>
                <a:spcPts val="600"/>
              </a:spcBef>
            </a:pPr>
            <a:r>
              <a:rPr lang="ja-JP" altLang="en-US" sz="2000" b="1" dirty="0"/>
              <a:t>種を蒔く人と種は変わらない。しかし、</a:t>
            </a:r>
            <a:r>
              <a:rPr lang="en-US" altLang="ja-JP" sz="2000" b="1" dirty="0"/>
              <a:t>4</a:t>
            </a:r>
            <a:r>
              <a:rPr lang="ja-JP" altLang="en-US" sz="2000" b="1" dirty="0"/>
              <a:t>つの地形によって結果はまったく異なる。すべては種の受け取り方次第なのだ。</a:t>
            </a:r>
            <a:endParaRPr lang="en" sz="2000" b="1" dirty="0"/>
          </a:p>
        </p:txBody>
      </p:sp>
      <p:pic>
        <p:nvPicPr>
          <p:cNvPr id="17" name="Gráfico 16" descr="Dirigir dos pines por un camino con relleno sólido">
            <a:extLst>
              <a:ext uri="{FF2B5EF4-FFF2-40B4-BE49-F238E27FC236}">
                <a16:creationId xmlns:a16="http://schemas.microsoft.com/office/drawing/2014/main" id="{67EE71EF-3268-9A8F-02CB-52FD5D47DD8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780396"/>
            <a:ext cx="686574" cy="686574"/>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6AC56A99-2C57-509A-95AA-4007E6D03197}"/>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780396"/>
            <a:ext cx="686573" cy="686573"/>
          </a:xfrm>
          <a:prstGeom prst="rect">
            <a:avLst/>
          </a:prstGeom>
        </p:spPr>
      </p:pic>
      <p:pic>
        <p:nvPicPr>
          <p:cNvPr id="23" name="Imagen 22" descr="Forma&#10;&#10;Descripción generada automáticamente con confianza baja">
            <a:extLst>
              <a:ext uri="{FF2B5EF4-FFF2-40B4-BE49-F238E27FC236}">
                <a16:creationId xmlns:a16="http://schemas.microsoft.com/office/drawing/2014/main" id="{E279235F-70D4-68E7-B61F-120A7648585C}"/>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791489"/>
            <a:ext cx="735007" cy="735007"/>
          </a:xfrm>
          <a:prstGeom prst="rect">
            <a:avLst/>
          </a:prstGeom>
        </p:spPr>
      </p:pic>
      <p:pic>
        <p:nvPicPr>
          <p:cNvPr id="25" name="Imagen 24" descr="Forma&#10;&#10;Descripción generada automáticamente con confianza baja">
            <a:extLst>
              <a:ext uri="{FF2B5EF4-FFF2-40B4-BE49-F238E27FC236}">
                <a16:creationId xmlns:a16="http://schemas.microsoft.com/office/drawing/2014/main" id="{4967BE8D-CD04-8518-A91A-D7838EA6B38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4935266"/>
            <a:ext cx="591021" cy="591021"/>
          </a:xfrm>
          <a:prstGeom prst="rect">
            <a:avLst/>
          </a:prstGeom>
        </p:spPr>
      </p:pic>
    </p:spTree>
    <p:extLst>
      <p:ext uri="{BB962C8B-B14F-4D97-AF65-F5344CB8AC3E}">
        <p14:creationId xmlns:p14="http://schemas.microsoft.com/office/powerpoint/2010/main" val="19869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graphicEl>
                                              <a:dgm id="{6CA6D5FA-4612-42E9-B85B-6FC124476DE1}"/>
                                            </p:graphicEl>
                                          </p:spTgt>
                                        </p:tgtEl>
                                        <p:attrNameLst>
                                          <p:attrName>style.visibility</p:attrName>
                                        </p:attrNameLst>
                                      </p:cBhvr>
                                      <p:to>
                                        <p:strVal val="visible"/>
                                      </p:to>
                                    </p:set>
                                    <p:animEffect transition="in" filter="randombar(horizontal)">
                                      <p:cBhvr>
                                        <p:cTn id="23" dur="10"/>
                                        <p:tgtEl>
                                          <p:spTgt spid="7">
                                            <p:graphicEl>
                                              <a:dgm id="{6CA6D5FA-4612-42E9-B85B-6FC124476DE1}"/>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graphicEl>
                                              <a:dgm id="{0DCB8363-C161-499C-AA30-118274397EFE}"/>
                                            </p:graphicEl>
                                          </p:spTgt>
                                        </p:tgtEl>
                                        <p:attrNameLst>
                                          <p:attrName>style.visibility</p:attrName>
                                        </p:attrNameLst>
                                      </p:cBhvr>
                                      <p:to>
                                        <p:strVal val="visible"/>
                                      </p:to>
                                    </p:set>
                                    <p:animEffect transition="in" filter="randombar(horizontal)">
                                      <p:cBhvr>
                                        <p:cTn id="26" dur="10"/>
                                        <p:tgtEl>
                                          <p:spTgt spid="7">
                                            <p:graphicEl>
                                              <a:dgm id="{0DCB8363-C161-499C-AA30-118274397EFE}"/>
                                            </p:graphicEl>
                                          </p:spTgt>
                                        </p:tgtEl>
                                      </p:cBhvr>
                                    </p:animEffect>
                                  </p:childTnLst>
                                </p:cTn>
                              </p:par>
                            </p:childTnLst>
                          </p:cTn>
                        </p:par>
                        <p:par>
                          <p:cTn id="27" fill="hold">
                            <p:stCondLst>
                              <p:cond delay="10"/>
                            </p:stCondLst>
                            <p:childTnLst>
                              <p:par>
                                <p:cTn id="28" presetID="37"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010"/>
                            </p:stCondLst>
                            <p:childTnLst>
                              <p:par>
                                <p:cTn id="35" presetID="18" presetClass="entr" presetSubtype="9" fill="hold" grpId="0" nodeType="afterEffect">
                                  <p:stCondLst>
                                    <p:cond delay="0"/>
                                  </p:stCondLst>
                                  <p:childTnLst>
                                    <p:set>
                                      <p:cBhvr>
                                        <p:cTn id="36" dur="1" fill="hold">
                                          <p:stCondLst>
                                            <p:cond delay="0"/>
                                          </p:stCondLst>
                                        </p:cTn>
                                        <p:tgtEl>
                                          <p:spTgt spid="7">
                                            <p:graphicEl>
                                              <a:dgm id="{E4BC403A-C3ED-4131-9EDB-897F78181761}"/>
                                            </p:graphicEl>
                                          </p:spTgt>
                                        </p:tgtEl>
                                        <p:attrNameLst>
                                          <p:attrName>style.visibility</p:attrName>
                                        </p:attrNameLst>
                                      </p:cBhvr>
                                      <p:to>
                                        <p:strVal val="visible"/>
                                      </p:to>
                                    </p:set>
                                    <p:animEffect transition="in" filter="strips(upLeft)">
                                      <p:cBhvr>
                                        <p:cTn id="37" dur="500"/>
                                        <p:tgtEl>
                                          <p:spTgt spid="7">
                                            <p:graphicEl>
                                              <a:dgm id="{E4BC403A-C3ED-4131-9EDB-897F78181761}"/>
                                            </p:graphicEl>
                                          </p:spTgt>
                                        </p:tgtEl>
                                      </p:cBhvr>
                                    </p:animEffect>
                                  </p:childTnLst>
                                </p:cTn>
                              </p:par>
                            </p:childTnLst>
                          </p:cTn>
                        </p:par>
                        <p:par>
                          <p:cTn id="38" fill="hold">
                            <p:stCondLst>
                              <p:cond delay="1510"/>
                            </p:stCondLst>
                            <p:childTnLst>
                              <p:par>
                                <p:cTn id="39" presetID="14" presetClass="entr" presetSubtype="1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1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7">
                                            <p:graphicEl>
                                              <a:dgm id="{5804DF38-08B4-4912-B8B9-426D8DAFB991}"/>
                                            </p:graphicEl>
                                          </p:spTgt>
                                        </p:tgtEl>
                                        <p:attrNameLst>
                                          <p:attrName>style.visibility</p:attrName>
                                        </p:attrNameLst>
                                      </p:cBhvr>
                                      <p:to>
                                        <p:strVal val="visible"/>
                                      </p:to>
                                    </p:set>
                                    <p:animEffect transition="in" filter="wipe(right)">
                                      <p:cBhvr>
                                        <p:cTn id="46" dur="500"/>
                                        <p:tgtEl>
                                          <p:spTgt spid="7">
                                            <p:graphicEl>
                                              <a:dgm id="{5804DF38-08B4-4912-B8B9-426D8DAFB991}"/>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900" decel="100000" fill="hold"/>
                                        <p:tgtEl>
                                          <p:spTgt spid="9"/>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18" presetClass="entr" presetSubtype="3" fill="hold" grpId="0" nodeType="afterEffect">
                                  <p:stCondLst>
                                    <p:cond delay="0"/>
                                  </p:stCondLst>
                                  <p:childTnLst>
                                    <p:set>
                                      <p:cBhvr>
                                        <p:cTn id="57" dur="1" fill="hold">
                                          <p:stCondLst>
                                            <p:cond delay="0"/>
                                          </p:stCondLst>
                                        </p:cTn>
                                        <p:tgtEl>
                                          <p:spTgt spid="7">
                                            <p:graphicEl>
                                              <a:dgm id="{7C2D19D2-3A29-4CC8-812B-7D17A6A5BD12}"/>
                                            </p:graphicEl>
                                          </p:spTgt>
                                        </p:tgtEl>
                                        <p:attrNameLst>
                                          <p:attrName>style.visibility</p:attrName>
                                        </p:attrNameLst>
                                      </p:cBhvr>
                                      <p:to>
                                        <p:strVal val="visible"/>
                                      </p:to>
                                    </p:set>
                                    <p:animEffect transition="in" filter="strips(upRight)">
                                      <p:cBhvr>
                                        <p:cTn id="58" dur="500"/>
                                        <p:tgtEl>
                                          <p:spTgt spid="7">
                                            <p:graphicEl>
                                              <a:dgm id="{7C2D19D2-3A29-4CC8-812B-7D17A6A5BD12}"/>
                                            </p:graphicEl>
                                          </p:spTgt>
                                        </p:tgtEl>
                                      </p:cBhvr>
                                    </p:animEffect>
                                  </p:childTnLst>
                                </p:cTn>
                              </p:par>
                            </p:childTnLst>
                          </p:cTn>
                        </p:par>
                        <p:par>
                          <p:cTn id="59" fill="hold">
                            <p:stCondLst>
                              <p:cond delay="1500"/>
                            </p:stCondLst>
                            <p:childTnLst>
                              <p:par>
                                <p:cTn id="60" presetID="14" presetClass="entr" presetSubtype="1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1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graphicEl>
                                              <a:dgm id="{39112137-0F1D-44D8-945A-5202FCF184D6}"/>
                                            </p:graphicEl>
                                          </p:spTgt>
                                        </p:tgtEl>
                                        <p:attrNameLst>
                                          <p:attrName>style.visibility</p:attrName>
                                        </p:attrNameLst>
                                      </p:cBhvr>
                                      <p:to>
                                        <p:strVal val="visible"/>
                                      </p:to>
                                    </p:set>
                                    <p:animEffect transition="in" filter="wipe(left)">
                                      <p:cBhvr>
                                        <p:cTn id="67" dur="500"/>
                                        <p:tgtEl>
                                          <p:spTgt spid="7">
                                            <p:graphicEl>
                                              <a:dgm id="{39112137-0F1D-44D8-945A-5202FCF184D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8" presetClass="entr" presetSubtype="6" fill="hold" grpId="0" nodeType="afterEffect">
                                  <p:stCondLst>
                                    <p:cond delay="0"/>
                                  </p:stCondLst>
                                  <p:childTnLst>
                                    <p:set>
                                      <p:cBhvr>
                                        <p:cTn id="78" dur="1" fill="hold">
                                          <p:stCondLst>
                                            <p:cond delay="0"/>
                                          </p:stCondLst>
                                        </p:cTn>
                                        <p:tgtEl>
                                          <p:spTgt spid="7">
                                            <p:graphicEl>
                                              <a:dgm id="{A6F7080D-E7C6-4714-88CE-67A29D69A07B}"/>
                                            </p:graphicEl>
                                          </p:spTgt>
                                        </p:tgtEl>
                                        <p:attrNameLst>
                                          <p:attrName>style.visibility</p:attrName>
                                        </p:attrNameLst>
                                      </p:cBhvr>
                                      <p:to>
                                        <p:strVal val="visible"/>
                                      </p:to>
                                    </p:set>
                                    <p:animEffect transition="in" filter="strips(downRight)">
                                      <p:cBhvr>
                                        <p:cTn id="79" dur="500"/>
                                        <p:tgtEl>
                                          <p:spTgt spid="7">
                                            <p:graphicEl>
                                              <a:dgm id="{A6F7080D-E7C6-4714-88CE-67A29D69A07B}"/>
                                            </p:graphicEl>
                                          </p:spTgt>
                                        </p:tgtEl>
                                      </p:cBhvr>
                                    </p:animEffect>
                                  </p:childTnLst>
                                </p:cTn>
                              </p:par>
                            </p:childTnLst>
                          </p:cTn>
                        </p:par>
                        <p:par>
                          <p:cTn id="80" fill="hold">
                            <p:stCondLst>
                              <p:cond delay="1500"/>
                            </p:stCondLst>
                            <p:childTnLst>
                              <p:par>
                                <p:cTn id="81" presetID="14" presetClass="entr" presetSubtype="1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horizontal)">
                                      <p:cBhvr>
                                        <p:cTn id="83" dur="1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graphicEl>
                                              <a:dgm id="{5D273B0B-BBFA-4FF4-ACAC-F8A7D0609781}"/>
                                            </p:graphicEl>
                                          </p:spTgt>
                                        </p:tgtEl>
                                        <p:attrNameLst>
                                          <p:attrName>style.visibility</p:attrName>
                                        </p:attrNameLst>
                                      </p:cBhvr>
                                      <p:to>
                                        <p:strVal val="visible"/>
                                      </p:to>
                                    </p:set>
                                    <p:animEffect transition="in" filter="wipe(left)">
                                      <p:cBhvr>
                                        <p:cTn id="88" dur="500"/>
                                        <p:tgtEl>
                                          <p:spTgt spid="7">
                                            <p:graphicEl>
                                              <a:dgm id="{5D273B0B-BBFA-4FF4-ACAC-F8A7D0609781}"/>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37"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900" decel="100000" fill="hold"/>
                                        <p:tgtEl>
                                          <p:spTgt spid="15"/>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97" fill="hold">
                            <p:stCondLst>
                              <p:cond delay="1000"/>
                            </p:stCondLst>
                            <p:childTnLst>
                              <p:par>
                                <p:cTn id="98" presetID="18" presetClass="entr" presetSubtype="12" fill="hold" grpId="0" nodeType="afterEffect">
                                  <p:stCondLst>
                                    <p:cond delay="0"/>
                                  </p:stCondLst>
                                  <p:childTnLst>
                                    <p:set>
                                      <p:cBhvr>
                                        <p:cTn id="99" dur="1" fill="hold">
                                          <p:stCondLst>
                                            <p:cond delay="0"/>
                                          </p:stCondLst>
                                        </p:cTn>
                                        <p:tgtEl>
                                          <p:spTgt spid="7">
                                            <p:graphicEl>
                                              <a:dgm id="{C536AB7B-425C-4E0D-B8D3-38DA9C16A1A0}"/>
                                            </p:graphicEl>
                                          </p:spTgt>
                                        </p:tgtEl>
                                        <p:attrNameLst>
                                          <p:attrName>style.visibility</p:attrName>
                                        </p:attrNameLst>
                                      </p:cBhvr>
                                      <p:to>
                                        <p:strVal val="visible"/>
                                      </p:to>
                                    </p:set>
                                    <p:animEffect transition="in" filter="strips(downLeft)">
                                      <p:cBhvr>
                                        <p:cTn id="100" dur="500"/>
                                        <p:tgtEl>
                                          <p:spTgt spid="7">
                                            <p:graphicEl>
                                              <a:dgm id="{C536AB7B-425C-4E0D-B8D3-38DA9C16A1A0}"/>
                                            </p:graphicEl>
                                          </p:spTgt>
                                        </p:tgtEl>
                                      </p:cBhvr>
                                    </p:animEffect>
                                  </p:childTnLst>
                                </p:cTn>
                              </p:par>
                            </p:childTnLst>
                          </p:cTn>
                        </p:par>
                        <p:par>
                          <p:cTn id="101" fill="hold">
                            <p:stCondLst>
                              <p:cond delay="1500"/>
                            </p:stCondLst>
                            <p:childTnLst>
                              <p:par>
                                <p:cTn id="102" presetID="14" presetClass="entr" presetSubtype="10" fill="hold"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randombar(horizontal)">
                                      <p:cBhvr>
                                        <p:cTn id="104" dur="1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7">
                                            <p:graphicEl>
                                              <a:dgm id="{3E21B8AA-6BE1-48BB-9AA7-0F2EFA4E13D4}"/>
                                            </p:graphicEl>
                                          </p:spTgt>
                                        </p:tgtEl>
                                        <p:attrNameLst>
                                          <p:attrName>style.visibility</p:attrName>
                                        </p:attrNameLst>
                                      </p:cBhvr>
                                      <p:to>
                                        <p:strVal val="visible"/>
                                      </p:to>
                                    </p:set>
                                    <p:animEffect transition="in" filter="wipe(right)">
                                      <p:cBhvr>
                                        <p:cTn id="109" dur="500"/>
                                        <p:tgtEl>
                                          <p:spTgt spid="7">
                                            <p:graphicEl>
                                              <a:dgm id="{3E21B8AA-6BE1-48BB-9AA7-0F2EFA4E13D4}"/>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left)">
                                      <p:cBhvr>
                                        <p:cTn id="1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DD77B-F9F2-4FE4-C416-0EDE02EEF7BE}"/>
              </a:ext>
            </a:extLst>
          </p:cNvPr>
          <p:cNvSpPr>
            <a:spLocks noGrp="1"/>
          </p:cNvSpPr>
          <p:nvPr>
            <p:ph type="title"/>
          </p:nvPr>
        </p:nvSpPr>
        <p:spPr>
          <a:xfrm>
            <a:off x="838200" y="2766218"/>
            <a:ext cx="10515600" cy="1325563"/>
          </a:xfrm>
        </p:spPr>
        <p:txBody>
          <a:bodyPr>
            <a:normAutofit fontScale="90000"/>
          </a:bodyPr>
          <a:lstStyle/>
          <a:p>
            <a:pPr algn="ctr"/>
            <a:r>
              <a:rPr lang="ja-JP" altLang="en-US" dirty="0"/>
              <a:t>私たちが自然界から学ぶことのできる</a:t>
            </a:r>
            <a:br>
              <a:rPr lang="en-US" altLang="ja-JP" dirty="0"/>
            </a:br>
            <a:r>
              <a:rPr lang="ja-JP" altLang="en-US" dirty="0"/>
              <a:t>霊的な教訓には、</a:t>
            </a:r>
            <a:br>
              <a:rPr lang="en-US" altLang="ja-JP" dirty="0"/>
            </a:br>
            <a:r>
              <a:rPr lang="ja-JP" altLang="en-US" dirty="0"/>
              <a:t>ほかにどんなものがありま すか？</a:t>
            </a:r>
            <a:endParaRPr kumimoji="1" lang="ja-JP" altLang="en-US" dirty="0"/>
          </a:p>
        </p:txBody>
      </p:sp>
    </p:spTree>
    <p:extLst>
      <p:ext uri="{BB962C8B-B14F-4D97-AF65-F5344CB8AC3E}">
        <p14:creationId xmlns:p14="http://schemas.microsoft.com/office/powerpoint/2010/main" val="151135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7AF03F-C226-E8D3-4951-A7A4AE92C02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400" b="1" dirty="0">
                <a:ln/>
                <a:solidFill>
                  <a:srgbClr val="C00000"/>
                </a:solidFill>
              </a:rPr>
              <a:t>たとえ話の解説</a:t>
            </a:r>
            <a:endParaRPr lang="en" sz="4400" b="1" dirty="0">
              <a:ln/>
              <a:solidFill>
                <a:srgbClr val="C00000"/>
              </a:solidFill>
            </a:endParaRPr>
          </a:p>
        </p:txBody>
      </p:sp>
      <p:sp>
        <p:nvSpPr>
          <p:cNvPr id="4" name="CuadroTexto 3">
            <a:extLst>
              <a:ext uri="{FF2B5EF4-FFF2-40B4-BE49-F238E27FC236}">
                <a16:creationId xmlns:a16="http://schemas.microsoft.com/office/drawing/2014/main" id="{B436B0F3-BD9B-029B-D2F1-CC20E6F53806}"/>
              </a:ext>
            </a:extLst>
          </p:cNvPr>
          <p:cNvSpPr txBox="1"/>
          <p:nvPr/>
        </p:nvSpPr>
        <p:spPr>
          <a:xfrm>
            <a:off x="409573" y="6247328"/>
            <a:ext cx="11372850" cy="400110"/>
          </a:xfrm>
          <a:prstGeom prst="rect">
            <a:avLst/>
          </a:prstGeom>
          <a:noFill/>
        </p:spPr>
        <p:txBody>
          <a:bodyPr wrap="square" rtlCol="0">
            <a:spAutoFit/>
          </a:bodyPr>
          <a:lstStyle/>
          <a:p>
            <a:pPr algn="ctr">
              <a:spcBef>
                <a:spcPts val="600"/>
              </a:spcBef>
            </a:pPr>
            <a:r>
              <a:rPr lang="ja-JP" altLang="en-US" sz="2000" b="1" dirty="0"/>
              <a:t>私はどのような土壌なのか？実を結ぶためにはどうすればいいのか？</a:t>
            </a:r>
            <a:endParaRPr lang="en" sz="2000" b="1" dirty="0"/>
          </a:p>
        </p:txBody>
      </p:sp>
      <p:sp>
        <p:nvSpPr>
          <p:cNvPr id="7" name="CuadroTexto 6">
            <a:extLst>
              <a:ext uri="{FF2B5EF4-FFF2-40B4-BE49-F238E27FC236}">
                <a16:creationId xmlns:a16="http://schemas.microsoft.com/office/drawing/2014/main" id="{740A6050-130E-635B-9077-283CBFA6B179}"/>
              </a:ext>
            </a:extLst>
          </p:cNvPr>
          <p:cNvSpPr txBox="1"/>
          <p:nvPr/>
        </p:nvSpPr>
        <p:spPr>
          <a:xfrm>
            <a:off x="2047872" y="718125"/>
            <a:ext cx="8096250" cy="40011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rgbClr val="7030A0"/>
                </a:solidFill>
                <a:latin typeface="+mn-ea"/>
              </a:rPr>
              <a:t>種まきは御言をまくのである。</a:t>
            </a:r>
            <a:r>
              <a:rPr lang="en" sz="2000" b="1" i="0" u="none" strike="noStrike" baseline="0" dirty="0">
                <a:solidFill>
                  <a:srgbClr val="7030A0"/>
                </a:solidFill>
                <a:latin typeface="+mn-ea"/>
              </a:rPr>
              <a:t>(</a:t>
            </a:r>
            <a:r>
              <a:rPr lang="ja-JP" altLang="en-US" sz="2000" b="1" i="0" u="none" strike="noStrike" baseline="0" dirty="0">
                <a:solidFill>
                  <a:srgbClr val="7030A0"/>
                </a:solidFill>
                <a:latin typeface="+mn-ea"/>
              </a:rPr>
              <a:t>マルコ</a:t>
            </a:r>
            <a:r>
              <a:rPr lang="en" sz="2000" b="1" i="0" u="none" strike="noStrike" baseline="0" dirty="0">
                <a:solidFill>
                  <a:srgbClr val="7030A0"/>
                </a:solidFill>
                <a:latin typeface="+mn-ea"/>
              </a:rPr>
              <a:t> 4:14)</a:t>
            </a:r>
          </a:p>
        </p:txBody>
      </p:sp>
      <p:sp>
        <p:nvSpPr>
          <p:cNvPr id="8" name="CuadroTexto 7">
            <a:extLst>
              <a:ext uri="{FF2B5EF4-FFF2-40B4-BE49-F238E27FC236}">
                <a16:creationId xmlns:a16="http://schemas.microsoft.com/office/drawing/2014/main" id="{E069CBF6-16CA-AF9D-CCA0-F8D385BAD90A}"/>
              </a:ext>
            </a:extLst>
          </p:cNvPr>
          <p:cNvSpPr txBox="1"/>
          <p:nvPr/>
        </p:nvSpPr>
        <p:spPr>
          <a:xfrm>
            <a:off x="409572" y="1073020"/>
            <a:ext cx="11372850" cy="400110"/>
          </a:xfrm>
          <a:prstGeom prst="rect">
            <a:avLst/>
          </a:prstGeom>
          <a:noFill/>
        </p:spPr>
        <p:txBody>
          <a:bodyPr wrap="square" rtlCol="0">
            <a:spAutoFit/>
          </a:bodyPr>
          <a:lstStyle/>
          <a:p>
            <a:pPr algn="ctr">
              <a:spcBef>
                <a:spcPts val="600"/>
              </a:spcBef>
            </a:pPr>
            <a:r>
              <a:rPr lang="ja-JP" altLang="en-US" sz="2000" b="1" dirty="0"/>
              <a:t>種は神の言葉であり、蒔く人はそれを伝える人である。</a:t>
            </a:r>
            <a:endParaRPr lang="en" sz="2000" b="1" dirty="0"/>
          </a:p>
        </p:txBody>
      </p:sp>
      <p:graphicFrame>
        <p:nvGraphicFramePr>
          <p:cNvPr id="9" name="Diagrama 8">
            <a:extLst>
              <a:ext uri="{FF2B5EF4-FFF2-40B4-BE49-F238E27FC236}">
                <a16:creationId xmlns:a16="http://schemas.microsoft.com/office/drawing/2014/main" id="{C6033CD9-B99D-360B-F02F-348DC7CC090E}"/>
              </a:ext>
            </a:extLst>
          </p:cNvPr>
          <p:cNvGraphicFramePr/>
          <p:nvPr>
            <p:extLst>
              <p:ext uri="{D42A27DB-BD31-4B8C-83A1-F6EECF244321}">
                <p14:modId xmlns:p14="http://schemas.microsoft.com/office/powerpoint/2010/main" val="2071478974"/>
              </p:ext>
            </p:extLst>
          </p:nvPr>
        </p:nvGraphicFramePr>
        <p:xfrm>
          <a:off x="1357921" y="1467236"/>
          <a:ext cx="9607064" cy="461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Imagen que contiene interior, tazón, tabla, oscuro&#10;&#10;Descripción generada automáticamente">
            <a:extLst>
              <a:ext uri="{FF2B5EF4-FFF2-40B4-BE49-F238E27FC236}">
                <a16:creationId xmlns:a16="http://schemas.microsoft.com/office/drawing/2014/main" id="{029FF061-5CDF-E2A6-0A8C-DB0A9CD20B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66922" y="2864791"/>
            <a:ext cx="1899388" cy="1899388"/>
          </a:xfrm>
          <a:prstGeom prst="rect">
            <a:avLst/>
          </a:prstGeom>
          <a:effectLst>
            <a:glow rad="101600">
              <a:schemeClr val="accent2">
                <a:satMod val="175000"/>
                <a:alpha val="40000"/>
              </a:schemeClr>
            </a:glow>
          </a:effectLst>
        </p:spPr>
      </p:pic>
      <p:pic>
        <p:nvPicPr>
          <p:cNvPr id="10" name="Imagen 9" descr="Imagen que contiene plátano, tabla, plato, pequeño&#10;&#10;Descripción generada automáticamente">
            <a:extLst>
              <a:ext uri="{FF2B5EF4-FFF2-40B4-BE49-F238E27FC236}">
                <a16:creationId xmlns:a16="http://schemas.microsoft.com/office/drawing/2014/main" id="{D617C30C-2A74-68EC-467B-98F196A3E0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12829" y="2828843"/>
            <a:ext cx="1896783" cy="1896783"/>
          </a:xfrm>
          <a:prstGeom prst="rect">
            <a:avLst/>
          </a:prstGeom>
          <a:effectLst>
            <a:glow rad="101600">
              <a:schemeClr val="accent6">
                <a:satMod val="175000"/>
                <a:alpha val="40000"/>
              </a:schemeClr>
            </a:glow>
          </a:effectLst>
        </p:spPr>
      </p:pic>
      <p:pic>
        <p:nvPicPr>
          <p:cNvPr id="12" name="Imagen 11" descr="Imagen que contiene interior, tabla, viendo, lentes&#10;&#10;Descripción generada automáticamente">
            <a:extLst>
              <a:ext uri="{FF2B5EF4-FFF2-40B4-BE49-F238E27FC236}">
                <a16:creationId xmlns:a16="http://schemas.microsoft.com/office/drawing/2014/main" id="{1E32C271-7BDD-8577-F5A4-5A6FB11E0E8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88416" y="2839826"/>
            <a:ext cx="1902569" cy="1899388"/>
          </a:xfrm>
          <a:prstGeom prst="rect">
            <a:avLst/>
          </a:prstGeom>
          <a:effectLst>
            <a:glow rad="101600">
              <a:srgbClr val="A9D9FD">
                <a:alpha val="60000"/>
              </a:srgbClr>
            </a:glow>
          </a:effectLst>
        </p:spPr>
      </p:pic>
      <p:pic>
        <p:nvPicPr>
          <p:cNvPr id="14" name="Imagen 13" descr="Imagen que contiene tabla, taza, pequeño, mitad&#10;&#10;Descripción generada automáticamente">
            <a:extLst>
              <a:ext uri="{FF2B5EF4-FFF2-40B4-BE49-F238E27FC236}">
                <a16:creationId xmlns:a16="http://schemas.microsoft.com/office/drawing/2014/main" id="{3A9A6606-48B0-55B2-D18F-9DD94E0DB70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34" y="2868778"/>
            <a:ext cx="1899388" cy="1906384"/>
          </a:xfrm>
          <a:prstGeom prst="rect">
            <a:avLst/>
          </a:prstGeom>
          <a:effectLst>
            <a:glow rad="101600">
              <a:schemeClr val="accent3">
                <a:satMod val="175000"/>
                <a:alpha val="40000"/>
              </a:schemeClr>
            </a:glow>
          </a:effectLst>
        </p:spPr>
      </p:pic>
      <p:pic>
        <p:nvPicPr>
          <p:cNvPr id="19" name="Gráfico 18" descr="Dirigir dos pines por un camino con relleno sólido">
            <a:extLst>
              <a:ext uri="{FF2B5EF4-FFF2-40B4-BE49-F238E27FC236}">
                <a16:creationId xmlns:a16="http://schemas.microsoft.com/office/drawing/2014/main" id="{281E8AAA-BCC9-D8AB-A67F-DA6CD39F6BA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894696"/>
            <a:ext cx="686574" cy="686574"/>
          </a:xfrm>
          <a:prstGeom prst="rect">
            <a:avLst/>
          </a:prstGeom>
        </p:spPr>
      </p:pic>
      <p:pic>
        <p:nvPicPr>
          <p:cNvPr id="20" name="Imagen 19" descr="Forma&#10;&#10;Descripción generada automáticamente con confianza baja">
            <a:extLst>
              <a:ext uri="{FF2B5EF4-FFF2-40B4-BE49-F238E27FC236}">
                <a16:creationId xmlns:a16="http://schemas.microsoft.com/office/drawing/2014/main" id="{8E17B9F9-86DA-D85E-B1AB-E0EEF6E95D9C}"/>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894696"/>
            <a:ext cx="686573" cy="686573"/>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EE16C8E8-AF94-8007-17F7-848EFE4191F4}"/>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905789"/>
            <a:ext cx="735007" cy="735007"/>
          </a:xfrm>
          <a:prstGeom prst="rect">
            <a:avLst/>
          </a:prstGeom>
        </p:spPr>
      </p:pic>
      <p:pic>
        <p:nvPicPr>
          <p:cNvPr id="22" name="Imagen 21" descr="Forma&#10;&#10;Descripción generada automáticamente con confianza baja">
            <a:extLst>
              <a:ext uri="{FF2B5EF4-FFF2-40B4-BE49-F238E27FC236}">
                <a16:creationId xmlns:a16="http://schemas.microsoft.com/office/drawing/2014/main" id="{C7247EE0-8890-B5FC-5D87-4E1B0E61341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5049566"/>
            <a:ext cx="591021" cy="591021"/>
          </a:xfrm>
          <a:prstGeom prst="rect">
            <a:avLst/>
          </a:prstGeom>
        </p:spPr>
      </p:pic>
    </p:spTree>
    <p:extLst>
      <p:ext uri="{BB962C8B-B14F-4D97-AF65-F5344CB8AC3E}">
        <p14:creationId xmlns:p14="http://schemas.microsoft.com/office/powerpoint/2010/main" val="14051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 calcmode="lin" valueType="num">
                                      <p:cBhvr>
                                        <p:cTn id="37" dur="500" fill="hold"/>
                                        <p:tgtEl>
                                          <p:spTgt spid="5"/>
                                        </p:tgtEl>
                                        <p:attrNameLst>
                                          <p:attrName>style.rotation</p:attrName>
                                        </p:attrNameLst>
                                      </p:cBhvr>
                                      <p:tavLst>
                                        <p:tav tm="0">
                                          <p:val>
                                            <p:fltVal val="90"/>
                                          </p:val>
                                        </p:tav>
                                        <p:tav tm="100000">
                                          <p:val>
                                            <p:fltVal val="0"/>
                                          </p:val>
                                        </p:tav>
                                      </p:tavLst>
                                    </p:anim>
                                    <p:animEffect transition="in" filter="fade">
                                      <p:cBhvr>
                                        <p:cTn id="38" dur="500"/>
                                        <p:tgtEl>
                                          <p:spTgt spid="5"/>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9">
                                            <p:graphicEl>
                                              <a:dgm id="{6CA6D5FA-4612-42E9-B85B-6FC124476DE1}"/>
                                            </p:graphicEl>
                                          </p:spTgt>
                                        </p:tgtEl>
                                        <p:attrNameLst>
                                          <p:attrName>style.visibility</p:attrName>
                                        </p:attrNameLst>
                                      </p:cBhvr>
                                      <p:to>
                                        <p:strVal val="visible"/>
                                      </p:to>
                                    </p:set>
                                    <p:animEffect transition="in" filter="randombar(horizontal)">
                                      <p:cBhvr>
                                        <p:cTn id="42" dur="10"/>
                                        <p:tgtEl>
                                          <p:spTgt spid="9">
                                            <p:graphicEl>
                                              <a:dgm id="{6CA6D5FA-4612-42E9-B85B-6FC124476DE1}"/>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graphicEl>
                                              <a:dgm id="{0DCB8363-C161-499C-AA30-118274397EFE}"/>
                                            </p:graphicEl>
                                          </p:spTgt>
                                        </p:tgtEl>
                                        <p:attrNameLst>
                                          <p:attrName>style.visibility</p:attrName>
                                        </p:attrNameLst>
                                      </p:cBhvr>
                                      <p:to>
                                        <p:strVal val="visible"/>
                                      </p:to>
                                    </p:set>
                                    <p:animEffect transition="in" filter="randombar(horizontal)">
                                      <p:cBhvr>
                                        <p:cTn id="45" dur="10"/>
                                        <p:tgtEl>
                                          <p:spTgt spid="9">
                                            <p:graphicEl>
                                              <a:dgm id="{0DCB8363-C161-499C-AA30-118274397EFE}"/>
                                            </p:graphicEl>
                                          </p:spTgt>
                                        </p:tgtEl>
                                      </p:cBhvr>
                                    </p:animEffect>
                                  </p:childTnLst>
                                </p:cTn>
                              </p:par>
                            </p:childTnLst>
                          </p:cTn>
                        </p:par>
                        <p:par>
                          <p:cTn id="46" fill="hold">
                            <p:stCondLst>
                              <p:cond delay="510"/>
                            </p:stCondLst>
                            <p:childTnLst>
                              <p:par>
                                <p:cTn id="47" presetID="18" presetClass="entr" presetSubtype="9" fill="hold" grpId="0" nodeType="afterEffect">
                                  <p:stCondLst>
                                    <p:cond delay="0"/>
                                  </p:stCondLst>
                                  <p:childTnLst>
                                    <p:set>
                                      <p:cBhvr>
                                        <p:cTn id="48" dur="1" fill="hold">
                                          <p:stCondLst>
                                            <p:cond delay="0"/>
                                          </p:stCondLst>
                                        </p:cTn>
                                        <p:tgtEl>
                                          <p:spTgt spid="9">
                                            <p:graphicEl>
                                              <a:dgm id="{E4BC403A-C3ED-4131-9EDB-897F78181761}"/>
                                            </p:graphicEl>
                                          </p:spTgt>
                                        </p:tgtEl>
                                        <p:attrNameLst>
                                          <p:attrName>style.visibility</p:attrName>
                                        </p:attrNameLst>
                                      </p:cBhvr>
                                      <p:to>
                                        <p:strVal val="visible"/>
                                      </p:to>
                                    </p:set>
                                    <p:animEffect transition="in" filter="strips(upLeft)">
                                      <p:cBhvr>
                                        <p:cTn id="49" dur="500"/>
                                        <p:tgtEl>
                                          <p:spTgt spid="9">
                                            <p:graphicEl>
                                              <a:dgm id="{E4BC403A-C3ED-4131-9EDB-897F78181761}"/>
                                            </p:graphicEl>
                                          </p:spTgt>
                                        </p:tgtEl>
                                      </p:cBhvr>
                                    </p:animEffect>
                                  </p:childTnLst>
                                </p:cTn>
                              </p:par>
                            </p:childTnLst>
                          </p:cTn>
                        </p:par>
                        <p:par>
                          <p:cTn id="50" fill="hold">
                            <p:stCondLst>
                              <p:cond delay="1010"/>
                            </p:stCondLst>
                            <p:childTnLst>
                              <p:par>
                                <p:cTn id="51" presetID="14" presetClass="entr" presetSubtype="1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1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9">
                                            <p:graphicEl>
                                              <a:dgm id="{5804DF38-08B4-4912-B8B9-426D8DAFB991}"/>
                                            </p:graphicEl>
                                          </p:spTgt>
                                        </p:tgtEl>
                                        <p:attrNameLst>
                                          <p:attrName>style.visibility</p:attrName>
                                        </p:attrNameLst>
                                      </p:cBhvr>
                                      <p:to>
                                        <p:strVal val="visible"/>
                                      </p:to>
                                    </p:set>
                                    <p:animEffect transition="in" filter="wipe(right)">
                                      <p:cBhvr>
                                        <p:cTn id="58" dur="500"/>
                                        <p:tgtEl>
                                          <p:spTgt spid="9">
                                            <p:graphicEl>
                                              <a:dgm id="{5804DF38-08B4-4912-B8B9-426D8DAFB99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9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18" presetClass="entr" presetSubtype="3" fill="hold" grpId="0" nodeType="afterEffect">
                                  <p:stCondLst>
                                    <p:cond delay="0"/>
                                  </p:stCondLst>
                                  <p:childTnLst>
                                    <p:set>
                                      <p:cBhvr>
                                        <p:cTn id="69" dur="1" fill="hold">
                                          <p:stCondLst>
                                            <p:cond delay="0"/>
                                          </p:stCondLst>
                                        </p:cTn>
                                        <p:tgtEl>
                                          <p:spTgt spid="9">
                                            <p:graphicEl>
                                              <a:dgm id="{7C2D19D2-3A29-4CC8-812B-7D17A6A5BD12}"/>
                                            </p:graphicEl>
                                          </p:spTgt>
                                        </p:tgtEl>
                                        <p:attrNameLst>
                                          <p:attrName>style.visibility</p:attrName>
                                        </p:attrNameLst>
                                      </p:cBhvr>
                                      <p:to>
                                        <p:strVal val="visible"/>
                                      </p:to>
                                    </p:set>
                                    <p:animEffect transition="in" filter="strips(upRight)">
                                      <p:cBhvr>
                                        <p:cTn id="70" dur="500"/>
                                        <p:tgtEl>
                                          <p:spTgt spid="9">
                                            <p:graphicEl>
                                              <a:dgm id="{7C2D19D2-3A29-4CC8-812B-7D17A6A5BD12}"/>
                                            </p:graphicEl>
                                          </p:spTgt>
                                        </p:tgtEl>
                                      </p:cBhvr>
                                    </p:animEffect>
                                  </p:childTnLst>
                                </p:cTn>
                              </p:par>
                            </p:childTnLst>
                          </p:cTn>
                        </p:par>
                        <p:par>
                          <p:cTn id="71" fill="hold">
                            <p:stCondLst>
                              <p:cond delay="1000"/>
                            </p:stCondLst>
                            <p:childTnLst>
                              <p:par>
                                <p:cTn id="72" presetID="14" presetClass="entr" presetSubtype="1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horizontal)">
                                      <p:cBhvr>
                                        <p:cTn id="74" dur="1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
                                            <p:graphicEl>
                                              <a:dgm id="{39112137-0F1D-44D8-945A-5202FCF184D6}"/>
                                            </p:graphicEl>
                                          </p:spTgt>
                                        </p:tgtEl>
                                        <p:attrNameLst>
                                          <p:attrName>style.visibility</p:attrName>
                                        </p:attrNameLst>
                                      </p:cBhvr>
                                      <p:to>
                                        <p:strVal val="visible"/>
                                      </p:to>
                                    </p:set>
                                    <p:animEffect transition="in" filter="wipe(left)">
                                      <p:cBhvr>
                                        <p:cTn id="79" dur="500"/>
                                        <p:tgtEl>
                                          <p:spTgt spid="9">
                                            <p:graphicEl>
                                              <a:dgm id="{39112137-0F1D-44D8-945A-5202FCF184D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90"/>
                                          </p:val>
                                        </p:tav>
                                        <p:tav tm="100000">
                                          <p:val>
                                            <p:fltVal val="0"/>
                                          </p:val>
                                        </p:tav>
                                      </p:tavLst>
                                    </p:anim>
                                    <p:animEffect transition="in" filter="fade">
                                      <p:cBhvr>
                                        <p:cTn id="87" dur="500"/>
                                        <p:tgtEl>
                                          <p:spTgt spid="12"/>
                                        </p:tgtEl>
                                      </p:cBhvr>
                                    </p:animEffect>
                                  </p:childTnLst>
                                </p:cTn>
                              </p:par>
                            </p:childTnLst>
                          </p:cTn>
                        </p:par>
                        <p:par>
                          <p:cTn id="88" fill="hold">
                            <p:stCondLst>
                              <p:cond delay="500"/>
                            </p:stCondLst>
                            <p:childTnLst>
                              <p:par>
                                <p:cTn id="89" presetID="18" presetClass="entr" presetSubtype="6" fill="hold" grpId="0" nodeType="afterEffect">
                                  <p:stCondLst>
                                    <p:cond delay="0"/>
                                  </p:stCondLst>
                                  <p:childTnLst>
                                    <p:set>
                                      <p:cBhvr>
                                        <p:cTn id="90" dur="1" fill="hold">
                                          <p:stCondLst>
                                            <p:cond delay="0"/>
                                          </p:stCondLst>
                                        </p:cTn>
                                        <p:tgtEl>
                                          <p:spTgt spid="9">
                                            <p:graphicEl>
                                              <a:dgm id="{A6F7080D-E7C6-4714-88CE-67A29D69A07B}"/>
                                            </p:graphicEl>
                                          </p:spTgt>
                                        </p:tgtEl>
                                        <p:attrNameLst>
                                          <p:attrName>style.visibility</p:attrName>
                                        </p:attrNameLst>
                                      </p:cBhvr>
                                      <p:to>
                                        <p:strVal val="visible"/>
                                      </p:to>
                                    </p:set>
                                    <p:animEffect transition="in" filter="strips(downRight)">
                                      <p:cBhvr>
                                        <p:cTn id="91" dur="500"/>
                                        <p:tgtEl>
                                          <p:spTgt spid="9">
                                            <p:graphicEl>
                                              <a:dgm id="{A6F7080D-E7C6-4714-88CE-67A29D69A07B}"/>
                                            </p:graphicEl>
                                          </p:spTgt>
                                        </p:tgtEl>
                                      </p:cBhvr>
                                    </p:animEffect>
                                  </p:childTnLst>
                                </p:cTn>
                              </p:par>
                            </p:childTnLst>
                          </p:cTn>
                        </p:par>
                        <p:par>
                          <p:cTn id="92" fill="hold">
                            <p:stCondLst>
                              <p:cond delay="1000"/>
                            </p:stCondLst>
                            <p:childTnLst>
                              <p:par>
                                <p:cTn id="93" presetID="14" presetClass="entr" presetSubtype="10" fill="hold"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randombar(horizontal)">
                                      <p:cBhvr>
                                        <p:cTn id="95" dur="1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9">
                                            <p:graphicEl>
                                              <a:dgm id="{5D273B0B-BBFA-4FF4-ACAC-F8A7D0609781}"/>
                                            </p:graphicEl>
                                          </p:spTgt>
                                        </p:tgtEl>
                                        <p:attrNameLst>
                                          <p:attrName>style.visibility</p:attrName>
                                        </p:attrNameLst>
                                      </p:cBhvr>
                                      <p:to>
                                        <p:strVal val="visible"/>
                                      </p:to>
                                    </p:set>
                                    <p:animEffect transition="in" filter="wipe(left)">
                                      <p:cBhvr>
                                        <p:cTn id="100" dur="500"/>
                                        <p:tgtEl>
                                          <p:spTgt spid="9">
                                            <p:graphicEl>
                                              <a:dgm id="{5D273B0B-BBFA-4FF4-ACAC-F8A7D0609781}"/>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p:cTn id="105" dur="500" fill="hold"/>
                                        <p:tgtEl>
                                          <p:spTgt spid="14"/>
                                        </p:tgtEl>
                                        <p:attrNameLst>
                                          <p:attrName>ppt_w</p:attrName>
                                        </p:attrNameLst>
                                      </p:cBhvr>
                                      <p:tavLst>
                                        <p:tav tm="0">
                                          <p:val>
                                            <p:fltVal val="0"/>
                                          </p:val>
                                        </p:tav>
                                        <p:tav tm="100000">
                                          <p:val>
                                            <p:strVal val="#ppt_w"/>
                                          </p:val>
                                        </p:tav>
                                      </p:tavLst>
                                    </p:anim>
                                    <p:anim calcmode="lin" valueType="num">
                                      <p:cBhvr>
                                        <p:cTn id="106" dur="500" fill="hold"/>
                                        <p:tgtEl>
                                          <p:spTgt spid="14"/>
                                        </p:tgtEl>
                                        <p:attrNameLst>
                                          <p:attrName>ppt_h</p:attrName>
                                        </p:attrNameLst>
                                      </p:cBhvr>
                                      <p:tavLst>
                                        <p:tav tm="0">
                                          <p:val>
                                            <p:fltVal val="0"/>
                                          </p:val>
                                        </p:tav>
                                        <p:tav tm="100000">
                                          <p:val>
                                            <p:strVal val="#ppt_h"/>
                                          </p:val>
                                        </p:tav>
                                      </p:tavLst>
                                    </p:anim>
                                    <p:anim calcmode="lin" valueType="num">
                                      <p:cBhvr>
                                        <p:cTn id="107" dur="500" fill="hold"/>
                                        <p:tgtEl>
                                          <p:spTgt spid="14"/>
                                        </p:tgtEl>
                                        <p:attrNameLst>
                                          <p:attrName>style.rotation</p:attrName>
                                        </p:attrNameLst>
                                      </p:cBhvr>
                                      <p:tavLst>
                                        <p:tav tm="0">
                                          <p:val>
                                            <p:fltVal val="90"/>
                                          </p:val>
                                        </p:tav>
                                        <p:tav tm="100000">
                                          <p:val>
                                            <p:fltVal val="0"/>
                                          </p:val>
                                        </p:tav>
                                      </p:tavLst>
                                    </p:anim>
                                    <p:animEffect transition="in" filter="fade">
                                      <p:cBhvr>
                                        <p:cTn id="108" dur="500"/>
                                        <p:tgtEl>
                                          <p:spTgt spid="14"/>
                                        </p:tgtEl>
                                      </p:cBhvr>
                                    </p:animEffect>
                                  </p:childTnLst>
                                </p:cTn>
                              </p:par>
                            </p:childTnLst>
                          </p:cTn>
                        </p:par>
                        <p:par>
                          <p:cTn id="109" fill="hold">
                            <p:stCondLst>
                              <p:cond delay="500"/>
                            </p:stCondLst>
                            <p:childTnLst>
                              <p:par>
                                <p:cTn id="110" presetID="18" presetClass="entr" presetSubtype="12" fill="hold" grpId="0" nodeType="afterEffect">
                                  <p:stCondLst>
                                    <p:cond delay="0"/>
                                  </p:stCondLst>
                                  <p:childTnLst>
                                    <p:set>
                                      <p:cBhvr>
                                        <p:cTn id="111" dur="1" fill="hold">
                                          <p:stCondLst>
                                            <p:cond delay="0"/>
                                          </p:stCondLst>
                                        </p:cTn>
                                        <p:tgtEl>
                                          <p:spTgt spid="9">
                                            <p:graphicEl>
                                              <a:dgm id="{C536AB7B-425C-4E0D-B8D3-38DA9C16A1A0}"/>
                                            </p:graphicEl>
                                          </p:spTgt>
                                        </p:tgtEl>
                                        <p:attrNameLst>
                                          <p:attrName>style.visibility</p:attrName>
                                        </p:attrNameLst>
                                      </p:cBhvr>
                                      <p:to>
                                        <p:strVal val="visible"/>
                                      </p:to>
                                    </p:set>
                                    <p:animEffect transition="in" filter="strips(downLeft)">
                                      <p:cBhvr>
                                        <p:cTn id="112" dur="500"/>
                                        <p:tgtEl>
                                          <p:spTgt spid="9">
                                            <p:graphicEl>
                                              <a:dgm id="{C536AB7B-425C-4E0D-B8D3-38DA9C16A1A0}"/>
                                            </p:graphicEl>
                                          </p:spTgt>
                                        </p:tgtEl>
                                      </p:cBhvr>
                                    </p:animEffect>
                                  </p:childTnLst>
                                </p:cTn>
                              </p:par>
                            </p:childTnLst>
                          </p:cTn>
                        </p:par>
                        <p:par>
                          <p:cTn id="113" fill="hold">
                            <p:stCondLst>
                              <p:cond delay="1000"/>
                            </p:stCondLst>
                            <p:childTnLst>
                              <p:par>
                                <p:cTn id="114" presetID="14" presetClass="entr" presetSubtype="10" fill="hold"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randombar(horizontal)">
                                      <p:cBhvr>
                                        <p:cTn id="116" dur="1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grpId="0" nodeType="clickEffect">
                                  <p:stCondLst>
                                    <p:cond delay="0"/>
                                  </p:stCondLst>
                                  <p:childTnLst>
                                    <p:set>
                                      <p:cBhvr>
                                        <p:cTn id="120" dur="1" fill="hold">
                                          <p:stCondLst>
                                            <p:cond delay="0"/>
                                          </p:stCondLst>
                                        </p:cTn>
                                        <p:tgtEl>
                                          <p:spTgt spid="9">
                                            <p:graphicEl>
                                              <a:dgm id="{3E21B8AA-6BE1-48BB-9AA7-0F2EFA4E13D4}"/>
                                            </p:graphicEl>
                                          </p:spTgt>
                                        </p:tgtEl>
                                        <p:attrNameLst>
                                          <p:attrName>style.visibility</p:attrName>
                                        </p:attrNameLst>
                                      </p:cBhvr>
                                      <p:to>
                                        <p:strVal val="visible"/>
                                      </p:to>
                                    </p:set>
                                    <p:animEffect transition="in" filter="wipe(right)">
                                      <p:cBhvr>
                                        <p:cTn id="121" dur="500"/>
                                        <p:tgtEl>
                                          <p:spTgt spid="9">
                                            <p:graphicEl>
                                              <a:dgm id="{3E21B8AA-6BE1-48BB-9AA7-0F2EFA4E13D4}"/>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37" fill="hold" grpId="0" nodeType="click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barn(outVertical)">
                                      <p:cBhvr>
                                        <p:cTn id="1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Graphic spid="9"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A91A0B-FB74-82F3-1411-71A1501F8639}"/>
              </a:ext>
            </a:extLst>
          </p:cNvPr>
          <p:cNvSpPr>
            <a:spLocks noGrp="1"/>
          </p:cNvSpPr>
          <p:nvPr>
            <p:ph type="title"/>
          </p:nvPr>
        </p:nvSpPr>
        <p:spPr>
          <a:xfrm>
            <a:off x="838200" y="2766218"/>
            <a:ext cx="10515600" cy="1325563"/>
          </a:xfrm>
        </p:spPr>
        <p:txBody>
          <a:bodyPr>
            <a:normAutofit fontScale="90000"/>
          </a:bodyPr>
          <a:lstStyle/>
          <a:p>
            <a:pPr algn="ctr"/>
            <a:r>
              <a:rPr lang="ja-JP" altLang="en-US" dirty="0"/>
              <a:t>あなた自身の人生について考えてみましょう。道端、石だらけの土、あるいは草地の 特徴があなたの経験に忍び寄ってきていませんか。これはあなたが思っているより も巧妙に</a:t>
            </a:r>
            <a:br>
              <a:rPr lang="en-US" altLang="ja-JP" dirty="0"/>
            </a:br>
            <a:r>
              <a:rPr lang="ja-JP" altLang="en-US" dirty="0"/>
              <a:t>起こる可能性があります。</a:t>
            </a:r>
            <a:br>
              <a:rPr lang="en-US" altLang="ja-JP" dirty="0"/>
            </a:br>
            <a:r>
              <a:rPr lang="ja-JP" altLang="en-US" dirty="0"/>
              <a:t>必要であれば、あなたは変わるために、</a:t>
            </a:r>
            <a:br>
              <a:rPr lang="en-US" altLang="ja-JP" dirty="0"/>
            </a:br>
            <a:r>
              <a:rPr lang="ja-JP" altLang="en-US" dirty="0"/>
              <a:t>どんな選 択をすることができますか ？</a:t>
            </a:r>
            <a:endParaRPr kumimoji="1" lang="ja-JP" altLang="en-US" dirty="0"/>
          </a:p>
        </p:txBody>
      </p:sp>
    </p:spTree>
    <p:extLst>
      <p:ext uri="{BB962C8B-B14F-4D97-AF65-F5344CB8AC3E}">
        <p14:creationId xmlns:p14="http://schemas.microsoft.com/office/powerpoint/2010/main" val="299900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868</TotalTime>
  <Words>3067</Words>
  <Application>Microsoft Office PowerPoint</Application>
  <PresentationFormat>Panorámica</PresentationFormat>
  <Paragraphs>85</Paragraphs>
  <Slides>17</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17</vt:i4>
      </vt:variant>
    </vt:vector>
  </HeadingPairs>
  <TitlesOfParts>
    <vt:vector size="24"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私たちが自然界から学ぶことのできる 霊的な教訓には、 ほかにどんなものがありま すか？</vt:lpstr>
      <vt:lpstr>Presentación de PowerPoint</vt:lpstr>
      <vt:lpstr>あなた自身の人生について考えてみましょう。道端、石だらけの土、あるいは草地の 特徴があなたの経験に忍び寄ってきていませんか。これはあなたが思っているより も巧妙に 起こる可能性があります。 必要であれば、あなたは変わるために、 どんな選 択をすることができますか ？</vt:lpstr>
      <vt:lpstr>Presentación de PowerPoint</vt:lpstr>
      <vt:lpstr>外の人々に真理を知らせないために イエスはたとえを話されたのだと 主張する 人に、あなたはどう応じますか。 イエスは全人類のために死なれました (I ヨハ 2:2 参照)。 そのイエスが、救うために 十字架で死んだ人々を、 なぜ意図的に闇の中に  閉じ込めておかれるでしょうか？ </vt:lpstr>
      <vt:lpstr>Presentación de PowerPoint</vt:lpstr>
      <vt:lpstr>Presentación de PowerPoint</vt:lpstr>
      <vt:lpstr>どんな秤（はかり）を使おうと、 その秤で自分に量り与えられるという原則を、どうす ればもっとよく学ぶことが できるでしょうか。 他人とのあらゆる取引において、 この ことを考えてみてください。</vt:lpstr>
      <vt:lpstr>Presentación de PowerPoint</vt:lpstr>
      <vt:lpstr>「御国のこの福音はあらゆる民への証しとして、全世界に宣べ伝えられる」 〔口語訳「こ の御国の福音は、すべての民に対してあかしをするために、全世界に宣べ伝えられる であろう」〕(マタ 24:14)。 イエスがこの預言をされたときの 「教会」がどんなものであ ったか、 考えてみてください。 なぜこれは驚くべき預言なのですか？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98</cp:revision>
  <dcterms:created xsi:type="dcterms:W3CDTF">2024-06-23T07:23:14Z</dcterms:created>
  <dcterms:modified xsi:type="dcterms:W3CDTF">2024-07-23T09:42:52Z</dcterms:modified>
</cp:coreProperties>
</file>