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92" r:id="rId3"/>
    <p:sldId id="295" r:id="rId4"/>
    <p:sldId id="296" r:id="rId5"/>
    <p:sldId id="257" r:id="rId6"/>
    <p:sldId id="293" r:id="rId7"/>
    <p:sldId id="259" r:id="rId8"/>
    <p:sldId id="297" r:id="rId9"/>
    <p:sldId id="260" r:id="rId10"/>
    <p:sldId id="298" r:id="rId11"/>
    <p:sldId id="261" r:id="rId12"/>
    <p:sldId id="299" r:id="rId13"/>
    <p:sldId id="262" r:id="rId14"/>
    <p:sldId id="300" r:id="rId15"/>
    <p:sldId id="294" r:id="rId16"/>
    <p:sldId id="264" r:id="rId17"/>
    <p:sldId id="301" r:id="rId18"/>
    <p:sldId id="290" r:id="rId19"/>
  </p:sldIdLst>
  <p:sldSz cx="12192000" cy="6858000"/>
  <p:notesSz cx="6858000" cy="9144000"/>
  <p:embeddedFontLst>
    <p:embeddedFont>
      <p:font typeface="游ゴシック" panose="020B0400000000000000" pitchFamily="34" charset="-128"/>
      <p:regular r:id="rId21"/>
      <p:bold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10F"/>
    <a:srgbClr val="F0C434"/>
    <a:srgbClr val="952B38"/>
    <a:srgbClr val="BD5B31"/>
    <a:srgbClr val="4C7665"/>
    <a:srgbClr val="4D6642"/>
    <a:srgbClr val="618053"/>
    <a:srgbClr val="BEE0EE"/>
    <a:srgbClr val="F8E8D0"/>
    <a:srgbClr val="AC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0" autoAdjust="0"/>
    <p:restoredTop sz="94660"/>
  </p:normalViewPr>
  <p:slideViewPr>
    <p:cSldViewPr snapToGrid="0">
      <p:cViewPr varScale="1">
        <p:scale>
          <a:sx n="96" d="100"/>
          <a:sy n="96" d="100"/>
        </p:scale>
        <p:origin x="10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FDBE2B4B-880D-44A5-BA1E-738A471907D8}">
      <dgm:prSet phldrT="[Texto]" custT="1"/>
      <dgm:spPr/>
      <dgm:t>
        <a:bodyPr/>
        <a:lstStyle/>
        <a:p>
          <a:r>
            <a:rPr lang="ja-JP" altLang="en-US" sz="2000" b="1" dirty="0">
              <a:effectLst>
                <a:outerShdw blurRad="38100" dist="38100" dir="2700000" algn="tl">
                  <a:srgbClr val="000000">
                    <a:alpha val="43137"/>
                  </a:srgbClr>
                </a:outerShdw>
              </a:effectLst>
            </a:rPr>
            <a:t>わたしがしたこと</a:t>
          </a:r>
          <a:endParaRPr lang="en" sz="2000" b="1" dirty="0">
            <a:effectLst>
              <a:outerShdw blurRad="38100" dist="38100" dir="2700000" algn="tl">
                <a:srgbClr val="000000">
                  <a:alpha val="43137"/>
                </a:srgbClr>
              </a:outerShdw>
            </a:effectLst>
          </a:endParaRPr>
        </a:p>
      </dgm:t>
    </dgm:pt>
    <dgm:pt modelId="{6519F864-260D-4F9E-8E3E-8980920C13DA}" type="parTrans" cxnId="{D93FAD9E-2068-48E2-9934-CE4D2EEEC980}">
      <dgm:prSet/>
      <dgm:spPr/>
      <dgm:t>
        <a:bodyPr/>
        <a:lstStyle/>
        <a:p>
          <a:endParaRPr lang="es-ES" sz="2000" b="1"/>
        </a:p>
      </dgm:t>
    </dgm:pt>
    <dgm:pt modelId="{C99BA550-74AA-45EF-8944-EFF6D3B79A46}" type="sibTrans" cxnId="{D93FAD9E-2068-48E2-9934-CE4D2EEEC980}">
      <dgm:prSet/>
      <dgm:spPr/>
      <dgm:t>
        <a:bodyPr/>
        <a:lstStyle/>
        <a:p>
          <a:endParaRPr lang="es-ES" sz="2000" b="1"/>
        </a:p>
      </dgm:t>
    </dgm:pt>
    <dgm:pt modelId="{5FC4C79C-629B-4024-B3F8-B22E6748376A}">
      <dgm:prSet phldrT="[Texto]" custT="1"/>
      <dgm:spPr/>
      <dgm:t>
        <a:bodyPr anchor="t"/>
        <a:lstStyle/>
        <a:p>
          <a:pPr>
            <a:lnSpc>
              <a:spcPts val="2000"/>
            </a:lnSpc>
          </a:pPr>
          <a:r>
            <a:rPr kumimoji="1" lang="ja-JP" altLang="en-US" sz="1900" b="1" dirty="0"/>
            <a:t>わたしは預言者たちに　現れた</a:t>
          </a:r>
        </a:p>
      </dgm:t>
    </dgm:pt>
    <dgm:pt modelId="{887FE00A-7D42-4E84-88F3-ABC49DBF1E9F}" type="parTrans" cxnId="{96EC6767-4408-4888-B9EF-701F44C35288}">
      <dgm:prSet/>
      <dgm:spPr>
        <a:ln>
          <a:solidFill>
            <a:schemeClr val="accent5"/>
          </a:solidFill>
        </a:ln>
      </dgm:spPr>
      <dgm:t>
        <a:bodyPr/>
        <a:lstStyle/>
        <a:p>
          <a:endParaRPr lang="es-ES" sz="2000" b="1"/>
        </a:p>
      </dgm:t>
    </dgm:pt>
    <dgm:pt modelId="{3B41628A-09E8-4FD6-9454-B5B5FE6167A8}" type="sibTrans" cxnId="{96EC6767-4408-4888-B9EF-701F44C35288}">
      <dgm:prSet/>
      <dgm:spPr/>
      <dgm:t>
        <a:bodyPr/>
        <a:lstStyle/>
        <a:p>
          <a:endParaRPr lang="es-ES" sz="2000" b="1"/>
        </a:p>
      </dgm:t>
    </dgm:pt>
    <dgm:pt modelId="{144333C5-8112-45E5-A53F-427347613F04}">
      <dgm:prSet phldrT="[Texto]" custT="1"/>
      <dgm:spPr/>
      <dgm:t>
        <a:bodyPr/>
        <a:lstStyle/>
        <a:p>
          <a:r>
            <a:rPr lang="ja-JP" altLang="en-US" sz="2000" b="1" dirty="0">
              <a:effectLst>
                <a:outerShdw blurRad="38100" dist="38100" dir="2700000" algn="tl">
                  <a:srgbClr val="000000">
                    <a:alpha val="43137"/>
                  </a:srgbClr>
                </a:outerShdw>
              </a:effectLst>
            </a:rPr>
            <a:t>わたしがすること</a:t>
          </a:r>
          <a:endParaRPr lang="en" sz="2000" b="1" dirty="0">
            <a:effectLst>
              <a:outerShdw blurRad="38100" dist="38100" dir="2700000" algn="tl">
                <a:srgbClr val="000000">
                  <a:alpha val="43137"/>
                </a:srgbClr>
              </a:outerShdw>
            </a:effectLst>
          </a:endParaRPr>
        </a:p>
      </dgm:t>
    </dgm:pt>
    <dgm:pt modelId="{36AD300E-7471-4A6A-9B2F-0F13AF342794}" type="parTrans" cxnId="{2CFA2C2E-E2FA-4307-A089-D0FB8F84D858}">
      <dgm:prSet/>
      <dgm:spPr/>
      <dgm:t>
        <a:bodyPr/>
        <a:lstStyle/>
        <a:p>
          <a:endParaRPr lang="es-ES" sz="2000" b="1"/>
        </a:p>
      </dgm:t>
    </dgm:pt>
    <dgm:pt modelId="{1319A9FF-8C23-4571-B277-C9CF68CCA29E}" type="sibTrans" cxnId="{2CFA2C2E-E2FA-4307-A089-D0FB8F84D858}">
      <dgm:prSet/>
      <dgm:spPr/>
      <dgm:t>
        <a:bodyPr/>
        <a:lstStyle/>
        <a:p>
          <a:endParaRPr lang="es-ES" sz="2000" b="1"/>
        </a:p>
      </dgm:t>
    </dgm:pt>
    <dgm:pt modelId="{2FA30455-E9E7-4FA5-A3C9-06B6A51556AD}">
      <dgm:prSet phldrT="[Texto]" custT="1"/>
      <dgm:spPr/>
      <dgm:t>
        <a:bodyPr anchor="t"/>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わたしは彼らからエジプト人の圧制を取り除く。</a:t>
          </a:r>
        </a:p>
      </dgm:t>
    </dgm:pt>
    <dgm:pt modelId="{FC68B5D2-E39E-4ED9-9736-3C4DB5F70A58}" type="parTrans" cxnId="{00416703-8E87-487B-AA3E-37ED8D5CF785}">
      <dgm:prSet/>
      <dgm:spPr/>
      <dgm:t>
        <a:bodyPr/>
        <a:lstStyle/>
        <a:p>
          <a:endParaRPr lang="es-ES" sz="2000" b="1"/>
        </a:p>
      </dgm:t>
    </dgm:pt>
    <dgm:pt modelId="{3E97955A-FBAE-4E58-BCE0-799ED0970FCF}" type="sibTrans" cxnId="{00416703-8E87-487B-AA3E-37ED8D5CF785}">
      <dgm:prSet/>
      <dgm:spPr/>
      <dgm:t>
        <a:bodyPr/>
        <a:lstStyle/>
        <a:p>
          <a:endParaRPr lang="es-ES" sz="2000" b="1"/>
        </a:p>
      </dgm:t>
    </dgm:pt>
    <dgm:pt modelId="{D59C7C82-331C-4A7A-A171-BECE0C95AEC5}">
      <dgm:prSet phldrT="[Texto]" custT="1"/>
      <dgm:spPr/>
      <dgm: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私は彼らを奴隷から解放する</a:t>
          </a:r>
        </a:p>
      </dgm:t>
    </dgm:pt>
    <dgm:pt modelId="{91D41D9F-C6EC-494B-83E9-56B06C86CFA1}" type="parTrans" cxnId="{ECD9C9BA-1E63-4563-AC78-BDAF824505EF}">
      <dgm:prSet/>
      <dgm:spPr/>
      <dgm:t>
        <a:bodyPr/>
        <a:lstStyle/>
        <a:p>
          <a:endParaRPr lang="es-ES" sz="2000" b="1"/>
        </a:p>
      </dgm:t>
    </dgm:pt>
    <dgm:pt modelId="{6AC756C3-5214-4395-A3B8-00FF2E1A7A20}" type="sibTrans" cxnId="{ECD9C9BA-1E63-4563-AC78-BDAF824505EF}">
      <dgm:prSet/>
      <dgm:spPr/>
      <dgm:t>
        <a:bodyPr/>
        <a:lstStyle/>
        <a:p>
          <a:endParaRPr lang="es-ES" sz="2000" b="1"/>
        </a:p>
      </dgm:t>
    </dgm:pt>
    <dgm:pt modelId="{116E2701-BAA1-4773-9B70-3D8C9EE29078}">
      <dgm:prSet phldrT="[Texto]" custT="1"/>
      <dgm:spPr/>
      <dgm:t>
        <a:bodyPr anchor="t"/>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わたしは彼らと契約を　結んだ</a:t>
          </a:r>
        </a:p>
      </dgm:t>
    </dgm:pt>
    <dgm:pt modelId="{DD48D75E-09B5-4890-B372-5194507A25FD}" type="parTrans" cxnId="{797DF1B5-E60D-472B-BCC9-5793179F5706}">
      <dgm:prSet/>
      <dgm:spPr>
        <a:ln>
          <a:solidFill>
            <a:schemeClr val="accent5"/>
          </a:solidFill>
        </a:ln>
      </dgm:spPr>
      <dgm:t>
        <a:bodyPr/>
        <a:lstStyle/>
        <a:p>
          <a:endParaRPr lang="es-ES" sz="2000" b="1"/>
        </a:p>
      </dgm:t>
    </dgm:pt>
    <dgm:pt modelId="{E1313B1E-FB5D-4988-828C-E3FEB6DCA4C5}" type="sibTrans" cxnId="{797DF1B5-E60D-472B-BCC9-5793179F5706}">
      <dgm:prSet/>
      <dgm:spPr/>
      <dgm:t>
        <a:bodyPr/>
        <a:lstStyle/>
        <a:p>
          <a:endParaRPr lang="es-ES" sz="2000" b="1"/>
        </a:p>
      </dgm:t>
    </dgm:pt>
    <dgm:pt modelId="{06D4A2CD-68A6-424B-85B8-0A46DCD45F82}">
      <dgm:prSet phldrT="[Texto]" custT="1"/>
      <dgm:spPr/>
      <dgm:t>
        <a:bodyPr anchor="t"/>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わたしは彼らにカナンの地を与えると約束した</a:t>
          </a:r>
        </a:p>
      </dgm:t>
    </dgm:pt>
    <dgm:pt modelId="{4F00C094-C983-4755-83EF-8174411FA3D3}" type="parTrans" cxnId="{51EF6708-1F3A-4AD2-BD53-4197926C803B}">
      <dgm:prSet/>
      <dgm:spPr>
        <a:ln>
          <a:solidFill>
            <a:schemeClr val="accent5"/>
          </a:solidFill>
        </a:ln>
      </dgm:spPr>
      <dgm:t>
        <a:bodyPr/>
        <a:lstStyle/>
        <a:p>
          <a:endParaRPr lang="es-ES" sz="2000" b="1"/>
        </a:p>
      </dgm:t>
    </dgm:pt>
    <dgm:pt modelId="{8003FF38-C1EB-4D72-A55C-B956E10C8EE5}" type="sibTrans" cxnId="{51EF6708-1F3A-4AD2-BD53-4197926C803B}">
      <dgm:prSet/>
      <dgm:spPr/>
      <dgm:t>
        <a:bodyPr/>
        <a:lstStyle/>
        <a:p>
          <a:endParaRPr lang="es-ES" sz="2000" b="1"/>
        </a:p>
      </dgm:t>
    </dgm:pt>
    <dgm:pt modelId="{FEE29EFB-8B61-4E4C-9202-8DC633F8DFC7}">
      <dgm:prSet phldrT="[Texto]" custT="1"/>
      <dgm:spPr/>
      <dgm:t>
        <a:bodyPr anchor="t"/>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わたしは人々のうめき声を聞いた</a:t>
          </a:r>
        </a:p>
      </dgm:t>
    </dgm:pt>
    <dgm:pt modelId="{39BDF7F7-8C2D-4D96-A2F8-D8D0FD5F005C}" type="parTrans" cxnId="{B76F31C9-23F9-42F8-A1FC-1CB3E52E4FB1}">
      <dgm:prSet/>
      <dgm:spPr>
        <a:ln>
          <a:solidFill>
            <a:schemeClr val="accent5"/>
          </a:solidFill>
        </a:ln>
      </dgm:spPr>
      <dgm:t>
        <a:bodyPr/>
        <a:lstStyle/>
        <a:p>
          <a:endParaRPr lang="es-ES" sz="2000" b="1"/>
        </a:p>
      </dgm:t>
    </dgm:pt>
    <dgm:pt modelId="{6AD4273C-02B1-4B75-BB16-2E8E5A83E428}" type="sibTrans" cxnId="{B76F31C9-23F9-42F8-A1FC-1CB3E52E4FB1}">
      <dgm:prSet/>
      <dgm:spPr/>
      <dgm:t>
        <a:bodyPr/>
        <a:lstStyle/>
        <a:p>
          <a:endParaRPr lang="es-ES" sz="2000" b="1"/>
        </a:p>
      </dgm:t>
    </dgm:pt>
    <dgm:pt modelId="{A8AFB6E0-D804-4F16-B740-1289401CE3AE}">
      <dgm:prSet phldrT="[Texto]" custT="1"/>
      <dgm:spPr/>
      <dgm:t>
        <a:bodyPr/>
        <a:lstStyle/>
        <a:p>
          <a:r>
            <a:rPr kumimoji="1" lang="ja-JP" altLang="en-US" sz="1800" b="1" dirty="0"/>
            <a:t>わたしは約束を覚えている</a:t>
          </a:r>
        </a:p>
      </dgm:t>
    </dgm:pt>
    <dgm:pt modelId="{F2082694-A5EF-4DE7-8DC5-72830CBEC624}" type="parTrans" cxnId="{5800F212-0FB6-4B9A-9905-F29FECB708A1}">
      <dgm:prSet/>
      <dgm:spPr>
        <a:ln>
          <a:solidFill>
            <a:schemeClr val="accent5"/>
          </a:solidFill>
        </a:ln>
      </dgm:spPr>
      <dgm:t>
        <a:bodyPr/>
        <a:lstStyle/>
        <a:p>
          <a:endParaRPr lang="es-ES" sz="2000" b="1"/>
        </a:p>
      </dgm:t>
    </dgm:pt>
    <dgm:pt modelId="{797ADA35-8375-42A0-AEE2-A275BC9C35EA}" type="sibTrans" cxnId="{5800F212-0FB6-4B9A-9905-F29FECB708A1}">
      <dgm:prSet/>
      <dgm:spPr/>
      <dgm:t>
        <a:bodyPr/>
        <a:lstStyle/>
        <a:p>
          <a:endParaRPr lang="es-ES" sz="2000" b="1"/>
        </a:p>
      </dgm:t>
    </dgm:pt>
    <dgm:pt modelId="{DAD6F6C7-5981-45AB-89B9-1F9A1BE68847}">
      <dgm:prSet phldrT="[Texto]" custT="1"/>
      <dgm:spPr/>
      <dgm: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私は私の力を行使する</a:t>
          </a:r>
        </a:p>
      </dgm:t>
    </dgm:pt>
    <dgm:pt modelId="{3EDA6DAC-A971-4DE6-BF23-9F5DCF416284}" type="parTrans" cxnId="{DBA26916-DA74-4D9E-9A2B-8983661A5019}">
      <dgm:prSet/>
      <dgm:spPr/>
      <dgm:t>
        <a:bodyPr/>
        <a:lstStyle/>
        <a:p>
          <a:endParaRPr lang="es-ES" sz="2000" b="1"/>
        </a:p>
      </dgm:t>
    </dgm:pt>
    <dgm:pt modelId="{36B97F3C-A105-40F4-BF7D-2732CFCB9E51}" type="sibTrans" cxnId="{DBA26916-DA74-4D9E-9A2B-8983661A5019}">
      <dgm:prSet/>
      <dgm:spPr/>
      <dgm:t>
        <a:bodyPr/>
        <a:lstStyle/>
        <a:p>
          <a:endParaRPr lang="es-ES" sz="2000" b="1"/>
        </a:p>
      </dgm:t>
    </dgm:pt>
    <dgm:pt modelId="{45431AED-D49D-42B7-B11C-F92E64D904A0}">
      <dgm:prSet phldrT="[Texto]" custT="1"/>
      <dgm:spPr/>
      <dgm: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彼らを私の仲間にする</a:t>
          </a:r>
        </a:p>
      </dgm:t>
    </dgm:pt>
    <dgm:pt modelId="{7AB8D73E-7857-452F-9487-6953BA9B4782}" type="parTrans" cxnId="{A5414586-435C-4023-815C-F9E142E348EB}">
      <dgm:prSet/>
      <dgm:spPr/>
      <dgm:t>
        <a:bodyPr/>
        <a:lstStyle/>
        <a:p>
          <a:endParaRPr lang="es-ES" sz="2000" b="1"/>
        </a:p>
      </dgm:t>
    </dgm:pt>
    <dgm:pt modelId="{A2DA2BB2-6B85-4F5E-838D-AE632F4F8DE3}" type="sibTrans" cxnId="{A5414586-435C-4023-815C-F9E142E348EB}">
      <dgm:prSet/>
      <dgm:spPr/>
      <dgm:t>
        <a:bodyPr/>
        <a:lstStyle/>
        <a:p>
          <a:endParaRPr lang="es-ES" sz="2000" b="1"/>
        </a:p>
      </dgm:t>
    </dgm:pt>
    <dgm:pt modelId="{6FFB3ADF-5A12-4E0A-843A-C6B4289115EF}">
      <dgm:prSet phldrT="[Texto]" custT="1"/>
      <dgm:spPr/>
      <dgm: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わたしは彼らの神となる</a:t>
          </a:r>
        </a:p>
      </dgm:t>
    </dgm:pt>
    <dgm:pt modelId="{633FEC5A-9233-4DFB-B7AB-846EF1FE5131}" type="parTrans" cxnId="{E6F4F668-35C8-4C91-A121-91585D70E3BA}">
      <dgm:prSet/>
      <dgm:spPr/>
      <dgm:t>
        <a:bodyPr/>
        <a:lstStyle/>
        <a:p>
          <a:endParaRPr lang="es-ES" sz="2000" b="1"/>
        </a:p>
      </dgm:t>
    </dgm:pt>
    <dgm:pt modelId="{72CE8F59-099E-47E6-86DF-4D735966C3A3}" type="sibTrans" cxnId="{E6F4F668-35C8-4C91-A121-91585D70E3BA}">
      <dgm:prSet/>
      <dgm:spPr/>
      <dgm:t>
        <a:bodyPr/>
        <a:lstStyle/>
        <a:p>
          <a:endParaRPr lang="es-ES" sz="2000" b="1"/>
        </a:p>
      </dgm:t>
    </dgm:pt>
    <dgm:pt modelId="{AB77F64E-E5A7-4DED-B78F-A3FB8E8570E0}">
      <dgm:prSet phldrT="[Texto]" custT="1"/>
      <dgm:spPr/>
      <dgm:t>
        <a:bodyPr anchor="t"/>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わたしは彼らにカナンの地を与える。</a:t>
          </a:r>
        </a:p>
      </dgm:t>
    </dgm:pt>
    <dgm:pt modelId="{28451DF9-10FE-4E31-B05E-587BAD8AD6FD}" type="parTrans" cxnId="{CE406FC0-4701-4B2F-9E1B-F51C1B90B95A}">
      <dgm:prSet/>
      <dgm:spPr/>
      <dgm:t>
        <a:bodyPr/>
        <a:lstStyle/>
        <a:p>
          <a:endParaRPr lang="es-ES"/>
        </a:p>
      </dgm:t>
    </dgm:pt>
    <dgm:pt modelId="{B7F086DF-BC5A-4758-A94E-D2E3F5E965E6}" type="sibTrans" cxnId="{CE406FC0-4701-4B2F-9E1B-F51C1B90B95A}">
      <dgm:prSet/>
      <dgm:spPr/>
      <dgm:t>
        <a:bodyPr/>
        <a:lstStyle/>
        <a:p>
          <a:endParaRPr lang="es-ES"/>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345413"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419" custLinFactNeighborX="-100000" custLinFactNeighborY="-4415">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52749" custLinFactNeighborX="-100000" custLinFactNeighborY="-211">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0416703-8E87-487B-AA3E-37ED8D5CF785}" srcId="{144333C5-8112-45E5-A53F-427347613F04}" destId="{2FA30455-E9E7-4FA5-A3C9-06B6A51556AD}" srcOrd="0" destOrd="0" parTransId="{FC68B5D2-E39E-4ED9-9736-3C4DB5F70A58}" sibTransId="{3E97955A-FBAE-4E58-BCE0-799ED0970FCF}"/>
    <dgm:cxn modelId="{51EF6708-1F3A-4AD2-BD53-4197926C803B}" srcId="{FDBE2B4B-880D-44A5-BA1E-738A471907D8}" destId="{06D4A2CD-68A6-424B-85B8-0A46DCD45F82}" srcOrd="2" destOrd="0" parTransId="{4F00C094-C983-4755-83EF-8174411FA3D3}" sibTransId="{8003FF38-C1EB-4D72-A55C-B956E10C8EE5}"/>
    <dgm:cxn modelId="{5800F212-0FB6-4B9A-9905-F29FECB708A1}" srcId="{FDBE2B4B-880D-44A5-BA1E-738A471907D8}" destId="{A8AFB6E0-D804-4F16-B740-1289401CE3AE}" srcOrd="4" destOrd="0" parTransId="{F2082694-A5EF-4DE7-8DC5-72830CBEC624}" sibTransId="{797ADA35-8375-42A0-AEE2-A275BC9C35EA}"/>
    <dgm:cxn modelId="{EF3C4015-10BD-42E7-B0DA-0F8D362FD979}" type="presOf" srcId="{A8AFB6E0-D804-4F16-B740-1289401CE3AE}" destId="{7823029D-24F6-41D6-BEFD-24031D346382}" srcOrd="0" destOrd="0" presId="urn:microsoft.com/office/officeart/2005/8/layout/hierarchy3"/>
    <dgm:cxn modelId="{684D5C15-9AFC-470A-A4B8-812CB7FCEE4A}" type="presOf" srcId="{6FFB3ADF-5A12-4E0A-843A-C6B4289115EF}" destId="{2DCC2682-82D8-4132-9F41-16F25ED7272B}" srcOrd="0" destOrd="0" presId="urn:microsoft.com/office/officeart/2005/8/layout/hierarchy3"/>
    <dgm:cxn modelId="{DBA26916-DA74-4D9E-9A2B-8983661A5019}" srcId="{144333C5-8112-45E5-A53F-427347613F04}" destId="{DAD6F6C7-5981-45AB-89B9-1F9A1BE68847}" srcOrd="2" destOrd="0" parTransId="{3EDA6DAC-A971-4DE6-BF23-9F5DCF416284}" sibTransId="{36B97F3C-A105-40F4-BF7D-2732CFCB9E51}"/>
    <dgm:cxn modelId="{BCB75817-1F90-4849-AC28-5E3B6F4FB675}" type="presOf" srcId="{FC68B5D2-E39E-4ED9-9736-3C4DB5F70A58}" destId="{D41BBAB7-6096-40F6-95D9-14624A9B0FC6}" srcOrd="0" destOrd="0" presId="urn:microsoft.com/office/officeart/2005/8/layout/hierarchy3"/>
    <dgm:cxn modelId="{0592DA1D-135F-41C5-9050-492BEB233F38}" type="presOf" srcId="{7AB8D73E-7857-452F-9487-6953BA9B4782}" destId="{FC544EDE-1920-4EF6-BBC4-9A9B6C0A7D47}" srcOrd="0" destOrd="0" presId="urn:microsoft.com/office/officeart/2005/8/layout/hierarchy3"/>
    <dgm:cxn modelId="{2CFA2C2E-E2FA-4307-A089-D0FB8F84D858}" srcId="{6A007B24-054A-41C8-8479-F532ED99647A}" destId="{144333C5-8112-45E5-A53F-427347613F04}" srcOrd="1" destOrd="0" parTransId="{36AD300E-7471-4A6A-9B2F-0F13AF342794}" sibTransId="{1319A9FF-8C23-4571-B277-C9CF68CCA29E}"/>
    <dgm:cxn modelId="{593D292F-0284-4A15-BA02-B5F5C7F4BC50}" type="presOf" srcId="{F2082694-A5EF-4DE7-8DC5-72830CBEC624}" destId="{CD9163F5-12D1-4C79-BB1E-E2A323623614}" srcOrd="0" destOrd="0" presId="urn:microsoft.com/office/officeart/2005/8/layout/hierarchy3"/>
    <dgm:cxn modelId="{74F6C632-3BF3-4862-B9C9-0F4F014B5360}" type="presOf" srcId="{FEE29EFB-8B61-4E4C-9202-8DC633F8DFC7}" destId="{FD9F2B9D-42CE-4B44-8D29-23C996307518}" srcOrd="0" destOrd="0" presId="urn:microsoft.com/office/officeart/2005/8/layout/hierarchy3"/>
    <dgm:cxn modelId="{51DE7C40-058A-42DD-8B6C-0B82B931AFE5}" type="presOf" srcId="{AB77F64E-E5A7-4DED-B78F-A3FB8E8570E0}" destId="{79DDD4C1-462B-4119-8CBF-CF44941C33E1}" srcOrd="0" destOrd="0" presId="urn:microsoft.com/office/officeart/2005/8/layout/hierarchy3"/>
    <dgm:cxn modelId="{96E4985D-339B-4F8E-8448-C793AC5839B1}" type="presOf" srcId="{FDBE2B4B-880D-44A5-BA1E-738A471907D8}" destId="{91026478-1CA7-4BAD-B9D0-CC535E43C7D2}" srcOrd="1" destOrd="0" presId="urn:microsoft.com/office/officeart/2005/8/layout/hierarchy3"/>
    <dgm:cxn modelId="{C996E262-4C36-4A4C-A762-87F0B84EE9C8}" type="presOf" srcId="{FDBE2B4B-880D-44A5-BA1E-738A471907D8}" destId="{D2BD0434-E91C-4713-8F0C-CE80D6A71EFF}" srcOrd="0" destOrd="0" presId="urn:microsoft.com/office/officeart/2005/8/layout/hierarchy3"/>
    <dgm:cxn modelId="{96EC6767-4408-4888-B9EF-701F44C35288}" srcId="{FDBE2B4B-880D-44A5-BA1E-738A471907D8}" destId="{5FC4C79C-629B-4024-B3F8-B22E6748376A}" srcOrd="0" destOrd="0" parTransId="{887FE00A-7D42-4E84-88F3-ABC49DBF1E9F}" sibTransId="{3B41628A-09E8-4FD6-9454-B5B5FE6167A8}"/>
    <dgm:cxn modelId="{68CCD948-5587-4C4A-BE3D-0D59FD0BED68}" type="presOf" srcId="{D59C7C82-331C-4A7A-A171-BECE0C95AEC5}" destId="{0EA50098-44D4-49D6-BA4F-F8F0602CAB97}" srcOrd="0" destOrd="0" presId="urn:microsoft.com/office/officeart/2005/8/layout/hierarchy3"/>
    <dgm:cxn modelId="{E6F4F668-35C8-4C91-A121-91585D70E3BA}" srcId="{144333C5-8112-45E5-A53F-427347613F04}" destId="{6FFB3ADF-5A12-4E0A-843A-C6B4289115EF}" srcOrd="4" destOrd="0" parTransId="{633FEC5A-9233-4DFB-B7AB-846EF1FE5131}" sibTransId="{72CE8F59-099E-47E6-86DF-4D735966C3A3}"/>
    <dgm:cxn modelId="{B3025B4F-E356-4711-A100-F6B23024C1A1}" type="presOf" srcId="{5FC4C79C-629B-4024-B3F8-B22E6748376A}" destId="{B76A652E-E40F-4CE7-A0E6-7E225E9EBE45}" srcOrd="0" destOrd="0" presId="urn:microsoft.com/office/officeart/2005/8/layout/hierarchy3"/>
    <dgm:cxn modelId="{A5414586-435C-4023-815C-F9E142E348EB}" srcId="{144333C5-8112-45E5-A53F-427347613F04}" destId="{45431AED-D49D-42B7-B11C-F92E64D904A0}" srcOrd="3" destOrd="0" parTransId="{7AB8D73E-7857-452F-9487-6953BA9B4782}" sibTransId="{A2DA2BB2-6B85-4F5E-838D-AE632F4F8DE3}"/>
    <dgm:cxn modelId="{9B1E0388-7142-466A-81CD-87A0A24CC1AA}" type="presOf" srcId="{144333C5-8112-45E5-A53F-427347613F04}" destId="{EC7D247F-690A-43CC-8F1E-A8548CEC70B7}" srcOrd="0" destOrd="0" presId="urn:microsoft.com/office/officeart/2005/8/layout/hierarchy3"/>
    <dgm:cxn modelId="{AE033496-EE84-4024-805B-821806C9343F}" type="presOf" srcId="{4F00C094-C983-4755-83EF-8174411FA3D3}" destId="{48430AA8-6DB6-4CAB-A95C-B1CB7F6A4CFA}" srcOrd="0" destOrd="0" presId="urn:microsoft.com/office/officeart/2005/8/layout/hierarchy3"/>
    <dgm:cxn modelId="{D93FAD9E-2068-48E2-9934-CE4D2EEEC980}" srcId="{6A007B24-054A-41C8-8479-F532ED99647A}" destId="{FDBE2B4B-880D-44A5-BA1E-738A471907D8}" srcOrd="0" destOrd="0" parTransId="{6519F864-260D-4F9E-8E3E-8980920C13DA}" sibTransId="{C99BA550-74AA-45EF-8944-EFF6D3B79A46}"/>
    <dgm:cxn modelId="{018BF3B4-9E76-4813-9707-D1C38423AB1F}" type="presOf" srcId="{6A007B24-054A-41C8-8479-F532ED99647A}" destId="{BD0F7B0C-9B38-4CF6-96BE-DBC1CB353F4F}" srcOrd="0" destOrd="0" presId="urn:microsoft.com/office/officeart/2005/8/layout/hierarchy3"/>
    <dgm:cxn modelId="{797DF1B5-E60D-472B-BCC9-5793179F5706}" srcId="{FDBE2B4B-880D-44A5-BA1E-738A471907D8}" destId="{116E2701-BAA1-4773-9B70-3D8C9EE29078}" srcOrd="1" destOrd="0" parTransId="{DD48D75E-09B5-4890-B372-5194507A25FD}" sibTransId="{E1313B1E-FB5D-4988-828C-E3FEB6DCA4C5}"/>
    <dgm:cxn modelId="{F9A13CB6-3A95-4381-9A6C-CED184AAFF85}" type="presOf" srcId="{2FA30455-E9E7-4FA5-A3C9-06B6A51556AD}" destId="{49FF4BF1-3F20-4D9F-9C42-024DC576218D}" srcOrd="0" destOrd="0" presId="urn:microsoft.com/office/officeart/2005/8/layout/hierarchy3"/>
    <dgm:cxn modelId="{ECD9C9BA-1E63-4563-AC78-BDAF824505EF}" srcId="{144333C5-8112-45E5-A53F-427347613F04}" destId="{D59C7C82-331C-4A7A-A171-BECE0C95AEC5}" srcOrd="1" destOrd="0" parTransId="{91D41D9F-C6EC-494B-83E9-56B06C86CFA1}" sibTransId="{6AC756C3-5214-4395-A3B8-00FF2E1A7A20}"/>
    <dgm:cxn modelId="{AFB317C0-FF3E-4C65-9059-3E3A4DA21F08}" type="presOf" srcId="{91D41D9F-C6EC-494B-83E9-56B06C86CFA1}" destId="{D264CDA2-959C-4332-83D0-29F23DC13F89}" srcOrd="0" destOrd="0" presId="urn:microsoft.com/office/officeart/2005/8/layout/hierarchy3"/>
    <dgm:cxn modelId="{CE406FC0-4701-4B2F-9E1B-F51C1B90B95A}" srcId="{144333C5-8112-45E5-A53F-427347613F04}" destId="{AB77F64E-E5A7-4DED-B78F-A3FB8E8570E0}" srcOrd="5" destOrd="0" parTransId="{28451DF9-10FE-4E31-B05E-587BAD8AD6FD}" sibTransId="{B7F086DF-BC5A-4758-A94E-D2E3F5E965E6}"/>
    <dgm:cxn modelId="{F5DB16C2-677D-4785-B142-673D960C96E6}" type="presOf" srcId="{DAD6F6C7-5981-45AB-89B9-1F9A1BE68847}" destId="{CBC1A523-D165-4D06-A252-CB406E710E61}" srcOrd="0" destOrd="0" presId="urn:microsoft.com/office/officeart/2005/8/layout/hierarchy3"/>
    <dgm:cxn modelId="{37F43BC3-E767-49A4-A3E6-0178DC189D69}" type="presOf" srcId="{144333C5-8112-45E5-A53F-427347613F04}" destId="{AF31B36C-DF8E-46A0-B4CA-155F34DC0371}" srcOrd="1" destOrd="0" presId="urn:microsoft.com/office/officeart/2005/8/layout/hierarchy3"/>
    <dgm:cxn modelId="{B31EB2C8-5C8C-4B85-9A3E-951384D1DEFB}" type="presOf" srcId="{3EDA6DAC-A971-4DE6-BF23-9F5DCF416284}" destId="{93A50A6D-C96B-4FBD-9017-877882150183}" srcOrd="0" destOrd="0" presId="urn:microsoft.com/office/officeart/2005/8/layout/hierarchy3"/>
    <dgm:cxn modelId="{B76F31C9-23F9-42F8-A1FC-1CB3E52E4FB1}" srcId="{FDBE2B4B-880D-44A5-BA1E-738A471907D8}" destId="{FEE29EFB-8B61-4E4C-9202-8DC633F8DFC7}" srcOrd="3" destOrd="0" parTransId="{39BDF7F7-8C2D-4D96-A2F8-D8D0FD5F005C}" sibTransId="{6AD4273C-02B1-4B75-BB16-2E8E5A83E428}"/>
    <dgm:cxn modelId="{BB0EEFD4-16A7-4AFF-9744-EDC6F351B455}" type="presOf" srcId="{887FE00A-7D42-4E84-88F3-ABC49DBF1E9F}" destId="{08F6AAAA-D8E6-4B28-A525-73E230E248FD}" srcOrd="0" destOrd="0" presId="urn:microsoft.com/office/officeart/2005/8/layout/hierarchy3"/>
    <dgm:cxn modelId="{2E8912DB-9AE8-4114-9ED4-95CE4FB72F94}" type="presOf" srcId="{45431AED-D49D-42B7-B11C-F92E64D904A0}" destId="{6D17A06B-4AB5-490A-BE50-8F7C04EF6171}" srcOrd="0" destOrd="0" presId="urn:microsoft.com/office/officeart/2005/8/layout/hierarchy3"/>
    <dgm:cxn modelId="{679787DB-8F83-446F-B3D9-6E54D9C76D7C}" type="presOf" srcId="{DD48D75E-09B5-4890-B372-5194507A25FD}" destId="{3749E4E8-AC38-4211-BAFB-30B99EDA119E}" srcOrd="0" destOrd="0" presId="urn:microsoft.com/office/officeart/2005/8/layout/hierarchy3"/>
    <dgm:cxn modelId="{194959E9-3DBC-4377-B136-233243FCD7A7}" type="presOf" srcId="{06D4A2CD-68A6-424B-85B8-0A46DCD45F82}" destId="{70508775-F007-40A3-AAE7-EAC9CD6B1F64}" srcOrd="0" destOrd="0" presId="urn:microsoft.com/office/officeart/2005/8/layout/hierarchy3"/>
    <dgm:cxn modelId="{276F47ED-65D8-4912-A558-FEDAFB9B3436}" type="presOf" srcId="{39BDF7F7-8C2D-4D96-A2F8-D8D0FD5F005C}" destId="{B81243C3-2355-447E-B86D-A476F0F9BEA7}" srcOrd="0" destOrd="0" presId="urn:microsoft.com/office/officeart/2005/8/layout/hierarchy3"/>
    <dgm:cxn modelId="{26DF04F6-4E3F-48E4-901C-EB0DE6F346F7}" type="presOf" srcId="{116E2701-BAA1-4773-9B70-3D8C9EE29078}" destId="{1F91FA3C-876E-4C39-9C5B-3ADBB1C6F206}" srcOrd="0" destOrd="0" presId="urn:microsoft.com/office/officeart/2005/8/layout/hierarchy3"/>
    <dgm:cxn modelId="{51E657F6-2D78-4FB1-9D75-CF5C08B65464}" type="presOf" srcId="{633FEC5A-9233-4DFB-B7AB-846EF1FE5131}" destId="{F84B7CBF-10FD-4BCD-9113-EEB22E607B3E}" srcOrd="0" destOrd="0" presId="urn:microsoft.com/office/officeart/2005/8/layout/hierarchy3"/>
    <dgm:cxn modelId="{AE52A6F8-9AE8-4C17-93EC-2C560E20118D}" type="presOf" srcId="{28451DF9-10FE-4E31-B05E-587BAD8AD6FD}" destId="{12FA91CB-0F4D-44BE-819F-9233F6F5434C}" srcOrd="0" destOrd="0" presId="urn:microsoft.com/office/officeart/2005/8/layout/hierarchy3"/>
    <dgm:cxn modelId="{EDCB87A9-B6C4-405B-A7C3-0793FCEBEE70}" type="presParOf" srcId="{BD0F7B0C-9B38-4CF6-96BE-DBC1CB353F4F}" destId="{1B539E63-7BD6-431C-92E7-19487E1E585A}" srcOrd="0" destOrd="0" presId="urn:microsoft.com/office/officeart/2005/8/layout/hierarchy3"/>
    <dgm:cxn modelId="{092DF1A7-116B-40BE-A9EF-5968E5290E1A}" type="presParOf" srcId="{1B539E63-7BD6-431C-92E7-19487E1E585A}" destId="{AB213338-C813-4077-9EBF-5E67351CBAA6}" srcOrd="0" destOrd="0" presId="urn:microsoft.com/office/officeart/2005/8/layout/hierarchy3"/>
    <dgm:cxn modelId="{F232C100-6F82-4D08-88C4-1E35F10A7AB0}" type="presParOf" srcId="{AB213338-C813-4077-9EBF-5E67351CBAA6}" destId="{D2BD0434-E91C-4713-8F0C-CE80D6A71EFF}" srcOrd="0" destOrd="0" presId="urn:microsoft.com/office/officeart/2005/8/layout/hierarchy3"/>
    <dgm:cxn modelId="{51043A3E-8794-4505-938A-8068E8CE3819}" type="presParOf" srcId="{AB213338-C813-4077-9EBF-5E67351CBAA6}" destId="{91026478-1CA7-4BAD-B9D0-CC535E43C7D2}" srcOrd="1" destOrd="0" presId="urn:microsoft.com/office/officeart/2005/8/layout/hierarchy3"/>
    <dgm:cxn modelId="{1A2DF3A3-B604-4FC1-9990-A1EDB0C8A0EE}" type="presParOf" srcId="{1B539E63-7BD6-431C-92E7-19487E1E585A}" destId="{D8FFFB8F-5383-4284-8E38-A9932A73BB7E}" srcOrd="1" destOrd="0" presId="urn:microsoft.com/office/officeart/2005/8/layout/hierarchy3"/>
    <dgm:cxn modelId="{2134D93B-448A-4B0D-87DF-7E3D3C6FD4D3}" type="presParOf" srcId="{D8FFFB8F-5383-4284-8E38-A9932A73BB7E}" destId="{08F6AAAA-D8E6-4B28-A525-73E230E248FD}" srcOrd="0" destOrd="0" presId="urn:microsoft.com/office/officeart/2005/8/layout/hierarchy3"/>
    <dgm:cxn modelId="{19C16444-9DE3-467A-9BD6-1B1DA399DE60}" type="presParOf" srcId="{D8FFFB8F-5383-4284-8E38-A9932A73BB7E}" destId="{B76A652E-E40F-4CE7-A0E6-7E225E9EBE45}" srcOrd="1" destOrd="0" presId="urn:microsoft.com/office/officeart/2005/8/layout/hierarchy3"/>
    <dgm:cxn modelId="{9A3F5F8B-E02E-47F9-BA1E-9E863651354B}" type="presParOf" srcId="{D8FFFB8F-5383-4284-8E38-A9932A73BB7E}" destId="{3749E4E8-AC38-4211-BAFB-30B99EDA119E}" srcOrd="2" destOrd="0" presId="urn:microsoft.com/office/officeart/2005/8/layout/hierarchy3"/>
    <dgm:cxn modelId="{698F5E48-14E5-4305-81E7-C6C07BFB8290}" type="presParOf" srcId="{D8FFFB8F-5383-4284-8E38-A9932A73BB7E}" destId="{1F91FA3C-876E-4C39-9C5B-3ADBB1C6F206}" srcOrd="3" destOrd="0" presId="urn:microsoft.com/office/officeart/2005/8/layout/hierarchy3"/>
    <dgm:cxn modelId="{2224FEEF-222C-4482-B0AA-C731BA317A00}" type="presParOf" srcId="{D8FFFB8F-5383-4284-8E38-A9932A73BB7E}" destId="{48430AA8-6DB6-4CAB-A95C-B1CB7F6A4CFA}" srcOrd="4" destOrd="0" presId="urn:microsoft.com/office/officeart/2005/8/layout/hierarchy3"/>
    <dgm:cxn modelId="{3D05073F-DB7C-4549-9F8C-689B2521765A}" type="presParOf" srcId="{D8FFFB8F-5383-4284-8E38-A9932A73BB7E}" destId="{70508775-F007-40A3-AAE7-EAC9CD6B1F64}" srcOrd="5" destOrd="0" presId="urn:microsoft.com/office/officeart/2005/8/layout/hierarchy3"/>
    <dgm:cxn modelId="{C27328A2-F663-4214-9AEB-BCD68BFCFE1B}" type="presParOf" srcId="{D8FFFB8F-5383-4284-8E38-A9932A73BB7E}" destId="{B81243C3-2355-447E-B86D-A476F0F9BEA7}" srcOrd="6" destOrd="0" presId="urn:microsoft.com/office/officeart/2005/8/layout/hierarchy3"/>
    <dgm:cxn modelId="{19826C66-06CC-498B-81E5-2C30E64B1B65}" type="presParOf" srcId="{D8FFFB8F-5383-4284-8E38-A9932A73BB7E}" destId="{FD9F2B9D-42CE-4B44-8D29-23C996307518}" srcOrd="7" destOrd="0" presId="urn:microsoft.com/office/officeart/2005/8/layout/hierarchy3"/>
    <dgm:cxn modelId="{9621C69F-ABFB-4D10-9B68-24D79F87C333}" type="presParOf" srcId="{D8FFFB8F-5383-4284-8E38-A9932A73BB7E}" destId="{CD9163F5-12D1-4C79-BB1E-E2A323623614}" srcOrd="8" destOrd="0" presId="urn:microsoft.com/office/officeart/2005/8/layout/hierarchy3"/>
    <dgm:cxn modelId="{DD1D1E03-EE63-48CA-9B98-1E63F0C3DBF1}" type="presParOf" srcId="{D8FFFB8F-5383-4284-8E38-A9932A73BB7E}" destId="{7823029D-24F6-41D6-BEFD-24031D346382}" srcOrd="9" destOrd="0" presId="urn:microsoft.com/office/officeart/2005/8/layout/hierarchy3"/>
    <dgm:cxn modelId="{6EF07ECA-E85E-4ED2-9C67-AFE199B43E89}" type="presParOf" srcId="{BD0F7B0C-9B38-4CF6-96BE-DBC1CB353F4F}" destId="{97377611-0F1B-495B-800C-25FCC3049FCD}" srcOrd="1" destOrd="0" presId="urn:microsoft.com/office/officeart/2005/8/layout/hierarchy3"/>
    <dgm:cxn modelId="{89F9FD7A-E436-4FCD-A0FB-1FEE1F138B60}" type="presParOf" srcId="{97377611-0F1B-495B-800C-25FCC3049FCD}" destId="{27BB95B3-8B9D-4736-8765-48920AA7A04B}" srcOrd="0" destOrd="0" presId="urn:microsoft.com/office/officeart/2005/8/layout/hierarchy3"/>
    <dgm:cxn modelId="{0BA36634-11EF-4D2D-B651-35DC3D897D09}" type="presParOf" srcId="{27BB95B3-8B9D-4736-8765-48920AA7A04B}" destId="{EC7D247F-690A-43CC-8F1E-A8548CEC70B7}" srcOrd="0" destOrd="0" presId="urn:microsoft.com/office/officeart/2005/8/layout/hierarchy3"/>
    <dgm:cxn modelId="{5BE034AE-BED3-4FC9-BD57-9E1AA7CF56A0}" type="presParOf" srcId="{27BB95B3-8B9D-4736-8765-48920AA7A04B}" destId="{AF31B36C-DF8E-46A0-B4CA-155F34DC0371}" srcOrd="1" destOrd="0" presId="urn:microsoft.com/office/officeart/2005/8/layout/hierarchy3"/>
    <dgm:cxn modelId="{14745B2A-BFF1-4B91-AD7E-024D584EC59E}" type="presParOf" srcId="{97377611-0F1B-495B-800C-25FCC3049FCD}" destId="{936AB28A-4204-42C6-B7E7-28457B386707}" srcOrd="1" destOrd="0" presId="urn:microsoft.com/office/officeart/2005/8/layout/hierarchy3"/>
    <dgm:cxn modelId="{848CEF5D-3466-4268-B983-FAE42A940957}" type="presParOf" srcId="{936AB28A-4204-42C6-B7E7-28457B386707}" destId="{D41BBAB7-6096-40F6-95D9-14624A9B0FC6}" srcOrd="0" destOrd="0" presId="urn:microsoft.com/office/officeart/2005/8/layout/hierarchy3"/>
    <dgm:cxn modelId="{9A386D92-43C8-4748-88DB-9EE0AC3B2A22}" type="presParOf" srcId="{936AB28A-4204-42C6-B7E7-28457B386707}" destId="{49FF4BF1-3F20-4D9F-9C42-024DC576218D}" srcOrd="1" destOrd="0" presId="urn:microsoft.com/office/officeart/2005/8/layout/hierarchy3"/>
    <dgm:cxn modelId="{9C102AF8-E7C9-4139-85E2-F1111F4179D5}" type="presParOf" srcId="{936AB28A-4204-42C6-B7E7-28457B386707}" destId="{D264CDA2-959C-4332-83D0-29F23DC13F89}" srcOrd="2" destOrd="0" presId="urn:microsoft.com/office/officeart/2005/8/layout/hierarchy3"/>
    <dgm:cxn modelId="{9A2CBA4F-F8C1-44B2-8759-A3D683C473EF}" type="presParOf" srcId="{936AB28A-4204-42C6-B7E7-28457B386707}" destId="{0EA50098-44D4-49D6-BA4F-F8F0602CAB97}" srcOrd="3" destOrd="0" presId="urn:microsoft.com/office/officeart/2005/8/layout/hierarchy3"/>
    <dgm:cxn modelId="{6EAB3674-8769-479B-B5B8-1820FE89869D}" type="presParOf" srcId="{936AB28A-4204-42C6-B7E7-28457B386707}" destId="{93A50A6D-C96B-4FBD-9017-877882150183}" srcOrd="4" destOrd="0" presId="urn:microsoft.com/office/officeart/2005/8/layout/hierarchy3"/>
    <dgm:cxn modelId="{5EF694B0-4763-46A2-AEF4-F452CD91455D}" type="presParOf" srcId="{936AB28A-4204-42C6-B7E7-28457B386707}" destId="{CBC1A523-D165-4D06-A252-CB406E710E61}" srcOrd="5" destOrd="0" presId="urn:microsoft.com/office/officeart/2005/8/layout/hierarchy3"/>
    <dgm:cxn modelId="{EA9D62BF-8604-42E5-AE2E-144F49A4DF25}" type="presParOf" srcId="{936AB28A-4204-42C6-B7E7-28457B386707}" destId="{FC544EDE-1920-4EF6-BBC4-9A9B6C0A7D47}" srcOrd="6" destOrd="0" presId="urn:microsoft.com/office/officeart/2005/8/layout/hierarchy3"/>
    <dgm:cxn modelId="{A0A77B3D-5E1C-45A4-B224-54ABD97EE190}" type="presParOf" srcId="{936AB28A-4204-42C6-B7E7-28457B386707}" destId="{6D17A06B-4AB5-490A-BE50-8F7C04EF6171}" srcOrd="7" destOrd="0" presId="urn:microsoft.com/office/officeart/2005/8/layout/hierarchy3"/>
    <dgm:cxn modelId="{B53333AA-939A-4E02-AF92-15CFC6F2B7A0}" type="presParOf" srcId="{936AB28A-4204-42C6-B7E7-28457B386707}" destId="{F84B7CBF-10FD-4BCD-9113-EEB22E607B3E}" srcOrd="8" destOrd="0" presId="urn:microsoft.com/office/officeart/2005/8/layout/hierarchy3"/>
    <dgm:cxn modelId="{77DC44A9-6ADE-4940-8440-6395CFF738AB}" type="presParOf" srcId="{936AB28A-4204-42C6-B7E7-28457B386707}" destId="{2DCC2682-82D8-4132-9F41-16F25ED7272B}" srcOrd="9" destOrd="0" presId="urn:microsoft.com/office/officeart/2005/8/layout/hierarchy3"/>
    <dgm:cxn modelId="{EC51EC59-8E39-4D9A-BE26-F014807F8C58}" type="presParOf" srcId="{936AB28A-4204-42C6-B7E7-28457B386707}" destId="{12FA91CB-0F4D-44BE-819F-9233F6F5434C}" srcOrd="10" destOrd="0" presId="urn:microsoft.com/office/officeart/2005/8/layout/hierarchy3"/>
    <dgm:cxn modelId="{D2ECCB63-9F1F-4DA5-8FD4-BB1094F022BE}" type="presParOf" srcId="{936AB28A-4204-42C6-B7E7-28457B386707}" destId="{79DDD4C1-462B-4119-8CBF-CF44941C33E1}"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わたしがしたこと</a:t>
          </a:r>
          <a:endParaRPr lang="en" sz="2000" b="1" kern="1200" dirty="0">
            <a:effectLst>
              <a:outerShdw blurRad="38100" dist="38100" dir="2700000" algn="tl">
                <a:srgbClr val="000000">
                  <a:alpha val="43137"/>
                </a:srgbClr>
              </a:outerShdw>
            </a:effectLst>
          </a:endParaRPr>
        </a:p>
      </dsp:txBody>
      <dsp:txXfrm>
        <a:off x="11079" y="11877"/>
        <a:ext cx="3012056" cy="356093"/>
      </dsp:txXfrm>
    </dsp:sp>
    <dsp:sp modelId="{08F6AAAA-D8E6-4B28-A525-73E230E248FD}">
      <dsp:nvSpPr>
        <dsp:cNvPr id="0" name=""/>
        <dsp:cNvSpPr/>
      </dsp:nvSpPr>
      <dsp:spPr>
        <a:xfrm>
          <a:off x="303421" y="379049"/>
          <a:ext cx="107378" cy="387225"/>
        </a:xfrm>
        <a:custGeom>
          <a:avLst/>
          <a:gdLst/>
          <a:ahLst/>
          <a:cxnLst/>
          <a:rect l="0" t="0" r="0" b="0"/>
          <a:pathLst>
            <a:path>
              <a:moveTo>
                <a:pt x="0" y="0"/>
              </a:moveTo>
              <a:lnTo>
                <a:pt x="0" y="387225"/>
              </a:lnTo>
              <a:lnTo>
                <a:pt x="107378"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410799"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t" anchorCtr="0">
          <a:noAutofit/>
        </a:bodyPr>
        <a:lstStyle/>
        <a:p>
          <a:pPr marL="0" lvl="0" indent="0" algn="ctr" defTabSz="844550">
            <a:lnSpc>
              <a:spcPts val="2000"/>
            </a:lnSpc>
            <a:spcBef>
              <a:spcPct val="0"/>
            </a:spcBef>
            <a:spcAft>
              <a:spcPct val="35000"/>
            </a:spcAft>
            <a:buNone/>
          </a:pPr>
          <a:r>
            <a:rPr kumimoji="1" lang="ja-JP" altLang="en-US" sz="1900" b="1" kern="1200" dirty="0"/>
            <a:t>わたしは預言者たちに　現れた</a:t>
          </a:r>
        </a:p>
      </dsp:txBody>
      <dsp:txXfrm>
        <a:off x="427943" y="490756"/>
        <a:ext cx="2949827" cy="551037"/>
      </dsp:txXfrm>
    </dsp:sp>
    <dsp:sp modelId="{3749E4E8-AC38-4211-BAFB-30B99EDA119E}">
      <dsp:nvSpPr>
        <dsp:cNvPr id="0" name=""/>
        <dsp:cNvSpPr/>
      </dsp:nvSpPr>
      <dsp:spPr>
        <a:xfrm>
          <a:off x="303421" y="379049"/>
          <a:ext cx="107378" cy="1067114"/>
        </a:xfrm>
        <a:custGeom>
          <a:avLst/>
          <a:gdLst/>
          <a:ahLst/>
          <a:cxnLst/>
          <a:rect l="0" t="0" r="0" b="0"/>
          <a:pathLst>
            <a:path>
              <a:moveTo>
                <a:pt x="0" y="0"/>
              </a:moveTo>
              <a:lnTo>
                <a:pt x="0" y="1067114"/>
              </a:lnTo>
              <a:lnTo>
                <a:pt x="107378"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410799"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t" anchorCtr="0">
          <a:noAutofi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わたしは彼らと契約を　結んだ</a:t>
          </a:r>
        </a:p>
      </dsp:txBody>
      <dsp:txXfrm>
        <a:off x="427943" y="1170645"/>
        <a:ext cx="2949827" cy="551037"/>
      </dsp:txXfrm>
    </dsp:sp>
    <dsp:sp modelId="{48430AA8-6DB6-4CAB-A95C-B1CB7F6A4CFA}">
      <dsp:nvSpPr>
        <dsp:cNvPr id="0" name=""/>
        <dsp:cNvSpPr/>
      </dsp:nvSpPr>
      <dsp:spPr>
        <a:xfrm>
          <a:off x="303421" y="379049"/>
          <a:ext cx="107378" cy="1747002"/>
        </a:xfrm>
        <a:custGeom>
          <a:avLst/>
          <a:gdLst/>
          <a:ahLst/>
          <a:cxnLst/>
          <a:rect l="0" t="0" r="0" b="0"/>
          <a:pathLst>
            <a:path>
              <a:moveTo>
                <a:pt x="0" y="0"/>
              </a:moveTo>
              <a:lnTo>
                <a:pt x="0" y="1747002"/>
              </a:lnTo>
              <a:lnTo>
                <a:pt x="107378"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410799"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t" anchorCtr="0">
          <a:noAutofi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わたしは彼らにカナンの地を与えると約束した</a:t>
          </a:r>
        </a:p>
      </dsp:txBody>
      <dsp:txXfrm>
        <a:off x="427943" y="1850534"/>
        <a:ext cx="2949827" cy="551037"/>
      </dsp:txXfrm>
    </dsp:sp>
    <dsp:sp modelId="{B81243C3-2355-447E-B86D-A476F0F9BEA7}">
      <dsp:nvSpPr>
        <dsp:cNvPr id="0" name=""/>
        <dsp:cNvSpPr/>
      </dsp:nvSpPr>
      <dsp:spPr>
        <a:xfrm>
          <a:off x="303421" y="379049"/>
          <a:ext cx="107378" cy="2426891"/>
        </a:xfrm>
        <a:custGeom>
          <a:avLst/>
          <a:gdLst/>
          <a:ahLst/>
          <a:cxnLst/>
          <a:rect l="0" t="0" r="0" b="0"/>
          <a:pathLst>
            <a:path>
              <a:moveTo>
                <a:pt x="0" y="0"/>
              </a:moveTo>
              <a:lnTo>
                <a:pt x="0" y="2426891"/>
              </a:lnTo>
              <a:lnTo>
                <a:pt x="107378"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410799"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t" anchorCtr="0">
          <a:noAutofi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わたしは人々のうめき声を聞いた</a:t>
          </a:r>
        </a:p>
      </dsp:txBody>
      <dsp:txXfrm>
        <a:off x="427943" y="2530422"/>
        <a:ext cx="2949827" cy="551037"/>
      </dsp:txXfrm>
    </dsp:sp>
    <dsp:sp modelId="{CD9163F5-12D1-4C79-BB1E-E2A323623614}">
      <dsp:nvSpPr>
        <dsp:cNvPr id="0" name=""/>
        <dsp:cNvSpPr/>
      </dsp:nvSpPr>
      <dsp:spPr>
        <a:xfrm>
          <a:off x="303421" y="379049"/>
          <a:ext cx="107378" cy="3106780"/>
        </a:xfrm>
        <a:custGeom>
          <a:avLst/>
          <a:gdLst/>
          <a:ahLst/>
          <a:cxnLst/>
          <a:rect l="0" t="0" r="0" b="0"/>
          <a:pathLst>
            <a:path>
              <a:moveTo>
                <a:pt x="0" y="0"/>
              </a:moveTo>
              <a:lnTo>
                <a:pt x="0" y="3106780"/>
              </a:lnTo>
              <a:lnTo>
                <a:pt x="107378" y="310678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410799" y="319316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わたしは約束を覚えている</a:t>
          </a:r>
        </a:p>
      </dsp:txBody>
      <dsp:txXfrm>
        <a:off x="427943" y="3210311"/>
        <a:ext cx="2949827" cy="551037"/>
      </dsp:txXfrm>
    </dsp:sp>
    <dsp:sp modelId="{EC7D247F-690A-43CC-8F1E-A8548CEC70B7}">
      <dsp:nvSpPr>
        <dsp:cNvPr id="0" name=""/>
        <dsp:cNvSpPr/>
      </dsp:nvSpPr>
      <dsp:spPr>
        <a:xfrm>
          <a:off x="3275076" y="0"/>
          <a:ext cx="2613061"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わたしがすること</a:t>
          </a:r>
          <a:endParaRPr lang="en" sz="2000" b="1" kern="1200" dirty="0">
            <a:effectLst>
              <a:outerShdw blurRad="38100" dist="38100" dir="2700000" algn="tl">
                <a:srgbClr val="000000">
                  <a:alpha val="43137"/>
                </a:srgbClr>
              </a:outerShdw>
            </a:effectLst>
          </a:endParaRPr>
        </a:p>
      </dsp:txBody>
      <dsp:txXfrm>
        <a:off x="3286155" y="11079"/>
        <a:ext cx="2590903" cy="356093"/>
      </dsp:txXfrm>
    </dsp:sp>
    <dsp:sp modelId="{D41BBAB7-6096-40F6-95D9-14624A9B0FC6}">
      <dsp:nvSpPr>
        <dsp:cNvPr id="0" name=""/>
        <dsp:cNvSpPr/>
      </dsp:nvSpPr>
      <dsp:spPr>
        <a:xfrm>
          <a:off x="3536382" y="378251"/>
          <a:ext cx="220377" cy="345860"/>
        </a:xfrm>
        <a:custGeom>
          <a:avLst/>
          <a:gdLst/>
          <a:ahLst/>
          <a:cxnLst/>
          <a:rect l="0" t="0" r="0" b="0"/>
          <a:pathLst>
            <a:path>
              <a:moveTo>
                <a:pt x="0" y="0"/>
              </a:moveTo>
              <a:lnTo>
                <a:pt x="0" y="345860"/>
              </a:lnTo>
              <a:lnTo>
                <a:pt x="220377"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756760"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t" anchorCtr="0">
          <a:noAutofi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わたしは彼らからエジプト人の圧制を取り除く。</a:t>
          </a:r>
        </a:p>
      </dsp:txBody>
      <dsp:txXfrm>
        <a:off x="3771480" y="487534"/>
        <a:ext cx="3488500" cy="473154"/>
      </dsp:txXfrm>
    </dsp:sp>
    <dsp:sp modelId="{D264CDA2-959C-4332-83D0-29F23DC13F89}">
      <dsp:nvSpPr>
        <dsp:cNvPr id="0" name=""/>
        <dsp:cNvSpPr/>
      </dsp:nvSpPr>
      <dsp:spPr>
        <a:xfrm>
          <a:off x="3536382" y="378251"/>
          <a:ext cx="222374" cy="929285"/>
        </a:xfrm>
        <a:custGeom>
          <a:avLst/>
          <a:gdLst/>
          <a:ahLst/>
          <a:cxnLst/>
          <a:rect l="0" t="0" r="0" b="0"/>
          <a:pathLst>
            <a:path>
              <a:moveTo>
                <a:pt x="0" y="0"/>
              </a:moveTo>
              <a:lnTo>
                <a:pt x="0" y="929285"/>
              </a:lnTo>
              <a:lnTo>
                <a:pt x="222374" y="92928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758757" y="1054070"/>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私は彼らを奴隷から解放する</a:t>
          </a:r>
        </a:p>
      </dsp:txBody>
      <dsp:txXfrm>
        <a:off x="3773605" y="1068918"/>
        <a:ext cx="3488244" cy="477236"/>
      </dsp:txXfrm>
    </dsp:sp>
    <dsp:sp modelId="{93A50A6D-C96B-4FBD-9017-877882150183}">
      <dsp:nvSpPr>
        <dsp:cNvPr id="0" name=""/>
        <dsp:cNvSpPr/>
      </dsp:nvSpPr>
      <dsp:spPr>
        <a:xfrm>
          <a:off x="3536382" y="378251"/>
          <a:ext cx="220377" cy="1546682"/>
        </a:xfrm>
        <a:custGeom>
          <a:avLst/>
          <a:gdLst/>
          <a:ahLst/>
          <a:cxnLst/>
          <a:rect l="0" t="0" r="0" b="0"/>
          <a:pathLst>
            <a:path>
              <a:moveTo>
                <a:pt x="0" y="0"/>
              </a:moveTo>
              <a:lnTo>
                <a:pt x="0" y="1546682"/>
              </a:lnTo>
              <a:lnTo>
                <a:pt x="220377" y="154668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756760" y="167146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私は私の力を行使する</a:t>
          </a:r>
        </a:p>
      </dsp:txBody>
      <dsp:txXfrm>
        <a:off x="3771608" y="1686316"/>
        <a:ext cx="3488244" cy="477236"/>
      </dsp:txXfrm>
    </dsp:sp>
    <dsp:sp modelId="{FC544EDE-1920-4EF6-BBC4-9A9B6C0A7D47}">
      <dsp:nvSpPr>
        <dsp:cNvPr id="0" name=""/>
        <dsp:cNvSpPr/>
      </dsp:nvSpPr>
      <dsp:spPr>
        <a:xfrm>
          <a:off x="3536382" y="378251"/>
          <a:ext cx="220377" cy="2148178"/>
        </a:xfrm>
        <a:custGeom>
          <a:avLst/>
          <a:gdLst/>
          <a:ahLst/>
          <a:cxnLst/>
          <a:rect l="0" t="0" r="0" b="0"/>
          <a:pathLst>
            <a:path>
              <a:moveTo>
                <a:pt x="0" y="0"/>
              </a:moveTo>
              <a:lnTo>
                <a:pt x="0" y="2148178"/>
              </a:lnTo>
              <a:lnTo>
                <a:pt x="220377"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756760"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彼らを私の仲間にする</a:t>
          </a:r>
        </a:p>
      </dsp:txBody>
      <dsp:txXfrm>
        <a:off x="3771608" y="2287811"/>
        <a:ext cx="3488244" cy="477236"/>
      </dsp:txXfrm>
    </dsp:sp>
    <dsp:sp modelId="{F84B7CBF-10FD-4BCD-9113-EEB22E607B3E}">
      <dsp:nvSpPr>
        <dsp:cNvPr id="0" name=""/>
        <dsp:cNvSpPr/>
      </dsp:nvSpPr>
      <dsp:spPr>
        <a:xfrm>
          <a:off x="3536382" y="378251"/>
          <a:ext cx="220377" cy="2685333"/>
        </a:xfrm>
        <a:custGeom>
          <a:avLst/>
          <a:gdLst/>
          <a:ahLst/>
          <a:cxnLst/>
          <a:rect l="0" t="0" r="0" b="0"/>
          <a:pathLst>
            <a:path>
              <a:moveTo>
                <a:pt x="0" y="0"/>
              </a:moveTo>
              <a:lnTo>
                <a:pt x="0" y="2685333"/>
              </a:lnTo>
              <a:lnTo>
                <a:pt x="220377"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756760"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わたしは彼らの神となる</a:t>
          </a:r>
        </a:p>
      </dsp:txBody>
      <dsp:txXfrm>
        <a:off x="3767839" y="2885538"/>
        <a:ext cx="3495782" cy="356093"/>
      </dsp:txXfrm>
    </dsp:sp>
    <dsp:sp modelId="{12FA91CB-0F4D-44BE-819F-9233F6F5434C}">
      <dsp:nvSpPr>
        <dsp:cNvPr id="0" name=""/>
        <dsp:cNvSpPr/>
      </dsp:nvSpPr>
      <dsp:spPr>
        <a:xfrm>
          <a:off x="3536382" y="378251"/>
          <a:ext cx="261410" cy="3242941"/>
        </a:xfrm>
        <a:custGeom>
          <a:avLst/>
          <a:gdLst/>
          <a:ahLst/>
          <a:cxnLst/>
          <a:rect l="0" t="0" r="0" b="0"/>
          <a:pathLst>
            <a:path>
              <a:moveTo>
                <a:pt x="0" y="0"/>
              </a:moveTo>
              <a:lnTo>
                <a:pt x="0" y="3242941"/>
              </a:lnTo>
              <a:lnTo>
                <a:pt x="261410"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797792"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t" anchorCtr="0">
          <a:noAutofit/>
        </a:bodyPr>
        <a:lstStyle/>
        <a:p>
          <a:pPr marL="0" lvl="0" indent="0" algn="ctr" defTabSz="844550">
            <a:lnSpc>
              <a:spcPts val="2000"/>
            </a:lnSpc>
            <a:spcBef>
              <a:spcPct val="0"/>
            </a:spcBef>
            <a:spcAft>
              <a:spcPct val="35000"/>
            </a:spcAft>
            <a:buNone/>
          </a:pPr>
          <a:r>
            <a:rPr kumimoji="1" lang="ja-JP" altLang="en-US" sz="1900" b="1" kern="1200" dirty="0">
              <a:solidFill>
                <a:prstClr val="black">
                  <a:hueOff val="0"/>
                  <a:satOff val="0"/>
                  <a:lumOff val="0"/>
                  <a:alphaOff val="0"/>
                </a:prstClr>
              </a:solidFill>
              <a:latin typeface="Aptos" panose="02110004020202020204"/>
              <a:ea typeface="游ゴシック" panose="020B0400000000000000" pitchFamily="50" charset="-128"/>
              <a:cs typeface="+mn-cs"/>
            </a:rPr>
            <a:t>わたしは彼らにカナンの地を与える。</a:t>
          </a:r>
        </a:p>
      </dsp:txBody>
      <dsp:txXfrm>
        <a:off x="3813838"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76164-F51B-4D07-945B-8E5D53C9C1CB}" type="datetimeFigureOut">
              <a:rPr kumimoji="1" lang="ja-JP" altLang="en-US" smtClean="0"/>
              <a:t>2025/7/13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AA5E6-C6AA-46F1-9B92-E64CA4774C3B}" type="slidenum">
              <a:rPr kumimoji="1" lang="ja-JP" altLang="en-US" smtClean="0"/>
              <a:t>‹Nº›</a:t>
            </a:fld>
            <a:endParaRPr kumimoji="1" lang="ja-JP" altLang="en-US"/>
          </a:p>
        </p:txBody>
      </p:sp>
    </p:spTree>
    <p:extLst>
      <p:ext uri="{BB962C8B-B14F-4D97-AF65-F5344CB8AC3E}">
        <p14:creationId xmlns:p14="http://schemas.microsoft.com/office/powerpoint/2010/main" val="11952306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6AA5E6-C6AA-46F1-9B92-E64CA4774C3B}" type="slidenum">
              <a:rPr kumimoji="1" lang="ja-JP" altLang="en-US" smtClean="0"/>
              <a:t>1</a:t>
            </a:fld>
            <a:endParaRPr kumimoji="1" lang="ja-JP" altLang="en-US"/>
          </a:p>
        </p:txBody>
      </p:sp>
    </p:spTree>
    <p:extLst>
      <p:ext uri="{BB962C8B-B14F-4D97-AF65-F5344CB8AC3E}">
        <p14:creationId xmlns:p14="http://schemas.microsoft.com/office/powerpoint/2010/main" val="417456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6AA5E6-C6AA-46F1-9B92-E64CA4774C3B}" type="slidenum">
              <a:rPr kumimoji="1" lang="ja-JP" altLang="en-US" smtClean="0"/>
              <a:t>8</a:t>
            </a:fld>
            <a:endParaRPr kumimoji="1" lang="ja-JP" altLang="en-US"/>
          </a:p>
        </p:txBody>
      </p:sp>
    </p:spTree>
    <p:extLst>
      <p:ext uri="{BB962C8B-B14F-4D97-AF65-F5344CB8AC3E}">
        <p14:creationId xmlns:p14="http://schemas.microsoft.com/office/powerpoint/2010/main" val="333856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6AA5E6-C6AA-46F1-9B92-E64CA4774C3B}" type="slidenum">
              <a:rPr kumimoji="1" lang="ja-JP" altLang="en-US" smtClean="0"/>
              <a:t>15</a:t>
            </a:fld>
            <a:endParaRPr kumimoji="1" lang="ja-JP" altLang="en-US"/>
          </a:p>
        </p:txBody>
      </p:sp>
    </p:spTree>
    <p:extLst>
      <p:ext uri="{BB962C8B-B14F-4D97-AF65-F5344CB8AC3E}">
        <p14:creationId xmlns:p14="http://schemas.microsoft.com/office/powerpoint/2010/main" val="405512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0602-97D3-F60D-3B13-4F1F8B24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ADF225-EBFE-774F-6E53-F94B46D0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4906-225E-90EF-F090-5BE77272D993}"/>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66D4A666-BC54-D461-44A4-6A3D69DF56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821EE-92C5-6440-61F4-2A196021BBFA}"/>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868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A9C0F-CC4F-677D-B785-8D413B8E3B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4BD23D-714C-3442-B757-E6956B6E1B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F93D2F-31A2-5252-C274-D59C20663E0F}"/>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525245DF-B80B-8553-7092-B73A402B6E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EB607-FE89-61E9-E710-1F1A9798C9EC}"/>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04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00C92C-F045-B634-15B3-8F04C1756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EA8C3D-51A3-CC1C-10CD-0D083520C7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F2AB6B-EEB1-FE24-2E14-B5F5A4B656E0}"/>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2F122AB2-CC54-CF9E-AF76-89EC99486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4915FC-86A3-B596-4C3E-27131B4CFD90}"/>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4701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48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99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826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48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6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781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6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5891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A1B27-FC3C-3AEC-05CD-FA56F31CC6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E566F0-F05B-E598-FB30-04B9C9D770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3E596B-ED86-6254-02D2-FD039FFC4B18}"/>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6FCCB07F-8A37-EA58-D8FD-F2C841638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0F54-6595-FB34-2BE5-521E8BA7B14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2214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869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46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332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F7F4E-4BC4-286D-84C5-5C41D758F6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1AE956-09FB-1B25-A927-D5F1EECF6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5C682-E514-5921-EFF4-AEE7E33C7656}"/>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0AAE38CD-85DD-2A1E-5945-D26E5E49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CD7FAA-1BC9-C053-3C6A-902F8BF43C03}"/>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32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ED5B3-A4C0-F59F-5242-6342F5CECF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1859F9-F04E-8821-367A-F8571A073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2A979C-2111-56CB-865A-D8F983DD11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BAEC0E-2234-94B6-237E-7F61644431D4}"/>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6" name="Marcador de pie de página 5">
            <a:extLst>
              <a:ext uri="{FF2B5EF4-FFF2-40B4-BE49-F238E27FC236}">
                <a16:creationId xmlns:a16="http://schemas.microsoft.com/office/drawing/2014/main" id="{32A1E27B-8BCB-142E-794C-4F31BDF17B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26134-909B-2C75-70AF-648953792F0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968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303BF-9CBB-6021-26BF-F5782717E5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C40E8-9580-F477-E07F-B659947B3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1CCA82-C04D-6B4A-30E8-750674FDF6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2D573B-6744-B12A-D2DD-1E26A54C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85C6E6-3268-0277-4F3D-0BCF99726F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3783EF-586C-2B98-A087-094A6ABAB703}"/>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8" name="Marcador de pie de página 7">
            <a:extLst>
              <a:ext uri="{FF2B5EF4-FFF2-40B4-BE49-F238E27FC236}">
                <a16:creationId xmlns:a16="http://schemas.microsoft.com/office/drawing/2014/main" id="{A2D94B75-69C0-4D78-96DD-8DC12E3016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9FD73FC-DA16-2DFE-A6AF-10610C486EE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155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FED48-7FEE-0CF2-E6E2-9025AFD666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40A8D5-B2F9-DC19-299F-49622CD4673E}"/>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4" name="Marcador de pie de página 3">
            <a:extLst>
              <a:ext uri="{FF2B5EF4-FFF2-40B4-BE49-F238E27FC236}">
                <a16:creationId xmlns:a16="http://schemas.microsoft.com/office/drawing/2014/main" id="{8003E0EC-B201-CDD3-4C82-BC41C85638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9EEDD2-8898-6E2B-968F-A20C02F9166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224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ECBEF-9C37-207B-46BB-30B8126C05D7}"/>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3" name="Marcador de pie de página 2">
            <a:extLst>
              <a:ext uri="{FF2B5EF4-FFF2-40B4-BE49-F238E27FC236}">
                <a16:creationId xmlns:a16="http://schemas.microsoft.com/office/drawing/2014/main" id="{60136175-DF3A-2405-0BAD-8D61B2CD56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0A7C12E-5840-6356-3B95-94049AA1B1D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064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D711-EEF2-4F58-6D93-5D616336EE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F1F3D-70F8-E1EF-9A63-C9F96543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52176D-0C23-1457-B303-C4E9E37B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36857-B8D9-BCE0-F62B-3410B2388223}"/>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6" name="Marcador de pie de página 5">
            <a:extLst>
              <a:ext uri="{FF2B5EF4-FFF2-40B4-BE49-F238E27FC236}">
                <a16:creationId xmlns:a16="http://schemas.microsoft.com/office/drawing/2014/main" id="{1AA3FD85-12DD-52C0-968E-F8A09CA6C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C035D9-2554-ADA7-E64A-A0CA4B3DACB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6526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CC285-93DE-A83C-D60B-8A2D52F6A6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E70855-B921-113A-2AE6-3F313563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570106-D25E-58AB-7AB7-2452A01A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0D9FF-5424-DDC9-5D34-F9D4FD94C3AF}"/>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6" name="Marcador de pie de página 5">
            <a:extLst>
              <a:ext uri="{FF2B5EF4-FFF2-40B4-BE49-F238E27FC236}">
                <a16:creationId xmlns:a16="http://schemas.microsoft.com/office/drawing/2014/main" id="{E5AB78FF-350A-343C-C5A1-E19C9B3459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CF2374-19AE-AD97-0551-E7FF19267C8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1981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6EC45B-0606-D7DE-573A-6536827B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A3CA5C-A4E6-503D-61CD-40C7085CD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D027EE-9EA4-02C8-DEA5-09B8F9A37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16E641C0-6A86-B522-41F7-A967D321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986CA0D-33D5-7063-E6EF-5F8E95F38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373B4-DCC3-45D8-8147-B47C9F6A87E2}" type="slidenum">
              <a:rPr lang="es-ES" smtClean="0"/>
              <a:t>‹Nº›</a:t>
            </a:fld>
            <a:endParaRPr lang="es-ES"/>
          </a:p>
        </p:txBody>
      </p:sp>
    </p:spTree>
    <p:extLst>
      <p:ext uri="{BB962C8B-B14F-4D97-AF65-F5344CB8AC3E}">
        <p14:creationId xmlns:p14="http://schemas.microsoft.com/office/powerpoint/2010/main" val="138500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50113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 Id="rId14" Type="http://schemas.openxmlformats.org/officeDocument/2006/relationships/image" Target="../media/image3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5CFB6-1C13-B88E-1DA6-EB3DA502933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vivo, cuarto, tabla&#10;&#10;El contenido generado por IA puede ser incorrecto.">
            <a:extLst>
              <a:ext uri="{FF2B5EF4-FFF2-40B4-BE49-F238E27FC236}">
                <a16:creationId xmlns:a16="http://schemas.microsoft.com/office/drawing/2014/main" id="{66614F14-4340-865E-9327-D1EDAA9C86A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838200" y="1000040"/>
            <a:ext cx="10628376" cy="5440003"/>
          </a:xfrm>
          <a:prstGeom prst="rect">
            <a:avLst/>
          </a:prstGeom>
        </p:spPr>
      </p:pic>
      <p:sp>
        <p:nvSpPr>
          <p:cNvPr id="2" name="CuadroTexto 1">
            <a:extLst>
              <a:ext uri="{FF2B5EF4-FFF2-40B4-BE49-F238E27FC236}">
                <a16:creationId xmlns:a16="http://schemas.microsoft.com/office/drawing/2014/main" id="{6AE90315-47CB-55FF-7E10-AC3E7C82FD78}"/>
              </a:ext>
            </a:extLst>
          </p:cNvPr>
          <p:cNvSpPr txBox="1"/>
          <p:nvPr/>
        </p:nvSpPr>
        <p:spPr>
          <a:xfrm>
            <a:off x="2403607" y="23225"/>
            <a:ext cx="9287650" cy="95410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ja-JP" altLang="en-US" sz="5400" b="1" spc="600" dirty="0">
                <a:ln/>
                <a:solidFill>
                  <a:srgbClr val="9E7428"/>
                </a:solidFill>
                <a:effectLst>
                  <a:outerShdw blurRad="38100" dist="38100" dir="2700000" algn="tl">
                    <a:srgbClr val="FFC000"/>
                  </a:outerShdw>
                  <a:reflection blurRad="76200" stA="55000" endA="300" endPos="34000" dir="5400000" sy="-100000" algn="bl" rotWithShape="0"/>
                </a:effectLst>
              </a:rPr>
              <a:t>波乱の幕開け</a:t>
            </a:r>
            <a:endParaRPr lang="en" sz="5400" b="1" spc="600" dirty="0">
              <a:ln/>
              <a:solidFill>
                <a:srgbClr val="9E7428"/>
              </a:solidFill>
              <a:effectLst>
                <a:outerShdw blurRad="38100" dist="38100" dir="2700000" algn="tl">
                  <a:srgbClr val="FFC000"/>
                </a:outerShdw>
                <a:reflection blurRad="76200" stA="55000" endA="300" endPos="34000" dir="5400000" sy="-100000" algn="bl" rotWithShape="0"/>
              </a:effectLst>
            </a:endParaRPr>
          </a:p>
        </p:txBody>
      </p:sp>
      <p:sp>
        <p:nvSpPr>
          <p:cNvPr id="5" name="CuadroTexto 4">
            <a:extLst>
              <a:ext uri="{FF2B5EF4-FFF2-40B4-BE49-F238E27FC236}">
                <a16:creationId xmlns:a16="http://schemas.microsoft.com/office/drawing/2014/main" id="{C5C29692-8C98-5EC2-CD54-AA6072EC1183}"/>
              </a:ext>
            </a:extLst>
          </p:cNvPr>
          <p:cNvSpPr txBox="1"/>
          <p:nvPr/>
        </p:nvSpPr>
        <p:spPr>
          <a:xfrm>
            <a:off x="8637458" y="6390468"/>
            <a:ext cx="2903359" cy="400110"/>
          </a:xfrm>
          <a:prstGeom prst="rect">
            <a:avLst/>
          </a:prstGeom>
          <a:noFill/>
        </p:spPr>
        <p:txBody>
          <a:bodyPr wrap="none" rtlCol="0">
            <a:spAutoFit/>
          </a:bodyPr>
          <a:lstStyle/>
          <a:p>
            <a:pPr algn="r"/>
            <a:r>
              <a:rPr lang="en-US" altLang="ja-JP" sz="2000" b="1" dirty="0">
                <a:solidFill>
                  <a:srgbClr val="491201"/>
                </a:solidFill>
                <a:latin typeface="+mn-ea"/>
              </a:rPr>
              <a:t>2025</a:t>
            </a:r>
            <a:r>
              <a:rPr lang="ja-JP" altLang="en-US" sz="2000" b="1" dirty="0">
                <a:solidFill>
                  <a:srgbClr val="491201"/>
                </a:solidFill>
                <a:latin typeface="+mn-ea"/>
              </a:rPr>
              <a:t>年</a:t>
            </a:r>
            <a:r>
              <a:rPr lang="en-US" altLang="ja-JP" sz="2000" b="1" dirty="0">
                <a:solidFill>
                  <a:srgbClr val="491201"/>
                </a:solidFill>
                <a:latin typeface="+mn-ea"/>
              </a:rPr>
              <a:t>7</a:t>
            </a:r>
            <a:r>
              <a:rPr lang="ja-JP" altLang="en-US" sz="2000" b="1" dirty="0">
                <a:solidFill>
                  <a:srgbClr val="491201"/>
                </a:solidFill>
                <a:latin typeface="+mn-ea"/>
              </a:rPr>
              <a:t>月</a:t>
            </a:r>
            <a:r>
              <a:rPr lang="en-US" altLang="ja-JP" sz="2000" b="1" dirty="0">
                <a:solidFill>
                  <a:srgbClr val="491201"/>
                </a:solidFill>
                <a:latin typeface="+mn-ea"/>
              </a:rPr>
              <a:t>19</a:t>
            </a:r>
            <a:r>
              <a:rPr lang="ja-JP" altLang="en-US" sz="2000" b="1" dirty="0">
                <a:solidFill>
                  <a:srgbClr val="491201"/>
                </a:solidFill>
                <a:latin typeface="+mn-ea"/>
              </a:rPr>
              <a:t>日　第</a:t>
            </a:r>
            <a:r>
              <a:rPr lang="en-US" altLang="ja-JP" sz="2000" b="1" dirty="0">
                <a:solidFill>
                  <a:srgbClr val="491201"/>
                </a:solidFill>
                <a:latin typeface="+mn-ea"/>
              </a:rPr>
              <a:t>3</a:t>
            </a:r>
            <a:r>
              <a:rPr lang="ja-JP" altLang="en-US" sz="2000" b="1" dirty="0">
                <a:solidFill>
                  <a:srgbClr val="491201"/>
                </a:solidFill>
                <a:latin typeface="+mn-ea"/>
              </a:rPr>
              <a:t>課</a:t>
            </a:r>
            <a:endParaRPr lang="en" sz="2000" b="1" dirty="0">
              <a:solidFill>
                <a:srgbClr val="491201"/>
              </a:solidFill>
              <a:latin typeface="+mn-ea"/>
            </a:endParaRPr>
          </a:p>
        </p:txBody>
      </p:sp>
    </p:spTree>
    <p:extLst>
      <p:ext uri="{BB962C8B-B14F-4D97-AF65-F5344CB8AC3E}">
        <p14:creationId xmlns:p14="http://schemas.microsoft.com/office/powerpoint/2010/main" val="9010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4109440-B62B-87C7-4FBB-F59BCFE8D99C}"/>
              </a:ext>
            </a:extLst>
          </p:cNvPr>
          <p:cNvSpPr>
            <a:spLocks noGrp="1" noRot="1" noMove="1" noResize="1" noEditPoints="1" noAdjustHandles="1" noChangeArrowheads="1" noChangeShapeType="1"/>
          </p:cNvSpPr>
          <p:nvPr/>
        </p:nvSpPr>
        <p:spPr>
          <a:xfrm>
            <a:off x="0" y="0"/>
            <a:ext cx="12192000" cy="130488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CB3A76-85F9-5BA8-2556-45329AD36680}"/>
              </a:ext>
            </a:extLst>
          </p:cNvPr>
          <p:cNvSpPr txBox="1"/>
          <p:nvPr/>
        </p:nvSpPr>
        <p:spPr>
          <a:xfrm>
            <a:off x="-278295" y="239115"/>
            <a:ext cx="5740842" cy="830997"/>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ja-JP" altLang="en-US"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rPr>
              <a:t>「わたし（神）」</a:t>
            </a:r>
            <a:endParaRPr lang="e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endParaRPr>
          </a:p>
        </p:txBody>
      </p:sp>
      <p:sp>
        <p:nvSpPr>
          <p:cNvPr id="5" name="CuadroTexto 4">
            <a:extLst>
              <a:ext uri="{FF2B5EF4-FFF2-40B4-BE49-F238E27FC236}">
                <a16:creationId xmlns:a16="http://schemas.microsoft.com/office/drawing/2014/main" id="{4358A65F-D461-76AC-ECE3-43E9063D0CB1}"/>
              </a:ext>
            </a:extLst>
          </p:cNvPr>
          <p:cNvSpPr txBox="1"/>
          <p:nvPr/>
        </p:nvSpPr>
        <p:spPr>
          <a:xfrm>
            <a:off x="4851857" y="52641"/>
            <a:ext cx="7276698" cy="1200329"/>
          </a:xfrm>
          <a:prstGeom prst="rect">
            <a:avLst/>
          </a:prstGeom>
          <a:noFill/>
        </p:spPr>
        <p:txBody>
          <a:bodyPr wrap="square">
            <a:spAutoFit/>
            <a:scene3d>
              <a:camera prst="orthographicFront"/>
              <a:lightRig rig="threePt" dir="t"/>
            </a:scene3d>
            <a:sp3d extrusionH="57150">
              <a:bevelT w="38100" h="38100"/>
            </a:sp3d>
          </a:bodyPr>
          <a:lstStyle/>
          <a:p>
            <a:r>
              <a:rPr lang="ja-JP" altLang="en-US" b="1" dirty="0">
                <a:solidFill>
                  <a:schemeClr val="accent1">
                    <a:lumMod val="75000"/>
                  </a:schemeClr>
                </a:solidFill>
                <a:latin typeface="+mn-ea"/>
              </a:rPr>
              <a:t>主はモーセに言われた、「今、あなたは、わたしがパロに何をしようとしているかを見るであろう。すなわちパロは強い手にしいられて、彼らを去らせるであろう。否、彼は強い手にしいられて、彼らを　　国　から追い出すであろう」。</a:t>
            </a:r>
            <a:r>
              <a:rPr lang="en" b="1" dirty="0">
                <a:solidFill>
                  <a:schemeClr val="accent1">
                    <a:lumMod val="75000"/>
                  </a:schemeClr>
                </a:solidFill>
                <a:latin typeface="+mn-ea"/>
              </a:rPr>
              <a:t>(</a:t>
            </a:r>
            <a:r>
              <a:rPr lang="ja-JP" altLang="en-US" b="1" dirty="0">
                <a:solidFill>
                  <a:schemeClr val="accent1">
                    <a:lumMod val="75000"/>
                  </a:schemeClr>
                </a:solidFill>
                <a:latin typeface="+mn-ea"/>
              </a:rPr>
              <a:t>出エジプト記</a:t>
            </a:r>
            <a:r>
              <a:rPr lang="en" b="1" dirty="0">
                <a:solidFill>
                  <a:schemeClr val="accent1">
                    <a:lumMod val="75000"/>
                  </a:schemeClr>
                </a:solidFill>
                <a:latin typeface="+mn-ea"/>
              </a:rPr>
              <a:t> 6:1)</a:t>
            </a:r>
          </a:p>
        </p:txBody>
      </p:sp>
      <p:sp>
        <p:nvSpPr>
          <p:cNvPr id="6" name="CuadroTexto 5">
            <a:extLst>
              <a:ext uri="{FF2B5EF4-FFF2-40B4-BE49-F238E27FC236}">
                <a16:creationId xmlns:a16="http://schemas.microsoft.com/office/drawing/2014/main" id="{0194771E-6904-26A4-2607-19A6BF477908}"/>
              </a:ext>
            </a:extLst>
          </p:cNvPr>
          <p:cNvSpPr txBox="1"/>
          <p:nvPr/>
        </p:nvSpPr>
        <p:spPr>
          <a:xfrm>
            <a:off x="217386" y="1410523"/>
            <a:ext cx="9065072" cy="969496"/>
          </a:xfrm>
          <a:prstGeom prst="rect">
            <a:avLst/>
          </a:prstGeom>
          <a:noFill/>
        </p:spPr>
        <p:txBody>
          <a:bodyPr wrap="square" rtlCol="0">
            <a:spAutoFit/>
          </a:bodyPr>
          <a:lstStyle/>
          <a:p>
            <a:pPr>
              <a:spcBef>
                <a:spcPts val="600"/>
              </a:spcBef>
            </a:pPr>
            <a:r>
              <a:rPr lang="ja-JP" altLang="en-US" sz="1900" b="1" dirty="0">
                <a:latin typeface="+mn-ea"/>
              </a:rPr>
              <a:t>ファラオはモーセに怒り、民もモーセに怒りました。モーセは</a:t>
            </a:r>
            <a:r>
              <a:rPr lang="en-US" altLang="ja-JP" sz="1900" b="1" dirty="0">
                <a:latin typeface="+mn-ea"/>
              </a:rPr>
              <a:t>…</a:t>
            </a:r>
            <a:r>
              <a:rPr lang="ja-JP" altLang="en-US" sz="1900" b="1" dirty="0">
                <a:latin typeface="+mn-ea"/>
              </a:rPr>
              <a:t>怒りはしませんでしたが、落胆し、神に疑問を抱きました。「なぜこの民を苦しめるのですか。なぜ私を遣わされたのですか。」（出</a:t>
            </a:r>
            <a:r>
              <a:rPr lang="en-US" altLang="ja-JP" sz="1900" b="1" dirty="0">
                <a:latin typeface="+mn-ea"/>
              </a:rPr>
              <a:t>5:22</a:t>
            </a:r>
            <a:r>
              <a:rPr lang="ja-JP" altLang="en-US" sz="1900" b="1" dirty="0">
                <a:latin typeface="+mn-ea"/>
              </a:rPr>
              <a:t>）</a:t>
            </a:r>
            <a:endParaRPr lang="en" sz="1900" b="1" dirty="0">
              <a:latin typeface="+mn-ea"/>
            </a:endParaRPr>
          </a:p>
        </p:txBody>
      </p:sp>
      <p:graphicFrame>
        <p:nvGraphicFramePr>
          <p:cNvPr id="8" name="Diagrama 7">
            <a:extLst>
              <a:ext uri="{FF2B5EF4-FFF2-40B4-BE49-F238E27FC236}">
                <a16:creationId xmlns:a16="http://schemas.microsoft.com/office/drawing/2014/main" id="{FB1B92C7-3481-CE1C-FE13-7111AE7CE1E2}"/>
              </a:ext>
            </a:extLst>
          </p:cNvPr>
          <p:cNvGraphicFramePr/>
          <p:nvPr>
            <p:extLst>
              <p:ext uri="{D42A27DB-BD31-4B8C-83A1-F6EECF244321}">
                <p14:modId xmlns:p14="http://schemas.microsoft.com/office/powerpoint/2010/main" val="3915151720"/>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a persona acostado en una cama&#10;&#10;El contenido generado por IA puede ser incorrecto.">
            <a:extLst>
              <a:ext uri="{FF2B5EF4-FFF2-40B4-BE49-F238E27FC236}">
                <a16:creationId xmlns:a16="http://schemas.microsoft.com/office/drawing/2014/main" id="{6D9384D8-0BCE-DCE2-C393-B1CDA5DE48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80104" y="1347695"/>
            <a:ext cx="2194510" cy="146025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a:extLst>
              <a:ext uri="{FF2B5EF4-FFF2-40B4-BE49-F238E27FC236}">
                <a16:creationId xmlns:a16="http://schemas.microsoft.com/office/drawing/2014/main" id="{11573F18-810E-AA77-CDF1-8AA9D067B66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a:extLst>
              <a:ext uri="{FF2B5EF4-FFF2-40B4-BE49-F238E27FC236}">
                <a16:creationId xmlns:a16="http://schemas.microsoft.com/office/drawing/2014/main" id="{E7800163-E3F9-9303-2168-82AD1CD4A90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a:extLst>
              <a:ext uri="{FF2B5EF4-FFF2-40B4-BE49-F238E27FC236}">
                <a16:creationId xmlns:a16="http://schemas.microsoft.com/office/drawing/2014/main" id="{EA9928FD-4137-0D11-38C1-3509FD7C31E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a:extLst>
              <a:ext uri="{FF2B5EF4-FFF2-40B4-BE49-F238E27FC236}">
                <a16:creationId xmlns:a16="http://schemas.microsoft.com/office/drawing/2014/main" id="{D351F22C-DDF4-71E4-9484-04375E895A6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a:extLst>
              <a:ext uri="{FF2B5EF4-FFF2-40B4-BE49-F238E27FC236}">
                <a16:creationId xmlns:a16="http://schemas.microsoft.com/office/drawing/2014/main" id="{5943077D-249A-D156-276E-CE24AC01BB1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a:extLst>
              <a:ext uri="{FF2B5EF4-FFF2-40B4-BE49-F238E27FC236}">
                <a16:creationId xmlns:a16="http://schemas.microsoft.com/office/drawing/2014/main" id="{F17F8D69-5488-7D6D-F46D-EA4DE748BE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8C398A5-2245-05A1-E035-78A947D88594}"/>
              </a:ext>
            </a:extLst>
          </p:cNvPr>
          <p:cNvSpPr txBox="1"/>
          <p:nvPr/>
        </p:nvSpPr>
        <p:spPr>
          <a:xfrm>
            <a:off x="217386" y="2385478"/>
            <a:ext cx="7267072" cy="384721"/>
          </a:xfrm>
          <a:prstGeom prst="rect">
            <a:avLst/>
          </a:prstGeom>
          <a:noFill/>
        </p:spPr>
        <p:txBody>
          <a:bodyPr wrap="square">
            <a:spAutoFit/>
          </a:bodyPr>
          <a:lstStyle/>
          <a:p>
            <a:pPr>
              <a:spcBef>
                <a:spcPts val="600"/>
              </a:spcBef>
            </a:pPr>
            <a:r>
              <a:rPr lang="ja-JP" altLang="en-US" sz="1900" b="1" dirty="0">
                <a:latin typeface="+mn-ea"/>
              </a:rPr>
              <a:t>神の応答を見てみましょう</a:t>
            </a:r>
            <a:r>
              <a:rPr lang="en" sz="1900" b="1" dirty="0">
                <a:latin typeface="+mn-ea"/>
              </a:rPr>
              <a:t>(</a:t>
            </a:r>
            <a:r>
              <a:rPr lang="ja-JP" altLang="en-US" sz="1900" b="1" dirty="0">
                <a:latin typeface="+mn-ea"/>
              </a:rPr>
              <a:t>出</a:t>
            </a:r>
            <a:r>
              <a:rPr lang="en" sz="1900" b="1" dirty="0">
                <a:latin typeface="+mn-ea"/>
              </a:rPr>
              <a:t> 6:1-8):</a:t>
            </a:r>
          </a:p>
        </p:txBody>
      </p:sp>
    </p:spTree>
    <p:extLst>
      <p:ext uri="{BB962C8B-B14F-4D97-AF65-F5344CB8AC3E}">
        <p14:creationId xmlns:p14="http://schemas.microsoft.com/office/powerpoint/2010/main" val="2686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45"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D2BD0434-E91C-4713-8F0C-CE80D6A71E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2" dur="1000"/>
                                        <p:tgtEl>
                                          <p:spTgt spid="8">
                                            <p:graphicEl>
                                              <a:dgm id="{08F6AAAA-D8E6-4B28-A525-73E230E248FD}"/>
                                            </p:graphicEl>
                                          </p:spTgt>
                                        </p:tgtEl>
                                      </p:cBhvr>
                                    </p:animEffect>
                                    <p:anim calcmode="lin" valueType="num">
                                      <p:cBhvr>
                                        <p:cTn id="53"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57" dur="1000"/>
                                        <p:tgtEl>
                                          <p:spTgt spid="8">
                                            <p:graphicEl>
                                              <a:dgm id="{B76A652E-E40F-4CE7-A0E6-7E225E9EBE45}"/>
                                            </p:graphicEl>
                                          </p:spTgt>
                                        </p:tgtEl>
                                      </p:cBhvr>
                                    </p:animEffect>
                                    <p:anim calcmode="lin" valueType="num">
                                      <p:cBhvr>
                                        <p:cTn id="58"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67" dur="1000"/>
                                        <p:tgtEl>
                                          <p:spTgt spid="8">
                                            <p:graphicEl>
                                              <a:dgm id="{3749E4E8-AC38-4211-BAFB-30B99EDA119E}"/>
                                            </p:graphicEl>
                                          </p:spTgt>
                                        </p:tgtEl>
                                      </p:cBhvr>
                                    </p:animEffect>
                                    <p:anim calcmode="lin" valueType="num">
                                      <p:cBhvr>
                                        <p:cTn id="68"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2" dur="1000"/>
                                        <p:tgtEl>
                                          <p:spTgt spid="8">
                                            <p:graphicEl>
                                              <a:dgm id="{1F91FA3C-876E-4C39-9C5B-3ADBB1C6F206}"/>
                                            </p:graphicEl>
                                          </p:spTgt>
                                        </p:tgtEl>
                                      </p:cBhvr>
                                    </p:animEffect>
                                    <p:anim calcmode="lin" valueType="num">
                                      <p:cBhvr>
                                        <p:cTn id="73"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79" dur="1000"/>
                                        <p:tgtEl>
                                          <p:spTgt spid="8">
                                            <p:graphicEl>
                                              <a:dgm id="{48430AA8-6DB6-4CAB-A95C-B1CB7F6A4CFA}"/>
                                            </p:graphicEl>
                                          </p:spTgt>
                                        </p:tgtEl>
                                      </p:cBhvr>
                                    </p:animEffect>
                                    <p:anim calcmode="lin" valueType="num">
                                      <p:cBhvr>
                                        <p:cTn id="80"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84" dur="1000"/>
                                        <p:tgtEl>
                                          <p:spTgt spid="8">
                                            <p:graphicEl>
                                              <a:dgm id="{70508775-F007-40A3-AAE7-EAC9CD6B1F64}"/>
                                            </p:graphicEl>
                                          </p:spTgt>
                                        </p:tgtEl>
                                      </p:cBhvr>
                                    </p:animEffect>
                                    <p:anim calcmode="lin" valueType="num">
                                      <p:cBhvr>
                                        <p:cTn id="85"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1" dur="1000"/>
                                        <p:tgtEl>
                                          <p:spTgt spid="8">
                                            <p:graphicEl>
                                              <a:dgm id="{B81243C3-2355-447E-B86D-A476F0F9BEA7}"/>
                                            </p:graphicEl>
                                          </p:spTgt>
                                        </p:tgtEl>
                                      </p:cBhvr>
                                    </p:animEffect>
                                    <p:anim calcmode="lin" valueType="num">
                                      <p:cBhvr>
                                        <p:cTn id="92"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3"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96" dur="1000"/>
                                        <p:tgtEl>
                                          <p:spTgt spid="8">
                                            <p:graphicEl>
                                              <a:dgm id="{FD9F2B9D-42CE-4B44-8D29-23C996307518}"/>
                                            </p:graphicEl>
                                          </p:spTgt>
                                        </p:tgtEl>
                                      </p:cBhvr>
                                    </p:animEffect>
                                    <p:anim calcmode="lin" valueType="num">
                                      <p:cBhvr>
                                        <p:cTn id="97"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99" presetID="14" presetClass="entr" presetSubtype="1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randombar(horizont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06" dur="1000"/>
                                        <p:tgtEl>
                                          <p:spTgt spid="8">
                                            <p:graphicEl>
                                              <a:dgm id="{CD9163F5-12D1-4C79-BB1E-E2A323623614}"/>
                                            </p:graphicEl>
                                          </p:spTgt>
                                        </p:tgtEl>
                                      </p:cBhvr>
                                    </p:animEffect>
                                    <p:anim calcmode="lin" valueType="num">
                                      <p:cBhvr>
                                        <p:cTn id="107"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1" dur="1000"/>
                                        <p:tgtEl>
                                          <p:spTgt spid="8">
                                            <p:graphicEl>
                                              <a:dgm id="{7823029D-24F6-41D6-BEFD-24031D346382}"/>
                                            </p:graphicEl>
                                          </p:spTgt>
                                        </p:tgtEl>
                                      </p:cBhvr>
                                    </p:animEffect>
                                    <p:anim calcmode="lin" valueType="num">
                                      <p:cBhvr>
                                        <p:cTn id="112"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3"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18"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19"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0" dur="500"/>
                                        <p:tgtEl>
                                          <p:spTgt spid="8">
                                            <p:graphicEl>
                                              <a:dgm id="{EC7D247F-690A-43CC-8F1E-A8548CEC70B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25" dur="1000"/>
                                        <p:tgtEl>
                                          <p:spTgt spid="8">
                                            <p:graphicEl>
                                              <a:dgm id="{D41BBAB7-6096-40F6-95D9-14624A9B0FC6}"/>
                                            </p:graphicEl>
                                          </p:spTgt>
                                        </p:tgtEl>
                                      </p:cBhvr>
                                    </p:animEffect>
                                    <p:anim calcmode="lin" valueType="num">
                                      <p:cBhvr>
                                        <p:cTn id="126"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0" dur="1000"/>
                                        <p:tgtEl>
                                          <p:spTgt spid="8">
                                            <p:graphicEl>
                                              <a:dgm id="{49FF4BF1-3F20-4D9F-9C42-024DC576218D}"/>
                                            </p:graphicEl>
                                          </p:spTgt>
                                        </p:tgtEl>
                                      </p:cBhvr>
                                    </p:animEffect>
                                    <p:anim calcmode="lin" valueType="num">
                                      <p:cBhvr>
                                        <p:cTn id="131"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37" dur="1000"/>
                                        <p:tgtEl>
                                          <p:spTgt spid="8">
                                            <p:graphicEl>
                                              <a:dgm id="{D264CDA2-959C-4332-83D0-29F23DC13F89}"/>
                                            </p:graphicEl>
                                          </p:spTgt>
                                        </p:tgtEl>
                                      </p:cBhvr>
                                    </p:animEffect>
                                    <p:anim calcmode="lin" valueType="num">
                                      <p:cBhvr>
                                        <p:cTn id="138"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2" dur="1000"/>
                                        <p:tgtEl>
                                          <p:spTgt spid="8">
                                            <p:graphicEl>
                                              <a:dgm id="{0EA50098-44D4-49D6-BA4F-F8F0602CAB97}"/>
                                            </p:graphicEl>
                                          </p:spTgt>
                                        </p:tgtEl>
                                      </p:cBhvr>
                                    </p:animEffect>
                                    <p:anim calcmode="lin" valueType="num">
                                      <p:cBhvr>
                                        <p:cTn id="143"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45" presetID="14" presetClass="entr" presetSubtype="10"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randombar(horizontal)">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2" dur="1000"/>
                                        <p:tgtEl>
                                          <p:spTgt spid="8">
                                            <p:graphicEl>
                                              <a:dgm id="{93A50A6D-C96B-4FBD-9017-877882150183}"/>
                                            </p:graphicEl>
                                          </p:spTgt>
                                        </p:tgtEl>
                                      </p:cBhvr>
                                    </p:animEffect>
                                    <p:anim calcmode="lin" valueType="num">
                                      <p:cBhvr>
                                        <p:cTn id="153"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54"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57" dur="1000"/>
                                        <p:tgtEl>
                                          <p:spTgt spid="8">
                                            <p:graphicEl>
                                              <a:dgm id="{CBC1A523-D165-4D06-A252-CB406E710E61}"/>
                                            </p:graphicEl>
                                          </p:spTgt>
                                        </p:tgtEl>
                                      </p:cBhvr>
                                    </p:animEffect>
                                    <p:anim calcmode="lin" valueType="num">
                                      <p:cBhvr>
                                        <p:cTn id="158"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0" presetID="14" presetClass="entr" presetSubtype="10" fill="hold"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randombar(horizontal)">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67" dur="1000"/>
                                        <p:tgtEl>
                                          <p:spTgt spid="8">
                                            <p:graphicEl>
                                              <a:dgm id="{FC544EDE-1920-4EF6-BBC4-9A9B6C0A7D47}"/>
                                            </p:graphicEl>
                                          </p:spTgt>
                                        </p:tgtEl>
                                      </p:cBhvr>
                                    </p:animEffect>
                                    <p:anim calcmode="lin" valueType="num">
                                      <p:cBhvr>
                                        <p:cTn id="168"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69"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2" dur="1000"/>
                                        <p:tgtEl>
                                          <p:spTgt spid="8">
                                            <p:graphicEl>
                                              <a:dgm id="{6D17A06B-4AB5-490A-BE50-8F7C04EF6171}"/>
                                            </p:graphicEl>
                                          </p:spTgt>
                                        </p:tgtEl>
                                      </p:cBhvr>
                                    </p:animEffect>
                                    <p:anim calcmode="lin" valueType="num">
                                      <p:cBhvr>
                                        <p:cTn id="173"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74"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75" presetID="14" presetClass="entr" presetSubtype="10" fill="hold"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randombar(horizontal)">
                                      <p:cBhvr>
                                        <p:cTn id="177" dur="5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2" dur="1000"/>
                                        <p:tgtEl>
                                          <p:spTgt spid="8">
                                            <p:graphicEl>
                                              <a:dgm id="{F84B7CBF-10FD-4BCD-9113-EEB22E607B3E}"/>
                                            </p:graphicEl>
                                          </p:spTgt>
                                        </p:tgtEl>
                                      </p:cBhvr>
                                    </p:animEffect>
                                    <p:anim calcmode="lin" valueType="num">
                                      <p:cBhvr>
                                        <p:cTn id="183"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84"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87" dur="1000"/>
                                        <p:tgtEl>
                                          <p:spTgt spid="8">
                                            <p:graphicEl>
                                              <a:dgm id="{2DCC2682-82D8-4132-9F41-16F25ED7272B}"/>
                                            </p:graphicEl>
                                          </p:spTgt>
                                        </p:tgtEl>
                                      </p:cBhvr>
                                    </p:animEffect>
                                    <p:anim calcmode="lin" valueType="num">
                                      <p:cBhvr>
                                        <p:cTn id="188"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89"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194" dur="1000"/>
                                        <p:tgtEl>
                                          <p:spTgt spid="8">
                                            <p:graphicEl>
                                              <a:dgm id="{12FA91CB-0F4D-44BE-819F-9233F6F5434C}"/>
                                            </p:graphicEl>
                                          </p:spTgt>
                                        </p:tgtEl>
                                      </p:cBhvr>
                                    </p:animEffect>
                                    <p:anim calcmode="lin" valueType="num">
                                      <p:cBhvr>
                                        <p:cTn id="195"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196"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199" dur="1000"/>
                                        <p:tgtEl>
                                          <p:spTgt spid="8">
                                            <p:graphicEl>
                                              <a:dgm id="{79DDD4C1-462B-4119-8CBF-CF44941C33E1}"/>
                                            </p:graphicEl>
                                          </p:spTgt>
                                        </p:tgtEl>
                                      </p:cBhvr>
                                    </p:animEffect>
                                    <p:anim calcmode="lin" valueType="num">
                                      <p:cBhvr>
                                        <p:cTn id="200"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1"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2" presetID="14" presetClass="entr" presetSubtype="10" fill="hold"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randombar(horizontal)">
                                      <p:cBhvr>
                                        <p:cTn id="2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1CCB0534-DB5A-55EB-91FC-5657A76CF9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18CA9F-C019-98D6-9AC5-B19345A08BE2}"/>
              </a:ext>
            </a:extLst>
          </p:cNvPr>
          <p:cNvSpPr>
            <a:spLocks noGrp="1"/>
          </p:cNvSpPr>
          <p:nvPr>
            <p:ph type="title"/>
          </p:nvPr>
        </p:nvSpPr>
        <p:spPr>
          <a:xfrm>
            <a:off x="838200" y="2766218"/>
            <a:ext cx="10515600" cy="1325563"/>
          </a:xfrm>
        </p:spPr>
        <p:txBody>
          <a:bodyPr>
            <a:noAutofit/>
          </a:bodyPr>
          <a:lstStyle/>
          <a:p>
            <a:pPr algn="ctr"/>
            <a:r>
              <a:rPr lang="ja-JP" altLang="en-US" b="1" dirty="0"/>
              <a:t>聖書の登場人物の中で、誰か他に神のみ前で、正当な理由をもって不満を叫んだでし ょうか。神に自分の心を注ぎ出し、</a:t>
            </a:r>
            <a:br>
              <a:rPr lang="en-US" altLang="ja-JP" b="1" dirty="0"/>
            </a:br>
            <a:r>
              <a:rPr lang="ja-JP" altLang="en-US" b="1" dirty="0"/>
              <a:t>自分の状況について不平を言うことが、</a:t>
            </a:r>
            <a:br>
              <a:rPr lang="en-US" altLang="ja-JP" b="1" dirty="0"/>
            </a:br>
            <a:r>
              <a:rPr lang="ja-JP" altLang="en-US" b="1" dirty="0"/>
              <a:t>時になぜ 許されるのでしょうか。</a:t>
            </a:r>
            <a:br>
              <a:rPr lang="en-US" altLang="ja-JP" b="1" dirty="0"/>
            </a:br>
            <a:r>
              <a:rPr lang="ja-JP" altLang="en-US" b="1" dirty="0"/>
              <a:t>でもなぜあなたは常に</a:t>
            </a:r>
            <a:br>
              <a:rPr lang="en-US" altLang="ja-JP" b="1" dirty="0"/>
            </a:br>
            <a:r>
              <a:rPr lang="ja-JP" altLang="en-US" b="1" dirty="0"/>
              <a:t>信仰と信頼をもって</a:t>
            </a:r>
            <a:br>
              <a:rPr lang="en-US" altLang="ja-JP" b="1" dirty="0"/>
            </a:br>
            <a:r>
              <a:rPr lang="ja-JP" altLang="en-US" b="1" dirty="0"/>
              <a:t>そうしなければな らないのでしょうか。</a:t>
            </a:r>
            <a:endParaRPr kumimoji="1" lang="ja-JP" altLang="en-US" b="1" dirty="0"/>
          </a:p>
        </p:txBody>
      </p:sp>
    </p:spTree>
    <p:extLst>
      <p:ext uri="{BB962C8B-B14F-4D97-AF65-F5344CB8AC3E}">
        <p14:creationId xmlns:p14="http://schemas.microsoft.com/office/powerpoint/2010/main" val="373811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BEBA8EAE-BF5A-486C-A8C5-ECC9F3942E4B}">
                <a14:imgProps xmlns:a14="http://schemas.microsoft.com/office/drawing/2010/main">
                  <a14:imgLayer r:embed="rId3">
                    <a14:imgEffect>
                      <a14:artisticBlur radius="4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7E58279-8E7F-C61D-7C07-EBB8AACA8683}"/>
              </a:ext>
            </a:extLst>
          </p:cNvPr>
          <p:cNvSpPr>
            <a:spLocks noGrp="1" noRot="1" noMove="1" noResize="1" noEditPoints="1" noAdjustHandles="1" noChangeArrowheads="1" noChangeShapeType="1"/>
          </p:cNvSpPr>
          <p:nvPr/>
        </p:nvSpPr>
        <p:spPr>
          <a:xfrm>
            <a:off x="0" y="0"/>
            <a:ext cx="12191999" cy="1367181"/>
          </a:xfrm>
          <a:prstGeom prst="rect">
            <a:avLst/>
          </a:prstGeom>
          <a:blipFill dpi="0"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DAE721-E75C-1B7F-100B-35E93B3B2E95}"/>
              </a:ext>
            </a:extLst>
          </p:cNvPr>
          <p:cNvSpPr txBox="1"/>
          <p:nvPr/>
        </p:nvSpPr>
        <p:spPr>
          <a:xfrm>
            <a:off x="-1" y="0"/>
            <a:ext cx="12191999" cy="769441"/>
          </a:xfrm>
          <a:prstGeom prst="rect">
            <a:avLst/>
          </a:prstGeom>
          <a:noFill/>
        </p:spPr>
        <p:txBody>
          <a:bodyPr wrap="square">
            <a:spAutoFit/>
          </a:bodyPr>
          <a:lstStyle/>
          <a:p>
            <a:pPr algn="ctr"/>
            <a:r>
              <a:rPr lang="ja-JP" altLang="en-US"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rPr>
              <a:t>割礼のない唇</a:t>
            </a:r>
            <a:endParaRPr lang="e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2ED36F3-E1F5-210D-A71B-B9E596F25E86}"/>
              </a:ext>
            </a:extLst>
          </p:cNvPr>
          <p:cNvSpPr txBox="1"/>
          <p:nvPr/>
        </p:nvSpPr>
        <p:spPr>
          <a:xfrm>
            <a:off x="416907" y="683590"/>
            <a:ext cx="11485923" cy="646331"/>
          </a:xfrm>
          <a:prstGeom prst="rect">
            <a:avLst/>
          </a:prstGeom>
          <a:noFill/>
        </p:spPr>
        <p:txBody>
          <a:bodyPr wrap="square">
            <a:spAutoFit/>
          </a:bodyPr>
          <a:lstStyle/>
          <a:p>
            <a:pPr algn="ctr"/>
            <a:r>
              <a:rPr lang="ja-JP" altLang="en-US"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モーセは主にむかって言った、「イスラエルの人々でさえ、わたしの言うことを聞かなかったのに、どうして、くちびるに割礼のないわたしの言うことを、パロが聞き入れましょうか」。（出エジプト記</a:t>
            </a:r>
            <a:r>
              <a:rPr lang="en-US" altLang="ja-JP"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6</a:t>
            </a:r>
            <a:r>
              <a:rPr lang="ja-JP" altLang="en-US"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a:t>
            </a:r>
            <a:r>
              <a:rPr lang="en-US" altLang="ja-JP"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12</a:t>
            </a:r>
            <a:r>
              <a:rPr lang="ja-JP" altLang="en-US"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a:t>
            </a:r>
            <a:endParaRPr lang="e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D71CB0E-9178-9368-699D-7A66C0BFE5B2}"/>
              </a:ext>
            </a:extLst>
          </p:cNvPr>
          <p:cNvSpPr txBox="1"/>
          <p:nvPr/>
        </p:nvSpPr>
        <p:spPr>
          <a:xfrm>
            <a:off x="152397" y="1426963"/>
            <a:ext cx="8591554" cy="969496"/>
          </a:xfrm>
          <a:prstGeom prst="rect">
            <a:avLst/>
          </a:prstGeom>
          <a:noFill/>
        </p:spPr>
        <p:txBody>
          <a:bodyPr wrap="square" rtlCol="0">
            <a:spAutoFit/>
          </a:bodyPr>
          <a:lstStyle/>
          <a:p>
            <a:pPr>
              <a:spcBef>
                <a:spcPts val="600"/>
              </a:spcBef>
            </a:pPr>
            <a:r>
              <a:rPr lang="ja-JP" altLang="en-US" sz="1900" b="1" dirty="0">
                <a:latin typeface="+mn-ea"/>
              </a:rPr>
              <a:t>神の励ましの言葉の後、モーセは再び民に語りかけましたが、彼らは耳を　傾けませんでした（出</a:t>
            </a:r>
            <a:r>
              <a:rPr lang="en-US" altLang="ja-JP" sz="1900" b="1" dirty="0">
                <a:latin typeface="+mn-ea"/>
              </a:rPr>
              <a:t>6:9</a:t>
            </a:r>
            <a:r>
              <a:rPr lang="ja-JP" altLang="en-US" sz="1900" b="1" dirty="0">
                <a:latin typeface="+mn-ea"/>
              </a:rPr>
              <a:t>）。そこで神はモーセに、イスラエルの解放を　　求めるために再びファラオに語りかけるように命じました（出</a:t>
            </a:r>
            <a:r>
              <a:rPr lang="en-US" altLang="ja-JP" sz="1900" b="1" dirty="0">
                <a:latin typeface="+mn-ea"/>
              </a:rPr>
              <a:t>6:10-11</a:t>
            </a:r>
            <a:r>
              <a:rPr lang="ja-JP" altLang="en-US" sz="1900" b="1" dirty="0">
                <a:latin typeface="+mn-ea"/>
              </a:rPr>
              <a:t>）。</a:t>
            </a:r>
            <a:endParaRPr lang="en" sz="1900" b="1" dirty="0">
              <a:latin typeface="+mn-ea"/>
            </a:endParaRPr>
          </a:p>
        </p:txBody>
      </p:sp>
      <p:pic>
        <p:nvPicPr>
          <p:cNvPr id="4" name="Imagen 3" descr="Imagen que contiene naturaleza, fuego, comida, sostener&#10;&#10;El contenido generado por IA puede ser incorrecto.">
            <a:extLst>
              <a:ext uri="{FF2B5EF4-FFF2-40B4-BE49-F238E27FC236}">
                <a16:creationId xmlns:a16="http://schemas.microsoft.com/office/drawing/2014/main" id="{117B3D61-0E6E-54DB-2DC8-B7E11D5DFC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743951" y="1550503"/>
            <a:ext cx="3295652" cy="2981739"/>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a:extLst>
              <a:ext uri="{FF2B5EF4-FFF2-40B4-BE49-F238E27FC236}">
                <a16:creationId xmlns:a16="http://schemas.microsoft.com/office/drawing/2014/main" id="{7CD0DB59-C57A-7424-1B7E-71713C8FA47C}"/>
              </a:ext>
            </a:extLst>
          </p:cNvPr>
          <p:cNvSpPr txBox="1"/>
          <p:nvPr/>
        </p:nvSpPr>
        <p:spPr>
          <a:xfrm>
            <a:off x="4581939" y="4592025"/>
            <a:ext cx="7610060" cy="2246769"/>
          </a:xfrm>
          <a:prstGeom prst="rect">
            <a:avLst/>
          </a:prstGeom>
          <a:noFill/>
        </p:spPr>
        <p:txBody>
          <a:bodyPr wrap="square">
            <a:spAutoFit/>
          </a:bodyPr>
          <a:lstStyle/>
          <a:p>
            <a:pPr>
              <a:spcBef>
                <a:spcPts val="600"/>
              </a:spcBef>
            </a:pPr>
            <a:r>
              <a:rPr lang="ja-JP" altLang="en-US" sz="2000" b="1" dirty="0"/>
              <a:t>落胆する時、アサフの言葉を心に留めましょう。「しかし、私はいつもあなたと共にいます。あなたは私の右の手を握って　　　くださり、あなたの計らいによって私を導き、後には栄光へと　迎え入れてくださいます。天には、あなた以外に誰がいるで　しょうか。もし私があなたと共にいるなら、地上の何ものも望みません。私の体も霊も衰えても、神は私の心を強くしてくださいます。神は私の永遠の嗣業です。」（詩</a:t>
            </a:r>
            <a:r>
              <a:rPr lang="en-US" altLang="ja-JP" sz="2000" b="1" dirty="0"/>
              <a:t>73:23-26 </a:t>
            </a:r>
            <a:r>
              <a:rPr lang="ja-JP" altLang="en-US" sz="1600" b="1" dirty="0"/>
              <a:t>英文新改訳直訳</a:t>
            </a:r>
            <a:r>
              <a:rPr lang="ja-JP" altLang="en-US" sz="2000" b="1" dirty="0"/>
              <a:t>）</a:t>
            </a:r>
            <a:endParaRPr lang="en" altLang="ja-JP" sz="2000" b="1" dirty="0"/>
          </a:p>
        </p:txBody>
      </p:sp>
      <p:pic>
        <p:nvPicPr>
          <p:cNvPr id="10" name="Imagen 9" descr="Mujer sentada en el pasto&#10;&#10;El contenido generado por IA puede ser incorrecto.">
            <a:extLst>
              <a:ext uri="{FF2B5EF4-FFF2-40B4-BE49-F238E27FC236}">
                <a16:creationId xmlns:a16="http://schemas.microsoft.com/office/drawing/2014/main" id="{0CCB82E2-B9BF-126D-91E5-F3044ED0BC0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32" t="26161" r="1610" b="13757"/>
          <a:stretch>
            <a:fillRect/>
          </a:stretch>
        </p:blipFill>
        <p:spPr>
          <a:xfrm>
            <a:off x="252784" y="4810584"/>
            <a:ext cx="4209886" cy="1816559"/>
          </a:xfrm>
          <a:prstGeom prst="round2DiagRect">
            <a:avLst>
              <a:gd name="adj1" fmla="val 16667"/>
              <a:gd name="adj2" fmla="val 50000"/>
            </a:avLst>
          </a:prstGeom>
          <a:ln w="38100" cap="sq">
            <a:solidFill>
              <a:schemeClr val="accent6">
                <a:lumMod val="75000"/>
              </a:schemeClr>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B39E7709-DBAB-3E82-7DF9-BA2CDA9748B2}"/>
              </a:ext>
            </a:extLst>
          </p:cNvPr>
          <p:cNvSpPr txBox="1"/>
          <p:nvPr/>
        </p:nvSpPr>
        <p:spPr>
          <a:xfrm>
            <a:off x="152396" y="3442899"/>
            <a:ext cx="8591553" cy="1261884"/>
          </a:xfrm>
          <a:prstGeom prst="rect">
            <a:avLst/>
          </a:prstGeom>
          <a:noFill/>
        </p:spPr>
        <p:txBody>
          <a:bodyPr wrap="square">
            <a:spAutoFit/>
          </a:bodyPr>
          <a:lstStyle/>
          <a:p>
            <a:pPr>
              <a:spcBef>
                <a:spcPts val="600"/>
              </a:spcBef>
            </a:pPr>
            <a:r>
              <a:rPr lang="ja-JP" altLang="en-US" sz="1900" b="1" dirty="0">
                <a:latin typeface="+mn-ea"/>
              </a:rPr>
              <a:t>モーセは落ち込み、意気消沈し、失望していました。しかし、アサフやヨブといった、彼と同じような思いを抱いていた他の偉大な人物たちと同様に、彼は絶望に屈しませんでした。神への信頼は、彼のその時の感情よりも　　強かったのです。</a:t>
            </a:r>
            <a:endParaRPr lang="en" sz="1900" b="1" dirty="0">
              <a:latin typeface="+mn-ea"/>
            </a:endParaRPr>
          </a:p>
        </p:txBody>
      </p:sp>
      <p:sp>
        <p:nvSpPr>
          <p:cNvPr id="12" name="CuadroTexto 11">
            <a:extLst>
              <a:ext uri="{FF2B5EF4-FFF2-40B4-BE49-F238E27FC236}">
                <a16:creationId xmlns:a16="http://schemas.microsoft.com/office/drawing/2014/main" id="{7EA0415E-58ED-1736-5500-04AD870993FB}"/>
              </a:ext>
            </a:extLst>
          </p:cNvPr>
          <p:cNvSpPr txBox="1"/>
          <p:nvPr/>
        </p:nvSpPr>
        <p:spPr>
          <a:xfrm>
            <a:off x="152396" y="2442626"/>
            <a:ext cx="8591552" cy="969496"/>
          </a:xfrm>
          <a:prstGeom prst="rect">
            <a:avLst/>
          </a:prstGeom>
          <a:noFill/>
        </p:spPr>
        <p:txBody>
          <a:bodyPr wrap="square">
            <a:spAutoFit/>
          </a:bodyPr>
          <a:lstStyle/>
          <a:p>
            <a:pPr>
              <a:spcBef>
                <a:spcPts val="600"/>
              </a:spcBef>
            </a:pPr>
            <a:r>
              <a:rPr lang="ja-JP" altLang="en-US" sz="1900" b="1" dirty="0">
                <a:latin typeface="+mn-ea"/>
              </a:rPr>
              <a:t>モーセは拒否し、再び言い訳を振りかざした。「もし私の民が私の言うことを聞かないのなら、私がこのように悪いことを言っているのに、どうしてファラオが私の言うことを聞くというのか？」（出</a:t>
            </a:r>
            <a:r>
              <a:rPr lang="en-US" altLang="ja-JP" sz="1900" b="1" dirty="0">
                <a:latin typeface="+mn-ea"/>
              </a:rPr>
              <a:t>6:12</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33578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8)">
                                      <p:cBhvr>
                                        <p:cTn id="40" dur="750"/>
                                        <p:tgtEl>
                                          <p:spTgt spid="10"/>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a:extLst>
            <a:ext uri="{FF2B5EF4-FFF2-40B4-BE49-F238E27FC236}">
              <a16:creationId xmlns:a16="http://schemas.microsoft.com/office/drawing/2014/main" id="{60EE0CA7-4824-9E69-B699-48F61506F4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4777B0-01D8-0CA4-5036-FB2A6FB9A07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「わたしはあなたたちをわたしの民とし、　わたしはあなたたちの神となる」</a:t>
            </a:r>
            <a:r>
              <a:rPr lang="en-US" altLang="ja-JP" b="1" dirty="0"/>
              <a:t>〔</a:t>
            </a:r>
            <a:r>
              <a:rPr lang="ja-JP" altLang="en-US" b="1" dirty="0"/>
              <a:t>口語訳「わ たしはあなたがたを取ってわたしの民とし、わたしはあなたがたの神となる」</a:t>
            </a:r>
            <a:r>
              <a:rPr lang="en-US" altLang="ja-JP" b="1" dirty="0"/>
              <a:t>〕</a:t>
            </a:r>
            <a:br>
              <a:rPr lang="en-US" altLang="ja-JP" b="1" dirty="0"/>
            </a:br>
            <a:r>
              <a:rPr lang="ja-JP" altLang="en-US" b="1" dirty="0"/>
              <a:t>（出</a:t>
            </a:r>
            <a:r>
              <a:rPr lang="en-US" altLang="ja-JP" b="1" dirty="0"/>
              <a:t>6:7</a:t>
            </a:r>
            <a:r>
              <a:rPr lang="ja-JP" altLang="en-US" b="1" dirty="0"/>
              <a:t>）につい て考えてみてください。</a:t>
            </a:r>
            <a:br>
              <a:rPr lang="en-US" altLang="ja-JP" b="1" dirty="0"/>
            </a:br>
            <a:r>
              <a:rPr lang="ja-JP" altLang="en-US" b="1" dirty="0"/>
              <a:t>文脈は集団的なものでしたが、これは私たち一人ひとりに </a:t>
            </a:r>
            <a:r>
              <a:rPr lang="en-US" altLang="ja-JP" b="1" dirty="0"/>
              <a:t>(</a:t>
            </a:r>
            <a:r>
              <a:rPr lang="ja-JP" altLang="en-US" b="1" dirty="0"/>
              <a:t>個人的に</a:t>
            </a:r>
            <a:r>
              <a:rPr lang="en-US" altLang="ja-JP" b="1" dirty="0"/>
              <a:t>)</a:t>
            </a:r>
            <a:r>
              <a:rPr lang="ja-JP" altLang="en-US" b="1" dirty="0"/>
              <a:t>どのように</a:t>
            </a:r>
            <a:br>
              <a:rPr lang="en-US" altLang="ja-JP" b="1" dirty="0"/>
            </a:br>
            <a:r>
              <a:rPr lang="ja-JP" altLang="en-US" b="1" dirty="0"/>
              <a:t>当てはまるのでしょうか。</a:t>
            </a:r>
            <a:br>
              <a:rPr lang="en-US" altLang="ja-JP" b="1" dirty="0"/>
            </a:br>
            <a:r>
              <a:rPr lang="ja-JP" altLang="en-US" b="1" dirty="0"/>
              <a:t>そして、この関係は私たちの日常生 活の中でどのように表されるべきでしょうか。</a:t>
            </a:r>
            <a:br>
              <a:rPr lang="en-US" altLang="ja-JP" b="1" dirty="0"/>
            </a:br>
            <a:r>
              <a:rPr lang="ja-JP" altLang="en-US" b="1" dirty="0"/>
              <a:t>（</a:t>
            </a:r>
            <a:r>
              <a:rPr lang="en-US" altLang="ja-JP" b="1" dirty="0"/>
              <a:t>Ⅱ</a:t>
            </a:r>
            <a:r>
              <a:rPr lang="ja-JP" altLang="en-US" b="1" dirty="0"/>
              <a:t>コリ</a:t>
            </a:r>
            <a:r>
              <a:rPr lang="en-US" altLang="ja-JP" b="1" dirty="0"/>
              <a:t>6:16</a:t>
            </a:r>
            <a:r>
              <a:rPr lang="ja-JP" altLang="en-US" b="1" dirty="0"/>
              <a:t>も参照）</a:t>
            </a:r>
            <a:endParaRPr kumimoji="1" lang="ja-JP" altLang="en-US" b="1" dirty="0"/>
          </a:p>
        </p:txBody>
      </p:sp>
    </p:spTree>
    <p:extLst>
      <p:ext uri="{BB962C8B-B14F-4D97-AF65-F5344CB8AC3E}">
        <p14:creationId xmlns:p14="http://schemas.microsoft.com/office/powerpoint/2010/main" val="91117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3326282-B3DF-D5CC-E4B0-BB06CE803BA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1D294E-895A-A0AD-25B6-C173012939EF}"/>
              </a:ext>
            </a:extLst>
          </p:cNvPr>
          <p:cNvGrpSpPr>
            <a:grpSpLocks noGrp="1" noUngrp="1" noRot="1" noMove="1" noResize="1"/>
          </p:cNvGrpSpPr>
          <p:nvPr/>
        </p:nvGrpSpPr>
        <p:grpSpPr>
          <a:xfrm>
            <a:off x="0" y="1943100"/>
            <a:ext cx="5314950" cy="4914899"/>
            <a:chOff x="0" y="1943100"/>
            <a:chExt cx="5314950" cy="4914899"/>
          </a:xfrm>
        </p:grpSpPr>
        <p:pic>
          <p:nvPicPr>
            <p:cNvPr id="4" name="Imagen 3">
              <a:extLst>
                <a:ext uri="{FF2B5EF4-FFF2-40B4-BE49-F238E27FC236}">
                  <a16:creationId xmlns:a16="http://schemas.microsoft.com/office/drawing/2014/main" id="{B3CE281F-AAEB-E8C7-9DB7-4005F6118A0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C6AF52CF-6965-36C4-ABC4-F0841932A33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B9A908E3-A977-AC79-DB45-C9F5D96457DE}"/>
              </a:ext>
            </a:extLst>
          </p:cNvPr>
          <p:cNvSpPr txBox="1"/>
          <p:nvPr/>
        </p:nvSpPr>
        <p:spPr>
          <a:xfrm>
            <a:off x="5688453" y="2116782"/>
            <a:ext cx="6343648" cy="3754874"/>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spcBef>
                <a:spcPts val="2400"/>
              </a:spcBef>
            </a:pPr>
            <a:r>
              <a:rPr lang="ja-JP" alt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ファラオに</a:t>
            </a:r>
            <a:endParaRPr lang="en-US" altLang="ja-JP"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a:p>
            <a:pPr algn="ctr">
              <a:spcBef>
                <a:spcPts val="2400"/>
              </a:spcBef>
            </a:pPr>
            <a:r>
              <a:rPr lang="ja-JP" alt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対しては</a:t>
            </a:r>
            <a:endParaRPr lang="en-US" altLang="ja-JP"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a:p>
            <a:pPr algn="ctr">
              <a:spcBef>
                <a:spcPts val="2400"/>
              </a:spcBef>
            </a:pPr>
            <a:r>
              <a:rPr lang="ja-JP" alt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神のように</a:t>
            </a:r>
            <a:endParaRPr lang="en"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34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C32AA-FACB-6205-3B70-19B2F5DB65DA}"/>
              </a:ext>
            </a:extLst>
          </p:cNvPr>
          <p:cNvSpPr txBox="1"/>
          <p:nvPr/>
        </p:nvSpPr>
        <p:spPr>
          <a:xfrm>
            <a:off x="1" y="76885"/>
            <a:ext cx="12191999" cy="707886"/>
          </a:xfrm>
          <a:prstGeom prst="rect">
            <a:avLst/>
          </a:prstGeom>
          <a:solidFill>
            <a:srgbClr val="F0C434"/>
          </a:solidFill>
          <a:effectLst>
            <a:outerShdw blurRad="63500" sx="102000" sy="102000" algn="ctr"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ja-JP" altLang="en-US" sz="2000" b="1" dirty="0">
                <a:solidFill>
                  <a:srgbClr val="952B38"/>
                </a:solidFill>
                <a:latin typeface="+mn-ea"/>
              </a:rPr>
              <a:t>主はモーセに言われた、「見よ、わたしはあなたをパロに対して神のごときものとする。</a:t>
            </a:r>
            <a:endParaRPr lang="en-US" altLang="ja-JP" sz="2000" b="1" dirty="0">
              <a:solidFill>
                <a:srgbClr val="952B38"/>
              </a:solidFill>
              <a:latin typeface="+mn-ea"/>
            </a:endParaRPr>
          </a:p>
          <a:p>
            <a:pPr algn="ctr"/>
            <a:r>
              <a:rPr lang="ja-JP" altLang="en-US" sz="2000" b="1" dirty="0">
                <a:solidFill>
                  <a:srgbClr val="952B38"/>
                </a:solidFill>
                <a:latin typeface="+mn-ea"/>
              </a:rPr>
              <a:t>あなたの兄弟アロンはあなたの預言者となるであろう。</a:t>
            </a:r>
            <a:r>
              <a:rPr lang="en" sz="2000" b="1" dirty="0">
                <a:solidFill>
                  <a:srgbClr val="952B38"/>
                </a:solidFill>
                <a:latin typeface="+mn-ea"/>
              </a:rPr>
              <a:t> (</a:t>
            </a:r>
            <a:r>
              <a:rPr lang="ja-JP" altLang="en-US" sz="2000" b="1" dirty="0">
                <a:solidFill>
                  <a:srgbClr val="952B38"/>
                </a:solidFill>
                <a:latin typeface="+mn-ea"/>
              </a:rPr>
              <a:t>出エジプト記</a:t>
            </a:r>
            <a:r>
              <a:rPr lang="en" sz="2000" b="1" dirty="0">
                <a:solidFill>
                  <a:srgbClr val="952B38"/>
                </a:solidFill>
                <a:latin typeface="+mn-ea"/>
              </a:rPr>
              <a:t> 7:1)</a:t>
            </a:r>
          </a:p>
        </p:txBody>
      </p:sp>
      <p:sp>
        <p:nvSpPr>
          <p:cNvPr id="4" name="CuadroTexto 3">
            <a:extLst>
              <a:ext uri="{FF2B5EF4-FFF2-40B4-BE49-F238E27FC236}">
                <a16:creationId xmlns:a16="http://schemas.microsoft.com/office/drawing/2014/main" id="{277280B1-8D0B-8FAF-D2F5-DECF4A483B38}"/>
              </a:ext>
            </a:extLst>
          </p:cNvPr>
          <p:cNvSpPr txBox="1"/>
          <p:nvPr/>
        </p:nvSpPr>
        <p:spPr>
          <a:xfrm>
            <a:off x="3834848" y="839159"/>
            <a:ext cx="8335617" cy="1554272"/>
          </a:xfrm>
          <a:prstGeom prst="rect">
            <a:avLst/>
          </a:prstGeom>
          <a:noFill/>
        </p:spPr>
        <p:txBody>
          <a:bodyPr wrap="square" rtlCol="0">
            <a:spAutoFit/>
          </a:bodyPr>
          <a:lstStyle/>
          <a:p>
            <a:pPr>
              <a:spcBef>
                <a:spcPts val="600"/>
              </a:spcBef>
            </a:pPr>
            <a:r>
              <a:rPr lang="ja-JP" altLang="en-US" sz="1900" b="1" dirty="0">
                <a:latin typeface="+mn-ea"/>
              </a:rPr>
              <a:t>「どう話せばいいのか分からない」というのがモーセのお気に入りの言い訳だったようです。この言い訳で神を怒らせてしまったほどです！しかし、神はすべてに解決策を持っていました。おしゃべりな兄アロンがモーセの「口」となるのです。モーセは兄に話し、アロンは他の者たちに話しました（出</a:t>
            </a:r>
            <a:r>
              <a:rPr lang="en-US" altLang="ja-JP" sz="1900" b="1" dirty="0">
                <a:latin typeface="+mn-ea"/>
              </a:rPr>
              <a:t>4:10-16</a:t>
            </a:r>
            <a:r>
              <a:rPr lang="ja-JP" altLang="en-US" sz="1900" b="1" dirty="0">
                <a:latin typeface="+mn-ea"/>
              </a:rPr>
              <a:t>）。</a:t>
            </a:r>
            <a:endParaRPr lang="en" sz="1900" b="1" dirty="0">
              <a:latin typeface="+mn-ea"/>
            </a:endParaRPr>
          </a:p>
        </p:txBody>
      </p:sp>
      <p:pic>
        <p:nvPicPr>
          <p:cNvPr id="5" name="Imagen 4" descr="Un grupo de personas de pie&#10;&#10;El contenido generado por IA puede ser incorrecto.">
            <a:extLst>
              <a:ext uri="{FF2B5EF4-FFF2-40B4-BE49-F238E27FC236}">
                <a16:creationId xmlns:a16="http://schemas.microsoft.com/office/drawing/2014/main" id="{0FCCDA61-CDF8-F631-A58A-269C64E3C1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301" y="875346"/>
            <a:ext cx="3372177" cy="2582944"/>
          </a:xfrm>
          <a:prstGeom prst="rect">
            <a:avLst/>
          </a:prstGeom>
          <a:ln w="88900" cap="sq" cmpd="thickThin">
            <a:solidFill>
              <a:srgbClr val="952B38"/>
            </a:solidFill>
            <a:prstDash val="solid"/>
            <a:miter lim="800000"/>
          </a:ln>
          <a:effectLst>
            <a:innerShdw blurRad="76200">
              <a:srgbClr val="000000"/>
            </a:innerShdw>
          </a:effectLst>
        </p:spPr>
      </p:pic>
      <p:pic>
        <p:nvPicPr>
          <p:cNvPr id="7" name="Imagen 6" descr="Un grupo de personas haciendo gestos con la cara pintada&#10;&#10;El contenido generado por IA puede ser incorrecto.">
            <a:extLst>
              <a:ext uri="{FF2B5EF4-FFF2-40B4-BE49-F238E27FC236}">
                <a16:creationId xmlns:a16="http://schemas.microsoft.com/office/drawing/2014/main" id="{403F1A65-D0B1-E1B0-8D97-25B8E6425A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802093" y="2271537"/>
            <a:ext cx="3215233" cy="4424629"/>
          </a:xfrm>
          <a:prstGeom prst="rect">
            <a:avLst/>
          </a:prstGeom>
          <a:ln w="88900" cap="sq" cmpd="thickThin">
            <a:solidFill>
              <a:srgbClr val="CFA10F"/>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46C0A3E-A14C-61BC-5637-52D0276AE139}"/>
              </a:ext>
            </a:extLst>
          </p:cNvPr>
          <p:cNvSpPr txBox="1"/>
          <p:nvPr/>
        </p:nvSpPr>
        <p:spPr>
          <a:xfrm>
            <a:off x="98470" y="3624758"/>
            <a:ext cx="8456517" cy="969496"/>
          </a:xfrm>
          <a:prstGeom prst="rect">
            <a:avLst/>
          </a:prstGeom>
          <a:noFill/>
        </p:spPr>
        <p:txBody>
          <a:bodyPr wrap="square">
            <a:spAutoFit/>
          </a:bodyPr>
          <a:lstStyle/>
          <a:p>
            <a:pPr>
              <a:spcBef>
                <a:spcPts val="600"/>
              </a:spcBef>
            </a:pPr>
            <a:r>
              <a:rPr lang="ja-JP" altLang="en-US" sz="1900" b="1" dirty="0">
                <a:latin typeface="+mn-ea"/>
              </a:rPr>
              <a:t>この時、彼は預言者の役割と比較しました。預言者は神からのメッセージを受け取り、それを私たちに伝えます。この意味で、モーセは神の役割を、　アロンは預言者の役割を果たします。</a:t>
            </a:r>
            <a:endParaRPr lang="en" sz="1900" b="1" dirty="0">
              <a:latin typeface="+mn-ea"/>
            </a:endParaRPr>
          </a:p>
        </p:txBody>
      </p:sp>
      <p:sp>
        <p:nvSpPr>
          <p:cNvPr id="11" name="CuadroTexto 10">
            <a:extLst>
              <a:ext uri="{FF2B5EF4-FFF2-40B4-BE49-F238E27FC236}">
                <a16:creationId xmlns:a16="http://schemas.microsoft.com/office/drawing/2014/main" id="{6157009B-182B-88C0-DDB2-13566A9D8F62}"/>
              </a:ext>
            </a:extLst>
          </p:cNvPr>
          <p:cNvSpPr txBox="1"/>
          <p:nvPr/>
        </p:nvSpPr>
        <p:spPr>
          <a:xfrm>
            <a:off x="3834847" y="2362874"/>
            <a:ext cx="4810304" cy="1261884"/>
          </a:xfrm>
          <a:prstGeom prst="rect">
            <a:avLst/>
          </a:prstGeom>
          <a:noFill/>
        </p:spPr>
        <p:txBody>
          <a:bodyPr wrap="square">
            <a:spAutoFit/>
          </a:bodyPr>
          <a:lstStyle/>
          <a:p>
            <a:pPr>
              <a:spcBef>
                <a:spcPts val="600"/>
              </a:spcBef>
            </a:pPr>
            <a:r>
              <a:rPr lang="ja-JP" altLang="en-US" sz="1900" b="1" dirty="0">
                <a:latin typeface="+mn-ea"/>
              </a:rPr>
              <a:t>エジプトでの最初の失敗の後、神はモーセに、彼の助手であり代弁者であるアロンの役割を再び思い起こさせなければなりませんでした（出</a:t>
            </a:r>
            <a:r>
              <a:rPr lang="en-US" altLang="ja-JP" sz="1900" b="1" dirty="0">
                <a:latin typeface="+mn-ea"/>
              </a:rPr>
              <a:t>7:1-2</a:t>
            </a:r>
            <a:r>
              <a:rPr lang="ja-JP" altLang="en-US" sz="1900" b="1" dirty="0">
                <a:latin typeface="+mn-ea"/>
              </a:rPr>
              <a:t>）。</a:t>
            </a:r>
            <a:endParaRPr lang="en" sz="1900" b="1" dirty="0">
              <a:latin typeface="+mn-ea"/>
            </a:endParaRPr>
          </a:p>
        </p:txBody>
      </p:sp>
      <p:sp>
        <p:nvSpPr>
          <p:cNvPr id="6" name="CuadroTexto 5">
            <a:extLst>
              <a:ext uri="{FF2B5EF4-FFF2-40B4-BE49-F238E27FC236}">
                <a16:creationId xmlns:a16="http://schemas.microsoft.com/office/drawing/2014/main" id="{5E965858-A8B5-E54B-8120-A7E3A3C5FF15}"/>
              </a:ext>
            </a:extLst>
          </p:cNvPr>
          <p:cNvSpPr txBox="1"/>
          <p:nvPr/>
        </p:nvSpPr>
        <p:spPr>
          <a:xfrm>
            <a:off x="98470" y="5519231"/>
            <a:ext cx="8703624" cy="1261884"/>
          </a:xfrm>
          <a:prstGeom prst="rect">
            <a:avLst/>
          </a:prstGeom>
          <a:noFill/>
        </p:spPr>
        <p:txBody>
          <a:bodyPr wrap="square">
            <a:spAutoFit/>
          </a:bodyPr>
          <a:lstStyle/>
          <a:p>
            <a:pPr>
              <a:spcBef>
                <a:spcPts val="600"/>
              </a:spcBef>
            </a:pPr>
            <a:r>
              <a:rPr lang="ja-JP" altLang="en-US" sz="1900" b="1" dirty="0">
                <a:latin typeface="+mn-ea"/>
              </a:rPr>
              <a:t>後の預言者たちのように、モーセは民とパロに語りかけなければならなかった。「彼らが耳を傾けるにせよ、背を向けるにせよ、彼らは非常に反抗的だからである」（エゼ</a:t>
            </a:r>
            <a:r>
              <a:rPr lang="en-US" altLang="ja-JP" sz="1900" b="1" dirty="0">
                <a:latin typeface="+mn-ea"/>
              </a:rPr>
              <a:t>2:7</a:t>
            </a:r>
            <a:r>
              <a:rPr lang="ja-JP" altLang="en-US" sz="1900" b="1" dirty="0">
                <a:latin typeface="+mn-ea"/>
              </a:rPr>
              <a:t>）。 これは私たちにも言えることで、私たちはこの地上で神の声を聞くことができる。</a:t>
            </a:r>
          </a:p>
        </p:txBody>
      </p:sp>
      <p:sp>
        <p:nvSpPr>
          <p:cNvPr id="10" name="CuadroTexto 9">
            <a:extLst>
              <a:ext uri="{FF2B5EF4-FFF2-40B4-BE49-F238E27FC236}">
                <a16:creationId xmlns:a16="http://schemas.microsoft.com/office/drawing/2014/main" id="{51F3C5DC-5323-0E9F-0974-E394833ED6FF}"/>
              </a:ext>
            </a:extLst>
          </p:cNvPr>
          <p:cNvSpPr txBox="1"/>
          <p:nvPr/>
        </p:nvSpPr>
        <p:spPr>
          <a:xfrm>
            <a:off x="43831" y="4697839"/>
            <a:ext cx="8393543" cy="677108"/>
          </a:xfrm>
          <a:prstGeom prst="rect">
            <a:avLst/>
          </a:prstGeom>
          <a:noFill/>
        </p:spPr>
        <p:txBody>
          <a:bodyPr wrap="square">
            <a:spAutoFit/>
          </a:bodyPr>
          <a:lstStyle/>
          <a:p>
            <a:pPr>
              <a:spcBef>
                <a:spcPts val="600"/>
              </a:spcBef>
            </a:pPr>
            <a:r>
              <a:rPr lang="ja-JP" altLang="en-US" sz="1900" b="1" dirty="0">
                <a:latin typeface="+mn-ea"/>
              </a:rPr>
              <a:t>後に多くの預言者たちに起こったように、神は自分のメッセージが聞き入れられず、大きな力をもって行動しなければならないと警告された（出</a:t>
            </a:r>
            <a:r>
              <a:rPr lang="en-US" altLang="ja-JP" sz="1900" b="1" dirty="0">
                <a:latin typeface="+mn-ea"/>
              </a:rPr>
              <a:t>7:3</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2615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4*#ppt_w"/>
                                          </p:val>
                                        </p:tav>
                                        <p:tav tm="100000">
                                          <p:val>
                                            <p:strVal val="#ppt_w"/>
                                          </p:val>
                                        </p:tav>
                                      </p:tavLst>
                                    </p:anim>
                                    <p:anim calcmode="lin" valueType="num">
                                      <p:cBhvr>
                                        <p:cTn id="38" dur="500" fill="hold"/>
                                        <p:tgtEl>
                                          <p:spTgt spid="7"/>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2FE5C905-A903-22B5-970C-239925FA2C0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F5977CD-5F34-46B1-C816-4A1CE60877F5}"/>
              </a:ext>
            </a:extLst>
          </p:cNvPr>
          <p:cNvSpPr>
            <a:spLocks noGrp="1"/>
          </p:cNvSpPr>
          <p:nvPr>
            <p:ph type="title"/>
          </p:nvPr>
        </p:nvSpPr>
        <p:spPr>
          <a:xfrm>
            <a:off x="838200" y="2766218"/>
            <a:ext cx="10515600" cy="1325563"/>
          </a:xfrm>
        </p:spPr>
        <p:txBody>
          <a:bodyPr>
            <a:noAutofit/>
          </a:bodyPr>
          <a:lstStyle/>
          <a:p>
            <a:pPr algn="ctr"/>
            <a:r>
              <a:rPr lang="ja-JP" altLang="en-US" b="1" dirty="0"/>
              <a:t>モーセは、神から命じられたことに従わない言い訳が尽きてしまいました。</a:t>
            </a:r>
            <a:br>
              <a:rPr lang="en-US" altLang="ja-JP" b="1" dirty="0"/>
            </a:br>
            <a:r>
              <a:rPr lang="ja-JP" altLang="en-US" b="1" dirty="0"/>
              <a:t>神が私た ちに望んでいることから逃れようと、私たちはどんな言い訳をするでしょうか。 </a:t>
            </a:r>
            <a:endParaRPr kumimoji="1" lang="ja-JP" altLang="en-US" b="1" dirty="0"/>
          </a:p>
        </p:txBody>
      </p:sp>
    </p:spTree>
    <p:extLst>
      <p:ext uri="{BB962C8B-B14F-4D97-AF65-F5344CB8AC3E}">
        <p14:creationId xmlns:p14="http://schemas.microsoft.com/office/powerpoint/2010/main" val="46982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97A5F4-3497-5A24-BC36-945A47862E2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B73961B-C416-A5D8-67E3-5B283863A9E2}"/>
              </a:ext>
            </a:extLst>
          </p:cNvPr>
          <p:cNvSpPr txBox="1"/>
          <p:nvPr/>
        </p:nvSpPr>
        <p:spPr>
          <a:xfrm>
            <a:off x="1509816" y="644072"/>
            <a:ext cx="9172367" cy="5262979"/>
          </a:xfrm>
          <a:prstGeom prst="rect">
            <a:avLst/>
          </a:prstGeom>
          <a:noFill/>
        </p:spPr>
        <p:txBody>
          <a:bodyPr wrap="square">
            <a:spAutoFit/>
          </a:bodyPr>
          <a:lstStyle/>
          <a:p>
            <a:r>
              <a:rPr lang="ja-JP" altLang="en-US" sz="2400" b="1" dirty="0"/>
              <a:t>「ヘブル人は、特別に信仰の試練や、真の苦しみ、困難にあわずに自由を獲得することを期待した。しかし、彼らには、まだ、　　救われる準備ができていなかった。彼らには、神に対する信仰がほとんどなかった。また、神が彼らのために働くのに最適だと　思われるときまで、忍んで苦しみに耐える気持ちがなかった、　異国に　移住することに付随した困難にあうよりは、奴隷のままでいたほうがよいと思う者か多かった。また、エジブト人の生活になじんでしまった者は、エジプトに定住することを選んだ。そのため、主はパロの前で最初に力をあらわされたときに、彼らをお救いにならなかった。神は、いろいろな出来事を支配して、エジプト王の残酷な精神がつのるのを許し、それとともに、ご自身を民にあらわそうとなさった。人々は、神の義と力と愛とを見ることによって、エジプトを離れ、神の 奉仕に献身するようになるのであった。」</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96857C9C-66B3-E1B3-0397-2C763B801FFB}"/>
              </a:ext>
            </a:extLst>
          </p:cNvPr>
          <p:cNvSpPr txBox="1"/>
          <p:nvPr/>
        </p:nvSpPr>
        <p:spPr>
          <a:xfrm>
            <a:off x="6991818" y="6057231"/>
            <a:ext cx="3893630" cy="338554"/>
          </a:xfrm>
          <a:prstGeom prst="rect">
            <a:avLst/>
          </a:prstGeom>
          <a:noFill/>
        </p:spPr>
        <p:txBody>
          <a:bodyPr wrap="none" rtlCol="0">
            <a:spAutoFit/>
          </a:bodyPr>
          <a:lstStyle/>
          <a:p>
            <a:pPr algn="r"/>
            <a:r>
              <a:rPr lang="en" sz="1600" b="1" dirty="0"/>
              <a:t>EG</a:t>
            </a:r>
            <a:r>
              <a:rPr lang="ja-JP" altLang="en-US" sz="1600" b="1" dirty="0"/>
              <a:t>ホワイト</a:t>
            </a:r>
            <a:r>
              <a:rPr lang="en" sz="1600" b="1" dirty="0"/>
              <a:t> (</a:t>
            </a:r>
            <a:r>
              <a:rPr lang="ja-JP" altLang="en-US" sz="1600" b="1" dirty="0"/>
              <a:t>人類</a:t>
            </a:r>
            <a:r>
              <a:rPr lang="ja-JP" altLang="en-US" sz="1600" b="1"/>
              <a:t>のあけぼの　第２３章</a:t>
            </a:r>
            <a:r>
              <a:rPr lang="en" sz="1600" b="1" dirty="0"/>
              <a:t>)</a:t>
            </a:r>
          </a:p>
        </p:txBody>
      </p:sp>
    </p:spTree>
    <p:extLst>
      <p:ext uri="{BB962C8B-B14F-4D97-AF65-F5344CB8AC3E}">
        <p14:creationId xmlns:p14="http://schemas.microsoft.com/office/powerpoint/2010/main" val="22059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2">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39609" y="5252339"/>
            <a:ext cx="12112171" cy="144655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ja-JP" altLang="en-US" sz="2200" b="1" dirty="0">
                <a:ln w="12700" cmpd="sng">
                  <a:noFill/>
                  <a:prstDash val="solid"/>
                </a:ln>
                <a:solidFill>
                  <a:srgbClr val="3A538A"/>
                </a:solidFill>
                <a:latin typeface="+mn-ea"/>
              </a:rPr>
              <a:t>モーセとアロンは行ってパロに言った、「イスラエルの神、主はこう言われる、</a:t>
            </a:r>
            <a:r>
              <a:rPr lang="en-US" altLang="ja-JP" sz="2200" b="1" dirty="0">
                <a:ln w="12700" cmpd="sng">
                  <a:noFill/>
                  <a:prstDash val="solid"/>
                </a:ln>
                <a:solidFill>
                  <a:srgbClr val="3A538A"/>
                </a:solidFill>
                <a:latin typeface="+mn-ea"/>
              </a:rPr>
              <a:t>『</a:t>
            </a:r>
            <a:r>
              <a:rPr lang="ja-JP" altLang="en-US" sz="2200" b="1" dirty="0">
                <a:ln w="12700" cmpd="sng">
                  <a:noFill/>
                  <a:prstDash val="solid"/>
                </a:ln>
                <a:solidFill>
                  <a:srgbClr val="3A538A"/>
                </a:solidFill>
                <a:latin typeface="+mn-ea"/>
              </a:rPr>
              <a:t>わたしの民を去らせ、荒野で、わたしのために祭をさせなさい</a:t>
            </a:r>
            <a:r>
              <a:rPr lang="en-US" altLang="ja-JP" sz="2200" b="1" dirty="0">
                <a:ln w="12700" cmpd="sng">
                  <a:noFill/>
                  <a:prstDash val="solid"/>
                </a:ln>
                <a:solidFill>
                  <a:srgbClr val="3A538A"/>
                </a:solidFill>
                <a:latin typeface="+mn-ea"/>
              </a:rPr>
              <a:t>』</a:t>
            </a:r>
            <a:r>
              <a:rPr lang="ja-JP" altLang="en-US" sz="2200" b="1" dirty="0">
                <a:ln w="12700" cmpd="sng">
                  <a:noFill/>
                  <a:prstDash val="solid"/>
                </a:ln>
                <a:solidFill>
                  <a:srgbClr val="3A538A"/>
                </a:solidFill>
                <a:latin typeface="+mn-ea"/>
              </a:rPr>
              <a:t>と」。パロは言った、「主とはいったい何者か。わたしがその声に聞き従ってイスラエルを去らせなければならないのか。わたしは　主を知らない。またイスラエルを去らせはしない」。出エジプト記</a:t>
            </a:r>
            <a:r>
              <a:rPr kumimoji="0" lang="es-ES" sz="2200" b="1" i="0" u="none" strike="noStrike" kern="1200" cap="none" spc="0" normalizeH="0" baseline="0" noProof="0" dirty="0">
                <a:ln w="12700" cmpd="sng">
                  <a:noFill/>
                  <a:prstDash val="solid"/>
                </a:ln>
                <a:solidFill>
                  <a:srgbClr val="3A538A"/>
                </a:solidFill>
                <a:effectLst/>
                <a:uLnTx/>
                <a:uFillTx/>
                <a:latin typeface="+mn-ea"/>
                <a:cs typeface="+mn-cs"/>
              </a:rPr>
              <a:t> 5:1, 2 </a:t>
            </a:r>
            <a:r>
              <a:rPr kumimoji="0" lang="ja-JP" altLang="en-US" sz="2200" b="1" i="0" u="none" strike="noStrike" kern="1200" cap="none" spc="0" normalizeH="0" baseline="0" noProof="0" dirty="0">
                <a:ln w="12700" cmpd="sng">
                  <a:noFill/>
                  <a:prstDash val="solid"/>
                </a:ln>
                <a:solidFill>
                  <a:srgbClr val="3A538A"/>
                </a:solidFill>
                <a:effectLst/>
                <a:uLnTx/>
                <a:uFillTx/>
                <a:latin typeface="+mn-ea"/>
                <a:cs typeface="+mn-cs"/>
              </a:rPr>
              <a:t>口語訳</a:t>
            </a:r>
            <a:endParaRPr kumimoji="0" lang="es-ES" sz="2200" b="1" i="0" u="none" strike="noStrike" kern="1200" cap="none" spc="0" normalizeH="0" baseline="0" noProof="0" dirty="0">
              <a:ln w="12700" cmpd="sng">
                <a:noFill/>
                <a:prstDash val="solid"/>
              </a:ln>
              <a:solidFill>
                <a:srgbClr val="3A538A"/>
              </a:solidFill>
              <a:effectLst/>
              <a:uLnTx/>
              <a:uFillTx/>
              <a:latin typeface="+mn-ea"/>
              <a:cs typeface="+mn-cs"/>
            </a:endParaRPr>
          </a:p>
        </p:txBody>
      </p:sp>
    </p:spTree>
    <p:extLst>
      <p:ext uri="{BB962C8B-B14F-4D97-AF65-F5344CB8AC3E}">
        <p14:creationId xmlns:p14="http://schemas.microsoft.com/office/powerpoint/2010/main" val="203242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2">
            <a:extLst>
              <a:ext uri="{28A0092B-C50C-407E-A947-70E740481C1C}">
                <a14:useLocalDpi xmlns:a14="http://schemas.microsoft.com/office/drawing/2010/main" val="0"/>
              </a:ext>
            </a:extLst>
          </a:blip>
          <a:srcRect l="-146" t="7455" r="146" b="6569"/>
          <a:stretch>
            <a:fillRect/>
          </a:stretch>
        </p:blipFill>
        <p:spPr>
          <a:xfrm>
            <a:off x="-305" y="561"/>
            <a:ext cx="12192000" cy="4902174"/>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36128" y="4983988"/>
            <a:ext cx="12263951" cy="1785104"/>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ja-JP" altLang="en-US" sz="2200" b="1" dirty="0">
                <a:ln w="12700" cmpd="sng">
                  <a:noFill/>
                  <a:prstDash val="solid"/>
                </a:ln>
                <a:solidFill>
                  <a:srgbClr val="3A538A"/>
                </a:solidFill>
                <a:latin typeface="+mn-ea"/>
              </a:rPr>
              <a:t>モーセとアロンはファラオのもとに出かけて行き、言った。「イスラエルの神、主がこう</a:t>
            </a:r>
            <a:endParaRPr lang="en-US" altLang="ja-JP" sz="2200" b="1" dirty="0">
              <a:ln w="12700" cmpd="sng">
                <a:noFill/>
                <a:prstDash val="solid"/>
              </a:ln>
              <a:solidFill>
                <a:srgbClr val="3A538A"/>
              </a:solidFill>
              <a:latin typeface="+mn-ea"/>
            </a:endParaRPr>
          </a:p>
          <a:p>
            <a:pPr lvl="0" algn="ctr">
              <a:defRPr/>
            </a:pPr>
            <a:r>
              <a:rPr lang="ja-JP" altLang="en-US" sz="2200" b="1" dirty="0">
                <a:ln w="12700" cmpd="sng">
                  <a:noFill/>
                  <a:prstDash val="solid"/>
                </a:ln>
                <a:solidFill>
                  <a:srgbClr val="3A538A"/>
                </a:solidFill>
                <a:latin typeface="+mn-ea"/>
              </a:rPr>
              <a:t>言われました。</a:t>
            </a:r>
            <a:r>
              <a:rPr lang="en-US" altLang="ja-JP" sz="2200" b="1" dirty="0">
                <a:ln w="12700" cmpd="sng">
                  <a:noFill/>
                  <a:prstDash val="solid"/>
                </a:ln>
                <a:solidFill>
                  <a:srgbClr val="3A538A"/>
                </a:solidFill>
                <a:latin typeface="+mn-ea"/>
              </a:rPr>
              <a:t>『</a:t>
            </a:r>
            <a:r>
              <a:rPr lang="ja-JP" altLang="en-US" sz="2200" b="1" dirty="0">
                <a:ln w="12700" cmpd="sng">
                  <a:noFill/>
                  <a:prstDash val="solid"/>
                </a:ln>
                <a:solidFill>
                  <a:srgbClr val="3A538A"/>
                </a:solidFill>
                <a:latin typeface="+mn-ea"/>
              </a:rPr>
              <a:t>わたしの民を去らせて、荒れ野でわたしのために祭りを行わせなさい</a:t>
            </a:r>
            <a:r>
              <a:rPr lang="en-US" altLang="ja-JP" sz="2200" b="1" dirty="0">
                <a:ln w="12700" cmpd="sng">
                  <a:noFill/>
                  <a:prstDash val="solid"/>
                </a:ln>
                <a:solidFill>
                  <a:srgbClr val="3A538A"/>
                </a:solidFill>
                <a:latin typeface="+mn-ea"/>
              </a:rPr>
              <a:t>』</a:t>
            </a:r>
            <a:r>
              <a:rPr lang="ja-JP" altLang="en-US" sz="2200" b="1" dirty="0">
                <a:ln w="12700" cmpd="sng">
                  <a:noFill/>
                  <a:prstDash val="solid"/>
                </a:ln>
                <a:solidFill>
                  <a:srgbClr val="3A538A"/>
                </a:solidFill>
                <a:latin typeface="+mn-ea"/>
              </a:rPr>
              <a:t>と。」</a:t>
            </a:r>
            <a:endParaRPr lang="en-US" altLang="ja-JP" sz="2200" b="1" dirty="0">
              <a:ln w="12700" cmpd="sng">
                <a:noFill/>
                <a:prstDash val="solid"/>
              </a:ln>
              <a:solidFill>
                <a:srgbClr val="3A538A"/>
              </a:solidFill>
              <a:latin typeface="+mn-ea"/>
            </a:endParaRPr>
          </a:p>
          <a:p>
            <a:pPr lvl="0" algn="ctr">
              <a:defRPr/>
            </a:pPr>
            <a:r>
              <a:rPr lang="ja-JP" altLang="en-US" sz="2200" b="1" dirty="0">
                <a:ln w="12700" cmpd="sng">
                  <a:noFill/>
                  <a:prstDash val="solid"/>
                </a:ln>
                <a:solidFill>
                  <a:srgbClr val="3A538A"/>
                </a:solidFill>
                <a:latin typeface="+mn-ea"/>
              </a:rPr>
              <a:t>ファラオは、「主とは一体何者なのか。どうして、その言うことをわたしが聞いて、イスラエルを去らせねばならないのか。わたしは主など知らないし、イスラエルを去らせはしない」と　　答えた。　出エジプト記</a:t>
            </a:r>
            <a:r>
              <a:rPr kumimoji="0" lang="es-ES" sz="2200" b="1" i="0" u="none" strike="noStrike" kern="1200" cap="none" spc="0" normalizeH="0" baseline="0" noProof="0" dirty="0">
                <a:ln w="12700" cmpd="sng">
                  <a:noFill/>
                  <a:prstDash val="solid"/>
                </a:ln>
                <a:solidFill>
                  <a:srgbClr val="3A538A"/>
                </a:solidFill>
                <a:effectLst/>
                <a:uLnTx/>
                <a:uFillTx/>
                <a:latin typeface="+mn-ea"/>
                <a:cs typeface="+mn-cs"/>
              </a:rPr>
              <a:t> 5:1, 2 </a:t>
            </a:r>
            <a:r>
              <a:rPr kumimoji="0" lang="ja-JP" altLang="en-US" sz="2200" b="1" i="0" u="none" strike="noStrike" kern="1200" cap="none" spc="0" normalizeH="0" baseline="0" noProof="0" dirty="0">
                <a:ln w="12700" cmpd="sng">
                  <a:noFill/>
                  <a:prstDash val="solid"/>
                </a:ln>
                <a:solidFill>
                  <a:srgbClr val="3A538A"/>
                </a:solidFill>
                <a:effectLst/>
                <a:uLnTx/>
                <a:uFillTx/>
                <a:latin typeface="+mn-ea"/>
                <a:cs typeface="+mn-cs"/>
              </a:rPr>
              <a:t>新共同訳</a:t>
            </a:r>
            <a:endParaRPr kumimoji="0" lang="es-ES" sz="2200" b="1" i="0" u="none" strike="noStrike" kern="1200" cap="none" spc="0" normalizeH="0" baseline="0" noProof="0" dirty="0">
              <a:ln w="12700" cmpd="sng">
                <a:noFill/>
                <a:prstDash val="solid"/>
              </a:ln>
              <a:solidFill>
                <a:srgbClr val="3A538A"/>
              </a:solidFill>
              <a:effectLst/>
              <a:uLnTx/>
              <a:uFillTx/>
              <a:latin typeface="+mn-ea"/>
              <a:cs typeface="+mn-cs"/>
            </a:endParaRPr>
          </a:p>
        </p:txBody>
      </p:sp>
    </p:spTree>
    <p:extLst>
      <p:ext uri="{BB962C8B-B14F-4D97-AF65-F5344CB8AC3E}">
        <p14:creationId xmlns:p14="http://schemas.microsoft.com/office/powerpoint/2010/main" val="211456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2920C9-8E97-1EEA-2A2D-67065471249C}"/>
              </a:ext>
            </a:extLst>
          </p:cNvPr>
          <p:cNvSpPr txBox="1"/>
          <p:nvPr/>
        </p:nvSpPr>
        <p:spPr>
          <a:xfrm>
            <a:off x="5943600" y="4200525"/>
            <a:ext cx="5695950"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7A21A4"/>
                </a:solidFill>
              </a:rPr>
              <a:t>要求：「私の民を去らせなさい」</a:t>
            </a:r>
            <a:endParaRPr lang="en" sz="2000" b="1" dirty="0">
              <a:solidFill>
                <a:srgbClr val="7A21A4"/>
              </a:solidFill>
            </a:endParaRPr>
          </a:p>
          <a:p>
            <a:pPr lvl="1">
              <a:spcBef>
                <a:spcPts val="600"/>
              </a:spcBef>
            </a:pPr>
            <a:r>
              <a:rPr lang="ja-JP" altLang="en-US" sz="2000" b="1" dirty="0"/>
              <a:t>主とはいったい何者なのか</a:t>
            </a:r>
            <a:r>
              <a:rPr lang="en" sz="2000" b="1" dirty="0"/>
              <a:t>(</a:t>
            </a:r>
            <a:r>
              <a:rPr lang="ja-JP" altLang="en-US" sz="2000" b="1" dirty="0"/>
              <a:t>出</a:t>
            </a:r>
            <a:r>
              <a:rPr lang="en" sz="2000" b="1" dirty="0"/>
              <a:t> 5:1-2)</a:t>
            </a:r>
          </a:p>
          <a:p>
            <a:pPr lvl="1">
              <a:spcBef>
                <a:spcPts val="600"/>
              </a:spcBef>
            </a:pPr>
            <a:r>
              <a:rPr lang="ja-JP" altLang="en-US" sz="2000" b="1" dirty="0"/>
              <a:t>波乱の幕開け</a:t>
            </a:r>
            <a:r>
              <a:rPr lang="en" sz="2000" b="1" dirty="0"/>
              <a:t> (</a:t>
            </a:r>
            <a:r>
              <a:rPr lang="ja-JP" altLang="en-US" sz="2000" b="1" dirty="0"/>
              <a:t>出</a:t>
            </a:r>
            <a:r>
              <a:rPr lang="en" sz="2000" b="1" dirty="0"/>
              <a:t> 5:3-21)</a:t>
            </a:r>
          </a:p>
          <a:p>
            <a:pPr lvl="1">
              <a:spcBef>
                <a:spcPts val="600"/>
              </a:spcBef>
            </a:pPr>
            <a:r>
              <a:rPr lang="ja-JP" altLang="en-US" sz="2000" b="1" dirty="0"/>
              <a:t>「わたし（神）」</a:t>
            </a:r>
            <a:r>
              <a:rPr lang="en" sz="2000" b="1" dirty="0"/>
              <a:t> (</a:t>
            </a:r>
            <a:r>
              <a:rPr lang="ja-JP" altLang="en-US" sz="2000" b="1" dirty="0"/>
              <a:t>出</a:t>
            </a:r>
            <a:r>
              <a:rPr lang="en" sz="2000" b="1" dirty="0"/>
              <a:t> 5:22-6:8)</a:t>
            </a:r>
          </a:p>
          <a:p>
            <a:pPr lvl="1">
              <a:spcBef>
                <a:spcPts val="600"/>
              </a:spcBef>
            </a:pPr>
            <a:r>
              <a:rPr lang="ja-JP" altLang="en-US" sz="2000" b="1" dirty="0"/>
              <a:t>割礼のない唇</a:t>
            </a:r>
            <a:r>
              <a:rPr lang="en" sz="2000" b="1" dirty="0"/>
              <a:t> (</a:t>
            </a:r>
            <a:r>
              <a:rPr lang="ja-JP" altLang="en-US" sz="2000" b="1" dirty="0"/>
              <a:t>出</a:t>
            </a:r>
            <a:r>
              <a:rPr lang="en" sz="2000" b="1" dirty="0"/>
              <a:t> 6:9-13)</a:t>
            </a:r>
          </a:p>
          <a:p>
            <a:pPr>
              <a:spcBef>
                <a:spcPts val="1800"/>
              </a:spcBef>
            </a:pPr>
            <a:r>
              <a:rPr lang="ja-JP" altLang="en-US" sz="2000" b="1" dirty="0">
                <a:solidFill>
                  <a:srgbClr val="A01965"/>
                </a:solidFill>
              </a:rPr>
              <a:t>ファラオに対しては神のように</a:t>
            </a:r>
            <a:r>
              <a:rPr lang="en" sz="2000" b="1" dirty="0">
                <a:solidFill>
                  <a:srgbClr val="A01965"/>
                </a:solidFill>
              </a:rPr>
              <a:t>(</a:t>
            </a:r>
            <a:r>
              <a:rPr lang="ja-JP" altLang="en-US" sz="2000" b="1" dirty="0">
                <a:solidFill>
                  <a:srgbClr val="A01965"/>
                </a:solidFill>
              </a:rPr>
              <a:t>出</a:t>
            </a:r>
            <a:r>
              <a:rPr lang="en" sz="2000" b="1" dirty="0">
                <a:solidFill>
                  <a:srgbClr val="A01965"/>
                </a:solidFill>
              </a:rPr>
              <a:t> 6:28-7:7)</a:t>
            </a:r>
          </a:p>
        </p:txBody>
      </p:sp>
      <p:sp>
        <p:nvSpPr>
          <p:cNvPr id="3" name="CuadroTexto 2">
            <a:extLst>
              <a:ext uri="{FF2B5EF4-FFF2-40B4-BE49-F238E27FC236}">
                <a16:creationId xmlns:a16="http://schemas.microsoft.com/office/drawing/2014/main" id="{E4A576F8-2BB4-78B1-7CAB-2B799A1BA797}"/>
              </a:ext>
            </a:extLst>
          </p:cNvPr>
          <p:cNvSpPr txBox="1"/>
          <p:nvPr/>
        </p:nvSpPr>
        <p:spPr>
          <a:xfrm>
            <a:off x="101049" y="126891"/>
            <a:ext cx="6518582" cy="677108"/>
          </a:xfrm>
          <a:prstGeom prst="rect">
            <a:avLst/>
          </a:prstGeom>
          <a:noFill/>
        </p:spPr>
        <p:txBody>
          <a:bodyPr wrap="square" rtlCol="0">
            <a:spAutoFit/>
          </a:bodyPr>
          <a:lstStyle/>
          <a:p>
            <a:pPr>
              <a:spcBef>
                <a:spcPts val="600"/>
              </a:spcBef>
            </a:pPr>
            <a:r>
              <a:rPr lang="ja-JP" altLang="en-US" sz="1900" b="1" dirty="0">
                <a:solidFill>
                  <a:schemeClr val="bg1"/>
                </a:solidFill>
                <a:effectLst>
                  <a:glow rad="127000">
                    <a:srgbClr val="436E6D"/>
                  </a:glow>
                  <a:outerShdw blurRad="38100" dist="38100" dir="2700000" algn="tl">
                    <a:srgbClr val="000000">
                      <a:alpha val="43137"/>
                    </a:srgbClr>
                  </a:outerShdw>
                </a:effectLst>
              </a:rPr>
              <a:t>モーセが感じたように、ファラオがイスラエルにエジプトを去ることを許可するのは容易なことではないだろう。</a:t>
            </a:r>
            <a:endParaRPr lang="en" sz="1900" b="1" dirty="0">
              <a:solidFill>
                <a:schemeClr val="bg1"/>
              </a:solidFill>
              <a:effectLst>
                <a:glow rad="127000">
                  <a:srgbClr val="436E6D"/>
                </a:glow>
                <a:outerShdw blurRad="38100" dist="38100" dir="2700000" algn="tl">
                  <a:srgbClr val="000000">
                    <a:alpha val="43137"/>
                  </a:srgbClr>
                </a:outerShdw>
              </a:effectLst>
            </a:endParaRPr>
          </a:p>
        </p:txBody>
      </p:sp>
      <p:pic>
        <p:nvPicPr>
          <p:cNvPr id="7" name="Imagen 6" descr="Personas en un escenario&#10;&#10;El contenido generado por IA puede ser incorrecto.">
            <a:extLst>
              <a:ext uri="{FF2B5EF4-FFF2-40B4-BE49-F238E27FC236}">
                <a16:creationId xmlns:a16="http://schemas.microsoft.com/office/drawing/2014/main" id="{9B642608-2A8E-8DC1-BA99-9B31E086D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8030" y="208449"/>
            <a:ext cx="2727386" cy="3566527"/>
          </a:xfrm>
          <a:prstGeom prst="snip2DiagRect">
            <a:avLst/>
          </a:prstGeom>
          <a:solidFill>
            <a:srgbClr val="FFFFFF">
              <a:shade val="85000"/>
            </a:srgbClr>
          </a:solidFill>
          <a:ln w="57150" cap="sq">
            <a:solidFill>
              <a:srgbClr val="9D2AD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1F443F-4220-C968-5CBC-D12FE37A1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a:extLst>
              <a:ext uri="{FF2B5EF4-FFF2-40B4-BE49-F238E27FC236}">
                <a16:creationId xmlns:a16="http://schemas.microsoft.com/office/drawing/2014/main" id="{E9ED125A-4CCB-D4AD-D9DD-C7150C57C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0744" y="4633354"/>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a:extLst>
              <a:ext uri="{FF2B5EF4-FFF2-40B4-BE49-F238E27FC236}">
                <a16:creationId xmlns:a16="http://schemas.microsoft.com/office/drawing/2014/main" id="{42B6CFB6-F6C4-2334-5B3C-5B38ECFEA0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0744" y="5001198"/>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a:extLst>
              <a:ext uri="{FF2B5EF4-FFF2-40B4-BE49-F238E27FC236}">
                <a16:creationId xmlns:a16="http://schemas.microsoft.com/office/drawing/2014/main" id="{934257A4-985D-BD46-EB84-AD82AFDACB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0744" y="5770248"/>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a:extLst>
              <a:ext uri="{FF2B5EF4-FFF2-40B4-BE49-F238E27FC236}">
                <a16:creationId xmlns:a16="http://schemas.microsoft.com/office/drawing/2014/main" id="{1E9C75F7-EF4D-8D81-9402-098D7DD3E6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0744" y="5377939"/>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8DE583C9-C385-128D-1A45-619EEE369F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486709" y="4094756"/>
            <a:ext cx="287659" cy="617511"/>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a:extLst>
              <a:ext uri="{FF2B5EF4-FFF2-40B4-BE49-F238E27FC236}">
                <a16:creationId xmlns:a16="http://schemas.microsoft.com/office/drawing/2014/main" id="{B642248E-5F63-0168-ACB2-748CA8A59C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52F9681B-F0AB-259B-84AB-D8ADFEFCA87C}"/>
              </a:ext>
            </a:extLst>
          </p:cNvPr>
          <p:cNvSpPr txBox="1"/>
          <p:nvPr/>
        </p:nvSpPr>
        <p:spPr>
          <a:xfrm>
            <a:off x="101049" y="3008435"/>
            <a:ext cx="6156876" cy="677108"/>
          </a:xfrm>
          <a:prstGeom prst="rect">
            <a:avLst/>
          </a:prstGeom>
          <a:noFill/>
        </p:spPr>
        <p:txBody>
          <a:bodyPr wrap="square">
            <a:spAutoFit/>
          </a:bodyPr>
          <a:lstStyle>
            <a:defPPr>
              <a:defRPr lang="en"/>
            </a:defPPr>
            <a:lvl1pPr>
              <a:spcBef>
                <a:spcPts val="600"/>
              </a:spcBef>
              <a:defRPr sz="1900" b="1">
                <a:solidFill>
                  <a:schemeClr val="bg1"/>
                </a:solidFill>
                <a:effectLst>
                  <a:glow rad="127000">
                    <a:srgbClr val="436E6D"/>
                  </a:glow>
                  <a:outerShdw blurRad="38100" dist="38100" dir="2700000" algn="tl">
                    <a:srgbClr val="000000">
                      <a:alpha val="43137"/>
                    </a:srgbClr>
                  </a:outerShdw>
                </a:effectLst>
              </a:defRPr>
            </a:lvl1pPr>
          </a:lstStyle>
          <a:p>
            <a:r>
              <a:rPr lang="ja-JP" altLang="en-US" dirty="0"/>
              <a:t>要求は出したが、拒否され、報復されたが、モーセは奇跡的なことは何もしなかった。</a:t>
            </a:r>
            <a:endParaRPr lang="en" dirty="0"/>
          </a:p>
        </p:txBody>
      </p:sp>
      <p:sp>
        <p:nvSpPr>
          <p:cNvPr id="11" name="CuadroTexto 10">
            <a:extLst>
              <a:ext uri="{FF2B5EF4-FFF2-40B4-BE49-F238E27FC236}">
                <a16:creationId xmlns:a16="http://schemas.microsoft.com/office/drawing/2014/main" id="{B46BE25D-91E0-4803-EE8F-1B4BDEE16497}"/>
              </a:ext>
            </a:extLst>
          </p:cNvPr>
          <p:cNvSpPr txBox="1"/>
          <p:nvPr/>
        </p:nvSpPr>
        <p:spPr>
          <a:xfrm>
            <a:off x="101049" y="2114913"/>
            <a:ext cx="6416981" cy="677108"/>
          </a:xfrm>
          <a:prstGeom prst="rect">
            <a:avLst/>
          </a:prstGeom>
          <a:noFill/>
        </p:spPr>
        <p:txBody>
          <a:bodyPr wrap="square">
            <a:spAutoFit/>
          </a:bodyPr>
          <a:lstStyle/>
          <a:p>
            <a:pPr>
              <a:spcBef>
                <a:spcPts val="600"/>
              </a:spcBef>
            </a:pPr>
            <a:r>
              <a:rPr lang="ja-JP" altLang="en-US" sz="1900" b="1" dirty="0">
                <a:solidFill>
                  <a:schemeClr val="bg1"/>
                </a:solidFill>
                <a:effectLst>
                  <a:glow rad="127000">
                    <a:srgbClr val="436E6D"/>
                  </a:glow>
                  <a:outerShdw blurRad="38100" dist="38100" dir="2700000" algn="tl">
                    <a:srgbClr val="000000">
                      <a:alpha val="43137"/>
                    </a:srgbClr>
                  </a:outerShdw>
                </a:effectLst>
              </a:rPr>
              <a:t>そこで、人々は、ファラオが彼らの要求に肯定的に答えざるを得なくなるような奇跡に期待を寄せていたのです。</a:t>
            </a:r>
            <a:endParaRPr lang="en" sz="1900" b="1" dirty="0">
              <a:solidFill>
                <a:schemeClr val="bg1"/>
              </a:solidFill>
              <a:effectLst>
                <a:glow rad="127000">
                  <a:srgbClr val="436E6D"/>
                </a:glow>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647DCA53-3BC7-8C4D-04E1-00D6C259A057}"/>
              </a:ext>
            </a:extLst>
          </p:cNvPr>
          <p:cNvSpPr txBox="1"/>
          <p:nvPr/>
        </p:nvSpPr>
        <p:spPr>
          <a:xfrm>
            <a:off x="101049" y="988440"/>
            <a:ext cx="6156876" cy="969496"/>
          </a:xfrm>
          <a:prstGeom prst="rect">
            <a:avLst/>
          </a:prstGeom>
          <a:noFill/>
        </p:spPr>
        <p:txBody>
          <a:bodyPr wrap="square">
            <a:spAutoFit/>
          </a:bodyPr>
          <a:lstStyle/>
          <a:p>
            <a:pPr>
              <a:spcBef>
                <a:spcPts val="600"/>
              </a:spcBef>
            </a:pPr>
            <a:r>
              <a:rPr lang="ja-JP" altLang="en-US" sz="1900" b="1" dirty="0">
                <a:solidFill>
                  <a:schemeClr val="bg1"/>
                </a:solidFill>
                <a:effectLst>
                  <a:glow rad="127000">
                    <a:srgbClr val="436E6D"/>
                  </a:glow>
                  <a:outerShdw blurRad="38100" dist="38100" dir="2700000" algn="tl">
                    <a:srgbClr val="000000">
                      <a:alpha val="43137"/>
                    </a:srgbClr>
                  </a:outerShdw>
                </a:effectLst>
              </a:rPr>
              <a:t>また、エジプト人がやりたくない仕事をするために、これほど多くの有用な人々をただ自由にさせるというのは、論​​理的ではないように思われた。</a:t>
            </a:r>
            <a:endParaRPr lang="en" sz="1900" b="1" dirty="0">
              <a:solidFill>
                <a:schemeClr val="bg1"/>
              </a:solidFill>
              <a:effectLst>
                <a:glow rad="127000">
                  <a:srgbClr val="436E6D"/>
                </a:glow>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3DC73FD3-E1E8-F155-FDD5-8136B3A525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363565" y="208449"/>
            <a:ext cx="2727386" cy="3566527"/>
          </a:xfrm>
          <a:prstGeom prst="snip2DiagRect">
            <a:avLst>
              <a:gd name="adj1" fmla="val 15650"/>
              <a:gd name="adj2" fmla="val 0"/>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497BD3-BF87-4C4A-F3EC-D9C7EADF2C79}"/>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B5EF73D-6028-4A34-F9F2-514CE6BF8199}"/>
              </a:ext>
            </a:extLst>
          </p:cNvPr>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a:extLst>
                <a:ext uri="{FF2B5EF4-FFF2-40B4-BE49-F238E27FC236}">
                  <a16:creationId xmlns:a16="http://schemas.microsoft.com/office/drawing/2014/main" id="{220C6728-6485-9873-4470-BFF2031F5B8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3943" b="3943"/>
            <a:stretch>
              <a:fill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B15C8E82-B23E-540A-28D8-6CB8EBC570B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279D5E0E-2F28-B80C-1458-E6F7C7D04DF1}"/>
              </a:ext>
            </a:extLst>
          </p:cNvPr>
          <p:cNvSpPr txBox="1"/>
          <p:nvPr/>
        </p:nvSpPr>
        <p:spPr>
          <a:xfrm>
            <a:off x="5688453" y="2116782"/>
            <a:ext cx="6343648" cy="3908762"/>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ja-JP" altLang="en-US"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要求</a:t>
            </a: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a:t>
            </a:r>
          </a:p>
          <a:p>
            <a:pPr algn="ctr">
              <a:spcBef>
                <a:spcPts val="3000"/>
              </a:spcBef>
            </a:pPr>
            <a:r>
              <a:rPr lang="ja-JP" altLang="en-US"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私の民を</a:t>
            </a:r>
            <a:endParaRPr lang="en-US" altLang="ja-JP"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endParaRPr>
          </a:p>
          <a:p>
            <a:pPr algn="ctr">
              <a:spcBef>
                <a:spcPts val="3000"/>
              </a:spcBef>
            </a:pPr>
            <a:r>
              <a:rPr lang="ja-JP" altLang="en-US"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去らせなさい</a:t>
            </a:r>
            <a:endPar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22307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67A5EA9-FDF8-C46B-2BEA-B1513F6B8EAD}"/>
              </a:ext>
            </a:extLst>
          </p:cNvPr>
          <p:cNvSpPr>
            <a:spLocks noGrp="1" noRot="1" noMove="1" noResize="1" noEditPoints="1" noAdjustHandles="1" noChangeArrowheads="1" noChangeShapeType="1"/>
          </p:cNvSpPr>
          <p:nvPr/>
        </p:nvSpPr>
        <p:spPr>
          <a:xfrm>
            <a:off x="0" y="0"/>
            <a:ext cx="12192000" cy="12953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6D76134-881B-966D-C83F-357885F3F6BE}"/>
              </a:ext>
            </a:extLst>
          </p:cNvPr>
          <p:cNvSpPr txBox="1"/>
          <p:nvPr/>
        </p:nvSpPr>
        <p:spPr>
          <a:xfrm>
            <a:off x="0" y="0"/>
            <a:ext cx="12192000" cy="769441"/>
          </a:xfrm>
          <a:prstGeom prst="rect">
            <a:avLst/>
          </a:prstGeom>
          <a:noFill/>
        </p:spPr>
        <p:txBody>
          <a:bodyPr wrap="square">
            <a:spAutoFit/>
          </a:bodyPr>
          <a:lstStyle/>
          <a:p>
            <a:pPr algn="ctr"/>
            <a:r>
              <a:rPr lang="ja-JP" altLang="en-US"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rPr>
              <a:t>主とは一体何者なのか</a:t>
            </a:r>
            <a:endParaRPr lang="e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EF5978C-C796-A3B3-A7EF-B8B1FAD40C11}"/>
              </a:ext>
            </a:extLst>
          </p:cNvPr>
          <p:cNvSpPr txBox="1"/>
          <p:nvPr/>
        </p:nvSpPr>
        <p:spPr>
          <a:xfrm>
            <a:off x="375348" y="590873"/>
            <a:ext cx="11693655" cy="707886"/>
          </a:xfrm>
          <a:prstGeom prst="rect">
            <a:avLst/>
          </a:prstGeom>
          <a:noFill/>
        </p:spPr>
        <p:txBody>
          <a:bodyPr wrap="square">
            <a:spAutoFit/>
          </a:bodyPr>
          <a:lstStyle/>
          <a:p>
            <a:pPr algn="ctr"/>
            <a:r>
              <a:rPr lang="ja-JP" altLang="en-US" sz="2000" b="1" dirty="0">
                <a:solidFill>
                  <a:srgbClr val="EEC7EC"/>
                </a:solidFill>
                <a:effectLst>
                  <a:glow rad="127000">
                    <a:srgbClr val="2D0149"/>
                  </a:glow>
                  <a:outerShdw blurRad="38100" dist="38100" dir="2700000" algn="tl">
                    <a:srgbClr val="000000">
                      <a:alpha val="43137"/>
                    </a:srgbClr>
                  </a:outerShdw>
                </a:effectLst>
                <a:latin typeface="+mn-ea"/>
              </a:rPr>
              <a:t>パロは言った、「主とはいったい何者か。わたしがその声に聞き従ってイスラエルを去らせなければならないのか。わたしは主を知らない。またイスラエルを去らせはしない」。</a:t>
            </a:r>
            <a:r>
              <a:rPr lang="en" sz="2000" b="1" dirty="0">
                <a:solidFill>
                  <a:srgbClr val="EEC7EC"/>
                </a:solidFill>
                <a:effectLst>
                  <a:glow rad="127000">
                    <a:srgbClr val="2D0149"/>
                  </a:glow>
                  <a:outerShdw blurRad="38100" dist="38100" dir="2700000" algn="tl">
                    <a:srgbClr val="000000">
                      <a:alpha val="43137"/>
                    </a:srgbClr>
                  </a:outerShdw>
                </a:effectLst>
                <a:latin typeface="+mn-ea"/>
              </a:rPr>
              <a:t>(</a:t>
            </a:r>
            <a:r>
              <a:rPr lang="ja-JP" altLang="en-US" sz="2000" b="1" dirty="0">
                <a:solidFill>
                  <a:srgbClr val="EEC7EC"/>
                </a:solidFill>
                <a:effectLst>
                  <a:glow rad="127000">
                    <a:srgbClr val="2D0149"/>
                  </a:glow>
                  <a:outerShdw blurRad="38100" dist="38100" dir="2700000" algn="tl">
                    <a:srgbClr val="000000">
                      <a:alpha val="43137"/>
                    </a:srgbClr>
                  </a:outerShdw>
                </a:effectLst>
                <a:latin typeface="+mn-ea"/>
              </a:rPr>
              <a:t>出エジプト記</a:t>
            </a:r>
            <a:r>
              <a:rPr lang="en" sz="2000" b="1" dirty="0">
                <a:solidFill>
                  <a:srgbClr val="EEC7EC"/>
                </a:solidFill>
                <a:effectLst>
                  <a:glow rad="127000">
                    <a:srgbClr val="2D0149"/>
                  </a:glow>
                  <a:outerShdw blurRad="38100" dist="38100" dir="2700000" algn="tl">
                    <a:srgbClr val="000000">
                      <a:alpha val="43137"/>
                    </a:srgbClr>
                  </a:outerShdw>
                </a:effectLst>
                <a:latin typeface="+mn-ea"/>
              </a:rPr>
              <a:t> 5:2)</a:t>
            </a:r>
          </a:p>
        </p:txBody>
      </p:sp>
      <p:sp>
        <p:nvSpPr>
          <p:cNvPr id="6" name="CuadroTexto 5">
            <a:extLst>
              <a:ext uri="{FF2B5EF4-FFF2-40B4-BE49-F238E27FC236}">
                <a16:creationId xmlns:a16="http://schemas.microsoft.com/office/drawing/2014/main" id="{E4348288-D948-E068-378F-D33A25B3E43D}"/>
              </a:ext>
            </a:extLst>
          </p:cNvPr>
          <p:cNvSpPr txBox="1"/>
          <p:nvPr/>
        </p:nvSpPr>
        <p:spPr>
          <a:xfrm>
            <a:off x="3313524" y="1397079"/>
            <a:ext cx="6223615" cy="1261884"/>
          </a:xfrm>
          <a:prstGeom prst="rect">
            <a:avLst/>
          </a:prstGeom>
          <a:noFill/>
        </p:spPr>
        <p:txBody>
          <a:bodyPr wrap="square" rtlCol="0">
            <a:spAutoFit/>
          </a:bodyPr>
          <a:lstStyle/>
          <a:p>
            <a:pPr>
              <a:spcBef>
                <a:spcPts val="600"/>
              </a:spcBef>
            </a:pPr>
            <a:r>
              <a:rPr lang="ja-JP" altLang="en-US" sz="1900" b="1" dirty="0">
                <a:latin typeface="+mn-ea"/>
              </a:rPr>
              <a:t>トトメス</a:t>
            </a:r>
            <a:r>
              <a:rPr lang="en-US" altLang="ja-JP" sz="1900" b="1" dirty="0">
                <a:latin typeface="+mn-ea"/>
              </a:rPr>
              <a:t>3</a:t>
            </a:r>
            <a:r>
              <a:rPr lang="ja-JP" altLang="en-US" sz="1900" b="1" dirty="0">
                <a:latin typeface="+mn-ea"/>
              </a:rPr>
              <a:t>世は、モーセがファラオに即位するのを防ぐため、ハトシェプスト女王の摂政下で王位に就いた当時、まだ子供でした。トトメスがまだ</a:t>
            </a:r>
            <a:r>
              <a:rPr lang="en-US" altLang="ja-JP" sz="1900" b="1" dirty="0">
                <a:latin typeface="+mn-ea"/>
              </a:rPr>
              <a:t>10</a:t>
            </a:r>
            <a:r>
              <a:rPr lang="ja-JP" altLang="en-US" sz="1900" b="1" dirty="0">
                <a:latin typeface="+mn-ea"/>
              </a:rPr>
              <a:t>代の頃、モーセはエジプトから逃亡しました。</a:t>
            </a:r>
            <a:endParaRPr lang="en" sz="1900" b="1" dirty="0">
              <a:latin typeface="+mn-ea"/>
            </a:endParaRPr>
          </a:p>
        </p:txBody>
      </p:sp>
      <p:pic>
        <p:nvPicPr>
          <p:cNvPr id="4" name="Imagen 3" descr="Imagen que contiene persona, parado, mujer, hombre&#10;&#10;El contenido generado por IA puede ser incorrecto.">
            <a:extLst>
              <a:ext uri="{FF2B5EF4-FFF2-40B4-BE49-F238E27FC236}">
                <a16:creationId xmlns:a16="http://schemas.microsoft.com/office/drawing/2014/main" id="{311D097E-7D14-7544-7DE5-08DDAC419B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381" y="1512391"/>
            <a:ext cx="3057526" cy="22931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a:extLst>
              <a:ext uri="{FF2B5EF4-FFF2-40B4-BE49-F238E27FC236}">
                <a16:creationId xmlns:a16="http://schemas.microsoft.com/office/drawing/2014/main" id="{A0FFFAC5-C60F-E9B2-57F1-2A8C55432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2628" y="4356405"/>
            <a:ext cx="3057525" cy="229314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a:extLst>
              <a:ext uri="{FF2B5EF4-FFF2-40B4-BE49-F238E27FC236}">
                <a16:creationId xmlns:a16="http://schemas.microsoft.com/office/drawing/2014/main" id="{CB493894-F19E-9B63-3CFA-60200AA7E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27763" y="3584124"/>
            <a:ext cx="2361609" cy="3149797"/>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AB568844-9866-E032-DDAE-582998A4B25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52009" y="1291947"/>
            <a:ext cx="2437363" cy="17696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a:extLst>
              <a:ext uri="{FF2B5EF4-FFF2-40B4-BE49-F238E27FC236}">
                <a16:creationId xmlns:a16="http://schemas.microsoft.com/office/drawing/2014/main" id="{4266E1B5-0D5B-895D-EE24-A3DEF233BF17}"/>
              </a:ext>
            </a:extLst>
          </p:cNvPr>
          <p:cNvSpPr txBox="1"/>
          <p:nvPr/>
        </p:nvSpPr>
        <p:spPr>
          <a:xfrm>
            <a:off x="3293342" y="5234893"/>
            <a:ext cx="6356804" cy="1261884"/>
          </a:xfrm>
          <a:prstGeom prst="rect">
            <a:avLst/>
          </a:prstGeom>
          <a:noFill/>
        </p:spPr>
        <p:txBody>
          <a:bodyPr wrap="square">
            <a:spAutoFit/>
          </a:bodyPr>
          <a:lstStyle/>
          <a:p>
            <a:pPr>
              <a:spcBef>
                <a:spcPts val="600"/>
              </a:spcBef>
            </a:pPr>
            <a:r>
              <a:rPr lang="ja-JP" altLang="en-US" sz="1900" b="1" dirty="0">
                <a:latin typeface="+mn-ea"/>
              </a:rPr>
              <a:t>彼の態度は、黙示録の中で、</a:t>
            </a:r>
            <a:r>
              <a:rPr lang="en-US" altLang="ja-JP" sz="1900" b="1" dirty="0">
                <a:latin typeface="+mn-ea"/>
              </a:rPr>
              <a:t>18</a:t>
            </a:r>
            <a:r>
              <a:rPr lang="ja-JP" altLang="en-US" sz="1900" b="1" dirty="0">
                <a:latin typeface="+mn-ea"/>
              </a:rPr>
              <a:t>世紀革命期のフランス　国家を象徴するものとして用いられています（黙</a:t>
            </a:r>
            <a:r>
              <a:rPr lang="en-US" altLang="ja-JP" sz="1900" b="1" dirty="0">
                <a:latin typeface="+mn-ea"/>
              </a:rPr>
              <a:t>11:8</a:t>
            </a:r>
            <a:r>
              <a:rPr lang="ja-JP" altLang="en-US" sz="1900" b="1" dirty="0">
                <a:latin typeface="+mn-ea"/>
              </a:rPr>
              <a:t>）。ファラオと同様に、フランス共和国は宗教の廃止を宣言し、無神論国家であると宣言しました。</a:t>
            </a:r>
            <a:endParaRPr lang="en" sz="1900" b="1" dirty="0">
              <a:latin typeface="+mn-ea"/>
            </a:endParaRPr>
          </a:p>
        </p:txBody>
      </p:sp>
      <p:sp>
        <p:nvSpPr>
          <p:cNvPr id="10" name="CuadroTexto 9">
            <a:extLst>
              <a:ext uri="{FF2B5EF4-FFF2-40B4-BE49-F238E27FC236}">
                <a16:creationId xmlns:a16="http://schemas.microsoft.com/office/drawing/2014/main" id="{F03F1F48-6291-CF97-BE10-CB68491281C9}"/>
              </a:ext>
            </a:extLst>
          </p:cNvPr>
          <p:cNvSpPr txBox="1"/>
          <p:nvPr/>
        </p:nvSpPr>
        <p:spPr>
          <a:xfrm>
            <a:off x="3304364" y="4096119"/>
            <a:ext cx="6356804" cy="969496"/>
          </a:xfrm>
          <a:prstGeom prst="rect">
            <a:avLst/>
          </a:prstGeom>
          <a:noFill/>
        </p:spPr>
        <p:txBody>
          <a:bodyPr wrap="square">
            <a:spAutoFit/>
          </a:bodyPr>
          <a:lstStyle/>
          <a:p>
            <a:pPr>
              <a:spcBef>
                <a:spcPts val="600"/>
              </a:spcBef>
            </a:pPr>
            <a:r>
              <a:rPr lang="ja-JP" altLang="en-US" sz="1900" b="1" dirty="0">
                <a:latin typeface="+mn-ea"/>
              </a:rPr>
              <a:t>トトメスの反応は、モーセへの挑戦ではなく、神自身への挑戦でした。つまり、彼は神の存在そのものへの挑戦をしたのです（出</a:t>
            </a:r>
            <a:r>
              <a:rPr lang="en-US" altLang="ja-JP" sz="1900" b="1" dirty="0">
                <a:latin typeface="+mn-ea"/>
              </a:rPr>
              <a:t>5:2</a:t>
            </a:r>
            <a:r>
              <a:rPr lang="ja-JP" altLang="en-US" sz="1900" b="1" dirty="0">
                <a:latin typeface="+mn-ea"/>
              </a:rPr>
              <a:t>）。</a:t>
            </a:r>
            <a:endParaRPr lang="en" sz="1900" b="1" dirty="0">
              <a:latin typeface="+mn-ea"/>
            </a:endParaRPr>
          </a:p>
        </p:txBody>
      </p:sp>
      <p:sp>
        <p:nvSpPr>
          <p:cNvPr id="13" name="CuadroTexto 12">
            <a:extLst>
              <a:ext uri="{FF2B5EF4-FFF2-40B4-BE49-F238E27FC236}">
                <a16:creationId xmlns:a16="http://schemas.microsoft.com/office/drawing/2014/main" id="{731ADAF6-8D8F-5BC8-6ED4-D90DC790E263}"/>
              </a:ext>
            </a:extLst>
          </p:cNvPr>
          <p:cNvSpPr txBox="1"/>
          <p:nvPr/>
        </p:nvSpPr>
        <p:spPr>
          <a:xfrm>
            <a:off x="3313524" y="2738497"/>
            <a:ext cx="6358667" cy="1261884"/>
          </a:xfrm>
          <a:prstGeom prst="rect">
            <a:avLst/>
          </a:prstGeom>
          <a:noFill/>
        </p:spPr>
        <p:txBody>
          <a:bodyPr wrap="square">
            <a:spAutoFit/>
          </a:bodyPr>
          <a:lstStyle/>
          <a:p>
            <a:pPr>
              <a:spcBef>
                <a:spcPts val="600"/>
              </a:spcBef>
            </a:pPr>
            <a:r>
              <a:rPr lang="en-US" altLang="ja-JP" sz="1900" b="1" dirty="0">
                <a:latin typeface="+mn-ea"/>
              </a:rPr>
              <a:t>40</a:t>
            </a:r>
            <a:r>
              <a:rPr lang="ja-JP" altLang="en-US" sz="1900" b="1" dirty="0">
                <a:latin typeface="+mn-ea"/>
              </a:rPr>
              <a:t>年後、モーセは再び宮廷に立っていました。王位継承権を主張するために来たのでしょうか？決してそうではありません。彼の願いは簡潔でした。「わたしの民を　解放してください」（出</a:t>
            </a:r>
            <a:r>
              <a:rPr lang="en-US" altLang="ja-JP" sz="1900" b="1" dirty="0">
                <a:latin typeface="+mn-ea"/>
              </a:rPr>
              <a:t>5:1</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39995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left)">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outHorizontal)">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0FD192-60C7-0D2C-459E-A119EADFB03E}"/>
              </a:ext>
            </a:extLst>
          </p:cNvPr>
          <p:cNvSpPr>
            <a:spLocks noGrp="1"/>
          </p:cNvSpPr>
          <p:nvPr>
            <p:ph type="title"/>
          </p:nvPr>
        </p:nvSpPr>
        <p:spPr>
          <a:xfrm>
            <a:off x="838200" y="2766218"/>
            <a:ext cx="10515600" cy="1325563"/>
          </a:xfrm>
        </p:spPr>
        <p:txBody>
          <a:bodyPr>
            <a:noAutofit/>
          </a:bodyPr>
          <a:lstStyle/>
          <a:p>
            <a:pPr algn="ctr"/>
            <a:r>
              <a:rPr lang="ja-JP" altLang="en-US" b="1" dirty="0"/>
              <a:t>もし誰かが</a:t>
            </a:r>
            <a:br>
              <a:rPr lang="en-US" altLang="ja-JP" b="1" dirty="0"/>
            </a:br>
            <a:r>
              <a:rPr lang="ja-JP" altLang="en-US" b="1" dirty="0"/>
              <a:t>「あなたは主を知っていますか？」</a:t>
            </a:r>
            <a:br>
              <a:rPr lang="en-US" altLang="ja-JP" b="1" dirty="0"/>
            </a:br>
            <a:r>
              <a:rPr lang="ja-JP" altLang="en-US" b="1" dirty="0"/>
              <a:t>と尋ねたら、あなたはどう答えますか。 </a:t>
            </a:r>
            <a:br>
              <a:rPr lang="en-US" altLang="ja-JP" b="1" dirty="0"/>
            </a:br>
            <a:r>
              <a:rPr lang="ja-JP" altLang="en-US" b="1" dirty="0"/>
              <a:t>もし「はい」と答えるなら、</a:t>
            </a:r>
            <a:br>
              <a:rPr lang="en-US" altLang="ja-JP" b="1" dirty="0"/>
            </a:br>
            <a:r>
              <a:rPr lang="ja-JP" altLang="en-US" b="1" dirty="0"/>
              <a:t>主はどのような方だと思いますか。</a:t>
            </a:r>
            <a:br>
              <a:rPr lang="en-US" altLang="ja-JP" b="1" dirty="0"/>
            </a:br>
            <a:r>
              <a:rPr lang="ja-JP" altLang="en-US" b="1" dirty="0"/>
              <a:t>なぜそう思うのです か。</a:t>
            </a:r>
            <a:endParaRPr kumimoji="1" lang="ja-JP" altLang="en-US" b="1" dirty="0"/>
          </a:p>
        </p:txBody>
      </p:sp>
    </p:spTree>
    <p:extLst>
      <p:ext uri="{BB962C8B-B14F-4D97-AF65-F5344CB8AC3E}">
        <p14:creationId xmlns:p14="http://schemas.microsoft.com/office/powerpoint/2010/main" val="44844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8D7DAE7-E6BD-1955-4861-FFE9F527E2CC}"/>
              </a:ext>
            </a:extLst>
          </p:cNvPr>
          <p:cNvSpPr/>
          <p:nvPr/>
        </p:nvSpPr>
        <p:spPr>
          <a:xfrm>
            <a:off x="3884251" y="9939"/>
            <a:ext cx="8032765" cy="157344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0FC145-9A65-684D-1080-A7712D2C4424}"/>
              </a:ext>
            </a:extLst>
          </p:cNvPr>
          <p:cNvSpPr txBox="1"/>
          <p:nvPr/>
        </p:nvSpPr>
        <p:spPr>
          <a:xfrm>
            <a:off x="3884251" y="0"/>
            <a:ext cx="803276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ja-JP" altLang="en-US" sz="4400" b="1" dirty="0">
                <a:ln w="22225">
                  <a:solidFill>
                    <a:srgbClr val="FF381D"/>
                  </a:solidFill>
                  <a:prstDash val="solid"/>
                </a:ln>
                <a:solidFill>
                  <a:srgbClr val="FFBCB3"/>
                </a:solidFill>
                <a:effectLst>
                  <a:outerShdw blurRad="38100" dist="38100" dir="2700000" algn="tl">
                    <a:srgbClr val="000000">
                      <a:alpha val="43137"/>
                    </a:srgbClr>
                  </a:outerShdw>
                </a:effectLst>
              </a:rPr>
              <a:t>波乱の幕開け</a:t>
            </a:r>
            <a:endParaRPr lang="en" sz="4400" b="1" dirty="0">
              <a:ln w="22225">
                <a:solidFill>
                  <a:srgbClr val="FF381D"/>
                </a:solidFill>
                <a:prstDash val="solid"/>
              </a:ln>
              <a:solidFill>
                <a:srgbClr val="FFBCB3"/>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36812A5-EE95-4111-0605-BCBA7CD3314C}"/>
              </a:ext>
            </a:extLst>
          </p:cNvPr>
          <p:cNvSpPr txBox="1"/>
          <p:nvPr/>
        </p:nvSpPr>
        <p:spPr>
          <a:xfrm>
            <a:off x="3884251" y="633323"/>
            <a:ext cx="8032765" cy="923330"/>
          </a:xfrm>
          <a:prstGeom prst="rect">
            <a:avLst/>
          </a:prstGeom>
          <a:noFill/>
        </p:spPr>
        <p:txBody>
          <a:bodyPr wrap="square">
            <a:spAutoFit/>
          </a:bodyPr>
          <a:lstStyle/>
          <a:p>
            <a:pPr algn="ctr"/>
            <a:r>
              <a:rPr lang="ja-JP" altLang="en-US" b="1" dirty="0">
                <a:solidFill>
                  <a:srgbClr val="FFFF00"/>
                </a:solidFill>
                <a:effectLst>
                  <a:outerShdw blurRad="38100" dist="38100" dir="2700000" algn="tl">
                    <a:srgbClr val="000000">
                      <a:alpha val="43137"/>
                    </a:srgbClr>
                  </a:outerShdw>
                </a:effectLst>
                <a:latin typeface="Comic Sans MS" panose="030F0702030302020204" pitchFamily="66" charset="0"/>
              </a:rPr>
              <a:t>彼らに言った、「主があなたがたをごらんになって、さばかれますように。あなたがたは、わたしたちをパロとその家来たちにきらわせ、つるぎを彼らの手に渡して、殺させようとしておられるのです」。</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ja-JP" altLang="en-US" sz="1400" b="1" dirty="0">
                <a:solidFill>
                  <a:srgbClr val="FFFF00"/>
                </a:solidFill>
                <a:effectLst>
                  <a:outerShdw blurRad="38100" dist="38100" dir="2700000" algn="tl">
                    <a:srgbClr val="000000">
                      <a:alpha val="43137"/>
                    </a:srgbClr>
                  </a:outerShdw>
                </a:effectLst>
                <a:latin typeface="Comic Sans MS" panose="030F0702030302020204" pitchFamily="66" charset="0"/>
              </a:rPr>
              <a:t>出エジプト記</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 5:21)</a:t>
            </a:r>
          </a:p>
        </p:txBody>
      </p:sp>
      <p:sp>
        <p:nvSpPr>
          <p:cNvPr id="6" name="CuadroTexto 5">
            <a:extLst>
              <a:ext uri="{FF2B5EF4-FFF2-40B4-BE49-F238E27FC236}">
                <a16:creationId xmlns:a16="http://schemas.microsoft.com/office/drawing/2014/main" id="{70F6E8B3-5E99-D016-4F4F-B7FE0C774732}"/>
              </a:ext>
            </a:extLst>
          </p:cNvPr>
          <p:cNvSpPr txBox="1"/>
          <p:nvPr/>
        </p:nvSpPr>
        <p:spPr>
          <a:xfrm>
            <a:off x="3680776" y="1636981"/>
            <a:ext cx="8511224" cy="969496"/>
          </a:xfrm>
          <a:prstGeom prst="rect">
            <a:avLst/>
          </a:prstGeom>
          <a:noFill/>
        </p:spPr>
        <p:txBody>
          <a:bodyPr wrap="square" rtlCol="0">
            <a:spAutoFit/>
          </a:bodyPr>
          <a:lstStyle/>
          <a:p>
            <a:pPr>
              <a:spcBef>
                <a:spcPts val="600"/>
              </a:spcBef>
            </a:pPr>
            <a:r>
              <a:rPr lang="ja-JP" altLang="en-US" sz="1900" b="1" dirty="0">
                <a:latin typeface="+mn-ea"/>
              </a:rPr>
              <a:t>モーセが神から与えられたしるしを民の前で行なったとき、民は信じて礼拝しました（出</a:t>
            </a:r>
            <a:r>
              <a:rPr lang="en-US" altLang="ja-JP" sz="1900" b="1" dirty="0">
                <a:latin typeface="+mn-ea"/>
              </a:rPr>
              <a:t>4:29-31</a:t>
            </a:r>
            <a:r>
              <a:rPr lang="ja-JP" altLang="en-US" sz="1900" b="1" dirty="0">
                <a:latin typeface="+mn-ea"/>
              </a:rPr>
              <a:t>）。彼らがファラオの願いに対する返答をどれほど　待ち望んでいたかは想像に難くありません。</a:t>
            </a:r>
            <a:endParaRPr lang="en" sz="1900" b="1" dirty="0">
              <a:latin typeface="+mn-ea"/>
            </a:endParaRPr>
          </a:p>
        </p:txBody>
      </p:sp>
      <p:pic>
        <p:nvPicPr>
          <p:cNvPr id="4" name="Imagen 3" descr="Una caricatura de una persona&#10;&#10;El contenido generado por IA puede ser incorrecto.">
            <a:extLst>
              <a:ext uri="{FF2B5EF4-FFF2-40B4-BE49-F238E27FC236}">
                <a16:creationId xmlns:a16="http://schemas.microsoft.com/office/drawing/2014/main" id="{E886AF16-379A-0E0E-EAB2-6EB34F8BC0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835" y="216759"/>
            <a:ext cx="3412433" cy="2340328"/>
          </a:xfrm>
          <a:prstGeom prst="rect">
            <a:avLst/>
          </a:prstGeom>
          <a:effectLst>
            <a:innerShdw blurRad="114300">
              <a:prstClr val="black"/>
            </a:innerShdw>
          </a:effectLst>
        </p:spPr>
      </p:pic>
      <p:pic>
        <p:nvPicPr>
          <p:cNvPr id="11" name="Imagen 10">
            <a:extLst>
              <a:ext uri="{FF2B5EF4-FFF2-40B4-BE49-F238E27FC236}">
                <a16:creationId xmlns:a16="http://schemas.microsoft.com/office/drawing/2014/main" id="{89694C55-EEE9-7C0D-245D-98C1D817EAB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23"/>
          <a:stretch>
            <a:fillRect/>
          </a:stretch>
        </p:blipFill>
        <p:spPr>
          <a:xfrm>
            <a:off x="7102555" y="2686805"/>
            <a:ext cx="4945023" cy="4027841"/>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29975556-BC43-C005-4561-C7D55B5FB2B9}"/>
              </a:ext>
            </a:extLst>
          </p:cNvPr>
          <p:cNvSpPr txBox="1"/>
          <p:nvPr/>
        </p:nvSpPr>
        <p:spPr>
          <a:xfrm>
            <a:off x="82229" y="2879360"/>
            <a:ext cx="6948818" cy="1261884"/>
          </a:xfrm>
          <a:prstGeom prst="rect">
            <a:avLst/>
          </a:prstGeom>
          <a:noFill/>
        </p:spPr>
        <p:txBody>
          <a:bodyPr wrap="square">
            <a:spAutoFit/>
          </a:bodyPr>
          <a:lstStyle/>
          <a:p>
            <a:pPr>
              <a:spcBef>
                <a:spcPts val="600"/>
              </a:spcBef>
            </a:pPr>
            <a:r>
              <a:rPr lang="ja-JP" altLang="en-US" sz="1900" b="1" dirty="0">
                <a:latin typeface="+mn-ea"/>
              </a:rPr>
              <a:t>彼らの反応は実に予想外のものでした。ファラオは拒否した　だけでなく、必要な資材を与えることなく、同じ結果で作業を強制したのです（出</a:t>
            </a:r>
            <a:r>
              <a:rPr lang="en-US" altLang="ja-JP" sz="1900" b="1" dirty="0">
                <a:latin typeface="+mn-ea"/>
              </a:rPr>
              <a:t>5:6-8</a:t>
            </a:r>
            <a:r>
              <a:rPr lang="ja-JP" altLang="en-US" sz="1900" b="1" dirty="0">
                <a:latin typeface="+mn-ea"/>
              </a:rPr>
              <a:t>）。このような不合理な命令を　　課した言い訳は何だったのでしょうか。</a:t>
            </a:r>
            <a:endParaRPr lang="en" sz="1900" b="1" dirty="0">
              <a:latin typeface="+mn-ea"/>
            </a:endParaRPr>
          </a:p>
        </p:txBody>
      </p:sp>
      <p:sp>
        <p:nvSpPr>
          <p:cNvPr id="7" name="CuadroTexto 6">
            <a:extLst>
              <a:ext uri="{FF2B5EF4-FFF2-40B4-BE49-F238E27FC236}">
                <a16:creationId xmlns:a16="http://schemas.microsoft.com/office/drawing/2014/main" id="{F3812028-E8F8-991E-C050-5C627D833489}"/>
              </a:ext>
            </a:extLst>
          </p:cNvPr>
          <p:cNvSpPr txBox="1"/>
          <p:nvPr/>
        </p:nvSpPr>
        <p:spPr>
          <a:xfrm>
            <a:off x="82229" y="5521002"/>
            <a:ext cx="6948818" cy="969496"/>
          </a:xfrm>
          <a:prstGeom prst="rect">
            <a:avLst/>
          </a:prstGeom>
          <a:noFill/>
        </p:spPr>
        <p:txBody>
          <a:bodyPr wrap="square">
            <a:spAutoFit/>
          </a:bodyPr>
          <a:lstStyle/>
          <a:p>
            <a:pPr>
              <a:spcBef>
                <a:spcPts val="600"/>
              </a:spcBef>
            </a:pPr>
            <a:r>
              <a:rPr lang="ja-JP" altLang="en-US" sz="1900" b="1" dirty="0">
                <a:latin typeface="+mn-ea"/>
              </a:rPr>
              <a:t>監督官たちは虐待を受け、ファラオに訴えましたが、無視されました。彼らはモーセとアロンに敵意を抱き、自分たちの状況をさらに悪化させたとして非難しました（出 </a:t>
            </a:r>
            <a:r>
              <a:rPr lang="en-US" altLang="ja-JP" sz="1900" b="1" dirty="0">
                <a:latin typeface="+mn-ea"/>
              </a:rPr>
              <a:t>5:20-21</a:t>
            </a:r>
            <a:r>
              <a:rPr lang="ja-JP" altLang="en-US" sz="1900" b="1" dirty="0">
                <a:latin typeface="+mn-ea"/>
              </a:rPr>
              <a:t>）。</a:t>
            </a:r>
            <a:endParaRPr lang="en" sz="1900" b="1" dirty="0">
              <a:latin typeface="+mn-ea"/>
            </a:endParaRPr>
          </a:p>
        </p:txBody>
      </p:sp>
      <p:sp>
        <p:nvSpPr>
          <p:cNvPr id="9" name="CuadroTexto 8">
            <a:extLst>
              <a:ext uri="{FF2B5EF4-FFF2-40B4-BE49-F238E27FC236}">
                <a16:creationId xmlns:a16="http://schemas.microsoft.com/office/drawing/2014/main" id="{FD764C5C-C502-E95E-68D3-00572CA3BEC8}"/>
              </a:ext>
            </a:extLst>
          </p:cNvPr>
          <p:cNvSpPr txBox="1"/>
          <p:nvPr/>
        </p:nvSpPr>
        <p:spPr>
          <a:xfrm>
            <a:off x="82229" y="4278623"/>
            <a:ext cx="6948818" cy="969496"/>
          </a:xfrm>
          <a:prstGeom prst="rect">
            <a:avLst/>
          </a:prstGeom>
          <a:noFill/>
        </p:spPr>
        <p:txBody>
          <a:bodyPr wrap="square">
            <a:spAutoFit/>
          </a:bodyPr>
          <a:lstStyle/>
          <a:p>
            <a:pPr>
              <a:spcBef>
                <a:spcPts val="600"/>
              </a:spcBef>
            </a:pPr>
            <a:r>
              <a:rPr lang="ja-JP" altLang="en-US" sz="1900" b="1" dirty="0">
                <a:latin typeface="+mn-ea"/>
              </a:rPr>
              <a:t>トトメスによれば、モーセとアロンは彼らに「労働を休ませた」（出</a:t>
            </a:r>
            <a:r>
              <a:rPr lang="en-US" altLang="ja-JP" sz="1900" b="1" dirty="0">
                <a:latin typeface="+mn-ea"/>
              </a:rPr>
              <a:t>5:5</a:t>
            </a:r>
            <a:r>
              <a:rPr lang="ja-JP" altLang="en-US" sz="1900" b="1" dirty="0">
                <a:latin typeface="+mn-ea"/>
              </a:rPr>
              <a:t>）。もし彼らに宗教と自由について語る時間があったなら、わらを探す時間もあったはずだ（出</a:t>
            </a:r>
            <a:r>
              <a:rPr lang="en-US" altLang="ja-JP" sz="1900" b="1" dirty="0">
                <a:latin typeface="+mn-ea"/>
              </a:rPr>
              <a:t>5:9, 17</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2148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1740724D-975C-2B9B-DBCD-181FFDC898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60E8FEF-A16A-41AC-62AA-3612C1A6B369}"/>
              </a:ext>
            </a:extLst>
          </p:cNvPr>
          <p:cNvSpPr>
            <a:spLocks noGrp="1"/>
          </p:cNvSpPr>
          <p:nvPr>
            <p:ph type="title"/>
          </p:nvPr>
        </p:nvSpPr>
        <p:spPr>
          <a:xfrm>
            <a:off x="838200" y="2766218"/>
            <a:ext cx="10515600" cy="1325563"/>
          </a:xfrm>
        </p:spPr>
        <p:txBody>
          <a:bodyPr>
            <a:noAutofit/>
          </a:bodyPr>
          <a:lstStyle/>
          <a:p>
            <a:pPr algn="ctr"/>
            <a:r>
              <a:rPr lang="ja-JP" altLang="en-US" b="1" dirty="0"/>
              <a:t>意見の相違がやむを得ず生じたとき、</a:t>
            </a:r>
            <a:br>
              <a:rPr lang="en-US" altLang="ja-JP" b="1" dirty="0"/>
            </a:br>
            <a:r>
              <a:rPr lang="ja-JP" altLang="en-US" b="1" dirty="0"/>
              <a:t>あなたや他の人たちが</a:t>
            </a:r>
            <a:br>
              <a:rPr lang="en-US" altLang="ja-JP" b="1" dirty="0"/>
            </a:br>
            <a:r>
              <a:rPr lang="ja-JP" altLang="en-US" b="1" dirty="0"/>
              <a:t>地元の教会の指導者たちと</a:t>
            </a:r>
            <a:br>
              <a:rPr lang="en-US" altLang="ja-JP" b="1" dirty="0"/>
            </a:br>
            <a:r>
              <a:rPr lang="ja-JP" altLang="en-US" b="1" dirty="0"/>
              <a:t>うまく付き合うには、</a:t>
            </a:r>
            <a:br>
              <a:rPr lang="en-US" altLang="ja-JP" b="1" dirty="0"/>
            </a:br>
            <a:r>
              <a:rPr lang="ja-JP" altLang="en-US" b="1" dirty="0"/>
              <a:t>どのような方法がありますか。 </a:t>
            </a:r>
            <a:endParaRPr kumimoji="1" lang="ja-JP" altLang="en-US" b="1" dirty="0"/>
          </a:p>
        </p:txBody>
      </p:sp>
    </p:spTree>
    <p:extLst>
      <p:ext uri="{BB962C8B-B14F-4D97-AF65-F5344CB8AC3E}">
        <p14:creationId xmlns:p14="http://schemas.microsoft.com/office/powerpoint/2010/main" val="314419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4043</Words>
  <Application>Microsoft Office PowerPoint</Application>
  <PresentationFormat>Panorámica</PresentationFormat>
  <Paragraphs>74</Paragraphs>
  <Slides>17</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Arial</vt:lpstr>
      <vt:lpstr>Aptos Display</vt:lpstr>
      <vt:lpstr>Aptos</vt:lpstr>
      <vt:lpstr>游ゴシック</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もし誰かが 「あなたは主を知っていますか？」 と尋ねたら、あなたはどう答えますか。  もし「はい」と答えるなら、 主はどのような方だと思いますか。 なぜそう思うのです か。</vt:lpstr>
      <vt:lpstr>Presentación de PowerPoint</vt:lpstr>
      <vt:lpstr>意見の相違がやむを得ず生じたとき、 あなたや他の人たちが 地元の教会の指導者たちと うまく付き合うには、 どのような方法がありますか。 </vt:lpstr>
      <vt:lpstr>Presentación de PowerPoint</vt:lpstr>
      <vt:lpstr>聖書の登場人物の中で、誰か他に神のみ前で、正当な理由をもって不満を叫んだでし ょうか。神に自分の心を注ぎ出し、 自分の状況について不平を言うことが、 時になぜ 許されるのでしょうか。 でもなぜあなたは常に 信仰と信頼をもって そうしなければな らないのでしょうか。</vt:lpstr>
      <vt:lpstr>Presentación de PowerPoint</vt:lpstr>
      <vt:lpstr>「わたしはあなたたちをわたしの民とし、　わたしはあなたたちの神となる」〔口語訳「わ たしはあなたがたを取ってわたしの民とし、わたしはあなたがたの神となる」〕 （出6:7）につい て考えてみてください。 文脈は集団的なものでしたが、これは私たち一人ひとりに (個人的に)どのように 当てはまるのでしょうか。 そして、この関係は私たちの日常生 活の中でどのように表されるべきでしょうか。 （Ⅱコリ6:16も参照）</vt:lpstr>
      <vt:lpstr>Presentación de PowerPoint</vt:lpstr>
      <vt:lpstr>Presentación de PowerPoint</vt:lpstr>
      <vt:lpstr>モーセは、神から命じられたことに従わない言い訳が尽きてしまいました。 神が私た ちに望んでいることから逃れようと、私たちはどんな言い訳をするでしょうか。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2025-06-22T14:18:26Z</dcterms:created>
  <dcterms:modified xsi:type="dcterms:W3CDTF">2025-07-13T06:59:16Z</dcterms:modified>
</cp:coreProperties>
</file>