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95" r:id="rId3"/>
    <p:sldId id="317" r:id="rId4"/>
    <p:sldId id="318" r:id="rId5"/>
    <p:sldId id="257" r:id="rId6"/>
    <p:sldId id="298" r:id="rId7"/>
    <p:sldId id="259" r:id="rId8"/>
    <p:sldId id="323" r:id="rId9"/>
    <p:sldId id="260" r:id="rId10"/>
    <p:sldId id="322" r:id="rId11"/>
    <p:sldId id="292" r:id="rId12"/>
    <p:sldId id="297" r:id="rId13"/>
    <p:sldId id="300" r:id="rId14"/>
    <p:sldId id="311" r:id="rId15"/>
    <p:sldId id="312" r:id="rId16"/>
    <p:sldId id="321" r:id="rId17"/>
    <p:sldId id="304" r:id="rId18"/>
    <p:sldId id="313" r:id="rId19"/>
    <p:sldId id="314" r:id="rId20"/>
    <p:sldId id="320" r:id="rId21"/>
    <p:sldId id="315" r:id="rId22"/>
    <p:sldId id="308" r:id="rId23"/>
    <p:sldId id="316" r:id="rId24"/>
    <p:sldId id="319" r:id="rId25"/>
    <p:sldId id="291" r:id="rId26"/>
  </p:sldIdLst>
  <p:sldSz cx="12192000" cy="6858000"/>
  <p:notesSz cx="6858000" cy="9144000"/>
  <p:embeddedFontLst>
    <p:embeddedFont>
      <p:font typeface="Comic Sans MS" panose="030F0702030302020204" pitchFamily="66"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A6D"/>
    <a:srgbClr val="AE4522"/>
    <a:srgbClr val="F6F3FF"/>
    <a:srgbClr val="2254AE"/>
    <a:srgbClr val="EABDB4"/>
    <a:srgbClr val="C74F36"/>
    <a:srgbClr val="8443EC"/>
    <a:srgbClr val="E400EA"/>
    <a:srgbClr val="FEB3FF"/>
    <a:srgbClr val="D7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ata10.xml.rels><?xml version="1.0" encoding="UTF-8" standalone="yes"?>
<Relationships xmlns="http://schemas.openxmlformats.org/package/2006/relationships"><Relationship Id="rId1" Type="http://schemas.openxmlformats.org/officeDocument/2006/relationships/image" Target="../media/image70.jpeg"/></Relationships>
</file>

<file path=ppt/diagrams/_rels/data2.xml.rels><?xml version="1.0" encoding="UTF-8" standalone="yes"?>
<Relationships xmlns="http://schemas.openxmlformats.org/package/2006/relationships"><Relationship Id="rId1" Type="http://schemas.openxmlformats.org/officeDocument/2006/relationships/image" Target="../media/image49.jpeg"/></Relationships>
</file>

<file path=ppt/diagrams/_rels/data3.xml.rels><?xml version="1.0" encoding="UTF-8" standalone="yes"?>
<Relationships xmlns="http://schemas.openxmlformats.org/package/2006/relationships"><Relationship Id="rId1" Type="http://schemas.openxmlformats.org/officeDocument/2006/relationships/image" Target="../media/image51.jpeg"/></Relationships>
</file>

<file path=ppt/diagrams/_rels/data4.xml.rels><?xml version="1.0" encoding="UTF-8" standalone="yes"?>
<Relationships xmlns="http://schemas.openxmlformats.org/package/2006/relationships"><Relationship Id="rId1" Type="http://schemas.openxmlformats.org/officeDocument/2006/relationships/image" Target="../media/image54.jpeg"/></Relationships>
</file>

<file path=ppt/diagrams/_rels/data5.xml.rels><?xml version="1.0" encoding="UTF-8" standalone="yes"?>
<Relationships xmlns="http://schemas.openxmlformats.org/package/2006/relationships"><Relationship Id="rId1" Type="http://schemas.openxmlformats.org/officeDocument/2006/relationships/image" Target="../media/image57.jpeg"/></Relationships>
</file>

<file path=ppt/diagrams/_rels/data6.xml.rels><?xml version="1.0" encoding="UTF-8" standalone="yes"?>
<Relationships xmlns="http://schemas.openxmlformats.org/package/2006/relationships"><Relationship Id="rId1" Type="http://schemas.openxmlformats.org/officeDocument/2006/relationships/image" Target="../media/image60.jpeg"/></Relationships>
</file>

<file path=ppt/diagrams/_rels/data7.xml.rels><?xml version="1.0" encoding="UTF-8" standalone="yes"?>
<Relationships xmlns="http://schemas.openxmlformats.org/package/2006/relationships"><Relationship Id="rId1" Type="http://schemas.openxmlformats.org/officeDocument/2006/relationships/image" Target="../media/image63.jpeg"/></Relationships>
</file>

<file path=ppt/diagrams/_rels/data8.xml.rels><?xml version="1.0" encoding="UTF-8" standalone="yes"?>
<Relationships xmlns="http://schemas.openxmlformats.org/package/2006/relationships"><Relationship Id="rId1" Type="http://schemas.openxmlformats.org/officeDocument/2006/relationships/image" Target="../media/image64.jpeg"/></Relationships>
</file>

<file path=ppt/diagrams/_rels/data9.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64.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6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5A7ED7"/>
        </a:solidFill>
      </dgm:spPr>
      <dgm:t>
        <a:bodyPr/>
        <a:lstStyle/>
        <a:p>
          <a:r>
            <a:rPr kumimoji="1" lang="ja-JP" altLang="en-US" sz="2000" b="1" dirty="0">
              <a:effectLst>
                <a:outerShdw blurRad="38100" dist="38100" dir="2700000" algn="tl">
                  <a:srgbClr val="000000">
                    <a:alpha val="43137"/>
                  </a:srgbClr>
                </a:outerShdw>
              </a:effectLst>
            </a:rPr>
            <a:t>ナイルの神ハピ</a:t>
          </a: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5A7ED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626A6D"/>
        </a:solidFill>
        <a:ln>
          <a:solidFill>
            <a:srgbClr val="626A6D"/>
          </a:solidFill>
        </a:ln>
      </dgm:spPr>
      <dgm:t>
        <a:bodyPr/>
        <a:lstStyle/>
        <a:p>
          <a:r>
            <a:rPr kumimoji="1" lang="ja-JP" altLang="en-US" sz="2000" b="1" dirty="0">
              <a:effectLst>
                <a:outerShdw blurRad="38100" dist="38100" dir="2700000" algn="tl">
                  <a:srgbClr val="000000">
                    <a:alpha val="43137"/>
                  </a:srgbClr>
                </a:outerShdw>
              </a:effectLst>
            </a:rPr>
            <a:t>太陽の神ラー</a:t>
          </a: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626A6D"/>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custScaleY="79763">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6064" custLinFactY="-100000" custLinFactNeighborX="100000" custLinFactNeighborY="-150423"/>
      <dgm:spPr>
        <a:prstGeom prst="plaque">
          <a:avLst/>
        </a:prstGeom>
        <a:ln>
          <a:solidFill>
            <a:srgbClr val="626A6D"/>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8133" custLinFactY="-77844" custLinFactNeighborX="100000" custLinFactNeighborY="-100000"/>
      <dgm:spPr>
        <a:prstGeom prst="plaque">
          <a:avLst/>
        </a:prstGeom>
        <a:ln>
          <a:solidFill>
            <a:srgbClr val="626A6D"/>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438E67"/>
        </a:solidFill>
      </dgm:spPr>
      <dgm:t>
        <a:bodyPr/>
        <a:lstStyle/>
        <a:p>
          <a:r>
            <a:rPr kumimoji="1" lang="ja-JP" altLang="en-US" sz="2000" b="1" dirty="0">
              <a:effectLst>
                <a:outerShdw blurRad="38100" dist="38100" dir="2700000" algn="tl">
                  <a:srgbClr val="000000">
                    <a:alpha val="43137"/>
                  </a:srgbClr>
                </a:outerShdw>
              </a:effectLst>
            </a:rPr>
            <a:t>カエルの神ヘケット</a:t>
          </a: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438E6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8E7144"/>
        </a:solidFill>
      </dgm:spPr>
      <dgm:t>
        <a:bodyPr/>
        <a:lstStyle/>
        <a:p>
          <a:r>
            <a:rPr kumimoji="1" lang="ja-JP" altLang="en-US" sz="2000" b="1" dirty="0">
              <a:effectLst>
                <a:outerShdw blurRad="38100" dist="38100" dir="2700000" algn="tl">
                  <a:srgbClr val="000000">
                    <a:alpha val="43137"/>
                  </a:srgbClr>
                </a:outerShdw>
              </a:effectLst>
            </a:rPr>
            <a:t>大地の神　ゲブ</a:t>
          </a: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E7144"/>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F88B47"/>
        </a:solidFill>
        <a:ln>
          <a:solidFill>
            <a:srgbClr val="F88B47"/>
          </a:solidFill>
        </a:ln>
      </dgm:spPr>
      <dgm:t>
        <a:bodyPr/>
        <a:lstStyle/>
        <a:p>
          <a:r>
            <a:rPr kumimoji="1" lang="ja-JP" altLang="en-US" sz="2000" b="1" dirty="0">
              <a:effectLst>
                <a:outerShdw blurRad="38100" dist="38100" dir="2700000" algn="tl">
                  <a:srgbClr val="000000">
                    <a:alpha val="43137"/>
                  </a:srgbClr>
                </a:outerShdw>
              </a:effectLst>
            </a:rPr>
            <a:t>沼地の女神ウアチット</a:t>
          </a:r>
          <a:endParaRPr lang="en"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F88B47"/>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F6691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F6691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12AA6C"/>
        </a:solidFill>
        <a:ln>
          <a:solidFill>
            <a:srgbClr val="12AA6C"/>
          </a:solidFill>
        </a:ln>
      </dgm:spPr>
      <dgm:t>
        <a:bodyPr/>
        <a:lstStyle/>
        <a:p>
          <a:r>
            <a:rPr kumimoji="1" lang="ja-JP" altLang="en-US" sz="2000" b="1" dirty="0">
              <a:effectLst>
                <a:outerShdw blurRad="38100" dist="38100" dir="2700000" algn="tl">
                  <a:srgbClr val="000000">
                    <a:alpha val="43137"/>
                  </a:srgbClr>
                </a:outerShdw>
              </a:effectLst>
            </a:rPr>
            <a:t>創造神　　クヌム</a:t>
          </a:r>
          <a:endParaRPr lang="en" sz="2000" b="1"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12AA6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12AA6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12AA6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s-ES"/>
        </a:p>
      </dgm:t>
    </dgm:pt>
    <dgm:pt modelId="{83444280-FCAB-4A5A-8B86-9D46FC3EBCA7}">
      <dgm:prSet custT="1"/>
      <dgm:spPr>
        <a:solidFill>
          <a:srgbClr val="8443EC"/>
        </a:solidFill>
        <a:ln>
          <a:solidFill>
            <a:srgbClr val="8443EC"/>
          </a:solidFill>
        </a:ln>
      </dgm:spPr>
      <dgm:t>
        <a:bodyPr/>
        <a:lstStyle/>
        <a:p>
          <a:r>
            <a:rPr kumimoji="1" lang="ja-JP" altLang="en-US" sz="2000" b="1" dirty="0">
              <a:effectLst>
                <a:outerShdw blurRad="38100" dist="38100" dir="2700000" algn="tl">
                  <a:srgbClr val="000000">
                    <a:alpha val="43137"/>
                  </a:srgbClr>
                </a:outerShdw>
              </a:effectLst>
            </a:rPr>
            <a:t>癒しの女神セクメト</a:t>
          </a: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8443EC"/>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ellips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102448" custLinFactY="-154724" custLinFactNeighborX="200000" custLinFactNeighborY="-200000"/>
      <dgm:spPr>
        <a:prstGeom prst="ellipse">
          <a:avLst/>
        </a:prstGeom>
        <a:ln>
          <a:solidFill>
            <a:srgbClr val="8443EC"/>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ellips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53240" custLinFactY="-141082" custLinFactNeighborX="100000" custLinFactNeighborY="-200000"/>
      <dgm:spPr>
        <a:prstGeom prst="ellipse">
          <a:avLst/>
        </a:prstGeom>
        <a:ln>
          <a:solidFill>
            <a:srgbClr val="8443EC"/>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kumimoji="1" lang="ja-JP" altLang="en-US" sz="2000" b="1" dirty="0">
              <a:effectLst>
                <a:outerShdw blurRad="38100" dist="38100" dir="2700000" algn="tl">
                  <a:srgbClr val="000000">
                    <a:alpha val="43137"/>
                  </a:srgbClr>
                </a:outerShdw>
              </a:effectLst>
            </a:rPr>
            <a:t>天空の女神ヌト</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2254AE"/>
        </a:solidFill>
        <a:ln>
          <a:solidFill>
            <a:srgbClr val="2254AE"/>
          </a:solidFill>
        </a:ln>
      </dgm:spPr>
      <dgm:t>
        <a:bodyPr/>
        <a:lstStyle/>
        <a:p>
          <a:r>
            <a:rPr kumimoji="1" lang="ja-JP" altLang="en-US" sz="2000" b="1" dirty="0">
              <a:effectLst>
                <a:outerShdw blurRad="38100" dist="38100" dir="2700000" algn="tl">
                  <a:srgbClr val="000000">
                    <a:alpha val="43137"/>
                  </a:srgbClr>
                </a:outerShdw>
              </a:effectLst>
            </a:rPr>
            <a:t>嵐の神セス</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2254AE"/>
          </a:solidFill>
        </a:ln>
      </dgm:spPr>
      <dgm:t>
        <a:bodyPr/>
        <a:lstStyle/>
        <a:p>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2254AE"/>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X="47613" custLinFactY="-100000" custLinFactNeighborX="100000" custLinFactNeighborY="-126439"/>
      <dgm:spPr>
        <a:prstGeom prst="plaque">
          <a:avLst/>
        </a:prstGeom>
        <a:ln>
          <a:solidFill>
            <a:srgbClr val="2254AE"/>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AB67-2500-4EB8-9E8E-C3BE8A56A865}"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s-ES"/>
        </a:p>
      </dgm:t>
    </dgm:pt>
    <dgm:pt modelId="{83444280-FCAB-4A5A-8B86-9D46FC3EBCA7}">
      <dgm:prSet custT="1"/>
      <dgm:spPr>
        <a:solidFill>
          <a:srgbClr val="AE4522"/>
        </a:solidFill>
        <a:ln>
          <a:solidFill>
            <a:srgbClr val="AE4522"/>
          </a:solidFill>
        </a:ln>
      </dgm:spPr>
      <dgm:t>
        <a:bodyPr/>
        <a:lstStyle/>
        <a:p>
          <a:r>
            <a:rPr kumimoji="1" lang="ja-JP" altLang="en-US" sz="2000" b="1" dirty="0">
              <a:effectLst>
                <a:outerShdw blurRad="38100" dist="38100" dir="2700000" algn="tl">
                  <a:srgbClr val="000000">
                    <a:alpha val="43137"/>
                  </a:srgbClr>
                </a:outerShdw>
              </a:effectLst>
            </a:rPr>
            <a:t>穀物の神　ネペル</a:t>
          </a:r>
          <a:endParaRPr lang="es-ES" sz="2000" dirty="0">
            <a:effectLst>
              <a:outerShdw blurRad="38100" dist="38100" dir="2700000" algn="tl">
                <a:srgbClr val="000000">
                  <a:alpha val="43137"/>
                </a:srgbClr>
              </a:outerShdw>
            </a:effectLst>
          </a:endParaRPr>
        </a:p>
      </dgm:t>
    </dgm:pt>
    <dgm:pt modelId="{108A8581-FFAD-4B13-9B52-0305C57B24D5}" type="sibTrans" cxnId="{30E30401-B688-4274-913C-E4B736DBC061}">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AE4522"/>
          </a:solidFill>
        </a:ln>
      </dgm:spPr>
      <dgm:t>
        <a:bodyPr/>
        <a:lstStyle/>
        <a:p>
          <a:pPr algn="ctr"/>
          <a:endParaRPr lang="es-ES"/>
        </a:p>
      </dgm:t>
    </dgm:pt>
    <dgm:pt modelId="{ABB2160C-6E6D-4542-AF60-6496D5304CC0}" type="parTrans" cxnId="{30E30401-B688-4274-913C-E4B736DBC061}">
      <dgm:prSet/>
      <dgm:spPr/>
      <dgm:t>
        <a:bodyPr/>
        <a:lstStyle/>
        <a:p>
          <a:endParaRPr lang="es-ES"/>
        </a:p>
      </dgm:t>
    </dgm:pt>
    <dgm:pt modelId="{1A33D1AD-6088-4A4C-BE9B-65F89809F9B9}" type="pres">
      <dgm:prSet presAssocID="{A40BAB67-2500-4EB8-9E8E-C3BE8A56A865}" presName="Name0" presStyleCnt="0">
        <dgm:presLayoutVars>
          <dgm:chMax val="21"/>
          <dgm:chPref val="21"/>
        </dgm:presLayoutVars>
      </dgm:prSet>
      <dgm:spPr/>
    </dgm:pt>
    <dgm:pt modelId="{810CEB2D-B67E-4FE0-8E54-1B70430A0CE9}" type="pres">
      <dgm:prSet presAssocID="{83444280-FCAB-4A5A-8B86-9D46FC3EBCA7}" presName="text1" presStyleCnt="0"/>
      <dgm:spPr/>
    </dgm:pt>
    <dgm:pt modelId="{541A2A98-DADA-493E-AA67-012FA271BC58}" type="pres">
      <dgm:prSet presAssocID="{83444280-FCAB-4A5A-8B86-9D46FC3EBCA7}" presName="textRepeatNode" presStyleLbl="alignNode1" presStyleIdx="0" presStyleCnt="1">
        <dgm:presLayoutVars>
          <dgm:chMax val="0"/>
          <dgm:chPref val="0"/>
          <dgm:bulletEnabled val="1"/>
        </dgm:presLayoutVars>
      </dgm:prSet>
      <dgm:spPr>
        <a:prstGeom prst="plaque">
          <a:avLst/>
        </a:prstGeom>
      </dgm:spPr>
    </dgm:pt>
    <dgm:pt modelId="{B62EC72A-3A78-4D94-AE52-BD9F9F524F23}" type="pres">
      <dgm:prSet presAssocID="{83444280-FCAB-4A5A-8B86-9D46FC3EBCA7}" presName="textaccent1" presStyleCnt="0"/>
      <dgm:spPr/>
    </dgm:pt>
    <dgm:pt modelId="{4003989A-EAE1-47D4-B0F1-272D4DE7EFDC}" type="pres">
      <dgm:prSet presAssocID="{83444280-FCAB-4A5A-8B86-9D46FC3EBCA7}" presName="accentRepeatNode" presStyleLbl="solidAlignAcc1" presStyleIdx="0" presStyleCnt="2" custLinFactX="61451" custLinFactY="-119903" custLinFactNeighborX="100000" custLinFactNeighborY="-200000"/>
      <dgm:spPr>
        <a:prstGeom prst="plaque">
          <a:avLst/>
        </a:prstGeom>
        <a:ln>
          <a:solidFill>
            <a:srgbClr val="AE4522"/>
          </a:solidFill>
        </a:ln>
      </dgm:spPr>
    </dgm:pt>
    <dgm:pt modelId="{15264BFF-E96E-451D-9BBF-9874B747991F}" type="pres">
      <dgm:prSet presAssocID="{108A8581-FFAD-4B13-9B52-0305C57B24D5}" presName="image1" presStyleCnt="0"/>
      <dgm:spPr/>
    </dgm:pt>
    <dgm:pt modelId="{55665AE2-B3CF-4701-AD26-BB2DC9BB3BC9}" type="pres">
      <dgm:prSet presAssocID="{108A8581-FFAD-4B13-9B52-0305C57B24D5}" presName="imageRepeatNode" presStyleLbl="alignAcc1" presStyleIdx="0" presStyleCnt="1"/>
      <dgm:spPr>
        <a:prstGeom prst="plaque">
          <a:avLst/>
        </a:prstGeom>
      </dgm:spPr>
    </dgm:pt>
    <dgm:pt modelId="{5898163C-218A-4B45-A3CF-234AD7519FD8}" type="pres">
      <dgm:prSet presAssocID="{108A8581-FFAD-4B13-9B52-0305C57B24D5}" presName="imageaccent1" presStyleCnt="0"/>
      <dgm:spPr/>
    </dgm:pt>
    <dgm:pt modelId="{EEB6D9FE-3D47-461C-B945-D3B867989DA2}" type="pres">
      <dgm:prSet presAssocID="{108A8581-FFAD-4B13-9B52-0305C57B24D5}" presName="accentRepeatNode" presStyleLbl="solidAlignAcc1" presStyleIdx="1" presStyleCnt="2" custLinFactNeighborX="4750" custLinFactNeighborY="-33538"/>
      <dgm:spPr>
        <a:prstGeom prst="plaque">
          <a:avLst/>
        </a:prstGeom>
        <a:ln>
          <a:solidFill>
            <a:srgbClr val="AE4522"/>
          </a:solidFill>
        </a:ln>
      </dgm:spPr>
    </dgm:pt>
  </dgm:ptLst>
  <dgm:cxnLst>
    <dgm:cxn modelId="{30E30401-B688-4274-913C-E4B736DBC061}" srcId="{A40BAB67-2500-4EB8-9E8E-C3BE8A56A865}" destId="{83444280-FCAB-4A5A-8B86-9D46FC3EBCA7}" srcOrd="0" destOrd="0" parTransId="{ABB2160C-6E6D-4542-AF60-6496D5304CC0}" sibTransId="{108A8581-FFAD-4B13-9B52-0305C57B24D5}"/>
    <dgm:cxn modelId="{DFF1ED54-57B9-4DF6-B291-015C265B4D30}" type="presOf" srcId="{108A8581-FFAD-4B13-9B52-0305C57B24D5}" destId="{55665AE2-B3CF-4701-AD26-BB2DC9BB3BC9}" srcOrd="0" destOrd="0" presId="urn:microsoft.com/office/officeart/2008/layout/HexagonCluster"/>
    <dgm:cxn modelId="{6B123C96-3F63-4FC8-9432-E2F1C16C3227}" type="presOf" srcId="{83444280-FCAB-4A5A-8B86-9D46FC3EBCA7}" destId="{541A2A98-DADA-493E-AA67-012FA271BC58}" srcOrd="0" destOrd="0" presId="urn:microsoft.com/office/officeart/2008/layout/HexagonCluster"/>
    <dgm:cxn modelId="{D77BDDFB-178D-48FA-B5AB-18710E0E8BC8}" type="presOf" srcId="{A40BAB67-2500-4EB8-9E8E-C3BE8A56A865}" destId="{1A33D1AD-6088-4A4C-BE9B-65F89809F9B9}" srcOrd="0" destOrd="0" presId="urn:microsoft.com/office/officeart/2008/layout/HexagonCluster"/>
    <dgm:cxn modelId="{46E07F54-12D8-4C3D-9832-EC55963466A8}" type="presParOf" srcId="{1A33D1AD-6088-4A4C-BE9B-65F89809F9B9}" destId="{810CEB2D-B67E-4FE0-8E54-1B70430A0CE9}" srcOrd="0" destOrd="0" presId="urn:microsoft.com/office/officeart/2008/layout/HexagonCluster"/>
    <dgm:cxn modelId="{231EE34A-F1A0-4189-9DC3-BEC6A4EB83B7}" type="presParOf" srcId="{810CEB2D-B67E-4FE0-8E54-1B70430A0CE9}" destId="{541A2A98-DADA-493E-AA67-012FA271BC58}" srcOrd="0" destOrd="0" presId="urn:microsoft.com/office/officeart/2008/layout/HexagonCluster"/>
    <dgm:cxn modelId="{F31E2FED-2C99-4A46-85D3-432476EEF18B}" type="presParOf" srcId="{1A33D1AD-6088-4A4C-BE9B-65F89809F9B9}" destId="{B62EC72A-3A78-4D94-AE52-BD9F9F524F23}" srcOrd="1" destOrd="0" presId="urn:microsoft.com/office/officeart/2008/layout/HexagonCluster"/>
    <dgm:cxn modelId="{C4246FC0-F847-4976-844C-EAF655C6BD31}" type="presParOf" srcId="{B62EC72A-3A78-4D94-AE52-BD9F9F524F23}" destId="{4003989A-EAE1-47D4-B0F1-272D4DE7EFDC}" srcOrd="0" destOrd="0" presId="urn:microsoft.com/office/officeart/2008/layout/HexagonCluster"/>
    <dgm:cxn modelId="{88C122EC-D607-4BF3-8D7F-EC7C6CB97BC5}" type="presParOf" srcId="{1A33D1AD-6088-4A4C-BE9B-65F89809F9B9}" destId="{15264BFF-E96E-451D-9BBF-9874B747991F}" srcOrd="2" destOrd="0" presId="urn:microsoft.com/office/officeart/2008/layout/HexagonCluster"/>
    <dgm:cxn modelId="{2219615D-F4DB-4B93-B92C-BCD086CFAD47}" type="presParOf" srcId="{15264BFF-E96E-451D-9BBF-9874B747991F}" destId="{55665AE2-B3CF-4701-AD26-BB2DC9BB3BC9}" srcOrd="0" destOrd="0" presId="urn:microsoft.com/office/officeart/2008/layout/HexagonCluster"/>
    <dgm:cxn modelId="{6FFD5AF0-4B29-459B-A22B-145D43CCE0E5}" type="presParOf" srcId="{1A33D1AD-6088-4A4C-BE9B-65F89809F9B9}" destId="{5898163C-218A-4B45-A3CF-234AD7519FD8}" srcOrd="3" destOrd="0" presId="urn:microsoft.com/office/officeart/2008/layout/HexagonCluster"/>
    <dgm:cxn modelId="{15A794E7-949A-4F7D-BAFC-8F40D368CD1A}" type="presParOf" srcId="{5898163C-218A-4B45-A3CF-234AD7519FD8}" destId="{EEB6D9FE-3D47-461C-B945-D3B867989DA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338274" y="848714"/>
          <a:ext cx="1619238" cy="1394429"/>
        </a:xfrm>
        <a:prstGeom prst="hexagon">
          <a:avLst>
            <a:gd name="adj" fmla="val 25000"/>
            <a:gd name="vf" fmla="val 115470"/>
          </a:avLst>
        </a:prstGeom>
        <a:solidFill>
          <a:srgbClr val="5A7ED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ナイルの神ハピ</a:t>
          </a:r>
        </a:p>
      </dsp:txBody>
      <dsp:txXfrm>
        <a:off x="1589413" y="1064986"/>
        <a:ext cx="1116960" cy="961885"/>
      </dsp:txXfrm>
    </dsp:sp>
    <dsp:sp modelId="{4003989A-EAE1-47D4-B0F1-272D4DE7EFDC}">
      <dsp:nvSpPr>
        <dsp:cNvPr id="0" name=""/>
        <dsp:cNvSpPr/>
      </dsp:nvSpPr>
      <dsp:spPr>
        <a:xfrm>
          <a:off x="1375835" y="146448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110988"/>
          <a:ext cx="1617168" cy="1394003"/>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5A7ED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094871" y="1312031"/>
          <a:ext cx="188985" cy="163109"/>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1048207"/>
          <a:ext cx="1787816" cy="1228033"/>
        </a:xfrm>
        <a:prstGeom prst="plaque">
          <a:avLst/>
        </a:prstGeom>
        <a:solidFill>
          <a:srgbClr val="626A6D"/>
        </a:solidFill>
        <a:ln>
          <a:solidFill>
            <a:srgbClr val="626A6D"/>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太陽の神ラー</a:t>
          </a:r>
        </a:p>
      </dsp:txBody>
      <dsp:txXfrm>
        <a:off x="1673717" y="1192936"/>
        <a:ext cx="1498358" cy="938575"/>
      </dsp:txXfrm>
    </dsp:sp>
    <dsp:sp modelId="{4003989A-EAE1-47D4-B0F1-272D4DE7EFDC}">
      <dsp:nvSpPr>
        <dsp:cNvPr id="0" name=""/>
        <dsp:cNvSpPr/>
      </dsp:nvSpPr>
      <dsp:spPr>
        <a:xfrm>
          <a:off x="1916968" y="1121306"/>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77892"/>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9339" y="1083694"/>
          <a:ext cx="208660" cy="180091"/>
        </a:xfrm>
        <a:prstGeom prst="plaque">
          <a:avLst/>
        </a:prstGeom>
        <a:solidFill>
          <a:schemeClr val="lt1">
            <a:hueOff val="0"/>
            <a:satOff val="0"/>
            <a:lumOff val="0"/>
            <a:alphaOff val="0"/>
          </a:schemeClr>
        </a:solidFill>
        <a:ln w="12700" cap="flat" cmpd="sng" algn="ctr">
          <a:solidFill>
            <a:srgbClr val="626A6D"/>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59299" y="1029459"/>
          <a:ext cx="2128655" cy="1833121"/>
        </a:xfrm>
        <a:prstGeom prst="hexagon">
          <a:avLst>
            <a:gd name="adj" fmla="val 25000"/>
            <a:gd name="vf" fmla="val 115470"/>
          </a:avLst>
        </a:prstGeom>
        <a:solidFill>
          <a:srgbClr val="438E67"/>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カエルの神ヘケット</a:t>
          </a:r>
        </a:p>
      </dsp:txBody>
      <dsp:txXfrm>
        <a:off x="2089447" y="1313771"/>
        <a:ext cx="1468359" cy="1264497"/>
      </dsp:txXfrm>
    </dsp:sp>
    <dsp:sp modelId="{4003989A-EAE1-47D4-B0F1-272D4DE7EFDC}">
      <dsp:nvSpPr>
        <dsp:cNvPr id="0" name=""/>
        <dsp:cNvSpPr/>
      </dsp:nvSpPr>
      <dsp:spPr>
        <a:xfrm>
          <a:off x="1808676" y="1838948"/>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0" y="59643"/>
          <a:ext cx="2125933" cy="1832560"/>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438E67"/>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39320" y="1638537"/>
          <a:ext cx="248440" cy="21442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hexagon">
          <a:avLst>
            <a:gd name="adj" fmla="val 25000"/>
            <a:gd name="vf" fmla="val 115470"/>
          </a:avLst>
        </a:prstGeom>
        <a:solidFill>
          <a:srgbClr val="8E7144"/>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大地の神　ゲブ</a:t>
          </a:r>
        </a:p>
      </dsp:txBody>
      <dsp:txXfrm>
        <a:off x="2030795" y="1204879"/>
        <a:ext cx="1410698" cy="1214841"/>
      </dsp:txXfrm>
    </dsp:sp>
    <dsp:sp modelId="{4003989A-EAE1-47D4-B0F1-272D4DE7EFDC}">
      <dsp:nvSpPr>
        <dsp:cNvPr id="0" name=""/>
        <dsp:cNvSpPr/>
      </dsp:nvSpPr>
      <dsp:spPr>
        <a:xfrm>
          <a:off x="1761050" y="170943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hexagon">
          <a:avLst>
            <a:gd name="adj" fmla="val 25000"/>
            <a:gd name="vf" fmla="val 11547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E7144"/>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406199" y="1516892"/>
          <a:ext cx="238684" cy="206004"/>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F88B47"/>
        </a:solidFill>
        <a:ln w="12700" cap="flat" cmpd="sng" algn="ctr">
          <a:solidFill>
            <a:srgbClr val="F88B47"/>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沼地の女神ウアチット</a:t>
          </a:r>
          <a:endParaRPr lang="en" sz="20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F88B47"/>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F6691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12AA6C"/>
        </a:solidFill>
        <a:ln w="12700" cap="flat" cmpd="sng" algn="ctr">
          <a:solidFill>
            <a:srgbClr val="12AA6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創造神　　クヌム</a:t>
          </a:r>
          <a:endParaRPr lang="en" sz="2000" b="1" kern="1200" dirty="0">
            <a:effectLst>
              <a:outerShdw blurRad="38100" dist="38100" dir="2700000" algn="tl">
                <a:srgbClr val="000000">
                  <a:alpha val="43137"/>
                </a:srgbClr>
              </a:outerShdw>
            </a:effectLst>
          </a:endParaRP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12AA6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713612" y="931732"/>
          <a:ext cx="2045064" cy="1761135"/>
        </a:xfrm>
        <a:prstGeom prst="ellipse">
          <a:avLst/>
        </a:prstGeom>
        <a:solidFill>
          <a:srgbClr val="8443EC"/>
        </a:solidFill>
        <a:ln w="12700" cap="flat" cmpd="sng" algn="ctr">
          <a:solidFill>
            <a:srgbClr val="8443EC"/>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癒しの女神セクメト</a:t>
          </a:r>
        </a:p>
      </dsp:txBody>
      <dsp:txXfrm>
        <a:off x="2013105" y="1189644"/>
        <a:ext cx="1446078" cy="1245311"/>
      </dsp:txXfrm>
    </dsp:sp>
    <dsp:sp modelId="{4003989A-EAE1-47D4-B0F1-272D4DE7EFDC}">
      <dsp:nvSpPr>
        <dsp:cNvPr id="0" name=""/>
        <dsp:cNvSpPr/>
      </dsp:nvSpPr>
      <dsp:spPr>
        <a:xfrm>
          <a:off x="2482946" y="978685"/>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23399" y="0"/>
          <a:ext cx="2042449" cy="1760597"/>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771959" y="814248"/>
          <a:ext cx="238684" cy="206004"/>
        </a:xfrm>
        <a:prstGeom prst="ellipse">
          <a:avLst/>
        </a:prstGeom>
        <a:solidFill>
          <a:schemeClr val="lt1">
            <a:hueOff val="0"/>
            <a:satOff val="0"/>
            <a:lumOff val="0"/>
            <a:alphaOff val="0"/>
          </a:schemeClr>
        </a:solidFill>
        <a:ln w="12700" cap="flat" cmpd="sng" algn="ctr">
          <a:solidFill>
            <a:srgbClr val="8443EC"/>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天空の女神ヌト</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2254AE"/>
        </a:solidFill>
        <a:ln>
          <a:solidFill>
            <a:srgbClr val="2254AE"/>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嵐の神セス</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568254" y="918286"/>
          <a:ext cx="208660" cy="180091"/>
        </a:xfrm>
        <a:prstGeom prst="plaque">
          <a:avLst/>
        </a:prstGeom>
        <a:solidFill>
          <a:schemeClr val="lt1">
            <a:hueOff val="0"/>
            <a:satOff val="0"/>
            <a:lumOff val="0"/>
            <a:alphaOff val="0"/>
          </a:schemeClr>
        </a:solidFill>
        <a:ln w="12700" cap="flat" cmpd="sng" algn="ctr">
          <a:solidFill>
            <a:srgbClr val="2254AE"/>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2A98-DADA-493E-AA67-012FA271BC58}">
      <dsp:nvSpPr>
        <dsp:cNvPr id="0" name=""/>
        <dsp:cNvSpPr/>
      </dsp:nvSpPr>
      <dsp:spPr>
        <a:xfrm>
          <a:off x="1528988" y="814530"/>
          <a:ext cx="1787816" cy="1539602"/>
        </a:xfrm>
        <a:prstGeom prst="plaque">
          <a:avLst/>
        </a:prstGeom>
        <a:solidFill>
          <a:srgbClr val="AE4522"/>
        </a:solidFill>
        <a:ln>
          <a:solidFill>
            <a:srgbClr val="AE4522"/>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穀物の神　ネペル</a:t>
          </a:r>
          <a:endParaRPr lang="es-ES" sz="2000" kern="1200" dirty="0">
            <a:effectLst>
              <a:outerShdw blurRad="38100" dist="38100" dir="2700000" algn="tl">
                <a:srgbClr val="000000">
                  <a:alpha val="43137"/>
                </a:srgbClr>
              </a:outerShdw>
            </a:effectLst>
          </a:endParaRPr>
        </a:p>
      </dsp:txBody>
      <dsp:txXfrm>
        <a:off x="1710436" y="995978"/>
        <a:ext cx="1424920" cy="1176706"/>
      </dsp:txXfrm>
    </dsp:sp>
    <dsp:sp modelId="{4003989A-EAE1-47D4-B0F1-272D4DE7EFDC}">
      <dsp:nvSpPr>
        <dsp:cNvPr id="0" name=""/>
        <dsp:cNvSpPr/>
      </dsp:nvSpPr>
      <dsp:spPr>
        <a:xfrm>
          <a:off x="1907343" y="918286"/>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5665AE2-B3CF-4701-AD26-BB2DC9BB3BC9}">
      <dsp:nvSpPr>
        <dsp:cNvPr id="0" name=""/>
        <dsp:cNvSpPr/>
      </dsp:nvSpPr>
      <dsp:spPr>
        <a:xfrm>
          <a:off x="51387" y="0"/>
          <a:ext cx="1785530" cy="1539132"/>
        </a:xfrm>
        <a:prstGeom prst="plaqu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B6D9FE-3D47-461C-B945-D3B867989DA2}">
      <dsp:nvSpPr>
        <dsp:cNvPr id="0" name=""/>
        <dsp:cNvSpPr/>
      </dsp:nvSpPr>
      <dsp:spPr>
        <a:xfrm>
          <a:off x="1270156" y="1265684"/>
          <a:ext cx="208660" cy="180091"/>
        </a:xfrm>
        <a:prstGeom prst="plaque">
          <a:avLst/>
        </a:prstGeom>
        <a:solidFill>
          <a:schemeClr val="lt1">
            <a:hueOff val="0"/>
            <a:satOff val="0"/>
            <a:lumOff val="0"/>
            <a:alphaOff val="0"/>
          </a:schemeClr>
        </a:solidFill>
        <a:ln w="12700" cap="flat" cmpd="sng" algn="ctr">
          <a:solidFill>
            <a:srgbClr val="AE4522"/>
          </a:solidFill>
          <a:prstDash val="solid"/>
          <a:miter lim="800000"/>
        </a:ln>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FE80B-0763-4392-AFEC-354438841FD7}" type="datetimeFigureOut">
              <a:rPr lang="es-ES" smtClean="0"/>
              <a:t>25/07/2025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B3F07-6A77-47EE-9E29-7A3E18A48FFE}" type="slidenum">
              <a:rPr lang="es-ES" smtClean="0"/>
              <a:t>‹Nº›</a:t>
            </a:fld>
            <a:endParaRPr lang="es-ES"/>
          </a:p>
        </p:txBody>
      </p:sp>
    </p:spTree>
    <p:extLst>
      <p:ext uri="{BB962C8B-B14F-4D97-AF65-F5344CB8AC3E}">
        <p14:creationId xmlns:p14="http://schemas.microsoft.com/office/powerpoint/2010/main" val="89536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5DB3F07-6A77-47EE-9E29-7A3E18A48FFE}" type="slidenum">
              <a:rPr lang="es-ES" smtClean="0"/>
              <a:t>8</a:t>
            </a:fld>
            <a:endParaRPr lang="es-ES"/>
          </a:p>
        </p:txBody>
      </p:sp>
    </p:spTree>
    <p:extLst>
      <p:ext uri="{BB962C8B-B14F-4D97-AF65-F5344CB8AC3E}">
        <p14:creationId xmlns:p14="http://schemas.microsoft.com/office/powerpoint/2010/main" val="370452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5DB3F07-6A77-47EE-9E29-7A3E18A48FFE}" type="slidenum">
              <a:rPr lang="es-ES" smtClean="0"/>
              <a:t>12</a:t>
            </a:fld>
            <a:endParaRPr lang="es-ES"/>
          </a:p>
        </p:txBody>
      </p:sp>
    </p:spTree>
    <p:extLst>
      <p:ext uri="{BB962C8B-B14F-4D97-AF65-F5344CB8AC3E}">
        <p14:creationId xmlns:p14="http://schemas.microsoft.com/office/powerpoint/2010/main" val="411995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C8958-DEB7-CE22-FC6D-874948BF95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AEF29E2-AD31-C01F-58A2-5D3A78B0B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EDE711F-8E64-54BD-9B60-E0FE3CC10858}"/>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a:extLst>
              <a:ext uri="{FF2B5EF4-FFF2-40B4-BE49-F238E27FC236}">
                <a16:creationId xmlns:a16="http://schemas.microsoft.com/office/drawing/2014/main" id="{89AB7981-DBB1-4A17-E46C-3EADF23712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F98C41-9286-C54D-DBE4-EE6D5C60017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7051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76388-247B-3D63-6639-2397DC1F10C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5AF03D-D81D-0604-EABA-67C272975A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9EE5D0-F6D3-2B3F-F0B0-AE7F939F01C1}"/>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a:extLst>
              <a:ext uri="{FF2B5EF4-FFF2-40B4-BE49-F238E27FC236}">
                <a16:creationId xmlns:a16="http://schemas.microsoft.com/office/drawing/2014/main" id="{C3164F0C-96DC-4BB6-C435-4740AA3840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D85E4C-9CC8-13F0-20EF-51613BB30CC4}"/>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6042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0A970D-770E-571E-C3AA-9C7C2982A6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197039-1AD1-B43E-C33F-B790CD07A6D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FB1716-A20D-3F86-0CEB-4C3B549D3C4A}"/>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a:extLst>
              <a:ext uri="{FF2B5EF4-FFF2-40B4-BE49-F238E27FC236}">
                <a16:creationId xmlns:a16="http://schemas.microsoft.com/office/drawing/2014/main" id="{C9EA92CA-B51E-CF92-1DBC-C6E85ADA15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55DC67D-D153-E694-1D82-DF43C956C23A}"/>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400697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460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691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843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12669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63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8319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07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769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D5125-5046-5F2F-2343-37DB7D6E71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784373-01BF-1220-5EBE-91E1CB4BFE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B5427E-3F54-B3F2-81E7-B30FDFDE8491}"/>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a:extLst>
              <a:ext uri="{FF2B5EF4-FFF2-40B4-BE49-F238E27FC236}">
                <a16:creationId xmlns:a16="http://schemas.microsoft.com/office/drawing/2014/main" id="{9A4690D6-BBBF-6B02-EBBE-050F66B2AF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2D11BF-E062-43D6-20D0-97123E98BBC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0798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222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31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25/07/2025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02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089D1-DC0C-B76F-6145-88605D404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FF360C-F41B-91C6-0047-AF32273E3B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ED7722-D889-89EA-CD35-7E43074D2484}"/>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5" name="Marcador de pie de página 4">
            <a:extLst>
              <a:ext uri="{FF2B5EF4-FFF2-40B4-BE49-F238E27FC236}">
                <a16:creationId xmlns:a16="http://schemas.microsoft.com/office/drawing/2014/main" id="{101D4814-A038-A670-AA70-524ACD39C6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46418E-4AFC-C82C-7F43-603EDC4473D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60481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E03DF-6290-4D7B-4A3F-9CFAAABDC66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5F0331-DCCA-D8E6-1AFA-A98A2037A8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09A39AB-334F-7115-3650-05F6FC9515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6DDFF0-1923-8E05-C056-218E4E315175}"/>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6" name="Marcador de pie de página 5">
            <a:extLst>
              <a:ext uri="{FF2B5EF4-FFF2-40B4-BE49-F238E27FC236}">
                <a16:creationId xmlns:a16="http://schemas.microsoft.com/office/drawing/2014/main" id="{305E0A56-A4AC-1123-42C6-490DC7ABAA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B3349A-73D7-1591-B084-8DD0EDD78E1F}"/>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346986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0784D-2F4A-0824-7888-A4F01E3B42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3A4750-E1F5-02AF-942F-6EED89C773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D45AB-3DD4-6E7C-AA6C-9BC54868B0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FEA4474-9B8D-6BD9-7136-F2C0DA10D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6584BE-939E-B706-2502-729980CFBD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8BCE80-AAF9-1BF5-9956-1FD56E31001E}"/>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8" name="Marcador de pie de página 7">
            <a:extLst>
              <a:ext uri="{FF2B5EF4-FFF2-40B4-BE49-F238E27FC236}">
                <a16:creationId xmlns:a16="http://schemas.microsoft.com/office/drawing/2014/main" id="{044780FF-3C5F-992F-9639-75579B8F9E4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9C8D03-1901-F2E4-8C9B-8112B4A70C5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9161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DB36D-6633-70B0-F512-C5E09F66D90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C5DC6E2-0328-364B-DD05-D6DF162E24E5}"/>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4" name="Marcador de pie de página 3">
            <a:extLst>
              <a:ext uri="{FF2B5EF4-FFF2-40B4-BE49-F238E27FC236}">
                <a16:creationId xmlns:a16="http://schemas.microsoft.com/office/drawing/2014/main" id="{D621B49F-A231-6378-C06D-70C6884ADA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B844733-1778-9887-439D-CAC9740662A7}"/>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119453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C637D-C03F-705A-5EE7-98F19480E700}"/>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3" name="Marcador de pie de página 2">
            <a:extLst>
              <a:ext uri="{FF2B5EF4-FFF2-40B4-BE49-F238E27FC236}">
                <a16:creationId xmlns:a16="http://schemas.microsoft.com/office/drawing/2014/main" id="{DE5F84BD-3819-6377-3CAE-752869394E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1A4B5AA-E84C-2014-5C9F-366859A5E65B}"/>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1246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74DEB-393F-ED00-8A84-634AB56E7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31F71C-2FEA-1977-7205-F21A6511B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E3AEF4D-096F-CC25-9A4A-F787D3BCE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EEB55F0-911D-7351-D9CF-9E198E8A7E1B}"/>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6" name="Marcador de pie de página 5">
            <a:extLst>
              <a:ext uri="{FF2B5EF4-FFF2-40B4-BE49-F238E27FC236}">
                <a16:creationId xmlns:a16="http://schemas.microsoft.com/office/drawing/2014/main" id="{F9FB2D06-8850-52D4-18E4-D6D7E15BDC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44B813-A5F0-B377-240A-D4593EFAD59D}"/>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7497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77AEDE-1A9E-040F-31E6-66F9B60E4E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F00E7A2-D8EB-9534-B175-1C8A24140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08F72D6-FD8B-36D6-3716-564C8B414E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46F10-2E5E-5D77-034F-985DB09511E0}"/>
              </a:ext>
            </a:extLst>
          </p:cNvPr>
          <p:cNvSpPr>
            <a:spLocks noGrp="1"/>
          </p:cNvSpPr>
          <p:nvPr>
            <p:ph type="dt" sz="half" idx="10"/>
          </p:nvPr>
        </p:nvSpPr>
        <p:spPr/>
        <p:txBody>
          <a:bodyPr/>
          <a:lstStyle/>
          <a:p>
            <a:fld id="{2435A8A0-36A1-4A87-9068-626A0DA9179F}" type="datetimeFigureOut">
              <a:rPr lang="es-ES" smtClean="0"/>
              <a:t>25/07/2025</a:t>
            </a:fld>
            <a:endParaRPr lang="es-ES"/>
          </a:p>
        </p:txBody>
      </p:sp>
      <p:sp>
        <p:nvSpPr>
          <p:cNvPr id="6" name="Marcador de pie de página 5">
            <a:extLst>
              <a:ext uri="{FF2B5EF4-FFF2-40B4-BE49-F238E27FC236}">
                <a16:creationId xmlns:a16="http://schemas.microsoft.com/office/drawing/2014/main" id="{5DC7AE18-933E-076A-0A80-9B4FC9C59E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AAC27D-71F7-8C6A-3E8B-F45252F59D5E}"/>
              </a:ext>
            </a:extLst>
          </p:cNvPr>
          <p:cNvSpPr>
            <a:spLocks noGrp="1"/>
          </p:cNvSpPr>
          <p:nvPr>
            <p:ph type="sldNum" sz="quarter" idx="12"/>
          </p:nvPr>
        </p:nvSpPr>
        <p:spPr/>
        <p:txBody>
          <a:bodyPr/>
          <a:lstStyle/>
          <a:p>
            <a:fld id="{76F9E0AD-476D-4439-8624-E1E7787E3D3E}" type="slidenum">
              <a:rPr lang="es-ES" smtClean="0"/>
              <a:t>‹Nº›</a:t>
            </a:fld>
            <a:endParaRPr lang="es-ES"/>
          </a:p>
        </p:txBody>
      </p:sp>
    </p:spTree>
    <p:extLst>
      <p:ext uri="{BB962C8B-B14F-4D97-AF65-F5344CB8AC3E}">
        <p14:creationId xmlns:p14="http://schemas.microsoft.com/office/powerpoint/2010/main" val="242180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8CE9C4-C26A-D45F-FCC6-C170A18A3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62B41F-B65A-B127-8B50-089DA3A9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362FA5-E187-0472-7BA2-8EE66BB69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5A8A0-36A1-4A87-9068-626A0DA9179F}" type="datetimeFigureOut">
              <a:rPr lang="es-ES" smtClean="0"/>
              <a:t>25/07/2025</a:t>
            </a:fld>
            <a:endParaRPr lang="es-ES"/>
          </a:p>
        </p:txBody>
      </p:sp>
      <p:sp>
        <p:nvSpPr>
          <p:cNvPr id="5" name="Marcador de pie de página 4">
            <a:extLst>
              <a:ext uri="{FF2B5EF4-FFF2-40B4-BE49-F238E27FC236}">
                <a16:creationId xmlns:a16="http://schemas.microsoft.com/office/drawing/2014/main" id="{86D69CFD-9D71-4117-AE9A-B7845D039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A564C53-EC07-5628-0E3C-1D56B3D20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F9E0AD-476D-4439-8624-E1E7787E3D3E}" type="slidenum">
              <a:rPr lang="es-ES" smtClean="0"/>
              <a:t>‹Nº›</a:t>
            </a:fld>
            <a:endParaRPr lang="es-ES"/>
          </a:p>
        </p:txBody>
      </p:sp>
    </p:spTree>
    <p:extLst>
      <p:ext uri="{BB962C8B-B14F-4D97-AF65-F5344CB8AC3E}">
        <p14:creationId xmlns:p14="http://schemas.microsoft.com/office/powerpoint/2010/main" val="649625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25/07/2025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541853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9.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5.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B7B81025-E3A0-6F59-52CC-D77FD91D368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473F330-3F0B-E513-A946-48688D94F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Patrón de fondo&#10;&#10;El contenido generado por IA puede ser incorrecto.">
            <a:extLst>
              <a:ext uri="{FF2B5EF4-FFF2-40B4-BE49-F238E27FC236}">
                <a16:creationId xmlns:a16="http://schemas.microsoft.com/office/drawing/2014/main" id="{4D8139A3-04D6-F8A6-8F94-96FE5186449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22565"/>
            <a:ext cx="2693955" cy="1435903"/>
          </a:xfrm>
          <a:prstGeom prst="rect">
            <a:avLst/>
          </a:prstGeom>
        </p:spPr>
      </p:pic>
      <p:pic>
        <p:nvPicPr>
          <p:cNvPr id="15" name="Imagen 14" descr="Patrón de fondo&#10;&#10;El contenido generado por IA puede ser incorrecto.">
            <a:extLst>
              <a:ext uri="{FF2B5EF4-FFF2-40B4-BE49-F238E27FC236}">
                <a16:creationId xmlns:a16="http://schemas.microsoft.com/office/drawing/2014/main" id="{CDF9E83D-C9DD-35D3-FA32-FDA5170AD15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1" y="1059474"/>
            <a:ext cx="2693955" cy="1435903"/>
          </a:xfrm>
          <a:prstGeom prst="rect">
            <a:avLst/>
          </a:prstGeom>
        </p:spPr>
      </p:pic>
      <p:pic>
        <p:nvPicPr>
          <p:cNvPr id="22" name="Imagen 21" descr="Patrón de fondo&#10;&#10;El contenido generado por IA puede ser incorrecto.">
            <a:extLst>
              <a:ext uri="{FF2B5EF4-FFF2-40B4-BE49-F238E27FC236}">
                <a16:creationId xmlns:a16="http://schemas.microsoft.com/office/drawing/2014/main" id="{B796DBDA-9095-C82D-0E00-84FF713F6F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94948"/>
            <a:ext cx="2693955" cy="1435903"/>
          </a:xfrm>
          <a:prstGeom prst="rect">
            <a:avLst/>
          </a:prstGeom>
        </p:spPr>
      </p:pic>
      <p:pic>
        <p:nvPicPr>
          <p:cNvPr id="23" name="Imagen 22" descr="Patrón de fondo&#10;&#10;El contenido generado por IA puede ser incorrecto.">
            <a:extLst>
              <a:ext uri="{FF2B5EF4-FFF2-40B4-BE49-F238E27FC236}">
                <a16:creationId xmlns:a16="http://schemas.microsoft.com/office/drawing/2014/main" id="{D9C19F68-0193-B217-CDAC-A43A3F89EE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2" y="4676987"/>
            <a:ext cx="2693955" cy="1435903"/>
          </a:xfrm>
          <a:prstGeom prst="rect">
            <a:avLst/>
          </a:prstGeom>
        </p:spPr>
      </p:pic>
      <p:pic>
        <p:nvPicPr>
          <p:cNvPr id="24" name="Imagen 23" descr="Patrón de fondo&#10;&#10;El contenido generado por IA puede ser incorrecto.">
            <a:extLst>
              <a:ext uri="{FF2B5EF4-FFF2-40B4-BE49-F238E27FC236}">
                <a16:creationId xmlns:a16="http://schemas.microsoft.com/office/drawing/2014/main" id="{186F4C80-854F-31D4-CC45-4E72860D8F88}"/>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rot="20465627" flipV="1">
            <a:off x="-199936" y="2034710"/>
            <a:ext cx="2954044" cy="1574533"/>
          </a:xfrm>
          <a:prstGeom prst="rect">
            <a:avLst/>
          </a:prstGeom>
        </p:spPr>
      </p:pic>
      <p:pic>
        <p:nvPicPr>
          <p:cNvPr id="13" name="Imagen 12">
            <a:extLst>
              <a:ext uri="{FF2B5EF4-FFF2-40B4-BE49-F238E27FC236}">
                <a16:creationId xmlns:a16="http://schemas.microsoft.com/office/drawing/2014/main" id="{8DFB2F19-2B37-4768-9F9D-B8897B898EC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9020439"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3DE70AE-3FFB-9B00-1DD1-C4E55118CE77}"/>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r="-36"/>
          <a:stretch>
            <a:fillRect/>
          </a:stretch>
        </p:blipFill>
        <p:spPr>
          <a:xfrm>
            <a:off x="9020439"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3" name="Imagen 2">
            <a:extLst>
              <a:ext uri="{FF2B5EF4-FFF2-40B4-BE49-F238E27FC236}">
                <a16:creationId xmlns:a16="http://schemas.microsoft.com/office/drawing/2014/main" id="{A342FCEF-43A9-88A0-5C11-502EA758CF96}"/>
              </a:ext>
            </a:extLst>
          </p:cNvPr>
          <p:cNvPicPr>
            <a:picLocks noGrp="1" noRot="1" noChangeAspect="1" noMove="1" noResize="1" noEditPoints="1" noAdjustHandles="1" noChangeArrowheads="1" noChangeShapeType="1" noCrop="1"/>
          </p:cNvPicPr>
          <p:nvPr/>
        </p:nvPicPr>
        <p:blipFill>
          <a:blip r:embed="rId7" cstate="email">
            <a:extLst>
              <a:ext uri="{28A0092B-C50C-407E-A947-70E740481C1C}">
                <a14:useLocalDpi xmlns:a14="http://schemas.microsoft.com/office/drawing/2010/main"/>
              </a:ext>
            </a:extLst>
          </a:blip>
          <a:srcRect/>
          <a:stretch/>
        </p:blipFill>
        <p:spPr>
          <a:xfrm>
            <a:off x="9020439"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2" name="Imagen 1">
            <a:extLst>
              <a:ext uri="{FF2B5EF4-FFF2-40B4-BE49-F238E27FC236}">
                <a16:creationId xmlns:a16="http://schemas.microsoft.com/office/drawing/2014/main" id="{76DAEF76-BE58-A3B4-86A2-4A9E7CB4A051}"/>
              </a:ext>
            </a:extLst>
          </p:cNvPr>
          <p:cNvPicPr>
            <a:picLocks noGrp="1" noRot="1" noChangeAspect="1" noMove="1" noResize="1" noEditPoints="1" noAdjustHandles="1" noChangeArrowheads="1" noChangeShapeType="1" noCrop="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849921"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4" name="Imagen 3">
            <a:extLst>
              <a:ext uri="{FF2B5EF4-FFF2-40B4-BE49-F238E27FC236}">
                <a16:creationId xmlns:a16="http://schemas.microsoft.com/office/drawing/2014/main" id="{DF4EE753-455C-3037-4E6C-ED21843A866A}"/>
              </a:ext>
            </a:extLst>
          </p:cNvPr>
          <p:cNvPicPr>
            <a:picLocks noGrp="1" noRot="1" noChangeAspect="1" noMove="1" noResize="1" noEditPoints="1" noAdjustHandles="1" noChangeArrowheads="1" noChangeShapeType="1" noCrop="1"/>
          </p:cNvPicPr>
          <p:nvPr/>
        </p:nvPicPr>
        <p:blipFill rotWithShape="1">
          <a:blip r:embed="rId9" cstate="email">
            <a:extLst>
              <a:ext uri="{28A0092B-C50C-407E-A947-70E740481C1C}">
                <a14:useLocalDpi xmlns:a14="http://schemas.microsoft.com/office/drawing/2010/main"/>
              </a:ext>
            </a:extLst>
          </a:blip>
          <a:srcRect l="-298"/>
          <a:stretch>
            <a:fillRect/>
          </a:stretch>
        </p:blipFill>
        <p:spPr>
          <a:xfrm>
            <a:off x="5849921"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6" name="Imagen 5">
            <a:extLst>
              <a:ext uri="{FF2B5EF4-FFF2-40B4-BE49-F238E27FC236}">
                <a16:creationId xmlns:a16="http://schemas.microsoft.com/office/drawing/2014/main" id="{FBCC7871-84DC-DFF8-C91D-84DBD3FE80C8}"/>
              </a:ext>
            </a:extLst>
          </p:cNvPr>
          <p:cNvPicPr>
            <a:picLocks noGrp="1" noRot="1" noChangeAspect="1" noMove="1" noResize="1" noEditPoints="1" noAdjustHandles="1" noChangeArrowheads="1" noChangeShapeType="1" noCrop="1"/>
          </p:cNvPicPr>
          <p:nvPr/>
        </p:nvPicPr>
        <p:blipFill rotWithShape="1">
          <a:blip r:embed="rId10" cstate="email">
            <a:extLst>
              <a:ext uri="{28A0092B-C50C-407E-A947-70E740481C1C}">
                <a14:useLocalDpi xmlns:a14="http://schemas.microsoft.com/office/drawing/2010/main"/>
              </a:ext>
            </a:extLst>
          </a:blip>
          <a:srcRect l="-242"/>
          <a:stretch>
            <a:fillRect/>
          </a:stretch>
        </p:blipFill>
        <p:spPr>
          <a:xfrm>
            <a:off x="5849921" y="4620643"/>
            <a:ext cx="3016182" cy="2088000"/>
          </a:xfrm>
          <a:prstGeom prst="rect">
            <a:avLst/>
          </a:prstGeom>
          <a:ln w="88900" cap="sq" cmpd="thickThin">
            <a:solidFill>
              <a:schemeClr val="tx1"/>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CBF8EEE6-5426-D5E4-9EDB-F039FDF9273A}"/>
              </a:ext>
            </a:extLst>
          </p:cNvPr>
          <p:cNvPicPr>
            <a:picLocks noGrp="1" noRot="1" noChangeAspect="1" noMove="1" noResize="1" noEditPoints="1" noAdjustHandles="1" noChangeArrowheads="1" noChangeShapeType="1" noCrop="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693955" y="169252"/>
            <a:ext cx="3017273" cy="2088000"/>
          </a:xfrm>
          <a:prstGeom prst="rect">
            <a:avLst/>
          </a:prstGeom>
          <a:ln w="88900" cap="sq" cmpd="thickThin">
            <a:solidFill>
              <a:schemeClr val="tx1"/>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FC7B0C9B-73B9-30D3-9B0A-BB0DEA76E863}"/>
              </a:ext>
            </a:extLst>
          </p:cNvPr>
          <p:cNvPicPr>
            <a:picLocks noGrp="1" noRot="1" noChangeAspect="1" noMove="1" noResize="1" noEditPoints="1" noAdjustHandles="1" noChangeArrowheads="1" noChangeShapeType="1" noCrop="1"/>
          </p:cNvPicPr>
          <p:nvPr/>
        </p:nvPicPr>
        <p:blipFill rotWithShape="1">
          <a:blip r:embed="rId12" cstate="email">
            <a:extLst>
              <a:ext uri="{28A0092B-C50C-407E-A947-70E740481C1C}">
                <a14:useLocalDpi xmlns:a14="http://schemas.microsoft.com/office/drawing/2010/main"/>
              </a:ext>
            </a:extLst>
          </a:blip>
          <a:srcRect r="-223"/>
          <a:stretch>
            <a:fillRect/>
          </a:stretch>
        </p:blipFill>
        <p:spPr>
          <a:xfrm>
            <a:off x="2693955" y="2391883"/>
            <a:ext cx="3008340" cy="2088000"/>
          </a:xfrm>
          <a:prstGeom prst="rect">
            <a:avLst/>
          </a:prstGeom>
          <a:ln w="88900" cap="sq" cmpd="thickThin">
            <a:solidFill>
              <a:schemeClr val="tx1"/>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D5BE6D0-5564-E511-4FCF-C4970A275476}"/>
              </a:ext>
            </a:extLst>
          </p:cNvPr>
          <p:cNvPicPr>
            <a:picLocks noGrp="1" noRot="1" noChangeAspect="1" noMove="1" noResize="1" noEditPoints="1" noAdjustHandles="1" noChangeArrowheads="1" noChangeShapeType="1" noCrop="1"/>
          </p:cNvPicPr>
          <p:nvPr/>
        </p:nvPicPr>
        <p:blipFill rotWithShape="1">
          <a:blip r:embed="rId13" cstate="print">
            <a:extLst>
              <a:ext uri="{28A0092B-C50C-407E-A947-70E740481C1C}">
                <a14:useLocalDpi xmlns:a14="http://schemas.microsoft.com/office/drawing/2010/main"/>
              </a:ext>
            </a:extLst>
          </a:blip>
          <a:srcRect/>
          <a:stretch/>
        </p:blipFill>
        <p:spPr>
          <a:xfrm>
            <a:off x="2693955" y="4620643"/>
            <a:ext cx="3016182" cy="2088000"/>
          </a:xfrm>
          <a:prstGeom prst="rect">
            <a:avLst/>
          </a:prstGeom>
          <a:ln w="88900" cap="sq" cmpd="thickThin">
            <a:solidFill>
              <a:schemeClr val="tx1"/>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D0B3F37-679F-377F-000E-346FB817BC06}"/>
              </a:ext>
            </a:extLst>
          </p:cNvPr>
          <p:cNvSpPr txBox="1">
            <a:spLocks noGrp="1" noRot="1" noMove="1" noResize="1" noEditPoints="1" noAdjustHandles="1" noChangeArrowheads="1" noChangeShapeType="1"/>
          </p:cNvSpPr>
          <p:nvPr/>
        </p:nvSpPr>
        <p:spPr>
          <a:xfrm>
            <a:off x="359366" y="-238126"/>
            <a:ext cx="1989775" cy="6062262"/>
          </a:xfrm>
          <a:prstGeom prst="rect">
            <a:avLst/>
          </a:prstGeom>
          <a:noFill/>
        </p:spPr>
        <p:txBody>
          <a:bodyPr vert="wordArtVert" wrap="square" rtlCol="0" anchor="ctr" anchorCtr="0">
            <a:spAutoFit/>
            <a:scene3d>
              <a:camera prst="orthographicFront"/>
              <a:lightRig rig="glow" dir="t"/>
            </a:scene3d>
            <a:sp3d extrusionH="57150" contourW="31750">
              <a:bevelT w="38100" h="38100" prst="relaxedInset"/>
              <a:contourClr>
                <a:schemeClr val="accent5">
                  <a:lumMod val="50000"/>
                </a:schemeClr>
              </a:contourClr>
            </a:sp3d>
          </a:bodyPr>
          <a:lstStyle/>
          <a:p>
            <a:pPr algn="ctr"/>
            <a:r>
              <a:rPr lang="ja-JP" altLang="en-US" sz="80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rPr>
              <a:t>災い</a:t>
            </a:r>
            <a:endParaRPr lang="en" sz="8000" b="1" kern="0" spc="-3000" dirty="0">
              <a:ln w="9525">
                <a:noFill/>
                <a:prstDash val="solid"/>
              </a:ln>
              <a:solidFill>
                <a:schemeClr val="accent5">
                  <a:lumMod val="75000"/>
                </a:schemeClr>
              </a:solidFill>
              <a:effectLst>
                <a:outerShdw blurRad="12700" dist="25400" dir="2700000" algn="tl" rotWithShape="0">
                  <a:schemeClr val="accent4">
                    <a:lumMod val="75000"/>
                  </a:schemeClr>
                </a:outerShdw>
              </a:effectLst>
            </a:endParaRPr>
          </a:p>
        </p:txBody>
      </p:sp>
      <p:sp>
        <p:nvSpPr>
          <p:cNvPr id="14" name="CuadroTexto 13">
            <a:extLst>
              <a:ext uri="{FF2B5EF4-FFF2-40B4-BE49-F238E27FC236}">
                <a16:creationId xmlns:a16="http://schemas.microsoft.com/office/drawing/2014/main" id="{B3F0B25D-8EFF-3246-7EBA-08D72A67C7C8}"/>
              </a:ext>
            </a:extLst>
          </p:cNvPr>
          <p:cNvSpPr txBox="1">
            <a:spLocks noGrp="1" noRot="1" noMove="1" noResize="1" noEditPoints="1" noAdjustHandles="1" noChangeArrowheads="1" noChangeShapeType="1"/>
          </p:cNvSpPr>
          <p:nvPr/>
        </p:nvSpPr>
        <p:spPr>
          <a:xfrm>
            <a:off x="0" y="6171493"/>
            <a:ext cx="2554171" cy="707886"/>
          </a:xfrm>
          <a:prstGeom prst="rect">
            <a:avLst/>
          </a:prstGeom>
          <a:noFill/>
        </p:spPr>
        <p:txBody>
          <a:bodyPr wrap="square" rtlCol="0">
            <a:spAutoFit/>
          </a:bodyPr>
          <a:lstStyle/>
          <a:p>
            <a:pPr algn="ctr"/>
            <a:r>
              <a:rPr lang="en-US" altLang="ja-JP" sz="2000" b="1" dirty="0">
                <a:solidFill>
                  <a:schemeClr val="accent5">
                    <a:lumMod val="50000"/>
                  </a:schemeClr>
                </a:solidFill>
                <a:latin typeface="+mn-ea"/>
              </a:rPr>
              <a:t>2025</a:t>
            </a:r>
            <a:r>
              <a:rPr lang="ja-JP" altLang="en-US" sz="2000" b="1" dirty="0">
                <a:solidFill>
                  <a:schemeClr val="accent5">
                    <a:lumMod val="50000"/>
                  </a:schemeClr>
                </a:solidFill>
                <a:latin typeface="+mn-ea"/>
              </a:rPr>
              <a:t>年</a:t>
            </a:r>
            <a:r>
              <a:rPr lang="en-US" altLang="ja-JP" sz="2000" b="1" dirty="0">
                <a:solidFill>
                  <a:schemeClr val="accent5">
                    <a:lumMod val="50000"/>
                  </a:schemeClr>
                </a:solidFill>
                <a:latin typeface="+mn-ea"/>
              </a:rPr>
              <a:t>7</a:t>
            </a:r>
            <a:r>
              <a:rPr lang="ja-JP" altLang="en-US" sz="2000" b="1" dirty="0">
                <a:solidFill>
                  <a:schemeClr val="accent5">
                    <a:lumMod val="50000"/>
                  </a:schemeClr>
                </a:solidFill>
                <a:latin typeface="+mn-ea"/>
              </a:rPr>
              <a:t>月</a:t>
            </a:r>
            <a:r>
              <a:rPr lang="en-US" altLang="ja-JP" sz="2000" b="1" dirty="0">
                <a:solidFill>
                  <a:schemeClr val="accent5">
                    <a:lumMod val="50000"/>
                  </a:schemeClr>
                </a:solidFill>
                <a:latin typeface="+mn-ea"/>
              </a:rPr>
              <a:t>26</a:t>
            </a:r>
            <a:r>
              <a:rPr lang="ja-JP" altLang="en-US" sz="2000" b="1" dirty="0">
                <a:solidFill>
                  <a:schemeClr val="accent5">
                    <a:lumMod val="50000"/>
                  </a:schemeClr>
                </a:solidFill>
                <a:latin typeface="+mn-ea"/>
              </a:rPr>
              <a:t>日</a:t>
            </a:r>
            <a:endParaRPr lang="en-US" altLang="ja-JP" sz="2000" b="1" dirty="0">
              <a:solidFill>
                <a:schemeClr val="accent5">
                  <a:lumMod val="50000"/>
                </a:schemeClr>
              </a:solidFill>
              <a:latin typeface="+mn-ea"/>
            </a:endParaRPr>
          </a:p>
          <a:p>
            <a:pPr algn="ctr"/>
            <a:r>
              <a:rPr lang="ja-JP" altLang="en-US" sz="2000" b="1" dirty="0">
                <a:solidFill>
                  <a:schemeClr val="accent5">
                    <a:lumMod val="50000"/>
                  </a:schemeClr>
                </a:solidFill>
                <a:latin typeface="+mn-ea"/>
              </a:rPr>
              <a:t>第</a:t>
            </a:r>
            <a:r>
              <a:rPr lang="en-US" altLang="ja-JP" sz="2000" b="1" dirty="0">
                <a:solidFill>
                  <a:schemeClr val="accent5">
                    <a:lumMod val="50000"/>
                  </a:schemeClr>
                </a:solidFill>
                <a:latin typeface="+mn-ea"/>
              </a:rPr>
              <a:t>4</a:t>
            </a:r>
            <a:r>
              <a:rPr lang="ja-JP" altLang="en-US" sz="2000" b="1" dirty="0">
                <a:solidFill>
                  <a:schemeClr val="accent5">
                    <a:lumMod val="50000"/>
                  </a:schemeClr>
                </a:solidFill>
                <a:latin typeface="+mn-ea"/>
              </a:rPr>
              <a:t>課</a:t>
            </a:r>
            <a:endParaRPr lang="en" sz="2000" b="1" dirty="0">
              <a:solidFill>
                <a:schemeClr val="accent5">
                  <a:lumMod val="50000"/>
                </a:schemeClr>
              </a:solidFill>
              <a:latin typeface="+mn-ea"/>
            </a:endParaRPr>
          </a:p>
        </p:txBody>
      </p:sp>
    </p:spTree>
    <p:extLst>
      <p:ext uri="{BB962C8B-B14F-4D97-AF65-F5344CB8AC3E}">
        <p14:creationId xmlns:p14="http://schemas.microsoft.com/office/powerpoint/2010/main" val="42260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648954-9D07-68FA-50A4-B6CB4B2810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0E68AFB-7452-E282-0EFE-15C2B4C23C18}"/>
              </a:ext>
            </a:extLst>
          </p:cNvPr>
          <p:cNvSpPr txBox="1"/>
          <p:nvPr/>
        </p:nvSpPr>
        <p:spPr>
          <a:xfrm>
            <a:off x="798898" y="1638755"/>
            <a:ext cx="10818795" cy="5078313"/>
          </a:xfrm>
          <a:prstGeom prst="rect">
            <a:avLst/>
          </a:prstGeom>
          <a:noFill/>
        </p:spPr>
        <p:txBody>
          <a:bodyPr wrap="square">
            <a:spAutoFit/>
          </a:bodyPr>
          <a:lstStyle/>
          <a:p>
            <a:pPr>
              <a:spcBef>
                <a:spcPts val="600"/>
              </a:spcBef>
            </a:pPr>
            <a:r>
              <a:rPr lang="ja-JP" altLang="en-US" sz="3600" b="1" dirty="0">
                <a:latin typeface="Constantia" panose="02030602050306030303" pitchFamily="18" charset="0"/>
              </a:rPr>
              <a:t>「しかし、天の神の力と威厳が新たに示される　　たびに、王の頑なさは増し、神の矢筒から最後の　慈悲の矢が放たれるまで続いた。その時、王は　　自らの執拗な抵抗によって完全に硬化した。　　　ファラオは強情さを蒔き、その性格の中で同じ　　収穫を得た。彼は頑迷と偏見に閉ざされ、聖霊が　彼の心に近づくことができなかったからである。ファラオは、自分の不信仰と心の固さに見放されていた。」</a:t>
            </a:r>
            <a:endParaRPr lang="en"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61AE1EA3-C854-4738-445B-9DEB6A485FB8}"/>
              </a:ext>
            </a:extLst>
          </p:cNvPr>
          <p:cNvSpPr txBox="1"/>
          <p:nvPr/>
        </p:nvSpPr>
        <p:spPr>
          <a:xfrm>
            <a:off x="2980267" y="530180"/>
            <a:ext cx="6756400" cy="369332"/>
          </a:xfrm>
          <a:prstGeom prst="rect">
            <a:avLst/>
          </a:prstGeom>
          <a:noFill/>
        </p:spPr>
        <p:txBody>
          <a:bodyPr wrap="square" rtlCol="0">
            <a:spAutoFit/>
          </a:bodyPr>
          <a:lstStyle/>
          <a:p>
            <a:pPr algn="ctr"/>
            <a:r>
              <a:rPr lang="en" b="1" dirty="0"/>
              <a:t>EGW ( </a:t>
            </a:r>
            <a:r>
              <a:rPr lang="en" b="1" noProof="0" dirty="0"/>
              <a:t>The Review and Herald </a:t>
            </a:r>
            <a:r>
              <a:rPr lang="en" b="1" dirty="0"/>
              <a:t>, February 17, 1891)</a:t>
            </a:r>
            <a:r>
              <a:rPr lang="ja-JP" altLang="en-US" b="1" dirty="0"/>
              <a:t>（非公式訳）</a:t>
            </a:r>
            <a:endParaRPr lang="en" b="1" dirty="0"/>
          </a:p>
        </p:txBody>
      </p:sp>
    </p:spTree>
    <p:extLst>
      <p:ext uri="{BB962C8B-B14F-4D97-AF65-F5344CB8AC3E}">
        <p14:creationId xmlns:p14="http://schemas.microsoft.com/office/powerpoint/2010/main" val="34322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7B20BA9-1DFE-768A-8ED1-97BD54F7597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462C098-87EF-3D43-0109-CB53CF601837}"/>
              </a:ext>
            </a:extLst>
          </p:cNvPr>
          <p:cNvSpPr txBox="1"/>
          <p:nvPr/>
        </p:nvSpPr>
        <p:spPr>
          <a:xfrm>
            <a:off x="3541048" y="2282094"/>
            <a:ext cx="4952588" cy="2077720"/>
          </a:xfrm>
          <a:prstGeom prst="rect">
            <a:avLst/>
          </a:prstGeom>
          <a:noFill/>
          <a:effectLst>
            <a:outerShdw blurRad="50800" dist="152400" dir="13500000" algn="br" rotWithShape="0">
              <a:srgbClr val="1DB4FF">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ja-JP" altLang="en-US" sz="6000" b="1" dirty="0">
                <a:ln/>
                <a:solidFill>
                  <a:srgbClr val="006699"/>
                </a:solidFill>
                <a:effectLst>
                  <a:outerShdw blurRad="50800" dist="76200" dir="13500000" algn="br" rotWithShape="0">
                    <a:srgbClr val="004364">
                      <a:alpha val="40000"/>
                    </a:srgbClr>
                  </a:outerShdw>
                </a:effectLst>
              </a:rPr>
              <a:t>災い</a:t>
            </a:r>
            <a:endParaRPr lang="en" sz="6000" b="1" dirty="0">
              <a:ln/>
              <a:solidFill>
                <a:srgbClr val="006699"/>
              </a:solidFill>
              <a:effectLst>
                <a:outerShdw blurRad="50800" dist="76200" dir="13500000" algn="br" rotWithShape="0">
                  <a:srgbClr val="004364">
                    <a:alpha val="40000"/>
                  </a:srgbClr>
                </a:outerShdw>
              </a:effectLst>
            </a:endParaRPr>
          </a:p>
        </p:txBody>
      </p:sp>
      <p:pic>
        <p:nvPicPr>
          <p:cNvPr id="10" name="Imagen 9" descr="Imagen que contiene agua, tabla, parado, pareja&#10;&#10;El contenido generado por IA puede ser incorrecto.">
            <a:extLst>
              <a:ext uri="{FF2B5EF4-FFF2-40B4-BE49-F238E27FC236}">
                <a16:creationId xmlns:a16="http://schemas.microsoft.com/office/drawing/2014/main" id="{6DF10C50-14D6-EA3C-4B47-D1E458DEFDA1}"/>
              </a:ext>
            </a:extLst>
          </p:cNvPr>
          <p:cNvPicPr>
            <a:picLocks noChangeAspect="1"/>
          </p:cNvPicPr>
          <p:nvPr/>
        </p:nvPicPr>
        <p:blipFill>
          <a:blip r:embed="rId3" cstate="email">
            <a:extLst>
              <a:ext uri="{28A0092B-C50C-407E-A947-70E740481C1C}">
                <a14:useLocalDpi xmlns:a14="http://schemas.microsoft.com/office/drawing/2010/main"/>
              </a:ext>
            </a:extLst>
          </a:blip>
          <a:srcRect l="-2"/>
          <a:stretch>
            <a:fillRect/>
          </a:stretch>
        </p:blipFill>
        <p:spPr>
          <a:xfrm>
            <a:off x="161192" y="182127"/>
            <a:ext cx="2434524" cy="6493747"/>
          </a:xfrm>
          <a:prstGeom prst="rect">
            <a:avLst/>
          </a:prstGeom>
          <a:ln>
            <a:noFill/>
          </a:ln>
          <a:effectLst>
            <a:softEdge rad="112500"/>
          </a:effectLst>
        </p:spPr>
      </p:pic>
      <p:pic>
        <p:nvPicPr>
          <p:cNvPr id="11" name="Imagen 10" descr="Imagen que contiene agua, tabla, parado, pareja&#10;&#10;El contenido generado por IA puede ser incorrecto.">
            <a:extLst>
              <a:ext uri="{FF2B5EF4-FFF2-40B4-BE49-F238E27FC236}">
                <a16:creationId xmlns:a16="http://schemas.microsoft.com/office/drawing/2014/main" id="{B424D368-F74F-B140-5673-B4D7142C434F}"/>
              </a:ext>
            </a:extLst>
          </p:cNvPr>
          <p:cNvPicPr>
            <a:picLocks noChangeAspect="1"/>
          </p:cNvPicPr>
          <p:nvPr/>
        </p:nvPicPr>
        <p:blipFill>
          <a:blip r:embed="rId4" cstate="email">
            <a:extLst>
              <a:ext uri="{28A0092B-C50C-407E-A947-70E740481C1C}">
                <a14:useLocalDpi xmlns:a14="http://schemas.microsoft.com/office/drawing/2010/main"/>
              </a:ext>
            </a:extLst>
          </a:blip>
          <a:srcRect r="-2"/>
          <a:stretch>
            <a:fillRect/>
          </a:stretch>
        </p:blipFill>
        <p:spPr>
          <a:xfrm>
            <a:off x="9438969" y="182127"/>
            <a:ext cx="2591840" cy="6493747"/>
          </a:xfrm>
          <a:prstGeom prst="rect">
            <a:avLst/>
          </a:prstGeom>
          <a:ln>
            <a:noFill/>
          </a:ln>
          <a:effectLst>
            <a:softEdge rad="112500"/>
          </a:effectLst>
        </p:spPr>
      </p:pic>
    </p:spTree>
    <p:extLst>
      <p:ext uri="{BB962C8B-B14F-4D97-AF65-F5344CB8AC3E}">
        <p14:creationId xmlns:p14="http://schemas.microsoft.com/office/powerpoint/2010/main" val="43832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0755492-204D-1C05-ADBD-79B73F183B8D}"/>
              </a:ext>
            </a:extLst>
          </p:cNvPr>
          <p:cNvSpPr txBox="1"/>
          <p:nvPr/>
        </p:nvSpPr>
        <p:spPr>
          <a:xfrm>
            <a:off x="690563" y="676186"/>
            <a:ext cx="10524514" cy="646331"/>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ja-JP" altLang="en-US" b="1" dirty="0">
                <a:solidFill>
                  <a:srgbClr val="C00000"/>
                </a:solidFill>
                <a:latin typeface="Comic Sans MS" panose="030F0702030302020204" pitchFamily="66" charset="0"/>
              </a:rPr>
              <a:t>主はこう仰せられます、「これによってわたしが主であることを、あなたは知るでしょう。　見よ、わたしが手にあるつえでナイル川の水を打つと、それは血に変るであろう。</a:t>
            </a:r>
            <a:r>
              <a:rPr lang="en" sz="1400" b="1" dirty="0">
                <a:solidFill>
                  <a:srgbClr val="C00000"/>
                </a:solidFill>
                <a:latin typeface="Comic Sans MS" panose="030F0702030302020204" pitchFamily="66" charset="0"/>
              </a:rPr>
              <a:t>(</a:t>
            </a:r>
            <a:r>
              <a:rPr lang="ja-JP" altLang="en-US" sz="1400" b="1" dirty="0">
                <a:solidFill>
                  <a:srgbClr val="C00000"/>
                </a:solidFill>
                <a:latin typeface="Comic Sans MS" panose="030F0702030302020204" pitchFamily="66" charset="0"/>
              </a:rPr>
              <a:t>出エジプト記</a:t>
            </a:r>
            <a:r>
              <a:rPr lang="en" sz="1400" b="1" dirty="0">
                <a:solidFill>
                  <a:srgbClr val="C00000"/>
                </a:solidFill>
                <a:latin typeface="Comic Sans MS" panose="030F0702030302020204" pitchFamily="66" charset="0"/>
              </a:rPr>
              <a:t> 7:17)</a:t>
            </a:r>
          </a:p>
        </p:txBody>
      </p:sp>
      <p:sp>
        <p:nvSpPr>
          <p:cNvPr id="6" name="CuadroTexto 5">
            <a:extLst>
              <a:ext uri="{FF2B5EF4-FFF2-40B4-BE49-F238E27FC236}">
                <a16:creationId xmlns:a16="http://schemas.microsoft.com/office/drawing/2014/main" id="{E9132D8B-2616-0037-BF4D-5653E0A3534D}"/>
              </a:ext>
            </a:extLst>
          </p:cNvPr>
          <p:cNvSpPr txBox="1"/>
          <p:nvPr/>
        </p:nvSpPr>
        <p:spPr>
          <a:xfrm>
            <a:off x="1" y="-57750"/>
            <a:ext cx="12191998" cy="769441"/>
          </a:xfrm>
          <a:prstGeom prst="rect">
            <a:avLst/>
          </a:prstGeom>
          <a:noFill/>
        </p:spPr>
        <p:txBody>
          <a:bodyPr wrap="square" rtlCol="0">
            <a:spAutoFit/>
          </a:bodyPr>
          <a:lstStyle/>
          <a:p>
            <a:pPr algn="ct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最初の</a:t>
            </a:r>
            <a:r>
              <a:rPr lang="en-US"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3</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つの災い</a:t>
            </a:r>
            <a:r>
              <a:rPr lang="e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軽度な</a:t>
            </a:r>
            <a:r>
              <a:rPr lang="e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 </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血</a:t>
            </a:r>
            <a:endParaRPr lang="en"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endParaRPr>
          </a:p>
        </p:txBody>
      </p:sp>
      <p:sp>
        <p:nvSpPr>
          <p:cNvPr id="10" name="CuadroTexto 9">
            <a:extLst>
              <a:ext uri="{FF2B5EF4-FFF2-40B4-BE49-F238E27FC236}">
                <a16:creationId xmlns:a16="http://schemas.microsoft.com/office/drawing/2014/main" id="{19FE6557-F4DD-5E64-BA32-759560EAEA40}"/>
              </a:ext>
            </a:extLst>
          </p:cNvPr>
          <p:cNvSpPr txBox="1"/>
          <p:nvPr/>
        </p:nvSpPr>
        <p:spPr>
          <a:xfrm>
            <a:off x="395287" y="4229087"/>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C00000"/>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C00000"/>
                </a:solidFill>
                <a:effectLst/>
                <a:uLnTx/>
                <a:uFillTx/>
                <a:latin typeface="Aptos" panose="02110004020202020204"/>
                <a:ea typeface="+mn-ea"/>
                <a:cs typeface="+mn-cs"/>
              </a:rPr>
              <a:t> 7:14-25</a:t>
            </a:r>
          </a:p>
        </p:txBody>
      </p:sp>
      <p:graphicFrame>
        <p:nvGraphicFramePr>
          <p:cNvPr id="13" name="Diagrama 12">
            <a:extLst>
              <a:ext uri="{FF2B5EF4-FFF2-40B4-BE49-F238E27FC236}">
                <a16:creationId xmlns:a16="http://schemas.microsoft.com/office/drawing/2014/main" id="{CC9BC21C-4F62-D018-51DC-C1F4EC9ECA1E}"/>
              </a:ext>
            </a:extLst>
          </p:cNvPr>
          <p:cNvGraphicFramePr/>
          <p:nvPr>
            <p:extLst>
              <p:ext uri="{D42A27DB-BD31-4B8C-83A1-F6EECF244321}">
                <p14:modId xmlns:p14="http://schemas.microsoft.com/office/powerpoint/2010/main" val="2350454473"/>
              </p:ext>
            </p:extLst>
          </p:nvPr>
        </p:nvGraphicFramePr>
        <p:xfrm>
          <a:off x="395287" y="1619250"/>
          <a:ext cx="2957513" cy="2354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Imagen 14" descr="Un grupo de personas junto a un cuerpo de agua junto a un caballo&#10;&#10;El contenido generado por IA puede ser incorrecto.">
            <a:extLst>
              <a:ext uri="{FF2B5EF4-FFF2-40B4-BE49-F238E27FC236}">
                <a16:creationId xmlns:a16="http://schemas.microsoft.com/office/drawing/2014/main" id="{5E31FE68-9DF5-C985-E372-5F873ADC95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8442964-3B70-F5C5-6321-7BC287B788F0}"/>
              </a:ext>
            </a:extLst>
          </p:cNvPr>
          <p:cNvSpPr txBox="1"/>
          <p:nvPr/>
        </p:nvSpPr>
        <p:spPr>
          <a:xfrm>
            <a:off x="198162" y="4715166"/>
            <a:ext cx="4075661" cy="1846659"/>
          </a:xfrm>
          <a:prstGeom prst="rect">
            <a:avLst/>
          </a:prstGeom>
          <a:noFill/>
        </p:spPr>
        <p:txBody>
          <a:bodyPr wrap="square">
            <a:spAutoFit/>
          </a:bodyPr>
          <a:lstStyle/>
          <a:p>
            <a:pPr lvl="0">
              <a:spcBef>
                <a:spcPts val="600"/>
              </a:spcBef>
              <a:defRPr/>
            </a:pPr>
            <a:r>
              <a:rPr lang="ja-JP" altLang="en-US" sz="1900" b="1" dirty="0">
                <a:solidFill>
                  <a:prstClr val="black"/>
                </a:solidFill>
              </a:rPr>
              <a:t>ナイル川の氾濫はエジプトに生命を与えた。 しかし、誰が水源を　　作ったのだろうか？ 魔術師たちも水を血のように見せかけることは　できたが、神が変えた血を水に　　戻すことはできなかった。</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873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CFD62EA-3F7A-9522-934C-608CD685BE2E}"/>
            </a:ext>
          </a:extLst>
        </p:cNvPr>
        <p:cNvGrpSpPr/>
        <p:nvPr/>
      </p:nvGrpSpPr>
      <p:grpSpPr>
        <a:xfrm>
          <a:off x="0" y="0"/>
          <a:ext cx="0" cy="0"/>
          <a:chOff x="0" y="0"/>
          <a:chExt cx="0" cy="0"/>
        </a:xfrm>
      </p:grpSpPr>
      <p:pic>
        <p:nvPicPr>
          <p:cNvPr id="3" name="Imagen 2" descr="Imagen que contiene agua, mujer, hombre, parado&#10;&#10;El contenido generado por IA puede ser incorrecto.">
            <a:extLst>
              <a:ext uri="{FF2B5EF4-FFF2-40B4-BE49-F238E27FC236}">
                <a16:creationId xmlns:a16="http://schemas.microsoft.com/office/drawing/2014/main" id="{9901A5B1-02F2-8EDE-C518-FA3EB6317D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902649" y="1571125"/>
            <a:ext cx="672730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05E0B570-BB3B-5613-4892-6123BC68514A}"/>
              </a:ext>
            </a:extLst>
          </p:cNvPr>
          <p:cNvSpPr txBox="1"/>
          <p:nvPr/>
        </p:nvSpPr>
        <p:spPr>
          <a:xfrm>
            <a:off x="244286" y="676186"/>
            <a:ext cx="11705438" cy="707886"/>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ja-JP" altLang="en-US" sz="2000" b="1" dirty="0">
                <a:solidFill>
                  <a:srgbClr val="438E67"/>
                </a:solidFill>
                <a:latin typeface="+mn-ea"/>
              </a:rPr>
              <a:t>主はモーセに言われた、「あなたはアロンに言いなさい、</a:t>
            </a:r>
            <a:r>
              <a:rPr lang="en-US" altLang="ja-JP" sz="2000" b="1" dirty="0">
                <a:solidFill>
                  <a:srgbClr val="438E67"/>
                </a:solidFill>
                <a:latin typeface="+mn-ea"/>
              </a:rPr>
              <a:t>『</a:t>
            </a:r>
            <a:r>
              <a:rPr lang="ja-JP" altLang="en-US" sz="2000" b="1" dirty="0">
                <a:solidFill>
                  <a:srgbClr val="438E67"/>
                </a:solidFill>
                <a:latin typeface="+mn-ea"/>
              </a:rPr>
              <a:t>つえを持って、手を川の上、流れの上、、池の上にさし伸べ、かえるをエジプトの地にのぼらせなさい</a:t>
            </a:r>
            <a:r>
              <a:rPr lang="en-US" altLang="ja-JP" sz="2000" b="1" dirty="0">
                <a:solidFill>
                  <a:srgbClr val="438E67"/>
                </a:solidFill>
                <a:latin typeface="+mn-ea"/>
              </a:rPr>
              <a:t>』</a:t>
            </a:r>
            <a:r>
              <a:rPr lang="ja-JP" altLang="en-US" sz="2000" b="1" dirty="0">
                <a:solidFill>
                  <a:srgbClr val="438E67"/>
                </a:solidFill>
                <a:latin typeface="+mn-ea"/>
              </a:rPr>
              <a:t>と」。</a:t>
            </a:r>
            <a:r>
              <a:rPr lang="en" sz="2000" b="1" dirty="0">
                <a:solidFill>
                  <a:srgbClr val="438E67"/>
                </a:solidFill>
                <a:latin typeface="+mn-ea"/>
              </a:rPr>
              <a:t>(</a:t>
            </a:r>
            <a:r>
              <a:rPr lang="ja-JP" altLang="en-US" sz="2000" b="1" dirty="0">
                <a:solidFill>
                  <a:srgbClr val="438E67"/>
                </a:solidFill>
                <a:latin typeface="+mn-ea"/>
              </a:rPr>
              <a:t>出エジプト記</a:t>
            </a:r>
            <a:r>
              <a:rPr lang="en" sz="2000" b="1" dirty="0">
                <a:solidFill>
                  <a:srgbClr val="438E67"/>
                </a:solidFill>
                <a:latin typeface="+mn-ea"/>
              </a:rPr>
              <a:t> 8:5)</a:t>
            </a:r>
            <a:endParaRPr lang="es-ES" sz="2000" b="1" dirty="0">
              <a:solidFill>
                <a:srgbClr val="438E67"/>
              </a:solidFill>
              <a:latin typeface="+mn-ea"/>
            </a:endParaRPr>
          </a:p>
        </p:txBody>
      </p:sp>
      <p:sp>
        <p:nvSpPr>
          <p:cNvPr id="6" name="CuadroTexto 5">
            <a:extLst>
              <a:ext uri="{FF2B5EF4-FFF2-40B4-BE49-F238E27FC236}">
                <a16:creationId xmlns:a16="http://schemas.microsoft.com/office/drawing/2014/main" id="{E9D55EC0-9B0A-02D5-85F0-A6A8270B6382}"/>
              </a:ext>
            </a:extLst>
          </p:cNvPr>
          <p:cNvSpPr txBox="1"/>
          <p:nvPr/>
        </p:nvSpPr>
        <p:spPr>
          <a:xfrm>
            <a:off x="1" y="-57750"/>
            <a:ext cx="12191998" cy="769441"/>
          </a:xfrm>
          <a:prstGeom prst="rect">
            <a:avLst/>
          </a:prstGeom>
          <a:noFill/>
        </p:spPr>
        <p:txBody>
          <a:bodyPr wrap="square" rtlCol="0">
            <a:spAutoFit/>
          </a:bodyPr>
          <a:lstStyle/>
          <a:p>
            <a:pPr algn="ct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最初の</a:t>
            </a:r>
            <a:r>
              <a:rPr lang="en-US"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3</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つの災い</a:t>
            </a:r>
            <a:r>
              <a:rPr lang="en"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軽度な</a:t>
            </a:r>
            <a:r>
              <a:rPr lang="en"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 </a:t>
            </a:r>
            <a:r>
              <a:rPr lang="ja-JP" altLang="en-US"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rPr>
              <a:t>カエル</a:t>
            </a:r>
            <a:endParaRPr lang="en" sz="4400" b="1" dirty="0">
              <a:ln w="10160">
                <a:solidFill>
                  <a:schemeClr val="accent3"/>
                </a:solidFill>
                <a:prstDash val="solid"/>
              </a:ln>
              <a:solidFill>
                <a:srgbClr val="E8F4EE"/>
              </a:solidFill>
              <a:effectLst>
                <a:outerShdw blurRad="38100" dist="22860" dir="5400000" algn="tl" rotWithShape="0">
                  <a:srgbClr val="000000">
                    <a:alpha val="30000"/>
                  </a:srgbClr>
                </a:outerShdw>
              </a:effectLst>
            </a:endParaRPr>
          </a:p>
        </p:txBody>
      </p:sp>
      <p:sp>
        <p:nvSpPr>
          <p:cNvPr id="10" name="CuadroTexto 9">
            <a:extLst>
              <a:ext uri="{FF2B5EF4-FFF2-40B4-BE49-F238E27FC236}">
                <a16:creationId xmlns:a16="http://schemas.microsoft.com/office/drawing/2014/main" id="{7134BDEF-044F-59C4-A4D9-BE0888357CDF}"/>
              </a:ext>
            </a:extLst>
          </p:cNvPr>
          <p:cNvSpPr txBox="1"/>
          <p:nvPr/>
        </p:nvSpPr>
        <p:spPr>
          <a:xfrm>
            <a:off x="244285" y="4964697"/>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438E67"/>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438E67"/>
                </a:solidFill>
                <a:effectLst/>
                <a:uLnTx/>
                <a:uFillTx/>
                <a:latin typeface="Aptos" panose="02110004020202020204"/>
                <a:ea typeface="+mn-ea"/>
                <a:cs typeface="+mn-cs"/>
              </a:rPr>
              <a:t> 8:1-15</a:t>
            </a:r>
          </a:p>
        </p:txBody>
      </p:sp>
      <p:graphicFrame>
        <p:nvGraphicFramePr>
          <p:cNvPr id="13" name="Diagrama 12">
            <a:extLst>
              <a:ext uri="{FF2B5EF4-FFF2-40B4-BE49-F238E27FC236}">
                <a16:creationId xmlns:a16="http://schemas.microsoft.com/office/drawing/2014/main" id="{DADAB16B-03A2-8460-F132-DD87BE7ADCDE}"/>
              </a:ext>
            </a:extLst>
          </p:cNvPr>
          <p:cNvGraphicFramePr/>
          <p:nvPr>
            <p:extLst>
              <p:ext uri="{D42A27DB-BD31-4B8C-83A1-F6EECF244321}">
                <p14:modId xmlns:p14="http://schemas.microsoft.com/office/powerpoint/2010/main" val="4237921507"/>
              </p:ext>
            </p:extLst>
          </p:nvPr>
        </p:nvGraphicFramePr>
        <p:xfrm>
          <a:off x="244285" y="1693248"/>
          <a:ext cx="3887955" cy="2922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E9EAA392-0F05-BF9A-80A8-579DBCF35417}"/>
              </a:ext>
            </a:extLst>
          </p:cNvPr>
          <p:cNvSpPr txBox="1"/>
          <p:nvPr/>
        </p:nvSpPr>
        <p:spPr>
          <a:xfrm>
            <a:off x="134869" y="5510638"/>
            <a:ext cx="4658364" cy="677108"/>
          </a:xfrm>
          <a:prstGeom prst="rect">
            <a:avLst/>
          </a:prstGeom>
          <a:noFill/>
        </p:spPr>
        <p:txBody>
          <a:bodyPr wrap="square">
            <a:spAutoFit/>
          </a:bodyPr>
          <a:lstStyle/>
          <a:p>
            <a:pPr lvl="0">
              <a:spcBef>
                <a:spcPts val="600"/>
              </a:spcBef>
              <a:defRPr/>
            </a:pPr>
            <a:r>
              <a:rPr lang="ja-JP" altLang="en-US" sz="1900" b="1" dirty="0">
                <a:solidFill>
                  <a:prstClr val="black"/>
                </a:solidFill>
              </a:rPr>
              <a:t>魔術師たちは再び疫病を真似しましたが、それを止めることができませんでした。</a:t>
            </a:r>
            <a:endParaRPr kumimoji="0" lang="en" sz="19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217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9FA7A1-892E-9A9A-CA21-92B131DFB835}"/>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EE050054-4EDD-697E-D20A-CDE4BDD4455F}"/>
              </a:ext>
            </a:extLst>
          </p:cNvPr>
          <p:cNvSpPr txBox="1"/>
          <p:nvPr/>
        </p:nvSpPr>
        <p:spPr>
          <a:xfrm>
            <a:off x="395286" y="676186"/>
            <a:ext cx="11390314" cy="707886"/>
          </a:xfrm>
          <a:prstGeom prst="rect">
            <a:avLst/>
          </a:prstGeom>
          <a:solidFill>
            <a:schemeClr val="bg1"/>
          </a:solidFill>
          <a:ln>
            <a:solidFill>
              <a:schemeClr val="accent3"/>
            </a:solidFill>
          </a:ln>
          <a:effectLst>
            <a:outerShdw blurRad="50800" dist="38100" dir="5400000" algn="t"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ja-JP" altLang="en-US" sz="2000" b="1" dirty="0">
                <a:solidFill>
                  <a:srgbClr val="8E7144"/>
                </a:solidFill>
                <a:latin typeface="+mn-ea"/>
              </a:rPr>
              <a:t>主はモーセに言われた、「あなたはアロンに言いなさい、</a:t>
            </a:r>
            <a:r>
              <a:rPr lang="en-US" altLang="ja-JP" sz="2000" b="1" dirty="0">
                <a:solidFill>
                  <a:srgbClr val="8E7144"/>
                </a:solidFill>
                <a:latin typeface="+mn-ea"/>
              </a:rPr>
              <a:t>『</a:t>
            </a:r>
            <a:r>
              <a:rPr lang="ja-JP" altLang="en-US" sz="2000" b="1" dirty="0">
                <a:solidFill>
                  <a:srgbClr val="8E7144"/>
                </a:solidFill>
                <a:latin typeface="+mn-ea"/>
              </a:rPr>
              <a:t>あなたのつえをさし伸べて地のちりを打ち、それをエジプトの全国にわたって、ぶよとならせなさい</a:t>
            </a:r>
            <a:r>
              <a:rPr lang="en-US" altLang="ja-JP" sz="2000" b="1" dirty="0">
                <a:solidFill>
                  <a:srgbClr val="8E7144"/>
                </a:solidFill>
                <a:latin typeface="+mn-ea"/>
              </a:rPr>
              <a:t>』</a:t>
            </a:r>
            <a:r>
              <a:rPr lang="ja-JP" altLang="en-US" sz="2000" b="1" dirty="0">
                <a:solidFill>
                  <a:srgbClr val="8E7144"/>
                </a:solidFill>
                <a:latin typeface="+mn-ea"/>
              </a:rPr>
              <a:t>と」。</a:t>
            </a:r>
            <a:r>
              <a:rPr lang="en" sz="2000" b="1" dirty="0">
                <a:solidFill>
                  <a:srgbClr val="8E7144"/>
                </a:solidFill>
                <a:latin typeface="+mn-ea"/>
              </a:rPr>
              <a:t>(</a:t>
            </a:r>
            <a:r>
              <a:rPr lang="ja-JP" altLang="en-US" sz="2000" b="1" dirty="0">
                <a:solidFill>
                  <a:srgbClr val="8E7144"/>
                </a:solidFill>
                <a:latin typeface="+mn-ea"/>
              </a:rPr>
              <a:t>出エジプト記</a:t>
            </a:r>
            <a:r>
              <a:rPr lang="en" sz="2000" b="1" dirty="0">
                <a:solidFill>
                  <a:srgbClr val="8E7144"/>
                </a:solidFill>
                <a:latin typeface="+mn-ea"/>
              </a:rPr>
              <a:t> 8:16)</a:t>
            </a:r>
            <a:endParaRPr lang="es-ES" sz="2000" b="1" dirty="0">
              <a:solidFill>
                <a:srgbClr val="8E7144"/>
              </a:solidFill>
              <a:latin typeface="+mn-ea"/>
            </a:endParaRPr>
          </a:p>
        </p:txBody>
      </p:sp>
      <p:sp>
        <p:nvSpPr>
          <p:cNvPr id="6" name="CuadroTexto 5">
            <a:extLst>
              <a:ext uri="{FF2B5EF4-FFF2-40B4-BE49-F238E27FC236}">
                <a16:creationId xmlns:a16="http://schemas.microsoft.com/office/drawing/2014/main" id="{88723346-4315-F375-8098-6C594C01D621}"/>
              </a:ext>
            </a:extLst>
          </p:cNvPr>
          <p:cNvSpPr txBox="1"/>
          <p:nvPr/>
        </p:nvSpPr>
        <p:spPr>
          <a:xfrm>
            <a:off x="1" y="-57750"/>
            <a:ext cx="12191998" cy="769441"/>
          </a:xfrm>
          <a:prstGeom prst="rect">
            <a:avLst/>
          </a:prstGeom>
          <a:noFill/>
        </p:spPr>
        <p:txBody>
          <a:bodyPr wrap="square" rtlCol="0">
            <a:spAutoFit/>
          </a:bodyPr>
          <a:lstStyle/>
          <a:p>
            <a:pPr algn="ct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最初の</a:t>
            </a:r>
            <a:r>
              <a:rPr lang="en-US"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3</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つの災い</a:t>
            </a:r>
            <a:r>
              <a:rPr lang="en"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a:t>
            </a:r>
            <a:r>
              <a:rPr lang="ja-JP" altLang="en-US"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軽度な</a:t>
            </a:r>
            <a:r>
              <a:rPr lang="en" altLang="ja-JP" sz="4400" b="1" dirty="0">
                <a:ln w="10160">
                  <a:solidFill>
                    <a:schemeClr val="accent3"/>
                  </a:solidFill>
                  <a:prstDash val="solid"/>
                </a:ln>
                <a:solidFill>
                  <a:srgbClr val="FFE9E5"/>
                </a:solidFill>
                <a:effectLst>
                  <a:outerShdw blurRad="38100" dist="22860" dir="5400000" algn="tl" rotWithShape="0">
                    <a:srgbClr val="000000">
                      <a:alpha val="30000"/>
                    </a:srgbClr>
                  </a:outerShdw>
                </a:effectLst>
              </a:rPr>
              <a:t>): </a:t>
            </a:r>
            <a:r>
              <a:rPr lang="ja-JP" altLang="en-US" sz="4000" b="1" dirty="0">
                <a:ln w="10160">
                  <a:solidFill>
                    <a:schemeClr val="accent3"/>
                  </a:solidFill>
                  <a:prstDash val="solid"/>
                </a:ln>
                <a:solidFill>
                  <a:srgbClr val="F1ECE3"/>
                </a:solidFill>
                <a:effectLst>
                  <a:outerShdw blurRad="38100" dist="22860" dir="5400000" algn="tl" rotWithShape="0">
                    <a:srgbClr val="000000">
                      <a:alpha val="30000"/>
                    </a:srgbClr>
                  </a:outerShdw>
                </a:effectLst>
              </a:rPr>
              <a:t>シラミ・ダニ</a:t>
            </a:r>
            <a:endParaRPr lang="en" sz="4000" b="1" dirty="0">
              <a:ln w="10160">
                <a:solidFill>
                  <a:schemeClr val="accent3"/>
                </a:solidFill>
                <a:prstDash val="solid"/>
              </a:ln>
              <a:solidFill>
                <a:srgbClr val="F1ECE3"/>
              </a:solidFill>
              <a:effectLst>
                <a:outerShdw blurRad="38100" dist="22860" dir="5400000" algn="tl" rotWithShape="0">
                  <a:srgbClr val="000000">
                    <a:alpha val="30000"/>
                  </a:srgbClr>
                </a:outerShdw>
              </a:effectLst>
            </a:endParaRPr>
          </a:p>
        </p:txBody>
      </p:sp>
      <p:sp>
        <p:nvSpPr>
          <p:cNvPr id="10" name="CuadroTexto 9">
            <a:extLst>
              <a:ext uri="{FF2B5EF4-FFF2-40B4-BE49-F238E27FC236}">
                <a16:creationId xmlns:a16="http://schemas.microsoft.com/office/drawing/2014/main" id="{F5882452-A1BB-CDFF-EBB7-E4DF8F2B3A6E}"/>
              </a:ext>
            </a:extLst>
          </p:cNvPr>
          <p:cNvSpPr txBox="1"/>
          <p:nvPr/>
        </p:nvSpPr>
        <p:spPr>
          <a:xfrm>
            <a:off x="101701" y="4262908"/>
            <a:ext cx="36814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8E7144"/>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8E7144"/>
                </a:solidFill>
                <a:effectLst/>
                <a:uLnTx/>
                <a:uFillTx/>
                <a:latin typeface="Aptos" panose="02110004020202020204"/>
                <a:ea typeface="+mn-ea"/>
                <a:cs typeface="+mn-cs"/>
              </a:rPr>
              <a:t> 8:16-19</a:t>
            </a:r>
          </a:p>
        </p:txBody>
      </p:sp>
      <p:graphicFrame>
        <p:nvGraphicFramePr>
          <p:cNvPr id="13" name="Diagrama 12">
            <a:extLst>
              <a:ext uri="{FF2B5EF4-FFF2-40B4-BE49-F238E27FC236}">
                <a16:creationId xmlns:a16="http://schemas.microsoft.com/office/drawing/2014/main" id="{4D700DBF-50D2-13C5-E182-C50A828705F1}"/>
              </a:ext>
            </a:extLst>
          </p:cNvPr>
          <p:cNvGraphicFramePr/>
          <p:nvPr>
            <p:extLst>
              <p:ext uri="{D42A27DB-BD31-4B8C-83A1-F6EECF244321}">
                <p14:modId xmlns:p14="http://schemas.microsoft.com/office/powerpoint/2010/main" val="3400267539"/>
              </p:ext>
            </p:extLst>
          </p:nvPr>
        </p:nvGraphicFramePr>
        <p:xfrm>
          <a:off x="395286" y="161925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n 14">
            <a:extLst>
              <a:ext uri="{FF2B5EF4-FFF2-40B4-BE49-F238E27FC236}">
                <a16:creationId xmlns:a16="http://schemas.microsoft.com/office/drawing/2014/main" id="{282CC8B4-E755-BE1B-BBB3-FDB5BC65F0A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470948" y="1580750"/>
            <a:ext cx="7476767" cy="497205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64127C96-E1BE-5DD9-A9C6-CA935802D497}"/>
              </a:ext>
            </a:extLst>
          </p:cNvPr>
          <p:cNvSpPr txBox="1"/>
          <p:nvPr/>
        </p:nvSpPr>
        <p:spPr>
          <a:xfrm>
            <a:off x="168405" y="4754036"/>
            <a:ext cx="4235837" cy="1554272"/>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土の塵から命を創造する？</a:t>
            </a:r>
            <a:r>
              <a:rPr lang="ja-JP" altLang="en-US" b="1" dirty="0">
                <a:solidFill>
                  <a:prstClr val="black"/>
                </a:solidFill>
                <a:latin typeface="+mn-ea"/>
              </a:rPr>
              <a:t>（創</a:t>
            </a:r>
            <a:r>
              <a:rPr lang="en-US" altLang="ja-JP" b="1" dirty="0">
                <a:solidFill>
                  <a:prstClr val="black"/>
                </a:solidFill>
                <a:latin typeface="+mn-ea"/>
              </a:rPr>
              <a:t>1:24</a:t>
            </a:r>
            <a:r>
              <a:rPr lang="ja-JP" altLang="en-US" b="1" dirty="0">
                <a:solidFill>
                  <a:prstClr val="black"/>
                </a:solidFill>
                <a:latin typeface="+mn-ea"/>
              </a:rPr>
              <a:t>）</a:t>
            </a:r>
            <a:r>
              <a:rPr lang="ja-JP" altLang="en-US" sz="1900" b="1" dirty="0">
                <a:solidFill>
                  <a:prstClr val="black"/>
                </a:solidFill>
                <a:latin typeface="+mn-ea"/>
              </a:rPr>
              <a:t> 災害の起源についてはもはや疑いの余地はなかった。「これは神の指　である」（出</a:t>
            </a:r>
            <a:r>
              <a:rPr lang="en-US" altLang="ja-JP" sz="1900" b="1" dirty="0">
                <a:solidFill>
                  <a:prstClr val="black"/>
                </a:solidFill>
                <a:latin typeface="+mn-ea"/>
              </a:rPr>
              <a:t>8:19</a:t>
            </a:r>
            <a:r>
              <a:rPr lang="ja-JP" altLang="en-US" sz="1900" b="1" dirty="0">
                <a:solidFill>
                  <a:prstClr val="black"/>
                </a:solidFill>
                <a:latin typeface="+mn-ea"/>
              </a:rPr>
              <a:t>）。そして　　　魔術師たちはついに沈黙した。</a:t>
            </a:r>
            <a:endParaRPr kumimoji="0" lang="en" sz="19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5331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Graphic spid="13" grpId="0">
        <p:bldAsOne/>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a:extLst>
            <a:ext uri="{FF2B5EF4-FFF2-40B4-BE49-F238E27FC236}">
              <a16:creationId xmlns:a16="http://schemas.microsoft.com/office/drawing/2014/main" id="{AABC60B9-2C35-7B2B-400E-F5649C81A1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0D9E06-1CD7-FAD9-1B24-74AF8CB071D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ファラオ（パロ）の心が</a:t>
            </a:r>
            <a:br>
              <a:rPr lang="en-US" altLang="ja-JP" b="1" dirty="0"/>
            </a:br>
            <a:r>
              <a:rPr lang="ja-JP" altLang="en-US" b="1" dirty="0"/>
              <a:t>どれほどかたくなだったか</a:t>
            </a:r>
            <a:br>
              <a:rPr lang="en-US" altLang="ja-JP" b="1" dirty="0"/>
            </a:br>
            <a:r>
              <a:rPr lang="ja-JP" altLang="en-US" b="1" dirty="0"/>
              <a:t>考えてみてください。</a:t>
            </a:r>
            <a:br>
              <a:rPr lang="en-US" altLang="ja-JP" b="1" dirty="0"/>
            </a:br>
            <a:r>
              <a:rPr lang="ja-JP" altLang="en-US" b="1" dirty="0"/>
              <a:t>神の導きを繰 り返し拒むと、</a:t>
            </a:r>
            <a:br>
              <a:rPr lang="en-US" altLang="ja-JP" b="1" dirty="0"/>
            </a:br>
            <a:r>
              <a:rPr lang="ja-JP" altLang="en-US" b="1" dirty="0"/>
              <a:t>事態はさらに悪化しました。</a:t>
            </a:r>
            <a:br>
              <a:rPr lang="en-US" altLang="ja-JP" b="1" dirty="0"/>
            </a:br>
            <a:r>
              <a:rPr lang="ja-JP" altLang="en-US" b="1" dirty="0"/>
              <a:t>主の導きを繰り返し拒んだことから、</a:t>
            </a:r>
            <a:br>
              <a:rPr lang="en-US" altLang="ja-JP" b="1" dirty="0"/>
            </a:br>
            <a:r>
              <a:rPr lang="ja-JP" altLang="en-US" b="1" dirty="0"/>
              <a:t>私た ち一人ひとりにとって</a:t>
            </a:r>
            <a:br>
              <a:rPr lang="en-US" altLang="ja-JP" b="1" dirty="0"/>
            </a:br>
            <a:r>
              <a:rPr lang="ja-JP" altLang="en-US" b="1" dirty="0"/>
              <a:t>どのような教訓が得られるでしょうか。 </a:t>
            </a:r>
            <a:endParaRPr kumimoji="1" lang="ja-JP" altLang="en-US" b="1" dirty="0"/>
          </a:p>
        </p:txBody>
      </p:sp>
    </p:spTree>
    <p:extLst>
      <p:ext uri="{BB962C8B-B14F-4D97-AF65-F5344CB8AC3E}">
        <p14:creationId xmlns:p14="http://schemas.microsoft.com/office/powerpoint/2010/main" val="41178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054DC-64D8-A28A-ADF3-8AA17E45289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E8EA46-2BD0-0641-752B-6FF72DE12678}"/>
              </a:ext>
            </a:extLst>
          </p:cNvPr>
          <p:cNvSpPr txBox="1"/>
          <p:nvPr/>
        </p:nvSpPr>
        <p:spPr>
          <a:xfrm>
            <a:off x="690563" y="783830"/>
            <a:ext cx="11110912" cy="707886"/>
          </a:xfrm>
          <a:prstGeom prst="rect">
            <a:avLst/>
          </a:prstGeom>
          <a:noFill/>
        </p:spPr>
        <p:txBody>
          <a:bodyPr wrap="square">
            <a:spAutoFit/>
          </a:bodyPr>
          <a:lstStyle/>
          <a:p>
            <a:pPr algn="ctr"/>
            <a:r>
              <a:rPr lang="ja-JP" altLang="en-US" sz="2000" b="1" dirty="0">
                <a:solidFill>
                  <a:schemeClr val="bg1"/>
                </a:solidFill>
                <a:effectLst>
                  <a:glow rad="127000">
                    <a:srgbClr val="F66912"/>
                  </a:glow>
                  <a:outerShdw blurRad="38100" dist="38100" dir="2700000" algn="tl">
                    <a:srgbClr val="000000">
                      <a:alpha val="43137"/>
                    </a:srgbClr>
                  </a:outerShdw>
                </a:effectLst>
                <a:latin typeface="+mn-ea"/>
              </a:rPr>
              <a:t>主はそのようにされたので、おびただしいあぶが、パロの家と、その家来の家と、エジプトの　全国にはいってきて、地はあぶの群れのために害をうけた。</a:t>
            </a:r>
            <a:r>
              <a:rPr lang="en" sz="2000" b="1" dirty="0">
                <a:solidFill>
                  <a:schemeClr val="bg1"/>
                </a:solidFill>
                <a:effectLst>
                  <a:glow rad="127000">
                    <a:srgbClr val="F66912"/>
                  </a:glow>
                  <a:outerShdw blurRad="38100" dist="38100" dir="2700000" algn="tl">
                    <a:srgbClr val="000000">
                      <a:alpha val="43137"/>
                    </a:srgbClr>
                  </a:outerShdw>
                </a:effectLst>
                <a:latin typeface="+mn-ea"/>
              </a:rPr>
              <a:t>(</a:t>
            </a:r>
            <a:r>
              <a:rPr lang="ja-JP" altLang="en-US" sz="2000" b="1" dirty="0">
                <a:solidFill>
                  <a:schemeClr val="bg1"/>
                </a:solidFill>
                <a:effectLst>
                  <a:glow rad="127000">
                    <a:srgbClr val="F66912"/>
                  </a:glow>
                  <a:outerShdw blurRad="38100" dist="38100" dir="2700000" algn="tl">
                    <a:srgbClr val="000000">
                      <a:alpha val="43137"/>
                    </a:srgbClr>
                  </a:outerShdw>
                </a:effectLst>
                <a:latin typeface="+mn-ea"/>
              </a:rPr>
              <a:t>出エジプト記</a:t>
            </a:r>
            <a:r>
              <a:rPr lang="en" sz="2000" b="1" dirty="0">
                <a:solidFill>
                  <a:schemeClr val="bg1"/>
                </a:solidFill>
                <a:effectLst>
                  <a:glow rad="127000">
                    <a:srgbClr val="F66912"/>
                  </a:glow>
                  <a:outerShdw blurRad="38100" dist="38100" dir="2700000" algn="tl">
                    <a:srgbClr val="000000">
                      <a:alpha val="43137"/>
                    </a:srgbClr>
                  </a:outerShdw>
                </a:effectLst>
                <a:latin typeface="+mn-ea"/>
              </a:rPr>
              <a:t> 8:24)</a:t>
            </a:r>
            <a:endParaRPr lang="es-ES" sz="2000" b="1" dirty="0">
              <a:solidFill>
                <a:schemeClr val="bg1"/>
              </a:solidFill>
              <a:effectLst>
                <a:glow rad="127000">
                  <a:srgbClr val="F66912"/>
                </a:glow>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4F35E404-73D1-0A2F-4CA9-8D03E430F84F}"/>
              </a:ext>
            </a:extLst>
          </p:cNvPr>
          <p:cNvSpPr txBox="1"/>
          <p:nvPr/>
        </p:nvSpPr>
        <p:spPr>
          <a:xfrm>
            <a:off x="1" y="0"/>
            <a:ext cx="12191998" cy="769441"/>
          </a:xfrm>
          <a:prstGeom prst="rect">
            <a:avLst/>
          </a:prstGeom>
          <a:noFill/>
        </p:spPr>
        <p:txBody>
          <a:bodyPr wrap="square" rtlCol="0">
            <a:spAutoFit/>
          </a:bodyPr>
          <a:lstStyle/>
          <a:p>
            <a:pPr algn="ctr"/>
            <a:r>
              <a:rPr lang="ja-JP" altLang="en-US" sz="4400" b="1" dirty="0">
                <a:ln w="22225">
                  <a:solidFill>
                    <a:schemeClr val="accent2"/>
                  </a:solidFill>
                  <a:prstDash val="solid"/>
                </a:ln>
                <a:solidFill>
                  <a:schemeClr val="accent2">
                    <a:lumMod val="40000"/>
                    <a:lumOff val="60000"/>
                  </a:schemeClr>
                </a:solidFill>
              </a:rPr>
              <a:t>第４の災い（深刻）</a:t>
            </a:r>
            <a:r>
              <a:rPr lang="en-US" altLang="ja-JP" sz="4400" b="1" dirty="0">
                <a:ln w="22225">
                  <a:solidFill>
                    <a:schemeClr val="accent2"/>
                  </a:solidFill>
                  <a:prstDash val="solid"/>
                </a:ln>
                <a:solidFill>
                  <a:schemeClr val="accent2">
                    <a:lumMod val="40000"/>
                    <a:lumOff val="60000"/>
                  </a:schemeClr>
                </a:solidFill>
              </a:rPr>
              <a:t>: </a:t>
            </a:r>
            <a:r>
              <a:rPr lang="ja-JP" altLang="en-US" sz="4400" b="1" dirty="0">
                <a:ln w="22225">
                  <a:solidFill>
                    <a:schemeClr val="accent2"/>
                  </a:solidFill>
                  <a:prstDash val="solid"/>
                </a:ln>
                <a:solidFill>
                  <a:schemeClr val="accent2">
                    <a:lumMod val="40000"/>
                    <a:lumOff val="60000"/>
                  </a:schemeClr>
                </a:solidFill>
              </a:rPr>
              <a:t>あぶ</a:t>
            </a:r>
            <a:endParaRPr lang="en" sz="4400" b="1" dirty="0">
              <a:ln w="22225">
                <a:solidFill>
                  <a:schemeClr val="accent2"/>
                </a:solidFill>
                <a:prstDash val="solid"/>
              </a:ln>
              <a:solidFill>
                <a:schemeClr val="accent2">
                  <a:lumMod val="40000"/>
                  <a:lumOff val="60000"/>
                </a:schemeClr>
              </a:solidFill>
            </a:endParaRPr>
          </a:p>
        </p:txBody>
      </p:sp>
      <p:sp>
        <p:nvSpPr>
          <p:cNvPr id="10" name="CuadroTexto 9">
            <a:extLst>
              <a:ext uri="{FF2B5EF4-FFF2-40B4-BE49-F238E27FC236}">
                <a16:creationId xmlns:a16="http://schemas.microsoft.com/office/drawing/2014/main" id="{F0C3DBE5-AB9C-894D-5B9C-72698371C061}"/>
              </a:ext>
            </a:extLst>
          </p:cNvPr>
          <p:cNvSpPr txBox="1"/>
          <p:nvPr/>
        </p:nvSpPr>
        <p:spPr>
          <a:xfrm>
            <a:off x="6968390" y="4767768"/>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F88B47"/>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F88B47"/>
                </a:solidFill>
                <a:effectLst/>
                <a:uLnTx/>
                <a:uFillTx/>
                <a:latin typeface="Aptos" panose="02110004020202020204"/>
                <a:ea typeface="+mn-ea"/>
                <a:cs typeface="+mn-cs"/>
              </a:rPr>
              <a:t> 8:20-32.</a:t>
            </a:r>
          </a:p>
        </p:txBody>
      </p:sp>
      <p:graphicFrame>
        <p:nvGraphicFramePr>
          <p:cNvPr id="3" name="Diagrama 2">
            <a:extLst>
              <a:ext uri="{FF2B5EF4-FFF2-40B4-BE49-F238E27FC236}">
                <a16:creationId xmlns:a16="http://schemas.microsoft.com/office/drawing/2014/main" id="{B629B6A6-209C-E965-4BE2-1CE5DB03BCF8}"/>
              </a:ext>
            </a:extLst>
          </p:cNvPr>
          <p:cNvGraphicFramePr/>
          <p:nvPr>
            <p:extLst>
              <p:ext uri="{D42A27DB-BD31-4B8C-83A1-F6EECF244321}">
                <p14:modId xmlns:p14="http://schemas.microsoft.com/office/powerpoint/2010/main" val="1886280703"/>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93BFA260-68A6-5861-0B03-840791D059B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E4ABBFB-5B65-309B-4D57-77827245C9A4}"/>
              </a:ext>
            </a:extLst>
          </p:cNvPr>
          <p:cNvSpPr txBox="1"/>
          <p:nvPr/>
        </p:nvSpPr>
        <p:spPr>
          <a:xfrm>
            <a:off x="6736862" y="5252740"/>
            <a:ext cx="5064613" cy="1015663"/>
          </a:xfrm>
          <a:prstGeom prst="rect">
            <a:avLst/>
          </a:prstGeom>
          <a:noFill/>
        </p:spPr>
        <p:txBody>
          <a:bodyPr wrap="square">
            <a:spAutoFit/>
          </a:bodyPr>
          <a:lstStyle/>
          <a:p>
            <a:pPr lvl="0">
              <a:spcBef>
                <a:spcPts val="600"/>
              </a:spcBef>
              <a:defRPr/>
            </a:pPr>
            <a:r>
              <a:rPr lang="ja-JP" altLang="en-US" sz="2000" b="1" dirty="0">
                <a:solidFill>
                  <a:prstClr val="black"/>
                </a:solidFill>
              </a:rPr>
              <a:t>イスラエルの民は初めて疫病から　　　　守られました。ファラオは交渉に乗り出し　　　ましたが、結局約束を守りませんでした。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12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66A6C6-01CF-D6A1-F40E-52D2E3DF9AE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7B62C3C-B594-2A4F-23B2-584F706A8DB8}"/>
              </a:ext>
            </a:extLst>
          </p:cNvPr>
          <p:cNvSpPr txBox="1"/>
          <p:nvPr/>
        </p:nvSpPr>
        <p:spPr>
          <a:xfrm>
            <a:off x="807793" y="828232"/>
            <a:ext cx="10274423" cy="707886"/>
          </a:xfrm>
          <a:prstGeom prst="rect">
            <a:avLst/>
          </a:prstGeom>
          <a:noFill/>
        </p:spPr>
        <p:txBody>
          <a:bodyPr wrap="square">
            <a:spAutoFit/>
          </a:bodyPr>
          <a:lstStyle/>
          <a:p>
            <a:pPr algn="ctr"/>
            <a:r>
              <a:rPr lang="ja-JP" altLang="en-US" sz="2000" b="1" dirty="0">
                <a:solidFill>
                  <a:schemeClr val="bg1"/>
                </a:solidFill>
                <a:effectLst>
                  <a:glow rad="127000">
                    <a:srgbClr val="12AA6C"/>
                  </a:glow>
                  <a:outerShdw blurRad="38100" dist="38100" dir="2700000" algn="tl">
                    <a:srgbClr val="000000">
                      <a:alpha val="43137"/>
                    </a:srgbClr>
                  </a:outerShdw>
                </a:effectLst>
                <a:latin typeface="+mn-ea"/>
              </a:rPr>
              <a:t>主の手は最も激しい疫病をもって、野にいるあなたの家畜、すなわち馬、ろば、らくだ、牛、羊の上に臨むであろう。</a:t>
            </a:r>
            <a:r>
              <a:rPr lang="en" sz="2000" b="1" dirty="0">
                <a:solidFill>
                  <a:schemeClr val="bg1"/>
                </a:solidFill>
                <a:effectLst>
                  <a:glow rad="127000">
                    <a:srgbClr val="12AA6C"/>
                  </a:glow>
                  <a:outerShdw blurRad="38100" dist="38100" dir="2700000" algn="tl">
                    <a:srgbClr val="000000">
                      <a:alpha val="43137"/>
                    </a:srgbClr>
                  </a:outerShdw>
                </a:effectLst>
                <a:latin typeface="+mn-ea"/>
              </a:rPr>
              <a:t>(</a:t>
            </a:r>
            <a:r>
              <a:rPr lang="ja-JP" altLang="en-US" sz="2000" b="1" dirty="0">
                <a:solidFill>
                  <a:schemeClr val="bg1"/>
                </a:solidFill>
                <a:effectLst>
                  <a:glow rad="127000">
                    <a:srgbClr val="12AA6C"/>
                  </a:glow>
                  <a:outerShdw blurRad="38100" dist="38100" dir="2700000" algn="tl">
                    <a:srgbClr val="000000">
                      <a:alpha val="43137"/>
                    </a:srgbClr>
                  </a:outerShdw>
                </a:effectLst>
                <a:latin typeface="+mn-ea"/>
              </a:rPr>
              <a:t>出エジプト記</a:t>
            </a:r>
            <a:r>
              <a:rPr lang="en" sz="2000" b="1" dirty="0">
                <a:solidFill>
                  <a:schemeClr val="bg1"/>
                </a:solidFill>
                <a:effectLst>
                  <a:glow rad="127000">
                    <a:srgbClr val="12AA6C"/>
                  </a:glow>
                  <a:outerShdw blurRad="38100" dist="38100" dir="2700000" algn="tl">
                    <a:srgbClr val="000000">
                      <a:alpha val="43137"/>
                    </a:srgbClr>
                  </a:outerShdw>
                </a:effectLst>
                <a:latin typeface="+mn-ea"/>
              </a:rPr>
              <a:t> 9:3)</a:t>
            </a:r>
            <a:endParaRPr lang="es-ES" sz="2000" b="1" dirty="0">
              <a:solidFill>
                <a:schemeClr val="bg1"/>
              </a:solidFill>
              <a:effectLst>
                <a:glow rad="127000">
                  <a:srgbClr val="12AA6C"/>
                </a:glow>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63F9D26E-A1B0-76BD-3326-6657EEE067E6}"/>
              </a:ext>
            </a:extLst>
          </p:cNvPr>
          <p:cNvSpPr txBox="1"/>
          <p:nvPr/>
        </p:nvSpPr>
        <p:spPr>
          <a:xfrm>
            <a:off x="1" y="0"/>
            <a:ext cx="12191998" cy="769441"/>
          </a:xfrm>
          <a:prstGeom prst="rect">
            <a:avLst/>
          </a:prstGeom>
          <a:noFill/>
        </p:spPr>
        <p:txBody>
          <a:bodyPr wrap="square" rtlCol="0">
            <a:spAutoFit/>
          </a:bodyPr>
          <a:lstStyle/>
          <a:p>
            <a:pPr algn="ctr"/>
            <a:r>
              <a:rPr lang="ja-JP" altLang="en-US" sz="4400" b="1" dirty="0">
                <a:ln w="22225">
                  <a:solidFill>
                    <a:schemeClr val="accent5">
                      <a:lumMod val="75000"/>
                    </a:schemeClr>
                  </a:solidFill>
                  <a:prstDash val="solid"/>
                </a:ln>
                <a:solidFill>
                  <a:schemeClr val="accent5">
                    <a:lumMod val="40000"/>
                    <a:lumOff val="60000"/>
                  </a:schemeClr>
                </a:solidFill>
              </a:rPr>
              <a:t>第５の災い（深刻）：家畜の死</a:t>
            </a:r>
            <a:endParaRPr lang="en" sz="4400" b="1" dirty="0">
              <a:ln w="22225">
                <a:solidFill>
                  <a:schemeClr val="accent5">
                    <a:lumMod val="75000"/>
                  </a:schemeClr>
                </a:solidFill>
                <a:prstDash val="solid"/>
              </a:ln>
              <a:solidFill>
                <a:schemeClr val="accent5">
                  <a:lumMod val="40000"/>
                  <a:lumOff val="60000"/>
                </a:schemeClr>
              </a:solidFill>
            </a:endParaRPr>
          </a:p>
        </p:txBody>
      </p:sp>
      <p:sp>
        <p:nvSpPr>
          <p:cNvPr id="10" name="CuadroTexto 9">
            <a:extLst>
              <a:ext uri="{FF2B5EF4-FFF2-40B4-BE49-F238E27FC236}">
                <a16:creationId xmlns:a16="http://schemas.microsoft.com/office/drawing/2014/main" id="{B2C20041-4CD2-C5ED-CAC9-AAA235CBD330}"/>
              </a:ext>
            </a:extLst>
          </p:cNvPr>
          <p:cNvSpPr txBox="1"/>
          <p:nvPr/>
        </p:nvSpPr>
        <p:spPr>
          <a:xfrm>
            <a:off x="7044639" y="4921772"/>
            <a:ext cx="44567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12AA6C"/>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12AA6C"/>
                </a:solidFill>
                <a:effectLst/>
                <a:uLnTx/>
                <a:uFillTx/>
                <a:latin typeface="Aptos" panose="02110004020202020204"/>
                <a:ea typeface="+mn-ea"/>
                <a:cs typeface="+mn-cs"/>
              </a:rPr>
              <a:t> 9:1-7.</a:t>
            </a:r>
          </a:p>
        </p:txBody>
      </p:sp>
      <p:graphicFrame>
        <p:nvGraphicFramePr>
          <p:cNvPr id="3" name="Diagrama 2">
            <a:extLst>
              <a:ext uri="{FF2B5EF4-FFF2-40B4-BE49-F238E27FC236}">
                <a16:creationId xmlns:a16="http://schemas.microsoft.com/office/drawing/2014/main" id="{7F903568-9884-D2D7-00C9-1A044253D6CE}"/>
              </a:ext>
            </a:extLst>
          </p:cNvPr>
          <p:cNvGraphicFramePr/>
          <p:nvPr>
            <p:extLst>
              <p:ext uri="{D42A27DB-BD31-4B8C-83A1-F6EECF244321}">
                <p14:modId xmlns:p14="http://schemas.microsoft.com/office/powerpoint/2010/main" val="4213216087"/>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5CDEA013-B74C-1BEB-C3B5-E04BD9B103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7F5698B-BFE7-E204-83C9-CED1F4BB9FC1}"/>
              </a:ext>
            </a:extLst>
          </p:cNvPr>
          <p:cNvSpPr txBox="1"/>
          <p:nvPr/>
        </p:nvSpPr>
        <p:spPr>
          <a:xfrm>
            <a:off x="6911775" y="5475886"/>
            <a:ext cx="4924699" cy="707886"/>
          </a:xfrm>
          <a:prstGeom prst="rect">
            <a:avLst/>
          </a:prstGeom>
          <a:noFill/>
        </p:spPr>
        <p:txBody>
          <a:bodyPr wrap="square">
            <a:spAutoFit/>
          </a:bodyPr>
          <a:lstStyle/>
          <a:p>
            <a:pPr lvl="0">
              <a:spcBef>
                <a:spcPts val="600"/>
              </a:spcBef>
              <a:defRPr/>
            </a:pPr>
            <a:r>
              <a:rPr lang="ja-JP" altLang="en-US" sz="2000" b="1" dirty="0">
                <a:solidFill>
                  <a:prstClr val="black"/>
                </a:solidFill>
              </a:rPr>
              <a:t>多くの神々は動物の頭を持っていたので、この疫病は彼らのほとんどを辱めました。</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06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BA916C8-6CB1-38B5-774C-413FE3883D9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F787A0E7-218B-6515-FDDE-066F8E2A2F4B}"/>
              </a:ext>
            </a:extLst>
          </p:cNvPr>
          <p:cNvSpPr txBox="1"/>
          <p:nvPr/>
        </p:nvSpPr>
        <p:spPr>
          <a:xfrm>
            <a:off x="430304" y="775839"/>
            <a:ext cx="11528458" cy="707886"/>
          </a:xfrm>
          <a:prstGeom prst="rect">
            <a:avLst/>
          </a:prstGeom>
          <a:noFill/>
        </p:spPr>
        <p:txBody>
          <a:bodyPr wrap="square">
            <a:spAutoFit/>
          </a:bodyPr>
          <a:lstStyle/>
          <a:p>
            <a:pPr algn="ctr"/>
            <a:r>
              <a:rPr lang="ja-JP" altLang="en-US" sz="2000" b="1" dirty="0">
                <a:solidFill>
                  <a:schemeClr val="bg1"/>
                </a:solidFill>
                <a:effectLst>
                  <a:glow rad="127000">
                    <a:srgbClr val="8443EC"/>
                  </a:glow>
                  <a:outerShdw blurRad="38100" dist="38100" dir="2700000" algn="tl">
                    <a:srgbClr val="000000">
                      <a:alpha val="43137"/>
                    </a:srgbClr>
                  </a:outerShdw>
                </a:effectLst>
                <a:latin typeface="+mn-ea"/>
              </a:rPr>
              <a:t>そこで彼らは、かまどのすすを取ってパロの前に立ち、モーセは天にむかってこれをまき散らしたので、人と獣に付いて、うみの出るはれものとなった。</a:t>
            </a:r>
            <a:r>
              <a:rPr lang="en" sz="2000" b="1" dirty="0">
                <a:solidFill>
                  <a:schemeClr val="bg1"/>
                </a:solidFill>
                <a:effectLst>
                  <a:glow rad="127000">
                    <a:srgbClr val="8443EC"/>
                  </a:glow>
                  <a:outerShdw blurRad="38100" dist="38100" dir="2700000" algn="tl">
                    <a:srgbClr val="000000">
                      <a:alpha val="43137"/>
                    </a:srgbClr>
                  </a:outerShdw>
                </a:effectLst>
                <a:latin typeface="+mn-ea"/>
              </a:rPr>
              <a:t> (</a:t>
            </a:r>
            <a:r>
              <a:rPr lang="ja-JP" altLang="en-US" sz="2000" b="1" dirty="0">
                <a:solidFill>
                  <a:schemeClr val="bg1"/>
                </a:solidFill>
                <a:effectLst>
                  <a:glow rad="127000">
                    <a:srgbClr val="8443EC"/>
                  </a:glow>
                  <a:outerShdw blurRad="38100" dist="38100" dir="2700000" algn="tl">
                    <a:srgbClr val="000000">
                      <a:alpha val="43137"/>
                    </a:srgbClr>
                  </a:outerShdw>
                </a:effectLst>
                <a:latin typeface="+mn-ea"/>
              </a:rPr>
              <a:t>出エジプト記</a:t>
            </a:r>
            <a:r>
              <a:rPr lang="en" sz="2000" b="1" dirty="0">
                <a:solidFill>
                  <a:schemeClr val="bg1"/>
                </a:solidFill>
                <a:effectLst>
                  <a:glow rad="127000">
                    <a:srgbClr val="8443EC"/>
                  </a:glow>
                  <a:outerShdw blurRad="38100" dist="38100" dir="2700000" algn="tl">
                    <a:srgbClr val="000000">
                      <a:alpha val="43137"/>
                    </a:srgbClr>
                  </a:outerShdw>
                </a:effectLst>
                <a:latin typeface="+mn-ea"/>
              </a:rPr>
              <a:t> 9:10)</a:t>
            </a:r>
            <a:endParaRPr lang="es-ES" sz="2000" b="1" dirty="0">
              <a:solidFill>
                <a:schemeClr val="bg1"/>
              </a:solidFill>
              <a:effectLst>
                <a:glow rad="127000">
                  <a:srgbClr val="8443EC"/>
                </a:glow>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0A7288F4-2A6A-6D59-F814-5F68871C6693}"/>
              </a:ext>
            </a:extLst>
          </p:cNvPr>
          <p:cNvSpPr txBox="1"/>
          <p:nvPr/>
        </p:nvSpPr>
        <p:spPr>
          <a:xfrm>
            <a:off x="1" y="0"/>
            <a:ext cx="12191998" cy="769441"/>
          </a:xfrm>
          <a:prstGeom prst="rect">
            <a:avLst/>
          </a:prstGeom>
          <a:noFill/>
        </p:spPr>
        <p:txBody>
          <a:bodyPr wrap="square" rtlCol="0">
            <a:spAutoFit/>
          </a:bodyPr>
          <a:lstStyle/>
          <a:p>
            <a:pPr algn="ctr"/>
            <a:r>
              <a:rPr lang="ja-JP" altLang="en-US" sz="4400" b="1" dirty="0">
                <a:ln w="22225">
                  <a:solidFill>
                    <a:schemeClr val="accent6">
                      <a:lumMod val="50000"/>
                    </a:schemeClr>
                  </a:solidFill>
                  <a:prstDash val="solid"/>
                </a:ln>
                <a:solidFill>
                  <a:schemeClr val="accent6">
                    <a:lumMod val="40000"/>
                    <a:lumOff val="60000"/>
                  </a:schemeClr>
                </a:solidFill>
              </a:rPr>
              <a:t>第６の災い（深刻）：はれ物</a:t>
            </a:r>
            <a:endParaRPr lang="en" sz="4400" b="1" dirty="0">
              <a:ln w="22225">
                <a:solidFill>
                  <a:schemeClr val="accent6">
                    <a:lumMod val="50000"/>
                  </a:schemeClr>
                </a:solidFill>
                <a:prstDash val="solid"/>
              </a:ln>
              <a:solidFill>
                <a:schemeClr val="accent6">
                  <a:lumMod val="40000"/>
                  <a:lumOff val="60000"/>
                </a:schemeClr>
              </a:solidFill>
            </a:endParaRPr>
          </a:p>
        </p:txBody>
      </p:sp>
      <p:sp>
        <p:nvSpPr>
          <p:cNvPr id="10" name="CuadroTexto 9">
            <a:extLst>
              <a:ext uri="{FF2B5EF4-FFF2-40B4-BE49-F238E27FC236}">
                <a16:creationId xmlns:a16="http://schemas.microsoft.com/office/drawing/2014/main" id="{3C9531C6-7866-BE3C-B213-3CBDC6E70D4E}"/>
              </a:ext>
            </a:extLst>
          </p:cNvPr>
          <p:cNvSpPr txBox="1"/>
          <p:nvPr/>
        </p:nvSpPr>
        <p:spPr>
          <a:xfrm>
            <a:off x="6543923" y="4518523"/>
            <a:ext cx="5580698" cy="40011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sz="2000" b="1" dirty="0">
                <a:solidFill>
                  <a:srgbClr val="8443EC"/>
                </a:solidFill>
                <a:latin typeface="Aptos" panose="02110004020202020204"/>
              </a:rPr>
              <a:t>出エジプト記</a:t>
            </a:r>
            <a:r>
              <a:rPr kumimoji="0" lang="en" sz="2000" b="1" i="0" u="none" strike="noStrike" kern="1200" cap="none" spc="0" normalizeH="0" baseline="0" noProof="0" dirty="0">
                <a:ln>
                  <a:noFill/>
                </a:ln>
                <a:solidFill>
                  <a:srgbClr val="8443EC"/>
                </a:solidFill>
                <a:effectLst/>
                <a:uLnTx/>
                <a:uFillTx/>
                <a:latin typeface="Aptos" panose="02110004020202020204"/>
                <a:ea typeface="+mn-ea"/>
                <a:cs typeface="+mn-cs"/>
              </a:rPr>
              <a:t> 9: </a:t>
            </a:r>
            <a:r>
              <a:rPr lang="en" sz="2000" b="1" dirty="0">
                <a:solidFill>
                  <a:srgbClr val="8443EC"/>
                </a:solidFill>
                <a:latin typeface="Aptos" panose="02110004020202020204"/>
              </a:rPr>
              <a:t>8-12 </a:t>
            </a:r>
            <a:r>
              <a:rPr kumimoji="0" lang="en" sz="2000" b="1" i="0" u="none" strike="noStrike" kern="1200" cap="none" spc="0" normalizeH="0" baseline="0" noProof="0" dirty="0">
                <a:ln>
                  <a:noFill/>
                </a:ln>
                <a:solidFill>
                  <a:srgbClr val="8443EC"/>
                </a:solidFill>
                <a:effectLst/>
                <a:uLnTx/>
                <a:uFillTx/>
                <a:latin typeface="Aptos" panose="02110004020202020204"/>
                <a:ea typeface="+mn-ea"/>
                <a:cs typeface="+mn-cs"/>
              </a:rPr>
              <a:t>.</a:t>
            </a:r>
          </a:p>
        </p:txBody>
      </p:sp>
      <p:graphicFrame>
        <p:nvGraphicFramePr>
          <p:cNvPr id="3" name="Diagrama 2">
            <a:extLst>
              <a:ext uri="{FF2B5EF4-FFF2-40B4-BE49-F238E27FC236}">
                <a16:creationId xmlns:a16="http://schemas.microsoft.com/office/drawing/2014/main" id="{7098E087-2A0A-4415-6600-1B5568D495AD}"/>
              </a:ext>
            </a:extLst>
          </p:cNvPr>
          <p:cNvGraphicFramePr/>
          <p:nvPr>
            <p:extLst>
              <p:ext uri="{D42A27DB-BD31-4B8C-83A1-F6EECF244321}">
                <p14:modId xmlns:p14="http://schemas.microsoft.com/office/powerpoint/2010/main" val="646192067"/>
              </p:ext>
            </p:extLst>
          </p:nvPr>
        </p:nvGraphicFramePr>
        <p:xfrm>
          <a:off x="7719360" y="2074900"/>
          <a:ext cx="3782077" cy="269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B94E89F9-BBE4-A2BC-9F5C-8B2BF538C7D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222663" y="1858563"/>
            <a:ext cx="6100834" cy="4602384"/>
          </a:xfrm>
          <a:prstGeom prst="snip2DiagRect">
            <a:avLst>
              <a:gd name="adj1" fmla="val 0"/>
              <a:gd name="adj2" fmla="val 28797"/>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5742A4D2-A3D6-6E5C-EE49-3D7422EFB795}"/>
              </a:ext>
            </a:extLst>
          </p:cNvPr>
          <p:cNvSpPr txBox="1"/>
          <p:nvPr/>
        </p:nvSpPr>
        <p:spPr>
          <a:xfrm>
            <a:off x="6462666" y="4918633"/>
            <a:ext cx="5729334" cy="1554272"/>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魔術師たちでさえ、自らを癒すことはでき　　　なかった（出</a:t>
            </a:r>
            <a:r>
              <a:rPr lang="en-US" altLang="ja-JP" sz="1900" b="1" dirty="0">
                <a:solidFill>
                  <a:prstClr val="black"/>
                </a:solidFill>
                <a:latin typeface="+mn-ea"/>
              </a:rPr>
              <a:t>9:11</a:t>
            </a:r>
            <a:r>
              <a:rPr lang="ja-JP" altLang="en-US" sz="1900" b="1" dirty="0">
                <a:solidFill>
                  <a:prstClr val="black"/>
                </a:solidFill>
                <a:latin typeface="+mn-ea"/>
              </a:rPr>
              <a:t>）。ファラオは疫病の原因を疑っていなかった。しかし、彼は神にひれ伏す　ことを拒否し、神は彼が反逆の報いを受ける　　ことを許した（出</a:t>
            </a:r>
            <a:r>
              <a:rPr lang="en-US" altLang="ja-JP" sz="1900" b="1" dirty="0">
                <a:solidFill>
                  <a:prstClr val="black"/>
                </a:solidFill>
                <a:latin typeface="+mn-ea"/>
              </a:rPr>
              <a:t>9:12</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405369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8"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3"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A394AEF8-216B-79C0-1616-AA07CD06F70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FB22371-2539-713D-D453-FAADC1E586C6}"/>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ファラオ（パロ）の問題は</a:t>
            </a:r>
            <a:br>
              <a:rPr lang="en-US" altLang="ja-JP" b="1" dirty="0"/>
            </a:br>
            <a:r>
              <a:rPr lang="ja-JP" altLang="en-US" b="1" dirty="0"/>
              <a:t>知的なものではなく、</a:t>
            </a:r>
            <a:br>
              <a:rPr lang="en-US" altLang="ja-JP" b="1" dirty="0"/>
            </a:br>
            <a:r>
              <a:rPr lang="ja-JP" altLang="en-US" b="1" dirty="0"/>
              <a:t>彼には正しい選択をするのに十分な</a:t>
            </a:r>
            <a:br>
              <a:rPr lang="en-US" altLang="ja-JP" b="1" dirty="0"/>
            </a:br>
            <a:r>
              <a:rPr lang="ja-JP" altLang="en-US" b="1" dirty="0"/>
              <a:t> 理にかなった証拠があったのです。</a:t>
            </a:r>
            <a:br>
              <a:rPr lang="en-US" altLang="ja-JP" b="1" dirty="0"/>
            </a:br>
            <a:r>
              <a:rPr lang="ja-JP" altLang="en-US" b="1" dirty="0"/>
              <a:t>むしろ、それは彼の心の問題でした。</a:t>
            </a:r>
            <a:br>
              <a:rPr lang="en-US" altLang="ja-JP" b="1" dirty="0"/>
            </a:br>
            <a:r>
              <a:rPr lang="ja-JP" altLang="en-US" b="1" dirty="0"/>
              <a:t>このことか ら、なぜ私たちは</a:t>
            </a:r>
            <a:br>
              <a:rPr lang="en-US" altLang="ja-JP" b="1" dirty="0"/>
            </a:br>
            <a:r>
              <a:rPr lang="ja-JP" altLang="en-US" b="1" dirty="0"/>
              <a:t>心を守らなければならないのか、</a:t>
            </a:r>
            <a:br>
              <a:rPr lang="en-US" altLang="ja-JP" b="1" dirty="0"/>
            </a:br>
            <a:r>
              <a:rPr lang="ja-JP" altLang="en-US" b="1" dirty="0"/>
              <a:t>何がわかるでしょうか。</a:t>
            </a:r>
            <a:endParaRPr kumimoji="1" lang="ja-JP" altLang="en-US" b="1" dirty="0"/>
          </a:p>
        </p:txBody>
      </p:sp>
    </p:spTree>
    <p:extLst>
      <p:ext uri="{BB962C8B-B14F-4D97-AF65-F5344CB8AC3E}">
        <p14:creationId xmlns:p14="http://schemas.microsoft.com/office/powerpoint/2010/main" val="6742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59F55-A893-A990-A133-FAB2C0FA3B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227F0C74-14A2-D2FD-B356-A218BBB973AC}"/>
              </a:ext>
            </a:extLst>
          </p:cNvPr>
          <p:cNvPicPr>
            <a:picLocks noChangeAspect="1"/>
          </p:cNvPicPr>
          <p:nvPr/>
        </p:nvPicPr>
        <p:blipFill>
          <a:blip r:embed="rId2">
            <a:extLst>
              <a:ext uri="{28A0092B-C50C-407E-A947-70E740481C1C}">
                <a14:useLocalDpi xmlns:a14="http://schemas.microsoft.com/office/drawing/2010/main" val="0"/>
              </a:ext>
            </a:extLst>
          </a:blip>
          <a:srcRect t="14894" b="14894"/>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2" name="Imagen 1" descr="Imagen que contiene persona, interior, a rayas, sostener&#10;&#10;El contenido generado por IA puede ser incorrecto.">
            <a:extLst>
              <a:ext uri="{FF2B5EF4-FFF2-40B4-BE49-F238E27FC236}">
                <a16:creationId xmlns:a16="http://schemas.microsoft.com/office/drawing/2014/main" id="{50EE0C82-4FD9-103F-6F5C-B928286D1856}"/>
              </a:ext>
            </a:extLst>
          </p:cNvPr>
          <p:cNvPicPr>
            <a:picLocks noChangeAspect="1"/>
          </p:cNvPicPr>
          <p:nvPr/>
        </p:nvPicPr>
        <p:blipFill>
          <a:blip r:embed="rId3">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5" name="CuadroTexto 4">
            <a:extLst>
              <a:ext uri="{FF2B5EF4-FFF2-40B4-BE49-F238E27FC236}">
                <a16:creationId xmlns:a16="http://schemas.microsoft.com/office/drawing/2014/main" id="{0473E252-DC24-C923-8E28-0823DB5593D4}"/>
              </a:ext>
            </a:extLst>
          </p:cNvPr>
          <p:cNvSpPr txBox="1"/>
          <p:nvPr/>
        </p:nvSpPr>
        <p:spPr>
          <a:xfrm>
            <a:off x="0" y="198367"/>
            <a:ext cx="6591299" cy="232371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900" b="1" dirty="0">
                <a:ln w="12700" cmpd="sng">
                  <a:noFill/>
                  <a:prstDash val="solid"/>
                </a:ln>
                <a:solidFill>
                  <a:srgbClr val="196B24">
                    <a:lumMod val="75000"/>
                  </a:srgbClr>
                </a:solidFill>
                <a:latin typeface="+mn-ea"/>
              </a:rPr>
              <a:t>すなわちパロは心をかたくなにし、</a:t>
            </a:r>
            <a:endParaRPr lang="en-US" altLang="ja-JP" sz="2900" b="1" dirty="0">
              <a:ln w="12700" cmpd="sng">
                <a:noFill/>
                <a:prstDash val="solid"/>
              </a:ln>
              <a:solidFill>
                <a:srgbClr val="196B24">
                  <a:lumMod val="75000"/>
                </a:srgbClr>
              </a:solidFill>
              <a:latin typeface="+mn-ea"/>
            </a:endParaRPr>
          </a:p>
          <a:p>
            <a:pPr lvl="0" algn="ctr">
              <a:spcBef>
                <a:spcPts val="1200"/>
              </a:spcBef>
              <a:defRPr/>
            </a:pPr>
            <a:r>
              <a:rPr lang="ja-JP" altLang="en-US" sz="2900" b="1" dirty="0">
                <a:ln w="12700" cmpd="sng">
                  <a:noFill/>
                  <a:prstDash val="solid"/>
                </a:ln>
                <a:solidFill>
                  <a:srgbClr val="196B24">
                    <a:lumMod val="75000"/>
                  </a:srgbClr>
                </a:solidFill>
                <a:latin typeface="+mn-ea"/>
              </a:rPr>
              <a:t>主がモーセによって語られたように、</a:t>
            </a:r>
            <a:endParaRPr lang="en-US" altLang="ja-JP" sz="2900" b="1" dirty="0">
              <a:ln w="12700" cmpd="sng">
                <a:noFill/>
                <a:prstDash val="solid"/>
              </a:ln>
              <a:solidFill>
                <a:srgbClr val="196B24">
                  <a:lumMod val="75000"/>
                </a:srgbClr>
              </a:solidFill>
              <a:latin typeface="+mn-ea"/>
            </a:endParaRPr>
          </a:p>
          <a:p>
            <a:pPr lvl="0" algn="ctr">
              <a:spcBef>
                <a:spcPts val="1200"/>
              </a:spcBef>
              <a:defRPr/>
            </a:pPr>
            <a:r>
              <a:rPr lang="ja-JP" altLang="en-US" sz="2900" b="1" dirty="0">
                <a:ln w="12700" cmpd="sng">
                  <a:noFill/>
                  <a:prstDash val="solid"/>
                </a:ln>
                <a:solidFill>
                  <a:srgbClr val="196B24">
                    <a:lumMod val="75000"/>
                  </a:srgbClr>
                </a:solidFill>
                <a:latin typeface="+mn-ea"/>
              </a:rPr>
              <a:t>イスラエルの人々を去らせなかった。</a:t>
            </a:r>
            <a:endParaRPr lang="en-US" altLang="ja-JP" sz="2900" b="1" dirty="0">
              <a:ln w="12700" cmpd="sng">
                <a:noFill/>
                <a:prstDash val="solid"/>
              </a:ln>
              <a:solidFill>
                <a:srgbClr val="196B24">
                  <a:lumMod val="75000"/>
                </a:srgbClr>
              </a:solidFill>
              <a:latin typeface="+mn-ea"/>
            </a:endParaRPr>
          </a:p>
          <a:p>
            <a:pPr lvl="0" algn="ctr">
              <a:spcBef>
                <a:spcPts val="1200"/>
              </a:spcBef>
              <a:defRPr/>
            </a:pPr>
            <a:r>
              <a:rPr kumimoji="0" lang="ja-JP" altLang="en-US" sz="2400" b="1" i="0" u="none" strike="noStrike" kern="1200" cap="none" spc="0" normalizeH="0" baseline="0" noProof="0" dirty="0">
                <a:ln w="12700" cmpd="sng">
                  <a:noFill/>
                  <a:prstDash val="solid"/>
                </a:ln>
                <a:solidFill>
                  <a:srgbClr val="196B24">
                    <a:lumMod val="75000"/>
                  </a:srgbClr>
                </a:solidFill>
                <a:effectLst/>
                <a:uLnTx/>
                <a:uFillTx/>
                <a:latin typeface="+mn-ea"/>
                <a:cs typeface="+mn-cs"/>
              </a:rPr>
              <a:t>出エジプト記</a:t>
            </a:r>
            <a:r>
              <a:rPr lang="en-US" altLang="ja-JP" sz="2400" b="1" dirty="0">
                <a:ln w="12700" cmpd="sng">
                  <a:noFill/>
                  <a:prstDash val="solid"/>
                </a:ln>
                <a:solidFill>
                  <a:srgbClr val="196B24">
                    <a:lumMod val="75000"/>
                  </a:srgbClr>
                </a:solidFill>
                <a:latin typeface="+mn-ea"/>
              </a:rPr>
              <a:t>9</a:t>
            </a:r>
            <a:r>
              <a:rPr lang="ja-JP" altLang="en-US" sz="2400" b="1" dirty="0">
                <a:ln w="12700" cmpd="sng">
                  <a:noFill/>
                  <a:prstDash val="solid"/>
                </a:ln>
                <a:solidFill>
                  <a:srgbClr val="196B24">
                    <a:lumMod val="75000"/>
                  </a:srgbClr>
                </a:solidFill>
                <a:latin typeface="+mn-ea"/>
              </a:rPr>
              <a:t>：</a:t>
            </a:r>
            <a:r>
              <a:rPr lang="en-US" altLang="ja-JP" sz="2400" b="1" dirty="0">
                <a:ln w="12700" cmpd="sng">
                  <a:noFill/>
                  <a:prstDash val="solid"/>
                </a:ln>
                <a:solidFill>
                  <a:srgbClr val="196B24">
                    <a:lumMod val="75000"/>
                  </a:srgbClr>
                </a:solidFill>
                <a:latin typeface="+mn-ea"/>
              </a:rPr>
              <a:t>35</a:t>
            </a:r>
            <a:r>
              <a:rPr lang="ja-JP" altLang="en-US" sz="2400" b="1" dirty="0">
                <a:ln w="12700" cmpd="sng">
                  <a:noFill/>
                  <a:prstDash val="solid"/>
                </a:ln>
                <a:solidFill>
                  <a:srgbClr val="196B24">
                    <a:lumMod val="75000"/>
                  </a:srgbClr>
                </a:solidFill>
                <a:latin typeface="+mn-ea"/>
              </a:rPr>
              <a:t>　</a:t>
            </a:r>
            <a:r>
              <a:rPr kumimoji="0" lang="ja-JP" altLang="en-US" sz="2400" b="1" i="0" u="none" strike="noStrike" kern="1200" cap="none" spc="0" normalizeH="0" baseline="0" noProof="0" dirty="0">
                <a:ln w="12700" cmpd="sng">
                  <a:noFill/>
                  <a:prstDash val="solid"/>
                </a:ln>
                <a:solidFill>
                  <a:srgbClr val="196B24">
                    <a:lumMod val="75000"/>
                  </a:srgbClr>
                </a:solidFill>
                <a:effectLst/>
                <a:uLnTx/>
                <a:uFillTx/>
                <a:latin typeface="+mn-ea"/>
                <a:cs typeface="+mn-cs"/>
              </a:rPr>
              <a:t>口語訳</a:t>
            </a:r>
            <a:endParaRPr kumimoji="0" lang="es-ES" sz="2400" b="1" i="0" u="none" strike="noStrike" kern="1200" cap="none" spc="0" normalizeH="0" baseline="0" noProof="0" dirty="0">
              <a:ln w="12700" cmpd="sng">
                <a:noFill/>
                <a:prstDash val="solid"/>
              </a:ln>
              <a:solidFill>
                <a:srgbClr val="196B24">
                  <a:lumMod val="75000"/>
                </a:srgbClr>
              </a:solidFill>
              <a:effectLst/>
              <a:uLnTx/>
              <a:uFillTx/>
              <a:latin typeface="+mn-ea"/>
              <a:cs typeface="+mn-cs"/>
            </a:endParaRPr>
          </a:p>
        </p:txBody>
      </p:sp>
    </p:spTree>
    <p:extLst>
      <p:ext uri="{BB962C8B-B14F-4D97-AF65-F5344CB8AC3E}">
        <p14:creationId xmlns:p14="http://schemas.microsoft.com/office/powerpoint/2010/main" val="159758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3D6B1AF-1BC4-BAFF-2F5C-5A070A5ABBF6}"/>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49AAF885-A2F5-408D-C811-2867B824022D}"/>
              </a:ext>
            </a:extLst>
          </p:cNvPr>
          <p:cNvSpPr txBox="1"/>
          <p:nvPr/>
        </p:nvSpPr>
        <p:spPr>
          <a:xfrm>
            <a:off x="487362" y="676581"/>
            <a:ext cx="11266975" cy="707886"/>
          </a:xfrm>
          <a:prstGeom prst="rect">
            <a:avLst/>
          </a:prstGeom>
          <a:noFill/>
        </p:spPr>
        <p:txBody>
          <a:bodyPr wrap="square">
            <a:spAutoFit/>
          </a:bodyPr>
          <a:lstStyle/>
          <a:p>
            <a:pPr algn="ctr"/>
            <a:r>
              <a:rPr lang="ja-JP" altLang="en-US" sz="2000" b="1" dirty="0">
                <a:solidFill>
                  <a:srgbClr val="F6F3FF"/>
                </a:solidFill>
                <a:effectLst>
                  <a:outerShdw blurRad="38100" dist="38100" dir="2700000" algn="tl">
                    <a:srgbClr val="000000">
                      <a:alpha val="43137"/>
                    </a:srgbClr>
                  </a:outerShdw>
                </a:effectLst>
                <a:latin typeface="+mn-ea"/>
              </a:rPr>
              <a:t>ゆえに、あすの今ごろ、わたしは恐ろしく大きな雹を降らせるであろう。それはエジプトの国が始まった日から今まで、かつてなかったほどのものである。</a:t>
            </a:r>
            <a:r>
              <a:rPr lang="en" sz="2000" b="1" dirty="0">
                <a:solidFill>
                  <a:srgbClr val="F6F3FF"/>
                </a:solidFill>
                <a:effectLst>
                  <a:outerShdw blurRad="38100" dist="38100" dir="2700000" algn="tl">
                    <a:srgbClr val="000000">
                      <a:alpha val="43137"/>
                    </a:srgbClr>
                  </a:outerShdw>
                </a:effectLst>
                <a:latin typeface="+mn-ea"/>
              </a:rPr>
              <a:t>(</a:t>
            </a:r>
            <a:r>
              <a:rPr lang="ja-JP" altLang="en-US" sz="2000" b="1" dirty="0">
                <a:solidFill>
                  <a:srgbClr val="F6F3FF"/>
                </a:solidFill>
                <a:effectLst>
                  <a:outerShdw blurRad="38100" dist="38100" dir="2700000" algn="tl">
                    <a:srgbClr val="000000">
                      <a:alpha val="43137"/>
                    </a:srgbClr>
                  </a:outerShdw>
                </a:effectLst>
                <a:latin typeface="+mn-ea"/>
              </a:rPr>
              <a:t>出エジプト記</a:t>
            </a:r>
            <a:r>
              <a:rPr lang="en" sz="2000" b="1" dirty="0">
                <a:solidFill>
                  <a:srgbClr val="F6F3FF"/>
                </a:solidFill>
                <a:effectLst>
                  <a:outerShdw blurRad="38100" dist="38100" dir="2700000" algn="tl">
                    <a:srgbClr val="000000">
                      <a:alpha val="43137"/>
                    </a:srgbClr>
                  </a:outerShdw>
                </a:effectLst>
                <a:latin typeface="+mn-ea"/>
              </a:rPr>
              <a:t> 9:18)</a:t>
            </a:r>
            <a:endParaRPr lang="es-ES" sz="2000" b="1" dirty="0">
              <a:solidFill>
                <a:srgbClr val="F6F3FF"/>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6D38C607-DFC0-5B78-C74C-A3C9FD5D82B3}"/>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ja-JP" altLang="en-US" sz="4400" b="1" dirty="0">
                <a:ln/>
                <a:solidFill>
                  <a:schemeClr val="accent4"/>
                </a:solidFill>
              </a:rPr>
              <a:t>第７の災い（壊滅的）：雹</a:t>
            </a:r>
            <a:endParaRPr lang="en" sz="4400" b="1" dirty="0">
              <a:ln/>
              <a:solidFill>
                <a:schemeClr val="accent4"/>
              </a:solidFill>
            </a:endParaRPr>
          </a:p>
        </p:txBody>
      </p:sp>
      <p:sp>
        <p:nvSpPr>
          <p:cNvPr id="10" name="CuadroTexto 9">
            <a:extLst>
              <a:ext uri="{FF2B5EF4-FFF2-40B4-BE49-F238E27FC236}">
                <a16:creationId xmlns:a16="http://schemas.microsoft.com/office/drawing/2014/main" id="{B57D08DB-D194-20D5-D98A-BFAA27CB5413}"/>
              </a:ext>
            </a:extLst>
          </p:cNvPr>
          <p:cNvSpPr txBox="1"/>
          <p:nvPr/>
        </p:nvSpPr>
        <p:spPr>
          <a:xfrm>
            <a:off x="4214751" y="2119418"/>
            <a:ext cx="31094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2254AE"/>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2254AE"/>
                </a:solidFill>
                <a:effectLst/>
                <a:uLnTx/>
                <a:uFillTx/>
                <a:latin typeface="Aptos" panose="02110004020202020204"/>
                <a:ea typeface="+mn-ea"/>
                <a:cs typeface="+mn-cs"/>
              </a:rPr>
              <a:t> 9:13-35.</a:t>
            </a:r>
          </a:p>
        </p:txBody>
      </p:sp>
      <p:graphicFrame>
        <p:nvGraphicFramePr>
          <p:cNvPr id="2" name="Diagrama 1">
            <a:extLst>
              <a:ext uri="{FF2B5EF4-FFF2-40B4-BE49-F238E27FC236}">
                <a16:creationId xmlns:a16="http://schemas.microsoft.com/office/drawing/2014/main" id="{6CB47C43-8A27-DF18-8CAF-D79AA66E4EC0}"/>
              </a:ext>
            </a:extLst>
          </p:cNvPr>
          <p:cNvGraphicFramePr/>
          <p:nvPr>
            <p:extLst>
              <p:ext uri="{D42A27DB-BD31-4B8C-83A1-F6EECF244321}">
                <p14:modId xmlns:p14="http://schemas.microsoft.com/office/powerpoint/2010/main" val="2291695565"/>
              </p:ext>
            </p:extLst>
          </p:nvPr>
        </p:nvGraphicFramePr>
        <p:xfrm>
          <a:off x="356788" y="1705512"/>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a:extLst>
              <a:ext uri="{FF2B5EF4-FFF2-40B4-BE49-F238E27FC236}">
                <a16:creationId xmlns:a16="http://schemas.microsoft.com/office/drawing/2014/main" id="{993BE1DE-D1E3-7200-756E-157F4316029C}"/>
              </a:ext>
            </a:extLst>
          </p:cNvPr>
          <p:cNvGraphicFramePr/>
          <p:nvPr>
            <p:extLst>
              <p:ext uri="{D42A27DB-BD31-4B8C-83A1-F6EECF244321}">
                <p14:modId xmlns:p14="http://schemas.microsoft.com/office/powerpoint/2010/main" val="1904859935"/>
              </p:ext>
            </p:extLst>
          </p:nvPr>
        </p:nvGraphicFramePr>
        <p:xfrm>
          <a:off x="356788" y="4189395"/>
          <a:ext cx="3368192" cy="23541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agen 6" descr="Un dibujo de una persona&#10;&#10;El contenido generado por IA puede ser incorrecto.">
            <a:extLst>
              <a:ext uri="{FF2B5EF4-FFF2-40B4-BE49-F238E27FC236}">
                <a16:creationId xmlns:a16="http://schemas.microsoft.com/office/drawing/2014/main" id="{2D9F6C3D-0AE3-88FF-B73E-98094084F8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3123" y="1564104"/>
            <a:ext cx="4150360" cy="517357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0757219E-1DC4-344C-4662-0CBBF98A1690}"/>
              </a:ext>
            </a:extLst>
          </p:cNvPr>
          <p:cNvSpPr txBox="1"/>
          <p:nvPr/>
        </p:nvSpPr>
        <p:spPr>
          <a:xfrm>
            <a:off x="4183866" y="2683651"/>
            <a:ext cx="3368192" cy="3016210"/>
          </a:xfrm>
          <a:prstGeom prst="rect">
            <a:avLst/>
          </a:prstGeom>
          <a:noFill/>
        </p:spPr>
        <p:txBody>
          <a:bodyPr wrap="square">
            <a:spAutoFit/>
          </a:bodyPr>
          <a:lstStyle/>
          <a:p>
            <a:pPr lvl="0">
              <a:spcBef>
                <a:spcPts val="600"/>
              </a:spcBef>
              <a:defRPr/>
            </a:pPr>
            <a:r>
              <a:rPr lang="ja-JP" altLang="en-US" sz="2000" b="1" dirty="0">
                <a:solidFill>
                  <a:prstClr val="black"/>
                </a:solidFill>
              </a:rPr>
              <a:t>エジプト人の信仰は試されました。信じた者たちは、家来と家畜の命を救い　　ました（出</a:t>
            </a:r>
            <a:r>
              <a:rPr lang="en-US" altLang="ja-JP" sz="2000" b="1" dirty="0">
                <a:solidFill>
                  <a:prstClr val="black"/>
                </a:solidFill>
              </a:rPr>
              <a:t>9:20</a:t>
            </a:r>
            <a:r>
              <a:rPr lang="ja-JP" altLang="en-US" sz="2000" b="1" dirty="0">
                <a:solidFill>
                  <a:prstClr val="black"/>
                </a:solidFill>
              </a:rPr>
              <a:t>）。</a:t>
            </a:r>
            <a:endParaRPr lang="en-US" altLang="ja-JP" sz="2000" b="1" dirty="0">
              <a:solidFill>
                <a:prstClr val="black"/>
              </a:solidFill>
            </a:endParaRPr>
          </a:p>
          <a:p>
            <a:pPr lvl="0">
              <a:spcBef>
                <a:spcPts val="600"/>
              </a:spcBef>
              <a:defRPr/>
            </a:pPr>
            <a:endParaRPr lang="en-US" altLang="ja-JP" sz="2000" b="1" dirty="0">
              <a:solidFill>
                <a:prstClr val="black"/>
              </a:solidFill>
            </a:endParaRPr>
          </a:p>
          <a:p>
            <a:pPr lvl="0">
              <a:spcBef>
                <a:spcPts val="600"/>
              </a:spcBef>
              <a:defRPr/>
            </a:pPr>
            <a:r>
              <a:rPr lang="ja-JP" altLang="en-US" sz="2000" b="1" dirty="0">
                <a:solidFill>
                  <a:prstClr val="black"/>
                </a:solidFill>
              </a:rPr>
              <a:t>ファラオは信じず、罪を　告白しましたが、その告白は誠実なものではありま　せんでした（出</a:t>
            </a:r>
            <a:r>
              <a:rPr lang="en-US" altLang="ja-JP" sz="2000" b="1" dirty="0">
                <a:solidFill>
                  <a:prstClr val="black"/>
                </a:solidFill>
              </a:rPr>
              <a:t>9:27-30</a:t>
            </a:r>
            <a:r>
              <a:rPr lang="ja-JP" alt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56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49" presetClass="entr" presetSubtype="0" decel="10000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 calcmode="lin" valueType="num">
                                      <p:cBhvr>
                                        <p:cTn id="37" dur="500" fill="hold"/>
                                        <p:tgtEl>
                                          <p:spTgt spid="3"/>
                                        </p:tgtEl>
                                        <p:attrNameLst>
                                          <p:attrName>style.rotation</p:attrName>
                                        </p:attrNameLst>
                                      </p:cBhvr>
                                      <p:tavLst>
                                        <p:tav tm="0">
                                          <p:val>
                                            <p:fltVal val="360"/>
                                          </p:val>
                                        </p:tav>
                                        <p:tav tm="100000">
                                          <p:val>
                                            <p:fltVal val="0"/>
                                          </p:val>
                                        </p:tav>
                                      </p:tavLst>
                                    </p:anim>
                                    <p:animEffect transition="in" filter="fade">
                                      <p:cBhvr>
                                        <p:cTn id="38" dur="500"/>
                                        <p:tgtEl>
                                          <p:spTgt spid="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Graphic spid="3" grpId="0">
        <p:bldAsOne/>
      </p:bldGraphic>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F0C150A-2268-4263-73BD-6E62C56B51A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8D6FD46-6334-2167-4EA6-E2C13C1F94B8}"/>
              </a:ext>
            </a:extLst>
          </p:cNvPr>
          <p:cNvSpPr txBox="1"/>
          <p:nvPr/>
        </p:nvSpPr>
        <p:spPr>
          <a:xfrm>
            <a:off x="1511177" y="701318"/>
            <a:ext cx="9657007" cy="707886"/>
          </a:xfrm>
          <a:prstGeom prst="rect">
            <a:avLst/>
          </a:prstGeom>
          <a:noFill/>
        </p:spPr>
        <p:txBody>
          <a:bodyPr wrap="square">
            <a:spAutoFit/>
          </a:bodyPr>
          <a:lstStyle/>
          <a:p>
            <a:pPr algn="ctr"/>
            <a:r>
              <a:rPr lang="ja-JP" altLang="en-US" sz="2000" b="1" dirty="0">
                <a:solidFill>
                  <a:schemeClr val="accent5">
                    <a:lumMod val="40000"/>
                    <a:lumOff val="60000"/>
                  </a:schemeClr>
                </a:solidFill>
                <a:effectLst>
                  <a:outerShdw blurRad="38100" dist="38100" dir="2700000" algn="tl">
                    <a:srgbClr val="000000">
                      <a:alpha val="43137"/>
                    </a:srgbClr>
                  </a:outerShdw>
                </a:effectLst>
                <a:latin typeface="+mn-ea"/>
              </a:rPr>
              <a:t>もし、わたしの民を去らせることを拒むならば、見よ、あす、わたしはいなごを、あなたの領土にはいらせるであろう。</a:t>
            </a:r>
            <a:r>
              <a:rPr lang="en" sz="2000" b="1" dirty="0">
                <a:solidFill>
                  <a:schemeClr val="accent5">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5">
                    <a:lumMod val="40000"/>
                    <a:lumOff val="60000"/>
                  </a:schemeClr>
                </a:solidFill>
                <a:effectLst>
                  <a:outerShdw blurRad="38100" dist="38100" dir="2700000" algn="tl">
                    <a:srgbClr val="000000">
                      <a:alpha val="43137"/>
                    </a:srgbClr>
                  </a:outerShdw>
                </a:effectLst>
                <a:latin typeface="+mn-ea"/>
              </a:rPr>
              <a:t>出エジプト記</a:t>
            </a:r>
            <a:r>
              <a:rPr lang="en" sz="2000" b="1" dirty="0">
                <a:solidFill>
                  <a:schemeClr val="accent5">
                    <a:lumMod val="40000"/>
                    <a:lumOff val="60000"/>
                  </a:schemeClr>
                </a:solidFill>
                <a:effectLst>
                  <a:outerShdw blurRad="38100" dist="38100" dir="2700000" algn="tl">
                    <a:srgbClr val="000000">
                      <a:alpha val="43137"/>
                    </a:srgbClr>
                  </a:outerShdw>
                </a:effectLst>
                <a:latin typeface="+mn-ea"/>
              </a:rPr>
              <a:t> 10:4)</a:t>
            </a:r>
            <a:endParaRPr lang="es-ES" sz="2000" b="1" dirty="0">
              <a:solidFill>
                <a:schemeClr val="accent5">
                  <a:lumMod val="40000"/>
                  <a:lumOff val="6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8E01CDCF-7EE7-2AED-519D-7A15EF303620}"/>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ja-JP" altLang="en-US" dirty="0">
                <a:solidFill>
                  <a:schemeClr val="accent2">
                    <a:lumMod val="40000"/>
                    <a:lumOff val="60000"/>
                  </a:schemeClr>
                </a:solidFill>
              </a:rPr>
              <a:t>第</a:t>
            </a:r>
            <a:r>
              <a:rPr lang="en-US" altLang="ja-JP" dirty="0">
                <a:solidFill>
                  <a:schemeClr val="accent2">
                    <a:lumMod val="40000"/>
                    <a:lumOff val="60000"/>
                  </a:schemeClr>
                </a:solidFill>
              </a:rPr>
              <a:t>8</a:t>
            </a:r>
            <a:r>
              <a:rPr lang="ja-JP" altLang="en-US" dirty="0">
                <a:solidFill>
                  <a:schemeClr val="accent2">
                    <a:lumMod val="40000"/>
                    <a:lumOff val="60000"/>
                  </a:schemeClr>
                </a:solidFill>
              </a:rPr>
              <a:t>の災い（壊滅的）：イナゴ</a:t>
            </a:r>
            <a:endParaRPr lang="en" dirty="0">
              <a:solidFill>
                <a:schemeClr val="accent2">
                  <a:lumMod val="40000"/>
                  <a:lumOff val="60000"/>
                </a:schemeClr>
              </a:solidFill>
            </a:endParaRPr>
          </a:p>
        </p:txBody>
      </p:sp>
      <p:sp>
        <p:nvSpPr>
          <p:cNvPr id="10" name="CuadroTexto 9">
            <a:extLst>
              <a:ext uri="{FF2B5EF4-FFF2-40B4-BE49-F238E27FC236}">
                <a16:creationId xmlns:a16="http://schemas.microsoft.com/office/drawing/2014/main" id="{D6B1F340-336F-B309-6D88-59272B1E7E67}"/>
              </a:ext>
            </a:extLst>
          </p:cNvPr>
          <p:cNvSpPr txBox="1"/>
          <p:nvPr/>
        </p:nvSpPr>
        <p:spPr>
          <a:xfrm>
            <a:off x="241283" y="4311690"/>
            <a:ext cx="35895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AE4522"/>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AE4522"/>
                </a:solidFill>
                <a:effectLst/>
                <a:uLnTx/>
                <a:uFillTx/>
                <a:latin typeface="Aptos" panose="02110004020202020204"/>
                <a:ea typeface="+mn-ea"/>
                <a:cs typeface="+mn-cs"/>
              </a:rPr>
              <a:t> 10:1-20.</a:t>
            </a:r>
          </a:p>
        </p:txBody>
      </p:sp>
      <p:graphicFrame>
        <p:nvGraphicFramePr>
          <p:cNvPr id="2" name="Diagrama 1">
            <a:extLst>
              <a:ext uri="{FF2B5EF4-FFF2-40B4-BE49-F238E27FC236}">
                <a16:creationId xmlns:a16="http://schemas.microsoft.com/office/drawing/2014/main" id="{D3C6BC07-2808-93E4-CBAA-9FA91EC3DBBC}"/>
              </a:ext>
            </a:extLst>
          </p:cNvPr>
          <p:cNvGraphicFramePr/>
          <p:nvPr>
            <p:extLst>
              <p:ext uri="{D42A27DB-BD31-4B8C-83A1-F6EECF244321}">
                <p14:modId xmlns:p14="http://schemas.microsoft.com/office/powerpoint/2010/main" val="1317214068"/>
              </p:ext>
            </p:extLst>
          </p:nvPr>
        </p:nvGraphicFramePr>
        <p:xfrm>
          <a:off x="462663" y="1609259"/>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DDCF6F-B541-DF30-7E69-010B5FB533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564185" y="1721470"/>
            <a:ext cx="7497072" cy="4900711"/>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87A7CFF1-7107-3639-B807-575CE68043D1}"/>
              </a:ext>
            </a:extLst>
          </p:cNvPr>
          <p:cNvSpPr txBox="1"/>
          <p:nvPr/>
        </p:nvSpPr>
        <p:spPr>
          <a:xfrm>
            <a:off x="130743" y="4833595"/>
            <a:ext cx="4355288" cy="96949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エジプトが荒廃したため、エジプト人自身がファラオにイスラエルを解放　するよう懇願しました（出 </a:t>
            </a:r>
            <a:r>
              <a:rPr lang="en-US" altLang="ja-JP" sz="1900" b="1" dirty="0">
                <a:solidFill>
                  <a:prstClr val="black"/>
                </a:solidFill>
                <a:latin typeface="+mn-ea"/>
              </a:rPr>
              <a:t>10:7</a:t>
            </a:r>
            <a:r>
              <a:rPr lang="ja-JP" altLang="en-US" sz="1900" b="1" dirty="0">
                <a:solidFill>
                  <a:prstClr val="black"/>
                </a:solidFill>
                <a:latin typeface="+mn-ea"/>
              </a:rPr>
              <a:t>）。</a:t>
            </a:r>
            <a:endParaRPr kumimoji="0" lang="en" sz="19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31022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0B9CFFE-E128-A059-D1F9-8FDCB1D88AF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7E65032-ED16-4008-6A46-5AF1B2CF2FA9}"/>
              </a:ext>
            </a:extLst>
          </p:cNvPr>
          <p:cNvSpPr txBox="1"/>
          <p:nvPr/>
        </p:nvSpPr>
        <p:spPr>
          <a:xfrm>
            <a:off x="690562" y="676186"/>
            <a:ext cx="10985623" cy="707886"/>
          </a:xfrm>
          <a:prstGeom prst="rect">
            <a:avLst/>
          </a:prstGeom>
          <a:noFill/>
        </p:spPr>
        <p:txBody>
          <a:bodyPr wrap="square">
            <a:spAutoFit/>
          </a:bodyPr>
          <a:lstStyle/>
          <a:p>
            <a:pPr algn="ct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mn-ea"/>
              </a:rPr>
              <a:t>主はまたモーセに言われた、「天にむかってあなたの手をさし伸べ、エジプトの国に、　　　くらやみをこさせなさい。そのくらやみは、さわれるほどである」。</a:t>
            </a:r>
            <a:r>
              <a:rPr lang="en" sz="2000" b="1" dirty="0">
                <a:solidFill>
                  <a:schemeClr val="accent4">
                    <a:lumMod val="40000"/>
                    <a:lumOff val="60000"/>
                  </a:schemeClr>
                </a:solidFill>
                <a:effectLst>
                  <a:outerShdw blurRad="38100" dist="38100" dir="2700000" algn="tl">
                    <a:srgbClr val="000000">
                      <a:alpha val="43137"/>
                    </a:srgbClr>
                  </a:outerShdw>
                </a:effectLst>
                <a:latin typeface="+mn-ea"/>
              </a:rPr>
              <a:t>(</a:t>
            </a: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mn-ea"/>
              </a:rPr>
              <a:t>出エジプト記</a:t>
            </a:r>
            <a:r>
              <a:rPr lang="en" sz="2000" b="1" dirty="0">
                <a:solidFill>
                  <a:schemeClr val="accent4">
                    <a:lumMod val="40000"/>
                    <a:lumOff val="60000"/>
                  </a:schemeClr>
                </a:solidFill>
                <a:effectLst>
                  <a:outerShdw blurRad="38100" dist="38100" dir="2700000" algn="tl">
                    <a:srgbClr val="000000">
                      <a:alpha val="43137"/>
                    </a:srgbClr>
                  </a:outerShdw>
                </a:effectLst>
                <a:latin typeface="+mn-ea"/>
              </a:rPr>
              <a:t> 10:21)</a:t>
            </a:r>
            <a:endParaRPr lang="es-ES" sz="2000" b="1" dirty="0">
              <a:solidFill>
                <a:schemeClr val="accent4">
                  <a:lumMod val="40000"/>
                  <a:lumOff val="6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8547BB59-4904-5FBA-CCB9-B71F88664C36}"/>
              </a:ext>
            </a:extLst>
          </p:cNvPr>
          <p:cNvSpPr txBox="1"/>
          <p:nvPr/>
        </p:nvSpPr>
        <p:spPr>
          <a:xfrm>
            <a:off x="1" y="0"/>
            <a:ext cx="12191998"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defRPr>
            </a:lvl1pPr>
          </a:lstStyle>
          <a:p>
            <a:r>
              <a:rPr lang="ja-JP" altLang="en-US" dirty="0">
                <a:solidFill>
                  <a:schemeClr val="accent3">
                    <a:lumMod val="40000"/>
                    <a:lumOff val="60000"/>
                  </a:schemeClr>
                </a:solidFill>
              </a:rPr>
              <a:t>第９の災い（壊滅的）：暗闇</a:t>
            </a:r>
            <a:endParaRPr lang="en" dirty="0">
              <a:solidFill>
                <a:schemeClr val="accent3">
                  <a:lumMod val="40000"/>
                  <a:lumOff val="60000"/>
                </a:schemeClr>
              </a:solidFill>
            </a:endParaRPr>
          </a:p>
        </p:txBody>
      </p:sp>
      <p:sp>
        <p:nvSpPr>
          <p:cNvPr id="10" name="CuadroTexto 9">
            <a:extLst>
              <a:ext uri="{FF2B5EF4-FFF2-40B4-BE49-F238E27FC236}">
                <a16:creationId xmlns:a16="http://schemas.microsoft.com/office/drawing/2014/main" id="{6A408383-1839-D338-FED0-30BEE13A4716}"/>
              </a:ext>
            </a:extLst>
          </p:cNvPr>
          <p:cNvSpPr txBox="1"/>
          <p:nvPr/>
        </p:nvSpPr>
        <p:spPr>
          <a:xfrm>
            <a:off x="224440" y="3858101"/>
            <a:ext cx="378207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626A6D"/>
                </a:solidFill>
                <a:effectLst/>
                <a:uLnTx/>
                <a:uFillTx/>
                <a:latin typeface="Aptos" panose="02110004020202020204"/>
                <a:ea typeface="+mn-ea"/>
                <a:cs typeface="+mn-cs"/>
              </a:rPr>
              <a:t>出エジプト記</a:t>
            </a:r>
            <a:r>
              <a:rPr kumimoji="0" lang="en" sz="2000" b="1" i="0" u="none" strike="noStrike" kern="1200" cap="none" spc="0" normalizeH="0" baseline="0" noProof="0" dirty="0">
                <a:ln>
                  <a:noFill/>
                </a:ln>
                <a:solidFill>
                  <a:srgbClr val="626A6D"/>
                </a:solidFill>
                <a:effectLst/>
                <a:uLnTx/>
                <a:uFillTx/>
                <a:latin typeface="Aptos" panose="02110004020202020204"/>
                <a:ea typeface="+mn-ea"/>
                <a:cs typeface="+mn-cs"/>
              </a:rPr>
              <a:t> 10:21-29.</a:t>
            </a:r>
          </a:p>
        </p:txBody>
      </p:sp>
      <p:graphicFrame>
        <p:nvGraphicFramePr>
          <p:cNvPr id="2" name="Diagrama 1">
            <a:extLst>
              <a:ext uri="{FF2B5EF4-FFF2-40B4-BE49-F238E27FC236}">
                <a16:creationId xmlns:a16="http://schemas.microsoft.com/office/drawing/2014/main" id="{7B710B13-AE9B-7B60-645B-A8C8F8A6A822}"/>
              </a:ext>
            </a:extLst>
          </p:cNvPr>
          <p:cNvGraphicFramePr/>
          <p:nvPr>
            <p:extLst>
              <p:ext uri="{D42A27DB-BD31-4B8C-83A1-F6EECF244321}">
                <p14:modId xmlns:p14="http://schemas.microsoft.com/office/powerpoint/2010/main" val="1073172852"/>
              </p:ext>
            </p:extLst>
          </p:nvPr>
        </p:nvGraphicFramePr>
        <p:xfrm>
          <a:off x="441809" y="1503968"/>
          <a:ext cx="3368192" cy="235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2240E1FD-744E-1BA6-31B7-404B377DC44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420401" y="1721470"/>
            <a:ext cx="7640855" cy="4900711"/>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B193DC52-8702-3997-4B43-2E8559CFAE88}"/>
              </a:ext>
            </a:extLst>
          </p:cNvPr>
          <p:cNvSpPr txBox="1"/>
          <p:nvPr/>
        </p:nvSpPr>
        <p:spPr>
          <a:xfrm>
            <a:off x="315118" y="4550598"/>
            <a:ext cx="4105283" cy="1631216"/>
          </a:xfrm>
          <a:prstGeom prst="rect">
            <a:avLst/>
          </a:prstGeom>
          <a:noFill/>
        </p:spPr>
        <p:txBody>
          <a:bodyPr wrap="square">
            <a:spAutoFit/>
          </a:bodyPr>
          <a:lstStyle/>
          <a:p>
            <a:pPr lvl="0">
              <a:spcBef>
                <a:spcPts val="600"/>
              </a:spcBef>
              <a:defRPr/>
            </a:pPr>
            <a:r>
              <a:rPr lang="ja-JP" altLang="en-US" sz="1900" b="1" dirty="0">
                <a:solidFill>
                  <a:prstClr val="black"/>
                </a:solidFill>
                <a:latin typeface="+mn-ea"/>
              </a:rPr>
              <a:t>エジプトの生活は</a:t>
            </a:r>
            <a:r>
              <a:rPr lang="en-US" altLang="ja-JP" sz="1900" b="1" dirty="0">
                <a:solidFill>
                  <a:prstClr val="black"/>
                </a:solidFill>
                <a:latin typeface="+mn-ea"/>
              </a:rPr>
              <a:t>3</a:t>
            </a:r>
            <a:r>
              <a:rPr lang="ja-JP" altLang="en-US" sz="1900" b="1" dirty="0">
                <a:solidFill>
                  <a:prstClr val="black"/>
                </a:solidFill>
                <a:latin typeface="+mn-ea"/>
              </a:rPr>
              <a:t>日間停止した（ゴシェンを除く）。</a:t>
            </a:r>
            <a:endParaRPr lang="en-US" altLang="ja-JP" sz="1900" b="1" dirty="0">
              <a:solidFill>
                <a:prstClr val="black"/>
              </a:solidFill>
              <a:latin typeface="+mn-ea"/>
            </a:endParaRPr>
          </a:p>
          <a:p>
            <a:pPr lvl="0">
              <a:spcBef>
                <a:spcPts val="600"/>
              </a:spcBef>
              <a:defRPr/>
            </a:pPr>
            <a:r>
              <a:rPr lang="ja-JP" altLang="en-US" sz="1900" b="1" dirty="0">
                <a:solidFill>
                  <a:prstClr val="black"/>
                </a:solidFill>
                <a:latin typeface="+mn-ea"/>
              </a:rPr>
              <a:t>神は彼らに黙想の時を与えたが、ファラオはそれを十分に活用　　　しなかった。</a:t>
            </a:r>
            <a:endParaRPr kumimoji="0" lang="en" sz="1900" b="1"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4350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Graphic spid="2"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3CC068-6637-97C1-150B-23A175640439}"/>
              </a:ext>
            </a:extLst>
          </p:cNvPr>
          <p:cNvSpPr>
            <a:spLocks noGrp="1"/>
          </p:cNvSpPr>
          <p:nvPr>
            <p:ph type="title"/>
          </p:nvPr>
        </p:nvSpPr>
        <p:spPr>
          <a:xfrm>
            <a:off x="838200" y="2766218"/>
            <a:ext cx="10515600" cy="1325563"/>
          </a:xfrm>
        </p:spPr>
        <p:txBody>
          <a:bodyPr>
            <a:noAutofit/>
          </a:bodyPr>
          <a:lstStyle/>
          <a:p>
            <a:pPr algn="ctr"/>
            <a:r>
              <a:rPr lang="ja-JP" altLang="en-US" b="1" dirty="0"/>
              <a:t>モーセは、神から命じられたことに</a:t>
            </a:r>
            <a:br>
              <a:rPr lang="en-US" altLang="ja-JP" b="1" dirty="0"/>
            </a:br>
            <a:r>
              <a:rPr lang="ja-JP" altLang="en-US" b="1" dirty="0"/>
              <a:t>従わない言い訳が尽きてしまいました。神が私た ちに望んでいることから</a:t>
            </a:r>
            <a:br>
              <a:rPr lang="en-US" altLang="ja-JP" b="1" dirty="0"/>
            </a:br>
            <a:r>
              <a:rPr lang="ja-JP" altLang="en-US" b="1" dirty="0"/>
              <a:t>逃れようと、私たちは</a:t>
            </a:r>
            <a:br>
              <a:rPr lang="en-US" altLang="ja-JP" b="1" dirty="0"/>
            </a:br>
            <a:r>
              <a:rPr lang="ja-JP" altLang="en-US" b="1" dirty="0"/>
              <a:t>どんな言い訳をするでしょうか</a:t>
            </a:r>
            <a:endParaRPr kumimoji="1" lang="ja-JP" altLang="en-US" b="1" dirty="0"/>
          </a:p>
        </p:txBody>
      </p:sp>
    </p:spTree>
    <p:extLst>
      <p:ext uri="{BB962C8B-B14F-4D97-AF65-F5344CB8AC3E}">
        <p14:creationId xmlns:p14="http://schemas.microsoft.com/office/powerpoint/2010/main" val="14431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112D0D-E55F-AA28-4AFF-44843A5ADA00}"/>
              </a:ext>
            </a:extLst>
          </p:cNvPr>
          <p:cNvSpPr txBox="1"/>
          <p:nvPr/>
        </p:nvSpPr>
        <p:spPr>
          <a:xfrm>
            <a:off x="270911" y="1508567"/>
            <a:ext cx="11598704" cy="5293757"/>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「モーセは、もし、王が災いからのがれようと思えば、避けることができるように、</a:t>
            </a:r>
            <a:r>
              <a:rPr lang="en-US" altLang="ja-JP" sz="2600" b="1" dirty="0">
                <a:latin typeface="Constantia" panose="02030602050306030303" pitchFamily="18" charset="0"/>
              </a:rPr>
              <a:t>1</a:t>
            </a:r>
            <a:r>
              <a:rPr lang="ja-JP" altLang="en-US" sz="2600" b="1" dirty="0">
                <a:latin typeface="Constantia" panose="02030602050306030303" pitchFamily="18" charset="0"/>
              </a:rPr>
              <a:t>つ</a:t>
            </a:r>
            <a:r>
              <a:rPr lang="en-US" altLang="ja-JP" sz="2600" b="1" dirty="0">
                <a:latin typeface="Constantia" panose="02030602050306030303" pitchFamily="18" charset="0"/>
              </a:rPr>
              <a:t>1</a:t>
            </a:r>
            <a:r>
              <a:rPr lang="ja-JP" altLang="en-US" sz="2600" b="1" dirty="0">
                <a:latin typeface="Constantia" panose="02030602050306030303" pitchFamily="18" charset="0"/>
              </a:rPr>
              <a:t>つの災いが降される前に、それがどういう性質のもので、　　どういう結果になるかを説明するのであった。</a:t>
            </a:r>
            <a:r>
              <a:rPr lang="en-US" altLang="ja-JP" sz="2600" b="1" dirty="0">
                <a:latin typeface="Constantia" panose="02030602050306030303" pitchFamily="18" charset="0"/>
              </a:rPr>
              <a:t>1</a:t>
            </a:r>
            <a:r>
              <a:rPr lang="ja-JP" altLang="en-US" sz="2600" b="1" dirty="0">
                <a:latin typeface="Constantia" panose="02030602050306030303" pitchFamily="18" charset="0"/>
              </a:rPr>
              <a:t>つの刑罰を彼が拒むたびに、さらに激しい刑罰が続いて降り、パロの高慢な心が低くされ、ついには　　天地の創造者をまことの生きた神として認めるようになるのであった。もし、エジプト人が主の命令に逆らうならば、主は、それを彼らの偉大な人々の　知恵がどんなにむなしく、彼らの神々の力がどんなに弱いものであるかを　知る機会にしようとされた。神は、エジプト人を偶像礼拝のゆえに罰し、　彼らがなんの感覚もない神々から祝福を受けたといって誇っていることを　沈黙させようとされた。こうして、諸国の人々は、神の力を知らされて、　その偉大なわざに恐れおののくのである。また、神の民は、偶像礼拝を　　やめて、神に純粋な礼拝をささげるようになり、神ご自身の名があがめ　　られるのである。」</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4B74E5FC-383C-D18E-234E-4DEC4C25BEFA}"/>
              </a:ext>
            </a:extLst>
          </p:cNvPr>
          <p:cNvSpPr txBox="1"/>
          <p:nvPr/>
        </p:nvSpPr>
        <p:spPr>
          <a:xfrm>
            <a:off x="67376" y="637859"/>
            <a:ext cx="9808144" cy="461665"/>
          </a:xfrm>
          <a:prstGeom prst="rect">
            <a:avLst/>
          </a:prstGeom>
          <a:noFill/>
        </p:spPr>
        <p:txBody>
          <a:bodyPr wrap="square" rtlCol="0">
            <a:spAutoFit/>
          </a:bodyPr>
          <a:lstStyle/>
          <a:p>
            <a:pPr algn="ctr"/>
            <a:r>
              <a:rPr lang="en" sz="2400" b="1" dirty="0"/>
              <a:t>EG</a:t>
            </a:r>
            <a:r>
              <a:rPr lang="ja-JP" altLang="en-US" sz="2400" b="1" dirty="0"/>
              <a:t>ホワイト　人類のあけぼの第２３章「災い」</a:t>
            </a:r>
            <a:endParaRPr lang="en" sz="2400" b="1" dirty="0"/>
          </a:p>
        </p:txBody>
      </p:sp>
    </p:spTree>
    <p:extLst>
      <p:ext uri="{BB962C8B-B14F-4D97-AF65-F5344CB8AC3E}">
        <p14:creationId xmlns:p14="http://schemas.microsoft.com/office/powerpoint/2010/main" val="4451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59F55-A893-A990-A133-FAB2C0FA3B1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227F0C74-14A2-D2FD-B356-A218BBB973AC}"/>
              </a:ext>
            </a:extLst>
          </p:cNvPr>
          <p:cNvPicPr>
            <a:picLocks noChangeAspect="1"/>
          </p:cNvPicPr>
          <p:nvPr/>
        </p:nvPicPr>
        <p:blipFill>
          <a:blip r:embed="rId2">
            <a:extLst>
              <a:ext uri="{28A0092B-C50C-407E-A947-70E740481C1C}">
                <a14:useLocalDpi xmlns:a14="http://schemas.microsoft.com/office/drawing/2010/main" val="0"/>
              </a:ext>
            </a:extLst>
          </a:blip>
          <a:srcRect t="14894" b="14894"/>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2" name="Imagen 1" descr="Imagen que contiene persona, interior, a rayas, sostener&#10;&#10;El contenido generado por IA puede ser incorrecto.">
            <a:extLst>
              <a:ext uri="{FF2B5EF4-FFF2-40B4-BE49-F238E27FC236}">
                <a16:creationId xmlns:a16="http://schemas.microsoft.com/office/drawing/2014/main" id="{50EE0C82-4FD9-103F-6F5C-B928286D1856}"/>
              </a:ext>
            </a:extLst>
          </p:cNvPr>
          <p:cNvPicPr>
            <a:picLocks noChangeAspect="1"/>
          </p:cNvPicPr>
          <p:nvPr/>
        </p:nvPicPr>
        <p:blipFill>
          <a:blip r:embed="rId3">
            <a:extLst>
              <a:ext uri="{28A0092B-C50C-407E-A947-70E740481C1C}">
                <a14:useLocalDpi xmlns:a14="http://schemas.microsoft.com/office/drawing/2010/main" val="0"/>
              </a:ext>
            </a:extLst>
          </a:blip>
          <a:srcRect r="3353"/>
          <a:stretch>
            <a:fill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5" name="CuadroTexto 4">
            <a:extLst>
              <a:ext uri="{FF2B5EF4-FFF2-40B4-BE49-F238E27FC236}">
                <a16:creationId xmlns:a16="http://schemas.microsoft.com/office/drawing/2014/main" id="{0473E252-DC24-C923-8E28-0823DB5593D4}"/>
              </a:ext>
            </a:extLst>
          </p:cNvPr>
          <p:cNvSpPr txBox="1"/>
          <p:nvPr/>
        </p:nvSpPr>
        <p:spPr>
          <a:xfrm>
            <a:off x="0" y="198367"/>
            <a:ext cx="6591299" cy="240065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2900" b="1" dirty="0">
                <a:ln w="12700" cmpd="sng">
                  <a:noFill/>
                  <a:prstDash val="solid"/>
                </a:ln>
                <a:solidFill>
                  <a:srgbClr val="196B24">
                    <a:lumMod val="75000"/>
                  </a:srgbClr>
                </a:solidFill>
                <a:latin typeface="+mn-ea"/>
              </a:rPr>
              <a:t>ファラオの心はかたくなになり、　　イスラエルの人々を去らせなかった。　主がモーセを通して仰せになった　　とおりである。</a:t>
            </a:r>
            <a:endParaRPr lang="en-US" altLang="ja-JP" sz="2900" b="1" dirty="0">
              <a:ln w="12700" cmpd="sng">
                <a:noFill/>
                <a:prstDash val="solid"/>
              </a:ln>
              <a:solidFill>
                <a:srgbClr val="196B24">
                  <a:lumMod val="75000"/>
                </a:srgbClr>
              </a:solidFill>
              <a:latin typeface="+mn-ea"/>
            </a:endParaRPr>
          </a:p>
          <a:p>
            <a:pPr lvl="0" algn="ctr">
              <a:spcBef>
                <a:spcPts val="1200"/>
              </a:spcBef>
              <a:defRPr/>
            </a:pPr>
            <a:r>
              <a:rPr kumimoji="0" lang="ja-JP" altLang="en-US" sz="2400" b="1" i="0" u="none" strike="noStrike" kern="1200" cap="none" spc="0" normalizeH="0" baseline="0" noProof="0" dirty="0">
                <a:ln w="12700" cmpd="sng">
                  <a:noFill/>
                  <a:prstDash val="solid"/>
                </a:ln>
                <a:solidFill>
                  <a:srgbClr val="196B24">
                    <a:lumMod val="75000"/>
                  </a:srgbClr>
                </a:solidFill>
                <a:effectLst/>
                <a:uLnTx/>
                <a:uFillTx/>
                <a:latin typeface="+mn-ea"/>
                <a:cs typeface="+mn-cs"/>
              </a:rPr>
              <a:t>出エジプト記</a:t>
            </a:r>
            <a:r>
              <a:rPr lang="en-US" altLang="ja-JP" sz="2400" b="1" dirty="0">
                <a:ln w="12700" cmpd="sng">
                  <a:noFill/>
                  <a:prstDash val="solid"/>
                </a:ln>
                <a:solidFill>
                  <a:srgbClr val="196B24">
                    <a:lumMod val="75000"/>
                  </a:srgbClr>
                </a:solidFill>
                <a:latin typeface="+mn-ea"/>
              </a:rPr>
              <a:t>9</a:t>
            </a:r>
            <a:r>
              <a:rPr lang="ja-JP" altLang="en-US" sz="2400" b="1" dirty="0">
                <a:ln w="12700" cmpd="sng">
                  <a:noFill/>
                  <a:prstDash val="solid"/>
                </a:ln>
                <a:solidFill>
                  <a:srgbClr val="196B24">
                    <a:lumMod val="75000"/>
                  </a:srgbClr>
                </a:solidFill>
                <a:latin typeface="+mn-ea"/>
              </a:rPr>
              <a:t>：</a:t>
            </a:r>
            <a:r>
              <a:rPr lang="en-US" altLang="ja-JP" sz="2400" b="1" dirty="0">
                <a:ln w="12700" cmpd="sng">
                  <a:noFill/>
                  <a:prstDash val="solid"/>
                </a:ln>
                <a:solidFill>
                  <a:srgbClr val="196B24">
                    <a:lumMod val="75000"/>
                  </a:srgbClr>
                </a:solidFill>
                <a:latin typeface="+mn-ea"/>
              </a:rPr>
              <a:t>35</a:t>
            </a:r>
            <a:r>
              <a:rPr lang="ja-JP" altLang="en-US" sz="2400" b="1" dirty="0">
                <a:ln w="12700" cmpd="sng">
                  <a:noFill/>
                  <a:prstDash val="solid"/>
                </a:ln>
                <a:solidFill>
                  <a:srgbClr val="196B24">
                    <a:lumMod val="75000"/>
                  </a:srgbClr>
                </a:solidFill>
                <a:latin typeface="+mn-ea"/>
              </a:rPr>
              <a:t>　新共同訳</a:t>
            </a:r>
            <a:endParaRPr kumimoji="0" lang="es-ES" sz="2400" b="1" i="0" u="none" strike="noStrike" kern="1200" cap="none" spc="0" normalizeH="0" baseline="0" noProof="0" dirty="0">
              <a:ln w="12700" cmpd="sng">
                <a:noFill/>
                <a:prstDash val="solid"/>
              </a:ln>
              <a:solidFill>
                <a:srgbClr val="196B24">
                  <a:lumMod val="75000"/>
                </a:srgbClr>
              </a:solidFill>
              <a:effectLst/>
              <a:uLnTx/>
              <a:uFillTx/>
              <a:latin typeface="+mn-ea"/>
              <a:cs typeface="+mn-cs"/>
            </a:endParaRPr>
          </a:p>
        </p:txBody>
      </p:sp>
    </p:spTree>
    <p:extLst>
      <p:ext uri="{BB962C8B-B14F-4D97-AF65-F5344CB8AC3E}">
        <p14:creationId xmlns:p14="http://schemas.microsoft.com/office/powerpoint/2010/main" val="326607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752233-2D7B-5003-51DD-2A0D336D4302}"/>
              </a:ext>
            </a:extLst>
          </p:cNvPr>
          <p:cNvSpPr txBox="1"/>
          <p:nvPr/>
        </p:nvSpPr>
        <p:spPr>
          <a:xfrm>
            <a:off x="5689486" y="3768382"/>
            <a:ext cx="628646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4F7F0D"/>
                </a:solidFill>
              </a:rPr>
              <a:t>前奏曲</a:t>
            </a:r>
            <a:r>
              <a:rPr lang="en" sz="2000" b="1" dirty="0">
                <a:solidFill>
                  <a:srgbClr val="4F7F0D"/>
                </a:solidFill>
              </a:rPr>
              <a:t>:</a:t>
            </a:r>
          </a:p>
          <a:p>
            <a:pPr lvl="1">
              <a:spcBef>
                <a:spcPts val="600"/>
              </a:spcBef>
            </a:pPr>
            <a:r>
              <a:rPr lang="ja-JP" altLang="en-US" sz="2000" b="1" dirty="0"/>
              <a:t>「神」対「神々」</a:t>
            </a:r>
            <a:r>
              <a:rPr lang="en" sz="2000" b="1" dirty="0"/>
              <a:t>(</a:t>
            </a:r>
            <a:r>
              <a:rPr lang="ja-JP" altLang="es-ES" sz="2000" b="1" dirty="0"/>
              <a:t>出</a:t>
            </a:r>
            <a:r>
              <a:rPr lang="en" sz="2000" b="1" dirty="0"/>
              <a:t> 7:8-12)</a:t>
            </a:r>
          </a:p>
          <a:p>
            <a:pPr lvl="1">
              <a:spcBef>
                <a:spcPts val="600"/>
              </a:spcBef>
            </a:pPr>
            <a:r>
              <a:rPr lang="ja-JP" altLang="en-US" sz="2000" b="1" dirty="0"/>
              <a:t>誰がファラオの心をかたくなにしたのか</a:t>
            </a:r>
            <a:r>
              <a:rPr lang="en" sz="2000" b="1" dirty="0"/>
              <a:t>(</a:t>
            </a:r>
            <a:r>
              <a:rPr lang="ja-JP" altLang="en-US" sz="2000" b="1" dirty="0"/>
              <a:t>出</a:t>
            </a:r>
            <a:r>
              <a:rPr lang="en" sz="2000" b="1" dirty="0"/>
              <a:t> 7:13)</a:t>
            </a:r>
          </a:p>
          <a:p>
            <a:pPr>
              <a:spcBef>
                <a:spcPts val="1800"/>
              </a:spcBef>
            </a:pPr>
            <a:r>
              <a:rPr lang="ja-JP" altLang="en-US" sz="2000" b="1" dirty="0">
                <a:solidFill>
                  <a:srgbClr val="263DCA"/>
                </a:solidFill>
              </a:rPr>
              <a:t>災い</a:t>
            </a:r>
            <a:r>
              <a:rPr lang="en" sz="2000" b="1" dirty="0">
                <a:solidFill>
                  <a:srgbClr val="263DCA"/>
                </a:solidFill>
              </a:rPr>
              <a:t>:</a:t>
            </a:r>
          </a:p>
          <a:p>
            <a:pPr lvl="1">
              <a:spcBef>
                <a:spcPts val="600"/>
              </a:spcBef>
            </a:pPr>
            <a:r>
              <a:rPr lang="ja-JP" altLang="en-US" sz="2000" b="1" dirty="0"/>
              <a:t>最初の三つの災い</a:t>
            </a:r>
            <a:r>
              <a:rPr lang="en" sz="2000" b="1" dirty="0"/>
              <a:t>(</a:t>
            </a:r>
            <a:r>
              <a:rPr lang="ja-JP" altLang="en-US" sz="2000" b="1" dirty="0"/>
              <a:t>出</a:t>
            </a:r>
            <a:r>
              <a:rPr lang="en" sz="2000" b="1" dirty="0"/>
              <a:t> 7:14-8:19)</a:t>
            </a:r>
          </a:p>
          <a:p>
            <a:pPr lvl="1">
              <a:spcBef>
                <a:spcPts val="600"/>
              </a:spcBef>
            </a:pPr>
            <a:r>
              <a:rPr lang="ja-JP" altLang="en-US" sz="2000" b="1" dirty="0"/>
              <a:t>あぶ、家畜、はれ物</a:t>
            </a:r>
            <a:r>
              <a:rPr lang="en" sz="2000" b="1" dirty="0"/>
              <a:t>(</a:t>
            </a:r>
            <a:r>
              <a:rPr lang="ja-JP" altLang="en-US" sz="2000" b="1" dirty="0"/>
              <a:t>出</a:t>
            </a:r>
            <a:r>
              <a:rPr lang="en" sz="2000" b="1" dirty="0"/>
              <a:t> 8:20-9:12)</a:t>
            </a:r>
          </a:p>
          <a:p>
            <a:pPr lvl="1">
              <a:spcBef>
                <a:spcPts val="600"/>
              </a:spcBef>
            </a:pPr>
            <a:r>
              <a:rPr lang="ja-JP" altLang="en-US" sz="2000" b="1" dirty="0"/>
              <a:t>雹、いなご、そして暗闇</a:t>
            </a:r>
            <a:r>
              <a:rPr lang="en" sz="2000" b="1" dirty="0"/>
              <a:t> (</a:t>
            </a:r>
            <a:r>
              <a:rPr lang="ja-JP" altLang="en-US" sz="2000" b="1" dirty="0"/>
              <a:t>出</a:t>
            </a:r>
            <a:r>
              <a:rPr lang="en" sz="2000" b="1" dirty="0"/>
              <a:t> 9:13-10:29)</a:t>
            </a:r>
          </a:p>
        </p:txBody>
      </p:sp>
      <p:sp>
        <p:nvSpPr>
          <p:cNvPr id="3" name="CuadroTexto 2">
            <a:extLst>
              <a:ext uri="{FF2B5EF4-FFF2-40B4-BE49-F238E27FC236}">
                <a16:creationId xmlns:a16="http://schemas.microsoft.com/office/drawing/2014/main" id="{043EB75B-1830-7BA1-58B6-07C3FE278B8F}"/>
              </a:ext>
            </a:extLst>
          </p:cNvPr>
          <p:cNvSpPr txBox="1"/>
          <p:nvPr/>
        </p:nvSpPr>
        <p:spPr>
          <a:xfrm>
            <a:off x="161922" y="227296"/>
            <a:ext cx="6374049" cy="969496"/>
          </a:xfrm>
          <a:prstGeom prst="rect">
            <a:avLst/>
          </a:prstGeom>
          <a:noFill/>
        </p:spPr>
        <p:txBody>
          <a:bodyPr wrap="square" rtlCol="0">
            <a:spAutoFit/>
          </a:bodyPr>
          <a:lstStyle/>
          <a:p>
            <a:pPr>
              <a:spcBef>
                <a:spcPts val="600"/>
              </a:spcBef>
            </a:pPr>
            <a:r>
              <a:rPr lang="ja-JP" altLang="en-US" sz="1900" b="1" dirty="0">
                <a:latin typeface="+mn-ea"/>
              </a:rPr>
              <a:t>神は、民が戦争に直面したとき、神はまず和平の条件を交渉するよう指示された。 合意に達しない場合は、　　行動を起こすようにと命じられた（申</a:t>
            </a:r>
            <a:r>
              <a:rPr lang="en-US" altLang="ja-JP" sz="1900" b="1" dirty="0">
                <a:latin typeface="+mn-ea"/>
              </a:rPr>
              <a:t>20:10-12</a:t>
            </a:r>
            <a:r>
              <a:rPr lang="ja-JP" altLang="en-US" sz="1900" b="1" dirty="0">
                <a:latin typeface="+mn-ea"/>
              </a:rPr>
              <a:t>）。</a:t>
            </a:r>
          </a:p>
        </p:txBody>
      </p:sp>
      <p:pic>
        <p:nvPicPr>
          <p:cNvPr id="5" name="Imagen 4" descr="Un pastel de bodas&#10;&#10;El contenido generado por IA puede ser incorrecto.">
            <a:extLst>
              <a:ext uri="{FF2B5EF4-FFF2-40B4-BE49-F238E27FC236}">
                <a16:creationId xmlns:a16="http://schemas.microsoft.com/office/drawing/2014/main" id="{94173006-7BB6-E051-F500-D68C7719D8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4175" y="335126"/>
            <a:ext cx="5336096" cy="2864266"/>
          </a:xfrm>
          <a:prstGeom prst="rect">
            <a:avLst/>
          </a:prstGeom>
          <a:effectLst>
            <a:outerShdw blurRad="50800" dist="38100" algn="l" rotWithShape="0">
              <a:prstClr val="black">
                <a:alpha val="40000"/>
              </a:prstClr>
            </a:outerShdw>
          </a:effectLst>
        </p:spPr>
      </p:pic>
      <p:pic>
        <p:nvPicPr>
          <p:cNvPr id="7" name="Imagen 6" descr="Imagen que contiene fila, tabla, grande, montón&#10;&#10;El contenido generado por IA puede ser incorrecto.">
            <a:extLst>
              <a:ext uri="{FF2B5EF4-FFF2-40B4-BE49-F238E27FC236}">
                <a16:creationId xmlns:a16="http://schemas.microsoft.com/office/drawing/2014/main" id="{4DB78BC9-AC11-2CC2-595A-A3E13F335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9" y="3922386"/>
            <a:ext cx="3611570" cy="25972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descr="Un dibujo de una persona&#10;&#10;El contenido generado por IA puede ser incorrecto.">
            <a:extLst>
              <a:ext uri="{FF2B5EF4-FFF2-40B4-BE49-F238E27FC236}">
                <a16:creationId xmlns:a16="http://schemas.microsoft.com/office/drawing/2014/main" id="{733701EE-55DF-BCA0-768A-0C90FF8C9A0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438951" y="3803408"/>
            <a:ext cx="1809752" cy="2805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cono&#10;&#10;El contenido generado por IA puede ser incorrecto.">
            <a:extLst>
              <a:ext uri="{FF2B5EF4-FFF2-40B4-BE49-F238E27FC236}">
                <a16:creationId xmlns:a16="http://schemas.microsoft.com/office/drawing/2014/main" id="{B554827B-3D73-6FC5-2D56-772F326984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1661" y="5137574"/>
            <a:ext cx="297825" cy="29782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B1489463-AD26-82A5-6571-758D70F6C8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91661" y="3829140"/>
            <a:ext cx="297825" cy="297825"/>
          </a:xfrm>
          <a:prstGeom prst="rect">
            <a:avLst/>
          </a:prstGeom>
          <a:effectLst>
            <a:outerShdw blurRad="50800" dist="38100" dir="8100000" algn="tr" rotWithShape="0">
              <a:prstClr val="black">
                <a:alpha val="40000"/>
              </a:prstClr>
            </a:outerShdw>
          </a:effectLst>
        </p:spPr>
      </p:pic>
      <p:pic>
        <p:nvPicPr>
          <p:cNvPr id="21" name="Imagen 20" descr="Forma, Flecha&#10;&#10;El contenido generado por IA puede ser incorrecto.">
            <a:extLst>
              <a:ext uri="{FF2B5EF4-FFF2-40B4-BE49-F238E27FC236}">
                <a16:creationId xmlns:a16="http://schemas.microsoft.com/office/drawing/2014/main" id="{C79A316D-86B5-9EB8-4549-E8BE341B160D}"/>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5785059" y="5561800"/>
            <a:ext cx="396564" cy="206116"/>
          </a:xfrm>
          <a:prstGeom prst="rect">
            <a:avLst/>
          </a:prstGeom>
          <a:effectLst>
            <a:outerShdw blurRad="50800" dist="38100" dir="8100000" algn="tr" rotWithShape="0">
              <a:prstClr val="black">
                <a:alpha val="40000"/>
              </a:prstClr>
            </a:outerShdw>
          </a:effectLst>
        </p:spPr>
      </p:pic>
      <p:pic>
        <p:nvPicPr>
          <p:cNvPr id="25" name="Imagen 24" descr="Imagen que contiene monitor, pantalla, computadora, firmar&#10;&#10;El contenido generado por IA puede ser incorrecto.">
            <a:extLst>
              <a:ext uri="{FF2B5EF4-FFF2-40B4-BE49-F238E27FC236}">
                <a16:creationId xmlns:a16="http://schemas.microsoft.com/office/drawing/2014/main" id="{D5B0FAEE-5089-56BC-82DA-783E8A4CDE4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5785059" y="5951784"/>
            <a:ext cx="396564" cy="206116"/>
          </a:xfrm>
          <a:prstGeom prst="rect">
            <a:avLst/>
          </a:prstGeom>
          <a:effectLst>
            <a:outerShdw blurRad="50800" dist="38100" dir="8100000" algn="tr" rotWithShape="0">
              <a:prstClr val="black">
                <a:alpha val="40000"/>
              </a:prstClr>
            </a:outerShdw>
          </a:effectLst>
        </p:spPr>
      </p:pic>
      <p:pic>
        <p:nvPicPr>
          <p:cNvPr id="26" name="Imagen 25" descr="Pantalla de video juego&#10;&#10;El contenido generado por IA puede ser incorrecto.">
            <a:extLst>
              <a:ext uri="{FF2B5EF4-FFF2-40B4-BE49-F238E27FC236}">
                <a16:creationId xmlns:a16="http://schemas.microsoft.com/office/drawing/2014/main" id="{DF828DBF-D763-812E-FBEF-2D6A94C663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785059" y="4269332"/>
            <a:ext cx="396564" cy="206116"/>
          </a:xfrm>
          <a:prstGeom prst="rect">
            <a:avLst/>
          </a:prstGeom>
          <a:effectLst>
            <a:outerShdw blurRad="50800" dist="38100" dir="8100000" algn="tr" rotWithShape="0">
              <a:prstClr val="black">
                <a:alpha val="40000"/>
              </a:prstClr>
            </a:outerShdw>
          </a:effectLst>
        </p:spPr>
      </p:pic>
      <p:pic>
        <p:nvPicPr>
          <p:cNvPr id="27" name="Imagen 26" descr="Pantalla de video juego&#10;&#10;El contenido generado por IA puede ser incorrecto.">
            <a:extLst>
              <a:ext uri="{FF2B5EF4-FFF2-40B4-BE49-F238E27FC236}">
                <a16:creationId xmlns:a16="http://schemas.microsoft.com/office/drawing/2014/main" id="{D106AF38-DD73-A16A-1B04-C5A2B5255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785059" y="4645127"/>
            <a:ext cx="396564" cy="206116"/>
          </a:xfrm>
          <a:prstGeom prst="rect">
            <a:avLst/>
          </a:prstGeom>
          <a:effectLst>
            <a:outerShdw blurRad="50800" dist="38100" dir="8100000" algn="tr" rotWithShape="0">
              <a:prstClr val="black">
                <a:alpha val="40000"/>
              </a:prstClr>
            </a:outerShdw>
          </a:effectLst>
        </p:spPr>
      </p:pic>
      <p:pic>
        <p:nvPicPr>
          <p:cNvPr id="29" name="Imagen 28" descr="Forma, Flecha&#10;&#10;El contenido generado por IA puede ser incorrecto.">
            <a:extLst>
              <a:ext uri="{FF2B5EF4-FFF2-40B4-BE49-F238E27FC236}">
                <a16:creationId xmlns:a16="http://schemas.microsoft.com/office/drawing/2014/main" id="{79681E11-24CD-1221-1E2C-1F00C50A6C8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5785059" y="6342414"/>
            <a:ext cx="396564" cy="20611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8DAC17A-4566-3704-2BA7-CD93EBE5778A}"/>
              </a:ext>
            </a:extLst>
          </p:cNvPr>
          <p:cNvSpPr txBox="1"/>
          <p:nvPr/>
        </p:nvSpPr>
        <p:spPr>
          <a:xfrm>
            <a:off x="161923" y="2639908"/>
            <a:ext cx="6543675" cy="677108"/>
          </a:xfrm>
          <a:prstGeom prst="rect">
            <a:avLst/>
          </a:prstGeom>
          <a:noFill/>
        </p:spPr>
        <p:txBody>
          <a:bodyPr wrap="square">
            <a:spAutoFit/>
          </a:bodyPr>
          <a:lstStyle/>
          <a:p>
            <a:pPr>
              <a:spcBef>
                <a:spcPts val="600"/>
              </a:spcBef>
            </a:pPr>
            <a:r>
              <a:rPr lang="ja-JP" altLang="en-US" sz="1900" b="1" dirty="0">
                <a:latin typeface="+mn-ea"/>
              </a:rPr>
              <a:t>疫病が襲ったとき、エジプトの広大な神々は誰一人として、唯一の真の神の力からエジプトを守ることはできなかった。</a:t>
            </a:r>
            <a:endParaRPr lang="en" sz="1900" b="1" dirty="0">
              <a:latin typeface="+mn-ea"/>
            </a:endParaRPr>
          </a:p>
        </p:txBody>
      </p:sp>
      <p:sp>
        <p:nvSpPr>
          <p:cNvPr id="11" name="CuadroTexto 10">
            <a:extLst>
              <a:ext uri="{FF2B5EF4-FFF2-40B4-BE49-F238E27FC236}">
                <a16:creationId xmlns:a16="http://schemas.microsoft.com/office/drawing/2014/main" id="{C299A7AC-BB09-3D6B-1080-81E4096BF6E5}"/>
              </a:ext>
            </a:extLst>
          </p:cNvPr>
          <p:cNvSpPr txBox="1"/>
          <p:nvPr/>
        </p:nvSpPr>
        <p:spPr>
          <a:xfrm>
            <a:off x="161922" y="1422601"/>
            <a:ext cx="6572253" cy="969496"/>
          </a:xfrm>
          <a:prstGeom prst="rect">
            <a:avLst/>
          </a:prstGeom>
          <a:noFill/>
        </p:spPr>
        <p:txBody>
          <a:bodyPr wrap="square">
            <a:spAutoFit/>
          </a:bodyPr>
          <a:lstStyle/>
          <a:p>
            <a:pPr>
              <a:spcBef>
                <a:spcPts val="600"/>
              </a:spcBef>
            </a:pPr>
            <a:r>
              <a:rPr lang="ja-JP" altLang="en-US" sz="1900" b="1" dirty="0">
                <a:latin typeface="+mn-ea"/>
              </a:rPr>
              <a:t>これが神がエジプトを処罰した方法だった。平和的な　　解決が試みられたが、トトメスはそれを拒絶した。行動を起こす時が来たのです。</a:t>
            </a:r>
            <a:endParaRPr lang="en" sz="1900" b="1" dirty="0">
              <a:latin typeface="+mn-ea"/>
            </a:endParaRPr>
          </a:p>
        </p:txBody>
      </p:sp>
    </p:spTree>
    <p:extLst>
      <p:ext uri="{BB962C8B-B14F-4D97-AF65-F5344CB8AC3E}">
        <p14:creationId xmlns:p14="http://schemas.microsoft.com/office/powerpoint/2010/main" val="342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ppt_w+.3"/>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animEffect transition="in" filter="fade">
                                      <p:cBhvr>
                                        <p:cTn id="42" dur="500"/>
                                        <p:tgtEl>
                                          <p:spTgt spid="1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17" presetClass="entr" presetSubtype="8"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17"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strVal val="#ppt_w+.3"/>
                                          </p:val>
                                        </p:tav>
                                        <p:tav tm="100000">
                                          <p:val>
                                            <p:strVal val="#ppt_w"/>
                                          </p:val>
                                        </p:tav>
                                      </p:tavLst>
                                    </p:anim>
                                    <p:anim calcmode="lin" valueType="num">
                                      <p:cBhvr>
                                        <p:cTn id="74" dur="500" fill="hold"/>
                                        <p:tgtEl>
                                          <p:spTgt spid="10"/>
                                        </p:tgtEl>
                                        <p:attrNameLst>
                                          <p:attrName>ppt_h</p:attrName>
                                        </p:attrNameLst>
                                      </p:cBhvr>
                                      <p:tavLst>
                                        <p:tav tm="0">
                                          <p:val>
                                            <p:strVal val="#ppt_h"/>
                                          </p:val>
                                        </p:tav>
                                        <p:tav tm="100000">
                                          <p:val>
                                            <p:strVal val="#ppt_h"/>
                                          </p:val>
                                        </p:tav>
                                      </p:tavLst>
                                    </p:anim>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par>
                          <p:cTn id="80" fill="hold">
                            <p:stCondLst>
                              <p:cond delay="1000"/>
                            </p:stCondLst>
                            <p:childTnLst>
                              <p:par>
                                <p:cTn id="81" presetID="17" presetClass="entr" presetSubtype="8"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ppt_x</p:attrName>
                                        </p:attrNameLst>
                                      </p:cBhvr>
                                      <p:tavLst>
                                        <p:tav tm="0">
                                          <p:val>
                                            <p:strVal val="#ppt_x-#ppt_w/2"/>
                                          </p:val>
                                        </p:tav>
                                        <p:tav tm="100000">
                                          <p:val>
                                            <p:strVal val="#ppt_x"/>
                                          </p:val>
                                        </p:tav>
                                      </p:tavLst>
                                    </p:anim>
                                    <p:anim calcmode="lin" valueType="num">
                                      <p:cBhvr>
                                        <p:cTn id="84" dur="500" fill="hold"/>
                                        <p:tgtEl>
                                          <p:spTgt spid="21"/>
                                        </p:tgtEl>
                                        <p:attrNameLst>
                                          <p:attrName>ppt_y</p:attrName>
                                        </p:attrNameLst>
                                      </p:cBhvr>
                                      <p:tavLst>
                                        <p:tav tm="0">
                                          <p:val>
                                            <p:strVal val="#ppt_y"/>
                                          </p:val>
                                        </p:tav>
                                        <p:tav tm="100000">
                                          <p:val>
                                            <p:strVal val="#ppt_y"/>
                                          </p:val>
                                        </p:tav>
                                      </p:tavLst>
                                    </p:anim>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17" presetClass="entr" presetSubtype="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ppt_x</p:attrName>
                                        </p:attrNameLst>
                                      </p:cBhvr>
                                      <p:tavLst>
                                        <p:tav tm="0">
                                          <p:val>
                                            <p:strVal val="#ppt_x-#ppt_w/2"/>
                                          </p:val>
                                        </p:tav>
                                        <p:tav tm="100000">
                                          <p:val>
                                            <p:strVal val="#ppt_x"/>
                                          </p:val>
                                        </p:tav>
                                      </p:tavLst>
                                    </p:anim>
                                    <p:anim calcmode="lin" valueType="num">
                                      <p:cBhvr>
                                        <p:cTn id="95" dur="500" fill="hold"/>
                                        <p:tgtEl>
                                          <p:spTgt spid="25"/>
                                        </p:tgtEl>
                                        <p:attrNameLst>
                                          <p:attrName>ppt_y</p:attrName>
                                        </p:attrNameLst>
                                      </p:cBhvr>
                                      <p:tavLst>
                                        <p:tav tm="0">
                                          <p:val>
                                            <p:strVal val="#ppt_y"/>
                                          </p:val>
                                        </p:tav>
                                        <p:tav tm="100000">
                                          <p:val>
                                            <p:strVal val="#ppt_y"/>
                                          </p:val>
                                        </p:tav>
                                      </p:tavLst>
                                    </p:anim>
                                    <p:anim calcmode="lin" valueType="num">
                                      <p:cBhvr>
                                        <p:cTn id="96" dur="500" fill="hold"/>
                                        <p:tgtEl>
                                          <p:spTgt spid="25"/>
                                        </p:tgtEl>
                                        <p:attrNameLst>
                                          <p:attrName>ppt_w</p:attrName>
                                        </p:attrNameLst>
                                      </p:cBhvr>
                                      <p:tavLst>
                                        <p:tav tm="0">
                                          <p:val>
                                            <p:fltVal val="0"/>
                                          </p:val>
                                        </p:tav>
                                        <p:tav tm="100000">
                                          <p:val>
                                            <p:strVal val="#ppt_w"/>
                                          </p:val>
                                        </p:tav>
                                      </p:tavLst>
                                    </p:anim>
                                    <p:anim calcmode="lin" valueType="num">
                                      <p:cBhvr>
                                        <p:cTn id="97" dur="500" fill="hold"/>
                                        <p:tgtEl>
                                          <p:spTgt spid="25"/>
                                        </p:tgtEl>
                                        <p:attrNameLst>
                                          <p:attrName>ppt_h</p:attrName>
                                        </p:attrNameLst>
                                      </p:cBhvr>
                                      <p:tavLst>
                                        <p:tav tm="0">
                                          <p:val>
                                            <p:strVal val="#ppt_h"/>
                                          </p:val>
                                        </p:tav>
                                        <p:tav tm="100000">
                                          <p:val>
                                            <p:strVal val="#ppt_h"/>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5" end="5"/>
                                            </p:txEl>
                                          </p:spTgt>
                                        </p:tgtEl>
                                        <p:attrNameLst>
                                          <p:attrName>style.visibility</p:attrName>
                                        </p:attrNameLst>
                                      </p:cBhvr>
                                      <p:to>
                                        <p:strVal val="visible"/>
                                      </p:to>
                                    </p:set>
                                    <p:animEffect transition="in" filter="wipe(left)">
                                      <p:cBhvr>
                                        <p:cTn id="101" dur="500"/>
                                        <p:tgtEl>
                                          <p:spTgt spid="2">
                                            <p:txEl>
                                              <p:pRg st="5" end="5"/>
                                            </p:txEl>
                                          </p:spTgt>
                                        </p:tgtEl>
                                      </p:cBhvr>
                                    </p:animEffect>
                                  </p:childTnLst>
                                </p:cTn>
                              </p:par>
                            </p:childTnLst>
                          </p:cTn>
                        </p:par>
                        <p:par>
                          <p:cTn id="102" fill="hold">
                            <p:stCondLst>
                              <p:cond delay="3000"/>
                            </p:stCondLst>
                            <p:childTnLst>
                              <p:par>
                                <p:cTn id="103" presetID="17" presetClass="entr" presetSubtype="8" fill="hold" nodeType="after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ppt_x</p:attrName>
                                        </p:attrNameLst>
                                      </p:cBhvr>
                                      <p:tavLst>
                                        <p:tav tm="0">
                                          <p:val>
                                            <p:strVal val="#ppt_x-#ppt_w/2"/>
                                          </p:val>
                                        </p:tav>
                                        <p:tav tm="100000">
                                          <p:val>
                                            <p:strVal val="#ppt_x"/>
                                          </p:val>
                                        </p:tav>
                                      </p:tavLst>
                                    </p:anim>
                                    <p:anim calcmode="lin" valueType="num">
                                      <p:cBhvr>
                                        <p:cTn id="106" dur="500" fill="hold"/>
                                        <p:tgtEl>
                                          <p:spTgt spid="29"/>
                                        </p:tgtEl>
                                        <p:attrNameLst>
                                          <p:attrName>ppt_y</p:attrName>
                                        </p:attrNameLst>
                                      </p:cBhvr>
                                      <p:tavLst>
                                        <p:tav tm="0">
                                          <p:val>
                                            <p:strVal val="#ppt_y"/>
                                          </p:val>
                                        </p:tav>
                                        <p:tav tm="100000">
                                          <p:val>
                                            <p:strVal val="#ppt_y"/>
                                          </p:val>
                                        </p:tav>
                                      </p:tavLst>
                                    </p:anim>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strVal val="#ppt_h"/>
                                          </p:val>
                                        </p:tav>
                                        <p:tav tm="100000">
                                          <p:val>
                                            <p:strVal val="#ppt_h"/>
                                          </p:val>
                                        </p:tav>
                                      </p:tavLst>
                                    </p:anim>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3B8A80C-338E-C7CA-2732-4E7A7F0673AE}"/>
            </a:ext>
          </a:extLst>
        </p:cNvPr>
        <p:cNvGrpSpPr/>
        <p:nvPr/>
      </p:nvGrpSpPr>
      <p:grpSpPr>
        <a:xfrm>
          <a:off x="0" y="0"/>
          <a:ext cx="0" cy="0"/>
          <a:chOff x="0" y="0"/>
          <a:chExt cx="0" cy="0"/>
        </a:xfrm>
      </p:grpSpPr>
      <p:pic>
        <p:nvPicPr>
          <p:cNvPr id="4" name="Imagen 3" descr="Imagen que contiene persona, hombre, parado, sostener&#10;&#10;El contenido generado por IA puede ser incorrecto.">
            <a:extLst>
              <a:ext uri="{FF2B5EF4-FFF2-40B4-BE49-F238E27FC236}">
                <a16:creationId xmlns:a16="http://schemas.microsoft.com/office/drawing/2014/main" id="{CC4848F7-4CE5-44F8-FDD6-8A7066EB809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335297" y="360828"/>
            <a:ext cx="4694384" cy="6366544"/>
          </a:xfrm>
          <a:prstGeom prst="rect">
            <a:avLst/>
          </a:prstGeom>
          <a:effectLst>
            <a:outerShdw blurRad="50800" dist="38100" dir="2700000" algn="tl" rotWithShape="0">
              <a:prstClr val="black">
                <a:alpha val="40000"/>
              </a:prstClr>
            </a:outerShdw>
          </a:effectLst>
        </p:spPr>
      </p:pic>
      <p:pic>
        <p:nvPicPr>
          <p:cNvPr id="6" name="Imagen 5" descr="Imagen que contiene persona, sostener, mujer, jugador&#10;&#10;El contenido generado por IA puede ser incorrecto.">
            <a:extLst>
              <a:ext uri="{FF2B5EF4-FFF2-40B4-BE49-F238E27FC236}">
                <a16:creationId xmlns:a16="http://schemas.microsoft.com/office/drawing/2014/main" id="{9035E35C-5379-939A-8495-370D8743D04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91094" y="360828"/>
            <a:ext cx="5355865" cy="6366545"/>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0BBAD165-29AD-D175-0BAB-F2B24B1F4CC0}"/>
              </a:ext>
            </a:extLst>
          </p:cNvPr>
          <p:cNvSpPr txBox="1"/>
          <p:nvPr/>
        </p:nvSpPr>
        <p:spPr>
          <a:xfrm>
            <a:off x="4995426" y="2466975"/>
            <a:ext cx="4833746" cy="1850658"/>
          </a:xfrm>
          <a:prstGeom prst="rect">
            <a:avLst/>
          </a:prstGeom>
          <a:noFill/>
          <a:effectLst>
            <a:outerShdw blurRad="50800" dist="152400" dir="13500000" algn="br" rotWithShape="0">
              <a:srgbClr val="C79399">
                <a:alpha val="40000"/>
              </a:srgbClr>
            </a:outerShdw>
          </a:effectLst>
        </p:spPr>
        <p:txBody>
          <a:bodyPr wrap="square">
            <a:prstTxWarp prst="textWave2">
              <a:avLst>
                <a:gd name="adj1" fmla="val 13321"/>
                <a:gd name="adj2" fmla="val 0"/>
              </a:avLst>
            </a:prstTxWarp>
            <a:spAutoFit/>
            <a:scene3d>
              <a:camera prst="orthographicFront"/>
              <a:lightRig rig="soft" dir="t">
                <a:rot lat="0" lon="0" rev="15600000"/>
              </a:lightRig>
            </a:scene3d>
            <a:sp3d extrusionH="57150" prstMaterial="softEdge">
              <a:bevelT w="25400" h="38100" prst="convex"/>
              <a:contourClr>
                <a:schemeClr val="accent2">
                  <a:lumMod val="50000"/>
                </a:schemeClr>
              </a:contourClr>
            </a:sp3d>
          </a:bodyPr>
          <a:lstStyle/>
          <a:p>
            <a:pPr algn="ctr"/>
            <a:r>
              <a:rPr lang="ja-JP" altLang="en-US" sz="6000" b="1" dirty="0">
                <a:ln/>
                <a:solidFill>
                  <a:srgbClr val="783E45"/>
                </a:solidFill>
                <a:effectLst>
                  <a:outerShdw blurRad="50800" dist="76200" dir="13500000" algn="br" rotWithShape="0">
                    <a:srgbClr val="5E3035">
                      <a:alpha val="40000"/>
                    </a:srgbClr>
                  </a:outerShdw>
                </a:effectLst>
              </a:rPr>
              <a:t>前奏曲</a:t>
            </a:r>
            <a:endParaRPr lang="en" sz="6000" b="1" dirty="0">
              <a:ln/>
              <a:solidFill>
                <a:srgbClr val="783E45"/>
              </a:solidFill>
              <a:effectLst>
                <a:outerShdw blurRad="50800" dist="76200" dir="13500000" algn="br" rotWithShape="0">
                  <a:srgbClr val="5E3035">
                    <a:alpha val="40000"/>
                  </a:srgbClr>
                </a:outerShdw>
              </a:effectLst>
            </a:endParaRPr>
          </a:p>
        </p:txBody>
      </p:sp>
    </p:spTree>
    <p:extLst>
      <p:ext uri="{BB962C8B-B14F-4D97-AF65-F5344CB8AC3E}">
        <p14:creationId xmlns:p14="http://schemas.microsoft.com/office/powerpoint/2010/main" val="53380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1A5781A-76FA-237E-6E92-F5148238EDC4}"/>
              </a:ext>
            </a:extLst>
          </p:cNvPr>
          <p:cNvSpPr txBox="1"/>
          <p:nvPr/>
        </p:nvSpPr>
        <p:spPr>
          <a:xfrm>
            <a:off x="1" y="-57750"/>
            <a:ext cx="10362604" cy="769441"/>
          </a:xfrm>
          <a:prstGeom prst="rect">
            <a:avLst/>
          </a:prstGeom>
          <a:noFill/>
        </p:spPr>
        <p:txBody>
          <a:bodyPr wrap="square">
            <a:spAutoFit/>
            <a:scene3d>
              <a:camera prst="orthographicFront"/>
              <a:lightRig rig="threePt" dir="t"/>
            </a:scene3d>
            <a:sp3d extrusionH="57150" contourW="19050">
              <a:bevelT h="25400" prst="softRound"/>
              <a:contourClr>
                <a:schemeClr val="accent5"/>
              </a:contourClr>
            </a:sp3d>
          </a:bodyPr>
          <a:lstStyle/>
          <a:p>
            <a:pPr algn="ctr"/>
            <a:r>
              <a:rPr lang="ja-JP" altLang="en-US" sz="44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rPr>
              <a:t>「神」対「神々」</a:t>
            </a:r>
            <a:endParaRPr lang="en" sz="4400" b="1" spc="300" dirty="0">
              <a:ln w="9525">
                <a:solidFill>
                  <a:schemeClr val="bg1"/>
                </a:solidFill>
                <a:prstDash val="solid"/>
              </a:ln>
              <a:solidFill>
                <a:srgbClr val="BB4F28"/>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B0C758F2-9F4C-8465-50E1-EDB79CDA39C7}"/>
              </a:ext>
            </a:extLst>
          </p:cNvPr>
          <p:cNvSpPr txBox="1"/>
          <p:nvPr/>
        </p:nvSpPr>
        <p:spPr>
          <a:xfrm>
            <a:off x="204491" y="523909"/>
            <a:ext cx="9953625" cy="707886"/>
          </a:xfrm>
          <a:prstGeom prst="rect">
            <a:avLst/>
          </a:prstGeom>
          <a:noFill/>
        </p:spPr>
        <p:txBody>
          <a:bodyPr wrap="square">
            <a:spAutoFit/>
          </a:bodyPr>
          <a:lstStyle/>
          <a:p>
            <a:pPr algn="ctr"/>
            <a:r>
              <a:rPr lang="ja-JP" altLang="en-US" sz="2000" b="1" dirty="0">
                <a:solidFill>
                  <a:srgbClr val="3A4567"/>
                </a:solidFill>
                <a:latin typeface="+mn-ea"/>
              </a:rPr>
              <a:t>すなわち彼らは、おのおのそのつえを投げたが、それらはへびになった。　　　　　しかし、アロンのつえは彼らのつえを、のみつくした。</a:t>
            </a:r>
            <a:r>
              <a:rPr lang="en" sz="2000" b="1" dirty="0">
                <a:solidFill>
                  <a:srgbClr val="3A4567"/>
                </a:solidFill>
                <a:latin typeface="+mn-ea"/>
              </a:rPr>
              <a:t> (</a:t>
            </a:r>
            <a:r>
              <a:rPr lang="ja-JP" altLang="en-US" sz="2000" b="1" dirty="0">
                <a:solidFill>
                  <a:srgbClr val="3A4567"/>
                </a:solidFill>
                <a:latin typeface="+mn-ea"/>
              </a:rPr>
              <a:t>出エジプト記</a:t>
            </a:r>
            <a:r>
              <a:rPr lang="en" sz="2000" b="1" dirty="0">
                <a:solidFill>
                  <a:srgbClr val="3A4567"/>
                </a:solidFill>
                <a:latin typeface="+mn-ea"/>
              </a:rPr>
              <a:t> 7:12 )</a:t>
            </a:r>
          </a:p>
        </p:txBody>
      </p:sp>
      <p:sp>
        <p:nvSpPr>
          <p:cNvPr id="6" name="CuadroTexto 5">
            <a:extLst>
              <a:ext uri="{FF2B5EF4-FFF2-40B4-BE49-F238E27FC236}">
                <a16:creationId xmlns:a16="http://schemas.microsoft.com/office/drawing/2014/main" id="{F30B65F5-184A-D4E4-6B37-DB6DEE7E580C}"/>
              </a:ext>
            </a:extLst>
          </p:cNvPr>
          <p:cNvSpPr txBox="1"/>
          <p:nvPr/>
        </p:nvSpPr>
        <p:spPr>
          <a:xfrm>
            <a:off x="294606" y="1502495"/>
            <a:ext cx="6671799" cy="677108"/>
          </a:xfrm>
          <a:prstGeom prst="rect">
            <a:avLst/>
          </a:prstGeom>
          <a:noFill/>
        </p:spPr>
        <p:txBody>
          <a:bodyPr wrap="square" rtlCol="0">
            <a:spAutoFit/>
          </a:bodyPr>
          <a:lstStyle/>
          <a:p>
            <a:pPr>
              <a:spcBef>
                <a:spcPts val="600"/>
              </a:spcBef>
            </a:pPr>
            <a:r>
              <a:rPr lang="ja-JP" altLang="en-US" sz="1900" b="1" dirty="0">
                <a:latin typeface="+mn-ea"/>
              </a:rPr>
              <a:t>神はイスラエルの救出はエジプトの神々に対する神自身の戦いであると表現されました。（出</a:t>
            </a:r>
            <a:r>
              <a:rPr lang="en-US" altLang="ja-JP" sz="1900" b="1" dirty="0">
                <a:latin typeface="+mn-ea"/>
              </a:rPr>
              <a:t>12:12; </a:t>
            </a:r>
            <a:r>
              <a:rPr lang="ja-JP" altLang="en-US" sz="1900" b="1" dirty="0">
                <a:latin typeface="+mn-ea"/>
              </a:rPr>
              <a:t>民 </a:t>
            </a:r>
            <a:r>
              <a:rPr lang="en-US" altLang="ja-JP" sz="1900" b="1" dirty="0">
                <a:latin typeface="+mn-ea"/>
              </a:rPr>
              <a:t>33:4</a:t>
            </a:r>
            <a:r>
              <a:rPr lang="ja-JP" altLang="en-US" sz="1900" b="1" dirty="0">
                <a:latin typeface="+mn-ea"/>
              </a:rPr>
              <a:t>）</a:t>
            </a:r>
            <a:endParaRPr lang="en" sz="1900" b="1" dirty="0">
              <a:latin typeface="+mn-ea"/>
            </a:endParaRPr>
          </a:p>
        </p:txBody>
      </p:sp>
      <p:pic>
        <p:nvPicPr>
          <p:cNvPr id="7" name="Imagen 6" descr="Imagen que contiene persona, a rayas, corbata, vistiendo&#10;&#10;El contenido generado por IA puede ser incorrecto.">
            <a:extLst>
              <a:ext uri="{FF2B5EF4-FFF2-40B4-BE49-F238E27FC236}">
                <a16:creationId xmlns:a16="http://schemas.microsoft.com/office/drawing/2014/main" id="{99C8C92B-BB39-DAB2-5C88-2A6D9B9A7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3155" y="57324"/>
            <a:ext cx="1928153" cy="3429426"/>
          </a:xfrm>
          <a:prstGeom prst="rect">
            <a:avLst/>
          </a:prstGeom>
        </p:spPr>
      </p:pic>
      <p:pic>
        <p:nvPicPr>
          <p:cNvPr id="13" name="Imagen 12" descr="Pintura de unas personas&#10;&#10;El contenido generado por IA puede ser incorrecto.">
            <a:extLst>
              <a:ext uri="{FF2B5EF4-FFF2-40B4-BE49-F238E27FC236}">
                <a16:creationId xmlns:a16="http://schemas.microsoft.com/office/drawing/2014/main" id="{75929E2A-56AF-9B1E-B736-87811D91B4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346" r="1446"/>
          <a:stretch>
            <a:fillRect/>
          </a:stretch>
        </p:blipFill>
        <p:spPr>
          <a:xfrm>
            <a:off x="173601" y="3181150"/>
            <a:ext cx="5288945" cy="3525927"/>
          </a:xfrm>
          <a:prstGeom prst="rect">
            <a:avLst/>
          </a:prstGeom>
          <a:ln w="38100" cap="sq">
            <a:solidFill>
              <a:srgbClr val="E08C6E"/>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613FD9F9-09C2-AF44-F67F-8D02EB2C3B59}"/>
              </a:ext>
            </a:extLst>
          </p:cNvPr>
          <p:cNvSpPr txBox="1"/>
          <p:nvPr/>
        </p:nvSpPr>
        <p:spPr>
          <a:xfrm>
            <a:off x="5597719" y="3580224"/>
            <a:ext cx="6594282" cy="969496"/>
          </a:xfrm>
          <a:prstGeom prst="rect">
            <a:avLst/>
          </a:prstGeom>
          <a:noFill/>
        </p:spPr>
        <p:txBody>
          <a:bodyPr wrap="square">
            <a:spAutoFit/>
          </a:bodyPr>
          <a:lstStyle/>
          <a:p>
            <a:pPr>
              <a:spcBef>
                <a:spcPts val="600"/>
              </a:spcBef>
            </a:pPr>
            <a:r>
              <a:rPr lang="ja-JP" altLang="en-US" sz="1900" b="1" dirty="0">
                <a:latin typeface="+mn-ea"/>
              </a:rPr>
              <a:t>神は杖を蛇に変えることで、この女神に直接挑戦しました（出</a:t>
            </a:r>
            <a:r>
              <a:rPr lang="en-US" altLang="ja-JP" sz="1900" b="1" dirty="0">
                <a:latin typeface="+mn-ea"/>
              </a:rPr>
              <a:t>7:10</a:t>
            </a:r>
            <a:r>
              <a:rPr lang="ja-JP" altLang="en-US" sz="1900" b="1" dirty="0">
                <a:latin typeface="+mn-ea"/>
              </a:rPr>
              <a:t>）。彼女はファラオを守ることができたの　　　でしょうか。</a:t>
            </a:r>
            <a:endParaRPr lang="en" sz="1900" b="1" dirty="0">
              <a:latin typeface="+mn-ea"/>
            </a:endParaRPr>
          </a:p>
        </p:txBody>
      </p:sp>
      <p:pic>
        <p:nvPicPr>
          <p:cNvPr id="18" name="Imagen 17">
            <a:extLst>
              <a:ext uri="{FF2B5EF4-FFF2-40B4-BE49-F238E27FC236}">
                <a16:creationId xmlns:a16="http://schemas.microsoft.com/office/drawing/2014/main" id="{EC270841-C439-4E99-8C90-D7E2A02E7015}"/>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085873" y="1438853"/>
            <a:ext cx="2775149" cy="199014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3522322A-8022-85C6-A809-BE559355E2EF}"/>
              </a:ext>
            </a:extLst>
          </p:cNvPr>
          <p:cNvSpPr txBox="1"/>
          <p:nvPr/>
        </p:nvSpPr>
        <p:spPr>
          <a:xfrm>
            <a:off x="293068" y="2322492"/>
            <a:ext cx="6792805" cy="677108"/>
          </a:xfrm>
          <a:prstGeom prst="rect">
            <a:avLst/>
          </a:prstGeom>
          <a:noFill/>
        </p:spPr>
        <p:txBody>
          <a:bodyPr wrap="square">
            <a:spAutoFit/>
          </a:bodyPr>
          <a:lstStyle/>
          <a:p>
            <a:pPr>
              <a:spcBef>
                <a:spcPts val="600"/>
              </a:spcBef>
            </a:pPr>
            <a:r>
              <a:rPr lang="ja-JP" altLang="en-US" sz="1900" b="1" dirty="0">
                <a:latin typeface="+mn-ea"/>
              </a:rPr>
              <a:t>権力の象徴であるファラオの王冠には、女神ウアディエトを表す美しいコブラが付いていました。</a:t>
            </a:r>
            <a:endParaRPr lang="en" sz="1900" b="1" dirty="0">
              <a:latin typeface="+mn-ea"/>
            </a:endParaRPr>
          </a:p>
        </p:txBody>
      </p:sp>
      <p:sp>
        <p:nvSpPr>
          <p:cNvPr id="9" name="CuadroTexto 8">
            <a:extLst>
              <a:ext uri="{FF2B5EF4-FFF2-40B4-BE49-F238E27FC236}">
                <a16:creationId xmlns:a16="http://schemas.microsoft.com/office/drawing/2014/main" id="{396FC0F6-9B03-5367-D796-5741C791E609}"/>
              </a:ext>
            </a:extLst>
          </p:cNvPr>
          <p:cNvSpPr txBox="1"/>
          <p:nvPr/>
        </p:nvSpPr>
        <p:spPr>
          <a:xfrm>
            <a:off x="5684797" y="6111624"/>
            <a:ext cx="6524602" cy="677108"/>
          </a:xfrm>
          <a:prstGeom prst="rect">
            <a:avLst/>
          </a:prstGeom>
          <a:noFill/>
        </p:spPr>
        <p:txBody>
          <a:bodyPr wrap="square">
            <a:spAutoFit/>
          </a:bodyPr>
          <a:lstStyle/>
          <a:p>
            <a:pPr>
              <a:spcBef>
                <a:spcPts val="600"/>
              </a:spcBef>
            </a:pPr>
            <a:r>
              <a:rPr lang="ja-JP" altLang="en-US" sz="1900" b="1" dirty="0">
                <a:latin typeface="+mn-ea"/>
              </a:rPr>
              <a:t>こうして神は、エジプトの神々ではなく、神自身が至高の力と権威を持っていることを示しました。</a:t>
            </a:r>
            <a:endParaRPr lang="en" sz="1900" b="1" dirty="0">
              <a:latin typeface="+mn-ea"/>
            </a:endParaRPr>
          </a:p>
        </p:txBody>
      </p:sp>
      <p:sp>
        <p:nvSpPr>
          <p:cNvPr id="11" name="CuadroTexto 10">
            <a:extLst>
              <a:ext uri="{FF2B5EF4-FFF2-40B4-BE49-F238E27FC236}">
                <a16:creationId xmlns:a16="http://schemas.microsoft.com/office/drawing/2014/main" id="{BB8DDBEB-529F-6458-00BC-0FDECC76B4CB}"/>
              </a:ext>
            </a:extLst>
          </p:cNvPr>
          <p:cNvSpPr txBox="1"/>
          <p:nvPr/>
        </p:nvSpPr>
        <p:spPr>
          <a:xfrm>
            <a:off x="5684797" y="4523257"/>
            <a:ext cx="6436511" cy="1554272"/>
          </a:xfrm>
          <a:prstGeom prst="rect">
            <a:avLst/>
          </a:prstGeom>
          <a:noFill/>
        </p:spPr>
        <p:txBody>
          <a:bodyPr wrap="square">
            <a:spAutoFit/>
          </a:bodyPr>
          <a:lstStyle/>
          <a:p>
            <a:pPr>
              <a:spcBef>
                <a:spcPts val="600"/>
              </a:spcBef>
            </a:pPr>
            <a:r>
              <a:rPr lang="ja-JP" altLang="en-US" sz="1900" b="1" dirty="0">
                <a:latin typeface="+mn-ea"/>
              </a:rPr>
              <a:t>サタンは魔術師を通して奇跡を模倣しました（出</a:t>
            </a:r>
            <a:r>
              <a:rPr lang="en-US" altLang="ja-JP" sz="1900" b="1" dirty="0">
                <a:latin typeface="+mn-ea"/>
              </a:rPr>
              <a:t>7:11</a:t>
            </a:r>
            <a:r>
              <a:rPr lang="ja-JP" altLang="en-US" sz="1900" b="1" dirty="0">
                <a:latin typeface="+mn-ea"/>
              </a:rPr>
              <a:t>）。しかし、サタンは生命を創造することはできません。　サタンが創造した蛇は、ただ蛇のように見えただけです。しかし、神は生きた蛇を創造し、無生物を食い尽くす　能力を持っていました（出</a:t>
            </a:r>
            <a:r>
              <a:rPr lang="en-US" altLang="ja-JP" sz="1900" b="1" dirty="0">
                <a:latin typeface="+mn-ea"/>
              </a:rPr>
              <a:t>7:12</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275750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4*#ppt_w"/>
                                          </p:val>
                                        </p:tav>
                                        <p:tav tm="100000">
                                          <p:val>
                                            <p:strVal val="#ppt_w"/>
                                          </p:val>
                                        </p:tav>
                                      </p:tavLst>
                                    </p:anim>
                                    <p:anim calcmode="lin" valueType="num">
                                      <p:cBhvr>
                                        <p:cTn id="27" dur="500" fill="hold"/>
                                        <p:tgtEl>
                                          <p:spTgt spid="7"/>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1000"/>
                                        <p:tgtEl>
                                          <p:spTgt spid="1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360"/>
                                          </p:val>
                                        </p:tav>
                                        <p:tav tm="100000">
                                          <p:val>
                                            <p:fltVal val="0"/>
                                          </p:val>
                                        </p:tav>
                                      </p:tavLst>
                                    </p:anim>
                                    <p:animEffect transition="in" filter="fade">
                                      <p:cBhvr>
                                        <p:cTn id="48" dur="500"/>
                                        <p:tgtEl>
                                          <p:spTgt spid="18"/>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F8E5ADB-C0DB-A669-9641-A4E52C8D3F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4DB8D25-5E6E-7989-B0F6-24AE0A17AB7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私たちの生活において優位に立とうとする</a:t>
            </a:r>
            <a:br>
              <a:rPr lang="en-US" altLang="ja-JP" b="1" dirty="0"/>
            </a:br>
            <a:r>
              <a:rPr lang="ja-JP" altLang="en-US" b="1" dirty="0"/>
              <a:t>どんな「神々」に対しても、</a:t>
            </a:r>
            <a:br>
              <a:rPr lang="en-US" altLang="ja-JP" b="1" dirty="0"/>
            </a:br>
            <a:r>
              <a:rPr lang="ja-JP" altLang="en-US" b="1" dirty="0"/>
              <a:t>主に主権を持 っていただくためには、</a:t>
            </a:r>
            <a:br>
              <a:rPr lang="en-US" altLang="ja-JP" b="1" dirty="0"/>
            </a:br>
            <a:r>
              <a:rPr lang="ja-JP" altLang="en-US" b="1" dirty="0"/>
              <a:t>どうしたらよいのでしょうか。</a:t>
            </a:r>
            <a:endParaRPr kumimoji="1" lang="ja-JP" altLang="en-US" b="1" dirty="0"/>
          </a:p>
        </p:txBody>
      </p:sp>
    </p:spTree>
    <p:extLst>
      <p:ext uri="{BB962C8B-B14F-4D97-AF65-F5344CB8AC3E}">
        <p14:creationId xmlns:p14="http://schemas.microsoft.com/office/powerpoint/2010/main" val="33806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A55B2-7EEB-96AE-8682-60586465427D}"/>
              </a:ext>
            </a:extLst>
          </p:cNvPr>
          <p:cNvSpPr txBox="1"/>
          <p:nvPr/>
        </p:nvSpPr>
        <p:spPr>
          <a:xfrm>
            <a:off x="0" y="-48125"/>
            <a:ext cx="12192000" cy="646331"/>
          </a:xfrm>
          <a:prstGeom prst="rect">
            <a:avLst/>
          </a:prstGeom>
          <a:noFill/>
        </p:spPr>
        <p:txBody>
          <a:bodyPr wrap="square">
            <a:spAutoFit/>
            <a:scene3d>
              <a:camera prst="orthographicFront"/>
              <a:lightRig rig="threePt" dir="t"/>
            </a:scene3d>
            <a:sp3d extrusionH="57150" contourW="25400">
              <a:bevelT h="25400" prst="softRound"/>
            </a:sp3d>
          </a:bodyPr>
          <a:lstStyle/>
          <a:p>
            <a:pPr algn="ctr"/>
            <a:r>
              <a:rPr lang="ja-JP" altLang="en-US" sz="3600" b="1" spc="600" dirty="0">
                <a:ln w="9525">
                  <a:noFill/>
                  <a:prstDash val="solid"/>
                </a:ln>
                <a:blipFill>
                  <a:blip r:embed="rId4"/>
                  <a:tile tx="0" ty="0" sx="100000" sy="100000" flip="none" algn="tl"/>
                </a:blipFill>
                <a:effectLst>
                  <a:outerShdw blurRad="12700" dist="63500" dir="2700000" algn="tl" rotWithShape="0">
                    <a:srgbClr val="FFB098"/>
                  </a:outerShdw>
                </a:effectLst>
              </a:rPr>
              <a:t>誰がファラオの心をかたくなにしたのか</a:t>
            </a:r>
            <a:endParaRPr lang="en" sz="3600" b="1" spc="600" dirty="0">
              <a:ln w="9525">
                <a:noFill/>
                <a:prstDash val="solid"/>
              </a:ln>
              <a:blipFill>
                <a:blip r:embed="rId4"/>
                <a:tile tx="0" ty="0" sx="100000" sy="100000" flip="none" algn="tl"/>
              </a:blipFill>
              <a:effectLst>
                <a:outerShdw blurRad="12700" dist="63500" dir="2700000" algn="tl" rotWithShape="0">
                  <a:srgbClr val="FFB098"/>
                </a:outerShdw>
              </a:effectLst>
            </a:endParaRPr>
          </a:p>
        </p:txBody>
      </p:sp>
      <p:sp>
        <p:nvSpPr>
          <p:cNvPr id="5" name="CuadroTexto 4">
            <a:extLst>
              <a:ext uri="{FF2B5EF4-FFF2-40B4-BE49-F238E27FC236}">
                <a16:creationId xmlns:a16="http://schemas.microsoft.com/office/drawing/2014/main" id="{34380C4B-9373-AD63-A168-B7A9773F0231}"/>
              </a:ext>
            </a:extLst>
          </p:cNvPr>
          <p:cNvSpPr txBox="1"/>
          <p:nvPr/>
        </p:nvSpPr>
        <p:spPr>
          <a:xfrm>
            <a:off x="0" y="585768"/>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6">
                    <a:lumMod val="50000"/>
                  </a:schemeClr>
                </a:solidFill>
                <a:latin typeface="Comic Sans MS" panose="030F0702030302020204" pitchFamily="66" charset="0"/>
              </a:rPr>
              <a:t>けれども、パロの心はかたくなになって、主の言われたように、彼らの言うことを聞かなかった。</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ja-JP" altLang="en-US" sz="1400" b="1" dirty="0">
                <a:solidFill>
                  <a:schemeClr val="accent6">
                    <a:lumMod val="50000"/>
                  </a:schemeClr>
                </a:solidFill>
                <a:latin typeface="Comic Sans MS" panose="030F0702030302020204" pitchFamily="66" charset="0"/>
              </a:rPr>
              <a:t>出エジプト記　</a:t>
            </a:r>
            <a:r>
              <a:rPr lang="en" sz="1400" b="1" dirty="0">
                <a:solidFill>
                  <a:schemeClr val="accent6">
                    <a:lumMod val="50000"/>
                  </a:schemeClr>
                </a:solidFill>
                <a:latin typeface="Comic Sans MS" panose="030F0702030302020204" pitchFamily="66" charset="0"/>
              </a:rPr>
              <a:t>7:13)</a:t>
            </a:r>
          </a:p>
        </p:txBody>
      </p:sp>
      <p:sp>
        <p:nvSpPr>
          <p:cNvPr id="6" name="CuadroTexto 5">
            <a:extLst>
              <a:ext uri="{FF2B5EF4-FFF2-40B4-BE49-F238E27FC236}">
                <a16:creationId xmlns:a16="http://schemas.microsoft.com/office/drawing/2014/main" id="{F17459D9-68F7-BBC9-E995-23A439A6A564}"/>
              </a:ext>
            </a:extLst>
          </p:cNvPr>
          <p:cNvSpPr txBox="1"/>
          <p:nvPr/>
        </p:nvSpPr>
        <p:spPr>
          <a:xfrm>
            <a:off x="3676852" y="1051354"/>
            <a:ext cx="8515148" cy="1631216"/>
          </a:xfrm>
          <a:prstGeom prst="rect">
            <a:avLst/>
          </a:prstGeom>
          <a:noFill/>
        </p:spPr>
        <p:txBody>
          <a:bodyPr wrap="square" rtlCol="0">
            <a:spAutoFit/>
          </a:bodyPr>
          <a:lstStyle/>
          <a:p>
            <a:pPr>
              <a:spcBef>
                <a:spcPts val="600"/>
              </a:spcBef>
            </a:pPr>
            <a:r>
              <a:rPr lang="ja-JP" altLang="en-US" sz="1900" b="1" dirty="0">
                <a:latin typeface="+mn-ea"/>
              </a:rPr>
              <a:t>出エジプト記には、神がファラオの心をかたくなにしたと</a:t>
            </a:r>
            <a:r>
              <a:rPr lang="en-US" altLang="ja-JP" sz="1900" b="1" u="sng" dirty="0">
                <a:latin typeface="+mn-ea"/>
              </a:rPr>
              <a:t>9</a:t>
            </a:r>
            <a:r>
              <a:rPr lang="ja-JP" altLang="en-US" sz="1900" b="1" u="sng" dirty="0">
                <a:latin typeface="+mn-ea"/>
              </a:rPr>
              <a:t>回</a:t>
            </a:r>
            <a:r>
              <a:rPr lang="ja-JP" altLang="en-US" sz="1900" b="1" dirty="0">
                <a:latin typeface="+mn-ea"/>
              </a:rPr>
              <a:t>記されて　　います（出</a:t>
            </a:r>
            <a:r>
              <a:rPr lang="en-US" altLang="ja-JP" sz="1900" b="1" dirty="0">
                <a:latin typeface="+mn-ea"/>
              </a:rPr>
              <a:t>4:21</a:t>
            </a:r>
            <a:r>
              <a:rPr lang="ja-JP" altLang="en-US" sz="1900" b="1" dirty="0">
                <a:latin typeface="+mn-ea"/>
              </a:rPr>
              <a:t>、</a:t>
            </a:r>
            <a:r>
              <a:rPr lang="en-US" altLang="ja-JP" sz="1900" b="1" dirty="0">
                <a:latin typeface="+mn-ea"/>
              </a:rPr>
              <a:t>7:3</a:t>
            </a:r>
            <a:r>
              <a:rPr lang="ja-JP" altLang="en-US" sz="1900" b="1" dirty="0">
                <a:latin typeface="+mn-ea"/>
              </a:rPr>
              <a:t>、</a:t>
            </a:r>
            <a:r>
              <a:rPr lang="en-US" altLang="ja-JP" sz="1900" b="1" dirty="0">
                <a:latin typeface="+mn-ea"/>
              </a:rPr>
              <a:t>9:12</a:t>
            </a:r>
            <a:r>
              <a:rPr lang="ja-JP" altLang="en-US" sz="1900" b="1" dirty="0">
                <a:latin typeface="+mn-ea"/>
              </a:rPr>
              <a:t>、</a:t>
            </a:r>
            <a:r>
              <a:rPr lang="en-US" altLang="ja-JP" sz="1900" b="1" dirty="0">
                <a:latin typeface="+mn-ea"/>
              </a:rPr>
              <a:t>10:1</a:t>
            </a:r>
            <a:r>
              <a:rPr lang="ja-JP" altLang="en-US" sz="1900" b="1" dirty="0">
                <a:latin typeface="+mn-ea"/>
              </a:rPr>
              <a:t>、</a:t>
            </a:r>
            <a:r>
              <a:rPr lang="en-US" altLang="ja-JP" sz="1900" b="1" dirty="0">
                <a:latin typeface="+mn-ea"/>
              </a:rPr>
              <a:t>10:20</a:t>
            </a:r>
            <a:r>
              <a:rPr lang="ja-JP" altLang="en-US" sz="1900" b="1" dirty="0">
                <a:latin typeface="+mn-ea"/>
              </a:rPr>
              <a:t>、</a:t>
            </a:r>
            <a:r>
              <a:rPr lang="en-US" altLang="ja-JP" sz="1900" b="1" dirty="0">
                <a:latin typeface="+mn-ea"/>
              </a:rPr>
              <a:t>10:27</a:t>
            </a:r>
            <a:r>
              <a:rPr lang="ja-JP" altLang="en-US" sz="1900" b="1" dirty="0">
                <a:latin typeface="+mn-ea"/>
              </a:rPr>
              <a:t>、</a:t>
            </a:r>
            <a:r>
              <a:rPr lang="en-US" altLang="ja-JP" sz="1900" b="1" dirty="0">
                <a:latin typeface="+mn-ea"/>
              </a:rPr>
              <a:t>11:10</a:t>
            </a:r>
            <a:r>
              <a:rPr lang="ja-JP" altLang="en-US" sz="1900" b="1" dirty="0">
                <a:latin typeface="+mn-ea"/>
              </a:rPr>
              <a:t>、</a:t>
            </a:r>
            <a:r>
              <a:rPr lang="en-US" altLang="ja-JP" sz="1900" b="1" dirty="0">
                <a:latin typeface="+mn-ea"/>
              </a:rPr>
              <a:t>14:4</a:t>
            </a:r>
            <a:r>
              <a:rPr lang="ja-JP" altLang="en-US" sz="1900" b="1" dirty="0">
                <a:latin typeface="+mn-ea"/>
              </a:rPr>
              <a:t>、</a:t>
            </a:r>
            <a:r>
              <a:rPr lang="en-US" altLang="ja-JP" sz="1900" b="1" dirty="0">
                <a:latin typeface="+mn-ea"/>
              </a:rPr>
              <a:t>14:8</a:t>
            </a:r>
            <a:r>
              <a:rPr lang="ja-JP" altLang="en-US" sz="1900" b="1" dirty="0">
                <a:latin typeface="+mn-ea"/>
              </a:rPr>
              <a:t>）。また、ファラオ自身が心をかたくなにしたと</a:t>
            </a:r>
            <a:r>
              <a:rPr lang="en-US" altLang="ja-JP" sz="1900" b="1" u="sng" dirty="0">
                <a:latin typeface="+mn-ea"/>
              </a:rPr>
              <a:t>9</a:t>
            </a:r>
            <a:r>
              <a:rPr lang="ja-JP" altLang="en-US" sz="1900" b="1" u="sng" dirty="0">
                <a:latin typeface="+mn-ea"/>
              </a:rPr>
              <a:t>回</a:t>
            </a:r>
            <a:r>
              <a:rPr lang="ja-JP" altLang="en-US" sz="1900" b="1" dirty="0">
                <a:latin typeface="+mn-ea"/>
              </a:rPr>
              <a:t>記されています　　　　（出</a:t>
            </a:r>
            <a:r>
              <a:rPr lang="en-US" altLang="ja-JP" sz="1900" b="1" dirty="0">
                <a:latin typeface="+mn-ea"/>
              </a:rPr>
              <a:t>7:13</a:t>
            </a:r>
            <a:r>
              <a:rPr lang="ja-JP" altLang="en-US" sz="1900" b="1" dirty="0">
                <a:latin typeface="+mn-ea"/>
              </a:rPr>
              <a:t>、</a:t>
            </a:r>
            <a:r>
              <a:rPr lang="en-US" altLang="ja-JP" sz="1900" b="1" dirty="0">
                <a:latin typeface="+mn-ea"/>
              </a:rPr>
              <a:t>7:14</a:t>
            </a:r>
            <a:r>
              <a:rPr lang="ja-JP" altLang="en-US" sz="1900" b="1" dirty="0">
                <a:latin typeface="+mn-ea"/>
              </a:rPr>
              <a:t>、</a:t>
            </a:r>
            <a:r>
              <a:rPr lang="en-US" altLang="ja-JP" sz="1900" b="1" dirty="0">
                <a:latin typeface="+mn-ea"/>
              </a:rPr>
              <a:t>7:22</a:t>
            </a:r>
            <a:r>
              <a:rPr lang="ja-JP" altLang="en-US" sz="1900" b="1" dirty="0">
                <a:latin typeface="+mn-ea"/>
              </a:rPr>
              <a:t>、</a:t>
            </a:r>
            <a:r>
              <a:rPr lang="en-US" altLang="ja-JP" sz="1900" b="1" dirty="0">
                <a:latin typeface="+mn-ea"/>
              </a:rPr>
              <a:t>8:15</a:t>
            </a:r>
            <a:r>
              <a:rPr lang="ja-JP" altLang="en-US" sz="1900" b="1" dirty="0">
                <a:latin typeface="+mn-ea"/>
              </a:rPr>
              <a:t>、</a:t>
            </a:r>
            <a:r>
              <a:rPr lang="en-US" altLang="ja-JP" sz="1900" b="1" dirty="0">
                <a:latin typeface="+mn-ea"/>
              </a:rPr>
              <a:t>8:19</a:t>
            </a:r>
            <a:r>
              <a:rPr lang="ja-JP" altLang="en-US" sz="1900" b="1" dirty="0">
                <a:latin typeface="+mn-ea"/>
              </a:rPr>
              <a:t>、</a:t>
            </a:r>
            <a:r>
              <a:rPr lang="en-US" altLang="ja-JP" sz="1900" b="1" dirty="0">
                <a:latin typeface="+mn-ea"/>
              </a:rPr>
              <a:t>8:32</a:t>
            </a:r>
            <a:r>
              <a:rPr lang="ja-JP" altLang="en-US" sz="1900" b="1" dirty="0">
                <a:latin typeface="+mn-ea"/>
              </a:rPr>
              <a:t>、</a:t>
            </a:r>
            <a:r>
              <a:rPr lang="en-US" altLang="ja-JP" sz="1900" b="1" dirty="0">
                <a:latin typeface="+mn-ea"/>
              </a:rPr>
              <a:t>9:7</a:t>
            </a:r>
            <a:r>
              <a:rPr lang="ja-JP" altLang="en-US" sz="1900" b="1" dirty="0">
                <a:latin typeface="+mn-ea"/>
              </a:rPr>
              <a:t>、</a:t>
            </a:r>
            <a:r>
              <a:rPr lang="en-US" altLang="ja-JP" sz="1900" b="1" dirty="0">
                <a:latin typeface="+mn-ea"/>
              </a:rPr>
              <a:t>9:34</a:t>
            </a:r>
            <a:r>
              <a:rPr lang="ja-JP" altLang="en-US" sz="1900" b="1" dirty="0">
                <a:latin typeface="+mn-ea"/>
              </a:rPr>
              <a:t>、</a:t>
            </a:r>
            <a:r>
              <a:rPr lang="en-US" altLang="ja-JP" sz="1900" b="1" dirty="0">
                <a:latin typeface="+mn-ea"/>
              </a:rPr>
              <a:t>9:35</a:t>
            </a:r>
            <a:r>
              <a:rPr lang="ja-JP" altLang="en-US" sz="1900" b="1" dirty="0">
                <a:latin typeface="+mn-ea"/>
              </a:rPr>
              <a:t>）。</a:t>
            </a:r>
            <a:endParaRPr lang="en-US" altLang="ja-JP" sz="1900" b="1" dirty="0">
              <a:latin typeface="+mn-ea"/>
            </a:endParaRPr>
          </a:p>
          <a:p>
            <a:pPr>
              <a:spcBef>
                <a:spcPts val="600"/>
              </a:spcBef>
            </a:pPr>
            <a:r>
              <a:rPr lang="ja-JP" altLang="en-US" sz="1900" b="1" dirty="0">
                <a:latin typeface="+mn-ea"/>
              </a:rPr>
              <a:t>なぜ同数なのでしょうか！ファラオの心をかたくなにしたのは誰ですか？</a:t>
            </a:r>
            <a:endParaRPr lang="en" sz="1900" b="1" dirty="0">
              <a:latin typeface="+mn-ea"/>
            </a:endParaRPr>
          </a:p>
        </p:txBody>
      </p:sp>
      <p:pic>
        <p:nvPicPr>
          <p:cNvPr id="4" name="Imagen 3" descr="Imagen que contiene interior, tabla, vidrio, florero&#10;&#10;El contenido generado por IA puede ser incorrecto.">
            <a:extLst>
              <a:ext uri="{FF2B5EF4-FFF2-40B4-BE49-F238E27FC236}">
                <a16:creationId xmlns:a16="http://schemas.microsoft.com/office/drawing/2014/main" id="{84754893-A1C4-D832-7D95-B5D514620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9702" y="1243860"/>
            <a:ext cx="1677445" cy="3000882"/>
          </a:xfrm>
          <a:prstGeom prst="rect">
            <a:avLst/>
          </a:prstGeom>
        </p:spPr>
      </p:pic>
      <p:pic>
        <p:nvPicPr>
          <p:cNvPr id="8" name="Imagen 7" descr="Mano de una persona&#10;&#10;El contenido generado por IA puede ser incorrecto.">
            <a:extLst>
              <a:ext uri="{FF2B5EF4-FFF2-40B4-BE49-F238E27FC236}">
                <a16:creationId xmlns:a16="http://schemas.microsoft.com/office/drawing/2014/main" id="{2D9491FC-5E42-BC6A-DB7D-53EAA52419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1674" y="1243860"/>
            <a:ext cx="1823687" cy="3000882"/>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D3FCBB26-CAA5-75E2-1021-30D0BF91F3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49846" y="3863390"/>
            <a:ext cx="3921437" cy="2903700"/>
          </a:xfrm>
          <a:prstGeom prst="roundRect">
            <a:avLst>
              <a:gd name="adj" fmla="val 4167"/>
            </a:avLst>
          </a:prstGeom>
          <a:solidFill>
            <a:srgbClr val="FFFFFF"/>
          </a:solidFill>
          <a:ln w="76200" cap="sq">
            <a:solidFill>
              <a:srgbClr val="8A0003"/>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1080797F-174A-A96C-FB89-2E3FA62FB560}"/>
              </a:ext>
            </a:extLst>
          </p:cNvPr>
          <p:cNvSpPr txBox="1"/>
          <p:nvPr/>
        </p:nvSpPr>
        <p:spPr>
          <a:xfrm>
            <a:off x="104264" y="4569703"/>
            <a:ext cx="7701823" cy="1261884"/>
          </a:xfrm>
          <a:prstGeom prst="rect">
            <a:avLst/>
          </a:prstGeom>
          <a:noFill/>
        </p:spPr>
        <p:txBody>
          <a:bodyPr wrap="square">
            <a:spAutoFit/>
          </a:bodyPr>
          <a:lstStyle/>
          <a:p>
            <a:pPr>
              <a:spcBef>
                <a:spcPts val="600"/>
              </a:spcBef>
            </a:pPr>
            <a:r>
              <a:rPr lang="ja-JP" altLang="en-US" sz="1900" b="1" dirty="0">
                <a:latin typeface="+mn-ea"/>
              </a:rPr>
              <a:t>第６の災いの後、神はファラオの心をかたくなにされます（出</a:t>
            </a:r>
            <a:r>
              <a:rPr lang="en-US" altLang="ja-JP" sz="1900" b="1" dirty="0">
                <a:latin typeface="+mn-ea"/>
              </a:rPr>
              <a:t>9:12</a:t>
            </a:r>
            <a:r>
              <a:rPr lang="ja-JP" altLang="en-US" sz="1900" b="1" dirty="0">
                <a:latin typeface="+mn-ea"/>
              </a:rPr>
              <a:t>）。ファラオは明らかに悔い改めの境地を過ぎていました。第</a:t>
            </a:r>
            <a:r>
              <a:rPr lang="en-US" altLang="ja-JP" sz="1900" b="1" dirty="0">
                <a:latin typeface="+mn-ea"/>
              </a:rPr>
              <a:t>7</a:t>
            </a:r>
            <a:r>
              <a:rPr lang="ja-JP" altLang="en-US" sz="1900" b="1" dirty="0">
                <a:latin typeface="+mn-ea"/>
              </a:rPr>
              <a:t>の災いにおいて、彼は再び機会を与えられますが、再び心をかたくなにします（出</a:t>
            </a:r>
            <a:r>
              <a:rPr lang="en-US" altLang="ja-JP" sz="1900" b="1" dirty="0">
                <a:latin typeface="+mn-ea"/>
              </a:rPr>
              <a:t>9:34-35</a:t>
            </a:r>
            <a:r>
              <a:rPr lang="ja-JP" altLang="en-US" sz="1900" b="1" dirty="0">
                <a:latin typeface="+mn-ea"/>
              </a:rPr>
              <a:t>）。</a:t>
            </a:r>
            <a:endParaRPr lang="en" sz="1900" b="1" dirty="0">
              <a:latin typeface="+mn-ea"/>
            </a:endParaRPr>
          </a:p>
        </p:txBody>
      </p:sp>
      <p:sp>
        <p:nvSpPr>
          <p:cNvPr id="14" name="CuadroTexto 13">
            <a:extLst>
              <a:ext uri="{FF2B5EF4-FFF2-40B4-BE49-F238E27FC236}">
                <a16:creationId xmlns:a16="http://schemas.microsoft.com/office/drawing/2014/main" id="{BFE1A211-6E64-AD53-8617-376EB90FDA88}"/>
              </a:ext>
            </a:extLst>
          </p:cNvPr>
          <p:cNvSpPr txBox="1"/>
          <p:nvPr/>
        </p:nvSpPr>
        <p:spPr>
          <a:xfrm>
            <a:off x="3657561" y="2737592"/>
            <a:ext cx="8214008" cy="969496"/>
          </a:xfrm>
          <a:prstGeom prst="rect">
            <a:avLst/>
          </a:prstGeom>
          <a:noFill/>
        </p:spPr>
        <p:txBody>
          <a:bodyPr wrap="square">
            <a:spAutoFit/>
          </a:bodyPr>
          <a:lstStyle/>
          <a:p>
            <a:pPr>
              <a:spcBef>
                <a:spcPts val="600"/>
              </a:spcBef>
            </a:pPr>
            <a:r>
              <a:rPr lang="ja-JP" altLang="en-US" sz="1900" b="1" dirty="0">
                <a:latin typeface="+mn-ea"/>
              </a:rPr>
              <a:t>最初の五つの災いの後、ファラオは心をかたくなにしたこと、つまり、　イスラエルを解放せよという聖霊の呼びかけに積極的に応じなかった　　ことが明確に記されています。</a:t>
            </a:r>
            <a:endParaRPr lang="en" sz="1900" b="1" dirty="0">
              <a:latin typeface="+mn-ea"/>
            </a:endParaRPr>
          </a:p>
        </p:txBody>
      </p:sp>
      <p:grpSp>
        <p:nvGrpSpPr>
          <p:cNvPr id="19" name="Grupo 18">
            <a:extLst>
              <a:ext uri="{FF2B5EF4-FFF2-40B4-BE49-F238E27FC236}">
                <a16:creationId xmlns:a16="http://schemas.microsoft.com/office/drawing/2014/main" id="{64C8EB67-F939-2EA0-8396-0473C4BC0E98}"/>
              </a:ext>
            </a:extLst>
          </p:cNvPr>
          <p:cNvGrpSpPr/>
          <p:nvPr/>
        </p:nvGrpSpPr>
        <p:grpSpPr>
          <a:xfrm>
            <a:off x="3429443" y="3628713"/>
            <a:ext cx="4203394" cy="914411"/>
            <a:chOff x="3496818" y="3628713"/>
            <a:chExt cx="4203394" cy="914411"/>
          </a:xfrm>
        </p:grpSpPr>
        <p:pic>
          <p:nvPicPr>
            <p:cNvPr id="16" name="Imagen 15" descr="Imagen que contiene muñeca, juguete, mujer, hombre&#10;&#10;El contenido generado por IA puede ser incorrecto.">
              <a:extLst>
                <a:ext uri="{FF2B5EF4-FFF2-40B4-BE49-F238E27FC236}">
                  <a16:creationId xmlns:a16="http://schemas.microsoft.com/office/drawing/2014/main" id="{DEFDE8BC-C98E-5D42-A38A-C91B289773D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3496818" y="3698232"/>
              <a:ext cx="4203394" cy="7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descr="Ave de color blanco&#10;&#10;El contenido generado por IA puede ser incorrecto.">
              <a:extLst>
                <a:ext uri="{FF2B5EF4-FFF2-40B4-BE49-F238E27FC236}">
                  <a16:creationId xmlns:a16="http://schemas.microsoft.com/office/drawing/2014/main" id="{9E10AB2E-0C05-D525-714C-5B6D58D89EA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02030" y="3628713"/>
              <a:ext cx="1288243" cy="914411"/>
            </a:xfrm>
            <a:prstGeom prst="rect">
              <a:avLst/>
            </a:prstGeom>
          </p:spPr>
        </p:pic>
      </p:grpSp>
      <p:sp>
        <p:nvSpPr>
          <p:cNvPr id="7" name="CuadroTexto 6">
            <a:extLst>
              <a:ext uri="{FF2B5EF4-FFF2-40B4-BE49-F238E27FC236}">
                <a16:creationId xmlns:a16="http://schemas.microsoft.com/office/drawing/2014/main" id="{587D80DF-4D40-3B87-4B33-7A8CBDC75DC3}"/>
              </a:ext>
            </a:extLst>
          </p:cNvPr>
          <p:cNvSpPr txBox="1"/>
          <p:nvPr/>
        </p:nvSpPr>
        <p:spPr>
          <a:xfrm>
            <a:off x="104263" y="5933678"/>
            <a:ext cx="7945583" cy="677108"/>
          </a:xfrm>
          <a:prstGeom prst="rect">
            <a:avLst/>
          </a:prstGeom>
          <a:noFill/>
        </p:spPr>
        <p:txBody>
          <a:bodyPr wrap="square">
            <a:spAutoFit/>
          </a:bodyPr>
          <a:lstStyle/>
          <a:p>
            <a:pPr>
              <a:spcBef>
                <a:spcPts val="600"/>
              </a:spcBef>
            </a:pPr>
            <a:r>
              <a:rPr lang="ja-JP" altLang="en-US" sz="1900" b="1" dirty="0">
                <a:latin typeface="+mn-ea"/>
              </a:rPr>
              <a:t>それ以来、彼の運命は決まっていた。神は、ファラオが悔い改めようと固く決意しなかったため、彼の心を固くしたのです。</a:t>
            </a:r>
            <a:endParaRPr lang="en" sz="1900" b="1" dirty="0">
              <a:latin typeface="+mn-ea"/>
            </a:endParaRPr>
          </a:p>
        </p:txBody>
      </p:sp>
    </p:spTree>
    <p:extLst>
      <p:ext uri="{BB962C8B-B14F-4D97-AF65-F5344CB8AC3E}">
        <p14:creationId xmlns:p14="http://schemas.microsoft.com/office/powerpoint/2010/main" val="16441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a:extLst>
            <a:ext uri="{FF2B5EF4-FFF2-40B4-BE49-F238E27FC236}">
              <a16:creationId xmlns:a16="http://schemas.microsoft.com/office/drawing/2014/main" id="{9E240261-7F34-B854-54B0-834A1FCD90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02F28A-53DE-3343-3C4B-C1F649EFE4EF}"/>
              </a:ext>
            </a:extLst>
          </p:cNvPr>
          <p:cNvSpPr>
            <a:spLocks noGrp="1"/>
          </p:cNvSpPr>
          <p:nvPr>
            <p:ph type="title"/>
          </p:nvPr>
        </p:nvSpPr>
        <p:spPr>
          <a:xfrm>
            <a:off x="838200" y="2766218"/>
            <a:ext cx="10515600" cy="1325563"/>
          </a:xfrm>
        </p:spPr>
        <p:txBody>
          <a:bodyPr>
            <a:noAutofit/>
          </a:bodyPr>
          <a:lstStyle/>
          <a:p>
            <a:pPr algn="ctr"/>
            <a:r>
              <a:rPr lang="ja-JP" altLang="en-US" b="1" dirty="0"/>
              <a:t>今後</a:t>
            </a:r>
            <a:r>
              <a:rPr lang="en-US" altLang="ja-JP" b="1" dirty="0"/>
              <a:t>1</a:t>
            </a:r>
            <a:r>
              <a:rPr lang="ja-JP" altLang="en-US" b="1" dirty="0"/>
              <a:t>、</a:t>
            </a:r>
            <a:r>
              <a:rPr lang="en-US" altLang="ja-JP" b="1" dirty="0"/>
              <a:t>2</a:t>
            </a:r>
            <a:r>
              <a:rPr lang="ja-JP" altLang="en-US" b="1" dirty="0"/>
              <a:t>日で、</a:t>
            </a:r>
            <a:br>
              <a:rPr lang="en-US" altLang="ja-JP" b="1" dirty="0"/>
            </a:br>
            <a:r>
              <a:rPr lang="ja-JP" altLang="en-US" b="1" dirty="0"/>
              <a:t>あなたはどんな自由意志による選択を</a:t>
            </a:r>
            <a:br>
              <a:rPr lang="en-US" altLang="ja-JP" b="1" dirty="0"/>
            </a:br>
            <a:r>
              <a:rPr lang="ja-JP" altLang="en-US" b="1" dirty="0"/>
              <a:t>するつもりですか。</a:t>
            </a:r>
            <a:br>
              <a:rPr lang="en-US" altLang="ja-JP" b="1" dirty="0"/>
            </a:br>
            <a:r>
              <a:rPr lang="ja-JP" altLang="en-US" b="1" dirty="0"/>
              <a:t>正しい選択 が何かわかっているなら、</a:t>
            </a:r>
            <a:br>
              <a:rPr lang="en-US" altLang="ja-JP" b="1" dirty="0"/>
            </a:br>
            <a:r>
              <a:rPr lang="ja-JP" altLang="en-US" b="1" dirty="0"/>
              <a:t>それを成し遂げるために</a:t>
            </a:r>
            <a:br>
              <a:rPr lang="en-US" altLang="ja-JP" b="1" dirty="0"/>
            </a:br>
            <a:r>
              <a:rPr lang="ja-JP" altLang="en-US" b="1" dirty="0"/>
              <a:t>どのように準備すればよいでしょ うか。 </a:t>
            </a:r>
            <a:endParaRPr kumimoji="1" lang="ja-JP" altLang="en-US" b="1" dirty="0"/>
          </a:p>
        </p:txBody>
      </p:sp>
    </p:spTree>
    <p:extLst>
      <p:ext uri="{BB962C8B-B14F-4D97-AF65-F5344CB8AC3E}">
        <p14:creationId xmlns:p14="http://schemas.microsoft.com/office/powerpoint/2010/main" val="10445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1334</TotalTime>
  <Words>3847</Words>
  <Application>Microsoft Office PowerPoint</Application>
  <PresentationFormat>Panorámica</PresentationFormat>
  <Paragraphs>95</Paragraphs>
  <Slides>24</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私たちの生活において優位に立とうとする どんな「神々」に対しても、 主に主権を持 っていただくためには、 どうしたらよいのでしょうか。</vt:lpstr>
      <vt:lpstr>Presentación de PowerPoint</vt:lpstr>
      <vt:lpstr>今後1、2日で、 あなたはどんな自由意志による選択を するつもりですか。 正しい選択 が何かわかっているなら、 それを成し遂げるために どのように準備すればよいでしょ うか。 </vt:lpstr>
      <vt:lpstr>Presentación de PowerPoint</vt:lpstr>
      <vt:lpstr>Presentación de PowerPoint</vt:lpstr>
      <vt:lpstr>Presentación de PowerPoint</vt:lpstr>
      <vt:lpstr>Presentación de PowerPoint</vt:lpstr>
      <vt:lpstr>Presentación de PowerPoint</vt:lpstr>
      <vt:lpstr>ファラオ（パロ）の心が どれほどかたくなだったか 考えてみてください。 神の導きを繰 り返し拒むと、 事態はさらに悪化しました。 主の導きを繰り返し拒んだことから、 私た ち一人ひとりにとって どのような教訓が得られるでしょうか。 </vt:lpstr>
      <vt:lpstr>Presentación de PowerPoint</vt:lpstr>
      <vt:lpstr>Presentación de PowerPoint</vt:lpstr>
      <vt:lpstr>Presentación de PowerPoint</vt:lpstr>
      <vt:lpstr>ファラオ（パロ）の問題は 知的なものではなく、 彼には正しい選択をするのに十分な  理にかなった証拠があったのです。 むしろ、それは彼の心の問題でした。 このことか ら、なぜ私たちは 心を守らなければならないのか、 何がわかるでしょうか。</vt:lpstr>
      <vt:lpstr>Presentación de PowerPoint</vt:lpstr>
      <vt:lpstr>Presentación de PowerPoint</vt:lpstr>
      <vt:lpstr>Presentación de PowerPoint</vt:lpstr>
      <vt:lpstr>モーセは、神から命じられたことに 従わない言い訳が尽きてしまいました。神が私た ちに望んでいることから 逃れようと、私たちは どんな言い訳をするでしょうか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137</cp:revision>
  <dcterms:created xsi:type="dcterms:W3CDTF">2025-06-28T14:27:47Z</dcterms:created>
  <dcterms:modified xsi:type="dcterms:W3CDTF">2025-07-25T05:24:49Z</dcterms:modified>
</cp:coreProperties>
</file>