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256" r:id="rId3"/>
    <p:sldId id="284" r:id="rId4"/>
    <p:sldId id="285" r:id="rId5"/>
    <p:sldId id="278" r:id="rId6"/>
    <p:sldId id="279" r:id="rId7"/>
    <p:sldId id="259" r:id="rId8"/>
    <p:sldId id="286" r:id="rId9"/>
    <p:sldId id="260" r:id="rId10"/>
    <p:sldId id="287" r:id="rId11"/>
    <p:sldId id="280" r:id="rId12"/>
    <p:sldId id="262" r:id="rId13"/>
    <p:sldId id="288" r:id="rId14"/>
    <p:sldId id="263" r:id="rId15"/>
    <p:sldId id="283" r:id="rId16"/>
    <p:sldId id="290" r:id="rId17"/>
    <p:sldId id="281" r:id="rId18"/>
    <p:sldId id="274" r:id="rId19"/>
    <p:sldId id="289" r:id="rId20"/>
    <p:sldId id="275" r:id="rId21"/>
  </p:sldIdLst>
  <p:sldSz cx="12192000" cy="6858000"/>
  <p:notesSz cx="6858000" cy="9144000"/>
  <p:embeddedFontLst>
    <p:embeddedFont>
      <p:font typeface="游ゴシック" panose="020B0400000000000000" pitchFamily="34" charset="-128"/>
      <p:regular r:id="rId23"/>
      <p:bold r:id="rId24"/>
    </p:embeddedFont>
    <p:embeddedFont>
      <p:font typeface="Comic Sans MS" panose="030F0702030302020204" pitchFamily="66"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1C6881"/>
    <a:srgbClr val="2C7688"/>
    <a:srgbClr val="6E3290"/>
    <a:srgbClr val="913031"/>
    <a:srgbClr val="A55F47"/>
    <a:srgbClr val="3E7E7E"/>
    <a:srgbClr val="874E5F"/>
    <a:srgbClr val="93E7ED"/>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2" autoAdjust="0"/>
    <p:restoredTop sz="94660"/>
  </p:normalViewPr>
  <p:slideViewPr>
    <p:cSldViewPr snapToGrid="0">
      <p:cViewPr varScale="1">
        <p:scale>
          <a:sx n="101" d="100"/>
          <a:sy n="101" d="100"/>
        </p:scale>
        <p:origin x="106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B910C-BEED-49EA-BBE5-8046B169AF55}"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8CE531B8-1DA3-419D-980D-5336A0570094}">
      <dgm:prSet phldrT="[Texto]" custT="1"/>
      <dgm:spPr/>
      <dgm:t>
        <a:bodyPr/>
        <a:lstStyle/>
        <a:p>
          <a:r>
            <a:rPr lang="ja-JP" altLang="en-US" sz="2400" b="1" dirty="0">
              <a:effectLst>
                <a:outerShdw blurRad="38100" dist="38100" dir="2700000" algn="tl">
                  <a:srgbClr val="000000">
                    <a:alpha val="43137"/>
                  </a:srgbClr>
                </a:outerShdw>
              </a:effectLst>
            </a:rPr>
            <a:t>恐れてはならない</a:t>
          </a:r>
          <a:endParaRPr lang="en" sz="2400" b="1" dirty="0">
            <a:effectLst>
              <a:outerShdw blurRad="38100" dist="38100" dir="2700000" algn="tl">
                <a:srgbClr val="000000">
                  <a:alpha val="43137"/>
                </a:srgbClr>
              </a:outerShdw>
            </a:effectLst>
          </a:endParaRPr>
        </a:p>
      </dgm:t>
    </dgm:pt>
    <dgm:pt modelId="{B610DBE1-B16E-4A15-98AC-28C2150D5449}" type="parTrans" cxnId="{AFDF9633-C120-4FB2-95E1-83E361D93473}">
      <dgm:prSet/>
      <dgm:spPr/>
      <dgm:t>
        <a:bodyPr/>
        <a:lstStyle/>
        <a:p>
          <a:endParaRPr lang="es-ES" sz="2000" b="1"/>
        </a:p>
      </dgm:t>
    </dgm:pt>
    <dgm:pt modelId="{8E467509-E9FE-4FF1-A893-8236F9D15184}" type="sibTrans" cxnId="{AFDF9633-C120-4FB2-95E1-83E361D93473}">
      <dgm:prSet/>
      <dgm:spPr/>
      <dgm:t>
        <a:bodyPr/>
        <a:lstStyle/>
        <a:p>
          <a:endParaRPr lang="es-ES" sz="2000" b="1"/>
        </a:p>
      </dgm:t>
    </dgm:pt>
    <dgm:pt modelId="{BF442EE0-2922-42A3-BDA9-CB1FEC58159F}">
      <dgm:prSet phldrT="[Texto]" custT="1"/>
      <dgm:spPr>
        <a:solidFill>
          <a:schemeClr val="accent2">
            <a:lumMod val="20000"/>
            <a:lumOff val="80000"/>
          </a:schemeClr>
        </a:solidFill>
      </dgm:spPr>
      <dgm:t>
        <a:bodyPr/>
        <a:lstStyle/>
        <a:p>
          <a:pPr marL="0" indent="0">
            <a:buNone/>
          </a:pPr>
          <a:r>
            <a:rPr kumimoji="1" lang="ja-JP" altLang="en-US" sz="2000" b="1" dirty="0"/>
            <a:t>勝利を得るための第一歩は、神を信頼することである。</a:t>
          </a:r>
          <a:endParaRPr lang="en" sz="2000" b="1" dirty="0"/>
        </a:p>
      </dgm:t>
    </dgm:pt>
    <dgm:pt modelId="{93489072-0A82-4501-9ECF-F3AACACDD031}" type="parTrans" cxnId="{7A39163B-86C4-4133-9B37-C25DDE3A0C17}">
      <dgm:prSet/>
      <dgm:spPr/>
      <dgm:t>
        <a:bodyPr/>
        <a:lstStyle/>
        <a:p>
          <a:endParaRPr lang="es-ES" sz="2000" b="1"/>
        </a:p>
      </dgm:t>
    </dgm:pt>
    <dgm:pt modelId="{374B722A-B723-40D2-B870-26660566B55B}" type="sibTrans" cxnId="{7A39163B-86C4-4133-9B37-C25DDE3A0C17}">
      <dgm:prSet/>
      <dgm:spPr/>
      <dgm:t>
        <a:bodyPr/>
        <a:lstStyle/>
        <a:p>
          <a:endParaRPr lang="es-ES" sz="2000" b="1"/>
        </a:p>
      </dgm:t>
    </dgm:pt>
    <dgm:pt modelId="{16F2F060-FD94-470C-8A98-1E36FB9CD47F}">
      <dgm:prSet phldrT="[Texto]" custT="1"/>
      <dgm:spPr/>
      <dgm:t>
        <a:bodyPr/>
        <a:lstStyle/>
        <a:p>
          <a:r>
            <a:rPr lang="ja-JP" altLang="en-US" sz="2400" b="1" dirty="0">
              <a:effectLst>
                <a:outerShdw blurRad="38100" dist="38100" dir="2700000" algn="tl">
                  <a:srgbClr val="000000">
                    <a:alpha val="43137"/>
                  </a:srgbClr>
                </a:outerShdw>
              </a:effectLst>
            </a:rPr>
            <a:t>固く立って</a:t>
          </a:r>
          <a:endParaRPr lang="en" sz="2400" b="1" dirty="0">
            <a:effectLst>
              <a:outerShdw blurRad="38100" dist="38100" dir="2700000" algn="tl">
                <a:srgbClr val="000000">
                  <a:alpha val="43137"/>
                </a:srgbClr>
              </a:outerShdw>
            </a:effectLst>
          </a:endParaRPr>
        </a:p>
      </dgm:t>
    </dgm:pt>
    <dgm:pt modelId="{6A0388B9-76B5-4CE0-8684-EBEFEB561F0A}" type="parTrans" cxnId="{FD79D169-34D4-40D1-8358-501B917422C0}">
      <dgm:prSet/>
      <dgm:spPr/>
      <dgm:t>
        <a:bodyPr/>
        <a:lstStyle/>
        <a:p>
          <a:endParaRPr lang="es-ES" sz="2000" b="1"/>
        </a:p>
      </dgm:t>
    </dgm:pt>
    <dgm:pt modelId="{F2E07338-BDCD-4EF6-8A86-AD2C61AB543A}" type="sibTrans" cxnId="{FD79D169-34D4-40D1-8358-501B917422C0}">
      <dgm:prSet/>
      <dgm:spPr/>
      <dgm:t>
        <a:bodyPr/>
        <a:lstStyle/>
        <a:p>
          <a:endParaRPr lang="es-ES" sz="2000" b="1"/>
        </a:p>
      </dgm:t>
    </dgm:pt>
    <dgm:pt modelId="{D1D35E53-061E-4996-8C88-F5012DDD733A}">
      <dgm:prSet phldrT="[Texto]" custT="1"/>
      <dgm:spPr>
        <a:solidFill>
          <a:schemeClr val="accent6">
            <a:lumMod val="20000"/>
            <a:lumOff val="80000"/>
          </a:schemeClr>
        </a:solidFill>
      </dgm:spPr>
      <dgm:t>
        <a:bodyPr/>
        <a:lstStyle/>
        <a:p>
          <a:pPr marL="0" indent="0">
            <a:buNone/>
          </a:pPr>
          <a:r>
            <a:rPr kumimoji="1" lang="ja-JP" altLang="en-US" sz="2000" b="1" dirty="0"/>
            <a:t>つぶやくことなく、辛抱強く持ち場に留まらなければならない。</a:t>
          </a:r>
          <a:endParaRPr lang="en" sz="2000" b="1" dirty="0"/>
        </a:p>
      </dgm:t>
    </dgm:pt>
    <dgm:pt modelId="{C1AF7E48-24BE-4FC0-B4D4-BA8C885FC25B}" type="parTrans" cxnId="{B2A510D7-2B71-45D7-B460-99EC7210CC70}">
      <dgm:prSet/>
      <dgm:spPr/>
      <dgm:t>
        <a:bodyPr/>
        <a:lstStyle/>
        <a:p>
          <a:endParaRPr lang="es-ES" sz="2000" b="1"/>
        </a:p>
      </dgm:t>
    </dgm:pt>
    <dgm:pt modelId="{A2EB37D2-B696-41AA-802B-AA2FC81CD599}" type="sibTrans" cxnId="{B2A510D7-2B71-45D7-B460-99EC7210CC70}">
      <dgm:prSet/>
      <dgm:spPr/>
      <dgm:t>
        <a:bodyPr/>
        <a:lstStyle/>
        <a:p>
          <a:endParaRPr lang="es-ES" sz="2000" b="1"/>
        </a:p>
      </dgm:t>
    </dgm:pt>
    <dgm:pt modelId="{82B93524-ECEC-4469-8B9B-1F5BC095F8DB}">
      <dgm:prSet phldrT="[Texto]" custT="1"/>
      <dgm:spPr>
        <a:solidFill>
          <a:srgbClr val="C44100"/>
        </a:solidFill>
      </dgm:spPr>
      <dgm:t>
        <a:bodyPr/>
        <a:lstStyle/>
        <a:p>
          <a:pPr>
            <a:lnSpc>
              <a:spcPts val="2500"/>
            </a:lnSpc>
          </a:pPr>
          <a:r>
            <a:rPr kumimoji="1" lang="ja-JP" altLang="en-US" sz="2400" b="1" dirty="0">
              <a:effectLst>
                <a:outerShdw blurRad="38100" dist="38100" dir="2700000" algn="tl">
                  <a:srgbClr val="000000">
                    <a:alpha val="43137"/>
                  </a:srgbClr>
                </a:outerShdw>
              </a:effectLst>
            </a:rPr>
            <a:t>救いを          見なさい</a:t>
          </a:r>
        </a:p>
      </dgm:t>
    </dgm:pt>
    <dgm:pt modelId="{2C73B27B-F1D5-4947-996B-55AAFE431E59}" type="parTrans" cxnId="{4D665A69-9ECD-45F1-A342-60E870F5397B}">
      <dgm:prSet/>
      <dgm:spPr/>
      <dgm:t>
        <a:bodyPr/>
        <a:lstStyle/>
        <a:p>
          <a:endParaRPr lang="es-ES" sz="2000" b="1"/>
        </a:p>
      </dgm:t>
    </dgm:pt>
    <dgm:pt modelId="{4ADD6244-8BB7-4479-8E9E-B2F2F38EA756}" type="sibTrans" cxnId="{4D665A69-9ECD-45F1-A342-60E870F5397B}">
      <dgm:prSet/>
      <dgm:spPr/>
      <dgm:t>
        <a:bodyPr/>
        <a:lstStyle/>
        <a:p>
          <a:endParaRPr lang="es-ES" sz="2000" b="1"/>
        </a:p>
      </dgm:t>
    </dgm:pt>
    <dgm:pt modelId="{19B132B1-8940-4A0C-BFF5-98804C9B0DB5}">
      <dgm:prSet phldrT="[Texto]" custT="1"/>
      <dgm:spPr>
        <a:solidFill>
          <a:schemeClr val="accent5">
            <a:lumMod val="20000"/>
            <a:lumOff val="80000"/>
          </a:schemeClr>
        </a:solidFill>
      </dgm:spPr>
      <dgm:t>
        <a:bodyPr/>
        <a:lstStyle/>
        <a:p>
          <a:pPr marL="0" indent="0">
            <a:buNone/>
          </a:pPr>
          <a:r>
            <a:rPr kumimoji="1" lang="ja-JP" altLang="en-US" sz="2000" b="1" dirty="0"/>
            <a:t>神の導きに身を任せれば、勝利は約束されている。</a:t>
          </a:r>
          <a:endParaRPr lang="en" sz="2000" b="1" dirty="0"/>
        </a:p>
      </dgm:t>
    </dgm:pt>
    <dgm:pt modelId="{AF797CA4-7EE3-4649-8F2A-B4B8AD3D4587}" type="parTrans" cxnId="{2CF4F0CF-1813-44EA-9627-4B0300A0328A}">
      <dgm:prSet/>
      <dgm:spPr/>
      <dgm:t>
        <a:bodyPr/>
        <a:lstStyle/>
        <a:p>
          <a:endParaRPr lang="es-ES" sz="2000" b="1"/>
        </a:p>
      </dgm:t>
    </dgm:pt>
    <dgm:pt modelId="{8F84A6B7-7F36-49CA-9A85-D485AD99AEB6}" type="sibTrans" cxnId="{2CF4F0CF-1813-44EA-9627-4B0300A0328A}">
      <dgm:prSet/>
      <dgm:spPr/>
      <dgm:t>
        <a:bodyPr/>
        <a:lstStyle/>
        <a:p>
          <a:endParaRPr lang="es-ES" sz="2000" b="1"/>
        </a:p>
      </dgm:t>
    </dgm:pt>
    <dgm:pt modelId="{D1F65199-4D2A-41A8-9893-4E9DF3A119A8}">
      <dgm:prSet phldrT="[Texto]" custT="1"/>
      <dgm:spPr>
        <a:solidFill>
          <a:srgbClr val="7400A8"/>
        </a:solidFill>
      </dgm:spPr>
      <dgm:t>
        <a:bodyPr anchor="t"/>
        <a:lstStyle/>
        <a:p>
          <a:pPr>
            <a:lnSpc>
              <a:spcPts val="2500"/>
            </a:lnSpc>
          </a:pPr>
          <a:r>
            <a:rPr lang="ja-JP" altLang="en-US" sz="2400" b="1" dirty="0">
              <a:solidFill>
                <a:srgbClr val="B7ECFF"/>
              </a:solidFill>
              <a:effectLst>
                <a:outerShdw blurRad="38100" dist="38100" dir="2700000" algn="tl">
                  <a:srgbClr val="000000">
                    <a:alpha val="43137"/>
                  </a:srgbClr>
                </a:outerShdw>
              </a:effectLst>
              <a:latin typeface="+mn-ea"/>
            </a:rPr>
            <a:t>主があなたがたのために戦われる</a:t>
          </a:r>
          <a:endParaRPr lang="en" sz="2400" b="1" dirty="0">
            <a:effectLst>
              <a:outerShdw blurRad="38100" dist="38100" dir="2700000" algn="tl">
                <a:srgbClr val="000000">
                  <a:alpha val="43137"/>
                </a:srgbClr>
              </a:outerShdw>
            </a:effectLst>
          </a:endParaRPr>
        </a:p>
      </dgm:t>
    </dgm:pt>
    <dgm:pt modelId="{2BC45755-40BB-4BE4-9BE2-C007FB09404C}" type="parTrans" cxnId="{4314C585-E11F-485D-8C56-C3A8CFA9601F}">
      <dgm:prSet/>
      <dgm:spPr/>
      <dgm:t>
        <a:bodyPr/>
        <a:lstStyle/>
        <a:p>
          <a:endParaRPr lang="es-ES" sz="2000" b="1"/>
        </a:p>
      </dgm:t>
    </dgm:pt>
    <dgm:pt modelId="{7141BA7B-8522-40E2-B820-B7CF723D0BFC}" type="sibTrans" cxnId="{4314C585-E11F-485D-8C56-C3A8CFA9601F}">
      <dgm:prSet/>
      <dgm:spPr/>
      <dgm:t>
        <a:bodyPr/>
        <a:lstStyle/>
        <a:p>
          <a:endParaRPr lang="es-ES" sz="2000" b="1"/>
        </a:p>
      </dgm:t>
    </dgm:pt>
    <dgm:pt modelId="{9863B7E4-6835-4EB7-944E-393F7B3648D9}">
      <dgm:prSet phldrT="[Texto]" custT="1"/>
      <dgm:spPr>
        <a:solidFill>
          <a:schemeClr val="accent3">
            <a:lumMod val="20000"/>
            <a:lumOff val="80000"/>
          </a:schemeClr>
        </a:solidFill>
      </dgm:spPr>
      <dgm:t>
        <a:bodyPr anchor="t"/>
        <a:lstStyle/>
        <a:p>
          <a:pPr marL="0" indent="0">
            <a:lnSpc>
              <a:spcPts val="2000"/>
            </a:lnSpc>
            <a:buNone/>
          </a:pPr>
          <a:r>
            <a:rPr kumimoji="1" lang="ja-JP" altLang="en-US" sz="2000" b="1" dirty="0"/>
            <a:t>神は私たちのためにサタンや罪と戦ってくださる。 カルバリーはその最大の証拠である。</a:t>
          </a:r>
          <a:endParaRPr lang="en" sz="2000" b="1" dirty="0"/>
        </a:p>
      </dgm:t>
    </dgm:pt>
    <dgm:pt modelId="{AB3BE617-0A8E-447B-8BFE-8D1229D5F0BF}" type="parTrans" cxnId="{94DF89AB-1BE7-4443-83B3-3325C97329AA}">
      <dgm:prSet/>
      <dgm:spPr/>
      <dgm:t>
        <a:bodyPr/>
        <a:lstStyle/>
        <a:p>
          <a:endParaRPr lang="es-ES" sz="2000" b="1"/>
        </a:p>
      </dgm:t>
    </dgm:pt>
    <dgm:pt modelId="{8F88DB2A-9E8A-44DB-99D8-587A6AFB671D}" type="sibTrans" cxnId="{94DF89AB-1BE7-4443-83B3-3325C97329AA}">
      <dgm:prSet/>
      <dgm:spPr/>
      <dgm:t>
        <a:bodyPr/>
        <a:lstStyle/>
        <a:p>
          <a:endParaRPr lang="es-ES" sz="2000" b="1"/>
        </a:p>
      </dgm:t>
    </dgm:pt>
    <dgm:pt modelId="{29A81A47-6828-4110-9969-442A2CDE619F}" type="pres">
      <dgm:prSet presAssocID="{F1BB910C-BEED-49EA-BBE5-8046B169AF55}" presName="Name0" presStyleCnt="0">
        <dgm:presLayoutVars>
          <dgm:dir/>
          <dgm:animLvl val="lvl"/>
          <dgm:resizeHandles val="exact"/>
        </dgm:presLayoutVars>
      </dgm:prSet>
      <dgm:spPr/>
    </dgm:pt>
    <dgm:pt modelId="{3C500399-558B-421F-8DB1-75B635CEBA68}" type="pres">
      <dgm:prSet presAssocID="{8CE531B8-1DA3-419D-980D-5336A0570094}" presName="linNode" presStyleCnt="0"/>
      <dgm:spPr/>
    </dgm:pt>
    <dgm:pt modelId="{4C4899E3-96DA-4836-862F-4E262DC651D9}" type="pres">
      <dgm:prSet presAssocID="{8CE531B8-1DA3-419D-980D-5336A0570094}" presName="parentText" presStyleLbl="node1" presStyleIdx="0" presStyleCnt="4" custScaleX="121206">
        <dgm:presLayoutVars>
          <dgm:chMax val="1"/>
          <dgm:bulletEnabled val="1"/>
        </dgm:presLayoutVars>
      </dgm:prSet>
      <dgm:spPr/>
    </dgm:pt>
    <dgm:pt modelId="{8946D59C-6E83-4BDD-8258-CB9972800547}" type="pres">
      <dgm:prSet presAssocID="{8CE531B8-1DA3-419D-980D-5336A0570094}" presName="descendantText" presStyleLbl="alignAccFollowNode1" presStyleIdx="0" presStyleCnt="4" custScaleX="139593">
        <dgm:presLayoutVars>
          <dgm:bulletEnabled val="1"/>
        </dgm:presLayoutVars>
      </dgm:prSet>
      <dgm:spPr/>
    </dgm:pt>
    <dgm:pt modelId="{BFDC74EE-114A-4363-8DE9-DFB40CBEC0A2}" type="pres">
      <dgm:prSet presAssocID="{8E467509-E9FE-4FF1-A893-8236F9D15184}" presName="sp" presStyleCnt="0"/>
      <dgm:spPr/>
    </dgm:pt>
    <dgm:pt modelId="{E14BADD7-3FFC-44C4-9257-F2775B4F8021}" type="pres">
      <dgm:prSet presAssocID="{16F2F060-FD94-470C-8A98-1E36FB9CD47F}" presName="linNode" presStyleCnt="0"/>
      <dgm:spPr/>
    </dgm:pt>
    <dgm:pt modelId="{73A9ECE2-CD45-43B4-BDF8-5408EC5FBC5B}" type="pres">
      <dgm:prSet presAssocID="{16F2F060-FD94-470C-8A98-1E36FB9CD47F}" presName="parentText" presStyleLbl="node1" presStyleIdx="1" presStyleCnt="4" custScaleX="121206">
        <dgm:presLayoutVars>
          <dgm:chMax val="1"/>
          <dgm:bulletEnabled val="1"/>
        </dgm:presLayoutVars>
      </dgm:prSet>
      <dgm:spPr/>
    </dgm:pt>
    <dgm:pt modelId="{6F4BAEF6-762E-4FBB-AB4B-2C023090D640}" type="pres">
      <dgm:prSet presAssocID="{16F2F060-FD94-470C-8A98-1E36FB9CD47F}" presName="descendantText" presStyleLbl="alignAccFollowNode1" presStyleIdx="1" presStyleCnt="4" custScaleX="139593">
        <dgm:presLayoutVars>
          <dgm:bulletEnabled val="1"/>
        </dgm:presLayoutVars>
      </dgm:prSet>
      <dgm:spPr/>
    </dgm:pt>
    <dgm:pt modelId="{ECB8C762-A4E6-4837-8C52-B5EC959B2478}" type="pres">
      <dgm:prSet presAssocID="{F2E07338-BDCD-4EF6-8A86-AD2C61AB543A}" presName="sp" presStyleCnt="0"/>
      <dgm:spPr/>
    </dgm:pt>
    <dgm:pt modelId="{FA396A1F-6FD1-4E57-8043-67990AA14303}" type="pres">
      <dgm:prSet presAssocID="{82B93524-ECEC-4469-8B9B-1F5BC095F8DB}" presName="linNode" presStyleCnt="0"/>
      <dgm:spPr/>
    </dgm:pt>
    <dgm:pt modelId="{D5404B3B-B872-4AD6-9220-19590E4E4205}" type="pres">
      <dgm:prSet presAssocID="{82B93524-ECEC-4469-8B9B-1F5BC095F8DB}" presName="parentText" presStyleLbl="node1" presStyleIdx="2" presStyleCnt="4" custScaleX="121206">
        <dgm:presLayoutVars>
          <dgm:chMax val="1"/>
          <dgm:bulletEnabled val="1"/>
        </dgm:presLayoutVars>
      </dgm:prSet>
      <dgm:spPr/>
    </dgm:pt>
    <dgm:pt modelId="{36607368-82BA-4696-9187-EE00E348C061}" type="pres">
      <dgm:prSet presAssocID="{82B93524-ECEC-4469-8B9B-1F5BC095F8DB}" presName="descendantText" presStyleLbl="alignAccFollowNode1" presStyleIdx="2" presStyleCnt="4" custScaleX="139593">
        <dgm:presLayoutVars>
          <dgm:bulletEnabled val="1"/>
        </dgm:presLayoutVars>
      </dgm:prSet>
      <dgm:spPr/>
    </dgm:pt>
    <dgm:pt modelId="{5DD3040D-CB7A-42A0-957C-79A4ABFBEDEC}" type="pres">
      <dgm:prSet presAssocID="{4ADD6244-8BB7-4479-8E9E-B2F2F38EA756}" presName="sp" presStyleCnt="0"/>
      <dgm:spPr/>
    </dgm:pt>
    <dgm:pt modelId="{0CDB6A84-5C04-4B9F-AAF5-8A148B69482E}" type="pres">
      <dgm:prSet presAssocID="{D1F65199-4D2A-41A8-9893-4E9DF3A119A8}" presName="linNode" presStyleCnt="0"/>
      <dgm:spPr/>
    </dgm:pt>
    <dgm:pt modelId="{49366DA5-E12E-444E-8BE5-C9E2FCE9F995}" type="pres">
      <dgm:prSet presAssocID="{D1F65199-4D2A-41A8-9893-4E9DF3A119A8}" presName="parentText" presStyleLbl="node1" presStyleIdx="3" presStyleCnt="4" custScaleX="121206">
        <dgm:presLayoutVars>
          <dgm:chMax val="1"/>
          <dgm:bulletEnabled val="1"/>
        </dgm:presLayoutVars>
      </dgm:prSet>
      <dgm:spPr/>
    </dgm:pt>
    <dgm:pt modelId="{FEE04E1B-CF97-476C-B9A7-4E0438787A28}" type="pres">
      <dgm:prSet presAssocID="{D1F65199-4D2A-41A8-9893-4E9DF3A119A8}" presName="descendantText" presStyleLbl="alignAccFollowNode1" presStyleIdx="3" presStyleCnt="4" custScaleX="139593">
        <dgm:presLayoutVars>
          <dgm:bulletEnabled val="1"/>
        </dgm:presLayoutVars>
      </dgm:prSet>
      <dgm:spPr/>
    </dgm:pt>
  </dgm:ptLst>
  <dgm:cxnLst>
    <dgm:cxn modelId="{6BC61310-8923-4D43-8555-C9296C978C07}" type="presOf" srcId="{BF442EE0-2922-42A3-BDA9-CB1FEC58159F}" destId="{8946D59C-6E83-4BDD-8258-CB9972800547}" srcOrd="0" destOrd="0" presId="urn:microsoft.com/office/officeart/2005/8/layout/vList5"/>
    <dgm:cxn modelId="{191B2E20-F27D-47C4-819B-F3D3FFDB73F5}" type="presOf" srcId="{D1D35E53-061E-4996-8C88-F5012DDD733A}" destId="{6F4BAEF6-762E-4FBB-AB4B-2C023090D640}" srcOrd="0" destOrd="0" presId="urn:microsoft.com/office/officeart/2005/8/layout/vList5"/>
    <dgm:cxn modelId="{AFDF9633-C120-4FB2-95E1-83E361D93473}" srcId="{F1BB910C-BEED-49EA-BBE5-8046B169AF55}" destId="{8CE531B8-1DA3-419D-980D-5336A0570094}" srcOrd="0" destOrd="0" parTransId="{B610DBE1-B16E-4A15-98AC-28C2150D5449}" sibTransId="{8E467509-E9FE-4FF1-A893-8236F9D15184}"/>
    <dgm:cxn modelId="{7A39163B-86C4-4133-9B37-C25DDE3A0C17}" srcId="{8CE531B8-1DA3-419D-980D-5336A0570094}" destId="{BF442EE0-2922-42A3-BDA9-CB1FEC58159F}" srcOrd="0" destOrd="0" parTransId="{93489072-0A82-4501-9ECF-F3AACACDD031}" sibTransId="{374B722A-B723-40D2-B870-26660566B55B}"/>
    <dgm:cxn modelId="{767C7C61-9C5E-4D11-A5D9-156B67D42A14}" type="presOf" srcId="{9863B7E4-6835-4EB7-944E-393F7B3648D9}" destId="{FEE04E1B-CF97-476C-B9A7-4E0438787A28}" srcOrd="0" destOrd="0" presId="urn:microsoft.com/office/officeart/2005/8/layout/vList5"/>
    <dgm:cxn modelId="{4D665A69-9ECD-45F1-A342-60E870F5397B}" srcId="{F1BB910C-BEED-49EA-BBE5-8046B169AF55}" destId="{82B93524-ECEC-4469-8B9B-1F5BC095F8DB}" srcOrd="2" destOrd="0" parTransId="{2C73B27B-F1D5-4947-996B-55AAFE431E59}" sibTransId="{4ADD6244-8BB7-4479-8E9E-B2F2F38EA756}"/>
    <dgm:cxn modelId="{FD79D169-34D4-40D1-8358-501B917422C0}" srcId="{F1BB910C-BEED-49EA-BBE5-8046B169AF55}" destId="{16F2F060-FD94-470C-8A98-1E36FB9CD47F}" srcOrd="1" destOrd="0" parTransId="{6A0388B9-76B5-4CE0-8684-EBEFEB561F0A}" sibTransId="{F2E07338-BDCD-4EF6-8A86-AD2C61AB543A}"/>
    <dgm:cxn modelId="{055E566C-6F29-432C-BBF8-3EF0864D0B1B}" type="presOf" srcId="{82B93524-ECEC-4469-8B9B-1F5BC095F8DB}" destId="{D5404B3B-B872-4AD6-9220-19590E4E4205}" srcOrd="0" destOrd="0" presId="urn:microsoft.com/office/officeart/2005/8/layout/vList5"/>
    <dgm:cxn modelId="{4314C585-E11F-485D-8C56-C3A8CFA9601F}" srcId="{F1BB910C-BEED-49EA-BBE5-8046B169AF55}" destId="{D1F65199-4D2A-41A8-9893-4E9DF3A119A8}" srcOrd="3" destOrd="0" parTransId="{2BC45755-40BB-4BE4-9BE2-C007FB09404C}" sibTransId="{7141BA7B-8522-40E2-B820-B7CF723D0BFC}"/>
    <dgm:cxn modelId="{5C1E549F-7F20-4FF6-9DD4-C367E22F9275}" type="presOf" srcId="{F1BB910C-BEED-49EA-BBE5-8046B169AF55}" destId="{29A81A47-6828-4110-9969-442A2CDE619F}" srcOrd="0" destOrd="0" presId="urn:microsoft.com/office/officeart/2005/8/layout/vList5"/>
    <dgm:cxn modelId="{94DF89AB-1BE7-4443-83B3-3325C97329AA}" srcId="{D1F65199-4D2A-41A8-9893-4E9DF3A119A8}" destId="{9863B7E4-6835-4EB7-944E-393F7B3648D9}" srcOrd="0" destOrd="0" parTransId="{AB3BE617-0A8E-447B-8BFE-8D1229D5F0BF}" sibTransId="{8F88DB2A-9E8A-44DB-99D8-587A6AFB671D}"/>
    <dgm:cxn modelId="{2CF4F0CF-1813-44EA-9627-4B0300A0328A}" srcId="{82B93524-ECEC-4469-8B9B-1F5BC095F8DB}" destId="{19B132B1-8940-4A0C-BFF5-98804C9B0DB5}" srcOrd="0" destOrd="0" parTransId="{AF797CA4-7EE3-4649-8F2A-B4B8AD3D4587}" sibTransId="{8F84A6B7-7F36-49CA-9A85-D485AD99AEB6}"/>
    <dgm:cxn modelId="{B2A510D7-2B71-45D7-B460-99EC7210CC70}" srcId="{16F2F060-FD94-470C-8A98-1E36FB9CD47F}" destId="{D1D35E53-061E-4996-8C88-F5012DDD733A}" srcOrd="0" destOrd="0" parTransId="{C1AF7E48-24BE-4FC0-B4D4-BA8C885FC25B}" sibTransId="{A2EB37D2-B696-41AA-802B-AA2FC81CD599}"/>
    <dgm:cxn modelId="{930FFFDC-73A1-4CCA-B576-54D18D441257}" type="presOf" srcId="{16F2F060-FD94-470C-8A98-1E36FB9CD47F}" destId="{73A9ECE2-CD45-43B4-BDF8-5408EC5FBC5B}" srcOrd="0" destOrd="0" presId="urn:microsoft.com/office/officeart/2005/8/layout/vList5"/>
    <dgm:cxn modelId="{1900A4ED-0450-49E3-9F70-E694F386F5A6}" type="presOf" srcId="{8CE531B8-1DA3-419D-980D-5336A0570094}" destId="{4C4899E3-96DA-4836-862F-4E262DC651D9}" srcOrd="0" destOrd="0" presId="urn:microsoft.com/office/officeart/2005/8/layout/vList5"/>
    <dgm:cxn modelId="{197624EF-6165-40CB-92CC-E84FD486107B}" type="presOf" srcId="{19B132B1-8940-4A0C-BFF5-98804C9B0DB5}" destId="{36607368-82BA-4696-9187-EE00E348C061}" srcOrd="0" destOrd="0" presId="urn:microsoft.com/office/officeart/2005/8/layout/vList5"/>
    <dgm:cxn modelId="{DEDBD0F0-FBAD-4D28-8C00-BD6DB9D13AFB}" type="presOf" srcId="{D1F65199-4D2A-41A8-9893-4E9DF3A119A8}" destId="{49366DA5-E12E-444E-8BE5-C9E2FCE9F995}" srcOrd="0" destOrd="0" presId="urn:microsoft.com/office/officeart/2005/8/layout/vList5"/>
    <dgm:cxn modelId="{BA84B0A3-AC3D-4DFC-909F-7B4A617BAA57}" type="presParOf" srcId="{29A81A47-6828-4110-9969-442A2CDE619F}" destId="{3C500399-558B-421F-8DB1-75B635CEBA68}" srcOrd="0" destOrd="0" presId="urn:microsoft.com/office/officeart/2005/8/layout/vList5"/>
    <dgm:cxn modelId="{9C820FC7-F2CC-4BE2-A2A9-9675BC4A1A0A}" type="presParOf" srcId="{3C500399-558B-421F-8DB1-75B635CEBA68}" destId="{4C4899E3-96DA-4836-862F-4E262DC651D9}" srcOrd="0" destOrd="0" presId="urn:microsoft.com/office/officeart/2005/8/layout/vList5"/>
    <dgm:cxn modelId="{091C2FAD-F49E-4F25-A5AB-0EFD6E02DC69}" type="presParOf" srcId="{3C500399-558B-421F-8DB1-75B635CEBA68}" destId="{8946D59C-6E83-4BDD-8258-CB9972800547}" srcOrd="1" destOrd="0" presId="urn:microsoft.com/office/officeart/2005/8/layout/vList5"/>
    <dgm:cxn modelId="{A2ECDB9E-F923-429A-B8D6-D77DBFD8478F}" type="presParOf" srcId="{29A81A47-6828-4110-9969-442A2CDE619F}" destId="{BFDC74EE-114A-4363-8DE9-DFB40CBEC0A2}" srcOrd="1" destOrd="0" presId="urn:microsoft.com/office/officeart/2005/8/layout/vList5"/>
    <dgm:cxn modelId="{B9FFCB7A-516E-40B3-8FE9-F1A7D47A2C9C}" type="presParOf" srcId="{29A81A47-6828-4110-9969-442A2CDE619F}" destId="{E14BADD7-3FFC-44C4-9257-F2775B4F8021}" srcOrd="2" destOrd="0" presId="urn:microsoft.com/office/officeart/2005/8/layout/vList5"/>
    <dgm:cxn modelId="{8B756389-E230-44EB-8E92-4F0B32BAE548}" type="presParOf" srcId="{E14BADD7-3FFC-44C4-9257-F2775B4F8021}" destId="{73A9ECE2-CD45-43B4-BDF8-5408EC5FBC5B}" srcOrd="0" destOrd="0" presId="urn:microsoft.com/office/officeart/2005/8/layout/vList5"/>
    <dgm:cxn modelId="{D3AED89E-B6A0-48A6-8ED8-7E1FA98CF4B1}" type="presParOf" srcId="{E14BADD7-3FFC-44C4-9257-F2775B4F8021}" destId="{6F4BAEF6-762E-4FBB-AB4B-2C023090D640}" srcOrd="1" destOrd="0" presId="urn:microsoft.com/office/officeart/2005/8/layout/vList5"/>
    <dgm:cxn modelId="{A956D6C7-EEB6-4104-9997-CB75A24D0722}" type="presParOf" srcId="{29A81A47-6828-4110-9969-442A2CDE619F}" destId="{ECB8C762-A4E6-4837-8C52-B5EC959B2478}" srcOrd="3" destOrd="0" presId="urn:microsoft.com/office/officeart/2005/8/layout/vList5"/>
    <dgm:cxn modelId="{17B7C07B-E34F-404F-9627-D303FDB3B2CE}" type="presParOf" srcId="{29A81A47-6828-4110-9969-442A2CDE619F}" destId="{FA396A1F-6FD1-4E57-8043-67990AA14303}" srcOrd="4" destOrd="0" presId="urn:microsoft.com/office/officeart/2005/8/layout/vList5"/>
    <dgm:cxn modelId="{235C1833-97AF-4E36-B958-9D2F9BC5583A}" type="presParOf" srcId="{FA396A1F-6FD1-4E57-8043-67990AA14303}" destId="{D5404B3B-B872-4AD6-9220-19590E4E4205}" srcOrd="0" destOrd="0" presId="urn:microsoft.com/office/officeart/2005/8/layout/vList5"/>
    <dgm:cxn modelId="{C3FD60BB-CAF5-4B62-AEDB-4B546D8BB7CF}" type="presParOf" srcId="{FA396A1F-6FD1-4E57-8043-67990AA14303}" destId="{36607368-82BA-4696-9187-EE00E348C061}" srcOrd="1" destOrd="0" presId="urn:microsoft.com/office/officeart/2005/8/layout/vList5"/>
    <dgm:cxn modelId="{5F84AD76-3ABF-41B3-A339-251A2C075CC5}" type="presParOf" srcId="{29A81A47-6828-4110-9969-442A2CDE619F}" destId="{5DD3040D-CB7A-42A0-957C-79A4ABFBEDEC}" srcOrd="5" destOrd="0" presId="urn:microsoft.com/office/officeart/2005/8/layout/vList5"/>
    <dgm:cxn modelId="{B198B966-AB07-42A1-9CDF-CFFE7DE350AF}" type="presParOf" srcId="{29A81A47-6828-4110-9969-442A2CDE619F}" destId="{0CDB6A84-5C04-4B9F-AAF5-8A148B69482E}" srcOrd="6" destOrd="0" presId="urn:microsoft.com/office/officeart/2005/8/layout/vList5"/>
    <dgm:cxn modelId="{829BD57B-025F-484E-81DC-77F46D2393B9}" type="presParOf" srcId="{0CDB6A84-5C04-4B9F-AAF5-8A148B69482E}" destId="{49366DA5-E12E-444E-8BE5-C9E2FCE9F995}" srcOrd="0" destOrd="0" presId="urn:microsoft.com/office/officeart/2005/8/layout/vList5"/>
    <dgm:cxn modelId="{00BDA86B-42F6-4BE4-8811-A513F65A4B23}" type="presParOf" srcId="{0CDB6A84-5C04-4B9F-AAF5-8A148B69482E}" destId="{FEE04E1B-CF97-476C-B9A7-4E0438787A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D59C-6E83-4BDD-8258-CB9972800547}">
      <dsp:nvSpPr>
        <dsp:cNvPr id="0" name=""/>
        <dsp:cNvSpPr/>
      </dsp:nvSpPr>
      <dsp:spPr>
        <a:xfrm rot="5400000">
          <a:off x="3745729" y="-1559100"/>
          <a:ext cx="895646" cy="4242413"/>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kumimoji="1" lang="ja-JP" altLang="en-US" sz="2000" b="1" kern="1200" dirty="0"/>
            <a:t>勝利を得るための第一歩は、神を信頼することである。</a:t>
          </a:r>
          <a:endParaRPr lang="en" sz="2000" b="1" kern="1200" dirty="0"/>
        </a:p>
      </dsp:txBody>
      <dsp:txXfrm rot="-5400000">
        <a:off x="2072346" y="158005"/>
        <a:ext cx="4198691" cy="808202"/>
      </dsp:txXfrm>
    </dsp:sp>
    <dsp:sp modelId="{4C4899E3-96DA-4836-862F-4E262DC651D9}">
      <dsp:nvSpPr>
        <dsp:cNvPr id="0" name=""/>
        <dsp:cNvSpPr/>
      </dsp:nvSpPr>
      <dsp:spPr>
        <a:xfrm>
          <a:off x="316" y="2327"/>
          <a:ext cx="2072029" cy="111955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effectLst>
                <a:outerShdw blurRad="38100" dist="38100" dir="2700000" algn="tl">
                  <a:srgbClr val="000000">
                    <a:alpha val="43137"/>
                  </a:srgbClr>
                </a:outerShdw>
              </a:effectLst>
            </a:rPr>
            <a:t>恐れてはならない</a:t>
          </a:r>
          <a:endParaRPr lang="en" sz="2400" b="1" kern="1200" dirty="0">
            <a:effectLst>
              <a:outerShdw blurRad="38100" dist="38100" dir="2700000" algn="tl">
                <a:srgbClr val="000000">
                  <a:alpha val="43137"/>
                </a:srgbClr>
              </a:outerShdw>
            </a:effectLst>
          </a:endParaRPr>
        </a:p>
      </dsp:txBody>
      <dsp:txXfrm>
        <a:off x="54968" y="56979"/>
        <a:ext cx="1962725" cy="1010253"/>
      </dsp:txXfrm>
    </dsp:sp>
    <dsp:sp modelId="{6F4BAEF6-762E-4FBB-AB4B-2C023090D640}">
      <dsp:nvSpPr>
        <dsp:cNvPr id="0" name=""/>
        <dsp:cNvSpPr/>
      </dsp:nvSpPr>
      <dsp:spPr>
        <a:xfrm rot="5400000">
          <a:off x="3745729" y="-383564"/>
          <a:ext cx="895646" cy="4242413"/>
        </a:xfrm>
        <a:prstGeom prst="round2SameRect">
          <a:avLst/>
        </a:prstGeom>
        <a:solidFill>
          <a:schemeClr val="accent6">
            <a:lumMod val="20000"/>
            <a:lumOff val="80000"/>
          </a:schemeClr>
        </a:solidFill>
        <a:ln w="12700" cap="flat" cmpd="sng" algn="ctr">
          <a:solidFill>
            <a:schemeClr val="accent2">
              <a:tint val="40000"/>
              <a:alpha val="90000"/>
              <a:hueOff val="4691979"/>
              <a:satOff val="-11013"/>
              <a:lumOff val="-133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kumimoji="1" lang="ja-JP" altLang="en-US" sz="2000" b="1" kern="1200" dirty="0"/>
            <a:t>つぶやくことなく、辛抱強く持ち場に留まらなければならない。</a:t>
          </a:r>
          <a:endParaRPr lang="en" sz="2000" b="1" kern="1200" dirty="0"/>
        </a:p>
      </dsp:txBody>
      <dsp:txXfrm rot="-5400000">
        <a:off x="2072346" y="1333541"/>
        <a:ext cx="4198691" cy="808202"/>
      </dsp:txXfrm>
    </dsp:sp>
    <dsp:sp modelId="{73A9ECE2-CD45-43B4-BDF8-5408EC5FBC5B}">
      <dsp:nvSpPr>
        <dsp:cNvPr id="0" name=""/>
        <dsp:cNvSpPr/>
      </dsp:nvSpPr>
      <dsp:spPr>
        <a:xfrm>
          <a:off x="316" y="1177863"/>
          <a:ext cx="2072029" cy="1119557"/>
        </a:xfrm>
        <a:prstGeom prst="roundRect">
          <a:avLst/>
        </a:prstGeom>
        <a:gradFill rotWithShape="0">
          <a:gsLst>
            <a:gs pos="0">
              <a:schemeClr val="accent2">
                <a:hueOff val="4725010"/>
                <a:satOff val="0"/>
                <a:lumOff val="-4967"/>
                <a:alphaOff val="0"/>
                <a:satMod val="103000"/>
                <a:lumMod val="102000"/>
                <a:tint val="94000"/>
              </a:schemeClr>
            </a:gs>
            <a:gs pos="50000">
              <a:schemeClr val="accent2">
                <a:hueOff val="4725010"/>
                <a:satOff val="0"/>
                <a:lumOff val="-4967"/>
                <a:alphaOff val="0"/>
                <a:satMod val="110000"/>
                <a:lumMod val="100000"/>
                <a:shade val="100000"/>
              </a:schemeClr>
            </a:gs>
            <a:gs pos="100000">
              <a:schemeClr val="accent2">
                <a:hueOff val="4725010"/>
                <a:satOff val="0"/>
                <a:lumOff val="-49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effectLst>
                <a:outerShdw blurRad="38100" dist="38100" dir="2700000" algn="tl">
                  <a:srgbClr val="000000">
                    <a:alpha val="43137"/>
                  </a:srgbClr>
                </a:outerShdw>
              </a:effectLst>
            </a:rPr>
            <a:t>固く立って</a:t>
          </a:r>
          <a:endParaRPr lang="en" sz="2400" b="1" kern="1200" dirty="0">
            <a:effectLst>
              <a:outerShdw blurRad="38100" dist="38100" dir="2700000" algn="tl">
                <a:srgbClr val="000000">
                  <a:alpha val="43137"/>
                </a:srgbClr>
              </a:outerShdw>
            </a:effectLst>
          </a:endParaRPr>
        </a:p>
      </dsp:txBody>
      <dsp:txXfrm>
        <a:off x="54968" y="1232515"/>
        <a:ext cx="1962725" cy="1010253"/>
      </dsp:txXfrm>
    </dsp:sp>
    <dsp:sp modelId="{36607368-82BA-4696-9187-EE00E348C061}">
      <dsp:nvSpPr>
        <dsp:cNvPr id="0" name=""/>
        <dsp:cNvSpPr/>
      </dsp:nvSpPr>
      <dsp:spPr>
        <a:xfrm rot="5400000">
          <a:off x="3745729" y="791970"/>
          <a:ext cx="895646" cy="4242413"/>
        </a:xfrm>
        <a:prstGeom prst="round2SameRect">
          <a:avLst/>
        </a:prstGeom>
        <a:solidFill>
          <a:schemeClr val="accent5">
            <a:lumMod val="20000"/>
            <a:lumOff val="80000"/>
          </a:schemeClr>
        </a:solidFill>
        <a:ln w="12700" cap="flat" cmpd="sng" algn="ctr">
          <a:solidFill>
            <a:schemeClr val="accent2">
              <a:tint val="40000"/>
              <a:alpha val="90000"/>
              <a:hueOff val="9383958"/>
              <a:satOff val="-22025"/>
              <a:lumOff val="-26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kumimoji="1" lang="ja-JP" altLang="en-US" sz="2000" b="1" kern="1200" dirty="0"/>
            <a:t>神の導きに身を任せれば、勝利は約束されている。</a:t>
          </a:r>
          <a:endParaRPr lang="en" sz="2000" b="1" kern="1200" dirty="0"/>
        </a:p>
      </dsp:txBody>
      <dsp:txXfrm rot="-5400000">
        <a:off x="2072346" y="2509075"/>
        <a:ext cx="4198691" cy="808202"/>
      </dsp:txXfrm>
    </dsp:sp>
    <dsp:sp modelId="{D5404B3B-B872-4AD6-9220-19590E4E4205}">
      <dsp:nvSpPr>
        <dsp:cNvPr id="0" name=""/>
        <dsp:cNvSpPr/>
      </dsp:nvSpPr>
      <dsp:spPr>
        <a:xfrm>
          <a:off x="316" y="2353398"/>
          <a:ext cx="2072029" cy="1119557"/>
        </a:xfrm>
        <a:prstGeom prst="roundRect">
          <a:avLst/>
        </a:prstGeom>
        <a:solidFill>
          <a:srgbClr val="C441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ts val="2500"/>
            </a:lnSpc>
            <a:spcBef>
              <a:spcPct val="0"/>
            </a:spcBef>
            <a:spcAft>
              <a:spcPct val="35000"/>
            </a:spcAft>
            <a:buNone/>
          </a:pPr>
          <a:r>
            <a:rPr kumimoji="1" lang="ja-JP" altLang="en-US" sz="2400" b="1" kern="1200" dirty="0">
              <a:effectLst>
                <a:outerShdw blurRad="38100" dist="38100" dir="2700000" algn="tl">
                  <a:srgbClr val="000000">
                    <a:alpha val="43137"/>
                  </a:srgbClr>
                </a:outerShdw>
              </a:effectLst>
            </a:rPr>
            <a:t>救いを          見なさい</a:t>
          </a:r>
        </a:p>
      </dsp:txBody>
      <dsp:txXfrm>
        <a:off x="54968" y="2408050"/>
        <a:ext cx="1962725" cy="1010253"/>
      </dsp:txXfrm>
    </dsp:sp>
    <dsp:sp modelId="{FEE04E1B-CF97-476C-B9A7-4E0438787A28}">
      <dsp:nvSpPr>
        <dsp:cNvPr id="0" name=""/>
        <dsp:cNvSpPr/>
      </dsp:nvSpPr>
      <dsp:spPr>
        <a:xfrm rot="5400000">
          <a:off x="3745729" y="1967505"/>
          <a:ext cx="895646" cy="4242413"/>
        </a:xfrm>
        <a:prstGeom prst="round2SameRect">
          <a:avLst/>
        </a:prstGeom>
        <a:solidFill>
          <a:schemeClr val="accent3">
            <a:lumMod val="20000"/>
            <a:lumOff val="80000"/>
          </a:schemeClr>
        </a:solidFill>
        <a:ln w="12700" cap="flat" cmpd="sng" algn="ctr">
          <a:solidFill>
            <a:schemeClr val="accent2">
              <a:tint val="40000"/>
              <a:alpha val="90000"/>
              <a:hueOff val="14075937"/>
              <a:satOff val="-33038"/>
              <a:lumOff val="-399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t" anchorCtr="0">
          <a:noAutofit/>
        </a:bodyPr>
        <a:lstStyle/>
        <a:p>
          <a:pPr marL="0" lvl="1" indent="0" algn="l" defTabSz="889000">
            <a:lnSpc>
              <a:spcPts val="2000"/>
            </a:lnSpc>
            <a:spcBef>
              <a:spcPct val="0"/>
            </a:spcBef>
            <a:spcAft>
              <a:spcPct val="15000"/>
            </a:spcAft>
            <a:buNone/>
          </a:pPr>
          <a:r>
            <a:rPr kumimoji="1" lang="ja-JP" altLang="en-US" sz="2000" b="1" kern="1200" dirty="0"/>
            <a:t>神は私たちのためにサタンや罪と戦ってくださる。 カルバリーはその最大の証拠である。</a:t>
          </a:r>
          <a:endParaRPr lang="en" sz="2000" b="1" kern="1200" dirty="0"/>
        </a:p>
      </dsp:txBody>
      <dsp:txXfrm rot="-5400000">
        <a:off x="2072346" y="3684610"/>
        <a:ext cx="4198691" cy="808202"/>
      </dsp:txXfrm>
    </dsp:sp>
    <dsp:sp modelId="{49366DA5-E12E-444E-8BE5-C9E2FCE9F995}">
      <dsp:nvSpPr>
        <dsp:cNvPr id="0" name=""/>
        <dsp:cNvSpPr/>
      </dsp:nvSpPr>
      <dsp:spPr>
        <a:xfrm>
          <a:off x="316" y="3528933"/>
          <a:ext cx="2072029" cy="1119557"/>
        </a:xfrm>
        <a:prstGeom prst="roundRect">
          <a:avLst/>
        </a:prstGeom>
        <a:solidFill>
          <a:srgbClr val="7400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t" anchorCtr="0">
          <a:noAutofit/>
        </a:bodyPr>
        <a:lstStyle/>
        <a:p>
          <a:pPr marL="0" lvl="0" indent="0" algn="ctr" defTabSz="1066800">
            <a:lnSpc>
              <a:spcPts val="2500"/>
            </a:lnSpc>
            <a:spcBef>
              <a:spcPct val="0"/>
            </a:spcBef>
            <a:spcAft>
              <a:spcPct val="35000"/>
            </a:spcAft>
            <a:buNone/>
          </a:pPr>
          <a:r>
            <a:rPr lang="ja-JP" altLang="en-US" sz="2400" b="1" kern="1200" dirty="0">
              <a:solidFill>
                <a:srgbClr val="B7ECFF"/>
              </a:solidFill>
              <a:effectLst>
                <a:outerShdw blurRad="38100" dist="38100" dir="2700000" algn="tl">
                  <a:srgbClr val="000000">
                    <a:alpha val="43137"/>
                  </a:srgbClr>
                </a:outerShdw>
              </a:effectLst>
              <a:latin typeface="+mn-ea"/>
            </a:rPr>
            <a:t>主があなたがたのために戦われる</a:t>
          </a:r>
          <a:endParaRPr lang="en" sz="2400" b="1" kern="1200" dirty="0">
            <a:effectLst>
              <a:outerShdw blurRad="38100" dist="38100" dir="2700000" algn="tl">
                <a:srgbClr val="000000">
                  <a:alpha val="43137"/>
                </a:srgbClr>
              </a:outerShdw>
            </a:effectLst>
          </a:endParaRPr>
        </a:p>
      </dsp:txBody>
      <dsp:txXfrm>
        <a:off x="54968" y="3583585"/>
        <a:ext cx="1962725" cy="10102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CF71AC-1B83-4C43-9DA4-DBF19CB14768}" type="datetimeFigureOut">
              <a:rPr kumimoji="1" lang="ja-JP" altLang="en-US" smtClean="0"/>
              <a:t>2025/8/3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F549D-FF74-4D67-AA84-0C0A351A95BD}" type="slidenum">
              <a:rPr kumimoji="1" lang="ja-JP" altLang="en-US" smtClean="0"/>
              <a:t>‹Nº›</a:t>
            </a:fld>
            <a:endParaRPr kumimoji="1" lang="ja-JP" altLang="en-US"/>
          </a:p>
        </p:txBody>
      </p:sp>
    </p:spTree>
    <p:extLst>
      <p:ext uri="{BB962C8B-B14F-4D97-AF65-F5344CB8AC3E}">
        <p14:creationId xmlns:p14="http://schemas.microsoft.com/office/powerpoint/2010/main" val="38762757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0F549D-FF74-4D67-AA84-0C0A351A95BD}" type="slidenum">
              <a:rPr kumimoji="1" lang="ja-JP" altLang="en-US" smtClean="0"/>
              <a:t>8</a:t>
            </a:fld>
            <a:endParaRPr kumimoji="1" lang="ja-JP" altLang="en-US"/>
          </a:p>
        </p:txBody>
      </p:sp>
    </p:spTree>
    <p:extLst>
      <p:ext uri="{BB962C8B-B14F-4D97-AF65-F5344CB8AC3E}">
        <p14:creationId xmlns:p14="http://schemas.microsoft.com/office/powerpoint/2010/main" val="282230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330B3-E9CC-91EA-9EF8-59FC6A0AED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089792-0E79-EFAE-B00A-61C959948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8B2B11-FC38-1FAD-3C13-A2E42ACBE63B}"/>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5" name="Marcador de pie de página 4">
            <a:extLst>
              <a:ext uri="{FF2B5EF4-FFF2-40B4-BE49-F238E27FC236}">
                <a16:creationId xmlns:a16="http://schemas.microsoft.com/office/drawing/2014/main" id="{65DB6291-89AE-1981-6729-57AACCA0DC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260ED2-3253-D564-5661-04ABDBB67C85}"/>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430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1C89B-75A4-7697-61AC-56CAB838967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5B05D6-B428-DC7E-73CA-AADEC8D277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F2E456-EC5A-B1A8-FD2A-F064419607FC}"/>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5" name="Marcador de pie de página 4">
            <a:extLst>
              <a:ext uri="{FF2B5EF4-FFF2-40B4-BE49-F238E27FC236}">
                <a16:creationId xmlns:a16="http://schemas.microsoft.com/office/drawing/2014/main" id="{5D888340-3D93-7C03-7083-013A2D4034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0928B-2909-D210-F29E-E6F7A0E696A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73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A12619-040B-4367-81F3-5A6F14A24F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31CA83-0989-5FB5-72CC-5BD9C4613F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FD22E74-8A4D-5797-9E6F-122DFEF01BC0}"/>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5" name="Marcador de pie de página 4">
            <a:extLst>
              <a:ext uri="{FF2B5EF4-FFF2-40B4-BE49-F238E27FC236}">
                <a16:creationId xmlns:a16="http://schemas.microsoft.com/office/drawing/2014/main" id="{B8E95F6F-7878-A54A-6319-3EF50491D4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977B42-BCB3-6ABA-507B-4E7464F5B31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8055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010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81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450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160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4809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97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128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4363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C7C61-C0FF-5EB8-398A-55DB1816848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86AC9D-FDD8-2799-1B3F-8138683748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B4B598-2100-9C07-8EDA-60CF8CEE70E7}"/>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5" name="Marcador de pie de página 4">
            <a:extLst>
              <a:ext uri="{FF2B5EF4-FFF2-40B4-BE49-F238E27FC236}">
                <a16:creationId xmlns:a16="http://schemas.microsoft.com/office/drawing/2014/main" id="{6A86BD84-CF11-7CCD-2490-4606780338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E668FD-E646-714F-2255-87A93DBA0A16}"/>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2248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166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3165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80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96C99-0C5C-4D14-70F0-B9495A9E2A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D5AEA6-21DC-4EBD-B035-8C1ED79F93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DCA05-4858-560B-C440-F1CBF5D685A3}"/>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5" name="Marcador de pie de página 4">
            <a:extLst>
              <a:ext uri="{FF2B5EF4-FFF2-40B4-BE49-F238E27FC236}">
                <a16:creationId xmlns:a16="http://schemas.microsoft.com/office/drawing/2014/main" id="{AD9AB317-9786-F889-C5F1-181F09E3E4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2F4ABA-4ED7-0A30-D5DD-DB9332F82EF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6207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5599F-8320-D823-7F80-E6AD9B305B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1A2264-AE8E-9499-DEB8-7891814E43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D6E345C-E776-5984-F188-A9B6F4F80F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A77140D-C4C1-ED0B-C7EC-EC99981BA8B5}"/>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6" name="Marcador de pie de página 5">
            <a:extLst>
              <a:ext uri="{FF2B5EF4-FFF2-40B4-BE49-F238E27FC236}">
                <a16:creationId xmlns:a16="http://schemas.microsoft.com/office/drawing/2014/main" id="{876FDF4C-4CF4-0367-2A09-8F9B1A5874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9E01DF-0B13-A0ED-22BD-C4A4C1EFEF51}"/>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805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177D0-688F-2035-DF37-4ADB41D1B1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98B67E-FC38-A7DB-A93B-306615D73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1764E-A123-3DBC-8599-4EFB5693EB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7A31AB8-0B95-F198-56AB-B33A99FE8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55AB47-00D2-0526-37FD-FB1EA8C0C0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AABF8F2-E90B-9879-430C-0D55215D1F05}"/>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8" name="Marcador de pie de página 7">
            <a:extLst>
              <a:ext uri="{FF2B5EF4-FFF2-40B4-BE49-F238E27FC236}">
                <a16:creationId xmlns:a16="http://schemas.microsoft.com/office/drawing/2014/main" id="{CFBDAD4A-C37C-DDBB-E93B-A42FEC8FA81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985DC8-DC7D-8489-BE2A-90A851F26A3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558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52FF-F46C-3056-7C5F-06F4E232A97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92AF89-D231-C155-C630-155E2B83BC1F}"/>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4" name="Marcador de pie de página 3">
            <a:extLst>
              <a:ext uri="{FF2B5EF4-FFF2-40B4-BE49-F238E27FC236}">
                <a16:creationId xmlns:a16="http://schemas.microsoft.com/office/drawing/2014/main" id="{22328861-C24B-3C7A-740E-475F4A994A1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5209266-19A7-5002-FDD0-E7BA6DC7794F}"/>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200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CB8450-441F-6BE2-17AA-D363A4872D35}"/>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3" name="Marcador de pie de página 2">
            <a:extLst>
              <a:ext uri="{FF2B5EF4-FFF2-40B4-BE49-F238E27FC236}">
                <a16:creationId xmlns:a16="http://schemas.microsoft.com/office/drawing/2014/main" id="{E2512A63-6082-5F65-3086-0F4784F79CB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CB106F-22B8-0F46-3910-F322B8A8F0A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7246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50FD2-8BE5-474E-C723-6620594BC1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FCE1AB-9422-FA49-BBDF-FA0B92CF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CDADB7C-B87C-87D2-CBCE-2BC83B5C3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FC581B-0831-99FD-8AE1-F146F255E14A}"/>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6" name="Marcador de pie de página 5">
            <a:extLst>
              <a:ext uri="{FF2B5EF4-FFF2-40B4-BE49-F238E27FC236}">
                <a16:creationId xmlns:a16="http://schemas.microsoft.com/office/drawing/2014/main" id="{19B2F574-F980-95FF-1B29-AFCE16D2B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6E1D05-8A45-56EE-65C3-8E7A8B7279A2}"/>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9926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39486-09FA-D6BA-018F-0A335448BD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DA3F9BE-B7B2-2D07-9EAD-1C0E275D0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C5CB63-10E7-1034-0BF4-C39E8718A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76D6D-7AD1-1C90-ABDA-DA5A13DD05DE}"/>
              </a:ext>
            </a:extLst>
          </p:cNvPr>
          <p:cNvSpPr>
            <a:spLocks noGrp="1"/>
          </p:cNvSpPr>
          <p:nvPr>
            <p:ph type="dt" sz="half" idx="10"/>
          </p:nvPr>
        </p:nvSpPr>
        <p:spPr/>
        <p:txBody>
          <a:bodyPr/>
          <a:lstStyle/>
          <a:p>
            <a:fld id="{39E6A129-50C7-46AB-A64D-F9AA9498585D}" type="datetimeFigureOut">
              <a:rPr lang="es-ES" smtClean="0"/>
              <a:t>03/08/2025</a:t>
            </a:fld>
            <a:endParaRPr lang="es-ES"/>
          </a:p>
        </p:txBody>
      </p:sp>
      <p:sp>
        <p:nvSpPr>
          <p:cNvPr id="6" name="Marcador de pie de página 5">
            <a:extLst>
              <a:ext uri="{FF2B5EF4-FFF2-40B4-BE49-F238E27FC236}">
                <a16:creationId xmlns:a16="http://schemas.microsoft.com/office/drawing/2014/main" id="{0969056F-8548-0D8D-0B63-D81778EA17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C8DDC1-BD5A-77C6-0ECD-A405AD860A77}"/>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34815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94D042-4463-272A-4F7C-43AD88999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63F19E-6103-3F2D-BA33-D22C4BCBA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05F7EE-CF6E-D7D2-F1D9-1DA2D48C5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E6A129-50C7-46AB-A64D-F9AA9498585D}" type="datetimeFigureOut">
              <a:rPr lang="es-ES" smtClean="0"/>
              <a:t>03/08/2025</a:t>
            </a:fld>
            <a:endParaRPr lang="es-ES"/>
          </a:p>
        </p:txBody>
      </p:sp>
      <p:sp>
        <p:nvSpPr>
          <p:cNvPr id="5" name="Marcador de pie de página 4">
            <a:extLst>
              <a:ext uri="{FF2B5EF4-FFF2-40B4-BE49-F238E27FC236}">
                <a16:creationId xmlns:a16="http://schemas.microsoft.com/office/drawing/2014/main" id="{C24C65D7-CB2F-32F4-A65C-F4990AC84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F3AEF8-6F7D-20C8-CF1C-C5191B54F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EC7FE0-8778-4AB3-BE48-D1384C63506C}" type="slidenum">
              <a:rPr lang="es-ES" smtClean="0"/>
              <a:t>‹Nº›</a:t>
            </a:fld>
            <a:endParaRPr lang="es-ES"/>
          </a:p>
        </p:txBody>
      </p:sp>
    </p:spTree>
    <p:extLst>
      <p:ext uri="{BB962C8B-B14F-4D97-AF65-F5344CB8AC3E}">
        <p14:creationId xmlns:p14="http://schemas.microsoft.com/office/powerpoint/2010/main" val="349166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746230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jpeg"/><Relationship Id="rId4" Type="http://schemas.microsoft.com/office/2007/relationships/hdphoto" Target="../media/hdphoto1.wdp"/><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4BEBC97-1C47-0FCA-41B5-A1ABF2057245}"/>
              </a:ext>
            </a:extLst>
          </p:cNvPr>
          <p:cNvSpPr txBox="1"/>
          <p:nvPr/>
        </p:nvSpPr>
        <p:spPr>
          <a:xfrm>
            <a:off x="500903" y="523875"/>
            <a:ext cx="7011521" cy="1200329"/>
          </a:xfrm>
          <a:prstGeom prst="rect">
            <a:avLst/>
          </a:prstGeom>
          <a:noFill/>
        </p:spPr>
        <p:txBody>
          <a:bodyPr wrap="square" rtlCol="0">
            <a:spAutoFit/>
            <a:scene3d>
              <a:camera prst="orthographicFront"/>
              <a:lightRig rig="harsh" dir="t">
                <a:rot lat="0" lon="0" rev="0"/>
              </a:lightRig>
            </a:scene3d>
            <a:sp3d extrusionH="57150" contourW="25400" prstMaterial="matte">
              <a:bevelT h="25400" prst="softRound"/>
              <a:contourClr>
                <a:schemeClr val="accent5"/>
              </a:contourClr>
            </a:sp3d>
          </a:bodyPr>
          <a:lstStyle/>
          <a:p>
            <a:pPr algn="ctr"/>
            <a:r>
              <a:rPr lang="ja-JP" altLang="en-US" sz="72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rPr>
              <a:t>葦の海を通って</a:t>
            </a:r>
            <a:endParaRPr lang="en" sz="72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DF46C4C6-5E43-0F0C-613E-70480B5A360D}"/>
              </a:ext>
            </a:extLst>
          </p:cNvPr>
          <p:cNvSpPr txBox="1"/>
          <p:nvPr/>
        </p:nvSpPr>
        <p:spPr>
          <a:xfrm>
            <a:off x="8835481" y="6210762"/>
            <a:ext cx="2755883" cy="400110"/>
          </a:xfrm>
          <a:prstGeom prst="rect">
            <a:avLst/>
          </a:prstGeom>
          <a:noFill/>
        </p:spPr>
        <p:txBody>
          <a:bodyPr wrap="none" rtlCol="0">
            <a:spAutoFit/>
          </a:bodyPr>
          <a:lstStyle/>
          <a:p>
            <a:pPr algn="r"/>
            <a:r>
              <a:rPr lang="en-US" altLang="ja-JP" sz="2000" b="1" dirty="0">
                <a:solidFill>
                  <a:srgbClr val="FEE9A4"/>
                </a:solidFill>
                <a:effectLst>
                  <a:outerShdw blurRad="38100" dist="38100" dir="2700000" algn="tl">
                    <a:srgbClr val="000000">
                      <a:alpha val="43137"/>
                    </a:srgbClr>
                  </a:outerShdw>
                </a:effectLst>
                <a:latin typeface="+mn-ea"/>
              </a:rPr>
              <a:t>2025</a:t>
            </a:r>
            <a:r>
              <a:rPr lang="ja-JP" altLang="en-US" sz="2000" b="1" dirty="0">
                <a:solidFill>
                  <a:srgbClr val="FEE9A4"/>
                </a:solidFill>
                <a:effectLst>
                  <a:outerShdw blurRad="38100" dist="38100" dir="2700000" algn="tl">
                    <a:srgbClr val="000000">
                      <a:alpha val="43137"/>
                    </a:srgbClr>
                  </a:outerShdw>
                </a:effectLst>
                <a:latin typeface="+mn-ea"/>
              </a:rPr>
              <a:t>年</a:t>
            </a:r>
            <a:r>
              <a:rPr lang="en-US" altLang="ja-JP" sz="2000" b="1" dirty="0">
                <a:solidFill>
                  <a:srgbClr val="FEE9A4"/>
                </a:solidFill>
                <a:effectLst>
                  <a:outerShdw blurRad="38100" dist="38100" dir="2700000" algn="tl">
                    <a:srgbClr val="000000">
                      <a:alpha val="43137"/>
                    </a:srgbClr>
                  </a:outerShdw>
                </a:effectLst>
                <a:latin typeface="+mn-ea"/>
              </a:rPr>
              <a:t>8</a:t>
            </a:r>
            <a:r>
              <a:rPr lang="ja-JP" altLang="en-US" sz="2000" b="1" dirty="0">
                <a:solidFill>
                  <a:srgbClr val="FEE9A4"/>
                </a:solidFill>
                <a:effectLst>
                  <a:outerShdw blurRad="38100" dist="38100" dir="2700000" algn="tl">
                    <a:srgbClr val="000000">
                      <a:alpha val="43137"/>
                    </a:srgbClr>
                  </a:outerShdw>
                </a:effectLst>
                <a:latin typeface="+mn-ea"/>
              </a:rPr>
              <a:t>月</a:t>
            </a:r>
            <a:r>
              <a:rPr lang="en-US" altLang="ja-JP" sz="2000" b="1" dirty="0">
                <a:solidFill>
                  <a:srgbClr val="FEE9A4"/>
                </a:solidFill>
                <a:effectLst>
                  <a:outerShdw blurRad="38100" dist="38100" dir="2700000" algn="tl">
                    <a:srgbClr val="000000">
                      <a:alpha val="43137"/>
                    </a:srgbClr>
                  </a:outerShdw>
                </a:effectLst>
                <a:latin typeface="+mn-ea"/>
              </a:rPr>
              <a:t>9</a:t>
            </a:r>
            <a:r>
              <a:rPr lang="ja-JP" altLang="en-US" sz="2000" b="1" dirty="0">
                <a:solidFill>
                  <a:srgbClr val="FEE9A4"/>
                </a:solidFill>
                <a:effectLst>
                  <a:outerShdw blurRad="38100" dist="38100" dir="2700000" algn="tl">
                    <a:srgbClr val="000000">
                      <a:alpha val="43137"/>
                    </a:srgbClr>
                  </a:outerShdw>
                </a:effectLst>
                <a:latin typeface="+mn-ea"/>
              </a:rPr>
              <a:t>日　第</a:t>
            </a:r>
            <a:r>
              <a:rPr lang="en-US" altLang="ja-JP" sz="2000" b="1" dirty="0">
                <a:solidFill>
                  <a:srgbClr val="FEE9A4"/>
                </a:solidFill>
                <a:effectLst>
                  <a:outerShdw blurRad="38100" dist="38100" dir="2700000" algn="tl">
                    <a:srgbClr val="000000">
                      <a:alpha val="43137"/>
                    </a:srgbClr>
                  </a:outerShdw>
                </a:effectLst>
                <a:latin typeface="+mn-ea"/>
              </a:rPr>
              <a:t>6</a:t>
            </a:r>
            <a:r>
              <a:rPr lang="ja-JP" altLang="en-US" sz="2000" b="1" dirty="0">
                <a:solidFill>
                  <a:srgbClr val="FEE9A4"/>
                </a:solidFill>
                <a:effectLst>
                  <a:outerShdw blurRad="38100" dist="38100" dir="2700000" algn="tl">
                    <a:srgbClr val="000000">
                      <a:alpha val="43137"/>
                    </a:srgbClr>
                  </a:outerShdw>
                </a:effectLst>
                <a:latin typeface="+mn-ea"/>
              </a:rPr>
              <a:t>課</a:t>
            </a:r>
            <a:endParaRPr lang="en" sz="2000" b="1" dirty="0">
              <a:solidFill>
                <a:srgbClr val="FEE9A4"/>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40041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53DC264C-87C2-5C68-09F1-1DEC81C2B218}"/>
              </a:ext>
            </a:extLst>
          </p:cNvPr>
          <p:cNvGrpSpPr/>
          <p:nvPr/>
        </p:nvGrpSpPr>
        <p:grpSpPr>
          <a:xfrm>
            <a:off x="266698" y="1469858"/>
            <a:ext cx="11690588" cy="5094571"/>
            <a:chOff x="266698" y="1469858"/>
            <a:chExt cx="11690588" cy="5094571"/>
          </a:xfrm>
          <a:blipFill dpi="0" rotWithShape="1">
            <a:blip r:embed="rId2"/>
            <a:srcRect/>
            <a:stretch>
              <a:fillRect l="-3000" t="-6000" b="-25000"/>
            </a:stretch>
          </a:blipFill>
        </p:grpSpPr>
        <p:sp>
          <p:nvSpPr>
            <p:cNvPr id="2" name="Placa 1">
              <a:extLst>
                <a:ext uri="{FF2B5EF4-FFF2-40B4-BE49-F238E27FC236}">
                  <a16:creationId xmlns:a16="http://schemas.microsoft.com/office/drawing/2014/main" id="{FF8B0CA2-2671-CCA3-B369-813F5F294D7E}"/>
                </a:ext>
              </a:extLst>
            </p:cNvPr>
            <p:cNvSpPr/>
            <p:nvPr/>
          </p:nvSpPr>
          <p:spPr>
            <a:xfrm>
              <a:off x="26670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laca 2">
              <a:extLst>
                <a:ext uri="{FF2B5EF4-FFF2-40B4-BE49-F238E27FC236}">
                  <a16:creationId xmlns:a16="http://schemas.microsoft.com/office/drawing/2014/main" id="{CF9CA33D-A55C-F861-3CE6-0297B99BA35C}"/>
                </a:ext>
              </a:extLst>
            </p:cNvPr>
            <p:cNvSpPr/>
            <p:nvPr/>
          </p:nvSpPr>
          <p:spPr>
            <a:xfrm>
              <a:off x="619125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laca 3">
              <a:extLst>
                <a:ext uri="{FF2B5EF4-FFF2-40B4-BE49-F238E27FC236}">
                  <a16:creationId xmlns:a16="http://schemas.microsoft.com/office/drawing/2014/main" id="{CE504C4F-B274-CBC4-2AAA-C091396364B7}"/>
                </a:ext>
              </a:extLst>
            </p:cNvPr>
            <p:cNvSpPr/>
            <p:nvPr/>
          </p:nvSpPr>
          <p:spPr>
            <a:xfrm>
              <a:off x="322897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Placa 4">
              <a:extLst>
                <a:ext uri="{FF2B5EF4-FFF2-40B4-BE49-F238E27FC236}">
                  <a16:creationId xmlns:a16="http://schemas.microsoft.com/office/drawing/2014/main" id="{C536E3AA-F35D-362B-D146-C8AA2E9B42B9}"/>
                </a:ext>
              </a:extLst>
            </p:cNvPr>
            <p:cNvSpPr/>
            <p:nvPr/>
          </p:nvSpPr>
          <p:spPr>
            <a:xfrm>
              <a:off x="322897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Placa 5">
              <a:extLst>
                <a:ext uri="{FF2B5EF4-FFF2-40B4-BE49-F238E27FC236}">
                  <a16:creationId xmlns:a16="http://schemas.microsoft.com/office/drawing/2014/main" id="{DE02391E-E332-2AAC-75DC-B2C1BBA12DCE}"/>
                </a:ext>
              </a:extLst>
            </p:cNvPr>
            <p:cNvSpPr/>
            <p:nvPr/>
          </p:nvSpPr>
          <p:spPr>
            <a:xfrm>
              <a:off x="6191250"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laca 6">
              <a:extLst>
                <a:ext uri="{FF2B5EF4-FFF2-40B4-BE49-F238E27FC236}">
                  <a16:creationId xmlns:a16="http://schemas.microsoft.com/office/drawing/2014/main" id="{AA25FBD5-2803-6018-0FC5-92F3723033FD}"/>
                </a:ext>
              </a:extLst>
            </p:cNvPr>
            <p:cNvSpPr/>
            <p:nvPr/>
          </p:nvSpPr>
          <p:spPr>
            <a:xfrm>
              <a:off x="266698"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laca 7">
              <a:extLst>
                <a:ext uri="{FF2B5EF4-FFF2-40B4-BE49-F238E27FC236}">
                  <a16:creationId xmlns:a16="http://schemas.microsoft.com/office/drawing/2014/main" id="{E544A3DC-AF4D-B14E-BB3B-AC1A9ADEDE26}"/>
                </a:ext>
              </a:extLst>
            </p:cNvPr>
            <p:cNvSpPr/>
            <p:nvPr/>
          </p:nvSpPr>
          <p:spPr>
            <a:xfrm>
              <a:off x="915352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ca 8">
              <a:extLst>
                <a:ext uri="{FF2B5EF4-FFF2-40B4-BE49-F238E27FC236}">
                  <a16:creationId xmlns:a16="http://schemas.microsoft.com/office/drawing/2014/main" id="{71708014-58BD-04F2-6E98-16E971B95937}"/>
                </a:ext>
              </a:extLst>
            </p:cNvPr>
            <p:cNvSpPr/>
            <p:nvPr/>
          </p:nvSpPr>
          <p:spPr>
            <a:xfrm>
              <a:off x="915352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uadroTexto 9">
            <a:extLst>
              <a:ext uri="{FF2B5EF4-FFF2-40B4-BE49-F238E27FC236}">
                <a16:creationId xmlns:a16="http://schemas.microsoft.com/office/drawing/2014/main" id="{68C8DE79-E72E-97A6-0F6B-8D5382DB6C90}"/>
              </a:ext>
            </a:extLst>
          </p:cNvPr>
          <p:cNvSpPr txBox="1"/>
          <p:nvPr/>
        </p:nvSpPr>
        <p:spPr>
          <a:xfrm>
            <a:off x="0" y="206344"/>
            <a:ext cx="12192000" cy="923330"/>
          </a:xfrm>
          <a:prstGeom prst="rect">
            <a:avLst/>
          </a:prstGeom>
          <a:noFill/>
        </p:spPr>
        <p:txBody>
          <a:bodyPr wrap="square">
            <a:spAutoFit/>
            <a:scene3d>
              <a:camera prst="orthographicFront"/>
              <a:lightRig rig="balanced" dir="t"/>
            </a:scene3d>
            <a:sp3d extrusionH="57150" contourW="25400">
              <a:bevelT w="69850" h="38100" prst="cross"/>
              <a:contourClr>
                <a:schemeClr val="accent3">
                  <a:lumMod val="75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ja-JP" altLang="en-US" sz="5400" spc="300" dirty="0">
                <a:solidFill>
                  <a:schemeClr val="accent6">
                    <a:lumMod val="60000"/>
                    <a:lumOff val="40000"/>
                  </a:schemeClr>
                </a:solidFill>
              </a:rPr>
              <a:t>紅海を渡る</a:t>
            </a:r>
            <a:endParaRPr lang="en" sz="5400" spc="300" dirty="0">
              <a:solidFill>
                <a:schemeClr val="accent6">
                  <a:lumMod val="60000"/>
                  <a:lumOff val="40000"/>
                </a:schemeClr>
              </a:solidFill>
            </a:endParaRPr>
          </a:p>
        </p:txBody>
      </p:sp>
    </p:spTree>
    <p:extLst>
      <p:ext uri="{BB962C8B-B14F-4D97-AF65-F5344CB8AC3E}">
        <p14:creationId xmlns:p14="http://schemas.microsoft.com/office/powerpoint/2010/main" val="4003840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F510AD-254E-88BE-64F9-ABA253299DCD}"/>
              </a:ext>
            </a:extLst>
          </p:cNvPr>
          <p:cNvSpPr>
            <a:spLocks noGrp="1" noRot="1" noMove="1" noResize="1" noEditPoints="1" noAdjustHandles="1" noChangeArrowheads="1" noChangeShapeType="1"/>
          </p:cNvSpPr>
          <p:nvPr/>
        </p:nvSpPr>
        <p:spPr>
          <a:xfrm>
            <a:off x="0" y="0"/>
            <a:ext cx="12191999" cy="1301472"/>
          </a:xfrm>
          <a:prstGeom prst="rect">
            <a:avLst/>
          </a:prstGeom>
          <a:blipFill dpi="0" rotWithShape="1">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F4B0DB7-0B4E-657C-392C-F7417148AC26}"/>
              </a:ext>
            </a:extLst>
          </p:cNvPr>
          <p:cNvSpPr txBox="1"/>
          <p:nvPr/>
        </p:nvSpPr>
        <p:spPr>
          <a:xfrm>
            <a:off x="0" y="0"/>
            <a:ext cx="12191999" cy="769441"/>
          </a:xfrm>
          <a:prstGeom prst="rect">
            <a:avLst/>
          </a:prstGeom>
          <a:noFill/>
        </p:spPr>
        <p:txBody>
          <a:bodyPr wrap="square">
            <a:spAutoFit/>
          </a:bodyPr>
          <a:lstStyle/>
          <a:p>
            <a:pPr algn="ctr"/>
            <a:r>
              <a:rPr lang="ja-JP" alt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葦の海を渡る</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A03AEA69-1BEF-C80A-12FD-E0C37293420E}"/>
              </a:ext>
            </a:extLst>
          </p:cNvPr>
          <p:cNvSpPr txBox="1"/>
          <p:nvPr/>
        </p:nvSpPr>
        <p:spPr>
          <a:xfrm>
            <a:off x="0" y="629532"/>
            <a:ext cx="12064179"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5"/>
                </a:solidFill>
                <a:latin typeface="+mn-ea"/>
              </a:rPr>
              <a:t>パロはイスラエルの人々について、</a:t>
            </a:r>
            <a:r>
              <a:rPr lang="en-US" altLang="ja-JP" sz="2000" b="1" dirty="0">
                <a:solidFill>
                  <a:schemeClr val="accent5"/>
                </a:solidFill>
                <a:latin typeface="+mn-ea"/>
              </a:rPr>
              <a:t>『</a:t>
            </a:r>
            <a:r>
              <a:rPr lang="ja-JP" altLang="en-US" sz="2000" b="1" dirty="0">
                <a:solidFill>
                  <a:schemeClr val="accent5"/>
                </a:solidFill>
                <a:latin typeface="+mn-ea"/>
              </a:rPr>
              <a:t>彼らはその地で迷っている。荒野は彼らを閉じ込めてしまった</a:t>
            </a:r>
            <a:r>
              <a:rPr lang="en-US" altLang="ja-JP" sz="2000" b="1" dirty="0">
                <a:solidFill>
                  <a:schemeClr val="accent5"/>
                </a:solidFill>
                <a:latin typeface="+mn-ea"/>
              </a:rPr>
              <a:t>』</a:t>
            </a:r>
            <a:r>
              <a:rPr lang="ja-JP" altLang="en-US" sz="2000" b="1" dirty="0">
                <a:solidFill>
                  <a:schemeClr val="accent5"/>
                </a:solidFill>
                <a:latin typeface="+mn-ea"/>
              </a:rPr>
              <a:t>と言うであろう。</a:t>
            </a:r>
            <a:r>
              <a:rPr lang="en" sz="2000" b="1" dirty="0">
                <a:solidFill>
                  <a:schemeClr val="accent5"/>
                </a:solidFill>
                <a:latin typeface="+mn-ea"/>
              </a:rPr>
              <a:t> (</a:t>
            </a:r>
            <a:r>
              <a:rPr lang="ja-JP" altLang="en-US" sz="2000" b="1" dirty="0">
                <a:solidFill>
                  <a:schemeClr val="accent5"/>
                </a:solidFill>
                <a:latin typeface="+mn-ea"/>
              </a:rPr>
              <a:t>出エジプト</a:t>
            </a:r>
            <a:r>
              <a:rPr lang="en" sz="2000" b="1" dirty="0">
                <a:solidFill>
                  <a:schemeClr val="accent5"/>
                </a:solidFill>
                <a:latin typeface="+mn-ea"/>
              </a:rPr>
              <a:t> 14:3)</a:t>
            </a:r>
          </a:p>
        </p:txBody>
      </p:sp>
      <p:sp>
        <p:nvSpPr>
          <p:cNvPr id="6" name="CuadroTexto 5">
            <a:extLst>
              <a:ext uri="{FF2B5EF4-FFF2-40B4-BE49-F238E27FC236}">
                <a16:creationId xmlns:a16="http://schemas.microsoft.com/office/drawing/2014/main" id="{F1EB596E-51EF-CB46-0439-EF557B417E12}"/>
              </a:ext>
            </a:extLst>
          </p:cNvPr>
          <p:cNvSpPr txBox="1"/>
          <p:nvPr/>
        </p:nvSpPr>
        <p:spPr>
          <a:xfrm>
            <a:off x="127821" y="1357917"/>
            <a:ext cx="7482095" cy="969496"/>
          </a:xfrm>
          <a:prstGeom prst="rect">
            <a:avLst/>
          </a:prstGeom>
          <a:noFill/>
        </p:spPr>
        <p:txBody>
          <a:bodyPr wrap="square" rtlCol="0">
            <a:spAutoFit/>
          </a:bodyPr>
          <a:lstStyle/>
          <a:p>
            <a:pPr>
              <a:spcBef>
                <a:spcPts val="600"/>
              </a:spcBef>
            </a:pPr>
            <a:r>
              <a:rPr lang="ja-JP" altLang="en-US" sz="1900" b="1" dirty="0">
                <a:latin typeface="+mn-ea"/>
              </a:rPr>
              <a:t>イスラエルはファラオの許可を得て、「戦いに備えて」</a:t>
            </a:r>
            <a:r>
              <a:rPr lang="ja-JP" altLang="en-US" sz="1700" b="1" dirty="0">
                <a:latin typeface="+mn-ea"/>
              </a:rPr>
              <a:t>（出</a:t>
            </a:r>
            <a:r>
              <a:rPr lang="en-US" altLang="ja-JP" sz="1700" b="1" dirty="0">
                <a:latin typeface="+mn-ea"/>
              </a:rPr>
              <a:t>13:18</a:t>
            </a:r>
            <a:r>
              <a:rPr lang="ja-JP" altLang="en-US" sz="1700" b="1" dirty="0">
                <a:latin typeface="+mn-ea"/>
              </a:rPr>
              <a:t>）</a:t>
            </a:r>
            <a:r>
              <a:rPr lang="ja-JP" altLang="en-US" sz="1900" b="1" dirty="0">
                <a:latin typeface="+mn-ea"/>
              </a:rPr>
              <a:t>出陣しました。しかし、神は彼らが戦争に直面することを望まなかったので、彼らを導きました</a:t>
            </a:r>
            <a:r>
              <a:rPr lang="ja-JP" altLang="en-US" sz="1700" b="1" dirty="0">
                <a:latin typeface="+mn-ea"/>
              </a:rPr>
              <a:t>（出</a:t>
            </a:r>
            <a:r>
              <a:rPr lang="en-US" altLang="ja-JP" sz="1700" b="1" dirty="0">
                <a:latin typeface="+mn-ea"/>
              </a:rPr>
              <a:t>13:17</a:t>
            </a:r>
            <a:r>
              <a:rPr lang="ja-JP" altLang="en-US" sz="1700" b="1" dirty="0">
                <a:latin typeface="+mn-ea"/>
              </a:rPr>
              <a:t>）</a:t>
            </a:r>
            <a:r>
              <a:rPr lang="ja-JP" altLang="en-US" sz="1900" b="1" dirty="0">
                <a:latin typeface="+mn-ea"/>
              </a:rPr>
              <a:t>。</a:t>
            </a:r>
            <a:endParaRPr lang="en" sz="1900" b="1" dirty="0">
              <a:latin typeface="+mn-ea"/>
            </a:endParaRPr>
          </a:p>
        </p:txBody>
      </p:sp>
      <p:pic>
        <p:nvPicPr>
          <p:cNvPr id="4" name="Imagen 3" descr="Un grupo de personas en una montaña&#10;&#10;El contenido generado por IA puede ser incorrecto.">
            <a:extLst>
              <a:ext uri="{FF2B5EF4-FFF2-40B4-BE49-F238E27FC236}">
                <a16:creationId xmlns:a16="http://schemas.microsoft.com/office/drawing/2014/main" id="{270AA7F6-603F-76A3-0D26-581B5F8C15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9917" y="1421470"/>
            <a:ext cx="4454262" cy="2004418"/>
          </a:xfrm>
          <a:prstGeom prst="rect">
            <a:avLst/>
          </a:prstGeom>
          <a:ln w="57150" cap="rnd">
            <a:solidFill>
              <a:schemeClr val="accent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Carrusel con caballos con unas personas en una playa&#10;&#10;El contenido generado por IA puede ser incorrecto.">
            <a:extLst>
              <a:ext uri="{FF2B5EF4-FFF2-40B4-BE49-F238E27FC236}">
                <a16:creationId xmlns:a16="http://schemas.microsoft.com/office/drawing/2014/main" id="{3BDC55B7-64D1-723E-D0E4-47C7410703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571" y="3317408"/>
            <a:ext cx="4684573" cy="2637415"/>
          </a:xfrm>
          <a:prstGeom prst="roundRect">
            <a:avLst>
              <a:gd name="adj" fmla="val 4167"/>
            </a:avLst>
          </a:prstGeom>
          <a:solidFill>
            <a:srgbClr val="FFFFFF"/>
          </a:solidFill>
          <a:ln w="76200" cap="sq">
            <a:solidFill>
              <a:srgbClr val="7B2D07"/>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descr="Una caricatura de un caballo&#10;&#10;El contenido generado por IA puede ser incorrecto.">
            <a:extLst>
              <a:ext uri="{FF2B5EF4-FFF2-40B4-BE49-F238E27FC236}">
                <a16:creationId xmlns:a16="http://schemas.microsoft.com/office/drawing/2014/main" id="{15A0B8C8-48E0-D64C-F7D8-99EDBE2C2E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5147" y="3578612"/>
            <a:ext cx="2269032" cy="1316216"/>
          </a:xfrm>
          <a:prstGeom prst="ellipse">
            <a:avLst/>
          </a:prstGeom>
          <a:ln w="63500" cap="rnd">
            <a:solidFill>
              <a:srgbClr val="DF7D78"/>
            </a:solidFill>
          </a:ln>
          <a:effectLst/>
          <a:scene3d>
            <a:camera prst="orthographicFront"/>
            <a:lightRig rig="contrasting" dir="t">
              <a:rot lat="0" lon="0" rev="3000000"/>
            </a:lightRig>
          </a:scene3d>
          <a:sp3d contourW="7620">
            <a:bevelT w="95250" h="31750"/>
            <a:contourClr>
              <a:srgbClr val="333333"/>
            </a:contourClr>
          </a:sp3d>
        </p:spPr>
      </p:pic>
      <p:pic>
        <p:nvPicPr>
          <p:cNvPr id="12" name="Imagen 11" descr="Imagen que contiene Diagrama&#10;&#10;El contenido generado por IA puede ser incorrecto.">
            <a:extLst>
              <a:ext uri="{FF2B5EF4-FFF2-40B4-BE49-F238E27FC236}">
                <a16:creationId xmlns:a16="http://schemas.microsoft.com/office/drawing/2014/main" id="{F279C082-EBB0-DDF5-488D-F79D57FD18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86535" y="5047552"/>
            <a:ext cx="2277644" cy="1708233"/>
          </a:xfrm>
          <a:prstGeom prst="roundRect">
            <a:avLst>
              <a:gd name="adj" fmla="val 13952"/>
            </a:avLst>
          </a:prstGeom>
          <a:solidFill>
            <a:srgbClr val="FFFFFF"/>
          </a:solidFill>
          <a:ln w="38100" cap="sq">
            <a:solidFill>
              <a:srgbClr val="7B2D07"/>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FD2FCCD1-AD45-EC4C-E7D5-C092DAD5AF7A}"/>
              </a:ext>
            </a:extLst>
          </p:cNvPr>
          <p:cNvSpPr txBox="1"/>
          <p:nvPr/>
        </p:nvSpPr>
        <p:spPr>
          <a:xfrm>
            <a:off x="4939015" y="3548367"/>
            <a:ext cx="4745761" cy="1261884"/>
          </a:xfrm>
          <a:prstGeom prst="rect">
            <a:avLst/>
          </a:prstGeom>
          <a:noFill/>
        </p:spPr>
        <p:txBody>
          <a:bodyPr wrap="square">
            <a:spAutoFit/>
          </a:bodyPr>
          <a:lstStyle/>
          <a:p>
            <a:pPr>
              <a:spcBef>
                <a:spcPts val="600"/>
              </a:spcBef>
            </a:pPr>
            <a:r>
              <a:rPr lang="ja-JP" altLang="en-US" sz="1900" b="1" dirty="0">
                <a:latin typeface="+mn-ea"/>
              </a:rPr>
              <a:t>彼らは信仰の行為として、ヨセフの石棺を携えて行きました（出</a:t>
            </a:r>
            <a:r>
              <a:rPr lang="en-US" altLang="ja-JP" sz="1900" b="1" dirty="0">
                <a:latin typeface="+mn-ea"/>
              </a:rPr>
              <a:t>13:19</a:t>
            </a:r>
            <a:r>
              <a:rPr lang="ja-JP" altLang="en-US" sz="1900" b="1" dirty="0">
                <a:latin typeface="+mn-ea"/>
              </a:rPr>
              <a:t>）。さらに、神は奇跡によって彼らを導いておられました（出</a:t>
            </a:r>
            <a:r>
              <a:rPr lang="en-US" altLang="ja-JP" sz="1900" b="1" dirty="0">
                <a:latin typeface="+mn-ea"/>
              </a:rPr>
              <a:t>13:21</a:t>
            </a:r>
            <a:r>
              <a:rPr lang="ja-JP" altLang="en-US" sz="1900" b="1" dirty="0">
                <a:latin typeface="+mn-ea"/>
              </a:rPr>
              <a:t>）。</a:t>
            </a:r>
            <a:endParaRPr lang="en" sz="1900" b="1" dirty="0">
              <a:latin typeface="+mn-ea"/>
            </a:endParaRPr>
          </a:p>
        </p:txBody>
      </p:sp>
      <p:sp>
        <p:nvSpPr>
          <p:cNvPr id="16" name="CuadroTexto 15">
            <a:extLst>
              <a:ext uri="{FF2B5EF4-FFF2-40B4-BE49-F238E27FC236}">
                <a16:creationId xmlns:a16="http://schemas.microsoft.com/office/drawing/2014/main" id="{FA5F69FA-5AB2-C30F-41FC-B23E73BCA5C4}"/>
              </a:ext>
            </a:extLst>
          </p:cNvPr>
          <p:cNvSpPr txBox="1"/>
          <p:nvPr/>
        </p:nvSpPr>
        <p:spPr>
          <a:xfrm>
            <a:off x="4939015" y="4909126"/>
            <a:ext cx="4847520" cy="1923604"/>
          </a:xfrm>
          <a:prstGeom prst="rect">
            <a:avLst/>
          </a:prstGeom>
          <a:noFill/>
        </p:spPr>
        <p:txBody>
          <a:bodyPr wrap="square">
            <a:spAutoFit/>
          </a:bodyPr>
          <a:lstStyle/>
          <a:p>
            <a:pPr>
              <a:spcBef>
                <a:spcPts val="600"/>
              </a:spcBef>
            </a:pPr>
            <a:r>
              <a:rPr lang="ja-JP" altLang="en-US" sz="1900" b="1" dirty="0">
                <a:latin typeface="+mn-ea"/>
              </a:rPr>
              <a:t>しかし、ファラオの軍隊を目の当たりにすると、彼らの信仰は完全に崩れ去りました。（出 </a:t>
            </a:r>
            <a:r>
              <a:rPr lang="en-US" altLang="ja-JP" sz="1900" b="1" dirty="0">
                <a:latin typeface="+mn-ea"/>
              </a:rPr>
              <a:t>14:10-12</a:t>
            </a:r>
            <a:r>
              <a:rPr lang="ja-JP" altLang="en-US" sz="1900" b="1" dirty="0">
                <a:latin typeface="+mn-ea"/>
              </a:rPr>
              <a:t>）</a:t>
            </a:r>
            <a:endParaRPr lang="en-US" altLang="ja-JP" sz="1900" b="1" dirty="0">
              <a:latin typeface="+mn-ea"/>
            </a:endParaRPr>
          </a:p>
          <a:p>
            <a:pPr>
              <a:spcBef>
                <a:spcPts val="600"/>
              </a:spcBef>
            </a:pPr>
            <a:r>
              <a:rPr lang="ja-JP" altLang="en-US" sz="1900" b="1" dirty="0">
                <a:latin typeface="+mn-ea"/>
              </a:rPr>
              <a:t>彼らは経験した奇跡をなんと早く忘れてしまったのでしょう。私たちにも同じことが起こるのでしょうか。</a:t>
            </a:r>
            <a:endParaRPr lang="en" sz="1900" b="1" dirty="0">
              <a:latin typeface="+mn-ea"/>
            </a:endParaRPr>
          </a:p>
        </p:txBody>
      </p:sp>
      <p:sp>
        <p:nvSpPr>
          <p:cNvPr id="7" name="CuadroTexto 6">
            <a:extLst>
              <a:ext uri="{FF2B5EF4-FFF2-40B4-BE49-F238E27FC236}">
                <a16:creationId xmlns:a16="http://schemas.microsoft.com/office/drawing/2014/main" id="{A4FF8116-A7F2-35C3-3B8F-85DD2D4721DF}"/>
              </a:ext>
            </a:extLst>
          </p:cNvPr>
          <p:cNvSpPr txBox="1"/>
          <p:nvPr/>
        </p:nvSpPr>
        <p:spPr>
          <a:xfrm>
            <a:off x="127820" y="2303063"/>
            <a:ext cx="7362267" cy="969496"/>
          </a:xfrm>
          <a:prstGeom prst="rect">
            <a:avLst/>
          </a:prstGeom>
          <a:noFill/>
        </p:spPr>
        <p:txBody>
          <a:bodyPr wrap="square">
            <a:spAutoFit/>
          </a:bodyPr>
          <a:lstStyle/>
          <a:p>
            <a:pPr>
              <a:spcBef>
                <a:spcPts val="600"/>
              </a:spcBef>
            </a:pPr>
            <a:r>
              <a:rPr lang="ja-JP" altLang="en-US" sz="1900" b="1" dirty="0">
                <a:latin typeface="+mn-ea"/>
              </a:rPr>
              <a:t>一方、ファラオは悔い改めたことを後悔し、イスラエルを追いかけました（出</a:t>
            </a:r>
            <a:r>
              <a:rPr lang="en-US" altLang="ja-JP" sz="1900" b="1" dirty="0">
                <a:latin typeface="+mn-ea"/>
              </a:rPr>
              <a:t>14:5</a:t>
            </a:r>
            <a:r>
              <a:rPr lang="ja-JP" altLang="en-US" sz="1900" b="1" dirty="0">
                <a:latin typeface="+mn-ea"/>
              </a:rPr>
              <a:t>）。イスラエルは荒野に閉じ込められ、脱出の道は閉ざされていました（出</a:t>
            </a:r>
            <a:r>
              <a:rPr lang="en-US" altLang="ja-JP" sz="1900" b="1" dirty="0">
                <a:latin typeface="+mn-ea"/>
              </a:rPr>
              <a:t>14:2-3, 9</a:t>
            </a:r>
            <a:r>
              <a:rPr lang="ja-JP" altLang="en-US" sz="1900" b="1" dirty="0">
                <a:latin typeface="+mn-ea"/>
              </a:rPr>
              <a:t>）。</a:t>
            </a:r>
            <a:endParaRPr lang="en" sz="1900" b="1" dirty="0">
              <a:latin typeface="+mn-ea"/>
            </a:endParaRPr>
          </a:p>
        </p:txBody>
      </p:sp>
      <p:sp>
        <p:nvSpPr>
          <p:cNvPr id="18" name="CuadroTexto 17">
            <a:extLst>
              <a:ext uri="{FF2B5EF4-FFF2-40B4-BE49-F238E27FC236}">
                <a16:creationId xmlns:a16="http://schemas.microsoft.com/office/drawing/2014/main" id="{54EB6230-57E3-FE41-F5F1-DCCB9E757A6D}"/>
              </a:ext>
            </a:extLst>
          </p:cNvPr>
          <p:cNvSpPr txBox="1"/>
          <p:nvPr/>
        </p:nvSpPr>
        <p:spPr>
          <a:xfrm>
            <a:off x="230184" y="6050812"/>
            <a:ext cx="4553347"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pPr>
            <a:r>
              <a:rPr lang="ja-JP" altLang="en-US" b="1" dirty="0">
                <a:effectLst>
                  <a:outerShdw blurRad="38100" dist="38100" dir="2700000" algn="tl">
                    <a:srgbClr val="000000">
                      <a:alpha val="43137"/>
                    </a:srgbClr>
                  </a:outerShdw>
                </a:effectLst>
              </a:rPr>
              <a:t>「彼が行った不思議を思い起こしなさい」</a:t>
            </a:r>
            <a:r>
              <a:rPr lang="ja-JP" altLang="en-US" b="1" dirty="0">
                <a:effectLst>
                  <a:outerShdw blurRad="38100" dist="38100" dir="2700000" algn="tl">
                    <a:srgbClr val="000000">
                      <a:alpha val="43137"/>
                    </a:srgbClr>
                  </a:outerShdw>
                </a:effectLst>
                <a:latin typeface="+mn-ea"/>
              </a:rPr>
              <a:t>（</a:t>
            </a:r>
            <a:r>
              <a:rPr lang="en-US" altLang="ja-JP" b="1" dirty="0">
                <a:effectLst>
                  <a:outerShdw blurRad="38100" dist="38100" dir="2700000" algn="tl">
                    <a:srgbClr val="000000">
                      <a:alpha val="43137"/>
                    </a:srgbClr>
                  </a:outerShdw>
                </a:effectLst>
                <a:latin typeface="+mn-ea"/>
              </a:rPr>
              <a:t>1</a:t>
            </a:r>
            <a:r>
              <a:rPr lang="ja-JP" altLang="en-US" b="1" dirty="0">
                <a:effectLst>
                  <a:outerShdw blurRad="38100" dist="38100" dir="2700000" algn="tl">
                    <a:srgbClr val="000000">
                      <a:alpha val="43137"/>
                    </a:srgbClr>
                  </a:outerShdw>
                </a:effectLst>
                <a:latin typeface="+mn-ea"/>
              </a:rPr>
              <a:t>コリ</a:t>
            </a:r>
            <a:r>
              <a:rPr lang="en-US" altLang="ja-JP" b="1" dirty="0">
                <a:effectLst>
                  <a:outerShdw blurRad="38100" dist="38100" dir="2700000" algn="tl">
                    <a:srgbClr val="000000">
                      <a:alpha val="43137"/>
                    </a:srgbClr>
                  </a:outerShdw>
                </a:effectLst>
                <a:latin typeface="+mn-ea"/>
              </a:rPr>
              <a:t>16</a:t>
            </a:r>
            <a:r>
              <a:rPr lang="ja-JP" altLang="en-US" b="1" dirty="0">
                <a:effectLst>
                  <a:outerShdw blurRad="38100" dist="38100" dir="2700000" algn="tl">
                    <a:srgbClr val="000000">
                      <a:alpha val="43137"/>
                    </a:srgbClr>
                  </a:outerShdw>
                </a:effectLst>
                <a:latin typeface="+mn-ea"/>
              </a:rPr>
              <a:t>：</a:t>
            </a:r>
            <a:r>
              <a:rPr lang="en-US" altLang="ja-JP" b="1" dirty="0">
                <a:effectLst>
                  <a:outerShdw blurRad="38100" dist="38100" dir="2700000" algn="tl">
                    <a:srgbClr val="000000">
                      <a:alpha val="43137"/>
                    </a:srgbClr>
                  </a:outerShdw>
                </a:effectLst>
                <a:latin typeface="+mn-ea"/>
              </a:rPr>
              <a:t>12</a:t>
            </a:r>
            <a:r>
              <a:rPr lang="ja-JP" altLang="en-US" b="1" dirty="0">
                <a:effectLst>
                  <a:outerShdw blurRad="38100" dist="38100" dir="2700000" algn="tl">
                    <a:srgbClr val="000000">
                      <a:alpha val="43137"/>
                    </a:srgbClr>
                  </a:outerShdw>
                </a:effectLst>
                <a:latin typeface="+mn-ea"/>
              </a:rPr>
              <a:t>）</a:t>
            </a:r>
          </a:p>
        </p:txBody>
      </p:sp>
    </p:spTree>
    <p:extLst>
      <p:ext uri="{BB962C8B-B14F-4D97-AF65-F5344CB8AC3E}">
        <p14:creationId xmlns:p14="http://schemas.microsoft.com/office/powerpoint/2010/main" val="37830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750"/>
                                        <p:tgtEl>
                                          <p:spTgt spid="10"/>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4/3*#ppt_w"/>
                                          </p:val>
                                        </p:tav>
                                        <p:tav tm="100000">
                                          <p:val>
                                            <p:strVal val="#ppt_w"/>
                                          </p:val>
                                        </p:tav>
                                      </p:tavLst>
                                    </p:anim>
                                    <p:anim calcmode="lin" valueType="num">
                                      <p:cBhvr>
                                        <p:cTn id="56" dur="500" fill="hold"/>
                                        <p:tgtEl>
                                          <p:spTgt spid="12"/>
                                        </p:tgtEl>
                                        <p:attrNameLst>
                                          <p:attrName>ppt_h</p:attrName>
                                        </p:attrNameLst>
                                      </p:cBhvr>
                                      <p:tavLst>
                                        <p:tav tm="0">
                                          <p:val>
                                            <p:strVal val="4/3*#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a:extLst>
            <a:ext uri="{FF2B5EF4-FFF2-40B4-BE49-F238E27FC236}">
              <a16:creationId xmlns:a16="http://schemas.microsoft.com/office/drawing/2014/main" id="{7B3AB0FF-7A51-9C78-B521-65D26B70C66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B3EA33-C49A-BC87-4328-E0E7AC7D995F}"/>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あなたがひどい状況に直面したときのことを思い出してください。</a:t>
            </a:r>
            <a:br>
              <a:rPr lang="en-US" altLang="ja-JP" b="1" dirty="0"/>
            </a:br>
            <a:r>
              <a:rPr lang="ja-JP" altLang="en-US" b="1" dirty="0"/>
              <a:t>あなたの最初の 反応は、</a:t>
            </a:r>
            <a:br>
              <a:rPr lang="en-US" altLang="ja-JP" b="1" dirty="0"/>
            </a:br>
            <a:r>
              <a:rPr lang="ja-JP" altLang="en-US" b="1" dirty="0"/>
              <a:t>神への信仰でしたか、</a:t>
            </a:r>
            <a:br>
              <a:rPr lang="en-US" altLang="ja-JP" b="1" dirty="0"/>
            </a:br>
            <a:r>
              <a:rPr lang="ja-JP" altLang="en-US" b="1" dirty="0"/>
              <a:t>それとも信仰の欠如でしたか。</a:t>
            </a:r>
            <a:br>
              <a:rPr lang="en-US" altLang="ja-JP" b="1" dirty="0"/>
            </a:br>
            <a:r>
              <a:rPr lang="ja-JP" altLang="en-US" b="1" dirty="0"/>
              <a:t>そこで、次に同じような ことが</a:t>
            </a:r>
            <a:br>
              <a:rPr lang="en-US" altLang="ja-JP" b="1" dirty="0"/>
            </a:br>
            <a:r>
              <a:rPr lang="ja-JP" altLang="en-US" b="1" dirty="0"/>
              <a:t>起こったときに備えて、</a:t>
            </a:r>
            <a:br>
              <a:rPr lang="en-US" altLang="ja-JP" b="1" dirty="0"/>
            </a:br>
            <a:r>
              <a:rPr lang="ja-JP" altLang="en-US" b="1" dirty="0"/>
              <a:t>どんな教訓を学ぶべきでしたか。 </a:t>
            </a:r>
            <a:endParaRPr kumimoji="1" lang="ja-JP" altLang="en-US" b="1" dirty="0"/>
          </a:p>
        </p:txBody>
      </p:sp>
    </p:spTree>
    <p:extLst>
      <p:ext uri="{BB962C8B-B14F-4D97-AF65-F5344CB8AC3E}">
        <p14:creationId xmlns:p14="http://schemas.microsoft.com/office/powerpoint/2010/main" val="40817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6295EC-3056-DBCB-DBE9-61B4FE207132}"/>
              </a:ext>
            </a:extLst>
          </p:cNvPr>
          <p:cNvSpPr txBox="1"/>
          <p:nvPr/>
        </p:nvSpPr>
        <p:spPr>
          <a:xfrm>
            <a:off x="1887794" y="0"/>
            <a:ext cx="9969910"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ja-JP" altLang="en-US"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rPr>
              <a:t>信仰によって前進する</a:t>
            </a:r>
            <a:endParaRPr lang="e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77CA67F-261E-D539-73C1-C6349517D40C}"/>
              </a:ext>
            </a:extLst>
          </p:cNvPr>
          <p:cNvSpPr txBox="1"/>
          <p:nvPr/>
        </p:nvSpPr>
        <p:spPr>
          <a:xfrm>
            <a:off x="2222090" y="703766"/>
            <a:ext cx="9969910" cy="877163"/>
          </a:xfrm>
          <a:prstGeom prst="rect">
            <a:avLst/>
          </a:prstGeom>
          <a:noFill/>
        </p:spPr>
        <p:txBody>
          <a:bodyPr wrap="square">
            <a:spAutoFit/>
          </a:bodyPr>
          <a:lstStyle/>
          <a:p>
            <a:pPr algn="ctr"/>
            <a:r>
              <a:rPr lang="ja-JP" altLang="en-US" sz="1700" b="1" dirty="0">
                <a:solidFill>
                  <a:srgbClr val="B7ECFF"/>
                </a:solidFill>
                <a:effectLst>
                  <a:outerShdw blurRad="38100" dist="38100" dir="2700000" algn="tl">
                    <a:srgbClr val="000000">
                      <a:alpha val="43137"/>
                    </a:srgbClr>
                  </a:outerShdw>
                </a:effectLst>
                <a:latin typeface="+mn-ea"/>
              </a:rPr>
              <a:t>「あなたがたは恐れてはならない。かたく立って、主がきょう、あなたがたのためになされる救を見なさい。きょう、あなたがたはエジプトびとを見るが、もはや永久に、二度と彼らを見ないであろう。主があなたがたのために戦われるから、あなたがたは黙していなさい」。</a:t>
            </a:r>
            <a:r>
              <a:rPr lang="en" sz="1700" b="1" dirty="0">
                <a:solidFill>
                  <a:srgbClr val="B7ECFF"/>
                </a:solidFill>
                <a:effectLst>
                  <a:outerShdw blurRad="38100" dist="38100" dir="2700000" algn="tl">
                    <a:srgbClr val="000000">
                      <a:alpha val="43137"/>
                    </a:srgbClr>
                  </a:outerShdw>
                </a:effectLst>
                <a:latin typeface="+mn-ea"/>
              </a:rPr>
              <a:t> (</a:t>
            </a:r>
            <a:r>
              <a:rPr lang="ja-JP" altLang="en-US" sz="1700" b="1" dirty="0">
                <a:solidFill>
                  <a:srgbClr val="B7ECFF"/>
                </a:solidFill>
                <a:effectLst>
                  <a:outerShdw blurRad="38100" dist="38100" dir="2700000" algn="tl">
                    <a:srgbClr val="000000">
                      <a:alpha val="43137"/>
                    </a:srgbClr>
                  </a:outerShdw>
                </a:effectLst>
                <a:latin typeface="+mn-ea"/>
              </a:rPr>
              <a:t>出エジプト記</a:t>
            </a:r>
            <a:r>
              <a:rPr lang="en" sz="1700" b="1" dirty="0">
                <a:solidFill>
                  <a:srgbClr val="B7ECFF"/>
                </a:solidFill>
                <a:effectLst>
                  <a:outerShdw blurRad="38100" dist="38100" dir="2700000" algn="tl">
                    <a:srgbClr val="000000">
                      <a:alpha val="43137"/>
                    </a:srgbClr>
                  </a:outerShdw>
                </a:effectLst>
                <a:latin typeface="+mn-ea"/>
              </a:rPr>
              <a:t> 14:13-14)</a:t>
            </a:r>
            <a:endParaRPr lang="es-ES" sz="1700" b="1" dirty="0">
              <a:solidFill>
                <a:srgbClr val="B7ECFF"/>
              </a:solidFill>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7BF2779C-BE19-ED64-7477-634307D04780}"/>
              </a:ext>
            </a:extLst>
          </p:cNvPr>
          <p:cNvSpPr txBox="1"/>
          <p:nvPr/>
        </p:nvSpPr>
        <p:spPr>
          <a:xfrm>
            <a:off x="266699" y="1580929"/>
            <a:ext cx="11925301" cy="384721"/>
          </a:xfrm>
          <a:prstGeom prst="rect">
            <a:avLst/>
          </a:prstGeom>
          <a:noFill/>
        </p:spPr>
        <p:txBody>
          <a:bodyPr wrap="square" rtlCol="0">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latin typeface="+mn-ea"/>
              </a:rPr>
              <a:t>人々の信仰の欠如に直面して、モーセは神を信頼するように彼らを励ましました（出</a:t>
            </a:r>
            <a:r>
              <a:rPr lang="en-US" altLang="ja-JP" sz="1900" b="1" dirty="0">
                <a:solidFill>
                  <a:schemeClr val="bg1"/>
                </a:solidFill>
                <a:effectLst>
                  <a:outerShdw blurRad="38100" dist="38100" dir="2700000" algn="tl">
                    <a:srgbClr val="000000">
                      <a:alpha val="43137"/>
                    </a:srgbClr>
                  </a:outerShdw>
                </a:effectLst>
                <a:latin typeface="+mn-ea"/>
              </a:rPr>
              <a:t>14:13-14</a:t>
            </a:r>
            <a:r>
              <a:rPr lang="ja-JP" altLang="en-US" sz="1900" b="1" dirty="0">
                <a:solidFill>
                  <a:schemeClr val="bg1"/>
                </a:solidFill>
                <a:effectLst>
                  <a:outerShdw blurRad="38100" dist="38100" dir="2700000" algn="tl">
                    <a:srgbClr val="000000">
                      <a:alpha val="43137"/>
                    </a:srgbClr>
                  </a:outerShdw>
                </a:effectLst>
                <a:latin typeface="+mn-ea"/>
              </a:rPr>
              <a:t>）。</a:t>
            </a:r>
            <a:endParaRPr lang="en" sz="1900" b="1" dirty="0">
              <a:solidFill>
                <a:schemeClr val="bg1"/>
              </a:solidFill>
              <a:effectLst>
                <a:outerShdw blurRad="38100" dist="38100" dir="2700000" algn="tl">
                  <a:srgbClr val="000000">
                    <a:alpha val="43137"/>
                  </a:srgbClr>
                </a:outerShdw>
              </a:effectLst>
              <a:latin typeface="+mn-ea"/>
            </a:endParaRPr>
          </a:p>
        </p:txBody>
      </p:sp>
      <p:graphicFrame>
        <p:nvGraphicFramePr>
          <p:cNvPr id="7" name="Diagrama 6">
            <a:extLst>
              <a:ext uri="{FF2B5EF4-FFF2-40B4-BE49-F238E27FC236}">
                <a16:creationId xmlns:a16="http://schemas.microsoft.com/office/drawing/2014/main" id="{E2783BD4-E330-3E5B-11D7-9F3F86948AC9}"/>
              </a:ext>
            </a:extLst>
          </p:cNvPr>
          <p:cNvGraphicFramePr/>
          <p:nvPr>
            <p:extLst>
              <p:ext uri="{D42A27DB-BD31-4B8C-83A1-F6EECF244321}">
                <p14:modId xmlns:p14="http://schemas.microsoft.com/office/powerpoint/2010/main" val="2744382312"/>
              </p:ext>
            </p:extLst>
          </p:nvPr>
        </p:nvGraphicFramePr>
        <p:xfrm>
          <a:off x="266699" y="2005012"/>
          <a:ext cx="6315076" cy="465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disfrazadas&#10;&#10;El contenido generado por IA puede ser incorrecto.">
            <a:extLst>
              <a:ext uri="{FF2B5EF4-FFF2-40B4-BE49-F238E27FC236}">
                <a16:creationId xmlns:a16="http://schemas.microsoft.com/office/drawing/2014/main" id="{05BE5748-9EA0-6780-B600-205504E1E9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872749" y="2005012"/>
            <a:ext cx="5052552" cy="4650819"/>
          </a:xfrm>
          <a:prstGeom prst="roundRect">
            <a:avLst>
              <a:gd name="adj" fmla="val 4167"/>
            </a:avLst>
          </a:prstGeom>
          <a:solidFill>
            <a:srgbClr val="FFFFFF"/>
          </a:solidFill>
          <a:ln w="57150" cap="sq">
            <a:solidFill>
              <a:srgbClr val="05ACFF"/>
            </a:solidFill>
            <a:miter lim="800000"/>
          </a:ln>
          <a:effectLst/>
          <a:scene3d>
            <a:camera prst="orthographicFront"/>
            <a:lightRig rig="threePt" dir="t">
              <a:rot lat="0" lon="0" rev="2700000"/>
            </a:lightRig>
          </a:scene3d>
          <a:sp3d>
            <a:bevelT h="38100"/>
            <a:contourClr>
              <a:srgbClr val="C0C0C0"/>
            </a:contourClr>
          </a:sp3d>
        </p:spPr>
      </p:pic>
      <p:pic>
        <p:nvPicPr>
          <p:cNvPr id="11" name="Imagen 10" descr="Un dibujo de un grupo de personas en una playa&#10;&#10;El contenido generado por IA puede ser incorrecto.">
            <a:extLst>
              <a:ext uri="{FF2B5EF4-FFF2-40B4-BE49-F238E27FC236}">
                <a16:creationId xmlns:a16="http://schemas.microsoft.com/office/drawing/2014/main" id="{599889AA-F48D-4667-F915-6074C8887F0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95" y="17205"/>
            <a:ext cx="2365579" cy="1620260"/>
          </a:xfrm>
          <a:prstGeom prst="rect">
            <a:avLst/>
          </a:prstGeom>
          <a:ln>
            <a:noFill/>
          </a:ln>
          <a:effectLst>
            <a:softEdge rad="112500"/>
          </a:effectLst>
        </p:spPr>
      </p:pic>
    </p:spTree>
    <p:extLst>
      <p:ext uri="{BB962C8B-B14F-4D97-AF65-F5344CB8AC3E}">
        <p14:creationId xmlns:p14="http://schemas.microsoft.com/office/powerpoint/2010/main" val="5648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4C4899E3-96DA-4836-862F-4E262DC651D9}"/>
                                            </p:graphicEl>
                                          </p:spTgt>
                                        </p:tgtEl>
                                        <p:attrNameLst>
                                          <p:attrName>style.visibility</p:attrName>
                                        </p:attrNameLst>
                                      </p:cBhvr>
                                      <p:to>
                                        <p:strVal val="visible"/>
                                      </p:to>
                                    </p:set>
                                    <p:anim calcmode="lin" valueType="num">
                                      <p:cBhvr>
                                        <p:cTn id="35" dur="500" fill="hold"/>
                                        <p:tgtEl>
                                          <p:spTgt spid="7">
                                            <p:graphicEl>
                                              <a:dgm id="{4C4899E3-96DA-4836-862F-4E262DC651D9}"/>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4C4899E3-96DA-4836-862F-4E262DC651D9}"/>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4C4899E3-96DA-4836-862F-4E262DC651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8946D59C-6E83-4BDD-8258-CB9972800547}"/>
                                            </p:graphicEl>
                                          </p:spTgt>
                                        </p:tgtEl>
                                        <p:attrNameLst>
                                          <p:attrName>style.visibility</p:attrName>
                                        </p:attrNameLst>
                                      </p:cBhvr>
                                      <p:to>
                                        <p:strVal val="visible"/>
                                      </p:to>
                                    </p:set>
                                    <p:animEffect transition="in" filter="wipe(left)">
                                      <p:cBhvr>
                                        <p:cTn id="42" dur="500"/>
                                        <p:tgtEl>
                                          <p:spTgt spid="7">
                                            <p:graphicEl>
                                              <a:dgm id="{8946D59C-6E83-4BDD-8258-CB997280054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73A9ECE2-CD45-43B4-BDF8-5408EC5FBC5B}"/>
                                            </p:graphicEl>
                                          </p:spTgt>
                                        </p:tgtEl>
                                        <p:attrNameLst>
                                          <p:attrName>style.visibility</p:attrName>
                                        </p:attrNameLst>
                                      </p:cBhvr>
                                      <p:to>
                                        <p:strVal val="visible"/>
                                      </p:to>
                                    </p:set>
                                    <p:anim calcmode="lin" valueType="num">
                                      <p:cBhvr>
                                        <p:cTn id="47" dur="500" fill="hold"/>
                                        <p:tgtEl>
                                          <p:spTgt spid="7">
                                            <p:graphicEl>
                                              <a:dgm id="{73A9ECE2-CD45-43B4-BDF8-5408EC5FBC5B}"/>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73A9ECE2-CD45-43B4-BDF8-5408EC5FBC5B}"/>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73A9ECE2-CD45-43B4-BDF8-5408EC5FBC5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graphicEl>
                                              <a:dgm id="{6F4BAEF6-762E-4FBB-AB4B-2C023090D640}"/>
                                            </p:graphicEl>
                                          </p:spTgt>
                                        </p:tgtEl>
                                        <p:attrNameLst>
                                          <p:attrName>style.visibility</p:attrName>
                                        </p:attrNameLst>
                                      </p:cBhvr>
                                      <p:to>
                                        <p:strVal val="visible"/>
                                      </p:to>
                                    </p:set>
                                    <p:animEffect transition="in" filter="wipe(left)">
                                      <p:cBhvr>
                                        <p:cTn id="54" dur="500"/>
                                        <p:tgtEl>
                                          <p:spTgt spid="7">
                                            <p:graphicEl>
                                              <a:dgm id="{6F4BAEF6-762E-4FBB-AB4B-2C023090D64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D5404B3B-B872-4AD6-9220-19590E4E4205}"/>
                                            </p:graphicEl>
                                          </p:spTgt>
                                        </p:tgtEl>
                                        <p:attrNameLst>
                                          <p:attrName>style.visibility</p:attrName>
                                        </p:attrNameLst>
                                      </p:cBhvr>
                                      <p:to>
                                        <p:strVal val="visible"/>
                                      </p:to>
                                    </p:set>
                                    <p:anim calcmode="lin" valueType="num">
                                      <p:cBhvr>
                                        <p:cTn id="59" dur="500" fill="hold"/>
                                        <p:tgtEl>
                                          <p:spTgt spid="7">
                                            <p:graphicEl>
                                              <a:dgm id="{D5404B3B-B872-4AD6-9220-19590E4E4205}"/>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D5404B3B-B872-4AD6-9220-19590E4E4205}"/>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D5404B3B-B872-4AD6-9220-19590E4E420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graphicEl>
                                              <a:dgm id="{36607368-82BA-4696-9187-EE00E348C061}"/>
                                            </p:graphicEl>
                                          </p:spTgt>
                                        </p:tgtEl>
                                        <p:attrNameLst>
                                          <p:attrName>style.visibility</p:attrName>
                                        </p:attrNameLst>
                                      </p:cBhvr>
                                      <p:to>
                                        <p:strVal val="visible"/>
                                      </p:to>
                                    </p:set>
                                    <p:animEffect transition="in" filter="wipe(left)">
                                      <p:cBhvr>
                                        <p:cTn id="66" dur="500"/>
                                        <p:tgtEl>
                                          <p:spTgt spid="7">
                                            <p:graphicEl>
                                              <a:dgm id="{36607368-82BA-4696-9187-EE00E348C06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49366DA5-E12E-444E-8BE5-C9E2FCE9F995}"/>
                                            </p:graphicEl>
                                          </p:spTgt>
                                        </p:tgtEl>
                                        <p:attrNameLst>
                                          <p:attrName>style.visibility</p:attrName>
                                        </p:attrNameLst>
                                      </p:cBhvr>
                                      <p:to>
                                        <p:strVal val="visible"/>
                                      </p:to>
                                    </p:set>
                                    <p:anim calcmode="lin" valueType="num">
                                      <p:cBhvr>
                                        <p:cTn id="71" dur="500" fill="hold"/>
                                        <p:tgtEl>
                                          <p:spTgt spid="7">
                                            <p:graphicEl>
                                              <a:dgm id="{49366DA5-E12E-444E-8BE5-C9E2FCE9F99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49366DA5-E12E-444E-8BE5-C9E2FCE9F99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49366DA5-E12E-444E-8BE5-C9E2FCE9F9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FEE04E1B-CF97-476C-B9A7-4E0438787A28}"/>
                                            </p:graphicEl>
                                          </p:spTgt>
                                        </p:tgtEl>
                                        <p:attrNameLst>
                                          <p:attrName>style.visibility</p:attrName>
                                        </p:attrNameLst>
                                      </p:cBhvr>
                                      <p:to>
                                        <p:strVal val="visible"/>
                                      </p:to>
                                    </p:set>
                                    <p:animEffect transition="in" filter="wipe(left)">
                                      <p:cBhvr>
                                        <p:cTn id="78" dur="500"/>
                                        <p:tgtEl>
                                          <p:spTgt spid="7">
                                            <p:graphicEl>
                                              <a:dgm id="{FEE04E1B-CF97-476C-B9A7-4E0438787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CFBFFE9-D54D-29AF-E21F-F0B63FEFDA62}"/>
            </a:ext>
          </a:extLst>
        </p:cNvPr>
        <p:cNvGrpSpPr/>
        <p:nvPr/>
      </p:nvGrpSpPr>
      <p:grpSpPr>
        <a:xfrm>
          <a:off x="0" y="0"/>
          <a:ext cx="0" cy="0"/>
          <a:chOff x="0" y="0"/>
          <a:chExt cx="0" cy="0"/>
        </a:xfrm>
      </p:grpSpPr>
      <p:sp>
        <p:nvSpPr>
          <p:cNvPr id="16" name="Forma libre: forma 15">
            <a:extLst>
              <a:ext uri="{FF2B5EF4-FFF2-40B4-BE49-F238E27FC236}">
                <a16:creationId xmlns:a16="http://schemas.microsoft.com/office/drawing/2014/main" id="{805C09A4-4202-674A-BF71-56C7B51C06B5}"/>
              </a:ext>
            </a:extLst>
          </p:cNvPr>
          <p:cNvSpPr/>
          <p:nvPr/>
        </p:nvSpPr>
        <p:spPr>
          <a:xfrm>
            <a:off x="290265" y="5957747"/>
            <a:ext cx="2169712" cy="53687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E497"/>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algn="ctr" defTabSz="800100">
              <a:lnSpc>
                <a:spcPct val="90000"/>
              </a:lnSpc>
              <a:spcBef>
                <a:spcPct val="0"/>
              </a:spcBef>
              <a:spcAft>
                <a:spcPct val="35000"/>
              </a:spcAft>
            </a:pPr>
            <a:r>
              <a:rPr lang="ja-JP" altLang="en-US" b="1" dirty="0"/>
              <a:t>エジプト人も海に入った</a:t>
            </a:r>
          </a:p>
        </p:txBody>
      </p:sp>
      <p:sp>
        <p:nvSpPr>
          <p:cNvPr id="18" name="Forma libre: forma 17">
            <a:extLst>
              <a:ext uri="{FF2B5EF4-FFF2-40B4-BE49-F238E27FC236}">
                <a16:creationId xmlns:a16="http://schemas.microsoft.com/office/drawing/2014/main" id="{86A1C64C-851A-CC98-F770-AFC4ABA2F1A7}"/>
              </a:ext>
            </a:extLst>
          </p:cNvPr>
          <p:cNvSpPr/>
          <p:nvPr/>
        </p:nvSpPr>
        <p:spPr>
          <a:xfrm>
            <a:off x="2567793" y="5957747"/>
            <a:ext cx="2169712" cy="78617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9B9B"/>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ja-JP" altLang="en-US" b="1" dirty="0"/>
              <a:t>明け方、神はエジプト人を動揺させた。</a:t>
            </a:r>
          </a:p>
        </p:txBody>
      </p:sp>
      <p:sp>
        <p:nvSpPr>
          <p:cNvPr id="20" name="Forma libre: forma 19">
            <a:extLst>
              <a:ext uri="{FF2B5EF4-FFF2-40B4-BE49-F238E27FC236}">
                <a16:creationId xmlns:a16="http://schemas.microsoft.com/office/drawing/2014/main" id="{32D8D313-705A-9628-E490-91D1DA52DA51}"/>
              </a:ext>
            </a:extLst>
          </p:cNvPr>
          <p:cNvSpPr/>
          <p:nvPr/>
        </p:nvSpPr>
        <p:spPr>
          <a:xfrm>
            <a:off x="4845321" y="5957747"/>
            <a:ext cx="3619363" cy="78585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9CCFF"/>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ja-JP" altLang="en-US" b="1" dirty="0"/>
              <a:t>彼らが退却しようとしたとき、海は元に戻り、全軍を壊滅させた。</a:t>
            </a:r>
          </a:p>
        </p:txBody>
      </p:sp>
      <p:sp>
        <p:nvSpPr>
          <p:cNvPr id="22" name="Forma libre: forma 21">
            <a:extLst>
              <a:ext uri="{FF2B5EF4-FFF2-40B4-BE49-F238E27FC236}">
                <a16:creationId xmlns:a16="http://schemas.microsoft.com/office/drawing/2014/main" id="{B9CD0753-5783-D41F-DC24-54439B0E7581}"/>
              </a:ext>
            </a:extLst>
          </p:cNvPr>
          <p:cNvSpPr/>
          <p:nvPr/>
        </p:nvSpPr>
        <p:spPr>
          <a:xfrm>
            <a:off x="8572500" y="5957747"/>
            <a:ext cx="3503006" cy="53687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ja-JP" altLang="en-US" b="1" dirty="0"/>
              <a:t>イスラエルは海辺から勝利を見届け、神とモーセを信じた。</a:t>
            </a:r>
          </a:p>
        </p:txBody>
      </p:sp>
      <p:sp>
        <p:nvSpPr>
          <p:cNvPr id="8" name="Forma libre: forma 7">
            <a:extLst>
              <a:ext uri="{FF2B5EF4-FFF2-40B4-BE49-F238E27FC236}">
                <a16:creationId xmlns:a16="http://schemas.microsoft.com/office/drawing/2014/main" id="{1D64BEBA-FED0-C9D1-629E-83232913A7D0}"/>
              </a:ext>
            </a:extLst>
          </p:cNvPr>
          <p:cNvSpPr/>
          <p:nvPr/>
        </p:nvSpPr>
        <p:spPr>
          <a:xfrm>
            <a:off x="124708" y="3182722"/>
            <a:ext cx="3323341" cy="78617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bg2"/>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ja-JP" altLang="en-US" b="1" dirty="0"/>
              <a:t>神の御使いと雲の柱が、イスラエルの陣営とエジプト人の陣営との間に立っていた。</a:t>
            </a:r>
          </a:p>
        </p:txBody>
      </p:sp>
      <p:sp>
        <p:nvSpPr>
          <p:cNvPr id="10" name="Forma libre: forma 9">
            <a:extLst>
              <a:ext uri="{FF2B5EF4-FFF2-40B4-BE49-F238E27FC236}">
                <a16:creationId xmlns:a16="http://schemas.microsoft.com/office/drawing/2014/main" id="{69C19B04-8B12-FD93-873C-BEF4B389DA16}"/>
              </a:ext>
            </a:extLst>
          </p:cNvPr>
          <p:cNvSpPr/>
          <p:nvPr/>
        </p:nvSpPr>
        <p:spPr>
          <a:xfrm>
            <a:off x="3586268" y="3182722"/>
            <a:ext cx="2965350" cy="107150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gradFill flip="none" rotWithShape="1">
            <a:gsLst>
              <a:gs pos="61772">
                <a:schemeClr val="bg1"/>
              </a:gs>
              <a:gs pos="43000">
                <a:schemeClr val="tx2">
                  <a:lumMod val="40000"/>
                  <a:lumOff val="60000"/>
                </a:schemeClr>
              </a:gs>
              <a:gs pos="0">
                <a:schemeClr val="tx2">
                  <a:lumMod val="60000"/>
                  <a:lumOff val="40000"/>
                </a:schemeClr>
              </a:gs>
              <a:gs pos="100000">
                <a:schemeClr val="bg1"/>
              </a:gs>
            </a:gsLst>
            <a:lin ang="0" scaled="1"/>
            <a:tileRect/>
          </a:gra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ja-JP" altLang="en-US" b="1" dirty="0"/>
              <a:t>夜の間、柱はエジプト人にとっては暗闇であり、イスラエル人にとっては光であった。</a:t>
            </a:r>
          </a:p>
        </p:txBody>
      </p:sp>
      <p:sp>
        <p:nvSpPr>
          <p:cNvPr id="12" name="Forma libre: forma 11">
            <a:extLst>
              <a:ext uri="{FF2B5EF4-FFF2-40B4-BE49-F238E27FC236}">
                <a16:creationId xmlns:a16="http://schemas.microsoft.com/office/drawing/2014/main" id="{4C6EEB99-616C-64BF-6E80-1EED6266F4BE}"/>
              </a:ext>
            </a:extLst>
          </p:cNvPr>
          <p:cNvSpPr/>
          <p:nvPr/>
        </p:nvSpPr>
        <p:spPr>
          <a:xfrm>
            <a:off x="6689837" y="3182722"/>
            <a:ext cx="2581985" cy="979943"/>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5">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ja-JP" altLang="en-US" sz="1700" b="1" dirty="0"/>
              <a:t>モーセが杖を振り上げると、海は裂けイスラエルは乾いた陸地を通り抜けることができた。</a:t>
            </a:r>
          </a:p>
        </p:txBody>
      </p:sp>
      <p:sp>
        <p:nvSpPr>
          <p:cNvPr id="14" name="Forma libre: forma 13">
            <a:extLst>
              <a:ext uri="{FF2B5EF4-FFF2-40B4-BE49-F238E27FC236}">
                <a16:creationId xmlns:a16="http://schemas.microsoft.com/office/drawing/2014/main" id="{A906E1E2-4E59-03E0-1FDE-74F0F92BAAFE}"/>
              </a:ext>
            </a:extLst>
          </p:cNvPr>
          <p:cNvSpPr/>
          <p:nvPr/>
        </p:nvSpPr>
        <p:spPr>
          <a:xfrm>
            <a:off x="9410041" y="3182722"/>
            <a:ext cx="2581985" cy="786172"/>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3E7ED"/>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ja-JP" altLang="en-US" b="1" dirty="0"/>
              <a:t>イスラエルは海に入って、その右と左に水を城壁とした。</a:t>
            </a:r>
          </a:p>
        </p:txBody>
      </p:sp>
      <p:sp>
        <p:nvSpPr>
          <p:cNvPr id="3" name="CuadroTexto 2">
            <a:extLst>
              <a:ext uri="{FF2B5EF4-FFF2-40B4-BE49-F238E27FC236}">
                <a16:creationId xmlns:a16="http://schemas.microsoft.com/office/drawing/2014/main" id="{154ADF3B-E045-3D40-D0AA-C13370C658C8}"/>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w="57150" h="38100" prst="artDeco"/>
            </a:sp3d>
          </a:bodyPr>
          <a:lstStyle>
            <a:defPPr>
              <a:defRPr lang="es-ES"/>
            </a:defPPr>
            <a:lvl1pPr algn="ctr">
              <a:defRPr sz="4400" b="1" spc="300">
                <a:ln w="19050" cmpd="sng">
                  <a:noFill/>
                  <a:prstDash val="solid"/>
                </a:ln>
                <a:solidFill>
                  <a:schemeClr val="accent5">
                    <a:lumMod val="60000"/>
                    <a:lumOff val="40000"/>
                  </a:schemeClr>
                </a:solidFill>
                <a:effectLst>
                  <a:outerShdw blurRad="38100" dist="38100" dir="2700000" algn="tl">
                    <a:srgbClr val="000000">
                      <a:alpha val="43137"/>
                    </a:srgbClr>
                  </a:outerShdw>
                </a:effectLst>
              </a:defRPr>
            </a:lvl1pPr>
          </a:lstStyle>
          <a:p>
            <a:r>
              <a:rPr lang="ja-JP" altLang="en-US" dirty="0"/>
              <a:t>海の中の道を過ぎる</a:t>
            </a:r>
          </a:p>
        </p:txBody>
      </p:sp>
      <p:sp>
        <p:nvSpPr>
          <p:cNvPr id="6" name="CuadroTexto 5">
            <a:extLst>
              <a:ext uri="{FF2B5EF4-FFF2-40B4-BE49-F238E27FC236}">
                <a16:creationId xmlns:a16="http://schemas.microsoft.com/office/drawing/2014/main" id="{A4689E65-3D16-A83D-C5DC-724D27BF9B9D}"/>
              </a:ext>
            </a:extLst>
          </p:cNvPr>
          <p:cNvSpPr txBox="1"/>
          <p:nvPr/>
        </p:nvSpPr>
        <p:spPr>
          <a:xfrm>
            <a:off x="1961557" y="796609"/>
            <a:ext cx="8268885" cy="707886"/>
          </a:xfrm>
          <a:prstGeom prst="rect">
            <a:avLst/>
          </a:prstGeom>
          <a:noFill/>
        </p:spPr>
        <p:txBody>
          <a:bodyPr wrap="square" rtlCol="0">
            <a:spAutoFit/>
          </a:bodyPr>
          <a:lstStyle>
            <a:defPPr>
              <a:defRPr lang="es-ES"/>
            </a:defPPr>
            <a:lvl1pPr>
              <a:spcBef>
                <a:spcPts val="600"/>
              </a:spcBef>
              <a:defRPr sz="2000" b="1">
                <a:solidFill>
                  <a:schemeClr val="bg1"/>
                </a:solidFill>
                <a:effectLst>
                  <a:outerShdw blurRad="38100" dist="38100" dir="2700000" algn="tl">
                    <a:srgbClr val="000000">
                      <a:alpha val="43137"/>
                    </a:srgbClr>
                  </a:outerShdw>
                </a:effectLst>
              </a:defRPr>
            </a:lvl1pPr>
          </a:lstStyle>
          <a:p>
            <a:pPr algn="ctr"/>
            <a:r>
              <a:rPr lang="ja-JP" altLang="en-US" dirty="0"/>
              <a:t>神は民にただ一つの命令を与えました。「進みなさい」（出 </a:t>
            </a:r>
            <a:r>
              <a:rPr lang="en-US" altLang="ja-JP" dirty="0"/>
              <a:t>14:15</a:t>
            </a:r>
            <a:r>
              <a:rPr lang="ja-JP" altLang="en-US" dirty="0"/>
              <a:t>）。この瞬間から、予期せぬ出来事が始まりました（出 </a:t>
            </a:r>
            <a:r>
              <a:rPr lang="en-US" altLang="ja-JP" dirty="0"/>
              <a:t>14:19-31</a:t>
            </a:r>
            <a:r>
              <a:rPr lang="ja-JP" altLang="en-US" dirty="0"/>
              <a:t>）。</a:t>
            </a:r>
            <a:endParaRPr lang="en" dirty="0"/>
          </a:p>
        </p:txBody>
      </p:sp>
      <p:sp>
        <p:nvSpPr>
          <p:cNvPr id="15" name="Rectángulo: esquinas redondeadas 14">
            <a:extLst>
              <a:ext uri="{FF2B5EF4-FFF2-40B4-BE49-F238E27FC236}">
                <a16:creationId xmlns:a16="http://schemas.microsoft.com/office/drawing/2014/main" id="{0BC246A8-4011-5222-0396-094A11031B2D}"/>
              </a:ext>
            </a:extLst>
          </p:cNvPr>
          <p:cNvSpPr/>
          <p:nvPr/>
        </p:nvSpPr>
        <p:spPr>
          <a:xfrm>
            <a:off x="110151" y="4395996"/>
            <a:ext cx="3234812" cy="1561751"/>
          </a:xfrm>
          <a:prstGeom prst="round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129" b="-129"/>
            </a:stretch>
          </a:blipFill>
          <a:ln w="41275">
            <a:solidFill>
              <a:schemeClr val="accent2">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7" name="Rectángulo: esquinas redondeadas 16">
            <a:extLst>
              <a:ext uri="{FF2B5EF4-FFF2-40B4-BE49-F238E27FC236}">
                <a16:creationId xmlns:a16="http://schemas.microsoft.com/office/drawing/2014/main" id="{B6D33A98-B618-3A24-01A0-5E2113C16B67}"/>
              </a:ext>
            </a:extLst>
          </p:cNvPr>
          <p:cNvSpPr/>
          <p:nvPr/>
        </p:nvSpPr>
        <p:spPr>
          <a:xfrm>
            <a:off x="3022447" y="4409002"/>
            <a:ext cx="3234812" cy="1561751"/>
          </a:xfrm>
          <a:prstGeom prst="roundRect">
            <a:avLst/>
          </a:prstGeom>
          <a:blipFill>
            <a:blip r:embed="rId5" cstate="email">
              <a:extLst>
                <a:ext uri="{28A0092B-C50C-407E-A947-70E740481C1C}">
                  <a14:useLocalDpi xmlns:a14="http://schemas.microsoft.com/office/drawing/2010/main"/>
                </a:ext>
              </a:extLst>
            </a:blip>
            <a:srcRect/>
            <a:stretch>
              <a:fillRect l="423"/>
            </a:stretch>
          </a:blipFill>
          <a:ln w="41275">
            <a:solidFill>
              <a:schemeClr val="bg2">
                <a:lumMod val="9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9" name="Rectángulo: esquinas redondeadas 18">
            <a:extLst>
              <a:ext uri="{FF2B5EF4-FFF2-40B4-BE49-F238E27FC236}">
                <a16:creationId xmlns:a16="http://schemas.microsoft.com/office/drawing/2014/main" id="{1FD0EF6C-EF04-BBF1-4E40-F1D533F195F2}"/>
              </a:ext>
            </a:extLst>
          </p:cNvPr>
          <p:cNvSpPr/>
          <p:nvPr/>
        </p:nvSpPr>
        <p:spPr>
          <a:xfrm>
            <a:off x="5934743" y="4409002"/>
            <a:ext cx="3234812" cy="1561751"/>
          </a:xfrm>
          <a:prstGeom prst="roundRect">
            <a:avLst/>
          </a:prstGeom>
          <a:blipFill>
            <a:blip r:embed="rId6" cstate="email">
              <a:extLst>
                <a:ext uri="{28A0092B-C50C-407E-A947-70E740481C1C}">
                  <a14:useLocalDpi xmlns:a14="http://schemas.microsoft.com/office/drawing/2010/main"/>
                </a:ext>
              </a:extLst>
            </a:blip>
            <a:srcRect/>
            <a:stretch>
              <a:fillRect/>
            </a:stretch>
          </a:blipFill>
          <a:ln w="41275">
            <a:solidFill>
              <a:srgbClr val="5DAEFF"/>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1" name="Rectángulo: esquinas redondeadas 20">
            <a:extLst>
              <a:ext uri="{FF2B5EF4-FFF2-40B4-BE49-F238E27FC236}">
                <a16:creationId xmlns:a16="http://schemas.microsoft.com/office/drawing/2014/main" id="{E0AEDE93-EE13-6358-07E3-265635E92858}"/>
              </a:ext>
            </a:extLst>
          </p:cNvPr>
          <p:cNvSpPr/>
          <p:nvPr/>
        </p:nvSpPr>
        <p:spPr>
          <a:xfrm>
            <a:off x="8847038" y="4395996"/>
            <a:ext cx="3234812" cy="1561751"/>
          </a:xfrm>
          <a:prstGeom prst="roundRect">
            <a:avLst/>
          </a:prstGeom>
          <a:blipFill>
            <a:blip r:embed="rId7" cstate="email">
              <a:extLst>
                <a:ext uri="{28A0092B-C50C-407E-A947-70E740481C1C}">
                  <a14:useLocalDpi xmlns:a14="http://schemas.microsoft.com/office/drawing/2010/main"/>
                </a:ext>
              </a:extLst>
            </a:blip>
            <a:srcRect/>
            <a:stretch>
              <a:fillRect/>
            </a:stretch>
          </a:blipFill>
          <a:ln w="41275">
            <a:solidFill>
              <a:schemeClr val="accent6">
                <a:lumMod val="40000"/>
                <a:lumOff val="6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3" name="Rectángulo: esquinas redondeadas 22">
            <a:extLst>
              <a:ext uri="{FF2B5EF4-FFF2-40B4-BE49-F238E27FC236}">
                <a16:creationId xmlns:a16="http://schemas.microsoft.com/office/drawing/2014/main" id="{FE69FC57-9C70-7BD2-7B47-FC2150E851E6}"/>
              </a:ext>
            </a:extLst>
          </p:cNvPr>
          <p:cNvSpPr/>
          <p:nvPr/>
        </p:nvSpPr>
        <p:spPr>
          <a:xfrm>
            <a:off x="110151" y="1600059"/>
            <a:ext cx="3234812" cy="1561751"/>
          </a:xfrm>
          <a:prstGeom prst="roundRect">
            <a:avLst/>
          </a:prstGeom>
          <a:blipFill>
            <a:blip r:embed="rId8" cstate="email">
              <a:extLst>
                <a:ext uri="{28A0092B-C50C-407E-A947-70E740481C1C}">
                  <a14:useLocalDpi xmlns:a14="http://schemas.microsoft.com/office/drawing/2010/main"/>
                </a:ext>
              </a:extLst>
            </a:blip>
            <a:srcRect/>
            <a:stretch>
              <a:fillRect r="366"/>
            </a:stretch>
          </a:blipFill>
          <a:ln w="41275">
            <a:solidFill>
              <a:schemeClr val="bg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4" name="Rectángulo: esquinas redondeadas 23">
            <a:extLst>
              <a:ext uri="{FF2B5EF4-FFF2-40B4-BE49-F238E27FC236}">
                <a16:creationId xmlns:a16="http://schemas.microsoft.com/office/drawing/2014/main" id="{87D05B97-AD04-D340-E421-308CB35BD045}"/>
              </a:ext>
            </a:extLst>
          </p:cNvPr>
          <p:cNvSpPr/>
          <p:nvPr/>
        </p:nvSpPr>
        <p:spPr>
          <a:xfrm>
            <a:off x="3022447" y="1613065"/>
            <a:ext cx="3234812" cy="1561751"/>
          </a:xfrm>
          <a:prstGeom prst="roundRect">
            <a:avLst/>
          </a:prstGeom>
          <a:blipFill>
            <a:blip r:embed="rId9" cstate="email">
              <a:extLst>
                <a:ext uri="{28A0092B-C50C-407E-A947-70E740481C1C}">
                  <a14:useLocalDpi xmlns:a14="http://schemas.microsoft.com/office/drawing/2010/main"/>
                </a:ext>
              </a:extLst>
            </a:blip>
            <a:srcRect/>
            <a:stretch>
              <a:fillRect/>
            </a:stretch>
          </a:blipFill>
          <a:ln w="41275">
            <a:solidFill>
              <a:schemeClr val="tx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5" name="Rectángulo: esquinas redondeadas 24">
            <a:extLst>
              <a:ext uri="{FF2B5EF4-FFF2-40B4-BE49-F238E27FC236}">
                <a16:creationId xmlns:a16="http://schemas.microsoft.com/office/drawing/2014/main" id="{ED6147F4-D0F8-5D3F-7D96-C2D5EEF4E95C}"/>
              </a:ext>
            </a:extLst>
          </p:cNvPr>
          <p:cNvSpPr/>
          <p:nvPr/>
        </p:nvSpPr>
        <p:spPr>
          <a:xfrm>
            <a:off x="5934743" y="1613065"/>
            <a:ext cx="3234812" cy="1561751"/>
          </a:xfrm>
          <a:prstGeom prst="roundRect">
            <a:avLst/>
          </a:prstGeom>
          <a:blipFill>
            <a:blip r:embed="rId10" cstate="print">
              <a:extLst>
                <a:ext uri="{28A0092B-C50C-407E-A947-70E740481C1C}">
                  <a14:useLocalDpi xmlns:a14="http://schemas.microsoft.com/office/drawing/2010/main"/>
                </a:ext>
              </a:extLst>
            </a:blip>
            <a:srcRect/>
            <a:stretch>
              <a:fillRect/>
            </a:stretch>
          </a:blipFill>
          <a:ln w="41275">
            <a:solidFill>
              <a:schemeClr val="accent5">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6" name="Rectángulo: esquinas redondeadas 25">
            <a:extLst>
              <a:ext uri="{FF2B5EF4-FFF2-40B4-BE49-F238E27FC236}">
                <a16:creationId xmlns:a16="http://schemas.microsoft.com/office/drawing/2014/main" id="{757DB5FE-B340-675F-97C6-85B13E329118}"/>
              </a:ext>
            </a:extLst>
          </p:cNvPr>
          <p:cNvSpPr/>
          <p:nvPr/>
        </p:nvSpPr>
        <p:spPr>
          <a:xfrm>
            <a:off x="8847038" y="1600059"/>
            <a:ext cx="3234812" cy="1561751"/>
          </a:xfrm>
          <a:prstGeom prst="roundRect">
            <a:avLst/>
          </a:prstGeom>
          <a:blipFill>
            <a:blip r:embed="rId11" cstate="email">
              <a:extLst>
                <a:ext uri="{28A0092B-C50C-407E-A947-70E740481C1C}">
                  <a14:useLocalDpi xmlns:a14="http://schemas.microsoft.com/office/drawing/2010/main"/>
                </a:ext>
              </a:extLst>
            </a:blip>
            <a:srcRect/>
            <a:stretch>
              <a:fillRect/>
            </a:stretch>
          </a:blipFill>
          <a:ln w="41275">
            <a:solidFill>
              <a:srgbClr val="29CEDB"/>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Tree>
    <p:extLst>
      <p:ext uri="{BB962C8B-B14F-4D97-AF65-F5344CB8AC3E}">
        <p14:creationId xmlns:p14="http://schemas.microsoft.com/office/powerpoint/2010/main" val="26997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7"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ppt_h/2"/>
                                          </p:val>
                                        </p:tav>
                                        <p:tav tm="100000">
                                          <p:val>
                                            <p:strVal val="#ppt_y"/>
                                          </p:val>
                                        </p:tav>
                                      </p:tavLst>
                                    </p:anim>
                                    <p:anim calcmode="lin" valueType="num">
                                      <p:cBhvr>
                                        <p:cTn id="32" dur="500" fill="hold"/>
                                        <p:tgtEl>
                                          <p:spTgt spid="10"/>
                                        </p:tgtEl>
                                        <p:attrNameLst>
                                          <p:attrName>ppt_w</p:attrName>
                                        </p:attrNameLst>
                                      </p:cBhvr>
                                      <p:tavLst>
                                        <p:tav tm="0">
                                          <p:val>
                                            <p:strVal val="#ppt_w"/>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7"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ppt_h/2"/>
                                          </p:val>
                                        </p:tav>
                                        <p:tav tm="100000">
                                          <p:val>
                                            <p:strVal val="#ppt_y"/>
                                          </p:val>
                                        </p:tav>
                                      </p:tavLst>
                                    </p:anim>
                                    <p:anim calcmode="lin" valueType="num">
                                      <p:cBhvr>
                                        <p:cTn id="45" dur="500" fill="hold"/>
                                        <p:tgtEl>
                                          <p:spTgt spid="12"/>
                                        </p:tgtEl>
                                        <p:attrNameLst>
                                          <p:attrName>ppt_w</p:attrName>
                                        </p:attrNameLst>
                                      </p:cBhvr>
                                      <p:tavLst>
                                        <p:tav tm="0">
                                          <p:val>
                                            <p:strVal val="#ppt_w"/>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7"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ppt_h/2"/>
                                          </p:val>
                                        </p:tav>
                                        <p:tav tm="100000">
                                          <p:val>
                                            <p:strVal val="#ppt_y"/>
                                          </p:val>
                                        </p:tav>
                                      </p:tavLst>
                                    </p:anim>
                                    <p:anim calcmode="lin" valueType="num">
                                      <p:cBhvr>
                                        <p:cTn id="58" dur="500" fill="hold"/>
                                        <p:tgtEl>
                                          <p:spTgt spid="14"/>
                                        </p:tgtEl>
                                        <p:attrNameLst>
                                          <p:attrName>ppt_w</p:attrName>
                                        </p:attrNameLst>
                                      </p:cBhvr>
                                      <p:tavLst>
                                        <p:tav tm="0">
                                          <p:val>
                                            <p:strVal val="#ppt_w"/>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17"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ppt_h/2"/>
                                          </p:val>
                                        </p:tav>
                                        <p:tav tm="100000">
                                          <p:val>
                                            <p:strVal val="#ppt_y"/>
                                          </p:val>
                                        </p:tav>
                                      </p:tavLst>
                                    </p:anim>
                                    <p:anim calcmode="lin" valueType="num">
                                      <p:cBhvr>
                                        <p:cTn id="71" dur="500" fill="hold"/>
                                        <p:tgtEl>
                                          <p:spTgt spid="16"/>
                                        </p:tgtEl>
                                        <p:attrNameLst>
                                          <p:attrName>ppt_w</p:attrName>
                                        </p:attrNameLst>
                                      </p:cBhvr>
                                      <p:tavLst>
                                        <p:tav tm="0">
                                          <p:val>
                                            <p:strVal val="#ppt_w"/>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100000">
                                          <p:val>
                                            <p:strVal val="#ppt_x"/>
                                          </p:val>
                                        </p:tav>
                                      </p:tavLst>
                                    </p:anim>
                                    <p:anim calcmode="lin" valueType="num">
                                      <p:cBhvr>
                                        <p:cTn id="83" dur="500" fill="hold"/>
                                        <p:tgtEl>
                                          <p:spTgt spid="18"/>
                                        </p:tgtEl>
                                        <p:attrNameLst>
                                          <p:attrName>ppt_y</p:attrName>
                                        </p:attrNameLst>
                                      </p:cBhvr>
                                      <p:tavLst>
                                        <p:tav tm="0">
                                          <p:val>
                                            <p:strVal val="#ppt_y-#ppt_h/2"/>
                                          </p:val>
                                        </p:tav>
                                        <p:tav tm="100000">
                                          <p:val>
                                            <p:strVal val="#ppt_y"/>
                                          </p:val>
                                        </p:tav>
                                      </p:tavLst>
                                    </p:anim>
                                    <p:anim calcmode="lin" valueType="num">
                                      <p:cBhvr>
                                        <p:cTn id="84" dur="500" fill="hold"/>
                                        <p:tgtEl>
                                          <p:spTgt spid="18"/>
                                        </p:tgtEl>
                                        <p:attrNameLst>
                                          <p:attrName>ppt_w</p:attrName>
                                        </p:attrNameLst>
                                      </p:cBhvr>
                                      <p:tavLst>
                                        <p:tav tm="0">
                                          <p:val>
                                            <p:strVal val="#ppt_w"/>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0-#ppt_w/2"/>
                                          </p:val>
                                        </p:tav>
                                        <p:tav tm="100000">
                                          <p:val>
                                            <p:strVal val="#ppt_x"/>
                                          </p:val>
                                        </p:tav>
                                      </p:tavLst>
                                    </p:anim>
                                    <p:anim calcmode="lin" valueType="num">
                                      <p:cBhvr additive="base">
                                        <p:cTn id="91" dur="500" fill="hold"/>
                                        <p:tgtEl>
                                          <p:spTgt spid="1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ppt_x</p:attrName>
                                        </p:attrNameLst>
                                      </p:cBhvr>
                                      <p:tavLst>
                                        <p:tav tm="0">
                                          <p:val>
                                            <p:strVal val="#ppt_x"/>
                                          </p:val>
                                        </p:tav>
                                        <p:tav tm="100000">
                                          <p:val>
                                            <p:strVal val="#ppt_x"/>
                                          </p:val>
                                        </p:tav>
                                      </p:tavLst>
                                    </p:anim>
                                    <p:anim calcmode="lin" valueType="num">
                                      <p:cBhvr>
                                        <p:cTn id="96" dur="500" fill="hold"/>
                                        <p:tgtEl>
                                          <p:spTgt spid="20"/>
                                        </p:tgtEl>
                                        <p:attrNameLst>
                                          <p:attrName>ppt_y</p:attrName>
                                        </p:attrNameLst>
                                      </p:cBhvr>
                                      <p:tavLst>
                                        <p:tav tm="0">
                                          <p:val>
                                            <p:strVal val="#ppt_y-#ppt_h/2"/>
                                          </p:val>
                                        </p:tav>
                                        <p:tav tm="100000">
                                          <p:val>
                                            <p:strVal val="#ppt_y"/>
                                          </p:val>
                                        </p:tav>
                                      </p:tavLst>
                                    </p:anim>
                                    <p:anim calcmode="lin" valueType="num">
                                      <p:cBhvr>
                                        <p:cTn id="97" dur="500" fill="hold"/>
                                        <p:tgtEl>
                                          <p:spTgt spid="20"/>
                                        </p:tgtEl>
                                        <p:attrNameLst>
                                          <p:attrName>ppt_w</p:attrName>
                                        </p:attrNameLst>
                                      </p:cBhvr>
                                      <p:tavLst>
                                        <p:tav tm="0">
                                          <p:val>
                                            <p:strVal val="#ppt_w"/>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17" presetClass="entr" presetSubtype="1"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ppt_x</p:attrName>
                                        </p:attrNameLst>
                                      </p:cBhvr>
                                      <p:tavLst>
                                        <p:tav tm="0">
                                          <p:val>
                                            <p:strVal val="#ppt_x"/>
                                          </p:val>
                                        </p:tav>
                                        <p:tav tm="100000">
                                          <p:val>
                                            <p:strVal val="#ppt_x"/>
                                          </p:val>
                                        </p:tav>
                                      </p:tavLst>
                                    </p:anim>
                                    <p:anim calcmode="lin" valueType="num">
                                      <p:cBhvr>
                                        <p:cTn id="109" dur="500" fill="hold"/>
                                        <p:tgtEl>
                                          <p:spTgt spid="22"/>
                                        </p:tgtEl>
                                        <p:attrNameLst>
                                          <p:attrName>ppt_y</p:attrName>
                                        </p:attrNameLst>
                                      </p:cBhvr>
                                      <p:tavLst>
                                        <p:tav tm="0">
                                          <p:val>
                                            <p:strVal val="#ppt_y-#ppt_h/2"/>
                                          </p:val>
                                        </p:tav>
                                        <p:tav tm="100000">
                                          <p:val>
                                            <p:strVal val="#ppt_y"/>
                                          </p:val>
                                        </p:tav>
                                      </p:tavLst>
                                    </p:anim>
                                    <p:anim calcmode="lin" valueType="num">
                                      <p:cBhvr>
                                        <p:cTn id="110" dur="500" fill="hold"/>
                                        <p:tgtEl>
                                          <p:spTgt spid="22"/>
                                        </p:tgtEl>
                                        <p:attrNameLst>
                                          <p:attrName>ppt_w</p:attrName>
                                        </p:attrNameLst>
                                      </p:cBhvr>
                                      <p:tavLst>
                                        <p:tav tm="0">
                                          <p:val>
                                            <p:strVal val="#ppt_w"/>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8" grpId="0" animBg="1"/>
      <p:bldP spid="10" grpId="0" animBg="1"/>
      <p:bldP spid="12" grpId="0" animBg="1"/>
      <p:bldP spid="14" grpId="0" animBg="1"/>
      <p:bldP spid="6" grpId="0"/>
      <p:bldP spid="15" grpId="0" animBg="1"/>
      <p:bldP spid="17" grpId="0" animBg="1"/>
      <p:bldP spid="19" grpId="0" animBg="1"/>
      <p:bldP spid="21"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4000"/>
          </a:schemeClr>
        </a:solidFill>
        <a:effectLst/>
      </p:bgPr>
    </p:bg>
    <p:spTree>
      <p:nvGrpSpPr>
        <p:cNvPr id="1" name="">
          <a:extLst>
            <a:ext uri="{FF2B5EF4-FFF2-40B4-BE49-F238E27FC236}">
              <a16:creationId xmlns:a16="http://schemas.microsoft.com/office/drawing/2014/main" id="{D5EBCA03-C5AE-FA70-8185-E4C1A76B42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4B297D4-1289-FF4A-AEF1-8E201ACCB9CE}"/>
              </a:ext>
            </a:extLst>
          </p:cNvPr>
          <p:cNvSpPr>
            <a:spLocks noGrp="1"/>
          </p:cNvSpPr>
          <p:nvPr>
            <p:ph type="title"/>
          </p:nvPr>
        </p:nvSpPr>
        <p:spPr>
          <a:xfrm>
            <a:off x="327803" y="2766218"/>
            <a:ext cx="11421373" cy="1325563"/>
          </a:xfrm>
        </p:spPr>
        <p:txBody>
          <a:bodyPr>
            <a:normAutofit fontScale="90000"/>
          </a:bodyPr>
          <a:lstStyle/>
          <a:p>
            <a:pPr algn="ctr">
              <a:buNone/>
            </a:pPr>
            <a:r>
              <a:rPr lang="ja-JP" altLang="en-US" sz="4000" b="1" dirty="0"/>
              <a:t>出エジプト記</a:t>
            </a:r>
            <a:r>
              <a:rPr lang="en-US" altLang="ja-JP" sz="4000" b="1" dirty="0"/>
              <a:t>14:13</a:t>
            </a:r>
            <a:r>
              <a:rPr lang="ja-JP" altLang="en-US" sz="4000" b="1" dirty="0"/>
              <a:t>～</a:t>
            </a:r>
            <a:r>
              <a:rPr lang="en-US" altLang="ja-JP" sz="4000" b="1" dirty="0"/>
              <a:t>31</a:t>
            </a:r>
            <a:r>
              <a:rPr lang="ja-JP" altLang="en-US" sz="4000" b="1" dirty="0"/>
              <a:t>を読んでください。</a:t>
            </a:r>
            <a:br>
              <a:rPr lang="en-US" altLang="ja-JP" b="1" dirty="0"/>
            </a:br>
            <a:br>
              <a:rPr lang="en-US" altLang="ja-JP" sz="1100" b="1" dirty="0"/>
            </a:br>
            <a:r>
              <a:rPr lang="en-US" altLang="ja-JP" sz="1800" b="0" i="0" dirty="0">
                <a:solidFill>
                  <a:srgbClr val="777A7B"/>
                </a:solidFill>
                <a:effectLst/>
                <a:latin typeface="+mn-ea"/>
                <a:ea typeface="+mn-ea"/>
              </a:rPr>
              <a:t>13</a:t>
            </a:r>
            <a:r>
              <a:rPr lang="ja-JP" altLang="en-US" sz="1800" b="0" i="0" dirty="0">
                <a:solidFill>
                  <a:srgbClr val="121212"/>
                </a:solidFill>
                <a:effectLst/>
                <a:latin typeface="+mn-ea"/>
                <a:ea typeface="+mn-ea"/>
              </a:rPr>
              <a:t>モーセは民に答えた。「恐れてはならない。落ち着いて、今日、あなたたちのために行われる主の救いを見なさい。　　あなたたちは今日、エジプト人を見ているが、もう二度と、永久に彼らを見ることはない。 </a:t>
            </a:r>
            <a:r>
              <a:rPr lang="en-US" altLang="ja-JP" sz="1800" b="0" i="0" dirty="0">
                <a:solidFill>
                  <a:srgbClr val="777A7B"/>
                </a:solidFill>
                <a:effectLst/>
                <a:latin typeface="+mn-ea"/>
                <a:ea typeface="+mn-ea"/>
              </a:rPr>
              <a:t>14</a:t>
            </a:r>
            <a:r>
              <a:rPr lang="ja-JP" altLang="en-US" sz="1800" b="0" i="0" dirty="0">
                <a:solidFill>
                  <a:srgbClr val="121212"/>
                </a:solidFill>
                <a:effectLst/>
                <a:latin typeface="+mn-ea"/>
                <a:ea typeface="+mn-ea"/>
              </a:rPr>
              <a:t>主があなたたちのために　　戦われる。あなたたちは静かにしていなさい。」</a:t>
            </a:r>
            <a:r>
              <a:rPr lang="en-US" altLang="ja-JP" sz="1800" b="0" i="0" dirty="0">
                <a:solidFill>
                  <a:srgbClr val="777A7B"/>
                </a:solidFill>
                <a:effectLst/>
                <a:latin typeface="+mn-ea"/>
                <a:ea typeface="+mn-ea"/>
              </a:rPr>
              <a:t>15</a:t>
            </a:r>
            <a:r>
              <a:rPr lang="ja-JP" altLang="en-US" sz="1800" b="0" i="0" dirty="0">
                <a:solidFill>
                  <a:srgbClr val="121212"/>
                </a:solidFill>
                <a:effectLst/>
                <a:latin typeface="+mn-ea"/>
                <a:ea typeface="+mn-ea"/>
              </a:rPr>
              <a:t>主はモーセに言われた。「なぜ、わたしに向かって叫ぶのか。　　　　イスラエルの人々に命じて出発させなさい。 </a:t>
            </a:r>
            <a:r>
              <a:rPr lang="en-US" altLang="ja-JP" sz="1800" b="0" i="0" dirty="0">
                <a:solidFill>
                  <a:srgbClr val="777A7B"/>
                </a:solidFill>
                <a:effectLst/>
                <a:latin typeface="+mn-ea"/>
                <a:ea typeface="+mn-ea"/>
              </a:rPr>
              <a:t>16</a:t>
            </a:r>
            <a:r>
              <a:rPr lang="ja-JP" altLang="en-US" sz="1800" b="0" i="0" dirty="0">
                <a:solidFill>
                  <a:srgbClr val="121212"/>
                </a:solidFill>
                <a:effectLst/>
                <a:latin typeface="+mn-ea"/>
                <a:ea typeface="+mn-ea"/>
              </a:rPr>
              <a:t>杖を高く上げ、手を海に向かって差し伸べて、海を二つに分けなさい。　　そうすれば、イスラエルの民は海の中の乾いた所を通ることができる。 </a:t>
            </a:r>
            <a:r>
              <a:rPr lang="en-US" altLang="ja-JP" sz="1800" b="0" i="0" dirty="0">
                <a:solidFill>
                  <a:srgbClr val="777A7B"/>
                </a:solidFill>
                <a:effectLst/>
                <a:latin typeface="+mn-ea"/>
                <a:ea typeface="+mn-ea"/>
              </a:rPr>
              <a:t>17</a:t>
            </a:r>
            <a:r>
              <a:rPr lang="ja-JP" altLang="en-US" sz="1800" b="0" i="0" dirty="0">
                <a:solidFill>
                  <a:srgbClr val="121212"/>
                </a:solidFill>
                <a:effectLst/>
                <a:latin typeface="+mn-ea"/>
                <a:ea typeface="+mn-ea"/>
              </a:rPr>
              <a:t>しかし、わたしはエジプト人の心をかたくなに　するから、彼らはお前たちの後を追って来る。そのとき、わたしはファラオとその全軍、戦車と騎兵を破って栄光を　　　現す。 </a:t>
            </a:r>
            <a:r>
              <a:rPr lang="en-US" altLang="ja-JP" sz="1800" b="0" i="0" dirty="0">
                <a:solidFill>
                  <a:srgbClr val="777A7B"/>
                </a:solidFill>
                <a:effectLst/>
                <a:latin typeface="+mn-ea"/>
                <a:ea typeface="+mn-ea"/>
              </a:rPr>
              <a:t>18</a:t>
            </a:r>
            <a:r>
              <a:rPr lang="ja-JP" altLang="en-US" sz="1800" b="0" i="0" dirty="0">
                <a:solidFill>
                  <a:srgbClr val="121212"/>
                </a:solidFill>
                <a:effectLst/>
                <a:latin typeface="+mn-ea"/>
                <a:ea typeface="+mn-ea"/>
              </a:rPr>
              <a:t>わたしがファラオとその戦車、騎兵を破って栄光を現すとき、エジプト人は、わたしが主であることを知るようになる。」</a:t>
            </a:r>
            <a:r>
              <a:rPr lang="en-US" altLang="ja-JP" sz="1800" b="0" i="0" dirty="0">
                <a:solidFill>
                  <a:srgbClr val="777A7B"/>
                </a:solidFill>
                <a:effectLst/>
                <a:latin typeface="+mn-ea"/>
                <a:ea typeface="+mn-ea"/>
              </a:rPr>
              <a:t>19</a:t>
            </a:r>
            <a:r>
              <a:rPr lang="ja-JP" altLang="en-US" sz="1800" b="0" i="0" dirty="0">
                <a:solidFill>
                  <a:srgbClr val="121212"/>
                </a:solidFill>
                <a:effectLst/>
                <a:latin typeface="+mn-ea"/>
                <a:ea typeface="+mn-ea"/>
              </a:rPr>
              <a:t>イスラエルの部隊に先立って進んでいた神の御使いは、移動して彼らの後ろを行き、彼らの前にあった雲の柱も移動して後ろに立ち、 </a:t>
            </a:r>
            <a:r>
              <a:rPr lang="en-US" altLang="ja-JP" sz="1800" b="0" i="0" dirty="0">
                <a:solidFill>
                  <a:srgbClr val="777A7B"/>
                </a:solidFill>
                <a:effectLst/>
                <a:latin typeface="+mn-ea"/>
                <a:ea typeface="+mn-ea"/>
              </a:rPr>
              <a:t>20</a:t>
            </a:r>
            <a:r>
              <a:rPr lang="ja-JP" altLang="en-US" sz="1800" b="0" i="0" dirty="0">
                <a:solidFill>
                  <a:srgbClr val="121212"/>
                </a:solidFill>
                <a:effectLst/>
                <a:latin typeface="+mn-ea"/>
                <a:ea typeface="+mn-ea"/>
              </a:rPr>
              <a:t>エジプトの陣とイスラエルの陣との間に入った。真っ黒な雲が立ちこめ、光が闇夜を貫いた。　　両軍は、一晩中、互いに近づくことはなかった。 </a:t>
            </a:r>
            <a:r>
              <a:rPr lang="en-US" altLang="ja-JP" sz="1800" b="0" i="0" dirty="0">
                <a:solidFill>
                  <a:srgbClr val="777A7B"/>
                </a:solidFill>
                <a:effectLst/>
                <a:latin typeface="+mn-ea"/>
                <a:ea typeface="+mn-ea"/>
              </a:rPr>
              <a:t>21</a:t>
            </a:r>
            <a:r>
              <a:rPr lang="ja-JP" altLang="en-US" sz="1800" b="0" i="0" dirty="0">
                <a:solidFill>
                  <a:srgbClr val="121212"/>
                </a:solidFill>
                <a:effectLst/>
                <a:latin typeface="+mn-ea"/>
                <a:ea typeface="+mn-ea"/>
              </a:rPr>
              <a:t>モーセが手を海に向かって差し伸べると、主は夜もすがら激しい東風をもって海を押し返されたので、海は乾いた地に変わり、水は分かれた。 </a:t>
            </a:r>
            <a:r>
              <a:rPr lang="en-US" altLang="ja-JP" sz="1800" b="0" i="0" dirty="0">
                <a:solidFill>
                  <a:srgbClr val="777A7B"/>
                </a:solidFill>
                <a:effectLst/>
                <a:latin typeface="+mn-ea"/>
                <a:ea typeface="+mn-ea"/>
              </a:rPr>
              <a:t>22</a:t>
            </a:r>
            <a:r>
              <a:rPr lang="ja-JP" altLang="en-US" sz="1800" b="0" i="0" dirty="0">
                <a:solidFill>
                  <a:srgbClr val="121212"/>
                </a:solidFill>
                <a:effectLst/>
                <a:latin typeface="+mn-ea"/>
                <a:ea typeface="+mn-ea"/>
              </a:rPr>
              <a:t>イスラエルの人々は海の中の乾いた所を進んで　行き、水は彼らの右と左に壁のようになった。 </a:t>
            </a:r>
            <a:r>
              <a:rPr lang="en-US" altLang="ja-JP" sz="1800" b="0" i="0" dirty="0">
                <a:solidFill>
                  <a:srgbClr val="777A7B"/>
                </a:solidFill>
                <a:effectLst/>
                <a:latin typeface="+mn-ea"/>
                <a:ea typeface="+mn-ea"/>
              </a:rPr>
              <a:t>23</a:t>
            </a:r>
            <a:r>
              <a:rPr lang="ja-JP" altLang="en-US" sz="1800" b="0" i="0" dirty="0">
                <a:solidFill>
                  <a:srgbClr val="121212"/>
                </a:solidFill>
                <a:effectLst/>
                <a:latin typeface="+mn-ea"/>
                <a:ea typeface="+mn-ea"/>
              </a:rPr>
              <a:t>エジプト軍は彼らを追い、ファラオの馬、戦車、騎兵がことごとく彼らに従って海の中に入って来た。 </a:t>
            </a:r>
            <a:r>
              <a:rPr lang="en-US" altLang="ja-JP" sz="1800" b="0" i="0" dirty="0">
                <a:solidFill>
                  <a:srgbClr val="777A7B"/>
                </a:solidFill>
                <a:effectLst/>
                <a:latin typeface="+mn-ea"/>
                <a:ea typeface="+mn-ea"/>
              </a:rPr>
              <a:t>24</a:t>
            </a:r>
            <a:r>
              <a:rPr lang="ja-JP" altLang="en-US" sz="1800" b="0" i="0" dirty="0">
                <a:solidFill>
                  <a:srgbClr val="121212"/>
                </a:solidFill>
                <a:effectLst/>
                <a:latin typeface="+mn-ea"/>
                <a:ea typeface="+mn-ea"/>
              </a:rPr>
              <a:t>朝の見張りのころ、主は火と雲の柱からエジプト軍を見下ろし、エジプト軍をかき　　　　乱された。 </a:t>
            </a:r>
            <a:r>
              <a:rPr lang="en-US" altLang="ja-JP" sz="1800" b="0" i="0" dirty="0">
                <a:solidFill>
                  <a:srgbClr val="777A7B"/>
                </a:solidFill>
                <a:effectLst/>
                <a:latin typeface="+mn-ea"/>
                <a:ea typeface="+mn-ea"/>
              </a:rPr>
              <a:t>25</a:t>
            </a:r>
            <a:r>
              <a:rPr lang="ja-JP" altLang="en-US" sz="1800" b="0" i="0" dirty="0">
                <a:solidFill>
                  <a:srgbClr val="121212"/>
                </a:solidFill>
                <a:effectLst/>
                <a:latin typeface="+mn-ea"/>
                <a:ea typeface="+mn-ea"/>
              </a:rPr>
              <a:t>戦車の車輪をはずし、進みにくくされた。エジプト人は言った。「イスラエルの前から退却しよう。主が　　彼らのためにエジプトと戦っておられる。」</a:t>
            </a:r>
            <a:r>
              <a:rPr lang="en-US" altLang="ja-JP" sz="1800" b="0" i="0" dirty="0">
                <a:solidFill>
                  <a:srgbClr val="777A7B"/>
                </a:solidFill>
                <a:effectLst/>
                <a:latin typeface="+mn-ea"/>
                <a:ea typeface="+mn-ea"/>
              </a:rPr>
              <a:t>26</a:t>
            </a:r>
            <a:r>
              <a:rPr lang="ja-JP" altLang="en-US" sz="1800" b="0" i="0" dirty="0">
                <a:solidFill>
                  <a:srgbClr val="121212"/>
                </a:solidFill>
                <a:effectLst/>
                <a:latin typeface="+mn-ea"/>
                <a:ea typeface="+mn-ea"/>
              </a:rPr>
              <a:t>主はモーセに言われた。「海に向かって手を差し伸べなさい。水が　　　　エジプト軍の上に、戦車、騎兵の上に流れ返るであろう。」 </a:t>
            </a:r>
            <a:r>
              <a:rPr lang="en-US" altLang="ja-JP" sz="1800" b="0" i="0" dirty="0">
                <a:solidFill>
                  <a:srgbClr val="777A7B"/>
                </a:solidFill>
                <a:effectLst/>
                <a:latin typeface="+mn-ea"/>
                <a:ea typeface="+mn-ea"/>
              </a:rPr>
              <a:t>27</a:t>
            </a:r>
            <a:r>
              <a:rPr lang="ja-JP" altLang="en-US" sz="1800" b="0" i="0" dirty="0">
                <a:solidFill>
                  <a:srgbClr val="121212"/>
                </a:solidFill>
                <a:effectLst/>
                <a:latin typeface="+mn-ea"/>
                <a:ea typeface="+mn-ea"/>
              </a:rPr>
              <a:t>モーセが手を海に向かって差し伸べると、夜が明ける前に　海は元の場所へ流れ返った。エジプト軍は水の流れに逆らって逃げたが、主は彼らを海の中に投げ込まれた。 </a:t>
            </a:r>
            <a:r>
              <a:rPr lang="en-US" altLang="ja-JP" sz="1800" b="0" i="0" dirty="0">
                <a:solidFill>
                  <a:srgbClr val="777A7B"/>
                </a:solidFill>
                <a:effectLst/>
                <a:latin typeface="+mn-ea"/>
                <a:ea typeface="+mn-ea"/>
              </a:rPr>
              <a:t>28</a:t>
            </a:r>
            <a:r>
              <a:rPr lang="ja-JP" altLang="en-US" sz="1800" b="0" i="0" dirty="0">
                <a:solidFill>
                  <a:srgbClr val="121212"/>
                </a:solidFill>
                <a:effectLst/>
                <a:latin typeface="+mn-ea"/>
                <a:ea typeface="+mn-ea"/>
              </a:rPr>
              <a:t>水は元に　戻り、戦車と騎兵、彼らの後を追って海に入ったファラオの全軍を覆い、一人も残らなかった。 </a:t>
            </a:r>
            <a:r>
              <a:rPr lang="en-US" altLang="ja-JP" sz="1800" b="0" i="0" dirty="0">
                <a:solidFill>
                  <a:srgbClr val="777A7B"/>
                </a:solidFill>
                <a:effectLst/>
                <a:latin typeface="+mn-ea"/>
                <a:ea typeface="+mn-ea"/>
              </a:rPr>
              <a:t>29</a:t>
            </a:r>
            <a:r>
              <a:rPr lang="ja-JP" altLang="en-US" sz="1800" b="0" i="0" dirty="0">
                <a:solidFill>
                  <a:srgbClr val="121212"/>
                </a:solidFill>
                <a:effectLst/>
                <a:latin typeface="+mn-ea"/>
                <a:ea typeface="+mn-ea"/>
              </a:rPr>
              <a:t>イスラエルの人々は　　海の中の乾いた所を進んだが、そのとき、水は彼らの右と左に壁となった。 </a:t>
            </a:r>
            <a:r>
              <a:rPr lang="en-US" altLang="ja-JP" sz="1800" b="0" i="0" dirty="0">
                <a:solidFill>
                  <a:srgbClr val="777A7B"/>
                </a:solidFill>
                <a:effectLst/>
                <a:latin typeface="+mn-ea"/>
                <a:ea typeface="+mn-ea"/>
              </a:rPr>
              <a:t>30</a:t>
            </a:r>
            <a:r>
              <a:rPr lang="ja-JP" altLang="en-US" sz="1800" b="0" i="0" dirty="0">
                <a:solidFill>
                  <a:srgbClr val="121212"/>
                </a:solidFill>
                <a:effectLst/>
                <a:latin typeface="+mn-ea"/>
                <a:ea typeface="+mn-ea"/>
              </a:rPr>
              <a:t>主はこうして、その日、イスラエルを　　　エジプト人の手から救われた。イスラエルはエジプト人が海辺で死んでいるのを見た。 </a:t>
            </a:r>
            <a:r>
              <a:rPr lang="en-US" altLang="ja-JP" sz="1800" b="0" i="0" dirty="0">
                <a:solidFill>
                  <a:srgbClr val="777A7B"/>
                </a:solidFill>
                <a:effectLst/>
                <a:latin typeface="+mn-ea"/>
                <a:ea typeface="+mn-ea"/>
              </a:rPr>
              <a:t>31</a:t>
            </a:r>
            <a:r>
              <a:rPr lang="ja-JP" altLang="en-US" sz="1800" b="0" i="0" dirty="0">
                <a:solidFill>
                  <a:srgbClr val="121212"/>
                </a:solidFill>
                <a:effectLst/>
                <a:latin typeface="+mn-ea"/>
                <a:ea typeface="+mn-ea"/>
              </a:rPr>
              <a:t>イスラエルは、主がエジプト人に行われた大いなる御業を見た。民は主を畏れ、主とその僕モーセを信じた。</a:t>
            </a:r>
            <a:br>
              <a:rPr lang="en-US" altLang="ja-JP" sz="1000" b="0" i="0" dirty="0">
                <a:solidFill>
                  <a:srgbClr val="121212"/>
                </a:solidFill>
                <a:effectLst/>
                <a:latin typeface="+mn-ea"/>
                <a:ea typeface="+mn-ea"/>
              </a:rPr>
            </a:br>
            <a:br>
              <a:rPr lang="en-US" altLang="ja-JP" sz="1000" b="1" dirty="0"/>
            </a:br>
            <a:r>
              <a:rPr lang="ja-JP" altLang="en-US" sz="4000" b="1" dirty="0"/>
              <a:t>イスラエルの子らの信仰の欠如にもかかわらず、</a:t>
            </a:r>
            <a:br>
              <a:rPr lang="en-US" altLang="ja-JP" sz="4000" b="1" dirty="0"/>
            </a:br>
            <a:r>
              <a:rPr lang="ja-JP" altLang="en-US" sz="4000" b="1" dirty="0"/>
              <a:t>神は彼らにどんなことをしてくださいましたか</a:t>
            </a:r>
            <a:r>
              <a:rPr lang="ja-JP" altLang="en-US" b="1" dirty="0"/>
              <a:t>。 </a:t>
            </a:r>
            <a:endParaRPr kumimoji="1" lang="ja-JP" altLang="en-US" b="1" dirty="0"/>
          </a:p>
        </p:txBody>
      </p:sp>
    </p:spTree>
    <p:extLst>
      <p:ext uri="{BB962C8B-B14F-4D97-AF65-F5344CB8AC3E}">
        <p14:creationId xmlns:p14="http://schemas.microsoft.com/office/powerpoint/2010/main" val="429453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E1FF"/>
            </a:gs>
            <a:gs pos="74000">
              <a:srgbClr val="0192FF"/>
            </a:gs>
            <a:gs pos="83000">
              <a:srgbClr val="008AF2"/>
            </a:gs>
            <a:gs pos="100000">
              <a:srgbClr val="0070C0"/>
            </a:gs>
          </a:gsLst>
          <a:lin ang="16200000" scaled="1"/>
          <a:tileRect/>
        </a:gra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DED623ED-FD85-547D-DFC8-3AA0F58AB7C0}"/>
              </a:ext>
            </a:extLst>
          </p:cNvPr>
          <p:cNvGrpSpPr/>
          <p:nvPr/>
        </p:nvGrpSpPr>
        <p:grpSpPr>
          <a:xfrm>
            <a:off x="438148" y="171450"/>
            <a:ext cx="11401427" cy="6572250"/>
            <a:chOff x="438148" y="171450"/>
            <a:chExt cx="11401427" cy="6572250"/>
          </a:xfrm>
          <a:blipFill dpi="0" rotWithShape="1">
            <a:blip r:embed="rId2"/>
            <a:srcRect/>
            <a:stretch>
              <a:fillRect r="-6000" b="-6000"/>
            </a:stretch>
          </a:blipFill>
          <a:effectLst>
            <a:outerShdw blurRad="50800" dist="38100" dir="2700000" algn="tl" rotWithShape="0">
              <a:prstClr val="black">
                <a:alpha val="40000"/>
              </a:prstClr>
            </a:outerShdw>
          </a:effectLst>
        </p:grpSpPr>
        <p:sp>
          <p:nvSpPr>
            <p:cNvPr id="2" name="Onda 1">
              <a:extLst>
                <a:ext uri="{FF2B5EF4-FFF2-40B4-BE49-F238E27FC236}">
                  <a16:creationId xmlns:a16="http://schemas.microsoft.com/office/drawing/2014/main" id="{C1378ED3-A80D-7663-85A5-525FAC61E87C}"/>
                </a:ext>
              </a:extLst>
            </p:cNvPr>
            <p:cNvSpPr/>
            <p:nvPr/>
          </p:nvSpPr>
          <p:spPr>
            <a:xfrm>
              <a:off x="9753600"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nda 2">
              <a:extLst>
                <a:ext uri="{FF2B5EF4-FFF2-40B4-BE49-F238E27FC236}">
                  <a16:creationId xmlns:a16="http://schemas.microsoft.com/office/drawing/2014/main" id="{69CB3B93-84A0-B099-7381-E0DC8D23316A}"/>
                </a:ext>
              </a:extLst>
            </p:cNvPr>
            <p:cNvSpPr/>
            <p:nvPr/>
          </p:nvSpPr>
          <p:spPr>
            <a:xfrm>
              <a:off x="9753600" y="17621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Onda 3">
              <a:extLst>
                <a:ext uri="{FF2B5EF4-FFF2-40B4-BE49-F238E27FC236}">
                  <a16:creationId xmlns:a16="http://schemas.microsoft.com/office/drawing/2014/main" id="{475B9FF8-0BB1-F51F-6C86-CAEB2791E8F5}"/>
                </a:ext>
              </a:extLst>
            </p:cNvPr>
            <p:cNvSpPr/>
            <p:nvPr/>
          </p:nvSpPr>
          <p:spPr>
            <a:xfrm>
              <a:off x="9753600"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nda 4">
              <a:extLst>
                <a:ext uri="{FF2B5EF4-FFF2-40B4-BE49-F238E27FC236}">
                  <a16:creationId xmlns:a16="http://schemas.microsoft.com/office/drawing/2014/main" id="{540321B2-89D4-770D-FD53-102A752AAFA6}"/>
                </a:ext>
              </a:extLst>
            </p:cNvPr>
            <p:cNvSpPr/>
            <p:nvPr/>
          </p:nvSpPr>
          <p:spPr>
            <a:xfrm>
              <a:off x="9753600"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nda 5">
              <a:extLst>
                <a:ext uri="{FF2B5EF4-FFF2-40B4-BE49-F238E27FC236}">
                  <a16:creationId xmlns:a16="http://schemas.microsoft.com/office/drawing/2014/main" id="{636DF1D6-1ED0-745D-2F91-DE9FAB2C13B4}"/>
                </a:ext>
              </a:extLst>
            </p:cNvPr>
            <p:cNvSpPr/>
            <p:nvPr/>
          </p:nvSpPr>
          <p:spPr>
            <a:xfrm>
              <a:off x="7424737"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nda 6">
              <a:extLst>
                <a:ext uri="{FF2B5EF4-FFF2-40B4-BE49-F238E27FC236}">
                  <a16:creationId xmlns:a16="http://schemas.microsoft.com/office/drawing/2014/main" id="{86702E72-9984-BB65-88D7-C45EC87AE4D0}"/>
                </a:ext>
              </a:extLst>
            </p:cNvPr>
            <p:cNvSpPr/>
            <p:nvPr/>
          </p:nvSpPr>
          <p:spPr>
            <a:xfrm>
              <a:off x="7424737"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Onda 7">
              <a:extLst>
                <a:ext uri="{FF2B5EF4-FFF2-40B4-BE49-F238E27FC236}">
                  <a16:creationId xmlns:a16="http://schemas.microsoft.com/office/drawing/2014/main" id="{B6D6520E-7C7D-2D47-D7C6-EDB9E65BB459}"/>
                </a:ext>
              </a:extLst>
            </p:cNvPr>
            <p:cNvSpPr/>
            <p:nvPr/>
          </p:nvSpPr>
          <p:spPr>
            <a:xfrm>
              <a:off x="7424737"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nda 8">
              <a:extLst>
                <a:ext uri="{FF2B5EF4-FFF2-40B4-BE49-F238E27FC236}">
                  <a16:creationId xmlns:a16="http://schemas.microsoft.com/office/drawing/2014/main" id="{414C2621-939D-44E9-6430-6A859D909F4C}"/>
                </a:ext>
              </a:extLst>
            </p:cNvPr>
            <p:cNvSpPr/>
            <p:nvPr/>
          </p:nvSpPr>
          <p:spPr>
            <a:xfrm>
              <a:off x="7424737"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nda 17">
              <a:extLst>
                <a:ext uri="{FF2B5EF4-FFF2-40B4-BE49-F238E27FC236}">
                  <a16:creationId xmlns:a16="http://schemas.microsoft.com/office/drawing/2014/main" id="{959E96CA-542D-2F14-2C2B-67212C43F44B}"/>
                </a:ext>
              </a:extLst>
            </p:cNvPr>
            <p:cNvSpPr/>
            <p:nvPr/>
          </p:nvSpPr>
          <p:spPr>
            <a:xfrm>
              <a:off x="5095874"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nda 18">
              <a:extLst>
                <a:ext uri="{FF2B5EF4-FFF2-40B4-BE49-F238E27FC236}">
                  <a16:creationId xmlns:a16="http://schemas.microsoft.com/office/drawing/2014/main" id="{75A76CDF-6138-ADEA-9398-4AB796765707}"/>
                </a:ext>
              </a:extLst>
            </p:cNvPr>
            <p:cNvSpPr/>
            <p:nvPr/>
          </p:nvSpPr>
          <p:spPr>
            <a:xfrm>
              <a:off x="5095874"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nda 19">
              <a:extLst>
                <a:ext uri="{FF2B5EF4-FFF2-40B4-BE49-F238E27FC236}">
                  <a16:creationId xmlns:a16="http://schemas.microsoft.com/office/drawing/2014/main" id="{B13C26BC-71A0-DC9E-6D3F-58C0C224E106}"/>
                </a:ext>
              </a:extLst>
            </p:cNvPr>
            <p:cNvSpPr/>
            <p:nvPr/>
          </p:nvSpPr>
          <p:spPr>
            <a:xfrm>
              <a:off x="5095874"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Onda 20">
              <a:extLst>
                <a:ext uri="{FF2B5EF4-FFF2-40B4-BE49-F238E27FC236}">
                  <a16:creationId xmlns:a16="http://schemas.microsoft.com/office/drawing/2014/main" id="{381C9F81-875B-E9DF-FF48-9EBCC61EB105}"/>
                </a:ext>
              </a:extLst>
            </p:cNvPr>
            <p:cNvSpPr/>
            <p:nvPr/>
          </p:nvSpPr>
          <p:spPr>
            <a:xfrm>
              <a:off x="5095874"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Onda 21">
              <a:extLst>
                <a:ext uri="{FF2B5EF4-FFF2-40B4-BE49-F238E27FC236}">
                  <a16:creationId xmlns:a16="http://schemas.microsoft.com/office/drawing/2014/main" id="{3214E82A-E782-CFEC-96CE-E2F688433334}"/>
                </a:ext>
              </a:extLst>
            </p:cNvPr>
            <p:cNvSpPr/>
            <p:nvPr/>
          </p:nvSpPr>
          <p:spPr>
            <a:xfrm>
              <a:off x="2767011"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nda 22">
              <a:extLst>
                <a:ext uri="{FF2B5EF4-FFF2-40B4-BE49-F238E27FC236}">
                  <a16:creationId xmlns:a16="http://schemas.microsoft.com/office/drawing/2014/main" id="{9E32DE0D-FC61-681D-832F-A7C4FE04A873}"/>
                </a:ext>
              </a:extLst>
            </p:cNvPr>
            <p:cNvSpPr/>
            <p:nvPr/>
          </p:nvSpPr>
          <p:spPr>
            <a:xfrm>
              <a:off x="2767011"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nda 23">
              <a:extLst>
                <a:ext uri="{FF2B5EF4-FFF2-40B4-BE49-F238E27FC236}">
                  <a16:creationId xmlns:a16="http://schemas.microsoft.com/office/drawing/2014/main" id="{3B4F5DEB-497D-1F6A-2FF8-8CDD04626D91}"/>
                </a:ext>
              </a:extLst>
            </p:cNvPr>
            <p:cNvSpPr/>
            <p:nvPr/>
          </p:nvSpPr>
          <p:spPr>
            <a:xfrm>
              <a:off x="438148"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nda 24">
              <a:extLst>
                <a:ext uri="{FF2B5EF4-FFF2-40B4-BE49-F238E27FC236}">
                  <a16:creationId xmlns:a16="http://schemas.microsoft.com/office/drawing/2014/main" id="{69B66E6F-B3DA-018F-A7BF-0016610B6112}"/>
                </a:ext>
              </a:extLst>
            </p:cNvPr>
            <p:cNvSpPr/>
            <p:nvPr/>
          </p:nvSpPr>
          <p:spPr>
            <a:xfrm>
              <a:off x="438148"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CuadroTexto 26">
            <a:extLst>
              <a:ext uri="{FF2B5EF4-FFF2-40B4-BE49-F238E27FC236}">
                <a16:creationId xmlns:a16="http://schemas.microsoft.com/office/drawing/2014/main" id="{0C821EE0-E6D8-ACC3-1FFD-A13CBCD3086F}"/>
              </a:ext>
            </a:extLst>
          </p:cNvPr>
          <p:cNvSpPr txBox="1"/>
          <p:nvPr/>
        </p:nvSpPr>
        <p:spPr>
          <a:xfrm>
            <a:off x="352425" y="3707353"/>
            <a:ext cx="4476973" cy="2729004"/>
          </a:xfrm>
          <a:prstGeom prst="rect">
            <a:avLst/>
          </a:prstGeom>
          <a:noFill/>
        </p:spPr>
        <p:txBody>
          <a:bodyPr wrap="square">
            <a:prstTxWarp prst="textWave1">
              <a:avLst/>
            </a:prstTxWarp>
            <a:spAutoFit/>
            <a:scene3d>
              <a:camera prst="orthographicFront"/>
              <a:lightRig rig="balanced" dir="t"/>
            </a:scene3d>
            <a:sp3d extrusionH="57150" contourW="25400">
              <a:bevelT w="69850" h="38100" prst="cross"/>
              <a:contourClr>
                <a:schemeClr val="accent4">
                  <a:lumMod val="60000"/>
                  <a:lumOff val="40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ja-JP" altLang="en-US" sz="5400" dirty="0">
                <a:solidFill>
                  <a:srgbClr val="BB4935"/>
                </a:solidFill>
              </a:rPr>
              <a:t>祝会</a:t>
            </a:r>
            <a:endParaRPr lang="en" sz="5400" dirty="0">
              <a:solidFill>
                <a:srgbClr val="BB4935"/>
              </a:solidFill>
            </a:endParaRPr>
          </a:p>
        </p:txBody>
      </p:sp>
    </p:spTree>
    <p:extLst>
      <p:ext uri="{BB962C8B-B14F-4D97-AF65-F5344CB8AC3E}">
        <p14:creationId xmlns:p14="http://schemas.microsoft.com/office/powerpoint/2010/main" val="3513301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26CD3D1-6BA8-4BB4-EDFC-5DF1E7A25E42}"/>
              </a:ext>
            </a:extLst>
          </p:cNvPr>
          <p:cNvSpPr>
            <a:spLocks noGrp="1" noRot="1" noMove="1" noResize="1" noEditPoints="1" noAdjustHandles="1" noChangeArrowheads="1" noChangeShapeType="1"/>
          </p:cNvSpPr>
          <p:nvPr/>
        </p:nvSpPr>
        <p:spPr>
          <a:xfrm>
            <a:off x="0" y="0"/>
            <a:ext cx="12192000" cy="1556653"/>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597731E-EC01-884C-BE6A-175ADC503619}"/>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モーセとミリアムの歌</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D99E1462-E09D-6924-EAFF-4857966B5BCE}"/>
              </a:ext>
            </a:extLst>
          </p:cNvPr>
          <p:cNvSpPr txBox="1"/>
          <p:nvPr/>
        </p:nvSpPr>
        <p:spPr>
          <a:xfrm>
            <a:off x="1492635" y="616487"/>
            <a:ext cx="9228322" cy="92333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b="1" dirty="0">
                <a:solidFill>
                  <a:schemeClr val="accent6">
                    <a:lumMod val="75000"/>
                  </a:schemeClr>
                </a:solidFill>
                <a:latin typeface="Comic Sans MS" panose="030F0702030302020204" pitchFamily="66" charset="0"/>
              </a:rPr>
              <a:t>彼らは、神の僕モーセの歌と小羊の歌とを歌って言った、「全能者にして主なる神よ。あなたのみわざは、大いなる、また驚くべきものであります。万民の王よ、あなたの道は正しく、かつ真実であります。</a:t>
            </a:r>
            <a:r>
              <a:rPr lang="en-US" altLang="ja-JP" sz="1400" b="1" dirty="0">
                <a:solidFill>
                  <a:schemeClr val="accent6">
                    <a:lumMod val="75000"/>
                  </a:schemeClr>
                </a:solidFill>
                <a:latin typeface="Comic Sans MS" panose="030F0702030302020204" pitchFamily="66" charset="0"/>
              </a:rPr>
              <a:t> </a:t>
            </a:r>
            <a:r>
              <a:rPr lang="ja-JP" altLang="en-US" sz="1400" b="1" dirty="0">
                <a:solidFill>
                  <a:schemeClr val="accent6">
                    <a:lumMod val="75000"/>
                  </a:schemeClr>
                </a:solidFill>
                <a:latin typeface="Comic Sans MS" panose="030F0702030302020204" pitchFamily="66" charset="0"/>
              </a:rPr>
              <a:t>（ヨハネの黙示録</a:t>
            </a:r>
            <a:r>
              <a:rPr lang="en-US" altLang="ja-JP" sz="1400" b="1" dirty="0">
                <a:solidFill>
                  <a:schemeClr val="accent6">
                    <a:lumMod val="75000"/>
                  </a:schemeClr>
                </a:solidFill>
                <a:latin typeface="Comic Sans MS" panose="030F0702030302020204" pitchFamily="66" charset="0"/>
              </a:rPr>
              <a:t>15:3</a:t>
            </a:r>
            <a:r>
              <a:rPr lang="ja-JP" altLang="en-US" sz="1400" b="1" dirty="0">
                <a:solidFill>
                  <a:schemeClr val="accent6">
                    <a:lumMod val="75000"/>
                  </a:schemeClr>
                </a:solidFill>
                <a:latin typeface="Comic Sans MS" panose="030F0702030302020204" pitchFamily="66" charset="0"/>
              </a:rPr>
              <a:t>）</a:t>
            </a:r>
            <a:r>
              <a:rPr lang="en-US" altLang="ja-JP" sz="1400" b="1" dirty="0">
                <a:solidFill>
                  <a:schemeClr val="accent6">
                    <a:lumMod val="75000"/>
                  </a:schemeClr>
                </a:solidFill>
                <a:latin typeface="Comic Sans MS" panose="030F0702030302020204" pitchFamily="66" charset="0"/>
              </a:rPr>
              <a:t> </a:t>
            </a:r>
            <a:endParaRPr lang="en" sz="14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1132989-0E19-6160-D82E-73BFD8D1F53F}"/>
              </a:ext>
            </a:extLst>
          </p:cNvPr>
          <p:cNvSpPr txBox="1"/>
          <p:nvPr/>
        </p:nvSpPr>
        <p:spPr>
          <a:xfrm>
            <a:off x="276225" y="1636657"/>
            <a:ext cx="5577923" cy="1323439"/>
          </a:xfrm>
          <a:prstGeom prst="rect">
            <a:avLst/>
          </a:prstGeom>
          <a:noFill/>
        </p:spPr>
        <p:txBody>
          <a:bodyPr wrap="square" rtlCol="0">
            <a:spAutoFit/>
          </a:bodyPr>
          <a:lstStyle/>
          <a:p>
            <a:pPr>
              <a:spcBef>
                <a:spcPts val="600"/>
              </a:spcBef>
            </a:pPr>
            <a:r>
              <a:rPr lang="ja-JP" altLang="en-US" sz="2000" b="1" dirty="0"/>
              <a:t>何が起こったかを見て、モーセはイスラエルを率いて賛美の歌を歌い、ミリアムは女性たちとともに聖歌隊でそれに応えました（出 </a:t>
            </a:r>
            <a:r>
              <a:rPr lang="en-US" altLang="ja-JP" sz="2000" b="1" dirty="0"/>
              <a:t>15:1</a:t>
            </a:r>
            <a:r>
              <a:rPr lang="ja-JP" altLang="en-US" sz="2000" b="1" dirty="0"/>
              <a:t>、</a:t>
            </a:r>
            <a:r>
              <a:rPr lang="en-US" altLang="ja-JP" sz="2000" b="1" dirty="0"/>
              <a:t>20-21</a:t>
            </a:r>
            <a:r>
              <a:rPr lang="ja-JP" altLang="en-US" sz="2000" b="1" dirty="0"/>
              <a:t>）。</a:t>
            </a:r>
            <a:endParaRPr lang="en" sz="2000" b="1" dirty="0"/>
          </a:p>
        </p:txBody>
      </p:sp>
      <p:pic>
        <p:nvPicPr>
          <p:cNvPr id="2" name="Imagen 1">
            <a:extLst>
              <a:ext uri="{FF2B5EF4-FFF2-40B4-BE49-F238E27FC236}">
                <a16:creationId xmlns:a16="http://schemas.microsoft.com/office/drawing/2014/main" id="{9AAAB814-2649-C882-1298-B337193918F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22853" y="1710813"/>
            <a:ext cx="5861957" cy="3078897"/>
          </a:xfrm>
          <a:prstGeom prst="rect">
            <a:avLst/>
          </a:prstGeom>
          <a:effectLst>
            <a:innerShdw blurRad="114300">
              <a:schemeClr val="accent3"/>
            </a:innerShdw>
          </a:effectLst>
        </p:spPr>
      </p:pic>
      <p:sp>
        <p:nvSpPr>
          <p:cNvPr id="7" name="CuadroTexto 6">
            <a:extLst>
              <a:ext uri="{FF2B5EF4-FFF2-40B4-BE49-F238E27FC236}">
                <a16:creationId xmlns:a16="http://schemas.microsoft.com/office/drawing/2014/main" id="{E3DCD460-CD46-91A7-59A4-B9096B09C778}"/>
              </a:ext>
            </a:extLst>
          </p:cNvPr>
          <p:cNvSpPr txBox="1"/>
          <p:nvPr/>
        </p:nvSpPr>
        <p:spPr>
          <a:xfrm>
            <a:off x="3923071" y="4943870"/>
            <a:ext cx="8268928" cy="707886"/>
          </a:xfrm>
          <a:prstGeom prst="rect">
            <a:avLst/>
          </a:prstGeom>
          <a:noFill/>
        </p:spPr>
        <p:txBody>
          <a:bodyPr wrap="square">
            <a:spAutoFit/>
          </a:bodyPr>
          <a:lstStyle/>
          <a:p>
            <a:pPr>
              <a:spcBef>
                <a:spcPts val="600"/>
              </a:spcBef>
            </a:pPr>
            <a:r>
              <a:rPr lang="ja-JP" altLang="en-US" sz="2000" b="1" dirty="0"/>
              <a:t>さらに、神がまだなさろうとしていることが告げられる： 「あなたは彼らを導いて、／あなたの嗣業の山に植えられる。」（出</a:t>
            </a:r>
            <a:r>
              <a:rPr lang="en-US" altLang="ja-JP" sz="2000" b="1" dirty="0"/>
              <a:t>15:17</a:t>
            </a:r>
            <a:r>
              <a:rPr lang="ja-JP" altLang="en-US" sz="2000" b="1" dirty="0"/>
              <a:t>）。</a:t>
            </a:r>
            <a:endParaRPr lang="en" sz="2000" b="1" dirty="0"/>
          </a:p>
        </p:txBody>
      </p:sp>
      <p:pic>
        <p:nvPicPr>
          <p:cNvPr id="9" name="Imagen 8" descr="Imagen que contiene interior, tabla, ventana, edificio&#10;&#10;El contenido generado por IA puede ser incorrecto.">
            <a:extLst>
              <a:ext uri="{FF2B5EF4-FFF2-40B4-BE49-F238E27FC236}">
                <a16:creationId xmlns:a16="http://schemas.microsoft.com/office/drawing/2014/main" id="{953DAB46-B56E-8B7B-0253-48E7726E42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71451" y="4842064"/>
            <a:ext cx="3646846" cy="1912697"/>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descr="Dibujo de una persona&#10;&#10;El contenido generado por IA puede ser incorrecto.">
            <a:extLst>
              <a:ext uri="{FF2B5EF4-FFF2-40B4-BE49-F238E27FC236}">
                <a16:creationId xmlns:a16="http://schemas.microsoft.com/office/drawing/2014/main" id="{CFB3A006-36A9-2351-2661-5B93E8E6D0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14185" y="121701"/>
            <a:ext cx="1242667" cy="1344276"/>
          </a:xfrm>
          <a:prstGeom prst="rect">
            <a:avLst/>
          </a:prstGeom>
          <a:ln w="19050">
            <a:solidFill>
              <a:schemeClr val="tx1"/>
            </a:solidFill>
          </a:ln>
        </p:spPr>
      </p:pic>
      <p:pic>
        <p:nvPicPr>
          <p:cNvPr id="12" name="Imagen 11" descr="Patrón de fondo&#10;&#10;El contenido generado por IA puede ser incorrecto.">
            <a:extLst>
              <a:ext uri="{FF2B5EF4-FFF2-40B4-BE49-F238E27FC236}">
                <a16:creationId xmlns:a16="http://schemas.microsoft.com/office/drawing/2014/main" id="{B26CC097-3C96-3A8E-9607-765E2DBB1E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835145" y="121700"/>
            <a:ext cx="1242667" cy="1344276"/>
          </a:xfrm>
          <a:prstGeom prst="rect">
            <a:avLst/>
          </a:prstGeom>
          <a:ln w="19050">
            <a:solidFill>
              <a:schemeClr val="tx1"/>
            </a:solidFill>
          </a:ln>
        </p:spPr>
      </p:pic>
      <p:sp>
        <p:nvSpPr>
          <p:cNvPr id="8" name="CuadroTexto 7">
            <a:extLst>
              <a:ext uri="{FF2B5EF4-FFF2-40B4-BE49-F238E27FC236}">
                <a16:creationId xmlns:a16="http://schemas.microsoft.com/office/drawing/2014/main" id="{D91FA766-A74B-9296-386C-52B3BD33187F}"/>
              </a:ext>
            </a:extLst>
          </p:cNvPr>
          <p:cNvSpPr txBox="1"/>
          <p:nvPr/>
        </p:nvSpPr>
        <p:spPr>
          <a:xfrm>
            <a:off x="268908" y="2983914"/>
            <a:ext cx="5819775" cy="1631216"/>
          </a:xfrm>
          <a:prstGeom prst="rect">
            <a:avLst/>
          </a:prstGeom>
          <a:noFill/>
        </p:spPr>
        <p:txBody>
          <a:bodyPr wrap="square">
            <a:spAutoFit/>
          </a:bodyPr>
          <a:lstStyle/>
          <a:p>
            <a:pPr>
              <a:spcBef>
                <a:spcPts val="600"/>
              </a:spcBef>
            </a:pPr>
            <a:r>
              <a:rPr lang="ja-JP" altLang="en-US" sz="2000" b="1" dirty="0"/>
              <a:t>この歌では、イスラエルの行いについては何も触れられていません。敵を滅ぼされた神を賛美するだけでなく（出</a:t>
            </a:r>
            <a:r>
              <a:rPr lang="en-US" altLang="ja-JP" sz="2000" b="1" dirty="0"/>
              <a:t>15:6</a:t>
            </a:r>
            <a:r>
              <a:rPr lang="ja-JP" altLang="en-US" sz="2000" b="1" dirty="0"/>
              <a:t>）、その働きを称賛しています（出</a:t>
            </a:r>
            <a:r>
              <a:rPr lang="en-US" altLang="ja-JP" sz="2000" b="1" dirty="0"/>
              <a:t>15:11</a:t>
            </a:r>
            <a:r>
              <a:rPr lang="ja-JP" altLang="en-US" sz="2000" b="1" dirty="0"/>
              <a:t>）。そして、この出来事を聞いた人々の反応が告げられています（出</a:t>
            </a:r>
            <a:r>
              <a:rPr lang="en-US" altLang="ja-JP" sz="2000" b="1" dirty="0"/>
              <a:t>15:14</a:t>
            </a:r>
            <a:r>
              <a:rPr lang="ja-JP" altLang="en-US" sz="2000" b="1" dirty="0"/>
              <a:t>）。</a:t>
            </a:r>
            <a:endParaRPr lang="en" sz="2000" b="1" dirty="0"/>
          </a:p>
        </p:txBody>
      </p:sp>
      <p:sp>
        <p:nvSpPr>
          <p:cNvPr id="14" name="CuadroTexto 13">
            <a:extLst>
              <a:ext uri="{FF2B5EF4-FFF2-40B4-BE49-F238E27FC236}">
                <a16:creationId xmlns:a16="http://schemas.microsoft.com/office/drawing/2014/main" id="{EF5FEE78-3177-0B47-98C9-DC9844335134}"/>
              </a:ext>
            </a:extLst>
          </p:cNvPr>
          <p:cNvSpPr txBox="1"/>
          <p:nvPr/>
        </p:nvSpPr>
        <p:spPr>
          <a:xfrm>
            <a:off x="3923071" y="5798412"/>
            <a:ext cx="8268928" cy="1015663"/>
          </a:xfrm>
          <a:prstGeom prst="rect">
            <a:avLst/>
          </a:prstGeom>
          <a:noFill/>
        </p:spPr>
        <p:txBody>
          <a:bodyPr wrap="square">
            <a:spAutoFit/>
          </a:bodyPr>
          <a:lstStyle/>
          <a:p>
            <a:pPr>
              <a:spcBef>
                <a:spcPts val="600"/>
              </a:spcBef>
            </a:pPr>
            <a:r>
              <a:rPr lang="ja-JP" altLang="en-US" sz="2000" b="1" dirty="0"/>
              <a:t>神の裁きが現れ、悪と抑圧が根絶されたとき、諸国の贖われた者たちは、モーセと小羊の歌を歌いながら、それらの正しい裁きについて神を賛美します（黙</a:t>
            </a:r>
            <a:r>
              <a:rPr lang="en-US" altLang="ja-JP" sz="2000" b="1" dirty="0"/>
              <a:t>15:3</a:t>
            </a:r>
            <a:r>
              <a:rPr lang="ja-JP" altLang="en-US" sz="2000" b="1" dirty="0"/>
              <a:t>）。</a:t>
            </a:r>
          </a:p>
        </p:txBody>
      </p:sp>
    </p:spTree>
    <p:extLst>
      <p:ext uri="{BB962C8B-B14F-4D97-AF65-F5344CB8AC3E}">
        <p14:creationId xmlns:p14="http://schemas.microsoft.com/office/powerpoint/2010/main" val="22853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plus(in)">
                                      <p:cBhvr>
                                        <p:cTn id="39" dur="750"/>
                                        <p:tgtEl>
                                          <p:spTgt spid="2"/>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D6EAC7A-5EF9-74C9-DF5B-55D4CD7ECD1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DE4F39-0965-DCBC-DF2D-E990569CCD0A}"/>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イマヌエル・カントは、</a:t>
            </a:r>
            <a:br>
              <a:rPr lang="en-US" altLang="ja-JP" b="1" dirty="0"/>
            </a:br>
            <a:r>
              <a:rPr lang="ja-JP" altLang="en-US" b="1" dirty="0"/>
              <a:t>もし神が正義であるならば、</a:t>
            </a:r>
            <a:br>
              <a:rPr lang="en-US" altLang="ja-JP" b="1" dirty="0"/>
            </a:br>
            <a:r>
              <a:rPr lang="ja-JP" altLang="en-US" b="1" dirty="0"/>
              <a:t>何らかの来世が存在するはずだと 言いました。なぜこの言葉は真実なのでしょうか。</a:t>
            </a:r>
            <a:br>
              <a:rPr lang="en-US" altLang="ja-JP" b="1" dirty="0"/>
            </a:br>
            <a:r>
              <a:rPr lang="ja-JP" altLang="en-US" b="1" dirty="0"/>
              <a:t>私たちはどうすれば、</a:t>
            </a:r>
            <a:br>
              <a:rPr lang="en-US" altLang="ja-JP" b="1" dirty="0"/>
            </a:br>
            <a:r>
              <a:rPr lang="ja-JP" altLang="en-US" b="1" dirty="0"/>
              <a:t>この世に長 い間欠けていた正義が</a:t>
            </a:r>
            <a:br>
              <a:rPr lang="en-US" altLang="ja-JP" b="1" dirty="0"/>
            </a:br>
            <a:r>
              <a:rPr lang="ja-JP" altLang="en-US" b="1" dirty="0"/>
              <a:t>いつか実現すると信じることが</a:t>
            </a:r>
            <a:br>
              <a:rPr lang="en-US" altLang="ja-JP" b="1" dirty="0"/>
            </a:br>
            <a:r>
              <a:rPr lang="ja-JP" altLang="en-US" b="1" dirty="0"/>
              <a:t>できるのでしょうか。</a:t>
            </a:r>
            <a:br>
              <a:rPr lang="en-US" altLang="ja-JP" b="1" dirty="0"/>
            </a:br>
            <a:r>
              <a:rPr lang="ja-JP" altLang="en-US" b="1" dirty="0"/>
              <a:t>その希望からどのように</a:t>
            </a:r>
            <a:br>
              <a:rPr lang="en-US" altLang="ja-JP" b="1" dirty="0"/>
            </a:br>
            <a:r>
              <a:rPr lang="ja-JP" altLang="en-US" b="1" dirty="0"/>
              <a:t>慰めを得ることができるでしょうか。 </a:t>
            </a:r>
            <a:endParaRPr kumimoji="1" lang="ja-JP" altLang="en-US" b="1" dirty="0"/>
          </a:p>
        </p:txBody>
      </p:sp>
    </p:spTree>
    <p:extLst>
      <p:ext uri="{BB962C8B-B14F-4D97-AF65-F5344CB8AC3E}">
        <p14:creationId xmlns:p14="http://schemas.microsoft.com/office/powerpoint/2010/main" val="365016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1EAF9E-162E-3B2C-A4FA-CFB0EE54B6D8}"/>
              </a:ext>
            </a:extLst>
          </p:cNvPr>
          <p:cNvSpPr txBox="1"/>
          <p:nvPr/>
        </p:nvSpPr>
        <p:spPr>
          <a:xfrm>
            <a:off x="565354" y="1277142"/>
            <a:ext cx="11061291" cy="3970318"/>
          </a:xfrm>
          <a:prstGeom prst="rect">
            <a:avLst/>
          </a:prstGeom>
          <a:noFill/>
        </p:spPr>
        <p:txBody>
          <a:bodyPr wrap="square">
            <a:spAutoFit/>
          </a:bodyPr>
          <a:lstStyle/>
          <a:p>
            <a:pPr>
              <a:spcBef>
                <a:spcPts val="600"/>
              </a:spcBef>
            </a:pPr>
            <a:r>
              <a:rPr lang="ja-JP" altLang="en-US" sz="2800" b="1" dirty="0">
                <a:latin typeface="Constantia" panose="02030602050306030303" pitchFamily="18" charset="0"/>
              </a:rPr>
              <a:t>「私たちの魂を罪の束縛から解き放つにあたり、神は私たちのために、紅海でのヘブル人よりも偉大な救いを成し遂げてくださった。ヘブライ人の群れのように、私たちも、主の 「人の子らに対する　すばらしい御業 」を、心と魂と声をもって賛美しなければならない。神の大いなる慈しみに思いを馳せ、神のささやかな賜物にも思いを馳せない者は、喜びの帯を締め、主に向かって心の中で旋律を　　奏でる。私たちが神の御手から受ける日々の祝福、そして何よりも、私たちの手の届くところに幸福と天国をもたらすイエスの死は、　絶え間ない感謝のテーマであるべきだ。」</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7E93CBD3-B429-FE2C-6536-6A94EC990C19}"/>
              </a:ext>
            </a:extLst>
          </p:cNvPr>
          <p:cNvSpPr txBox="1"/>
          <p:nvPr/>
        </p:nvSpPr>
        <p:spPr>
          <a:xfrm>
            <a:off x="6380586" y="5529565"/>
            <a:ext cx="4940713" cy="338554"/>
          </a:xfrm>
          <a:prstGeom prst="rect">
            <a:avLst/>
          </a:prstGeom>
          <a:noFill/>
        </p:spPr>
        <p:txBody>
          <a:bodyPr wrap="none" rtlCol="0">
            <a:spAutoFit/>
          </a:bodyPr>
          <a:lstStyle/>
          <a:p>
            <a:pPr algn="r"/>
            <a:r>
              <a:rPr lang="en" sz="1600" b="1" dirty="0"/>
              <a:t>EGW (Conflict and Courage, March 28)</a:t>
            </a:r>
            <a:r>
              <a:rPr lang="ja-JP" altLang="en-US" sz="1600" b="1" dirty="0"/>
              <a:t>（非公式訳）</a:t>
            </a:r>
            <a:endParaRPr lang="en" sz="1600" b="1" dirty="0"/>
          </a:p>
        </p:txBody>
      </p:sp>
    </p:spTree>
    <p:extLst>
      <p:ext uri="{BB962C8B-B14F-4D97-AF65-F5344CB8AC3E}">
        <p14:creationId xmlns:p14="http://schemas.microsoft.com/office/powerpoint/2010/main" val="18743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grupo de personas en una playa&#10;&#10;El contenido generado por IA puede ser incorrecto.">
            <a:extLst>
              <a:ext uri="{FF2B5EF4-FFF2-40B4-BE49-F238E27FC236}">
                <a16:creationId xmlns:a16="http://schemas.microsoft.com/office/drawing/2014/main" id="{16C4B561-53AE-8A86-6C7D-7F931AE261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3903ECB-7DE1-FC84-F0F2-D00206D9F053}"/>
              </a:ext>
            </a:extLst>
          </p:cNvPr>
          <p:cNvSpPr txBox="1"/>
          <p:nvPr/>
        </p:nvSpPr>
        <p:spPr>
          <a:xfrm>
            <a:off x="1" y="99017"/>
            <a:ext cx="10913164" cy="1846659"/>
          </a:xfrm>
          <a:prstGeom prst="rect">
            <a:avLst/>
          </a:prstGeom>
          <a:noFill/>
        </p:spPr>
        <p:txBody>
          <a:bodyPr wrap="square">
            <a:spAutoFit/>
          </a:bodyPr>
          <a:lstStyle/>
          <a:p>
            <a:pPr lvl="0" algn="ctr">
              <a:defRPr/>
            </a:pPr>
            <a:r>
              <a:rPr lang="ja-JP" altLang="en-US"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mn-ea"/>
              </a:rPr>
              <a:t>「あなたがたは恐れてはならない。かたく立って、主がきょう、あなたがたのためになされる救を見なさい。きょう、あなたがたはエジプトびとを見るが、もはや永久に、二度と彼らを見ないであろう。</a:t>
            </a:r>
          </a:p>
          <a:p>
            <a:pPr lvl="0" algn="ctr">
              <a:defRPr/>
            </a:pPr>
            <a:r>
              <a:rPr lang="ja-JP" altLang="en-US"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mn-ea"/>
              </a:rPr>
              <a:t>主があなたがたのために戦われるから、あなたがたは黙していなさい」。</a:t>
            </a:r>
            <a:endParaRPr lang="es-ES" altLang="ja-JP" sz="24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mn-ea"/>
            </a:endParaRPr>
          </a:p>
          <a:p>
            <a:pPr lvl="0" algn="ctr">
              <a:defRPr/>
            </a:pPr>
            <a:r>
              <a:rPr kumimoji="0" lang="ja-JP" altLang="en-U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出エジプト記</a:t>
            </a:r>
            <a:r>
              <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14:13, 14, </a:t>
            </a:r>
            <a:r>
              <a:rPr kumimoji="0" lang="ja-JP" altLang="en-U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口語訳</a:t>
            </a:r>
            <a:endPar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358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grupo de personas en una playa&#10;&#10;El contenido generado por IA puede ser incorrecto.">
            <a:extLst>
              <a:ext uri="{FF2B5EF4-FFF2-40B4-BE49-F238E27FC236}">
                <a16:creationId xmlns:a16="http://schemas.microsoft.com/office/drawing/2014/main" id="{16C4B561-53AE-8A86-6C7D-7F931AE261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3903ECB-7DE1-FC84-F0F2-D00206D9F053}"/>
              </a:ext>
            </a:extLst>
          </p:cNvPr>
          <p:cNvSpPr txBox="1"/>
          <p:nvPr/>
        </p:nvSpPr>
        <p:spPr>
          <a:xfrm>
            <a:off x="1" y="99017"/>
            <a:ext cx="10913164" cy="1785104"/>
          </a:xfrm>
          <a:prstGeom prst="rect">
            <a:avLst/>
          </a:prstGeom>
          <a:noFill/>
        </p:spPr>
        <p:txBody>
          <a:bodyPr wrap="square">
            <a:spAutoFit/>
          </a:bodyPr>
          <a:lstStyle/>
          <a:p>
            <a:pPr lvl="0" algn="ctr">
              <a:defRPr/>
            </a:pPr>
            <a:r>
              <a:rPr lang="ja-JP" altLang="en-US" sz="23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mn-ea"/>
              </a:rPr>
              <a:t>「恐れてはならない。落ち着いて、今日、あなたたちのために行われる主の救を見なさい。あなたたちは今日、エジプト人を見ているが、もう二度と、永久に　彼らを見ることはない。</a:t>
            </a:r>
          </a:p>
          <a:p>
            <a:pPr lvl="0" algn="ctr">
              <a:defRPr/>
            </a:pPr>
            <a:r>
              <a:rPr lang="ja-JP" altLang="en-US" sz="23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mn-ea"/>
              </a:rPr>
              <a:t> 主があなたたちのために戦われる。あなたたちは静かにしていなさい」。</a:t>
            </a:r>
            <a:endParaRPr lang="es-ES" altLang="ja-JP" sz="2300" b="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mn-ea"/>
            </a:endParaRPr>
          </a:p>
          <a:p>
            <a:pPr lvl="0" algn="ctr">
              <a:defRPr/>
            </a:pPr>
            <a:r>
              <a:rPr kumimoji="0" lang="ja-JP" altLang="en-U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出エジプト記</a:t>
            </a:r>
            <a:r>
              <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 14:13, 14, </a:t>
            </a:r>
            <a:r>
              <a:rPr kumimoji="0" lang="ja-JP" altLang="en-U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rPr>
              <a:t>新共同訳聖書</a:t>
            </a:r>
            <a:endParaRPr kumimoji="0" lang="es-ES" sz="1800" b="1" i="0"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459344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936AAC3-4B24-CB58-81FB-79A444E6835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6EF29AF-08BA-3EF8-DDD1-0985ECE3406C}"/>
              </a:ext>
            </a:extLst>
          </p:cNvPr>
          <p:cNvSpPr txBox="1"/>
          <p:nvPr/>
        </p:nvSpPr>
        <p:spPr>
          <a:xfrm>
            <a:off x="5204027" y="3609975"/>
            <a:ext cx="6981825" cy="309315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913031"/>
                </a:solidFill>
              </a:rPr>
              <a:t>エジプトからの脱出</a:t>
            </a:r>
            <a:r>
              <a:rPr lang="en" sz="2000" b="1" dirty="0">
                <a:solidFill>
                  <a:srgbClr val="913031"/>
                </a:solidFill>
              </a:rPr>
              <a:t>:</a:t>
            </a:r>
          </a:p>
          <a:p>
            <a:pPr lvl="1">
              <a:spcBef>
                <a:spcPts val="600"/>
              </a:spcBef>
            </a:pPr>
            <a:r>
              <a:rPr lang="ja-JP" altLang="en-US" sz="2000" b="1" dirty="0"/>
              <a:t>「行って、主に仕えるがよい」</a:t>
            </a:r>
            <a:r>
              <a:rPr lang="en" sz="2000" b="1" dirty="0"/>
              <a:t>(</a:t>
            </a:r>
            <a:r>
              <a:rPr lang="ja-JP" altLang="en-US" sz="2000" b="1" dirty="0"/>
              <a:t>出</a:t>
            </a:r>
            <a:r>
              <a:rPr lang="en" sz="2000" b="1" dirty="0"/>
              <a:t> 12:31-36)</a:t>
            </a:r>
          </a:p>
          <a:p>
            <a:pPr lvl="1">
              <a:spcBef>
                <a:spcPts val="600"/>
              </a:spcBef>
            </a:pPr>
            <a:r>
              <a:rPr lang="ja-JP" altLang="en-US" sz="2000" b="1" dirty="0"/>
              <a:t>初子の奉献　</a:t>
            </a:r>
            <a:r>
              <a:rPr lang="en" sz="2000" b="1" dirty="0"/>
              <a:t>(</a:t>
            </a:r>
            <a:r>
              <a:rPr lang="ja-JP" altLang="en-US" sz="2000" b="1" dirty="0"/>
              <a:t>出</a:t>
            </a:r>
            <a:r>
              <a:rPr lang="en" sz="2000" b="1" dirty="0"/>
              <a:t> 13:1-16)</a:t>
            </a:r>
          </a:p>
          <a:p>
            <a:pPr>
              <a:spcBef>
                <a:spcPts val="600"/>
              </a:spcBef>
            </a:pPr>
            <a:r>
              <a:rPr lang="ja-JP" altLang="en-US" sz="2000" b="1" dirty="0">
                <a:solidFill>
                  <a:srgbClr val="6E3290"/>
                </a:solidFill>
              </a:rPr>
              <a:t>紅海を渡る</a:t>
            </a:r>
            <a:r>
              <a:rPr lang="en" sz="2000" b="1" dirty="0">
                <a:solidFill>
                  <a:srgbClr val="6E3290"/>
                </a:solidFill>
              </a:rPr>
              <a:t>:</a:t>
            </a:r>
          </a:p>
          <a:p>
            <a:pPr lvl="1">
              <a:spcBef>
                <a:spcPts val="600"/>
              </a:spcBef>
            </a:pPr>
            <a:r>
              <a:rPr lang="ja-JP" altLang="en-US" sz="2000" b="1" dirty="0"/>
              <a:t>葦の海を渡る　</a:t>
            </a:r>
            <a:r>
              <a:rPr lang="en" sz="2000" b="1" dirty="0"/>
              <a:t>(</a:t>
            </a:r>
            <a:r>
              <a:rPr lang="ja-JP" altLang="en-US" sz="2000" b="1" dirty="0"/>
              <a:t>出</a:t>
            </a:r>
            <a:r>
              <a:rPr lang="en" sz="2000" b="1" dirty="0"/>
              <a:t> 13:17-14:12)</a:t>
            </a:r>
          </a:p>
          <a:p>
            <a:pPr lvl="1">
              <a:spcBef>
                <a:spcPts val="600"/>
              </a:spcBef>
            </a:pPr>
            <a:r>
              <a:rPr lang="ja-JP" altLang="en-US" sz="2000" b="1" dirty="0"/>
              <a:t>信仰によって前進する　</a:t>
            </a:r>
            <a:r>
              <a:rPr lang="en" sz="2000" b="1" dirty="0"/>
              <a:t>(</a:t>
            </a:r>
            <a:r>
              <a:rPr lang="ja-JP" altLang="en-US" sz="2000" b="1" dirty="0"/>
              <a:t>出</a:t>
            </a:r>
            <a:r>
              <a:rPr lang="en" sz="2000" b="1" dirty="0"/>
              <a:t> 14:13-31)</a:t>
            </a:r>
          </a:p>
          <a:p>
            <a:pPr>
              <a:spcBef>
                <a:spcPts val="600"/>
              </a:spcBef>
            </a:pPr>
            <a:r>
              <a:rPr lang="ja-JP" altLang="en-US" sz="2000" b="1" dirty="0">
                <a:solidFill>
                  <a:srgbClr val="1C6881"/>
                </a:solidFill>
              </a:rPr>
              <a:t>祝会</a:t>
            </a:r>
            <a:r>
              <a:rPr lang="en" sz="2000" b="1" dirty="0">
                <a:solidFill>
                  <a:srgbClr val="1C6881"/>
                </a:solidFill>
              </a:rPr>
              <a:t>:</a:t>
            </a:r>
          </a:p>
          <a:p>
            <a:pPr lvl="1">
              <a:spcBef>
                <a:spcPts val="600"/>
              </a:spcBef>
            </a:pPr>
            <a:r>
              <a:rPr lang="ja-JP" altLang="en-US" sz="2000" b="1" dirty="0"/>
              <a:t>モーセとミリアムの歌　</a:t>
            </a:r>
            <a:r>
              <a:rPr lang="en" sz="2000" b="1" dirty="0"/>
              <a:t>(</a:t>
            </a:r>
            <a:r>
              <a:rPr lang="ja-JP" altLang="en-US" sz="2000" b="1" dirty="0"/>
              <a:t>出</a:t>
            </a:r>
            <a:r>
              <a:rPr lang="en" sz="2000" b="1" dirty="0"/>
              <a:t> 15:1-21)</a:t>
            </a:r>
          </a:p>
        </p:txBody>
      </p:sp>
      <p:sp>
        <p:nvSpPr>
          <p:cNvPr id="3" name="CuadroTexto 2">
            <a:extLst>
              <a:ext uri="{FF2B5EF4-FFF2-40B4-BE49-F238E27FC236}">
                <a16:creationId xmlns:a16="http://schemas.microsoft.com/office/drawing/2014/main" id="{A5040ACD-830A-D98F-D86A-90FFCC9DA0FA}"/>
              </a:ext>
            </a:extLst>
          </p:cNvPr>
          <p:cNvSpPr txBox="1"/>
          <p:nvPr/>
        </p:nvSpPr>
        <p:spPr>
          <a:xfrm>
            <a:off x="415721" y="260910"/>
            <a:ext cx="7277098" cy="969496"/>
          </a:xfrm>
          <a:prstGeom prst="rect">
            <a:avLst/>
          </a:prstGeom>
          <a:noFill/>
        </p:spPr>
        <p:txBody>
          <a:bodyPr wrap="square" rtlCol="0">
            <a:spAutoFit/>
          </a:bodyPr>
          <a:lstStyle/>
          <a:p>
            <a:pPr>
              <a:spcBef>
                <a:spcPts val="600"/>
              </a:spcBef>
            </a:pPr>
            <a:r>
              <a:rPr lang="ja-JP" altLang="en-US" sz="1900" b="1" dirty="0"/>
              <a:t>神は最初から、エジプトからの脱出はファラオの長子の死、あるいは少なくとも死の脅威を伴うであろうと警告しておられました（出</a:t>
            </a:r>
            <a:r>
              <a:rPr lang="en-US" altLang="ja-JP" sz="1900" b="1" dirty="0"/>
              <a:t>4:22-23</a:t>
            </a:r>
            <a:r>
              <a:rPr lang="ja-JP" altLang="en-US" sz="1900" b="1" dirty="0"/>
              <a:t>）。</a:t>
            </a:r>
            <a:endParaRPr lang="en" sz="1900" b="1" dirty="0"/>
          </a:p>
        </p:txBody>
      </p:sp>
      <p:pic>
        <p:nvPicPr>
          <p:cNvPr id="5" name="Imagen 4" descr="Imagen que contiene tabla, mujer, comida, pequeño&#10;&#10;El contenido generado por IA puede ser incorrecto.">
            <a:extLst>
              <a:ext uri="{FF2B5EF4-FFF2-40B4-BE49-F238E27FC236}">
                <a16:creationId xmlns:a16="http://schemas.microsoft.com/office/drawing/2014/main" id="{EF370BF0-ADC0-04E0-121E-7F7B1D0225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875641" y="213863"/>
            <a:ext cx="4028460" cy="3248025"/>
          </a:xfrm>
          <a:prstGeom prst="round2DiagRect">
            <a:avLst>
              <a:gd name="adj1" fmla="val 16667"/>
              <a:gd name="adj2" fmla="val 50000"/>
            </a:avLst>
          </a:prstGeom>
          <a:ln w="38100" cap="sq">
            <a:solidFill>
              <a:srgbClr val="C00000"/>
            </a:solidFill>
            <a:miter lim="800000"/>
          </a:ln>
          <a:effectLst>
            <a:outerShdw blurRad="254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82CBE855-5444-7176-65E4-B45D1833D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58405" y="3609975"/>
            <a:ext cx="1924358" cy="2997302"/>
          </a:xfrm>
          <a:prstGeom prst="roundRect">
            <a:avLst>
              <a:gd name="adj" fmla="val 13875"/>
            </a:avLst>
          </a:prstGeom>
          <a:solidFill>
            <a:srgbClr val="FFFFFF"/>
          </a:solidFill>
          <a:ln w="76200" cap="sq">
            <a:solidFill>
              <a:srgbClr val="3E7E7E"/>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id="{EEA6C703-9F6E-BBA8-C7CA-68818C856A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40077" y="3609975"/>
            <a:ext cx="2143432" cy="2997302"/>
          </a:xfrm>
          <a:prstGeom prst="roundRect">
            <a:avLst>
              <a:gd name="adj" fmla="val 11965"/>
            </a:avLst>
          </a:prstGeom>
          <a:solidFill>
            <a:srgbClr val="FFFFFF"/>
          </a:solidFill>
          <a:ln w="76200" cap="sq">
            <a:solidFill>
              <a:srgbClr val="A55F47"/>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a:extLst>
              <a:ext uri="{FF2B5EF4-FFF2-40B4-BE49-F238E27FC236}">
                <a16:creationId xmlns:a16="http://schemas.microsoft.com/office/drawing/2014/main" id="{93C195D3-19F3-B504-C922-6A81E163E4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5017" y="4413996"/>
            <a:ext cx="286938" cy="298241"/>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74FE1C79-D685-6A44-2737-0ADAC770D8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5017" y="6321326"/>
            <a:ext cx="286938" cy="29824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0E47F4F3-0498-B04A-1962-FCC68A00C6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5017" y="5551855"/>
            <a:ext cx="286938" cy="298241"/>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322FB9A4-02F6-9AC6-CE54-5EAD870256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45017" y="5175580"/>
            <a:ext cx="286938" cy="298241"/>
          </a:xfrm>
          <a:prstGeom prst="rect">
            <a:avLst/>
          </a:prstGeom>
          <a:effectLst>
            <a:outerShdw blurRad="50800" dist="38100" dir="8100000" algn="tr" rotWithShape="0">
              <a:prstClr val="black">
                <a:alpha val="40000"/>
              </a:prstClr>
            </a:outerShdw>
          </a:effectLst>
        </p:spPr>
      </p:pic>
      <p:pic>
        <p:nvPicPr>
          <p:cNvPr id="22" name="Imagen 21" descr="Imagen que contiene tabla&#10;&#10;El contenido generado por IA puede ser incorrecto.">
            <a:extLst>
              <a:ext uri="{FF2B5EF4-FFF2-40B4-BE49-F238E27FC236}">
                <a16:creationId xmlns:a16="http://schemas.microsoft.com/office/drawing/2014/main" id="{EB3B67A6-8258-295E-174E-6F51561011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45017" y="4050678"/>
            <a:ext cx="286938" cy="298241"/>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99D2434C-EE10-5145-011E-108A672F02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2746038" flipV="1">
            <a:off x="4735061" y="5943097"/>
            <a:ext cx="399662" cy="428000"/>
          </a:xfrm>
          <a:prstGeom prst="rect">
            <a:avLst/>
          </a:prstGeom>
        </p:spPr>
      </p:pic>
      <p:pic>
        <p:nvPicPr>
          <p:cNvPr id="29" name="Imagen 28" descr="Imagen que contiene Icono&#10;&#10;El contenido generado por IA puede ser incorrecto.">
            <a:extLst>
              <a:ext uri="{FF2B5EF4-FFF2-40B4-BE49-F238E27FC236}">
                <a16:creationId xmlns:a16="http://schemas.microsoft.com/office/drawing/2014/main" id="{658B5138-DF7D-5A84-9FF2-DD53BE6235B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746038" flipV="1">
            <a:off x="4735061" y="4803533"/>
            <a:ext cx="399662" cy="428000"/>
          </a:xfrm>
          <a:prstGeom prst="rect">
            <a:avLst/>
          </a:prstGeom>
        </p:spPr>
      </p:pic>
      <p:pic>
        <p:nvPicPr>
          <p:cNvPr id="32" name="Imagen 31" descr="Icono&#10;&#10;El contenido generado por IA puede ser incorrecto.">
            <a:extLst>
              <a:ext uri="{FF2B5EF4-FFF2-40B4-BE49-F238E27FC236}">
                <a16:creationId xmlns:a16="http://schemas.microsoft.com/office/drawing/2014/main" id="{6999D684-DEB0-C685-BA3D-324C7910813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2746038" flipV="1">
            <a:off x="4735061" y="3677171"/>
            <a:ext cx="399662" cy="428000"/>
          </a:xfrm>
          <a:prstGeom prst="rect">
            <a:avLst/>
          </a:prstGeom>
        </p:spPr>
      </p:pic>
      <p:sp>
        <p:nvSpPr>
          <p:cNvPr id="6" name="CuadroTexto 5">
            <a:extLst>
              <a:ext uri="{FF2B5EF4-FFF2-40B4-BE49-F238E27FC236}">
                <a16:creationId xmlns:a16="http://schemas.microsoft.com/office/drawing/2014/main" id="{79AD9F4B-1755-717E-F50B-E3F3D5DA6E02}"/>
              </a:ext>
            </a:extLst>
          </p:cNvPr>
          <p:cNvSpPr txBox="1"/>
          <p:nvPr/>
        </p:nvSpPr>
        <p:spPr>
          <a:xfrm>
            <a:off x="415721" y="2725063"/>
            <a:ext cx="7710362" cy="677108"/>
          </a:xfrm>
          <a:prstGeom prst="rect">
            <a:avLst/>
          </a:prstGeom>
          <a:noFill/>
        </p:spPr>
        <p:txBody>
          <a:bodyPr wrap="square">
            <a:spAutoFit/>
          </a:bodyPr>
          <a:lstStyle/>
          <a:p>
            <a:pPr>
              <a:spcBef>
                <a:spcPts val="600"/>
              </a:spcBef>
            </a:pPr>
            <a:r>
              <a:rPr lang="ja-JP" altLang="en-US" sz="1900" b="1" dirty="0"/>
              <a:t>紅海を渡り、ついにエジプトの奴隷状態から解放されたイスラエルは、解放者への賛美の歌を歌い上げた。</a:t>
            </a:r>
            <a:endParaRPr lang="en" sz="1900" b="1" dirty="0"/>
          </a:p>
        </p:txBody>
      </p:sp>
      <p:sp>
        <p:nvSpPr>
          <p:cNvPr id="10" name="CuadroTexto 9">
            <a:extLst>
              <a:ext uri="{FF2B5EF4-FFF2-40B4-BE49-F238E27FC236}">
                <a16:creationId xmlns:a16="http://schemas.microsoft.com/office/drawing/2014/main" id="{67B8E876-5C2F-06FE-9B5A-61E5EB3F9F83}"/>
              </a:ext>
            </a:extLst>
          </p:cNvPr>
          <p:cNvSpPr txBox="1"/>
          <p:nvPr/>
        </p:nvSpPr>
        <p:spPr>
          <a:xfrm>
            <a:off x="415720" y="1313112"/>
            <a:ext cx="7277099" cy="1261884"/>
          </a:xfrm>
          <a:prstGeom prst="rect">
            <a:avLst/>
          </a:prstGeom>
          <a:noFill/>
        </p:spPr>
        <p:txBody>
          <a:bodyPr wrap="square">
            <a:spAutoFit/>
          </a:bodyPr>
          <a:lstStyle/>
          <a:p>
            <a:pPr>
              <a:spcBef>
                <a:spcPts val="600"/>
              </a:spcBef>
            </a:pPr>
            <a:r>
              <a:rPr lang="ja-JP" altLang="en-US" sz="1900" b="1" dirty="0"/>
              <a:t>長子の死を避け、彼らをエジプトから導き出すために、神は　　彼らに信仰の行為、すなわち過越の儀式を求めました。そして今、　神が彼らを行き止まりへと導こうとしていた時、信仰の第二の　ステップ、すなわち前進する時が来たのです。</a:t>
            </a:r>
            <a:endParaRPr lang="en" sz="1900" b="1" dirty="0"/>
          </a:p>
        </p:txBody>
      </p:sp>
    </p:spTree>
    <p:extLst>
      <p:ext uri="{BB962C8B-B14F-4D97-AF65-F5344CB8AC3E}">
        <p14:creationId xmlns:p14="http://schemas.microsoft.com/office/powerpoint/2010/main" val="23373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49" presetClass="entr" presetSubtype="0" decel="10000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49" presetClass="entr" presetSubtype="0" decel="10000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360"/>
                                          </p:val>
                                        </p:tav>
                                        <p:tav tm="100000">
                                          <p:val>
                                            <p:fltVal val="0"/>
                                          </p:val>
                                        </p:tav>
                                      </p:tavLst>
                                    </p:anim>
                                    <p:animEffect transition="in" filter="fade">
                                      <p:cBhvr>
                                        <p:cTn id="87" dur="500"/>
                                        <p:tgtEl>
                                          <p:spTgt spid="19"/>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par>
                          <p:cTn id="92" fill="hold">
                            <p:stCondLst>
                              <p:cond delay="2000"/>
                            </p:stCondLst>
                            <p:childTnLst>
                              <p:par>
                                <p:cTn id="93" presetID="49" presetClass="entr" presetSubtype="0" decel="100000"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 calcmode="lin" valueType="num">
                                      <p:cBhvr>
                                        <p:cTn id="97" dur="500" fill="hold"/>
                                        <p:tgtEl>
                                          <p:spTgt spid="18"/>
                                        </p:tgtEl>
                                        <p:attrNameLst>
                                          <p:attrName>style.rotation</p:attrName>
                                        </p:attrNameLst>
                                      </p:cBhvr>
                                      <p:tavLst>
                                        <p:tav tm="0">
                                          <p:val>
                                            <p:fltVal val="360"/>
                                          </p:val>
                                        </p:tav>
                                        <p:tav tm="100000">
                                          <p:val>
                                            <p:fltVal val="0"/>
                                          </p:val>
                                        </p:tav>
                                      </p:tavLst>
                                    </p:anim>
                                    <p:animEffect transition="in" filter="fade">
                                      <p:cBhvr>
                                        <p:cTn id="98" dur="500"/>
                                        <p:tgtEl>
                                          <p:spTgt spid="18"/>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12"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0-#ppt_w/2"/>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49" presetClass="entr" presetSubtype="0" decel="100000"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 calcmode="lin" valueType="num">
                                      <p:cBhvr>
                                        <p:cTn id="118" dur="500" fill="hold"/>
                                        <p:tgtEl>
                                          <p:spTgt spid="15"/>
                                        </p:tgtEl>
                                        <p:attrNameLst>
                                          <p:attrName>style.rotation</p:attrName>
                                        </p:attrNameLst>
                                      </p:cBhvr>
                                      <p:tavLst>
                                        <p:tav tm="0">
                                          <p:val>
                                            <p:fltVal val="360"/>
                                          </p:val>
                                        </p:tav>
                                        <p:tav tm="100000">
                                          <p:val>
                                            <p:fltVal val="0"/>
                                          </p:val>
                                        </p:tav>
                                      </p:tavLst>
                                    </p:anim>
                                    <p:animEffect transition="in" filter="fade">
                                      <p:cBhvr>
                                        <p:cTn id="119" dur="500"/>
                                        <p:tgtEl>
                                          <p:spTgt spid="15"/>
                                        </p:tgtEl>
                                      </p:cBhvr>
                                    </p:animEffect>
                                  </p:childTnLst>
                                </p:cTn>
                              </p:par>
                            </p:childTnLst>
                          </p:cTn>
                        </p:par>
                        <p:par>
                          <p:cTn id="120" fill="hold">
                            <p:stCondLst>
                              <p:cond delay="1500"/>
                            </p:stCondLst>
                            <p:childTnLst>
                              <p:par>
                                <p:cTn id="121" presetID="22" presetClass="entr" presetSubtype="8" fill="hold" grpId="0" nodeType="afterEffect">
                                  <p:stCondLst>
                                    <p:cond delay="0"/>
                                  </p:stCondLst>
                                  <p:childTnLst>
                                    <p:set>
                                      <p:cBhvr>
                                        <p:cTn id="122" dur="1" fill="hold">
                                          <p:stCondLst>
                                            <p:cond delay="0"/>
                                          </p:stCondLst>
                                        </p:cTn>
                                        <p:tgtEl>
                                          <p:spTgt spid="2">
                                            <p:txEl>
                                              <p:pRg st="7" end="7"/>
                                            </p:txEl>
                                          </p:spTgt>
                                        </p:tgtEl>
                                        <p:attrNameLst>
                                          <p:attrName>style.visibility</p:attrName>
                                        </p:attrNameLst>
                                      </p:cBhvr>
                                      <p:to>
                                        <p:strVal val="visible"/>
                                      </p:to>
                                    </p:set>
                                    <p:animEffect transition="in" filter="wipe(left)">
                                      <p:cBhvr>
                                        <p:cTn id="1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CAD0"/>
            </a:gs>
            <a:gs pos="55000">
              <a:srgbClr val="B08693"/>
            </a:gs>
            <a:gs pos="83000">
              <a:srgbClr val="905E6D"/>
            </a:gs>
            <a:gs pos="100000">
              <a:srgbClr val="905E6D"/>
            </a:gs>
          </a:gsLst>
          <a:lin ang="5400000" scaled="1"/>
          <a:tileRect/>
        </a:gradFill>
        <a:effectLst/>
      </p:bgPr>
    </p:bg>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4B288758-4087-240F-5CFE-A8C86943966D}"/>
              </a:ext>
            </a:extLst>
          </p:cNvPr>
          <p:cNvSpPr txBox="1"/>
          <p:nvPr/>
        </p:nvSpPr>
        <p:spPr>
          <a:xfrm>
            <a:off x="8068398" y="633726"/>
            <a:ext cx="3900490" cy="3139321"/>
          </a:xfrm>
          <a:prstGeom prst="rect">
            <a:avLst/>
          </a:prstGeom>
          <a:noFill/>
        </p:spPr>
        <p:txBody>
          <a:bodyPr wrap="square">
            <a:spAutoFit/>
            <a:scene3d>
              <a:camera prst="orthographicFront"/>
              <a:lightRig rig="balanced" dir="t"/>
            </a:scene3d>
            <a:sp3d extrusionH="57150" contourW="25400">
              <a:bevelT w="69850" h="38100" prst="cross"/>
              <a:contourClr>
                <a:schemeClr val="accent2"/>
              </a:contourClr>
            </a:sp3d>
          </a:bodyPr>
          <a:lstStyle/>
          <a:p>
            <a:pPr algn="ctr"/>
            <a:r>
              <a:rPr lang="ja-JP" altLang="en-US" sz="6600" b="1" dirty="0">
                <a:ln w="22225">
                  <a:noFill/>
                  <a:prstDash val="solid"/>
                </a:ln>
                <a:solidFill>
                  <a:srgbClr val="FDE849"/>
                </a:solidFill>
                <a:effectLst>
                  <a:outerShdw blurRad="38100" dist="38100" dir="2700000" algn="tl">
                    <a:srgbClr val="000000">
                      <a:alpha val="43137"/>
                    </a:srgbClr>
                  </a:outerShdw>
                </a:effectLst>
              </a:rPr>
              <a:t>エジプトからの</a:t>
            </a:r>
            <a:endParaRPr lang="en-US" altLang="ja-JP" sz="6600" b="1" dirty="0">
              <a:ln w="22225">
                <a:noFill/>
                <a:prstDash val="solid"/>
              </a:ln>
              <a:solidFill>
                <a:srgbClr val="FDE849"/>
              </a:solidFill>
              <a:effectLst>
                <a:outerShdw blurRad="38100" dist="38100" dir="2700000" algn="tl">
                  <a:srgbClr val="000000">
                    <a:alpha val="43137"/>
                  </a:srgbClr>
                </a:outerShdw>
              </a:effectLst>
            </a:endParaRPr>
          </a:p>
          <a:p>
            <a:pPr algn="ctr"/>
            <a:r>
              <a:rPr lang="ja-JP" altLang="en-US" sz="6600" b="1" dirty="0">
                <a:ln w="22225">
                  <a:noFill/>
                  <a:prstDash val="solid"/>
                </a:ln>
                <a:solidFill>
                  <a:srgbClr val="FDE849"/>
                </a:solidFill>
                <a:effectLst>
                  <a:outerShdw blurRad="38100" dist="38100" dir="2700000" algn="tl">
                    <a:srgbClr val="000000">
                      <a:alpha val="43137"/>
                    </a:srgbClr>
                  </a:outerShdw>
                </a:effectLst>
              </a:rPr>
              <a:t>脱出</a:t>
            </a:r>
            <a:endParaRPr lang="en" sz="6600" b="1" dirty="0">
              <a:ln w="22225">
                <a:noFill/>
                <a:prstDash val="solid"/>
              </a:ln>
              <a:solidFill>
                <a:srgbClr val="FDE849"/>
              </a:solidFill>
              <a:effectLst>
                <a:outerShdw blurRad="38100" dist="38100" dir="2700000" algn="tl">
                  <a:srgbClr val="000000">
                    <a:alpha val="43137"/>
                  </a:srgbClr>
                </a:outerShdw>
              </a:effectLst>
            </a:endParaRPr>
          </a:p>
        </p:txBody>
      </p:sp>
      <p:grpSp>
        <p:nvGrpSpPr>
          <p:cNvPr id="22" name="Grupo 21">
            <a:extLst>
              <a:ext uri="{FF2B5EF4-FFF2-40B4-BE49-F238E27FC236}">
                <a16:creationId xmlns:a16="http://schemas.microsoft.com/office/drawing/2014/main" id="{E5FBED5C-E5B8-3108-0E13-4F7312754881}"/>
              </a:ext>
            </a:extLst>
          </p:cNvPr>
          <p:cNvGrpSpPr/>
          <p:nvPr/>
        </p:nvGrpSpPr>
        <p:grpSpPr>
          <a:xfrm>
            <a:off x="161925" y="340645"/>
            <a:ext cx="11806963" cy="6315172"/>
            <a:chOff x="161925" y="340645"/>
            <a:chExt cx="11806963" cy="6315172"/>
          </a:xfrm>
          <a:blipFill dpi="0" rotWithShape="1">
            <a:blip r:embed="rId2"/>
            <a:srcRect/>
            <a:stretch>
              <a:fillRect l="-14000" b="-7000"/>
            </a:stretch>
          </a:blipFill>
        </p:grpSpPr>
        <p:sp>
          <p:nvSpPr>
            <p:cNvPr id="3" name="Hexágono 2">
              <a:extLst>
                <a:ext uri="{FF2B5EF4-FFF2-40B4-BE49-F238E27FC236}">
                  <a16:creationId xmlns:a16="http://schemas.microsoft.com/office/drawing/2014/main" id="{C325804B-D3C1-AEA1-B701-FC0B127A0617}"/>
                </a:ext>
              </a:extLst>
            </p:cNvPr>
            <p:cNvSpPr/>
            <p:nvPr/>
          </p:nvSpPr>
          <p:spPr>
            <a:xfrm>
              <a:off x="2700337" y="17074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Hexágono 5">
              <a:extLst>
                <a:ext uri="{FF2B5EF4-FFF2-40B4-BE49-F238E27FC236}">
                  <a16:creationId xmlns:a16="http://schemas.microsoft.com/office/drawing/2014/main" id="{3494CCF2-60BB-2E9B-4594-A102CCBC7EA1}"/>
                </a:ext>
              </a:extLst>
            </p:cNvPr>
            <p:cNvSpPr/>
            <p:nvPr/>
          </p:nvSpPr>
          <p:spPr>
            <a:xfrm>
              <a:off x="5281611" y="29552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Hexágono 6">
              <a:extLst>
                <a:ext uri="{FF2B5EF4-FFF2-40B4-BE49-F238E27FC236}">
                  <a16:creationId xmlns:a16="http://schemas.microsoft.com/office/drawing/2014/main" id="{D00C06A8-7BE8-8D11-DD64-519632B6B444}"/>
                </a:ext>
              </a:extLst>
            </p:cNvPr>
            <p:cNvSpPr/>
            <p:nvPr/>
          </p:nvSpPr>
          <p:spPr>
            <a:xfrm>
              <a:off x="204787" y="45970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Hexágono 7">
              <a:extLst>
                <a:ext uri="{FF2B5EF4-FFF2-40B4-BE49-F238E27FC236}">
                  <a16:creationId xmlns:a16="http://schemas.microsoft.com/office/drawing/2014/main" id="{082CF22A-C6E4-0FE3-CCC7-F924E8B9AA95}"/>
                </a:ext>
              </a:extLst>
            </p:cNvPr>
            <p:cNvSpPr/>
            <p:nvPr/>
          </p:nvSpPr>
          <p:spPr>
            <a:xfrm>
              <a:off x="7777161" y="4212554"/>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Hexágono 8">
              <a:extLst>
                <a:ext uri="{FF2B5EF4-FFF2-40B4-BE49-F238E27FC236}">
                  <a16:creationId xmlns:a16="http://schemas.microsoft.com/office/drawing/2014/main" id="{29168717-D2E1-F177-8204-6C3201821578}"/>
                </a:ext>
              </a:extLst>
            </p:cNvPr>
            <p:cNvSpPr/>
            <p:nvPr/>
          </p:nvSpPr>
          <p:spPr>
            <a:xfrm>
              <a:off x="2700337" y="42125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Hexágono 9">
              <a:extLst>
                <a:ext uri="{FF2B5EF4-FFF2-40B4-BE49-F238E27FC236}">
                  <a16:creationId xmlns:a16="http://schemas.microsoft.com/office/drawing/2014/main" id="{BBE0AC3D-5582-93DF-E5A8-A72B4C309C2D}"/>
                </a:ext>
              </a:extLst>
            </p:cNvPr>
            <p:cNvSpPr/>
            <p:nvPr/>
          </p:nvSpPr>
          <p:spPr>
            <a:xfrm>
              <a:off x="204787" y="29933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Hexágono 10">
              <a:extLst>
                <a:ext uri="{FF2B5EF4-FFF2-40B4-BE49-F238E27FC236}">
                  <a16:creationId xmlns:a16="http://schemas.microsoft.com/office/drawing/2014/main" id="{09245A0B-0465-4092-9358-38AF63CCAB01}"/>
                </a:ext>
              </a:extLst>
            </p:cNvPr>
            <p:cNvSpPr/>
            <p:nvPr/>
          </p:nvSpPr>
          <p:spPr>
            <a:xfrm>
              <a:off x="5281612" y="4501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Hexágono 11">
              <a:extLst>
                <a:ext uri="{FF2B5EF4-FFF2-40B4-BE49-F238E27FC236}">
                  <a16:creationId xmlns:a16="http://schemas.microsoft.com/office/drawing/2014/main" id="{1192FCC6-B294-9E36-E4CC-487B6B16D1A7}"/>
                </a:ext>
              </a:extLst>
            </p:cNvPr>
            <p:cNvSpPr/>
            <p:nvPr/>
          </p:nvSpPr>
          <p:spPr>
            <a:xfrm>
              <a:off x="161925"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Hexágono 11">
              <a:extLst>
                <a:ext uri="{FF2B5EF4-FFF2-40B4-BE49-F238E27FC236}">
                  <a16:creationId xmlns:a16="http://schemas.microsoft.com/office/drawing/2014/main" id="{582D6C85-2EEB-83ED-E6A5-CE09A68DD174}"/>
                </a:ext>
              </a:extLst>
            </p:cNvPr>
            <p:cNvSpPr/>
            <p:nvPr/>
          </p:nvSpPr>
          <p:spPr>
            <a:xfrm>
              <a:off x="5281610"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Hexágono 14">
              <a:extLst>
                <a:ext uri="{FF2B5EF4-FFF2-40B4-BE49-F238E27FC236}">
                  <a16:creationId xmlns:a16="http://schemas.microsoft.com/office/drawing/2014/main" id="{3866FC8D-7092-73ED-5408-0E5845696E23}"/>
                </a:ext>
              </a:extLst>
            </p:cNvPr>
            <p:cNvSpPr/>
            <p:nvPr/>
          </p:nvSpPr>
          <p:spPr>
            <a:xfrm>
              <a:off x="2743200" y="340645"/>
              <a:ext cx="2886075"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1">
                  <a:moveTo>
                    <a:pt x="0" y="0"/>
                  </a:moveTo>
                  <a:lnTo>
                    <a:pt x="2886075" y="0"/>
                  </a:lnTo>
                  <a:lnTo>
                    <a:pt x="2312194" y="1147761"/>
                  </a:ln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Hexágono 11">
              <a:extLst>
                <a:ext uri="{FF2B5EF4-FFF2-40B4-BE49-F238E27FC236}">
                  <a16:creationId xmlns:a16="http://schemas.microsoft.com/office/drawing/2014/main" id="{0B0A9FA4-CF2F-76FB-C5F6-F84B02ECE307}"/>
                </a:ext>
              </a:extLst>
            </p:cNvPr>
            <p:cNvSpPr/>
            <p:nvPr/>
          </p:nvSpPr>
          <p:spPr>
            <a:xfrm>
              <a:off x="10272711" y="5498430"/>
              <a:ext cx="1676926" cy="1157387"/>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 name="connsiteX0" fmla="*/ 0 w 2886075"/>
                <a:gd name="connsiteY0" fmla="*/ 1147762 h 1147762"/>
                <a:gd name="connsiteX1" fmla="*/ 573881 w 2886075"/>
                <a:gd name="connsiteY1" fmla="*/ 0 h 1147762"/>
                <a:gd name="connsiteX2" fmla="*/ 1676926 w 2886075"/>
                <a:gd name="connsiteY2" fmla="*/ 0 h 1147762"/>
                <a:gd name="connsiteX3" fmla="*/ 2886075 w 2886075"/>
                <a:gd name="connsiteY3" fmla="*/ 1147762 h 1147762"/>
                <a:gd name="connsiteX4" fmla="*/ 0 w 2886075"/>
                <a:gd name="connsiteY4" fmla="*/ 1147762 h 1147762"/>
                <a:gd name="connsiteX0" fmla="*/ 0 w 1676926"/>
                <a:gd name="connsiteY0" fmla="*/ 1147762 h 1157387"/>
                <a:gd name="connsiteX1" fmla="*/ 573881 w 1676926"/>
                <a:gd name="connsiteY1" fmla="*/ 0 h 1157387"/>
                <a:gd name="connsiteX2" fmla="*/ 1676926 w 1676926"/>
                <a:gd name="connsiteY2" fmla="*/ 0 h 1157387"/>
                <a:gd name="connsiteX3" fmla="*/ 1663666 w 1676926"/>
                <a:gd name="connsiteY3" fmla="*/ 1157387 h 1157387"/>
                <a:gd name="connsiteX4" fmla="*/ 0 w 1676926"/>
                <a:gd name="connsiteY4" fmla="*/ 1147762 h 115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26" h="1157387">
                  <a:moveTo>
                    <a:pt x="0" y="1147762"/>
                  </a:moveTo>
                  <a:lnTo>
                    <a:pt x="573881" y="0"/>
                  </a:lnTo>
                  <a:lnTo>
                    <a:pt x="1676926" y="0"/>
                  </a:lnTo>
                  <a:lnTo>
                    <a:pt x="1663666" y="1157387"/>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Hexágono 14">
              <a:extLst>
                <a:ext uri="{FF2B5EF4-FFF2-40B4-BE49-F238E27FC236}">
                  <a16:creationId xmlns:a16="http://schemas.microsoft.com/office/drawing/2014/main" id="{0D7B60D4-4A5D-CF66-C3E4-A5C27A7FEC54}"/>
                </a:ext>
              </a:extLst>
            </p:cNvPr>
            <p:cNvSpPr/>
            <p:nvPr/>
          </p:nvSpPr>
          <p:spPr>
            <a:xfrm>
              <a:off x="10272710" y="4212554"/>
              <a:ext cx="1696178"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 name="connsiteX0" fmla="*/ 0 w 2312194"/>
                <a:gd name="connsiteY0" fmla="*/ 0 h 1147761"/>
                <a:gd name="connsiteX1" fmla="*/ 1721419 w 2312194"/>
                <a:gd name="connsiteY1" fmla="*/ 0 h 1147761"/>
                <a:gd name="connsiteX2" fmla="*/ 2312194 w 2312194"/>
                <a:gd name="connsiteY2" fmla="*/ 1147761 h 1147761"/>
                <a:gd name="connsiteX3" fmla="*/ 573881 w 2312194"/>
                <a:gd name="connsiteY3" fmla="*/ 1147761 h 1147761"/>
                <a:gd name="connsiteX4" fmla="*/ 0 w 2312194"/>
                <a:gd name="connsiteY4" fmla="*/ 0 h 1147761"/>
                <a:gd name="connsiteX0" fmla="*/ 0 w 1721419"/>
                <a:gd name="connsiteY0" fmla="*/ 0 h 1147761"/>
                <a:gd name="connsiteX1" fmla="*/ 1721419 w 1721419"/>
                <a:gd name="connsiteY1" fmla="*/ 0 h 1147761"/>
                <a:gd name="connsiteX2" fmla="*/ 1696178 w 1721419"/>
                <a:gd name="connsiteY2" fmla="*/ 1147761 h 1147761"/>
                <a:gd name="connsiteX3" fmla="*/ 573881 w 1721419"/>
                <a:gd name="connsiteY3" fmla="*/ 1147761 h 1147761"/>
                <a:gd name="connsiteX4" fmla="*/ 0 w 1721419"/>
                <a:gd name="connsiteY4" fmla="*/ 0 h 1147761"/>
                <a:gd name="connsiteX0" fmla="*/ 0 w 1696178"/>
                <a:gd name="connsiteY0" fmla="*/ 0 h 1147761"/>
                <a:gd name="connsiteX1" fmla="*/ 1692844 w 1696178"/>
                <a:gd name="connsiteY1" fmla="*/ 9525 h 1147761"/>
                <a:gd name="connsiteX2" fmla="*/ 1696178 w 1696178"/>
                <a:gd name="connsiteY2" fmla="*/ 1147761 h 1147761"/>
                <a:gd name="connsiteX3" fmla="*/ 573881 w 1696178"/>
                <a:gd name="connsiteY3" fmla="*/ 1147761 h 1147761"/>
                <a:gd name="connsiteX4" fmla="*/ 0 w 1696178"/>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78" h="1147761">
                  <a:moveTo>
                    <a:pt x="0" y="0"/>
                  </a:moveTo>
                  <a:lnTo>
                    <a:pt x="1692844" y="9525"/>
                  </a:lnTo>
                  <a:cubicBezTo>
                    <a:pt x="1693955" y="388937"/>
                    <a:pt x="1695067" y="768349"/>
                    <a:pt x="1696178" y="1147761"/>
                  </a:cubicBez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61535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67CF61E5-845B-CC89-CB68-5C30BAF7D211}"/>
              </a:ext>
            </a:extLst>
          </p:cNvPr>
          <p:cNvSpPr>
            <a:spLocks noGrp="1" noRot="1" noMove="1" noResize="1" noEditPoints="1" noAdjustHandles="1" noChangeArrowheads="1" noChangeShapeType="1"/>
          </p:cNvSpPr>
          <p:nvPr/>
        </p:nvSpPr>
        <p:spPr>
          <a:xfrm>
            <a:off x="3047127" y="0"/>
            <a:ext cx="9144872" cy="1387189"/>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E5E5CD9-1633-D1FE-DA30-034FEFE6BAFD}"/>
              </a:ext>
            </a:extLst>
          </p:cNvPr>
          <p:cNvSpPr txBox="1"/>
          <p:nvPr/>
        </p:nvSpPr>
        <p:spPr>
          <a:xfrm>
            <a:off x="3047127" y="0"/>
            <a:ext cx="9144872"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ja-JP" altLang="en-US"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rPr>
              <a:t>「行って、主に仕えるがよい」</a:t>
            </a:r>
            <a:endParaRPr lang="e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88FC7E40-AC00-31C8-5225-750834367AA3}"/>
              </a:ext>
            </a:extLst>
          </p:cNvPr>
          <p:cNvSpPr txBox="1"/>
          <p:nvPr/>
        </p:nvSpPr>
        <p:spPr>
          <a:xfrm>
            <a:off x="3300236" y="679303"/>
            <a:ext cx="8822703" cy="707886"/>
          </a:xfrm>
          <a:prstGeom prst="rect">
            <a:avLst/>
          </a:prstGeom>
          <a:noFill/>
        </p:spPr>
        <p:txBody>
          <a:bodyPr wrap="square">
            <a:spAutoFit/>
          </a:bodyPr>
          <a:lstStyle/>
          <a:p>
            <a:pPr algn="ctr"/>
            <a:r>
              <a:rPr lang="ja-JP" altLang="en-US" sz="2000" b="1" dirty="0">
                <a:solidFill>
                  <a:srgbClr val="F7BFBB"/>
                </a:solidFill>
                <a:effectLst>
                  <a:outerShdw blurRad="38100" dist="38100" dir="2700000" algn="tl">
                    <a:srgbClr val="000000">
                      <a:alpha val="43137"/>
                    </a:srgbClr>
                  </a:outerShdw>
                </a:effectLst>
                <a:latin typeface="+mn-ea"/>
              </a:rPr>
              <a:t>こうしてエジプトびとは民をせき立てて、すみやかに国を去らせようとした。彼らは「われわれはみな死ぬ」と思ったからである。</a:t>
            </a:r>
            <a:r>
              <a:rPr lang="en" sz="2000" b="1" dirty="0">
                <a:solidFill>
                  <a:srgbClr val="F7BFBB"/>
                </a:solidFill>
                <a:effectLst>
                  <a:outerShdw blurRad="38100" dist="38100" dir="2700000" algn="tl">
                    <a:srgbClr val="000000">
                      <a:alpha val="43137"/>
                    </a:srgbClr>
                  </a:outerShdw>
                </a:effectLst>
                <a:latin typeface="+mn-ea"/>
              </a:rPr>
              <a:t>(</a:t>
            </a:r>
            <a:r>
              <a:rPr lang="ja-JP" altLang="en-US" sz="2000" b="1" dirty="0">
                <a:solidFill>
                  <a:srgbClr val="F7BFBB"/>
                </a:solidFill>
                <a:effectLst>
                  <a:outerShdw blurRad="38100" dist="38100" dir="2700000" algn="tl">
                    <a:srgbClr val="000000">
                      <a:alpha val="43137"/>
                    </a:srgbClr>
                  </a:outerShdw>
                </a:effectLst>
                <a:latin typeface="+mn-ea"/>
              </a:rPr>
              <a:t>出エジプト記</a:t>
            </a:r>
            <a:r>
              <a:rPr lang="en" sz="2000" b="1" dirty="0">
                <a:solidFill>
                  <a:srgbClr val="F7BFBB"/>
                </a:solidFill>
                <a:effectLst>
                  <a:outerShdw blurRad="38100" dist="38100" dir="2700000" algn="tl">
                    <a:srgbClr val="000000">
                      <a:alpha val="43137"/>
                    </a:srgbClr>
                  </a:outerShdw>
                </a:effectLst>
                <a:latin typeface="+mn-ea"/>
              </a:rPr>
              <a:t> 12:33)</a:t>
            </a:r>
          </a:p>
        </p:txBody>
      </p:sp>
      <p:sp>
        <p:nvSpPr>
          <p:cNvPr id="6" name="CuadroTexto 5">
            <a:extLst>
              <a:ext uri="{FF2B5EF4-FFF2-40B4-BE49-F238E27FC236}">
                <a16:creationId xmlns:a16="http://schemas.microsoft.com/office/drawing/2014/main" id="{DCC234C0-9390-B385-B83E-DA3ADB9A78F1}"/>
              </a:ext>
            </a:extLst>
          </p:cNvPr>
          <p:cNvSpPr txBox="1"/>
          <p:nvPr/>
        </p:nvSpPr>
        <p:spPr>
          <a:xfrm>
            <a:off x="3116186" y="1486032"/>
            <a:ext cx="9006753" cy="677108"/>
          </a:xfrm>
          <a:prstGeom prst="rect">
            <a:avLst/>
          </a:prstGeom>
          <a:noFill/>
        </p:spPr>
        <p:txBody>
          <a:bodyPr wrap="square" rtlCol="0">
            <a:spAutoFit/>
          </a:bodyPr>
          <a:lstStyle/>
          <a:p>
            <a:pPr>
              <a:spcBef>
                <a:spcPts val="600"/>
              </a:spcBef>
            </a:pPr>
            <a:r>
              <a:rPr lang="ja-JP" altLang="en-US" sz="1900" b="1" dirty="0">
                <a:latin typeface="+mn-ea"/>
              </a:rPr>
              <a:t>エジプト全土は荒廃し、「死人のいない家は一つもなかった」（出</a:t>
            </a:r>
            <a:r>
              <a:rPr lang="en-US" altLang="ja-JP" sz="1900" b="1" dirty="0">
                <a:latin typeface="+mn-ea"/>
              </a:rPr>
              <a:t>12:30</a:t>
            </a:r>
            <a:r>
              <a:rPr lang="ja-JP" altLang="en-US" sz="1900" b="1" dirty="0">
                <a:latin typeface="+mn-ea"/>
              </a:rPr>
              <a:t>）。ファラオがイスラエルに退去を許可したのも遅すぎた。</a:t>
            </a:r>
            <a:endParaRPr lang="en" sz="1900" b="1" dirty="0">
              <a:latin typeface="+mn-ea"/>
            </a:endParaRPr>
          </a:p>
        </p:txBody>
      </p:sp>
      <p:pic>
        <p:nvPicPr>
          <p:cNvPr id="8" name="Imagen 7" descr="Imagen que contiene parado, hombre, foto, mujer&#10;&#10;El contenido generado por IA puede ser incorrecto.">
            <a:extLst>
              <a:ext uri="{FF2B5EF4-FFF2-40B4-BE49-F238E27FC236}">
                <a16:creationId xmlns:a16="http://schemas.microsoft.com/office/drawing/2014/main" id="{926CD6D3-0D83-07EE-50A5-F24F1EB27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9" y="176302"/>
            <a:ext cx="2770890" cy="3773127"/>
          </a:xfrm>
          <a:prstGeom prst="rect">
            <a:avLst/>
          </a:prstGeom>
          <a:ln w="117475" cap="sq" cmpd="thickThin">
            <a:solidFill>
              <a:srgbClr val="65130F"/>
            </a:solidFill>
            <a:prstDash val="solid"/>
            <a:miter lim="800000"/>
          </a:ln>
          <a:effectLst>
            <a:innerShdw blurRad="76200">
              <a:srgbClr val="000000"/>
            </a:innerShdw>
          </a:effectLst>
        </p:spPr>
      </p:pic>
      <p:pic>
        <p:nvPicPr>
          <p:cNvPr id="10" name="Imagen 9" descr="Imagen que contiene persona, mujer, foto, hombre&#10;&#10;El contenido generado por IA puede ser incorrecto.">
            <a:extLst>
              <a:ext uri="{FF2B5EF4-FFF2-40B4-BE49-F238E27FC236}">
                <a16:creationId xmlns:a16="http://schemas.microsoft.com/office/drawing/2014/main" id="{37684726-E87C-9794-7B51-14AA9B7E8E2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24975" y="4437793"/>
            <a:ext cx="3284147" cy="224390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Carrusel con caballos con personas alrededor&#10;&#10;El contenido generado por IA puede ser incorrecto.">
            <a:extLst>
              <a:ext uri="{FF2B5EF4-FFF2-40B4-BE49-F238E27FC236}">
                <a16:creationId xmlns:a16="http://schemas.microsoft.com/office/drawing/2014/main" id="{6192EBA4-88D6-9EDD-0B6A-6FB63C28F0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0394" y="3228774"/>
            <a:ext cx="4483486" cy="3503097"/>
          </a:xfrm>
          <a:prstGeom prst="rect">
            <a:avLst/>
          </a:prstGeom>
          <a:solidFill>
            <a:srgbClr val="FFFFFF">
              <a:shade val="85000"/>
            </a:srgbClr>
          </a:solidFill>
          <a:ln w="88900" cap="sq">
            <a:solidFill>
              <a:srgbClr val="F7BF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569EA4B6-2B67-D0EC-B5CC-D5FAA258A3C9}"/>
              </a:ext>
            </a:extLst>
          </p:cNvPr>
          <p:cNvSpPr txBox="1"/>
          <p:nvPr/>
        </p:nvSpPr>
        <p:spPr>
          <a:xfrm>
            <a:off x="3575743" y="4452673"/>
            <a:ext cx="3828029" cy="2139047"/>
          </a:xfrm>
          <a:prstGeom prst="rect">
            <a:avLst/>
          </a:prstGeom>
          <a:noFill/>
        </p:spPr>
        <p:txBody>
          <a:bodyPr wrap="square">
            <a:spAutoFit/>
          </a:bodyPr>
          <a:lstStyle/>
          <a:p>
            <a:pPr>
              <a:spcBef>
                <a:spcPts val="600"/>
              </a:spcBef>
            </a:pPr>
            <a:r>
              <a:rPr lang="ja-JP" altLang="en-US" sz="1900" b="1" dirty="0">
                <a:latin typeface="+mn-ea"/>
              </a:rPr>
              <a:t>イスラエルが長年の奉仕に対する報酬を要求したとき、エジプト人は「彼らの求めるものを与えた」（出</a:t>
            </a:r>
            <a:r>
              <a:rPr lang="en-US" altLang="ja-JP" sz="1900" b="1" dirty="0">
                <a:latin typeface="+mn-ea"/>
              </a:rPr>
              <a:t>12:36</a:t>
            </a:r>
            <a:r>
              <a:rPr lang="ja-JP" altLang="en-US" sz="1900" b="1" dirty="0">
                <a:latin typeface="+mn-ea"/>
              </a:rPr>
              <a:t>）。このようにして、神は御自分の長子が無事に、　　そして手一杯になってエジプトを去れるようにされました。</a:t>
            </a:r>
            <a:endParaRPr lang="en" sz="1900" b="1" dirty="0">
              <a:latin typeface="+mn-ea"/>
            </a:endParaRPr>
          </a:p>
        </p:txBody>
      </p:sp>
      <p:sp>
        <p:nvSpPr>
          <p:cNvPr id="16" name="CuadroTexto 15">
            <a:extLst>
              <a:ext uri="{FF2B5EF4-FFF2-40B4-BE49-F238E27FC236}">
                <a16:creationId xmlns:a16="http://schemas.microsoft.com/office/drawing/2014/main" id="{7F29FF3B-205F-DB62-1A7E-223FC667E845}"/>
              </a:ext>
            </a:extLst>
          </p:cNvPr>
          <p:cNvSpPr txBox="1"/>
          <p:nvPr/>
        </p:nvSpPr>
        <p:spPr>
          <a:xfrm>
            <a:off x="3101090" y="3325992"/>
            <a:ext cx="4405571" cy="969496"/>
          </a:xfrm>
          <a:prstGeom prst="rect">
            <a:avLst/>
          </a:prstGeom>
          <a:noFill/>
        </p:spPr>
        <p:txBody>
          <a:bodyPr wrap="square">
            <a:spAutoFit/>
          </a:bodyPr>
          <a:lstStyle/>
          <a:p>
            <a:pPr>
              <a:spcBef>
                <a:spcPts val="600"/>
              </a:spcBef>
            </a:pPr>
            <a:r>
              <a:rPr lang="ja-JP" altLang="en-US" sz="1900" b="1" dirty="0">
                <a:latin typeface="+mn-ea"/>
              </a:rPr>
              <a:t>それは彼の悪行に対する心からの　　後悔の表現ではなく、むしろ破壊を　止めたいという願いだった。</a:t>
            </a:r>
            <a:endParaRPr lang="en" sz="1900" b="1" dirty="0">
              <a:latin typeface="+mn-ea"/>
            </a:endParaRPr>
          </a:p>
        </p:txBody>
      </p:sp>
      <p:sp>
        <p:nvSpPr>
          <p:cNvPr id="4" name="CuadroTexto 3">
            <a:extLst>
              <a:ext uri="{FF2B5EF4-FFF2-40B4-BE49-F238E27FC236}">
                <a16:creationId xmlns:a16="http://schemas.microsoft.com/office/drawing/2014/main" id="{E0A43D39-AB38-04EF-5D19-7D1A5B9E23A7}"/>
              </a:ext>
            </a:extLst>
          </p:cNvPr>
          <p:cNvSpPr txBox="1"/>
          <p:nvPr/>
        </p:nvSpPr>
        <p:spPr>
          <a:xfrm>
            <a:off x="3116185" y="2259818"/>
            <a:ext cx="9075813" cy="969496"/>
          </a:xfrm>
          <a:prstGeom prst="rect">
            <a:avLst/>
          </a:prstGeom>
          <a:noFill/>
        </p:spPr>
        <p:txBody>
          <a:bodyPr wrap="square">
            <a:spAutoFit/>
          </a:bodyPr>
          <a:lstStyle/>
          <a:p>
            <a:pPr>
              <a:spcBef>
                <a:spcPts val="600"/>
              </a:spcBef>
            </a:pPr>
            <a:r>
              <a:rPr lang="ja-JP" altLang="en-US" sz="1900" b="1" dirty="0">
                <a:latin typeface="+mn-ea"/>
              </a:rPr>
              <a:t>ファラオは「わたしも祝福してもらいたい」（出</a:t>
            </a:r>
            <a:r>
              <a:rPr lang="en-US" altLang="ja-JP" sz="1900" b="1" dirty="0">
                <a:latin typeface="+mn-ea"/>
              </a:rPr>
              <a:t>12:32</a:t>
            </a:r>
            <a:r>
              <a:rPr lang="ja-JP" altLang="en-US" sz="1900" b="1" dirty="0">
                <a:latin typeface="+mn-ea"/>
              </a:rPr>
              <a:t>）という言葉で、民全体の気持ちを表現しました。私たちにこれ以上のことが起こらないようにして　　　ください！</a:t>
            </a:r>
            <a:endParaRPr lang="en" sz="1900" b="1" dirty="0">
              <a:latin typeface="+mn-ea"/>
            </a:endParaRPr>
          </a:p>
        </p:txBody>
      </p:sp>
    </p:spTree>
    <p:extLst>
      <p:ext uri="{BB962C8B-B14F-4D97-AF65-F5344CB8AC3E}">
        <p14:creationId xmlns:p14="http://schemas.microsoft.com/office/powerpoint/2010/main" val="14665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900" decel="100000" fill="hold"/>
                                        <p:tgtEl>
                                          <p:spTgt spid="1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900" decel="100000" fill="hold"/>
                                        <p:tgtEl>
                                          <p:spTgt spid="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E52E8-4E04-1081-9149-1DCECEB2087A}"/>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私たちは行い自体が間違っていたからでなく、その結果だけを理由に、</a:t>
            </a:r>
            <a:br>
              <a:rPr lang="en-US" altLang="ja-JP" b="1" dirty="0"/>
            </a:br>
            <a:r>
              <a:rPr lang="ja-JP" altLang="en-US" b="1" dirty="0"/>
              <a:t>行いを「悔い 改めた」ことが</a:t>
            </a:r>
            <a:br>
              <a:rPr lang="en-US" altLang="ja-JP" b="1" dirty="0"/>
            </a:br>
            <a:r>
              <a:rPr lang="ja-JP" altLang="en-US" b="1" dirty="0"/>
              <a:t>どれほどあるでしょうか。</a:t>
            </a:r>
            <a:br>
              <a:rPr lang="en-US" altLang="ja-JP" b="1" dirty="0"/>
            </a:br>
            <a:r>
              <a:rPr lang="ja-JP" altLang="en-US" b="1" dirty="0"/>
              <a:t>それはなぜ真の悔い改めでは</a:t>
            </a:r>
            <a:br>
              <a:rPr lang="en-US" altLang="ja-JP" b="1" dirty="0"/>
            </a:br>
            <a:r>
              <a:rPr lang="ja-JP" altLang="en-US" b="1" dirty="0"/>
              <a:t>ないのでしょ うか。</a:t>
            </a:r>
            <a:br>
              <a:rPr lang="en-US" altLang="ja-JP" b="1" dirty="0"/>
            </a:br>
            <a:r>
              <a:rPr lang="ja-JP" altLang="en-US" b="1" dirty="0"/>
              <a:t>ある意味、少なくとも短期的には</a:t>
            </a:r>
            <a:br>
              <a:rPr lang="en-US" altLang="ja-JP" b="1" dirty="0"/>
            </a:br>
            <a:r>
              <a:rPr lang="ja-JP" altLang="en-US" b="1" dirty="0"/>
              <a:t>「逃れられる」罪について、</a:t>
            </a:r>
            <a:br>
              <a:rPr lang="en-US" altLang="ja-JP" b="1" dirty="0"/>
            </a:br>
            <a:r>
              <a:rPr lang="ja-JP" altLang="en-US" b="1" dirty="0"/>
              <a:t>どうすれば後悔す ることが</a:t>
            </a:r>
            <a:br>
              <a:rPr lang="en-US" altLang="ja-JP" b="1" dirty="0"/>
            </a:br>
            <a:r>
              <a:rPr lang="ja-JP" altLang="en-US" b="1" dirty="0"/>
              <a:t>できるようになるのでしょうか。 </a:t>
            </a:r>
            <a:endParaRPr kumimoji="1" lang="ja-JP" altLang="en-US" b="1" dirty="0"/>
          </a:p>
        </p:txBody>
      </p:sp>
    </p:spTree>
    <p:extLst>
      <p:ext uri="{BB962C8B-B14F-4D97-AF65-F5344CB8AC3E}">
        <p14:creationId xmlns:p14="http://schemas.microsoft.com/office/powerpoint/2010/main" val="172894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EA3044-B754-6A0B-E5AB-01C16C0DCD7F}"/>
              </a:ext>
            </a:extLst>
          </p:cNvPr>
          <p:cNvSpPr txBox="1"/>
          <p:nvPr/>
        </p:nvSpPr>
        <p:spPr>
          <a:xfrm>
            <a:off x="0" y="-29496"/>
            <a:ext cx="12191999" cy="677108"/>
          </a:xfrm>
          <a:prstGeom prst="rect">
            <a:avLst/>
          </a:prstGeom>
          <a:noFill/>
        </p:spPr>
        <p:txBody>
          <a:bodyPr wrap="square">
            <a:spAutoFit/>
          </a:bodyPr>
          <a:lstStyle/>
          <a:p>
            <a:pPr algn="ctr"/>
            <a:r>
              <a:rPr lang="ja-JP" altLang="en-US" sz="3800" b="1" dirty="0">
                <a:ln w="6600">
                  <a:solidFill>
                    <a:srgbClr val="C00000"/>
                  </a:solidFill>
                  <a:prstDash val="solid"/>
                </a:ln>
                <a:solidFill>
                  <a:srgbClr val="FFFFFF"/>
                </a:solidFill>
                <a:effectLst>
                  <a:outerShdw dist="38100" dir="2700000" algn="tl" rotWithShape="0">
                    <a:srgbClr val="C00000"/>
                  </a:outerShdw>
                </a:effectLst>
              </a:rPr>
              <a:t>初子の奉献</a:t>
            </a:r>
            <a:endParaRPr lang="en" sz="3800" b="1" dirty="0">
              <a:ln w="6600">
                <a:solidFill>
                  <a:srgbClr val="C00000"/>
                </a:solidFill>
                <a:prstDash val="solid"/>
              </a:ln>
              <a:solidFill>
                <a:srgbClr val="FFFFFF"/>
              </a:solidFill>
              <a:effectLst>
                <a:outerShdw dist="38100" dir="2700000" algn="tl" rotWithShape="0">
                  <a:srgbClr val="C00000"/>
                </a:outerShdw>
              </a:effectLst>
            </a:endParaRPr>
          </a:p>
        </p:txBody>
      </p:sp>
      <p:sp>
        <p:nvSpPr>
          <p:cNvPr id="5" name="CuadroTexto 4">
            <a:extLst>
              <a:ext uri="{FF2B5EF4-FFF2-40B4-BE49-F238E27FC236}">
                <a16:creationId xmlns:a16="http://schemas.microsoft.com/office/drawing/2014/main" id="{E2DD26D8-41E7-761E-C0CE-EC4F7ABE6F20}"/>
              </a:ext>
            </a:extLst>
          </p:cNvPr>
          <p:cNvSpPr txBox="1"/>
          <p:nvPr/>
        </p:nvSpPr>
        <p:spPr>
          <a:xfrm>
            <a:off x="117991" y="580094"/>
            <a:ext cx="11956017" cy="677108"/>
          </a:xfrm>
          <a:prstGeom prst="rect">
            <a:avLst/>
          </a:prstGeom>
          <a:noFill/>
        </p:spPr>
        <p:txBody>
          <a:bodyPr wrap="square">
            <a:spAutoFit/>
          </a:bodyPr>
          <a:lstStyle/>
          <a:p>
            <a:pPr algn="ctr"/>
            <a:r>
              <a:rPr lang="ja-JP" altLang="en-US" sz="1900" b="1" dirty="0">
                <a:solidFill>
                  <a:schemeClr val="accent6">
                    <a:lumMod val="20000"/>
                    <a:lumOff val="80000"/>
                  </a:schemeClr>
                </a:solidFill>
                <a:effectLst>
                  <a:outerShdw blurRad="38100" dist="38100" dir="2700000" algn="tl">
                    <a:srgbClr val="000000">
                      <a:alpha val="43137"/>
                    </a:srgbClr>
                  </a:outerShdw>
                </a:effectLst>
                <a:latin typeface="+mn-ea"/>
              </a:rPr>
              <a:t>「イスラエルの人々のうちで、すべてのういご、すなわちすべて初めに胎を開いたものを、人であれ、獣であれ、みな、わたしのために聖別しなければならない。それはわたしのものである」。</a:t>
            </a:r>
            <a:r>
              <a:rPr lang="en" sz="1900" b="1" dirty="0">
                <a:solidFill>
                  <a:schemeClr val="accent6">
                    <a:lumMod val="20000"/>
                    <a:lumOff val="80000"/>
                  </a:schemeClr>
                </a:solidFill>
                <a:effectLst>
                  <a:outerShdw blurRad="38100" dist="38100" dir="2700000" algn="tl">
                    <a:srgbClr val="000000">
                      <a:alpha val="43137"/>
                    </a:srgbClr>
                  </a:outerShdw>
                </a:effectLst>
                <a:latin typeface="+mn-ea"/>
              </a:rPr>
              <a:t> (</a:t>
            </a:r>
            <a:r>
              <a:rPr lang="ja-JP" altLang="en-US" sz="1900" b="1" dirty="0">
                <a:solidFill>
                  <a:schemeClr val="accent6">
                    <a:lumMod val="20000"/>
                    <a:lumOff val="80000"/>
                  </a:schemeClr>
                </a:solidFill>
                <a:effectLst>
                  <a:outerShdw blurRad="38100" dist="38100" dir="2700000" algn="tl">
                    <a:srgbClr val="000000">
                      <a:alpha val="43137"/>
                    </a:srgbClr>
                  </a:outerShdw>
                </a:effectLst>
                <a:latin typeface="+mn-ea"/>
              </a:rPr>
              <a:t>出エジプト記</a:t>
            </a:r>
            <a:r>
              <a:rPr lang="en" sz="1900" b="1" dirty="0">
                <a:solidFill>
                  <a:schemeClr val="accent6">
                    <a:lumMod val="20000"/>
                    <a:lumOff val="80000"/>
                  </a:schemeClr>
                </a:solidFill>
                <a:effectLst>
                  <a:outerShdw blurRad="38100" dist="38100" dir="2700000" algn="tl">
                    <a:srgbClr val="000000">
                      <a:alpha val="43137"/>
                    </a:srgbClr>
                  </a:outerShdw>
                </a:effectLst>
                <a:latin typeface="+mn-ea"/>
              </a:rPr>
              <a:t> 13:2)</a:t>
            </a:r>
          </a:p>
        </p:txBody>
      </p:sp>
      <p:sp>
        <p:nvSpPr>
          <p:cNvPr id="6" name="CuadroTexto 5">
            <a:extLst>
              <a:ext uri="{FF2B5EF4-FFF2-40B4-BE49-F238E27FC236}">
                <a16:creationId xmlns:a16="http://schemas.microsoft.com/office/drawing/2014/main" id="{24A27BBB-F1A1-8C0F-FCFF-EB08C26A2E53}"/>
              </a:ext>
            </a:extLst>
          </p:cNvPr>
          <p:cNvSpPr txBox="1"/>
          <p:nvPr/>
        </p:nvSpPr>
        <p:spPr>
          <a:xfrm>
            <a:off x="257173" y="1300054"/>
            <a:ext cx="7028530" cy="384721"/>
          </a:xfrm>
          <a:prstGeom prst="rect">
            <a:avLst/>
          </a:prstGeom>
          <a:noFill/>
        </p:spPr>
        <p:txBody>
          <a:bodyPr wrap="square" rtlCol="0">
            <a:spAutoFit/>
          </a:bodyPr>
          <a:lstStyle/>
          <a:p>
            <a:pPr>
              <a:spcBef>
                <a:spcPts val="600"/>
              </a:spcBef>
            </a:pPr>
            <a:r>
              <a:rPr lang="ja-JP" altLang="en-US" sz="1900" b="1" dirty="0"/>
              <a:t>長子はどのように聖別されましたか？</a:t>
            </a:r>
            <a:endParaRPr lang="en" sz="1900" b="1" dirty="0"/>
          </a:p>
        </p:txBody>
      </p:sp>
      <p:pic>
        <p:nvPicPr>
          <p:cNvPr id="8" name="Imagen 7" descr="Imagen que contiene persona, tabla, hombre, gente&#10;&#10;El contenido generado por IA puede ser incorrecto.">
            <a:extLst>
              <a:ext uri="{FF2B5EF4-FFF2-40B4-BE49-F238E27FC236}">
                <a16:creationId xmlns:a16="http://schemas.microsoft.com/office/drawing/2014/main" id="{C7F792B4-C776-E0D4-AB97-3ABC6983CD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5703" y="1482052"/>
            <a:ext cx="4788306" cy="359122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pic>
        <p:nvPicPr>
          <p:cNvPr id="10" name="Imagen 9" descr="Imagen que contiene cortina, interior, persona, vestido&#10;&#10;El contenido generado por IA puede ser incorrecto.">
            <a:extLst>
              <a:ext uri="{FF2B5EF4-FFF2-40B4-BE49-F238E27FC236}">
                <a16:creationId xmlns:a16="http://schemas.microsoft.com/office/drawing/2014/main" id="{AE42C8F2-19B9-3548-25D6-D85E5726F6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991" y="3893573"/>
            <a:ext cx="3811499" cy="284643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D66DCDB5-FB5E-4804-3AB4-270B7BE06C25}"/>
              </a:ext>
            </a:extLst>
          </p:cNvPr>
          <p:cNvSpPr txBox="1"/>
          <p:nvPr/>
        </p:nvSpPr>
        <p:spPr>
          <a:xfrm>
            <a:off x="4070557" y="5328908"/>
            <a:ext cx="8121445" cy="677108"/>
          </a:xfrm>
          <a:prstGeom prst="rect">
            <a:avLst/>
          </a:prstGeom>
          <a:noFill/>
        </p:spPr>
        <p:txBody>
          <a:bodyPr wrap="square">
            <a:spAutoFit/>
          </a:bodyPr>
          <a:lstStyle/>
          <a:p>
            <a:pPr>
              <a:spcBef>
                <a:spcPts val="600"/>
              </a:spcBef>
            </a:pPr>
            <a:r>
              <a:rPr lang="ja-JP" altLang="en-US" sz="1900" b="1" dirty="0"/>
              <a:t>「神の小羊」（ヨハネ</a:t>
            </a:r>
            <a:r>
              <a:rPr lang="en-US" altLang="ja-JP" sz="1900" b="1" dirty="0"/>
              <a:t>1:29</a:t>
            </a:r>
            <a:r>
              <a:rPr lang="ja-JP" altLang="en-US" sz="1900" b="1" dirty="0"/>
              <a:t>）であるイエスは、その血を心の戸口に塗る者が誰でも死なず、永遠の命を得るために死んでくださいました。</a:t>
            </a:r>
            <a:endParaRPr lang="en" sz="1900" b="1" dirty="0"/>
          </a:p>
        </p:txBody>
      </p:sp>
      <p:pic>
        <p:nvPicPr>
          <p:cNvPr id="13" name="Imagen 12">
            <a:extLst>
              <a:ext uri="{FF2B5EF4-FFF2-40B4-BE49-F238E27FC236}">
                <a16:creationId xmlns:a16="http://schemas.microsoft.com/office/drawing/2014/main" id="{252B2132-25DE-A4DE-BF8C-144B07E632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39352" y="3914459"/>
            <a:ext cx="3136489" cy="1222115"/>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59C69B62-C9D8-79F5-B868-C77F5083D026}"/>
              </a:ext>
            </a:extLst>
          </p:cNvPr>
          <p:cNvSpPr txBox="1"/>
          <p:nvPr/>
        </p:nvSpPr>
        <p:spPr>
          <a:xfrm>
            <a:off x="4070557" y="6032126"/>
            <a:ext cx="8121443" cy="677108"/>
          </a:xfrm>
          <a:prstGeom prst="rect">
            <a:avLst/>
          </a:prstGeom>
          <a:noFill/>
        </p:spPr>
        <p:txBody>
          <a:bodyPr wrap="square">
            <a:spAutoFit/>
          </a:bodyPr>
          <a:lstStyle/>
          <a:p>
            <a:pPr>
              <a:spcBef>
                <a:spcPts val="600"/>
              </a:spcBef>
            </a:pPr>
            <a:r>
              <a:rPr lang="ja-JP" altLang="en-US" sz="1900" b="1" dirty="0"/>
              <a:t>神はすでにその役割を果たされました。神の贖いの血によって自らを　清めるのは、私たちの責任です。</a:t>
            </a:r>
            <a:endParaRPr lang="en" sz="1900" b="1" dirty="0"/>
          </a:p>
        </p:txBody>
      </p:sp>
      <p:sp>
        <p:nvSpPr>
          <p:cNvPr id="4" name="CuadroTexto 3">
            <a:extLst>
              <a:ext uri="{FF2B5EF4-FFF2-40B4-BE49-F238E27FC236}">
                <a16:creationId xmlns:a16="http://schemas.microsoft.com/office/drawing/2014/main" id="{0186D1CC-F8E7-FEE4-4292-762A14A157B9}"/>
              </a:ext>
            </a:extLst>
          </p:cNvPr>
          <p:cNvSpPr txBox="1"/>
          <p:nvPr/>
        </p:nvSpPr>
        <p:spPr>
          <a:xfrm>
            <a:off x="257173" y="2562445"/>
            <a:ext cx="7028530" cy="1261884"/>
          </a:xfrm>
          <a:prstGeom prst="rect">
            <a:avLst/>
          </a:prstGeom>
          <a:noFill/>
        </p:spPr>
        <p:txBody>
          <a:bodyPr wrap="square">
            <a:spAutoFit/>
          </a:bodyPr>
          <a:lstStyle/>
          <a:p>
            <a:pPr>
              <a:spcBef>
                <a:spcPts val="600"/>
              </a:spcBef>
            </a:pPr>
            <a:r>
              <a:rPr lang="ja-JP" altLang="en-US" sz="1900" b="1" dirty="0"/>
              <a:t>次の関係に注目してください。イスラエルは神の長子です　（出 </a:t>
            </a:r>
            <a:r>
              <a:rPr lang="en-US" altLang="ja-JP" sz="1900" b="1" dirty="0"/>
              <a:t>4:22</a:t>
            </a:r>
            <a:r>
              <a:rPr lang="ja-JP" altLang="en-US" sz="1900" b="1" dirty="0"/>
              <a:t>）。今日の教会は霊的なイスラエルです（ガラ</a:t>
            </a:r>
            <a:r>
              <a:rPr lang="en-US" altLang="ja-JP" sz="1900" b="1" dirty="0"/>
              <a:t>6:16</a:t>
            </a:r>
            <a:r>
              <a:rPr lang="ja-JP" altLang="en-US" sz="1900" b="1" dirty="0"/>
              <a:t>）。　したがって、私たちは皆、神に捧げられるために死ななければなりません。しかし、私たちの代わりに死んだ方がいます。</a:t>
            </a:r>
            <a:endParaRPr lang="en" sz="1900" b="1" dirty="0"/>
          </a:p>
        </p:txBody>
      </p:sp>
      <p:sp>
        <p:nvSpPr>
          <p:cNvPr id="9" name="CuadroTexto 8">
            <a:extLst>
              <a:ext uri="{FF2B5EF4-FFF2-40B4-BE49-F238E27FC236}">
                <a16:creationId xmlns:a16="http://schemas.microsoft.com/office/drawing/2014/main" id="{378B0216-D94C-5876-4782-812DE6D8B754}"/>
              </a:ext>
            </a:extLst>
          </p:cNvPr>
          <p:cNvSpPr txBox="1"/>
          <p:nvPr/>
        </p:nvSpPr>
        <p:spPr>
          <a:xfrm>
            <a:off x="257173" y="1648567"/>
            <a:ext cx="6918668" cy="969496"/>
          </a:xfrm>
          <a:prstGeom prst="rect">
            <a:avLst/>
          </a:prstGeom>
          <a:noFill/>
        </p:spPr>
        <p:txBody>
          <a:bodyPr wrap="square">
            <a:spAutoFit/>
          </a:bodyPr>
          <a:lstStyle/>
          <a:p>
            <a:pPr>
              <a:spcBef>
                <a:spcPts val="600"/>
              </a:spcBef>
            </a:pPr>
            <a:r>
              <a:rPr lang="ja-JP" altLang="en-US" sz="1900" b="1" dirty="0"/>
              <a:t>彼らは死によって聖別されました。長子は皆死ななければ　　なりませんでした。しかし、長子の代わりに別の者が死ぬ　ように、その代わりの備えがされていました。</a:t>
            </a:r>
            <a:endParaRPr lang="en" sz="1900" b="1" dirty="0"/>
          </a:p>
        </p:txBody>
      </p:sp>
    </p:spTree>
    <p:extLst>
      <p:ext uri="{BB962C8B-B14F-4D97-AF65-F5344CB8AC3E}">
        <p14:creationId xmlns:p14="http://schemas.microsoft.com/office/powerpoint/2010/main" val="8100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5"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9B52520-BC48-B9A7-3AAC-535EDBE315D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C65B85-84AF-C966-74A9-CEED7F515C49}"/>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出エジプト</a:t>
            </a:r>
            <a:r>
              <a:rPr lang="en-US" altLang="ja-JP" b="1" dirty="0"/>
              <a:t>13:16</a:t>
            </a:r>
            <a:r>
              <a:rPr lang="ja-JP" altLang="en-US" b="1" dirty="0"/>
              <a:t>には、</a:t>
            </a:r>
            <a:br>
              <a:rPr lang="en-US" altLang="ja-JP" b="1" dirty="0"/>
            </a:br>
            <a:r>
              <a:rPr lang="ja-JP" altLang="en-US" sz="3600" b="1" dirty="0">
                <a:latin typeface="+mn-ea"/>
                <a:ea typeface="+mn-ea"/>
              </a:rPr>
              <a:t>「あなたはこの言葉を腕に付けてしるしとし、</a:t>
            </a:r>
            <a:br>
              <a:rPr lang="en-US" altLang="ja-JP" sz="3600" b="1" dirty="0">
                <a:latin typeface="+mn-ea"/>
                <a:ea typeface="+mn-ea"/>
              </a:rPr>
            </a:br>
            <a:r>
              <a:rPr lang="ja-JP" altLang="en-US" sz="3600" b="1" dirty="0">
                <a:latin typeface="+mn-ea"/>
                <a:ea typeface="+mn-ea"/>
              </a:rPr>
              <a:t>額に付けて覚えとしなさい。主が力強い御手をもって、我々をエジプトから導き出されたからである。」と、</a:t>
            </a:r>
            <a:br>
              <a:rPr lang="en-US" altLang="ja-JP" sz="3600" b="1" dirty="0">
                <a:latin typeface="+mn-ea"/>
                <a:ea typeface="+mn-ea"/>
              </a:rPr>
            </a:br>
            <a:r>
              <a:rPr lang="ja-JP" altLang="en-US" b="1" dirty="0"/>
              <a:t>私たちが腕と額（手と目の間）に</a:t>
            </a:r>
            <a:br>
              <a:rPr lang="en-US" altLang="ja-JP" b="1" dirty="0"/>
            </a:br>
            <a:r>
              <a:rPr lang="ja-JP" altLang="en-US" b="1" dirty="0"/>
              <a:t>何をつけるべきかが記されていま す。</a:t>
            </a:r>
            <a:br>
              <a:rPr lang="en-US" altLang="ja-JP" b="1" dirty="0"/>
            </a:br>
            <a:r>
              <a:rPr lang="ja-JP" altLang="en-US" b="1" dirty="0"/>
              <a:t>これは、私たちが</a:t>
            </a:r>
            <a:br>
              <a:rPr lang="en-US" altLang="ja-JP" b="1" dirty="0"/>
            </a:br>
            <a:r>
              <a:rPr lang="ja-JP" altLang="en-US" b="1" dirty="0"/>
              <a:t>どれほどの信仰を持っているかに関係なく、信仰に基づいて行 動しなければ</a:t>
            </a:r>
            <a:br>
              <a:rPr lang="en-US" altLang="ja-JP" b="1" dirty="0"/>
            </a:br>
            <a:r>
              <a:rPr lang="ja-JP" altLang="en-US" b="1" dirty="0"/>
              <a:t>ならないという重要な霊的真理を</a:t>
            </a:r>
            <a:br>
              <a:rPr lang="en-US" altLang="ja-JP" b="1" dirty="0"/>
            </a:br>
            <a:r>
              <a:rPr lang="ja-JP" altLang="en-US" b="1" dirty="0"/>
              <a:t>どのように象徴しているでしょうか。 </a:t>
            </a:r>
            <a:endParaRPr kumimoji="1" lang="ja-JP" altLang="en-US" b="1" dirty="0"/>
          </a:p>
        </p:txBody>
      </p:sp>
    </p:spTree>
    <p:extLst>
      <p:ext uri="{BB962C8B-B14F-4D97-AF65-F5344CB8AC3E}">
        <p14:creationId xmlns:p14="http://schemas.microsoft.com/office/powerpoint/2010/main" val="178035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4839</Words>
  <Application>Microsoft Office PowerPoint</Application>
  <PresentationFormat>Panorámica</PresentationFormat>
  <Paragraphs>79</Paragraphs>
  <Slides>19</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Aptos Display</vt:lpstr>
      <vt:lpstr>Aptos</vt:lpstr>
      <vt:lpstr>游ゴシック</vt:lpstr>
      <vt:lpstr>Comic Sans MS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私たちは行い自体が間違っていたからでなく、その結果だけを理由に、 行いを「悔い 改めた」ことが どれほどあるでしょうか。 それはなぜ真の悔い改めでは ないのでしょ うか。 ある意味、少なくとも短期的には 「逃れられる」罪について、 どうすれば後悔す ることが できるようになるのでしょうか。 </vt:lpstr>
      <vt:lpstr>Presentación de PowerPoint</vt:lpstr>
      <vt:lpstr>出エジプト13:16には、 「あなたはこの言葉を腕に付けてしるしとし、 額に付けて覚えとしなさい。主が力強い御手をもって、我々をエジプトから導き出されたからである。」と、 私たちが腕と額（手と目の間）に 何をつけるべきかが記されていま す。 これは、私たちが どれほどの信仰を持っているかに関係なく、信仰に基づいて行 動しなければ ならないという重要な霊的真理を どのように象徴しているでしょうか。 </vt:lpstr>
      <vt:lpstr>Presentación de PowerPoint</vt:lpstr>
      <vt:lpstr>Presentación de PowerPoint</vt:lpstr>
      <vt:lpstr>あなたがひどい状況に直面したときのことを思い出してください。 あなたの最初の 反応は、 神への信仰でしたか、 それとも信仰の欠如でしたか。 そこで、次に同じような ことが 起こったときに備えて、 どんな教訓を学ぶべきでしたか。 </vt:lpstr>
      <vt:lpstr>Presentación de PowerPoint</vt:lpstr>
      <vt:lpstr>Presentación de PowerPoint</vt:lpstr>
      <vt:lpstr>出エジプト記14:13～31を読んでください。  13モーセは民に答えた。「恐れてはならない。落ち着いて、今日、あなたたちのために行われる主の救いを見なさい。　　あなたたちは今日、エジプト人を見ているが、もう二度と、永久に彼らを見ることはない。 14主があなたたちのために　　戦われる。あなたたちは静かにしていなさい。」15主はモーセに言われた。「なぜ、わたしに向かって叫ぶのか。　　　　イスラエルの人々に命じて出発させなさい。 16杖を高く上げ、手を海に向かって差し伸べて、海を二つに分けなさい。　　そうすれば、イスラエルの民は海の中の乾いた所を通ることができる。 17しかし、わたしはエジプト人の心をかたくなに　するから、彼らはお前たちの後を追って来る。そのとき、わたしはファラオとその全軍、戦車と騎兵を破って栄光を　　　現す。 18わたしがファラオとその戦車、騎兵を破って栄光を現すとき、エジプト人は、わたしが主であることを知るようになる。」19イスラエルの部隊に先立って進んでいた神の御使いは、移動して彼らの後ろを行き、彼らの前にあった雲の柱も移動して後ろに立ち、 20エジプトの陣とイスラエルの陣との間に入った。真っ黒な雲が立ちこめ、光が闇夜を貫いた。　　両軍は、一晩中、互いに近づくことはなかった。 21モーセが手を海に向かって差し伸べると、主は夜もすがら激しい東風をもって海を押し返されたので、海は乾いた地に変わり、水は分かれた。 22イスラエルの人々は海の中の乾いた所を進んで　行き、水は彼らの右と左に壁のようになった。 23エジプト軍は彼らを追い、ファラオの馬、戦車、騎兵がことごとく彼らに従って海の中に入って来た。 24朝の見張りのころ、主は火と雲の柱からエジプト軍を見下ろし、エジプト軍をかき　　　　乱された。 25戦車の車輪をはずし、進みにくくされた。エジプト人は言った。「イスラエルの前から退却しよう。主が　　彼らのためにエジプトと戦っておられる。」26主はモーセに言われた。「海に向かって手を差し伸べなさい。水が　　　　エジプト軍の上に、戦車、騎兵の上に流れ返るであろう。」 27モーセが手を海に向かって差し伸べると、夜が明ける前に　海は元の場所へ流れ返った。エジプト軍は水の流れに逆らって逃げたが、主は彼らを海の中に投げ込まれた。 28水は元に　戻り、戦車と騎兵、彼らの後を追って海に入ったファラオの全軍を覆い、一人も残らなかった。 29イスラエルの人々は　　海の中の乾いた所を進んだが、そのとき、水は彼らの右と左に壁となった。 30主はこうして、その日、イスラエルを　　　エジプト人の手から救われた。イスラエルはエジプト人が海辺で死んでいるのを見た。 31イスラエルは、主がエジプト人に行われた大いなる御業を見た。民は主を畏れ、主とその僕モーセを信じた。  イスラエルの子らの信仰の欠如にもかかわらず、 神は彼らにどんなことをしてくださいましたか。 </vt:lpstr>
      <vt:lpstr>Presentación de PowerPoint</vt:lpstr>
      <vt:lpstr>Presentación de PowerPoint</vt:lpstr>
      <vt:lpstr>イマヌエル・カントは、 もし神が正義であるならば、 何らかの来世が存在するはずだと 言いました。なぜこの言葉は真実なのでしょうか。 私たちはどうすれば、 この世に長 い間欠けていた正義が いつか実現すると信じることが できるのでしょうか。 その希望からどのように 慰めを得ることができるでしょうか。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106</cp:revision>
  <dcterms:created xsi:type="dcterms:W3CDTF">2025-07-14T06:55:27Z</dcterms:created>
  <dcterms:modified xsi:type="dcterms:W3CDTF">2025-08-03T13:36:04Z</dcterms:modified>
</cp:coreProperties>
</file>