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4" r:id="rId2"/>
  </p:sldMasterIdLst>
  <p:sldIdLst>
    <p:sldId id="257" r:id="rId3"/>
    <p:sldId id="293" r:id="rId4"/>
    <p:sldId id="295" r:id="rId5"/>
    <p:sldId id="259" r:id="rId6"/>
    <p:sldId id="260" r:id="rId7"/>
    <p:sldId id="261" r:id="rId8"/>
    <p:sldId id="296" r:id="rId9"/>
    <p:sldId id="294" r:id="rId10"/>
    <p:sldId id="297" r:id="rId11"/>
    <p:sldId id="264" r:id="rId12"/>
    <p:sldId id="298" r:id="rId13"/>
    <p:sldId id="265" r:id="rId14"/>
    <p:sldId id="300" r:id="rId15"/>
    <p:sldId id="267" r:id="rId16"/>
    <p:sldId id="299" r:id="rId17"/>
    <p:sldId id="268" r:id="rId18"/>
    <p:sldId id="301" r:id="rId19"/>
    <p:sldId id="269" r:id="rId20"/>
  </p:sldIdLst>
  <p:sldSz cx="12192000" cy="6858000"/>
  <p:notesSz cx="6858000" cy="9144000"/>
  <p:embeddedFontLst>
    <p:embeddedFont>
      <p:font typeface="Comic Sans MS" panose="030F0702030302020204" pitchFamily="66" charset="0"/>
      <p:regular r:id="rId21"/>
      <p:bold r:id="rId22"/>
      <p:italic r:id="rId23"/>
      <p:boldItalic r:id="rId24"/>
    </p:embeddedFont>
    <p:embeddedFont>
      <p:font typeface="Constantia" panose="02030602050306030303" pitchFamily="18"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03" autoAdjust="0"/>
    <p:restoredTop sz="94660"/>
  </p:normalViewPr>
  <p:slideViewPr>
    <p:cSldViewPr snapToGrid="0">
      <p:cViewPr varScale="1">
        <p:scale>
          <a:sx n="98" d="100"/>
          <a:sy n="98" d="100"/>
        </p:scale>
        <p:origin x="90"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2A380-C8F0-4005-B931-D1B5DB6D39AA}" type="doc">
      <dgm:prSet loTypeId="urn:microsoft.com/office/officeart/2005/8/layout/process4" loCatId="process" qsTypeId="urn:microsoft.com/office/officeart/2005/8/quickstyle/3d2" qsCatId="3D" csTypeId="urn:microsoft.com/office/officeart/2005/8/colors/colorful1" csCatId="colorful" phldr="1"/>
      <dgm:spPr/>
      <dgm:t>
        <a:bodyPr/>
        <a:lstStyle/>
        <a:p>
          <a:endParaRPr lang="es-ES"/>
        </a:p>
      </dgm:t>
    </dgm:pt>
    <dgm:pt modelId="{3CF4B080-8F78-4052-BB8A-339B78DD9DD0}">
      <dgm:prSet custT="1"/>
      <dgm:spPr>
        <a:solidFill>
          <a:srgbClr val="009999"/>
        </a:solidFill>
      </dgm:spPr>
      <dgm:t>
        <a:bodyPr lIns="180000"/>
        <a:lstStyle/>
        <a:p>
          <a:r>
            <a:rPr lang="ja-JP" altLang="en-US" sz="2000" b="1" dirty="0">
              <a:effectLst>
                <a:outerShdw blurRad="38100" dist="38100" dir="2700000" algn="tl">
                  <a:srgbClr val="000000">
                    <a:alpha val="43137"/>
                  </a:srgbClr>
                </a:outerShdw>
              </a:effectLst>
            </a:rPr>
            <a:t>（日）苦い水　</a:t>
          </a:r>
          <a:r>
            <a:rPr lang="en" sz="2000" b="1" dirty="0">
              <a:effectLst>
                <a:outerShdw blurRad="38100" dist="38100" dir="2700000" algn="tl">
                  <a:srgbClr val="000000">
                    <a:alpha val="43137"/>
                  </a:srgbClr>
                </a:outerShdw>
              </a:effectLst>
            </a:rPr>
            <a:t>(</a:t>
          </a:r>
          <a:r>
            <a:rPr lang="ja-JP" altLang="en-US" sz="2000" b="1" dirty="0">
              <a:effectLst>
                <a:outerShdw blurRad="38100" dist="38100" dir="2700000" algn="tl">
                  <a:srgbClr val="000000">
                    <a:alpha val="43137"/>
                  </a:srgbClr>
                </a:outerShdw>
              </a:effectLst>
            </a:rPr>
            <a:t>出</a:t>
          </a:r>
          <a:r>
            <a:rPr lang="en" sz="2000" b="1" dirty="0">
              <a:effectLst>
                <a:outerShdw blurRad="38100" dist="38100" dir="2700000" algn="tl">
                  <a:srgbClr val="000000">
                    <a:alpha val="43137"/>
                  </a:srgbClr>
                </a:outerShdw>
              </a:effectLst>
            </a:rPr>
            <a:t> 15:22-27)</a:t>
          </a:r>
          <a:endParaRPr lang="es-ES" sz="2000" dirty="0">
            <a:effectLst>
              <a:outerShdw blurRad="38100" dist="38100" dir="2700000" algn="tl">
                <a:srgbClr val="000000">
                  <a:alpha val="43137"/>
                </a:srgbClr>
              </a:outerShdw>
            </a:effectLst>
          </a:endParaRPr>
        </a:p>
      </dgm:t>
    </dgm:pt>
    <dgm:pt modelId="{91C0EE08-D1E4-4841-9DF7-7CD60289F568}" type="parTrans" cxnId="{6D43B684-9B1B-4262-82BA-30959E4DA90A}">
      <dgm:prSet/>
      <dgm:spPr/>
      <dgm:t>
        <a:bodyPr/>
        <a:lstStyle/>
        <a:p>
          <a:endParaRPr lang="es-ES" sz="2000">
            <a:effectLst>
              <a:outerShdw blurRad="38100" dist="38100" dir="2700000" algn="tl">
                <a:srgbClr val="000000">
                  <a:alpha val="43137"/>
                </a:srgbClr>
              </a:outerShdw>
            </a:effectLst>
          </a:endParaRPr>
        </a:p>
      </dgm:t>
    </dgm:pt>
    <dgm:pt modelId="{514F272D-20DF-4595-AA27-4BD1FD0B9DB0}" type="sibTrans" cxnId="{6D43B684-9B1B-4262-82BA-30959E4DA90A}">
      <dgm:prSet/>
      <dgm:spPr>
        <a:solidFill>
          <a:srgbClr val="7FFFFD"/>
        </a:solidFill>
      </dgm:spPr>
      <dgm:t>
        <a:bodyPr/>
        <a:lstStyle/>
        <a:p>
          <a:endParaRPr lang="es-ES" sz="2000">
            <a:effectLst>
              <a:outerShdw blurRad="38100" dist="38100" dir="2700000" algn="tl">
                <a:srgbClr val="000000">
                  <a:alpha val="43137"/>
                </a:srgbClr>
              </a:outerShdw>
            </a:effectLst>
          </a:endParaRPr>
        </a:p>
      </dgm:t>
    </dgm:pt>
    <dgm:pt modelId="{FD556642-FD75-493E-AF8B-0DFFB9B56AC1}">
      <dgm:prSet custT="1"/>
      <dgm:spPr>
        <a:solidFill>
          <a:srgbClr val="A46200"/>
        </a:solidFill>
      </dgm:spPr>
      <dgm:t>
        <a:bodyPr lIns="180000"/>
        <a:lstStyle/>
        <a:p>
          <a:r>
            <a:rPr lang="ja-JP" altLang="en-US" sz="2000" b="1" dirty="0">
              <a:effectLst>
                <a:outerShdw blurRad="38100" dist="38100" dir="2700000" algn="tl">
                  <a:srgbClr val="000000">
                    <a:alpha val="43137"/>
                  </a:srgbClr>
                </a:outerShdw>
              </a:effectLst>
            </a:rPr>
            <a:t>（月）ウズラとマナ　</a:t>
          </a:r>
          <a:r>
            <a:rPr lang="en" sz="2000" b="1" dirty="0">
              <a:effectLst>
                <a:outerShdw blurRad="38100" dist="38100" dir="2700000" algn="tl">
                  <a:srgbClr val="000000">
                    <a:alpha val="43137"/>
                  </a:srgbClr>
                </a:outerShdw>
              </a:effectLst>
            </a:rPr>
            <a:t>(</a:t>
          </a:r>
          <a:r>
            <a:rPr lang="ja-JP" altLang="en-US" sz="2000" b="1" dirty="0">
              <a:effectLst>
                <a:outerShdw blurRad="38100" dist="38100" dir="2700000" algn="tl">
                  <a:srgbClr val="000000">
                    <a:alpha val="43137"/>
                  </a:srgbClr>
                </a:outerShdw>
              </a:effectLst>
            </a:rPr>
            <a:t>出</a:t>
          </a:r>
          <a:r>
            <a:rPr lang="en" sz="2000" b="1" dirty="0">
              <a:effectLst>
                <a:outerShdw blurRad="38100" dist="38100" dir="2700000" algn="tl">
                  <a:srgbClr val="000000">
                    <a:alpha val="43137"/>
                  </a:srgbClr>
                </a:outerShdw>
              </a:effectLst>
            </a:rPr>
            <a:t> 16:1-36)</a:t>
          </a:r>
          <a:endParaRPr lang="es-ES" sz="2000" dirty="0">
            <a:effectLst>
              <a:outerShdw blurRad="38100" dist="38100" dir="2700000" algn="tl">
                <a:srgbClr val="000000">
                  <a:alpha val="43137"/>
                </a:srgbClr>
              </a:outerShdw>
            </a:effectLst>
          </a:endParaRPr>
        </a:p>
      </dgm:t>
    </dgm:pt>
    <dgm:pt modelId="{B9D2D5D9-5C36-4280-8362-3325E5233C9C}" type="parTrans" cxnId="{A57B6689-25C6-4D8E-A925-AB94BE24CFAB}">
      <dgm:prSet/>
      <dgm:spPr/>
      <dgm:t>
        <a:bodyPr/>
        <a:lstStyle/>
        <a:p>
          <a:endParaRPr lang="es-ES" sz="2000">
            <a:effectLst>
              <a:outerShdw blurRad="38100" dist="38100" dir="2700000" algn="tl">
                <a:srgbClr val="000000">
                  <a:alpha val="43137"/>
                </a:srgbClr>
              </a:outerShdw>
            </a:effectLst>
          </a:endParaRPr>
        </a:p>
      </dgm:t>
    </dgm:pt>
    <dgm:pt modelId="{7B9A2E44-4674-4A71-9D1B-4D67D6D5BDD3}" type="sibTrans" cxnId="{A57B6689-25C6-4D8E-A925-AB94BE24CFAB}">
      <dgm:prSet/>
      <dgm:spPr>
        <a:solidFill>
          <a:srgbClr val="FED394"/>
        </a:solidFill>
      </dgm:spPr>
      <dgm:t>
        <a:bodyPr/>
        <a:lstStyle/>
        <a:p>
          <a:endParaRPr lang="es-ES" sz="2000">
            <a:effectLst>
              <a:outerShdw blurRad="38100" dist="38100" dir="2700000" algn="tl">
                <a:srgbClr val="000000">
                  <a:alpha val="43137"/>
                </a:srgbClr>
              </a:outerShdw>
            </a:effectLst>
          </a:endParaRPr>
        </a:p>
      </dgm:t>
    </dgm:pt>
    <dgm:pt modelId="{FA1B90E9-7424-4075-883A-065367368CFC}">
      <dgm:prSet custT="1"/>
      <dgm:spPr>
        <a:solidFill>
          <a:srgbClr val="007AD6"/>
        </a:solidFill>
      </dgm:spPr>
      <dgm:t>
        <a:bodyPr lIns="180000"/>
        <a:lstStyle/>
        <a:p>
          <a:r>
            <a:rPr lang="ja-JP" altLang="en-US" sz="2000" b="1" dirty="0">
              <a:effectLst>
                <a:outerShdw blurRad="38100" dist="38100" dir="2700000" algn="tl">
                  <a:srgbClr val="000000">
                    <a:alpha val="43137"/>
                  </a:srgbClr>
                </a:outerShdw>
              </a:effectLst>
            </a:rPr>
            <a:t>（火）岩から出た水　</a:t>
          </a:r>
          <a:r>
            <a:rPr lang="en" sz="2000" b="1" dirty="0">
              <a:effectLst>
                <a:outerShdw blurRad="38100" dist="38100" dir="2700000" algn="tl">
                  <a:srgbClr val="000000">
                    <a:alpha val="43137"/>
                  </a:srgbClr>
                </a:outerShdw>
              </a:effectLst>
            </a:rPr>
            <a:t>(</a:t>
          </a:r>
          <a:r>
            <a:rPr lang="ja-JP" altLang="en-US" sz="2000" b="1" dirty="0">
              <a:effectLst>
                <a:outerShdw blurRad="38100" dist="38100" dir="2700000" algn="tl">
                  <a:srgbClr val="000000">
                    <a:alpha val="43137"/>
                  </a:srgbClr>
                </a:outerShdw>
              </a:effectLst>
            </a:rPr>
            <a:t>出</a:t>
          </a:r>
          <a:r>
            <a:rPr lang="en" sz="2000" b="1" dirty="0">
              <a:effectLst>
                <a:outerShdw blurRad="38100" dist="38100" dir="2700000" algn="tl">
                  <a:srgbClr val="000000">
                    <a:alpha val="43137"/>
                  </a:srgbClr>
                </a:outerShdw>
              </a:effectLst>
            </a:rPr>
            <a:t> 17:1-7)</a:t>
          </a:r>
          <a:endParaRPr lang="es-ES" sz="2000" dirty="0">
            <a:effectLst>
              <a:outerShdw blurRad="38100" dist="38100" dir="2700000" algn="tl">
                <a:srgbClr val="000000">
                  <a:alpha val="43137"/>
                </a:srgbClr>
              </a:outerShdw>
            </a:effectLst>
          </a:endParaRPr>
        </a:p>
      </dgm:t>
    </dgm:pt>
    <dgm:pt modelId="{93F3E05B-66EF-44BE-939D-4B02A724778A}" type="parTrans" cxnId="{DF6D97B3-A119-4FB1-ACBD-76113521BCF8}">
      <dgm:prSet/>
      <dgm:spPr/>
      <dgm:t>
        <a:bodyPr/>
        <a:lstStyle/>
        <a:p>
          <a:endParaRPr lang="es-ES" sz="2000">
            <a:effectLst>
              <a:outerShdw blurRad="38100" dist="38100" dir="2700000" algn="tl">
                <a:srgbClr val="000000">
                  <a:alpha val="43137"/>
                </a:srgbClr>
              </a:outerShdw>
            </a:effectLst>
          </a:endParaRPr>
        </a:p>
      </dgm:t>
    </dgm:pt>
    <dgm:pt modelId="{1CFE775D-3FAB-4C41-9B93-0C5323918E32}" type="sibTrans" cxnId="{DF6D97B3-A119-4FB1-ACBD-76113521BCF8}">
      <dgm:prSet/>
      <dgm:spPr>
        <a:solidFill>
          <a:srgbClr val="94D1FE"/>
        </a:solidFill>
      </dgm:spPr>
      <dgm:t>
        <a:bodyPr/>
        <a:lstStyle/>
        <a:p>
          <a:endParaRPr lang="es-ES" sz="2000">
            <a:effectLst>
              <a:outerShdw blurRad="38100" dist="38100" dir="2700000" algn="tl">
                <a:srgbClr val="000000">
                  <a:alpha val="43137"/>
                </a:srgbClr>
              </a:outerShdw>
            </a:effectLst>
          </a:endParaRPr>
        </a:p>
      </dgm:t>
    </dgm:pt>
    <dgm:pt modelId="{81787015-09D3-4D5E-AF0E-DAC88C7D7052}">
      <dgm:prSet custT="1"/>
      <dgm:spPr>
        <a:solidFill>
          <a:schemeClr val="accent1">
            <a:lumMod val="50000"/>
          </a:schemeClr>
        </a:solidFill>
      </dgm:spPr>
      <dgm:t>
        <a:bodyPr lIns="180000"/>
        <a:lstStyle/>
        <a:p>
          <a:r>
            <a:rPr lang="ja-JP" altLang="en-US" sz="2000" b="1" dirty="0">
              <a:effectLst>
                <a:outerShdw blurRad="38100" dist="38100" dir="2700000" algn="tl">
                  <a:srgbClr val="000000">
                    <a:alpha val="43137"/>
                  </a:srgbClr>
                </a:outerShdw>
              </a:effectLst>
            </a:rPr>
            <a:t>（金）挙げられた手</a:t>
          </a:r>
          <a:r>
            <a:rPr lang="en" sz="2000" b="1" dirty="0">
              <a:effectLst>
                <a:outerShdw blurRad="38100" dist="38100" dir="2700000" algn="tl">
                  <a:srgbClr val="000000">
                    <a:alpha val="43137"/>
                  </a:srgbClr>
                </a:outerShdw>
              </a:effectLst>
            </a:rPr>
            <a:t> (</a:t>
          </a:r>
          <a:r>
            <a:rPr lang="ja-JP" altLang="en-US" sz="2000" b="1" dirty="0">
              <a:effectLst>
                <a:outerShdw blurRad="38100" dist="38100" dir="2700000" algn="tl">
                  <a:srgbClr val="000000">
                    <a:alpha val="43137"/>
                  </a:srgbClr>
                </a:outerShdw>
              </a:effectLst>
            </a:rPr>
            <a:t>出</a:t>
          </a:r>
          <a:r>
            <a:rPr lang="en" sz="2000" b="1" dirty="0">
              <a:effectLst>
                <a:outerShdw blurRad="38100" dist="38100" dir="2700000" algn="tl">
                  <a:srgbClr val="000000">
                    <a:alpha val="43137"/>
                  </a:srgbClr>
                </a:outerShdw>
              </a:effectLst>
            </a:rPr>
            <a:t> 17:8-16)</a:t>
          </a:r>
          <a:endParaRPr lang="es-ES" sz="2000" dirty="0">
            <a:effectLst>
              <a:outerShdw blurRad="38100" dist="38100" dir="2700000" algn="tl">
                <a:srgbClr val="000000">
                  <a:alpha val="43137"/>
                </a:srgbClr>
              </a:outerShdw>
            </a:effectLst>
          </a:endParaRPr>
        </a:p>
      </dgm:t>
    </dgm:pt>
    <dgm:pt modelId="{1A0FC29D-345F-4FE0-A20E-17B2AF99A20C}" type="parTrans" cxnId="{2F005D18-11FC-464E-822B-B234B1BC0162}">
      <dgm:prSet/>
      <dgm:spPr/>
      <dgm:t>
        <a:bodyPr/>
        <a:lstStyle/>
        <a:p>
          <a:endParaRPr lang="es-ES" sz="2000">
            <a:effectLst>
              <a:outerShdw blurRad="38100" dist="38100" dir="2700000" algn="tl">
                <a:srgbClr val="000000">
                  <a:alpha val="43137"/>
                </a:srgbClr>
              </a:outerShdw>
            </a:effectLst>
          </a:endParaRPr>
        </a:p>
      </dgm:t>
    </dgm:pt>
    <dgm:pt modelId="{F1AE459E-45B1-400F-896F-A7521227B4B3}" type="sibTrans" cxnId="{2F005D18-11FC-464E-822B-B234B1BC0162}">
      <dgm:prSet/>
      <dgm:spPr>
        <a:solidFill>
          <a:srgbClr val="FEA8FE"/>
        </a:solidFill>
      </dgm:spPr>
      <dgm:t>
        <a:bodyPr/>
        <a:lstStyle/>
        <a:p>
          <a:endParaRPr lang="es-ES" sz="2000">
            <a:effectLst>
              <a:outerShdw blurRad="38100" dist="38100" dir="2700000" algn="tl">
                <a:srgbClr val="000000">
                  <a:alpha val="43137"/>
                </a:srgbClr>
              </a:outerShdw>
            </a:effectLst>
          </a:endParaRPr>
        </a:p>
      </dgm:t>
    </dgm:pt>
    <dgm:pt modelId="{82375FE6-A5DD-4931-99DA-84A24DA441EE}">
      <dgm:prSet custT="1"/>
      <dgm:spPr>
        <a:solidFill>
          <a:schemeClr val="accent4">
            <a:lumMod val="75000"/>
          </a:schemeClr>
        </a:solidFill>
      </dgm:spPr>
      <dgm:t>
        <a:bodyPr lIns="180000"/>
        <a:lstStyle/>
        <a:p>
          <a:r>
            <a:rPr lang="ja-JP" altLang="en-US" sz="2000" b="1" dirty="0">
              <a:effectLst>
                <a:outerShdw blurRad="38100" dist="38100" dir="2700000" algn="tl">
                  <a:srgbClr val="000000">
                    <a:alpha val="43137"/>
                  </a:srgbClr>
                </a:outerShdw>
              </a:effectLst>
            </a:rPr>
            <a:t>（水）エトロ　</a:t>
          </a:r>
          <a:r>
            <a:rPr lang="en" sz="2000" b="1" dirty="0">
              <a:effectLst>
                <a:outerShdw blurRad="38100" dist="38100" dir="2700000" algn="tl">
                  <a:srgbClr val="000000">
                    <a:alpha val="43137"/>
                  </a:srgbClr>
                </a:outerShdw>
              </a:effectLst>
            </a:rPr>
            <a:t>(</a:t>
          </a:r>
          <a:r>
            <a:rPr lang="ja-JP" altLang="en-US" sz="2000" b="1" dirty="0">
              <a:effectLst>
                <a:outerShdw blurRad="38100" dist="38100" dir="2700000" algn="tl">
                  <a:srgbClr val="000000">
                    <a:alpha val="43137"/>
                  </a:srgbClr>
                </a:outerShdw>
              </a:effectLst>
            </a:rPr>
            <a:t>出</a:t>
          </a:r>
          <a:r>
            <a:rPr lang="en" sz="2000" b="1" dirty="0">
              <a:effectLst>
                <a:outerShdw blurRad="38100" dist="38100" dir="2700000" algn="tl">
                  <a:srgbClr val="000000">
                    <a:alpha val="43137"/>
                  </a:srgbClr>
                </a:outerShdw>
              </a:effectLst>
            </a:rPr>
            <a:t> 18:1-27)</a:t>
          </a:r>
          <a:endParaRPr lang="es-ES" sz="2000" dirty="0">
            <a:effectLst>
              <a:outerShdw blurRad="38100" dist="38100" dir="2700000" algn="tl">
                <a:srgbClr val="000000">
                  <a:alpha val="43137"/>
                </a:srgbClr>
              </a:outerShdw>
            </a:effectLst>
          </a:endParaRPr>
        </a:p>
      </dgm:t>
    </dgm:pt>
    <dgm:pt modelId="{17DCBE49-8272-42C5-909F-E6D964572391}" type="par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CE73A2D0-FDFB-4B30-BF04-1230BB534FE1}" type="sib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769DEA91-D17C-41FD-9949-8CD98E44FFB9}">
      <dgm:prSet custT="1"/>
      <dgm:spPr>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spcFirstLastPara="0" vert="horz" wrap="square" lIns="180000" tIns="142240" rIns="142240" bIns="142240" numCol="1" spcCol="1270" anchor="ctr" anchorCtr="0"/>
        <a:lstStyle/>
        <a:p>
          <a:pPr marL="0" lvl="0" indent="0" algn="ctr" defTabSz="889000">
            <a:lnSpc>
              <a:spcPct val="90000"/>
            </a:lnSpc>
            <a:spcBef>
              <a:spcPct val="0"/>
            </a:spcBef>
            <a:spcAft>
              <a:spcPct val="35000"/>
            </a:spcAft>
            <a:buNone/>
          </a:pPr>
          <a:r>
            <a:rPr lang="ja-JP" altLang="en-U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（木）命のパンと水（ヨハネ</a:t>
          </a:r>
          <a:r>
            <a:rPr lang="en-US" altLang="ja-JP"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6:46-58</a:t>
          </a:r>
          <a:r>
            <a:rPr lang="ja-JP" altLang="en-U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endPar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0DB69344-1551-48E3-8FBD-DC70D7354CDA}" type="par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B418B17F-DE86-4ABB-8A6A-8A07536F6176}" type="sib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E60D80C5-4A31-4270-9D91-2CB8DD30B17F}" type="pres">
      <dgm:prSet presAssocID="{E2C2A380-C8F0-4005-B931-D1B5DB6D39AA}" presName="Name0" presStyleCnt="0">
        <dgm:presLayoutVars>
          <dgm:dir/>
          <dgm:animLvl val="lvl"/>
          <dgm:resizeHandles val="exact"/>
        </dgm:presLayoutVars>
      </dgm:prSet>
      <dgm:spPr/>
    </dgm:pt>
    <dgm:pt modelId="{CC07CE03-640A-4ADE-9E0B-311E1CFF8D6C}" type="pres">
      <dgm:prSet presAssocID="{769DEA91-D17C-41FD-9949-8CD98E44FFB9}" presName="boxAndChildren" presStyleCnt="0"/>
      <dgm:spPr/>
    </dgm:pt>
    <dgm:pt modelId="{FBE61225-A24C-4821-B840-22C44418829A}" type="pres">
      <dgm:prSet presAssocID="{769DEA91-D17C-41FD-9949-8CD98E44FFB9}" presName="parentTextBox" presStyleLbl="node1" presStyleIdx="0" presStyleCnt="6"/>
      <dgm:spPr>
        <a:xfrm>
          <a:off x="0" y="2603988"/>
          <a:ext cx="7058026" cy="341772"/>
        </a:xfrm>
        <a:prstGeom prst="rect">
          <a:avLst/>
        </a:prstGeom>
      </dgm:spPr>
    </dgm:pt>
    <dgm:pt modelId="{4014B0A8-4B2D-46A9-9E5D-12C6DCC2C144}" type="pres">
      <dgm:prSet presAssocID="{CE73A2D0-FDFB-4B30-BF04-1230BB534FE1}" presName="sp" presStyleCnt="0"/>
      <dgm:spPr/>
    </dgm:pt>
    <dgm:pt modelId="{EA9BFC26-A771-49B9-9703-F992CC08BFD8}" type="pres">
      <dgm:prSet presAssocID="{82375FE6-A5DD-4931-99DA-84A24DA441EE}" presName="arrowAndChildren" presStyleCnt="0"/>
      <dgm:spPr/>
    </dgm:pt>
    <dgm:pt modelId="{7C9082F3-BE23-4F93-A295-2A6D144D84E3}" type="pres">
      <dgm:prSet presAssocID="{82375FE6-A5DD-4931-99DA-84A24DA441EE}" presName="parentTextArrow" presStyleLbl="node1" presStyleIdx="1" presStyleCnt="6"/>
      <dgm:spPr/>
    </dgm:pt>
    <dgm:pt modelId="{10858B3A-4CAC-438D-B70A-2C3FA514FD7A}" type="pres">
      <dgm:prSet presAssocID="{F1AE459E-45B1-400F-896F-A7521227B4B3}" presName="sp" presStyleCnt="0"/>
      <dgm:spPr/>
    </dgm:pt>
    <dgm:pt modelId="{FA6BCDBA-24F5-4963-8BB2-40BB273BDA07}" type="pres">
      <dgm:prSet presAssocID="{81787015-09D3-4D5E-AF0E-DAC88C7D7052}" presName="arrowAndChildren" presStyleCnt="0"/>
      <dgm:spPr/>
    </dgm:pt>
    <dgm:pt modelId="{F62D5662-4FB1-4590-AEB8-78074FF878B1}" type="pres">
      <dgm:prSet presAssocID="{81787015-09D3-4D5E-AF0E-DAC88C7D7052}" presName="parentTextArrow" presStyleLbl="node1" presStyleIdx="2" presStyleCnt="6"/>
      <dgm:spPr/>
    </dgm:pt>
    <dgm:pt modelId="{70DA921B-9E17-4F41-AEDE-FB00B8373A51}" type="pres">
      <dgm:prSet presAssocID="{1CFE775D-3FAB-4C41-9B93-0C5323918E32}" presName="sp" presStyleCnt="0"/>
      <dgm:spPr/>
    </dgm:pt>
    <dgm:pt modelId="{A557BA17-814A-450B-BD04-A70C012384FD}" type="pres">
      <dgm:prSet presAssocID="{FA1B90E9-7424-4075-883A-065367368CFC}" presName="arrowAndChildren" presStyleCnt="0"/>
      <dgm:spPr/>
    </dgm:pt>
    <dgm:pt modelId="{03A1FB19-05EE-46FF-9BFC-E6C83ADBD938}" type="pres">
      <dgm:prSet presAssocID="{FA1B90E9-7424-4075-883A-065367368CFC}" presName="parentTextArrow" presStyleLbl="node1" presStyleIdx="3" presStyleCnt="6"/>
      <dgm:spPr/>
    </dgm:pt>
    <dgm:pt modelId="{FCC82065-AB12-4C5F-8427-3FC7DF34EA52}" type="pres">
      <dgm:prSet presAssocID="{7B9A2E44-4674-4A71-9D1B-4D67D6D5BDD3}" presName="sp" presStyleCnt="0"/>
      <dgm:spPr/>
    </dgm:pt>
    <dgm:pt modelId="{52AB3584-4855-4F8B-8F30-6F34057A7632}" type="pres">
      <dgm:prSet presAssocID="{FD556642-FD75-493E-AF8B-0DFFB9B56AC1}" presName="arrowAndChildren" presStyleCnt="0"/>
      <dgm:spPr/>
    </dgm:pt>
    <dgm:pt modelId="{09A4EDD2-FE5F-4F77-9BC7-36DCBF3BCFB8}" type="pres">
      <dgm:prSet presAssocID="{FD556642-FD75-493E-AF8B-0DFFB9B56AC1}" presName="parentTextArrow" presStyleLbl="node1" presStyleIdx="4" presStyleCnt="6"/>
      <dgm:spPr/>
    </dgm:pt>
    <dgm:pt modelId="{8560FB32-0D34-41EE-A84F-E29BF7C74967}" type="pres">
      <dgm:prSet presAssocID="{514F272D-20DF-4595-AA27-4BD1FD0B9DB0}" presName="sp" presStyleCnt="0"/>
      <dgm:spPr/>
    </dgm:pt>
    <dgm:pt modelId="{867CB290-3EA6-4E1D-A67B-6F51AC65C39C}" type="pres">
      <dgm:prSet presAssocID="{3CF4B080-8F78-4052-BB8A-339B78DD9DD0}" presName="arrowAndChildren" presStyleCnt="0"/>
      <dgm:spPr/>
    </dgm:pt>
    <dgm:pt modelId="{0C2FDEF2-A415-4317-BF49-2F0A87F2FE5A}" type="pres">
      <dgm:prSet presAssocID="{3CF4B080-8F78-4052-BB8A-339B78DD9DD0}" presName="parentTextArrow" presStyleLbl="node1" presStyleIdx="5" presStyleCnt="6"/>
      <dgm:spPr/>
    </dgm:pt>
  </dgm:ptLst>
  <dgm:cxnLst>
    <dgm:cxn modelId="{06D45706-748F-45BE-B005-9B67BD4CE022}" srcId="{E2C2A380-C8F0-4005-B931-D1B5DB6D39AA}" destId="{82375FE6-A5DD-4931-99DA-84A24DA441EE}" srcOrd="4" destOrd="0" parTransId="{17DCBE49-8272-42C5-909F-E6D964572391}" sibTransId="{CE73A2D0-FDFB-4B30-BF04-1230BB534FE1}"/>
    <dgm:cxn modelId="{2F005D18-11FC-464E-822B-B234B1BC0162}" srcId="{E2C2A380-C8F0-4005-B931-D1B5DB6D39AA}" destId="{81787015-09D3-4D5E-AF0E-DAC88C7D7052}" srcOrd="3" destOrd="0" parTransId="{1A0FC29D-345F-4FE0-A20E-17B2AF99A20C}" sibTransId="{F1AE459E-45B1-400F-896F-A7521227B4B3}"/>
    <dgm:cxn modelId="{43388A2F-2FFE-4FE6-A4C5-33449727DD02}" type="presOf" srcId="{82375FE6-A5DD-4931-99DA-84A24DA441EE}" destId="{7C9082F3-BE23-4F93-A295-2A6D144D84E3}" srcOrd="0" destOrd="0" presId="urn:microsoft.com/office/officeart/2005/8/layout/process4"/>
    <dgm:cxn modelId="{2AE46644-4BA9-4508-8CE7-0AD00916B5E0}" type="presOf" srcId="{81787015-09D3-4D5E-AF0E-DAC88C7D7052}" destId="{F62D5662-4FB1-4590-AEB8-78074FF878B1}" srcOrd="0" destOrd="0" presId="urn:microsoft.com/office/officeart/2005/8/layout/process4"/>
    <dgm:cxn modelId="{F6C5CB46-AD4E-4616-98D0-93002328E296}" type="presOf" srcId="{E2C2A380-C8F0-4005-B931-D1B5DB6D39AA}" destId="{E60D80C5-4A31-4270-9D91-2CB8DD30B17F}" srcOrd="0" destOrd="0" presId="urn:microsoft.com/office/officeart/2005/8/layout/process4"/>
    <dgm:cxn modelId="{6D43B684-9B1B-4262-82BA-30959E4DA90A}" srcId="{E2C2A380-C8F0-4005-B931-D1B5DB6D39AA}" destId="{3CF4B080-8F78-4052-BB8A-339B78DD9DD0}" srcOrd="0" destOrd="0" parTransId="{91C0EE08-D1E4-4841-9DF7-7CD60289F568}" sibTransId="{514F272D-20DF-4595-AA27-4BD1FD0B9DB0}"/>
    <dgm:cxn modelId="{A57B6689-25C6-4D8E-A925-AB94BE24CFAB}" srcId="{E2C2A380-C8F0-4005-B931-D1B5DB6D39AA}" destId="{FD556642-FD75-493E-AF8B-0DFFB9B56AC1}" srcOrd="1" destOrd="0" parTransId="{B9D2D5D9-5C36-4280-8362-3325E5233C9C}" sibTransId="{7B9A2E44-4674-4A71-9D1B-4D67D6D5BDD3}"/>
    <dgm:cxn modelId="{0CA300A6-8DA9-4E47-B0A4-6786217B24B2}" type="presOf" srcId="{769DEA91-D17C-41FD-9949-8CD98E44FFB9}" destId="{FBE61225-A24C-4821-B840-22C44418829A}" srcOrd="0" destOrd="0" presId="urn:microsoft.com/office/officeart/2005/8/layout/process4"/>
    <dgm:cxn modelId="{DF6D97B3-A119-4FB1-ACBD-76113521BCF8}" srcId="{E2C2A380-C8F0-4005-B931-D1B5DB6D39AA}" destId="{FA1B90E9-7424-4075-883A-065367368CFC}" srcOrd="2" destOrd="0" parTransId="{93F3E05B-66EF-44BE-939D-4B02A724778A}" sibTransId="{1CFE775D-3FAB-4C41-9B93-0C5323918E32}"/>
    <dgm:cxn modelId="{B08B62DB-99C3-45B2-AF32-5C65CC6EB6F2}" type="presOf" srcId="{FD556642-FD75-493E-AF8B-0DFFB9B56AC1}" destId="{09A4EDD2-FE5F-4F77-9BC7-36DCBF3BCFB8}" srcOrd="0" destOrd="0" presId="urn:microsoft.com/office/officeart/2005/8/layout/process4"/>
    <dgm:cxn modelId="{1CD16FED-86A9-44E9-BED5-FF96B44A9F17}" type="presOf" srcId="{FA1B90E9-7424-4075-883A-065367368CFC}" destId="{03A1FB19-05EE-46FF-9BFC-E6C83ADBD938}" srcOrd="0" destOrd="0" presId="urn:microsoft.com/office/officeart/2005/8/layout/process4"/>
    <dgm:cxn modelId="{1BFBBAF1-97E1-41D9-8A77-DC052ADE3A86}" srcId="{E2C2A380-C8F0-4005-B931-D1B5DB6D39AA}" destId="{769DEA91-D17C-41FD-9949-8CD98E44FFB9}" srcOrd="5" destOrd="0" parTransId="{0DB69344-1551-48E3-8FBD-DC70D7354CDA}" sibTransId="{B418B17F-DE86-4ABB-8A6A-8A07536F6176}"/>
    <dgm:cxn modelId="{1C9BFAF5-EB10-4D49-ADE0-1AB36278EBE6}" type="presOf" srcId="{3CF4B080-8F78-4052-BB8A-339B78DD9DD0}" destId="{0C2FDEF2-A415-4317-BF49-2F0A87F2FE5A}" srcOrd="0" destOrd="0" presId="urn:microsoft.com/office/officeart/2005/8/layout/process4"/>
    <dgm:cxn modelId="{0BB530A6-0C54-4AB7-8DCB-9B21304415C8}" type="presParOf" srcId="{E60D80C5-4A31-4270-9D91-2CB8DD30B17F}" destId="{CC07CE03-640A-4ADE-9E0B-311E1CFF8D6C}" srcOrd="0" destOrd="0" presId="urn:microsoft.com/office/officeart/2005/8/layout/process4"/>
    <dgm:cxn modelId="{EA05B39D-8FD2-46CF-BA2A-868A45A9220A}" type="presParOf" srcId="{CC07CE03-640A-4ADE-9E0B-311E1CFF8D6C}" destId="{FBE61225-A24C-4821-B840-22C44418829A}" srcOrd="0" destOrd="0" presId="urn:microsoft.com/office/officeart/2005/8/layout/process4"/>
    <dgm:cxn modelId="{1B93E667-6859-43BF-A70C-59BF7BED5B7D}" type="presParOf" srcId="{E60D80C5-4A31-4270-9D91-2CB8DD30B17F}" destId="{4014B0A8-4B2D-46A9-9E5D-12C6DCC2C144}" srcOrd="1" destOrd="0" presId="urn:microsoft.com/office/officeart/2005/8/layout/process4"/>
    <dgm:cxn modelId="{53081659-A39B-467A-9073-0B7F3527BB0A}" type="presParOf" srcId="{E60D80C5-4A31-4270-9D91-2CB8DD30B17F}" destId="{EA9BFC26-A771-49B9-9703-F992CC08BFD8}" srcOrd="2" destOrd="0" presId="urn:microsoft.com/office/officeart/2005/8/layout/process4"/>
    <dgm:cxn modelId="{EB3F30CD-9B0D-4C83-89E1-7070D2943E74}" type="presParOf" srcId="{EA9BFC26-A771-49B9-9703-F992CC08BFD8}" destId="{7C9082F3-BE23-4F93-A295-2A6D144D84E3}" srcOrd="0" destOrd="0" presId="urn:microsoft.com/office/officeart/2005/8/layout/process4"/>
    <dgm:cxn modelId="{0B341F01-7142-4C3A-9AAE-6A8F01B6E396}" type="presParOf" srcId="{E60D80C5-4A31-4270-9D91-2CB8DD30B17F}" destId="{10858B3A-4CAC-438D-B70A-2C3FA514FD7A}" srcOrd="3" destOrd="0" presId="urn:microsoft.com/office/officeart/2005/8/layout/process4"/>
    <dgm:cxn modelId="{534328E8-3D1B-4C15-BEC4-E4022B50F290}" type="presParOf" srcId="{E60D80C5-4A31-4270-9D91-2CB8DD30B17F}" destId="{FA6BCDBA-24F5-4963-8BB2-40BB273BDA07}" srcOrd="4" destOrd="0" presId="urn:microsoft.com/office/officeart/2005/8/layout/process4"/>
    <dgm:cxn modelId="{D53EEB0D-5058-4351-8221-C168BE303E3D}" type="presParOf" srcId="{FA6BCDBA-24F5-4963-8BB2-40BB273BDA07}" destId="{F62D5662-4FB1-4590-AEB8-78074FF878B1}" srcOrd="0" destOrd="0" presId="urn:microsoft.com/office/officeart/2005/8/layout/process4"/>
    <dgm:cxn modelId="{9F624F52-3800-4DC9-8B3A-56B587DCB6D6}" type="presParOf" srcId="{E60D80C5-4A31-4270-9D91-2CB8DD30B17F}" destId="{70DA921B-9E17-4F41-AEDE-FB00B8373A51}" srcOrd="5" destOrd="0" presId="urn:microsoft.com/office/officeart/2005/8/layout/process4"/>
    <dgm:cxn modelId="{06E6AA0D-4851-4B09-878B-57447995591A}" type="presParOf" srcId="{E60D80C5-4A31-4270-9D91-2CB8DD30B17F}" destId="{A557BA17-814A-450B-BD04-A70C012384FD}" srcOrd="6" destOrd="0" presId="urn:microsoft.com/office/officeart/2005/8/layout/process4"/>
    <dgm:cxn modelId="{0062C42C-5F3F-4160-B570-3C45783BAF1E}" type="presParOf" srcId="{A557BA17-814A-450B-BD04-A70C012384FD}" destId="{03A1FB19-05EE-46FF-9BFC-E6C83ADBD938}" srcOrd="0" destOrd="0" presId="urn:microsoft.com/office/officeart/2005/8/layout/process4"/>
    <dgm:cxn modelId="{AFD90F14-082B-4680-A3A3-EFC912013C3E}" type="presParOf" srcId="{E60D80C5-4A31-4270-9D91-2CB8DD30B17F}" destId="{FCC82065-AB12-4C5F-8427-3FC7DF34EA52}" srcOrd="7" destOrd="0" presId="urn:microsoft.com/office/officeart/2005/8/layout/process4"/>
    <dgm:cxn modelId="{BC485BA6-81E8-4376-B3DE-91F045F43826}" type="presParOf" srcId="{E60D80C5-4A31-4270-9D91-2CB8DD30B17F}" destId="{52AB3584-4855-4F8B-8F30-6F34057A7632}" srcOrd="8" destOrd="0" presId="urn:microsoft.com/office/officeart/2005/8/layout/process4"/>
    <dgm:cxn modelId="{E6D34353-E943-4D4B-871C-1D356D81E5A7}" type="presParOf" srcId="{52AB3584-4855-4F8B-8F30-6F34057A7632}" destId="{09A4EDD2-FE5F-4F77-9BC7-36DCBF3BCFB8}" srcOrd="0" destOrd="0" presId="urn:microsoft.com/office/officeart/2005/8/layout/process4"/>
    <dgm:cxn modelId="{09384109-4DDC-4712-A635-504E686F33D7}" type="presParOf" srcId="{E60D80C5-4A31-4270-9D91-2CB8DD30B17F}" destId="{8560FB32-0D34-41EE-A84F-E29BF7C74967}" srcOrd="9" destOrd="0" presId="urn:microsoft.com/office/officeart/2005/8/layout/process4"/>
    <dgm:cxn modelId="{A2C79D1D-31C1-4914-95AF-529CF8CDF5D0}" type="presParOf" srcId="{E60D80C5-4A31-4270-9D91-2CB8DD30B17F}" destId="{867CB290-3EA6-4E1D-A67B-6F51AC65C39C}" srcOrd="10" destOrd="0" presId="urn:microsoft.com/office/officeart/2005/8/layout/process4"/>
    <dgm:cxn modelId="{DB36A852-DFBA-4061-ABD1-BA44A86D8117}" type="presParOf" srcId="{867CB290-3EA6-4E1D-A67B-6F51AC65C39C}" destId="{0C2FDEF2-A415-4317-BF49-2F0A87F2FE5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0946B5-2509-443A-9878-BA4F358486F1}" type="doc">
      <dgm:prSet loTypeId="urn:microsoft.com/office/officeart/2005/8/layout/vList5" loCatId="list" qsTypeId="urn:microsoft.com/office/officeart/2005/8/quickstyle/3d2" qsCatId="3D" csTypeId="urn:microsoft.com/office/officeart/2005/8/colors/colorful4" csCatId="colorful" phldr="1"/>
      <dgm:spPr/>
      <dgm:t>
        <a:bodyPr/>
        <a:lstStyle/>
        <a:p>
          <a:endParaRPr lang="es-ES"/>
        </a:p>
      </dgm:t>
    </dgm:pt>
    <dgm:pt modelId="{E66BBE0E-A3C5-46BE-AA3F-9A7E9A51E526}">
      <dgm:prSet custT="1"/>
      <dgm:spPr>
        <a:solidFill>
          <a:srgbClr val="7030A0"/>
        </a:solidFill>
      </dgm:spPr>
      <dgm:t>
        <a:bodyPr/>
        <a:lstStyle/>
        <a:p>
          <a:pPr algn="ctr"/>
          <a:r>
            <a:rPr kumimoji="1" lang="ja-JP" altLang="en-US" sz="1800" b="1" dirty="0">
              <a:effectLst>
                <a:outerShdw blurRad="38100" dist="38100" dir="2700000" algn="tl">
                  <a:srgbClr val="000000">
                    <a:alpha val="43137"/>
                  </a:srgbClr>
                </a:outerShdw>
              </a:effectLst>
            </a:rPr>
            <a:t>彼らは過去を忘れた</a:t>
          </a:r>
        </a:p>
      </dgm:t>
    </dgm:pt>
    <dgm:pt modelId="{02E45A12-A625-4F48-840F-252E31705B68}" type="par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879B5678-BB4C-4E9B-A7CB-6DFFA0E905F4}" type="sib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5B129807-48D3-466B-98AA-33E9AD0ACAEA}">
      <dgm:prSet custT="1"/>
      <dgm:spPr>
        <a:solidFill>
          <a:schemeClr val="accent2">
            <a:lumMod val="50000"/>
          </a:schemeClr>
        </a:solidFill>
      </dgm:spPr>
      <dgm:t>
        <a:bodyPr/>
        <a:lstStyle/>
        <a:p>
          <a:pPr algn="ctr"/>
          <a:r>
            <a:rPr kumimoji="1" lang="ja-JP" altLang="en-US" sz="1800" b="1" dirty="0">
              <a:effectLst>
                <a:outerShdw blurRad="38100" dist="38100" dir="2700000" algn="tl">
                  <a:srgbClr val="000000">
                    <a:alpha val="43137"/>
                  </a:srgbClr>
                </a:outerShdw>
              </a:effectLst>
            </a:rPr>
            <a:t>彼らは現在の困難に焦点を当てた</a:t>
          </a:r>
        </a:p>
      </dgm:t>
    </dgm:pt>
    <dgm:pt modelId="{E0D95FFB-BAC1-42CF-9628-70AF9FCA493D}" type="par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6F95E5C-61C4-4C13-93DE-AE1AB056E36E}" type="sib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3F2EBE1-57C1-4AD6-B342-35C7020150E1}">
      <dgm:prSet custT="1"/>
      <dgm:spPr>
        <a:solidFill>
          <a:srgbClr val="0070C0"/>
        </a:solidFill>
      </dgm:spPr>
      <dgm:t>
        <a:bodyPr/>
        <a:lstStyle/>
        <a:p>
          <a:pPr algn="ctr"/>
          <a:r>
            <a:rPr kumimoji="1" lang="ja-JP" altLang="en-US" sz="1800" b="1" dirty="0">
              <a:effectLst>
                <a:outerShdw blurRad="38100" dist="38100" dir="2700000" algn="tl">
                  <a:srgbClr val="000000">
                    <a:alpha val="43137"/>
                  </a:srgbClr>
                </a:outerShdw>
              </a:effectLst>
            </a:rPr>
            <a:t>約束された未来を見失っていた</a:t>
          </a:r>
        </a:p>
      </dgm:t>
    </dgm:pt>
    <dgm:pt modelId="{5BC584AD-18D0-453A-81F4-4D4359877C83}" type="par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94DB431D-1CD6-48D6-A889-06E726950174}" type="sib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A58D9322-4B20-41D4-8B15-3D8093FAC466}" type="pres">
      <dgm:prSet presAssocID="{AB0946B5-2509-443A-9878-BA4F358486F1}" presName="Name0" presStyleCnt="0">
        <dgm:presLayoutVars>
          <dgm:dir/>
          <dgm:animLvl val="lvl"/>
          <dgm:resizeHandles val="exact"/>
        </dgm:presLayoutVars>
      </dgm:prSet>
      <dgm:spPr/>
    </dgm:pt>
    <dgm:pt modelId="{6DA3E0D6-8B59-4E1C-8E68-EEE5F6CF329E}" type="pres">
      <dgm:prSet presAssocID="{E66BBE0E-A3C5-46BE-AA3F-9A7E9A51E526}" presName="linNode" presStyleCnt="0"/>
      <dgm:spPr/>
    </dgm:pt>
    <dgm:pt modelId="{E571139B-0752-42D3-95E6-C7C8C5B6DF09}" type="pres">
      <dgm:prSet presAssocID="{E66BBE0E-A3C5-46BE-AA3F-9A7E9A51E526}" presName="parentText" presStyleLbl="node1" presStyleIdx="0" presStyleCnt="3" custScaleX="266391" custLinFactNeighborX="-1693" custLinFactNeighborY="-457">
        <dgm:presLayoutVars>
          <dgm:chMax val="1"/>
          <dgm:bulletEnabled val="1"/>
        </dgm:presLayoutVars>
      </dgm:prSet>
      <dgm:spPr/>
    </dgm:pt>
    <dgm:pt modelId="{451EEE3B-DB4C-42E5-AAB0-D2DC6BDA980D}" type="pres">
      <dgm:prSet presAssocID="{879B5678-BB4C-4E9B-A7CB-6DFFA0E905F4}" presName="sp" presStyleCnt="0"/>
      <dgm:spPr/>
    </dgm:pt>
    <dgm:pt modelId="{0899D857-E49C-457F-8BE8-D8FE48722A84}" type="pres">
      <dgm:prSet presAssocID="{5B129807-48D3-466B-98AA-33E9AD0ACAEA}" presName="linNode" presStyleCnt="0"/>
      <dgm:spPr/>
    </dgm:pt>
    <dgm:pt modelId="{B0D67868-C119-4015-8311-3B0E1C4212B1}" type="pres">
      <dgm:prSet presAssocID="{5B129807-48D3-466B-98AA-33E9AD0ACAEA}" presName="parentText" presStyleLbl="node1" presStyleIdx="1" presStyleCnt="3" custScaleX="266391">
        <dgm:presLayoutVars>
          <dgm:chMax val="1"/>
          <dgm:bulletEnabled val="1"/>
        </dgm:presLayoutVars>
      </dgm:prSet>
      <dgm:spPr/>
    </dgm:pt>
    <dgm:pt modelId="{BB65BA7E-8BE3-484B-83DA-EA6963B65DD6}" type="pres">
      <dgm:prSet presAssocID="{26F95E5C-61C4-4C13-93DE-AE1AB056E36E}" presName="sp" presStyleCnt="0"/>
      <dgm:spPr/>
    </dgm:pt>
    <dgm:pt modelId="{6FC9DF12-2017-490F-9FDE-D19177025CC7}" type="pres">
      <dgm:prSet presAssocID="{23F2EBE1-57C1-4AD6-B342-35C7020150E1}" presName="linNode" presStyleCnt="0"/>
      <dgm:spPr/>
    </dgm:pt>
    <dgm:pt modelId="{4C715E65-C8AB-467E-93B9-D6726804322E}" type="pres">
      <dgm:prSet presAssocID="{23F2EBE1-57C1-4AD6-B342-35C7020150E1}" presName="parentText" presStyleLbl="node1" presStyleIdx="2" presStyleCnt="3" custScaleX="266391">
        <dgm:presLayoutVars>
          <dgm:chMax val="1"/>
          <dgm:bulletEnabled val="1"/>
        </dgm:presLayoutVars>
      </dgm:prSet>
      <dgm:spPr/>
    </dgm:pt>
  </dgm:ptLst>
  <dgm:cxnLst>
    <dgm:cxn modelId="{3E841D06-FD1E-435F-BE1F-C5963EC0C69F}" srcId="{AB0946B5-2509-443A-9878-BA4F358486F1}" destId="{23F2EBE1-57C1-4AD6-B342-35C7020150E1}" srcOrd="2" destOrd="0" parTransId="{5BC584AD-18D0-453A-81F4-4D4359877C83}" sibTransId="{94DB431D-1CD6-48D6-A889-06E726950174}"/>
    <dgm:cxn modelId="{17560A2E-B8E6-4D84-8AC7-76234B683419}" type="presOf" srcId="{AB0946B5-2509-443A-9878-BA4F358486F1}" destId="{A58D9322-4B20-41D4-8B15-3D8093FAC466}" srcOrd="0" destOrd="0" presId="urn:microsoft.com/office/officeart/2005/8/layout/vList5"/>
    <dgm:cxn modelId="{5C26DD45-D3B8-4963-A5CD-363BD28CF485}" srcId="{AB0946B5-2509-443A-9878-BA4F358486F1}" destId="{5B129807-48D3-466B-98AA-33E9AD0ACAEA}" srcOrd="1" destOrd="0" parTransId="{E0D95FFB-BAC1-42CF-9628-70AF9FCA493D}" sibTransId="{26F95E5C-61C4-4C13-93DE-AE1AB056E36E}"/>
    <dgm:cxn modelId="{7A57F189-FC81-4A96-A34F-8DF52CE07AA1}" type="presOf" srcId="{E66BBE0E-A3C5-46BE-AA3F-9A7E9A51E526}" destId="{E571139B-0752-42D3-95E6-C7C8C5B6DF09}" srcOrd="0" destOrd="0" presId="urn:microsoft.com/office/officeart/2005/8/layout/vList5"/>
    <dgm:cxn modelId="{C397799F-E2E5-445E-825A-1D99DFBF8036}" srcId="{AB0946B5-2509-443A-9878-BA4F358486F1}" destId="{E66BBE0E-A3C5-46BE-AA3F-9A7E9A51E526}" srcOrd="0" destOrd="0" parTransId="{02E45A12-A625-4F48-840F-252E31705B68}" sibTransId="{879B5678-BB4C-4E9B-A7CB-6DFFA0E905F4}"/>
    <dgm:cxn modelId="{DD4AB1BF-71D8-4087-B263-90CF5895A1B4}" type="presOf" srcId="{5B129807-48D3-466B-98AA-33E9AD0ACAEA}" destId="{B0D67868-C119-4015-8311-3B0E1C4212B1}" srcOrd="0" destOrd="0" presId="urn:microsoft.com/office/officeart/2005/8/layout/vList5"/>
    <dgm:cxn modelId="{8D115EC6-C554-4EC0-8A59-1098FCFAB675}" type="presOf" srcId="{23F2EBE1-57C1-4AD6-B342-35C7020150E1}" destId="{4C715E65-C8AB-467E-93B9-D6726804322E}" srcOrd="0" destOrd="0" presId="urn:microsoft.com/office/officeart/2005/8/layout/vList5"/>
    <dgm:cxn modelId="{C1DF61C7-4EEB-42B3-884E-45AA72C81424}" type="presParOf" srcId="{A58D9322-4B20-41D4-8B15-3D8093FAC466}" destId="{6DA3E0D6-8B59-4E1C-8E68-EEE5F6CF329E}" srcOrd="0" destOrd="0" presId="urn:microsoft.com/office/officeart/2005/8/layout/vList5"/>
    <dgm:cxn modelId="{C17D5845-5EDB-4349-99BD-C23CC1CD1EFE}" type="presParOf" srcId="{6DA3E0D6-8B59-4E1C-8E68-EEE5F6CF329E}" destId="{E571139B-0752-42D3-95E6-C7C8C5B6DF09}" srcOrd="0" destOrd="0" presId="urn:microsoft.com/office/officeart/2005/8/layout/vList5"/>
    <dgm:cxn modelId="{10D08ED2-C85C-4262-9713-12A6A04E09C1}" type="presParOf" srcId="{A58D9322-4B20-41D4-8B15-3D8093FAC466}" destId="{451EEE3B-DB4C-42E5-AAB0-D2DC6BDA980D}" srcOrd="1" destOrd="0" presId="urn:microsoft.com/office/officeart/2005/8/layout/vList5"/>
    <dgm:cxn modelId="{4FEE27F3-81F0-4937-8B35-468B9C3AF74A}" type="presParOf" srcId="{A58D9322-4B20-41D4-8B15-3D8093FAC466}" destId="{0899D857-E49C-457F-8BE8-D8FE48722A84}" srcOrd="2" destOrd="0" presId="urn:microsoft.com/office/officeart/2005/8/layout/vList5"/>
    <dgm:cxn modelId="{4226C6ED-2B51-4F93-9102-9930424CFB06}" type="presParOf" srcId="{0899D857-E49C-457F-8BE8-D8FE48722A84}" destId="{B0D67868-C119-4015-8311-3B0E1C4212B1}" srcOrd="0" destOrd="0" presId="urn:microsoft.com/office/officeart/2005/8/layout/vList5"/>
    <dgm:cxn modelId="{3BBE22AE-2986-45F0-8CC8-14DA610B5238}" type="presParOf" srcId="{A58D9322-4B20-41D4-8B15-3D8093FAC466}" destId="{BB65BA7E-8BE3-484B-83DA-EA6963B65DD6}" srcOrd="3" destOrd="0" presId="urn:microsoft.com/office/officeart/2005/8/layout/vList5"/>
    <dgm:cxn modelId="{CAFEFC1F-28F3-4FF7-8564-1274DEF7D848}" type="presParOf" srcId="{A58D9322-4B20-41D4-8B15-3D8093FAC466}" destId="{6FC9DF12-2017-490F-9FDE-D19177025CC7}" srcOrd="4" destOrd="0" presId="urn:microsoft.com/office/officeart/2005/8/layout/vList5"/>
    <dgm:cxn modelId="{4D2D6FAC-6B76-43E2-B13A-C0E0C8EF9B8C}" type="presParOf" srcId="{6FC9DF12-2017-490F-9FDE-D19177025CC7}" destId="{4C715E65-C8AB-467E-93B9-D6726804322E}" srcOrd="0"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C21D10-5679-430A-A01E-D0EB7FE2905E}" type="doc">
      <dgm:prSet loTypeId="urn:microsoft.com/office/officeart/2008/layout/PictureAccentList" loCatId="list" qsTypeId="urn:microsoft.com/office/officeart/2005/8/quickstyle/3d2" qsCatId="3D" csTypeId="urn:microsoft.com/office/officeart/2005/8/colors/colorful3" csCatId="colorful" phldr="1"/>
      <dgm:spPr/>
      <dgm:t>
        <a:bodyPr/>
        <a:lstStyle/>
        <a:p>
          <a:endParaRPr lang="es-ES"/>
        </a:p>
      </dgm:t>
    </dgm:pt>
    <dgm:pt modelId="{E4AD98B7-9A60-46F8-B42C-6B675224B8D1}">
      <dgm:prSet custT="1"/>
      <dgm:spPr>
        <a:solidFill>
          <a:srgbClr val="EA3D39"/>
        </a:solidFill>
      </dgm:spPr>
      <dgm:t>
        <a:bodyPr/>
        <a:lstStyle/>
        <a:p>
          <a:r>
            <a:rPr kumimoji="1" lang="ja-JP" altLang="en-US" sz="2000" b="1" dirty="0">
              <a:effectLst>
                <a:outerShdw blurRad="38100" dist="38100" dir="2700000" algn="tl">
                  <a:srgbClr val="000000">
                    <a:alpha val="43137"/>
                  </a:srgbClr>
                </a:outerShdw>
              </a:effectLst>
            </a:rPr>
            <a:t>その特徴（出</a:t>
          </a:r>
          <a:r>
            <a:rPr kumimoji="1" lang="en-US" altLang="ja-JP" sz="2000" b="1" dirty="0">
              <a:effectLst>
                <a:outerShdw blurRad="38100" dist="38100" dir="2700000" algn="tl">
                  <a:srgbClr val="000000">
                    <a:alpha val="43137"/>
                  </a:srgbClr>
                </a:outerShdw>
              </a:effectLst>
            </a:rPr>
            <a:t>18:21</a:t>
          </a:r>
          <a:r>
            <a:rPr kumimoji="1" lang="ja-JP" altLang="en-US"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A164A679-F0A9-4CB4-A07E-04BD84049F22}" type="parTrans" cxnId="{E0BF1E77-1378-4E15-A9B3-6E11C27E58E5}">
      <dgm:prSet/>
      <dgm:spPr/>
      <dgm:t>
        <a:bodyPr/>
        <a:lstStyle/>
        <a:p>
          <a:endParaRPr lang="es-ES" sz="2000"/>
        </a:p>
      </dgm:t>
    </dgm:pt>
    <dgm:pt modelId="{894A301B-0C1C-40EF-AED5-B06E6B554BE0}" type="sibTrans" cxnId="{E0BF1E77-1378-4E15-A9B3-6E11C27E58E5}">
      <dgm:prSet/>
      <dgm:spPr/>
      <dgm:t>
        <a:bodyPr/>
        <a:lstStyle/>
        <a:p>
          <a:endParaRPr lang="es-ES" sz="2000"/>
        </a:p>
      </dgm:t>
    </dgm:pt>
    <dgm:pt modelId="{F5F2B980-3B6A-47D7-AEE3-825DE60B8924}">
      <dgm:prSet custT="1"/>
      <dgm:spPr>
        <a:solidFill>
          <a:schemeClr val="accent4">
            <a:lumMod val="60000"/>
            <a:lumOff val="40000"/>
          </a:schemeClr>
        </a:solidFill>
      </dgm:spPr>
      <dgm:t>
        <a:bodyPr/>
        <a:lstStyle/>
        <a:p>
          <a:r>
            <a:rPr kumimoji="1" lang="ja-JP" altLang="en-US" sz="2000" b="1" dirty="0">
              <a:solidFill>
                <a:schemeClr val="tx1"/>
              </a:solidFill>
            </a:rPr>
            <a:t>神を畏れ有能な人</a:t>
          </a:r>
          <a:endParaRPr kumimoji="1" lang="en-US" altLang="ja-JP" sz="2000" b="1" dirty="0">
            <a:solidFill>
              <a:schemeClr val="tx1"/>
            </a:solidFill>
          </a:endParaRPr>
        </a:p>
      </dgm:t>
    </dgm:pt>
    <dgm:pt modelId="{36C5300C-9887-436A-AF59-D66178B0F0AC}" type="parTrans" cxnId="{9DAF47E0-1261-49BD-B61D-2240169DFA1F}">
      <dgm:prSet/>
      <dgm:spPr/>
      <dgm:t>
        <a:bodyPr/>
        <a:lstStyle/>
        <a:p>
          <a:endParaRPr lang="es-ES" sz="2000"/>
        </a:p>
      </dgm:t>
    </dgm:pt>
    <dgm:pt modelId="{9FC28E47-04E5-4689-99BD-A6210F55402A}" type="sibTrans" cxnId="{9DAF47E0-1261-49BD-B61D-2240169DFA1F}">
      <dgm:prSet/>
      <dgm:spPr/>
      <dgm:t>
        <a:bodyPr/>
        <a:lstStyle/>
        <a:p>
          <a:endParaRPr lang="es-ES" sz="2000"/>
        </a:p>
      </dgm:t>
    </dgm:pt>
    <dgm:pt modelId="{7DA3D310-3E82-4015-B577-7CC690EE3FA0}">
      <dgm:prSet custT="1"/>
      <dgm:spPr>
        <a:solidFill>
          <a:schemeClr val="accent1">
            <a:lumMod val="60000"/>
            <a:lumOff val="40000"/>
          </a:schemeClr>
        </a:solidFill>
      </dgm:spPr>
      <dgm:t>
        <a:bodyPr/>
        <a:lstStyle/>
        <a:p>
          <a:r>
            <a:rPr kumimoji="1" lang="ja-JP" altLang="en-US" sz="2000" b="1" dirty="0">
              <a:solidFill>
                <a:schemeClr val="tx1"/>
              </a:solidFill>
            </a:rPr>
            <a:t>信頼に値する人</a:t>
          </a:r>
        </a:p>
      </dgm:t>
    </dgm:pt>
    <dgm:pt modelId="{7AF717A1-71FE-44C6-A232-4ABECB2F5FC9}" type="parTrans" cxnId="{62BE7AB4-DC31-4FC9-A17F-1DE94C174CBD}">
      <dgm:prSet/>
      <dgm:spPr/>
      <dgm:t>
        <a:bodyPr/>
        <a:lstStyle/>
        <a:p>
          <a:endParaRPr lang="es-ES" sz="2000"/>
        </a:p>
      </dgm:t>
    </dgm:pt>
    <dgm:pt modelId="{C3CAD911-1EEF-4D56-8875-9C049C6A655D}" type="sibTrans" cxnId="{62BE7AB4-DC31-4FC9-A17F-1DE94C174CBD}">
      <dgm:prSet/>
      <dgm:spPr/>
      <dgm:t>
        <a:bodyPr/>
        <a:lstStyle/>
        <a:p>
          <a:endParaRPr lang="es-ES" sz="2000"/>
        </a:p>
      </dgm:t>
    </dgm:pt>
    <dgm:pt modelId="{48F9FFBC-1749-4EF8-9EBD-F10A9D0729A9}">
      <dgm:prSet custT="1"/>
      <dgm:spPr>
        <a:solidFill>
          <a:srgbClr val="5DD5FF"/>
        </a:solidFill>
      </dgm:spPr>
      <dgm:t>
        <a:bodyPr/>
        <a:lstStyle/>
        <a:p>
          <a:r>
            <a:rPr kumimoji="1" lang="ja-JP" altLang="en-US" sz="2000" b="1" dirty="0">
              <a:solidFill>
                <a:schemeClr val="tx1"/>
              </a:solidFill>
            </a:rPr>
            <a:t>不正な利得を憎む人</a:t>
          </a:r>
        </a:p>
      </dgm:t>
    </dgm:pt>
    <dgm:pt modelId="{5F28433B-15A7-40FA-9AB9-16273AD0ACE1}" type="parTrans" cxnId="{D9F9CC39-E566-42FB-8B29-0BE998F046A8}">
      <dgm:prSet/>
      <dgm:spPr/>
      <dgm:t>
        <a:bodyPr/>
        <a:lstStyle/>
        <a:p>
          <a:endParaRPr lang="es-ES" sz="2000"/>
        </a:p>
      </dgm:t>
    </dgm:pt>
    <dgm:pt modelId="{57421DF3-5804-4346-B2DB-C856A3C8EA77}" type="sibTrans" cxnId="{D9F9CC39-E566-42FB-8B29-0BE998F046A8}">
      <dgm:prSet/>
      <dgm:spPr/>
      <dgm:t>
        <a:bodyPr/>
        <a:lstStyle/>
        <a:p>
          <a:endParaRPr lang="es-ES" sz="2000"/>
        </a:p>
      </dgm:t>
    </dgm:pt>
    <dgm:pt modelId="{8C65EDE4-8DD3-4634-82DE-FCE4FCAA4C5D}" type="pres">
      <dgm:prSet presAssocID="{92C21D10-5679-430A-A01E-D0EB7FE2905E}" presName="layout" presStyleCnt="0">
        <dgm:presLayoutVars>
          <dgm:chMax/>
          <dgm:chPref/>
          <dgm:dir/>
          <dgm:animOne val="branch"/>
          <dgm:animLvl val="lvl"/>
          <dgm:resizeHandles/>
        </dgm:presLayoutVars>
      </dgm:prSet>
      <dgm:spPr/>
    </dgm:pt>
    <dgm:pt modelId="{C5582B98-DE17-4210-94C4-92364BE56E4A}" type="pres">
      <dgm:prSet presAssocID="{E4AD98B7-9A60-46F8-B42C-6B675224B8D1}" presName="root" presStyleCnt="0">
        <dgm:presLayoutVars>
          <dgm:chMax/>
          <dgm:chPref val="4"/>
        </dgm:presLayoutVars>
      </dgm:prSet>
      <dgm:spPr/>
    </dgm:pt>
    <dgm:pt modelId="{D26434DD-A030-4D4D-B4DD-7D21C3629C2F}" type="pres">
      <dgm:prSet presAssocID="{E4AD98B7-9A60-46F8-B42C-6B675224B8D1}" presName="rootComposite" presStyleCnt="0">
        <dgm:presLayoutVars/>
      </dgm:prSet>
      <dgm:spPr/>
    </dgm:pt>
    <dgm:pt modelId="{98878BA1-5A16-4F3D-BE7F-202C58D67B2B}" type="pres">
      <dgm:prSet presAssocID="{E4AD98B7-9A60-46F8-B42C-6B675224B8D1}" presName="rootText" presStyleLbl="node0" presStyleIdx="0" presStyleCnt="1">
        <dgm:presLayoutVars>
          <dgm:chMax/>
          <dgm:chPref val="4"/>
        </dgm:presLayoutVars>
      </dgm:prSet>
      <dgm:spPr/>
    </dgm:pt>
    <dgm:pt modelId="{387106BA-1D9A-4BBC-9357-936608E8FF92}" type="pres">
      <dgm:prSet presAssocID="{E4AD98B7-9A60-46F8-B42C-6B675224B8D1}" presName="childShape" presStyleCnt="0">
        <dgm:presLayoutVars>
          <dgm:chMax val="0"/>
          <dgm:chPref val="0"/>
        </dgm:presLayoutVars>
      </dgm:prSet>
      <dgm:spPr/>
    </dgm:pt>
    <dgm:pt modelId="{89B3E2A5-17BA-46FD-B0B7-03388061F588}" type="pres">
      <dgm:prSet presAssocID="{F5F2B980-3B6A-47D7-AEE3-825DE60B8924}" presName="childComposite" presStyleCnt="0">
        <dgm:presLayoutVars>
          <dgm:chMax val="0"/>
          <dgm:chPref val="0"/>
        </dgm:presLayoutVars>
      </dgm:prSet>
      <dgm:spPr/>
    </dgm:pt>
    <dgm:pt modelId="{A5BC1136-7AB0-4B0C-A76E-5ADA0EC67691}" type="pres">
      <dgm:prSet presAssocID="{F5F2B980-3B6A-47D7-AEE3-825DE60B8924}" presName="Image" presStyleLbl="node1" presStyleIdx="0" presStyleCnt="3"/>
      <dgm:spPr>
        <a:solidFill>
          <a:schemeClr val="accent4">
            <a:lumMod val="75000"/>
          </a:schemeClr>
        </a:solidFill>
      </dgm:spPr>
    </dgm:pt>
    <dgm:pt modelId="{1802C615-AE9F-41B9-8F7D-80D193B2C02F}" type="pres">
      <dgm:prSet presAssocID="{F5F2B980-3B6A-47D7-AEE3-825DE60B8924}" presName="childText" presStyleLbl="lnNode1" presStyleIdx="0" presStyleCnt="3">
        <dgm:presLayoutVars>
          <dgm:chMax val="0"/>
          <dgm:chPref val="0"/>
          <dgm:bulletEnabled val="1"/>
        </dgm:presLayoutVars>
      </dgm:prSet>
      <dgm:spPr/>
    </dgm:pt>
    <dgm:pt modelId="{1DC0E434-7816-4A7F-B9BB-4C45470B7DFA}" type="pres">
      <dgm:prSet presAssocID="{7DA3D310-3E82-4015-B577-7CC690EE3FA0}" presName="childComposite" presStyleCnt="0">
        <dgm:presLayoutVars>
          <dgm:chMax val="0"/>
          <dgm:chPref val="0"/>
        </dgm:presLayoutVars>
      </dgm:prSet>
      <dgm:spPr/>
    </dgm:pt>
    <dgm:pt modelId="{B3D9C14E-83C8-4248-BED5-4F63A04A2943}" type="pres">
      <dgm:prSet presAssocID="{7DA3D310-3E82-4015-B577-7CC690EE3FA0}" presName="Image" presStyleLbl="node1" presStyleIdx="1" presStyleCnt="3"/>
      <dgm:spPr>
        <a:solidFill>
          <a:schemeClr val="accent1">
            <a:lumMod val="50000"/>
          </a:schemeClr>
        </a:solidFill>
      </dgm:spPr>
    </dgm:pt>
    <dgm:pt modelId="{E64FA3F8-6085-45A8-9EAC-8441BAB3BC30}" type="pres">
      <dgm:prSet presAssocID="{7DA3D310-3E82-4015-B577-7CC690EE3FA0}" presName="childText" presStyleLbl="lnNode1" presStyleIdx="1" presStyleCnt="3">
        <dgm:presLayoutVars>
          <dgm:chMax val="0"/>
          <dgm:chPref val="0"/>
          <dgm:bulletEnabled val="1"/>
        </dgm:presLayoutVars>
      </dgm:prSet>
      <dgm:spPr/>
    </dgm:pt>
    <dgm:pt modelId="{7FEF82A1-19DE-4417-89D3-2CC6FD173D6E}" type="pres">
      <dgm:prSet presAssocID="{48F9FFBC-1749-4EF8-9EBD-F10A9D0729A9}" presName="childComposite" presStyleCnt="0">
        <dgm:presLayoutVars>
          <dgm:chMax val="0"/>
          <dgm:chPref val="0"/>
        </dgm:presLayoutVars>
      </dgm:prSet>
      <dgm:spPr/>
    </dgm:pt>
    <dgm:pt modelId="{22CA8874-A2BE-4681-8FD8-D91CAE23CEBD}" type="pres">
      <dgm:prSet presAssocID="{48F9FFBC-1749-4EF8-9EBD-F10A9D0729A9}" presName="Image" presStyleLbl="node1" presStyleIdx="2" presStyleCnt="3"/>
      <dgm:spPr>
        <a:solidFill>
          <a:srgbClr val="008EC0"/>
        </a:solidFill>
      </dgm:spPr>
    </dgm:pt>
    <dgm:pt modelId="{EC81DA5B-8E28-4F1D-985F-80E39304AA1E}" type="pres">
      <dgm:prSet presAssocID="{48F9FFBC-1749-4EF8-9EBD-F10A9D0729A9}" presName="childText" presStyleLbl="lnNode1" presStyleIdx="2" presStyleCnt="3">
        <dgm:presLayoutVars>
          <dgm:chMax val="0"/>
          <dgm:chPref val="0"/>
          <dgm:bulletEnabled val="1"/>
        </dgm:presLayoutVars>
      </dgm:prSet>
      <dgm:spPr/>
    </dgm:pt>
  </dgm:ptLst>
  <dgm:cxnLst>
    <dgm:cxn modelId="{F23B8512-563C-4B54-AF2C-127F3E2A8951}" type="presOf" srcId="{92C21D10-5679-430A-A01E-D0EB7FE2905E}" destId="{8C65EDE4-8DD3-4634-82DE-FCE4FCAA4C5D}" srcOrd="0" destOrd="0" presId="urn:microsoft.com/office/officeart/2008/layout/PictureAccentList"/>
    <dgm:cxn modelId="{186D7834-B26D-46A9-92CE-B6B872EE5D64}" type="presOf" srcId="{7DA3D310-3E82-4015-B577-7CC690EE3FA0}" destId="{E64FA3F8-6085-45A8-9EAC-8441BAB3BC30}" srcOrd="0" destOrd="0" presId="urn:microsoft.com/office/officeart/2008/layout/PictureAccentList"/>
    <dgm:cxn modelId="{D9F9CC39-E566-42FB-8B29-0BE998F046A8}" srcId="{E4AD98B7-9A60-46F8-B42C-6B675224B8D1}" destId="{48F9FFBC-1749-4EF8-9EBD-F10A9D0729A9}" srcOrd="2" destOrd="0" parTransId="{5F28433B-15A7-40FA-9AB9-16273AD0ACE1}" sibTransId="{57421DF3-5804-4346-B2DB-C856A3C8EA77}"/>
    <dgm:cxn modelId="{260D963A-BD52-4436-BFEC-739458DD588C}" type="presOf" srcId="{E4AD98B7-9A60-46F8-B42C-6B675224B8D1}" destId="{98878BA1-5A16-4F3D-BE7F-202C58D67B2B}" srcOrd="0" destOrd="0" presId="urn:microsoft.com/office/officeart/2008/layout/PictureAccentList"/>
    <dgm:cxn modelId="{76955C42-87AF-4D4D-81F1-6F610CFD92E0}" type="presOf" srcId="{48F9FFBC-1749-4EF8-9EBD-F10A9D0729A9}" destId="{EC81DA5B-8E28-4F1D-985F-80E39304AA1E}" srcOrd="0" destOrd="0" presId="urn:microsoft.com/office/officeart/2008/layout/PictureAccentList"/>
    <dgm:cxn modelId="{E6F7174E-5486-44A7-A8AB-C483EC13E221}" type="presOf" srcId="{F5F2B980-3B6A-47D7-AEE3-825DE60B8924}" destId="{1802C615-AE9F-41B9-8F7D-80D193B2C02F}" srcOrd="0" destOrd="0" presId="urn:microsoft.com/office/officeart/2008/layout/PictureAccentList"/>
    <dgm:cxn modelId="{E0BF1E77-1378-4E15-A9B3-6E11C27E58E5}" srcId="{92C21D10-5679-430A-A01E-D0EB7FE2905E}" destId="{E4AD98B7-9A60-46F8-B42C-6B675224B8D1}" srcOrd="0" destOrd="0" parTransId="{A164A679-F0A9-4CB4-A07E-04BD84049F22}" sibTransId="{894A301B-0C1C-40EF-AED5-B06E6B554BE0}"/>
    <dgm:cxn modelId="{62BE7AB4-DC31-4FC9-A17F-1DE94C174CBD}" srcId="{E4AD98B7-9A60-46F8-B42C-6B675224B8D1}" destId="{7DA3D310-3E82-4015-B577-7CC690EE3FA0}" srcOrd="1" destOrd="0" parTransId="{7AF717A1-71FE-44C6-A232-4ABECB2F5FC9}" sibTransId="{C3CAD911-1EEF-4D56-8875-9C049C6A655D}"/>
    <dgm:cxn modelId="{9DAF47E0-1261-49BD-B61D-2240169DFA1F}" srcId="{E4AD98B7-9A60-46F8-B42C-6B675224B8D1}" destId="{F5F2B980-3B6A-47D7-AEE3-825DE60B8924}" srcOrd="0" destOrd="0" parTransId="{36C5300C-9887-436A-AF59-D66178B0F0AC}" sibTransId="{9FC28E47-04E5-4689-99BD-A6210F55402A}"/>
    <dgm:cxn modelId="{BDAF5937-B2A1-4656-A70E-0A0441620C1A}" type="presParOf" srcId="{8C65EDE4-8DD3-4634-82DE-FCE4FCAA4C5D}" destId="{C5582B98-DE17-4210-94C4-92364BE56E4A}" srcOrd="0" destOrd="0" presId="urn:microsoft.com/office/officeart/2008/layout/PictureAccentList"/>
    <dgm:cxn modelId="{A167B506-7919-45EE-A1C2-96AC0B4D3B85}" type="presParOf" srcId="{C5582B98-DE17-4210-94C4-92364BE56E4A}" destId="{D26434DD-A030-4D4D-B4DD-7D21C3629C2F}" srcOrd="0" destOrd="0" presId="urn:microsoft.com/office/officeart/2008/layout/PictureAccentList"/>
    <dgm:cxn modelId="{E88C1EC7-BE2E-44A9-AF84-46D3170F0115}" type="presParOf" srcId="{D26434DD-A030-4D4D-B4DD-7D21C3629C2F}" destId="{98878BA1-5A16-4F3D-BE7F-202C58D67B2B}" srcOrd="0" destOrd="0" presId="urn:microsoft.com/office/officeart/2008/layout/PictureAccentList"/>
    <dgm:cxn modelId="{1C4C90D4-6423-4F2A-B4C7-33CB5D6E304D}" type="presParOf" srcId="{C5582B98-DE17-4210-94C4-92364BE56E4A}" destId="{387106BA-1D9A-4BBC-9357-936608E8FF92}" srcOrd="1" destOrd="0" presId="urn:microsoft.com/office/officeart/2008/layout/PictureAccentList"/>
    <dgm:cxn modelId="{A14E2724-513E-482C-8C26-EA272E4F856F}" type="presParOf" srcId="{387106BA-1D9A-4BBC-9357-936608E8FF92}" destId="{89B3E2A5-17BA-46FD-B0B7-03388061F588}" srcOrd="0" destOrd="0" presId="urn:microsoft.com/office/officeart/2008/layout/PictureAccentList"/>
    <dgm:cxn modelId="{B702D751-68C9-4F63-ACBA-1220FBF11DCD}" type="presParOf" srcId="{89B3E2A5-17BA-46FD-B0B7-03388061F588}" destId="{A5BC1136-7AB0-4B0C-A76E-5ADA0EC67691}" srcOrd="0" destOrd="0" presId="urn:microsoft.com/office/officeart/2008/layout/PictureAccentList"/>
    <dgm:cxn modelId="{C067609D-77A7-423B-88D2-F09D2D827E7D}" type="presParOf" srcId="{89B3E2A5-17BA-46FD-B0B7-03388061F588}" destId="{1802C615-AE9F-41B9-8F7D-80D193B2C02F}" srcOrd="1" destOrd="0" presId="urn:microsoft.com/office/officeart/2008/layout/PictureAccentList"/>
    <dgm:cxn modelId="{52500E50-B7C1-47A5-BE5F-B13FBC6C974D}" type="presParOf" srcId="{387106BA-1D9A-4BBC-9357-936608E8FF92}" destId="{1DC0E434-7816-4A7F-B9BB-4C45470B7DFA}" srcOrd="1" destOrd="0" presId="urn:microsoft.com/office/officeart/2008/layout/PictureAccentList"/>
    <dgm:cxn modelId="{1E2B71EC-D56A-42A1-BB54-E8B108891CDA}" type="presParOf" srcId="{1DC0E434-7816-4A7F-B9BB-4C45470B7DFA}" destId="{B3D9C14E-83C8-4248-BED5-4F63A04A2943}" srcOrd="0" destOrd="0" presId="urn:microsoft.com/office/officeart/2008/layout/PictureAccentList"/>
    <dgm:cxn modelId="{45206330-F160-4B43-B4B3-BE4D35FF3C01}" type="presParOf" srcId="{1DC0E434-7816-4A7F-B9BB-4C45470B7DFA}" destId="{E64FA3F8-6085-45A8-9EAC-8441BAB3BC30}" srcOrd="1" destOrd="0" presId="urn:microsoft.com/office/officeart/2008/layout/PictureAccentList"/>
    <dgm:cxn modelId="{5FD3B03E-BF93-4BE5-AB32-3FC8035BA496}" type="presParOf" srcId="{387106BA-1D9A-4BBC-9357-936608E8FF92}" destId="{7FEF82A1-19DE-4417-89D3-2CC6FD173D6E}" srcOrd="2" destOrd="0" presId="urn:microsoft.com/office/officeart/2008/layout/PictureAccentList"/>
    <dgm:cxn modelId="{978C81C9-937C-4B3D-975C-AD414F112C79}" type="presParOf" srcId="{7FEF82A1-19DE-4417-89D3-2CC6FD173D6E}" destId="{22CA8874-A2BE-4681-8FD8-D91CAE23CEBD}" srcOrd="0" destOrd="0" presId="urn:microsoft.com/office/officeart/2008/layout/PictureAccentList"/>
    <dgm:cxn modelId="{5B38CA0C-3C17-45C6-AB25-E6153EE4CE2D}" type="presParOf" srcId="{7FEF82A1-19DE-4417-89D3-2CC6FD173D6E}" destId="{EC81DA5B-8E28-4F1D-985F-80E39304AA1E}"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61225-A24C-4821-B840-22C44418829A}">
      <dsp:nvSpPr>
        <dsp:cNvPr id="0" name=""/>
        <dsp:cNvSpPr/>
      </dsp:nvSpPr>
      <dsp:spPr>
        <a:xfrm>
          <a:off x="0" y="2603988"/>
          <a:ext cx="6581776" cy="341772"/>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（木）命のパンと水（ヨハネ</a:t>
          </a:r>
          <a:r>
            <a:rPr lang="en-US" altLang="ja-JP"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6:46-58</a:t>
          </a:r>
          <a:r>
            <a:rPr lang="ja-JP" altLang="en-U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endPar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0" y="2603988"/>
        <a:ext cx="6581776" cy="341772"/>
      </dsp:txXfrm>
    </dsp:sp>
    <dsp:sp modelId="{7C9082F3-BE23-4F93-A295-2A6D144D84E3}">
      <dsp:nvSpPr>
        <dsp:cNvPr id="0" name=""/>
        <dsp:cNvSpPr/>
      </dsp:nvSpPr>
      <dsp:spPr>
        <a:xfrm rot="10800000">
          <a:off x="0" y="2083469"/>
          <a:ext cx="6581776" cy="525645"/>
        </a:xfrm>
        <a:prstGeom prst="upArrowCallout">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（水）エトロ　</a:t>
          </a:r>
          <a:r>
            <a:rPr lang="en" sz="2000" b="1" kern="1200" dirty="0">
              <a:effectLst>
                <a:outerShdw blurRad="38100" dist="38100" dir="2700000" algn="tl">
                  <a:srgbClr val="000000">
                    <a:alpha val="43137"/>
                  </a:srgbClr>
                </a:outerShdw>
              </a:effectLst>
            </a:rPr>
            <a:t>(</a:t>
          </a:r>
          <a:r>
            <a:rPr lang="ja-JP" altLang="en-US" sz="2000" b="1" kern="1200" dirty="0">
              <a:effectLst>
                <a:outerShdw blurRad="38100" dist="38100" dir="2700000" algn="tl">
                  <a:srgbClr val="000000">
                    <a:alpha val="43137"/>
                  </a:srgbClr>
                </a:outerShdw>
              </a:effectLst>
            </a:rPr>
            <a:t>出</a:t>
          </a:r>
          <a:r>
            <a:rPr lang="en" sz="2000" b="1" kern="1200" dirty="0">
              <a:effectLst>
                <a:outerShdw blurRad="38100" dist="38100" dir="2700000" algn="tl">
                  <a:srgbClr val="000000">
                    <a:alpha val="43137"/>
                  </a:srgbClr>
                </a:outerShdw>
              </a:effectLst>
            </a:rPr>
            <a:t> 18:1-27)</a:t>
          </a:r>
          <a:endParaRPr lang="es-ES" sz="2000" kern="1200" dirty="0">
            <a:effectLst>
              <a:outerShdw blurRad="38100" dist="38100" dir="2700000" algn="tl">
                <a:srgbClr val="000000">
                  <a:alpha val="43137"/>
                </a:srgbClr>
              </a:outerShdw>
            </a:effectLst>
          </a:endParaRPr>
        </a:p>
      </dsp:txBody>
      <dsp:txXfrm rot="10800000">
        <a:off x="0" y="2083469"/>
        <a:ext cx="6581776" cy="341548"/>
      </dsp:txXfrm>
    </dsp:sp>
    <dsp:sp modelId="{F62D5662-4FB1-4590-AEB8-78074FF878B1}">
      <dsp:nvSpPr>
        <dsp:cNvPr id="0" name=""/>
        <dsp:cNvSpPr/>
      </dsp:nvSpPr>
      <dsp:spPr>
        <a:xfrm rot="10800000">
          <a:off x="0" y="1562950"/>
          <a:ext cx="6581776" cy="525645"/>
        </a:xfrm>
        <a:prstGeom prst="upArrowCallou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（金）挙げられた手</a:t>
          </a:r>
          <a:r>
            <a:rPr lang="en" sz="2000" b="1" kern="1200" dirty="0">
              <a:effectLst>
                <a:outerShdw blurRad="38100" dist="38100" dir="2700000" algn="tl">
                  <a:srgbClr val="000000">
                    <a:alpha val="43137"/>
                  </a:srgbClr>
                </a:outerShdw>
              </a:effectLst>
            </a:rPr>
            <a:t> (</a:t>
          </a:r>
          <a:r>
            <a:rPr lang="ja-JP" altLang="en-US" sz="2000" b="1" kern="1200" dirty="0">
              <a:effectLst>
                <a:outerShdw blurRad="38100" dist="38100" dir="2700000" algn="tl">
                  <a:srgbClr val="000000">
                    <a:alpha val="43137"/>
                  </a:srgbClr>
                </a:outerShdw>
              </a:effectLst>
            </a:rPr>
            <a:t>出</a:t>
          </a:r>
          <a:r>
            <a:rPr lang="en" sz="2000" b="1" kern="1200" dirty="0">
              <a:effectLst>
                <a:outerShdw blurRad="38100" dist="38100" dir="2700000" algn="tl">
                  <a:srgbClr val="000000">
                    <a:alpha val="43137"/>
                  </a:srgbClr>
                </a:outerShdw>
              </a:effectLst>
            </a:rPr>
            <a:t> 17:8-16)</a:t>
          </a:r>
          <a:endParaRPr lang="es-ES" sz="2000" kern="1200" dirty="0">
            <a:effectLst>
              <a:outerShdw blurRad="38100" dist="38100" dir="2700000" algn="tl">
                <a:srgbClr val="000000">
                  <a:alpha val="43137"/>
                </a:srgbClr>
              </a:outerShdw>
            </a:effectLst>
          </a:endParaRPr>
        </a:p>
      </dsp:txBody>
      <dsp:txXfrm rot="10800000">
        <a:off x="0" y="1562950"/>
        <a:ext cx="6581776" cy="341548"/>
      </dsp:txXfrm>
    </dsp:sp>
    <dsp:sp modelId="{03A1FB19-05EE-46FF-9BFC-E6C83ADBD938}">
      <dsp:nvSpPr>
        <dsp:cNvPr id="0" name=""/>
        <dsp:cNvSpPr/>
      </dsp:nvSpPr>
      <dsp:spPr>
        <a:xfrm rot="10800000">
          <a:off x="0" y="1042431"/>
          <a:ext cx="6581776" cy="525645"/>
        </a:xfrm>
        <a:prstGeom prst="upArrowCallout">
          <a:avLst/>
        </a:prstGeom>
        <a:solidFill>
          <a:srgbClr val="007AD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（火）岩から出た水　</a:t>
          </a:r>
          <a:r>
            <a:rPr lang="en" sz="2000" b="1" kern="1200" dirty="0">
              <a:effectLst>
                <a:outerShdw blurRad="38100" dist="38100" dir="2700000" algn="tl">
                  <a:srgbClr val="000000">
                    <a:alpha val="43137"/>
                  </a:srgbClr>
                </a:outerShdw>
              </a:effectLst>
            </a:rPr>
            <a:t>(</a:t>
          </a:r>
          <a:r>
            <a:rPr lang="ja-JP" altLang="en-US" sz="2000" b="1" kern="1200" dirty="0">
              <a:effectLst>
                <a:outerShdw blurRad="38100" dist="38100" dir="2700000" algn="tl">
                  <a:srgbClr val="000000">
                    <a:alpha val="43137"/>
                  </a:srgbClr>
                </a:outerShdw>
              </a:effectLst>
            </a:rPr>
            <a:t>出</a:t>
          </a:r>
          <a:r>
            <a:rPr lang="en" sz="2000" b="1" kern="1200" dirty="0">
              <a:effectLst>
                <a:outerShdw blurRad="38100" dist="38100" dir="2700000" algn="tl">
                  <a:srgbClr val="000000">
                    <a:alpha val="43137"/>
                  </a:srgbClr>
                </a:outerShdw>
              </a:effectLst>
            </a:rPr>
            <a:t> 17:1-7)</a:t>
          </a:r>
          <a:endParaRPr lang="es-ES" sz="2000" kern="1200" dirty="0">
            <a:effectLst>
              <a:outerShdw blurRad="38100" dist="38100" dir="2700000" algn="tl">
                <a:srgbClr val="000000">
                  <a:alpha val="43137"/>
                </a:srgbClr>
              </a:outerShdw>
            </a:effectLst>
          </a:endParaRPr>
        </a:p>
      </dsp:txBody>
      <dsp:txXfrm rot="10800000">
        <a:off x="0" y="1042431"/>
        <a:ext cx="6581776" cy="341548"/>
      </dsp:txXfrm>
    </dsp:sp>
    <dsp:sp modelId="{09A4EDD2-FE5F-4F77-9BC7-36DCBF3BCFB8}">
      <dsp:nvSpPr>
        <dsp:cNvPr id="0" name=""/>
        <dsp:cNvSpPr/>
      </dsp:nvSpPr>
      <dsp:spPr>
        <a:xfrm rot="10800000">
          <a:off x="0" y="521913"/>
          <a:ext cx="6581776" cy="525645"/>
        </a:xfrm>
        <a:prstGeom prst="upArrowCallout">
          <a:avLst/>
        </a:prstGeom>
        <a:solidFill>
          <a:srgbClr val="A462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（月）ウズラとマナ　</a:t>
          </a:r>
          <a:r>
            <a:rPr lang="en" sz="2000" b="1" kern="1200" dirty="0">
              <a:effectLst>
                <a:outerShdw blurRad="38100" dist="38100" dir="2700000" algn="tl">
                  <a:srgbClr val="000000">
                    <a:alpha val="43137"/>
                  </a:srgbClr>
                </a:outerShdw>
              </a:effectLst>
            </a:rPr>
            <a:t>(</a:t>
          </a:r>
          <a:r>
            <a:rPr lang="ja-JP" altLang="en-US" sz="2000" b="1" kern="1200" dirty="0">
              <a:effectLst>
                <a:outerShdw blurRad="38100" dist="38100" dir="2700000" algn="tl">
                  <a:srgbClr val="000000">
                    <a:alpha val="43137"/>
                  </a:srgbClr>
                </a:outerShdw>
              </a:effectLst>
            </a:rPr>
            <a:t>出</a:t>
          </a:r>
          <a:r>
            <a:rPr lang="en" sz="2000" b="1" kern="1200" dirty="0">
              <a:effectLst>
                <a:outerShdw blurRad="38100" dist="38100" dir="2700000" algn="tl">
                  <a:srgbClr val="000000">
                    <a:alpha val="43137"/>
                  </a:srgbClr>
                </a:outerShdw>
              </a:effectLst>
            </a:rPr>
            <a:t> 16:1-36)</a:t>
          </a:r>
          <a:endParaRPr lang="es-ES" sz="2000" kern="1200" dirty="0">
            <a:effectLst>
              <a:outerShdw blurRad="38100" dist="38100" dir="2700000" algn="tl">
                <a:srgbClr val="000000">
                  <a:alpha val="43137"/>
                </a:srgbClr>
              </a:outerShdw>
            </a:effectLst>
          </a:endParaRPr>
        </a:p>
      </dsp:txBody>
      <dsp:txXfrm rot="10800000">
        <a:off x="0" y="521913"/>
        <a:ext cx="6581776" cy="341548"/>
      </dsp:txXfrm>
    </dsp:sp>
    <dsp:sp modelId="{0C2FDEF2-A415-4317-BF49-2F0A87F2FE5A}">
      <dsp:nvSpPr>
        <dsp:cNvPr id="0" name=""/>
        <dsp:cNvSpPr/>
      </dsp:nvSpPr>
      <dsp:spPr>
        <a:xfrm rot="10800000">
          <a:off x="0" y="1394"/>
          <a:ext cx="6581776" cy="525645"/>
        </a:xfrm>
        <a:prstGeom prst="upArrowCallout">
          <a:avLst/>
        </a:prstGeom>
        <a:solidFill>
          <a:srgbClr val="00999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ja-JP" altLang="en-US" sz="2000" b="1" kern="1200" dirty="0">
              <a:effectLst>
                <a:outerShdw blurRad="38100" dist="38100" dir="2700000" algn="tl">
                  <a:srgbClr val="000000">
                    <a:alpha val="43137"/>
                  </a:srgbClr>
                </a:outerShdw>
              </a:effectLst>
            </a:rPr>
            <a:t>（日）苦い水　</a:t>
          </a:r>
          <a:r>
            <a:rPr lang="en" sz="2000" b="1" kern="1200" dirty="0">
              <a:effectLst>
                <a:outerShdw blurRad="38100" dist="38100" dir="2700000" algn="tl">
                  <a:srgbClr val="000000">
                    <a:alpha val="43137"/>
                  </a:srgbClr>
                </a:outerShdw>
              </a:effectLst>
            </a:rPr>
            <a:t>(</a:t>
          </a:r>
          <a:r>
            <a:rPr lang="ja-JP" altLang="en-US" sz="2000" b="1" kern="1200" dirty="0">
              <a:effectLst>
                <a:outerShdw blurRad="38100" dist="38100" dir="2700000" algn="tl">
                  <a:srgbClr val="000000">
                    <a:alpha val="43137"/>
                  </a:srgbClr>
                </a:outerShdw>
              </a:effectLst>
            </a:rPr>
            <a:t>出</a:t>
          </a:r>
          <a:r>
            <a:rPr lang="en" sz="2000" b="1" kern="1200" dirty="0">
              <a:effectLst>
                <a:outerShdw blurRad="38100" dist="38100" dir="2700000" algn="tl">
                  <a:srgbClr val="000000">
                    <a:alpha val="43137"/>
                  </a:srgbClr>
                </a:outerShdw>
              </a:effectLst>
            </a:rPr>
            <a:t> 15:22-27)</a:t>
          </a:r>
          <a:endParaRPr lang="es-ES" sz="2000" kern="1200" dirty="0">
            <a:effectLst>
              <a:outerShdw blurRad="38100" dist="38100" dir="2700000" algn="tl">
                <a:srgbClr val="000000">
                  <a:alpha val="43137"/>
                </a:srgbClr>
              </a:outerShdw>
            </a:effectLst>
          </a:endParaRPr>
        </a:p>
      </dsp:txBody>
      <dsp:txXfrm rot="10800000">
        <a:off x="0" y="1394"/>
        <a:ext cx="6581776" cy="341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1139B-0752-42D3-95E6-C7C8C5B6DF09}">
      <dsp:nvSpPr>
        <dsp:cNvPr id="0" name=""/>
        <dsp:cNvSpPr/>
      </dsp:nvSpPr>
      <dsp:spPr>
        <a:xfrm>
          <a:off x="66928" y="0"/>
          <a:ext cx="4456866" cy="525684"/>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rPr>
            <a:t>彼らは過去を忘れた</a:t>
          </a:r>
        </a:p>
      </dsp:txBody>
      <dsp:txXfrm>
        <a:off x="92590" y="25662"/>
        <a:ext cx="4405542" cy="474360"/>
      </dsp:txXfrm>
    </dsp:sp>
    <dsp:sp modelId="{B0D67868-C119-4015-8311-3B0E1C4212B1}">
      <dsp:nvSpPr>
        <dsp:cNvPr id="0" name=""/>
        <dsp:cNvSpPr/>
      </dsp:nvSpPr>
      <dsp:spPr>
        <a:xfrm>
          <a:off x="95253" y="552765"/>
          <a:ext cx="4456866" cy="525684"/>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rPr>
            <a:t>彼らは現在の困難に焦点を当てた</a:t>
          </a:r>
        </a:p>
      </dsp:txBody>
      <dsp:txXfrm>
        <a:off x="120915" y="578427"/>
        <a:ext cx="4405542" cy="474360"/>
      </dsp:txXfrm>
    </dsp:sp>
    <dsp:sp modelId="{4C715E65-C8AB-467E-93B9-D6726804322E}">
      <dsp:nvSpPr>
        <dsp:cNvPr id="0" name=""/>
        <dsp:cNvSpPr/>
      </dsp:nvSpPr>
      <dsp:spPr>
        <a:xfrm>
          <a:off x="95253" y="1104733"/>
          <a:ext cx="4456866" cy="525684"/>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rPr>
            <a:t>約束された未来を見失っていた</a:t>
          </a:r>
        </a:p>
      </dsp:txBody>
      <dsp:txXfrm>
        <a:off x="120915" y="1130395"/>
        <a:ext cx="4405542" cy="474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78BA1-5A16-4F3D-BE7F-202C58D67B2B}">
      <dsp:nvSpPr>
        <dsp:cNvPr id="0" name=""/>
        <dsp:cNvSpPr/>
      </dsp:nvSpPr>
      <dsp:spPr>
        <a:xfrm>
          <a:off x="263900" y="623"/>
          <a:ext cx="4987173" cy="374643"/>
        </a:xfrm>
        <a:prstGeom prst="roundRect">
          <a:avLst>
            <a:gd name="adj" fmla="val 10000"/>
          </a:avLst>
        </a:prstGeom>
        <a:solidFill>
          <a:srgbClr val="EA3D3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その特徴（出</a:t>
          </a:r>
          <a:r>
            <a:rPr kumimoji="1" lang="en-US" altLang="ja-JP" sz="2000" b="1" kern="1200" dirty="0">
              <a:effectLst>
                <a:outerShdw blurRad="38100" dist="38100" dir="2700000" algn="tl">
                  <a:srgbClr val="000000">
                    <a:alpha val="43137"/>
                  </a:srgbClr>
                </a:outerShdw>
              </a:effectLst>
            </a:rPr>
            <a:t>18:21</a:t>
          </a:r>
          <a:r>
            <a:rPr kumimoji="1" lang="ja-JP" altLang="en-US"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274873" y="11596"/>
        <a:ext cx="4965227" cy="352697"/>
      </dsp:txXfrm>
    </dsp:sp>
    <dsp:sp modelId="{A5BC1136-7AB0-4B0C-A76E-5ADA0EC67691}">
      <dsp:nvSpPr>
        <dsp:cNvPr id="0" name=""/>
        <dsp:cNvSpPr/>
      </dsp:nvSpPr>
      <dsp:spPr>
        <a:xfrm>
          <a:off x="263900" y="442702"/>
          <a:ext cx="374643" cy="374643"/>
        </a:xfrm>
        <a:prstGeom prst="roundRect">
          <a:avLst>
            <a:gd name="adj" fmla="val 1667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02C615-AE9F-41B9-8F7D-80D193B2C02F}">
      <dsp:nvSpPr>
        <dsp:cNvPr id="0" name=""/>
        <dsp:cNvSpPr/>
      </dsp:nvSpPr>
      <dsp:spPr>
        <a:xfrm>
          <a:off x="661022" y="442702"/>
          <a:ext cx="4590051" cy="374643"/>
        </a:xfrm>
        <a:prstGeom prst="roundRect">
          <a:avLst>
            <a:gd name="adj" fmla="val 16670"/>
          </a:avLst>
        </a:prstGeom>
        <a:solidFill>
          <a:schemeClr val="accent4">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rPr>
            <a:t>神を畏れ有能な人</a:t>
          </a:r>
          <a:endParaRPr kumimoji="1" lang="en-US" altLang="ja-JP" sz="2000" b="1" kern="1200" dirty="0">
            <a:solidFill>
              <a:schemeClr val="tx1"/>
            </a:solidFill>
          </a:endParaRPr>
        </a:p>
      </dsp:txBody>
      <dsp:txXfrm>
        <a:off x="679314" y="460994"/>
        <a:ext cx="4553467" cy="338059"/>
      </dsp:txXfrm>
    </dsp:sp>
    <dsp:sp modelId="{B3D9C14E-83C8-4248-BED5-4F63A04A2943}">
      <dsp:nvSpPr>
        <dsp:cNvPr id="0" name=""/>
        <dsp:cNvSpPr/>
      </dsp:nvSpPr>
      <dsp:spPr>
        <a:xfrm>
          <a:off x="263900" y="862303"/>
          <a:ext cx="374643" cy="374643"/>
        </a:xfrm>
        <a:prstGeom prst="roundRect">
          <a:avLst>
            <a:gd name="adj" fmla="val 1667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4FA3F8-6085-45A8-9EAC-8441BAB3BC30}">
      <dsp:nvSpPr>
        <dsp:cNvPr id="0" name=""/>
        <dsp:cNvSpPr/>
      </dsp:nvSpPr>
      <dsp:spPr>
        <a:xfrm>
          <a:off x="661022" y="862303"/>
          <a:ext cx="4590051" cy="374643"/>
        </a:xfrm>
        <a:prstGeom prst="roundRect">
          <a:avLst>
            <a:gd name="adj" fmla="val 16670"/>
          </a:avLst>
        </a:prstGeom>
        <a:solidFill>
          <a:schemeClr val="accent1">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rPr>
            <a:t>信頼に値する人</a:t>
          </a:r>
        </a:p>
      </dsp:txBody>
      <dsp:txXfrm>
        <a:off x="679314" y="880595"/>
        <a:ext cx="4553467" cy="338059"/>
      </dsp:txXfrm>
    </dsp:sp>
    <dsp:sp modelId="{22CA8874-A2BE-4681-8FD8-D91CAE23CEBD}">
      <dsp:nvSpPr>
        <dsp:cNvPr id="0" name=""/>
        <dsp:cNvSpPr/>
      </dsp:nvSpPr>
      <dsp:spPr>
        <a:xfrm>
          <a:off x="263900" y="1281904"/>
          <a:ext cx="374643" cy="374643"/>
        </a:xfrm>
        <a:prstGeom prst="roundRect">
          <a:avLst>
            <a:gd name="adj" fmla="val 16670"/>
          </a:avLst>
        </a:prstGeom>
        <a:solidFill>
          <a:srgbClr val="008E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C81DA5B-8E28-4F1D-985F-80E39304AA1E}">
      <dsp:nvSpPr>
        <dsp:cNvPr id="0" name=""/>
        <dsp:cNvSpPr/>
      </dsp:nvSpPr>
      <dsp:spPr>
        <a:xfrm>
          <a:off x="661022" y="1281904"/>
          <a:ext cx="4590051" cy="374643"/>
        </a:xfrm>
        <a:prstGeom prst="roundRect">
          <a:avLst>
            <a:gd name="adj" fmla="val 16670"/>
          </a:avLst>
        </a:prstGeom>
        <a:solidFill>
          <a:srgbClr val="5DD5FF"/>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rPr>
            <a:t>不正な利得を憎む人</a:t>
          </a:r>
        </a:p>
      </dsp:txBody>
      <dsp:txXfrm>
        <a:off x="679314" y="1300196"/>
        <a:ext cx="4553467" cy="3380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CA610-17F6-542A-C8B1-0FDBA489D0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1DBC9F-8B7F-A338-EF78-2121299B7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CAE68A-CD30-D8F7-11BC-CBDA950AA4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FBB5874-ACB0-2BB5-567B-DCE11E6882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65FFFF4-EEBB-83D6-9459-90D29AD37F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277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7B5FB-2FB8-F633-B780-B133E712D11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242C02-7D8E-5B48-52B8-F2867136C6D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5D6C47-CB9E-D64B-1AE4-A0F2CD460B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52DF4C9-9378-5667-71F6-01623D22F0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7B019D3C-9725-B2ED-78F7-87E66A769F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99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519D99-E553-3CB7-C2D7-07311E31D2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5F779F-557E-CFC1-CDA1-D0F3784C5E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1412F3-008B-E10D-A338-CC8CF62F98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51E6D33-3B19-D9F1-BA4D-6B96142B3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D7B582B-7576-316B-4861-7CF61FF1D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686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64948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11673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29041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61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8235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41965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7324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1025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909EE-8E89-43FB-147D-37BEF0855F7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B0A040-C3AE-0044-2213-537780A555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AB27C2-0CE2-ED08-9CFD-24BF91BC6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EEA8BE5C-4066-7C8A-D655-13B3D910E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1771C13-B1A6-F690-566B-86EB4C064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150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7999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56193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D81CDD-136F-D63A-3F53-55D0E007FD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151C73B-C89B-1AD2-340F-94A63C0510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15AB55B-7D44-4C2B-80BC-7A8A1F2276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B1587E2-6E0F-3766-0427-F24491A816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A2E249-8B4A-684C-42C2-A802CE8F1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779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FFC667-C89D-9C6E-67D8-77F4291F9A2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3AF7C8B-908F-7135-7ECB-0172ED956D3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23A647C-EEEC-691E-A324-6E24C4A8E1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60E762A-D404-98DD-16DC-A13943BA4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49EA967-08EE-4139-EBD4-06D7C59FCC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2F3C1C33-DD79-66C5-151C-2E73D4EDE3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08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AC1545-6C14-FE13-266F-4E5AC3627B8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09312A-A899-9ED8-4863-DC865AA87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817D0D9-ECE1-2816-ED31-D7C9F6B8F3F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9731A5A-12FF-69E0-9915-DC3BE33C8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4E76F41-F5D8-92CD-58CF-8AD63F1FEC0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5E39796-9770-4415-D678-FAC1DFE5FA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78BE9FD1-42EB-C942-F362-51FAA2892B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EA57A3E4-4A07-B344-61F5-13C8383F6F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211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AC55E8-8DAA-DC1B-1A5C-E4553BC84E4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A8845D-C643-B04A-DC97-361AF74D7D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591F4EC-2303-124B-42F6-9FDA698E57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72B00A29-9BAC-E3B0-7F89-52A05F57B4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773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946A4D-53E6-1AD3-76B8-2F4EA20FEF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5C4EE3C0-1A9C-86AC-D35B-BA903B7D69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15A333B-1ECD-5BA3-B6E4-166E176B60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001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7CEA2-8E00-E959-7CD9-547FF61A1F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163DAC4-6F04-5F7D-948F-C7E8366A0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D57B25A-5D67-AB26-B21D-3BD69ECDA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888BC0-7533-998E-028F-0FA39C8940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68C33C8-0C1B-9EBD-4623-7DF0724A6D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29BC4D2-52D1-FE55-1075-2974A93BBE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880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03FCC-442D-206D-5AFF-6F3A9DEA5A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F64A0C8-16AD-532C-8360-083A7F687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0258D1A-AC15-90B4-09FA-516745B1A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6DC1FF-B00B-FF41-84C5-D1A0B9148D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1F34AB3-4DFC-9C0E-04E3-44EDFB5591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1EE22C10-2F11-9445-8CC9-84A5D673B5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631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25D8D8F-DE73-CB4E-2C4D-0B70FC8D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CFD58F-39A5-5B90-A726-3237A3B88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1DB5B8-A842-A584-E7A1-3D7A2C0597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25656AA-40B9-5AC8-31E4-2AA2B9B45C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E451ADF-BE62-72D1-EF1A-CAF7AE99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1771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11/08/2025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30492117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microsoft.com/office/2007/relationships/hdphoto" Target="../media/hdphoto5.wdp"/><Relationship Id="rId7" Type="http://schemas.openxmlformats.org/officeDocument/2006/relationships/diagramQuickStyle" Target="../diagrams/quickStyle3.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35.jpeg"/><Relationship Id="rId5" Type="http://schemas.openxmlformats.org/officeDocument/2006/relationships/diagramData" Target="../diagrams/data3.xml"/><Relationship Id="rId10" Type="http://schemas.openxmlformats.org/officeDocument/2006/relationships/image" Target="../media/image34.jpg"/><Relationship Id="rId4" Type="http://schemas.openxmlformats.org/officeDocument/2006/relationships/image" Target="../media/image33.jpe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Colors" Target="../diagrams/colors2.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QuickStyle" Target="../diagrams/quickStyle2.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Layout" Target="../diagrams/layout2.xml"/><Relationship Id="rId5" Type="http://schemas.openxmlformats.org/officeDocument/2006/relationships/image" Target="../media/image18.jpeg"/><Relationship Id="rId15" Type="http://schemas.openxmlformats.org/officeDocument/2006/relationships/image" Target="../media/image23.jpeg"/><Relationship Id="rId10" Type="http://schemas.openxmlformats.org/officeDocument/2006/relationships/diagramData" Target="../diagrams/data2.xml"/><Relationship Id="rId4" Type="http://schemas.openxmlformats.org/officeDocument/2006/relationships/image" Target="../media/image17.jpeg"/><Relationship Id="rId9" Type="http://schemas.openxmlformats.org/officeDocument/2006/relationships/image" Target="../media/image22.jpeg"/><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DED5B6"/>
            </a:gs>
            <a:gs pos="0">
              <a:schemeClr val="accent5">
                <a:lumMod val="40000"/>
                <a:lumOff val="60000"/>
              </a:schemeClr>
            </a:gs>
            <a:gs pos="58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078D0650-A451-101A-25C5-32A6CE4D8BD0}"/>
            </a:ext>
          </a:extLst>
        </p:cNvPr>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AFB5468C-305B-445A-A53B-93DB58336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 dibujo de un grupo de personas en una playa&#10;&#10;El contenido generado por IA puede ser incorrecto.">
            <a:extLst>
              <a:ext uri="{FF2B5EF4-FFF2-40B4-BE49-F238E27FC236}">
                <a16:creationId xmlns:a16="http://schemas.microsoft.com/office/drawing/2014/main" id="{5913390E-ECC5-845E-CA8A-5389095C1928}"/>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1" y="3833178"/>
            <a:ext cx="4317491" cy="3024824"/>
          </a:xfrm>
          <a:prstGeom prst="rect">
            <a:avLst/>
          </a:prstGeom>
        </p:spPr>
      </p:pic>
      <p:sp>
        <p:nvSpPr>
          <p:cNvPr id="34" name="Rectangle 11">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3752916"/>
            <a:ext cx="431749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13">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exterior, parado, grupo, hombre&#10;&#10;El contenido generado por IA puede ser incorrecto.">
            <a:extLst>
              <a:ext uri="{FF2B5EF4-FFF2-40B4-BE49-F238E27FC236}">
                <a16:creationId xmlns:a16="http://schemas.microsoft.com/office/drawing/2014/main" id="{2D77E4DB-4A20-D15D-BB6F-E2172572DB2E}"/>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810500" y="-6"/>
            <a:ext cx="4381500" cy="6858002"/>
          </a:xfrm>
          <a:prstGeom prst="rect">
            <a:avLst/>
          </a:prstGeom>
        </p:spPr>
      </p:pic>
      <p:sp>
        <p:nvSpPr>
          <p:cNvPr id="16" name="Rectangle 15">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435192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Imagen que contiene persona, interior, tabla, mujer&#10;&#10;El contenido generado por IA puede ser incorrecto.">
            <a:extLst>
              <a:ext uri="{FF2B5EF4-FFF2-40B4-BE49-F238E27FC236}">
                <a16:creationId xmlns:a16="http://schemas.microsoft.com/office/drawing/2014/main" id="{5F1E7D24-CA60-6F4A-8E2B-9F221A8A6DFE}"/>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 y="0"/>
            <a:ext cx="4317490" cy="3752914"/>
          </a:xfrm>
          <a:prstGeom prst="rect">
            <a:avLst/>
          </a:prstGeom>
        </p:spPr>
      </p:pic>
      <p:sp>
        <p:nvSpPr>
          <p:cNvPr id="7" name="CuadroTexto 6">
            <a:extLst>
              <a:ext uri="{FF2B5EF4-FFF2-40B4-BE49-F238E27FC236}">
                <a16:creationId xmlns:a16="http://schemas.microsoft.com/office/drawing/2014/main" id="{F8DF394E-59A9-33E0-3136-9CEA0B5FDBB1}"/>
              </a:ext>
            </a:extLst>
          </p:cNvPr>
          <p:cNvSpPr txBox="1"/>
          <p:nvPr/>
        </p:nvSpPr>
        <p:spPr>
          <a:xfrm>
            <a:off x="4238070" y="1688695"/>
            <a:ext cx="3590270" cy="3046988"/>
          </a:xfrm>
          <a:prstGeom prst="rect">
            <a:avLst/>
          </a:prstGeom>
          <a:noFill/>
        </p:spPr>
        <p:txBody>
          <a:bodyPr wrap="square" rtlCol="0">
            <a:spAutoFit/>
            <a:scene3d>
              <a:camera prst="orthographicFront"/>
              <a:lightRig rig="glow" dir="t"/>
            </a:scene3d>
            <a:sp3d extrusionH="57150" prstMaterial="matte">
              <a:bevelT w="57150" h="38100" prst="hardEdg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mn-ea"/>
                <a:cs typeface="+mn-cs"/>
              </a:rPr>
              <a:t>命のパン</a:t>
            </a:r>
            <a:r>
              <a:rPr kumimoji="0" lang="ja-JP" altLang="en-US" sz="66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mn-ea"/>
                <a:cs typeface="+mn-cs"/>
              </a:rPr>
              <a:t>と</a:t>
            </a:r>
            <a:endParaRPr kumimoji="0" lang="en-US" altLang="ja-JP" sz="66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600" b="1" i="0" u="none" strike="noStrike" kern="1200" cap="none" spc="0" normalizeH="0" baseline="0" noProof="0" dirty="0">
                <a:ln w="13462">
                  <a:solidFill>
                    <a:prstClr val="white"/>
                  </a:solidFill>
                  <a:prstDash val="solid"/>
                </a:ln>
                <a:solidFill>
                  <a:srgbClr val="005DA2"/>
                </a:solidFill>
                <a:effectLst>
                  <a:outerShdw dist="38100" dir="2700000" algn="bl" rotWithShape="0">
                    <a:srgbClr val="FFFF66">
                      <a:lumMod val="75000"/>
                    </a:srgbClr>
                  </a:outerShdw>
                </a:effectLst>
                <a:uLnTx/>
                <a:uFillTx/>
                <a:latin typeface="+mn-ea"/>
                <a:cs typeface="+mn-cs"/>
              </a:rPr>
              <a:t>水</a:t>
            </a:r>
            <a:endParaRPr kumimoji="0" lang="en" sz="6600" b="1" i="0" u="none" strike="noStrike" kern="1200" cap="none" spc="0" normalizeH="0" baseline="0" noProof="0" dirty="0">
              <a:ln w="13462">
                <a:solidFill>
                  <a:prstClr val="white"/>
                </a:solidFill>
                <a:prstDash val="solid"/>
              </a:ln>
              <a:solidFill>
                <a:srgbClr val="005DA2"/>
              </a:solidFill>
              <a:effectLst>
                <a:outerShdw dist="38100" dir="2700000" algn="bl" rotWithShape="0">
                  <a:srgbClr val="FFFF66">
                    <a:lumMod val="75000"/>
                  </a:srgbClr>
                </a:outerShdw>
              </a:effectLst>
              <a:uLnTx/>
              <a:uFillTx/>
              <a:latin typeface="+mn-ea"/>
              <a:cs typeface="+mn-cs"/>
            </a:endParaRPr>
          </a:p>
        </p:txBody>
      </p:sp>
      <p:sp>
        <p:nvSpPr>
          <p:cNvPr id="8" name="CuadroTexto 7">
            <a:extLst>
              <a:ext uri="{FF2B5EF4-FFF2-40B4-BE49-F238E27FC236}">
                <a16:creationId xmlns:a16="http://schemas.microsoft.com/office/drawing/2014/main" id="{BE1A1F88-57C2-8AF1-044C-68B29D9D27E5}"/>
              </a:ext>
            </a:extLst>
          </p:cNvPr>
          <p:cNvSpPr txBox="1"/>
          <p:nvPr/>
        </p:nvSpPr>
        <p:spPr>
          <a:xfrm>
            <a:off x="4443079" y="6424378"/>
            <a:ext cx="321119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002060"/>
                </a:solidFill>
                <a:effectLst/>
                <a:uLnTx/>
                <a:uFillTx/>
                <a:latin typeface="Aptos" panose="02110004020202020204"/>
                <a:ea typeface="+mn-ea"/>
                <a:cs typeface="+mn-cs"/>
              </a:rPr>
              <a:t>2025</a:t>
            </a:r>
            <a:r>
              <a:rPr kumimoji="0" lang="ja-JP" altLang="en-US" sz="2000" b="1" i="0" u="none" strike="noStrike" kern="1200" cap="none" spc="0" normalizeH="0" baseline="0" noProof="0" dirty="0">
                <a:ln>
                  <a:noFill/>
                </a:ln>
                <a:solidFill>
                  <a:srgbClr val="002060"/>
                </a:solidFill>
                <a:effectLst/>
                <a:uLnTx/>
                <a:uFillTx/>
                <a:latin typeface="Aptos" panose="02110004020202020204"/>
                <a:ea typeface="+mn-ea"/>
                <a:cs typeface="+mn-cs"/>
              </a:rPr>
              <a:t>年</a:t>
            </a:r>
            <a:r>
              <a:rPr kumimoji="0" lang="en-US" altLang="ja-JP" sz="2000" b="1" i="0" u="none" strike="noStrike" kern="1200" cap="none" spc="0" normalizeH="0" baseline="0" noProof="0" dirty="0">
                <a:ln>
                  <a:noFill/>
                </a:ln>
                <a:solidFill>
                  <a:srgbClr val="002060"/>
                </a:solidFill>
                <a:effectLst/>
                <a:uLnTx/>
                <a:uFillTx/>
                <a:latin typeface="Aptos" panose="02110004020202020204"/>
                <a:ea typeface="+mn-ea"/>
                <a:cs typeface="+mn-cs"/>
              </a:rPr>
              <a:t>8</a:t>
            </a:r>
            <a:r>
              <a:rPr kumimoji="0" lang="ja-JP" altLang="en-US" sz="2000" b="1" i="0" u="none" strike="noStrike" kern="1200" cap="none" spc="0" normalizeH="0" baseline="0" noProof="0" dirty="0">
                <a:ln>
                  <a:noFill/>
                </a:ln>
                <a:solidFill>
                  <a:srgbClr val="002060"/>
                </a:solidFill>
                <a:effectLst/>
                <a:uLnTx/>
                <a:uFillTx/>
                <a:latin typeface="Aptos" panose="02110004020202020204"/>
                <a:ea typeface="+mn-ea"/>
                <a:cs typeface="+mn-cs"/>
              </a:rPr>
              <a:t>月</a:t>
            </a:r>
            <a:r>
              <a:rPr kumimoji="0" lang="en-US" altLang="ja-JP" sz="2000" b="1" i="0" u="none" strike="noStrike" kern="1200" cap="none" spc="0" normalizeH="0" baseline="0" noProof="0" dirty="0">
                <a:ln>
                  <a:noFill/>
                </a:ln>
                <a:solidFill>
                  <a:srgbClr val="002060"/>
                </a:solidFill>
                <a:effectLst/>
                <a:uLnTx/>
                <a:uFillTx/>
                <a:latin typeface="Aptos" panose="02110004020202020204"/>
                <a:ea typeface="+mn-ea"/>
                <a:cs typeface="+mn-cs"/>
              </a:rPr>
              <a:t>16</a:t>
            </a:r>
            <a:r>
              <a:rPr kumimoji="0" lang="ja-JP" altLang="en-US" sz="2000" b="1" i="0" u="none" strike="noStrike" kern="1200" cap="none" spc="0" normalizeH="0" baseline="0" noProof="0" dirty="0">
                <a:ln>
                  <a:noFill/>
                </a:ln>
                <a:solidFill>
                  <a:srgbClr val="002060"/>
                </a:solidFill>
                <a:effectLst/>
                <a:uLnTx/>
                <a:uFillTx/>
                <a:latin typeface="Aptos" panose="02110004020202020204"/>
                <a:ea typeface="+mn-ea"/>
                <a:cs typeface="+mn-cs"/>
              </a:rPr>
              <a:t>日　第</a:t>
            </a:r>
            <a:r>
              <a:rPr kumimoji="0" lang="en-US" altLang="ja-JP" sz="2000" b="1" i="0" u="none" strike="noStrike" kern="1200" cap="none" spc="0" normalizeH="0" baseline="0" noProof="0" dirty="0">
                <a:ln>
                  <a:noFill/>
                </a:ln>
                <a:solidFill>
                  <a:srgbClr val="002060"/>
                </a:solidFill>
                <a:effectLst/>
                <a:uLnTx/>
                <a:uFillTx/>
                <a:latin typeface="Aptos" panose="02110004020202020204"/>
                <a:ea typeface="+mn-ea"/>
                <a:cs typeface="+mn-cs"/>
              </a:rPr>
              <a:t>7</a:t>
            </a:r>
            <a:r>
              <a:rPr kumimoji="0" lang="ja-JP" altLang="en-US" sz="2000" b="1" i="0" u="none" strike="noStrike" kern="1200" cap="none" spc="0" normalizeH="0" baseline="0" noProof="0" dirty="0">
                <a:ln>
                  <a:noFill/>
                </a:ln>
                <a:solidFill>
                  <a:srgbClr val="002060"/>
                </a:solidFill>
                <a:effectLst/>
                <a:uLnTx/>
                <a:uFillTx/>
                <a:latin typeface="Aptos" panose="02110004020202020204"/>
                <a:ea typeface="+mn-ea"/>
                <a:cs typeface="+mn-cs"/>
              </a:rPr>
              <a:t>課</a:t>
            </a:r>
            <a:endParaRPr kumimoji="0" lang="en" sz="2000" b="1" i="0" u="none" strike="noStrike" kern="1200" cap="none" spc="0" normalizeH="0" baseline="0" noProof="0" dirty="0">
              <a:ln>
                <a:noFill/>
              </a:ln>
              <a:solidFill>
                <a:srgbClr val="002060"/>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671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descr="Texto&#10;&#10;El contenido generado por IA puede ser incorrecto.">
            <a:extLst>
              <a:ext uri="{FF2B5EF4-FFF2-40B4-BE49-F238E27FC236}">
                <a16:creationId xmlns:a16="http://schemas.microsoft.com/office/drawing/2014/main" id="{33338577-30A0-23A9-D3C7-1E7AEBEF0F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4928667" y="1475059"/>
            <a:ext cx="7124268" cy="5219533"/>
          </a:xfrm>
          <a:prstGeom prst="roundRect">
            <a:avLst>
              <a:gd name="adj" fmla="val 5119"/>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4" name="Imagen 3">
            <a:extLst>
              <a:ext uri="{FF2B5EF4-FFF2-40B4-BE49-F238E27FC236}">
                <a16:creationId xmlns:a16="http://schemas.microsoft.com/office/drawing/2014/main" id="{8BE3300E-0789-EFA2-2CF9-0746311D518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928667" y="1475060"/>
            <a:ext cx="7101408" cy="5219534"/>
          </a:xfrm>
          <a:prstGeom prst="roundRect">
            <a:avLst>
              <a:gd name="adj" fmla="val 5119"/>
            </a:avLst>
          </a:prstGeom>
          <a:solidFill>
            <a:srgbClr val="FFFFFF"/>
          </a:solidFill>
          <a:ln w="76200" cap="sq">
            <a:solidFill>
              <a:srgbClr val="9D8777"/>
            </a:solidFill>
            <a:miter lim="800000"/>
          </a:ln>
          <a:effectLst/>
          <a:scene3d>
            <a:camera prst="orthographicFront"/>
            <a:lightRig rig="threePt" dir="t">
              <a:rot lat="0" lon="0" rev="2700000"/>
            </a:lightRig>
          </a:scene3d>
          <a:sp3d>
            <a:bevelT h="38100"/>
            <a:contourClr>
              <a:srgbClr val="C0C0C0"/>
            </a:contourClr>
          </a:sp3d>
        </p:spPr>
      </p:pic>
      <p:sp>
        <p:nvSpPr>
          <p:cNvPr id="9" name="Rectángulo 8">
            <a:extLst>
              <a:ext uri="{FF2B5EF4-FFF2-40B4-BE49-F238E27FC236}">
                <a16:creationId xmlns:a16="http://schemas.microsoft.com/office/drawing/2014/main" id="{0955B358-0E45-2AD4-CDDF-910921345D1A}"/>
              </a:ext>
            </a:extLst>
          </p:cNvPr>
          <p:cNvSpPr>
            <a:spLocks noGrp="1" noRot="1" noMove="1" noResize="1" noEditPoints="1" noAdjustHandles="1" noChangeArrowheads="1" noChangeShapeType="1"/>
          </p:cNvSpPr>
          <p:nvPr/>
        </p:nvSpPr>
        <p:spPr>
          <a:xfrm>
            <a:off x="0" y="0"/>
            <a:ext cx="12191998" cy="1298704"/>
          </a:xfrm>
          <a:prstGeom prst="rect">
            <a:avLst/>
          </a:prstGeom>
          <a:blipFill>
            <a:blip r:embed="rId5"/>
            <a:tile tx="0" ty="0" sx="100000" sy="100000" flip="none" algn="tl"/>
          </a:blipFill>
          <a:ln>
            <a:noFill/>
          </a:ln>
          <a:effectLst>
            <a:innerShdw blurRad="114300">
              <a:srgbClr val="785048"/>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68E53A22-1B9B-1F60-795C-22E6E084DE45}"/>
              </a:ext>
            </a:extLst>
          </p:cNvPr>
          <p:cNvSpPr txBox="1"/>
          <p:nvPr/>
        </p:nvSpPr>
        <p:spPr>
          <a:xfrm>
            <a:off x="0" y="0"/>
            <a:ext cx="12191999" cy="769441"/>
          </a:xfrm>
          <a:prstGeom prst="rect">
            <a:avLst/>
          </a:prstGeom>
          <a:noFill/>
        </p:spPr>
        <p:txBody>
          <a:bodyPr wrap="square">
            <a:spAutoFit/>
            <a:scene3d>
              <a:camera prst="orthographicFront"/>
              <a:lightRig rig="brightRoom" dir="t"/>
            </a:scene3d>
            <a:sp3d extrusionH="57150" prstMaterial="softEdge">
              <a:bevelT w="254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300" normalizeH="0" baseline="0" noProof="0" dirty="0">
                <a:ln/>
                <a:solidFill>
                  <a:srgbClr val="0099FF">
                    <a:lumMod val="75000"/>
                  </a:srgbClr>
                </a:solidFill>
                <a:effectLst>
                  <a:outerShdw blurRad="50800" dist="38100" dir="2700000" algn="tl" rotWithShape="0">
                    <a:srgbClr val="FF9900">
                      <a:lumMod val="60000"/>
                      <a:lumOff val="40000"/>
                      <a:alpha val="92000"/>
                    </a:srgbClr>
                  </a:outerShdw>
                </a:effectLst>
                <a:uLnTx/>
                <a:uFillTx/>
                <a:latin typeface="Aptos" panose="02110004020202020204"/>
                <a:ea typeface="+mn-ea"/>
                <a:cs typeface="+mn-cs"/>
              </a:rPr>
              <a:t>岩から出た水</a:t>
            </a:r>
            <a:endParaRPr kumimoji="0" lang="en" sz="4400" b="1" i="0" u="none" strike="noStrike" kern="1200" cap="none" spc="300" normalizeH="0" baseline="0" noProof="0" dirty="0">
              <a:ln/>
              <a:solidFill>
                <a:srgbClr val="0099FF">
                  <a:lumMod val="75000"/>
                </a:srgbClr>
              </a:solidFill>
              <a:effectLst>
                <a:outerShdw blurRad="50800" dist="38100" dir="2700000" algn="tl" rotWithShape="0">
                  <a:srgbClr val="FF9900">
                    <a:lumMod val="60000"/>
                    <a:lumOff val="40000"/>
                    <a:alpha val="92000"/>
                  </a:srgbClr>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CBD9F2CA-6C40-3AE6-39EB-575E322D8C4C}"/>
              </a:ext>
            </a:extLst>
          </p:cNvPr>
          <p:cNvSpPr txBox="1"/>
          <p:nvPr/>
        </p:nvSpPr>
        <p:spPr>
          <a:xfrm>
            <a:off x="1" y="604748"/>
            <a:ext cx="12191999"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ja-JP" altLang="en-US" b="1" dirty="0">
                <a:solidFill>
                  <a:srgbClr val="785048"/>
                </a:solidFill>
                <a:latin typeface="Comic Sans MS" panose="030F0702030302020204" pitchFamily="66" charset="0"/>
              </a:rPr>
              <a:t>見よ、わたしはホレブの岩の上であなたの前に立つであろう。あなたは岩を打ちなさい。水がそれから出て、　　　民はそれを飲むことができる」。モーセはイスラエルの長老たちの目の前で、そのように行った。</a:t>
            </a:r>
            <a:r>
              <a:rPr kumimoji="0" lang="en" sz="14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a:t>
            </a:r>
            <a:r>
              <a:rPr kumimoji="0" lang="ja-JP" altLang="en-US" sz="14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出エジプト記</a:t>
            </a:r>
            <a:r>
              <a:rPr kumimoji="0" lang="en" sz="14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 17:6)</a:t>
            </a:r>
          </a:p>
        </p:txBody>
      </p:sp>
      <p:sp>
        <p:nvSpPr>
          <p:cNvPr id="6" name="CuadroTexto 5">
            <a:extLst>
              <a:ext uri="{FF2B5EF4-FFF2-40B4-BE49-F238E27FC236}">
                <a16:creationId xmlns:a16="http://schemas.microsoft.com/office/drawing/2014/main" id="{F19D20A1-4C2B-7467-ABF1-33C5C5E0E9E7}"/>
              </a:ext>
            </a:extLst>
          </p:cNvPr>
          <p:cNvSpPr txBox="1"/>
          <p:nvPr/>
        </p:nvSpPr>
        <p:spPr>
          <a:xfrm>
            <a:off x="89869" y="1395593"/>
            <a:ext cx="4791506" cy="1554272"/>
          </a:xfrm>
          <a:prstGeom prst="rect">
            <a:avLst/>
          </a:prstGeom>
          <a:noFill/>
        </p:spPr>
        <p:txBody>
          <a:bodyPr wrap="square" rtlCol="0">
            <a:spAutoFit/>
          </a:bodyPr>
          <a:lstStyle/>
          <a:p>
            <a:pPr lvl="0">
              <a:spcBef>
                <a:spcPts val="600"/>
              </a:spcBef>
              <a:defRPr/>
            </a:pPr>
            <a:r>
              <a:rPr lang="ja-JP" altLang="en-US" sz="1900" b="1" dirty="0">
                <a:solidFill>
                  <a:prstClr val="black"/>
                </a:solidFill>
                <a:latin typeface="+mn-ea"/>
              </a:rPr>
              <a:t>「主は私たちの中におられるのか、おられないのか」（出</a:t>
            </a:r>
            <a:r>
              <a:rPr lang="en-US" altLang="ja-JP" sz="1900" b="1" dirty="0">
                <a:solidFill>
                  <a:prstClr val="black"/>
                </a:solidFill>
                <a:latin typeface="+mn-ea"/>
              </a:rPr>
              <a:t>17:7 </a:t>
            </a:r>
            <a:r>
              <a:rPr lang="ja-JP" altLang="en-US" sz="1900" b="1" dirty="0">
                <a:solidFill>
                  <a:prstClr val="black"/>
                </a:solidFill>
                <a:latin typeface="+mn-ea"/>
              </a:rPr>
              <a:t>新改訳）。神は毎日天からパンを彼らに送っておられたのではないですか？彼らは雲の中にそれを見る　ことができなかったのでしょうか？</a:t>
            </a:r>
            <a:endParaRPr kumimoji="0" lang="en" sz="1900" b="1" i="0" u="none" strike="noStrike" kern="1200" cap="none" spc="0" normalizeH="0" baseline="0" noProof="0" dirty="0">
              <a:ln>
                <a:noFill/>
              </a:ln>
              <a:solidFill>
                <a:prstClr val="black"/>
              </a:solidFill>
              <a:effectLst/>
              <a:uLnTx/>
              <a:uFillTx/>
              <a:latin typeface="+mn-ea"/>
            </a:endParaRPr>
          </a:p>
        </p:txBody>
      </p:sp>
      <p:sp>
        <p:nvSpPr>
          <p:cNvPr id="7" name="CuadroTexto 6">
            <a:extLst>
              <a:ext uri="{FF2B5EF4-FFF2-40B4-BE49-F238E27FC236}">
                <a16:creationId xmlns:a16="http://schemas.microsoft.com/office/drawing/2014/main" id="{DDA51EA4-BCD6-E2A2-BC34-D2BEF5CC8774}"/>
              </a:ext>
            </a:extLst>
          </p:cNvPr>
          <p:cNvSpPr txBox="1"/>
          <p:nvPr/>
        </p:nvSpPr>
        <p:spPr>
          <a:xfrm>
            <a:off x="78440" y="5888504"/>
            <a:ext cx="4431038" cy="969496"/>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彼らにとっても、私たちにとっても、キリストは生命の源であり、永遠の命を与えるお方です。</a:t>
            </a:r>
            <a:endParaRPr lang="en" sz="1900" b="1" dirty="0">
              <a:solidFill>
                <a:prstClr val="black"/>
              </a:solidFill>
              <a:latin typeface="+mn-ea"/>
            </a:endParaRPr>
          </a:p>
        </p:txBody>
      </p:sp>
      <p:sp>
        <p:nvSpPr>
          <p:cNvPr id="10" name="CuadroTexto 9">
            <a:extLst>
              <a:ext uri="{FF2B5EF4-FFF2-40B4-BE49-F238E27FC236}">
                <a16:creationId xmlns:a16="http://schemas.microsoft.com/office/drawing/2014/main" id="{5F56DCF8-7EDB-2635-920E-87E191589D12}"/>
              </a:ext>
            </a:extLst>
          </p:cNvPr>
          <p:cNvSpPr txBox="1"/>
          <p:nvPr/>
        </p:nvSpPr>
        <p:spPr>
          <a:xfrm>
            <a:off x="78439" y="4336546"/>
            <a:ext cx="4704576" cy="1554272"/>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彼らの不信仰にもかかわらず、イエスは自ら岩を割り、旅の間ずっと彼らに水を与え続けました。イエスは彼らに「離れずについて来た霊的の岩」だったのです（</a:t>
            </a:r>
            <a:r>
              <a:rPr lang="en-US" altLang="ja-JP" sz="1900" b="1" dirty="0">
                <a:solidFill>
                  <a:prstClr val="black"/>
                </a:solidFill>
                <a:latin typeface="+mn-ea"/>
              </a:rPr>
              <a:t>1</a:t>
            </a:r>
            <a:r>
              <a:rPr lang="ja-JP" altLang="en-US" sz="1900" b="1" dirty="0">
                <a:solidFill>
                  <a:prstClr val="black"/>
                </a:solidFill>
                <a:latin typeface="+mn-ea"/>
              </a:rPr>
              <a:t>コリ</a:t>
            </a:r>
            <a:r>
              <a:rPr lang="en-US" altLang="ja-JP" sz="1900" b="1" dirty="0">
                <a:solidFill>
                  <a:prstClr val="black"/>
                </a:solidFill>
                <a:latin typeface="+mn-ea"/>
              </a:rPr>
              <a:t>10:4</a:t>
            </a:r>
            <a:r>
              <a:rPr lang="ja-JP" altLang="en-US" sz="1900" b="1" dirty="0">
                <a:solidFill>
                  <a:prstClr val="black"/>
                </a:solidFill>
                <a:latin typeface="+mn-ea"/>
              </a:rPr>
              <a:t>）。</a:t>
            </a:r>
            <a:endParaRPr kumimoji="0" lang="en" sz="1900" b="1" i="0" u="none" strike="noStrike" kern="1200" cap="none" spc="0" normalizeH="0" baseline="0" noProof="0" dirty="0">
              <a:ln>
                <a:noFill/>
              </a:ln>
              <a:solidFill>
                <a:prstClr val="black"/>
              </a:solidFill>
              <a:effectLst/>
              <a:uLnTx/>
              <a:uFillTx/>
              <a:latin typeface="+mn-ea"/>
            </a:endParaRPr>
          </a:p>
        </p:txBody>
      </p:sp>
      <p:sp>
        <p:nvSpPr>
          <p:cNvPr id="13" name="CuadroTexto 12">
            <a:extLst>
              <a:ext uri="{FF2B5EF4-FFF2-40B4-BE49-F238E27FC236}">
                <a16:creationId xmlns:a16="http://schemas.microsoft.com/office/drawing/2014/main" id="{E524A512-28C9-CA45-4F67-A33972936F23}"/>
              </a:ext>
            </a:extLst>
          </p:cNvPr>
          <p:cNvSpPr txBox="1"/>
          <p:nvPr/>
        </p:nvSpPr>
        <p:spPr>
          <a:xfrm>
            <a:off x="89869" y="3017763"/>
            <a:ext cx="4791506" cy="1261884"/>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イスラエルが示した不信仰は驚くべきものです。しかし、パウロは私たちが同じ不信仰の例に陥らないように警告しています（ヘブ</a:t>
            </a:r>
            <a:r>
              <a:rPr lang="en-US" altLang="ja-JP" sz="1900" b="1" dirty="0">
                <a:solidFill>
                  <a:prstClr val="black"/>
                </a:solidFill>
                <a:latin typeface="+mn-ea"/>
              </a:rPr>
              <a:t>3:12</a:t>
            </a:r>
            <a:r>
              <a:rPr lang="ja-JP" altLang="en-US" sz="1900" b="1" dirty="0">
                <a:solidFill>
                  <a:prstClr val="black"/>
                </a:solidFill>
                <a:latin typeface="+mn-ea"/>
              </a:rPr>
              <a:t>）。</a:t>
            </a:r>
            <a:endParaRPr lang="en" sz="1900" b="1" dirty="0">
              <a:solidFill>
                <a:prstClr val="black"/>
              </a:solidFill>
              <a:latin typeface="+mn-ea"/>
            </a:endParaRPr>
          </a:p>
        </p:txBody>
      </p:sp>
    </p:spTree>
    <p:extLst>
      <p:ext uri="{BB962C8B-B14F-4D97-AF65-F5344CB8AC3E}">
        <p14:creationId xmlns:p14="http://schemas.microsoft.com/office/powerpoint/2010/main" val="89420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diamond(in)">
                                      <p:cBhvr>
                                        <p:cTn id="16" dur="750"/>
                                        <p:tgtEl>
                                          <p:spTgt spid="5">
                                            <p:txEl>
                                              <p:pRg st="0" end="0"/>
                                            </p:txEl>
                                          </p:spTgt>
                                        </p:tgtEl>
                                      </p:cBhvr>
                                    </p:animEffect>
                                  </p:childTnLst>
                                </p:cTn>
                              </p:par>
                            </p:childTnLst>
                          </p:cTn>
                        </p:par>
                        <p:par>
                          <p:cTn id="17" fill="hold">
                            <p:stCondLst>
                              <p:cond delay="175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0"/>
                                        <p:tgtEl>
                                          <p:spTgt spid="11"/>
                                        </p:tgtEl>
                                      </p:cBhvr>
                                    </p:animEffect>
                                    <p:set>
                                      <p:cBhvr>
                                        <p:cTn id="38" dur="1" fill="hold">
                                          <p:stCondLst>
                                            <p:cond delay="1999"/>
                                          </p:stCondLst>
                                        </p:cTn>
                                        <p:tgtEl>
                                          <p:spTgt spid="1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6" grpId="0"/>
      <p:bldP spid="7" grpId="0"/>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a:extLst>
            <a:ext uri="{FF2B5EF4-FFF2-40B4-BE49-F238E27FC236}">
              <a16:creationId xmlns:a16="http://schemas.microsoft.com/office/drawing/2014/main" id="{B1418C32-BDF1-68DC-D1DB-8EBB16E6673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94BB290-82DB-374D-4BFD-B1C49BBC3AA5}"/>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今、あなたが神に信頼する</a:t>
            </a:r>
            <a:br>
              <a:rPr lang="en-US" altLang="ja-JP" b="1" dirty="0"/>
            </a:br>
            <a:r>
              <a:rPr lang="ja-JP" altLang="en-US" b="1" dirty="0"/>
              <a:t>必要があることは何ですか。</a:t>
            </a:r>
            <a:br>
              <a:rPr lang="en-US" altLang="ja-JP" b="1" dirty="0"/>
            </a:br>
            <a:r>
              <a:rPr lang="ja-JP" altLang="en-US" b="1" dirty="0"/>
              <a:t>どうすれば、神の御心に従 い、</a:t>
            </a:r>
            <a:br>
              <a:rPr lang="en-US" altLang="ja-JP" b="1" dirty="0"/>
            </a:br>
            <a:r>
              <a:rPr lang="ja-JP" altLang="en-US" b="1" dirty="0"/>
              <a:t>神が定められた時に行動されるのを</a:t>
            </a:r>
            <a:br>
              <a:rPr lang="en-US" altLang="ja-JP" b="1" dirty="0"/>
            </a:br>
            <a:r>
              <a:rPr lang="ja-JP" altLang="en-US" b="1" dirty="0"/>
              <a:t>待つことができるでしょうか。</a:t>
            </a:r>
            <a:br>
              <a:rPr lang="en-US" altLang="ja-JP" b="1" dirty="0"/>
            </a:br>
            <a:r>
              <a:rPr lang="ja-JP" altLang="en-US" b="1" dirty="0"/>
              <a:t>なぜ、そうす ることが</a:t>
            </a:r>
            <a:br>
              <a:rPr lang="en-US" altLang="ja-JP" b="1" dirty="0"/>
            </a:br>
            <a:r>
              <a:rPr lang="ja-JP" altLang="en-US" b="1" dirty="0"/>
              <a:t>必ずしも容易ではないのでしょうか。</a:t>
            </a:r>
            <a:endParaRPr kumimoji="1" lang="ja-JP" altLang="en-US" b="1" dirty="0"/>
          </a:p>
        </p:txBody>
      </p:sp>
    </p:spTree>
    <p:extLst>
      <p:ext uri="{BB962C8B-B14F-4D97-AF65-F5344CB8AC3E}">
        <p14:creationId xmlns:p14="http://schemas.microsoft.com/office/powerpoint/2010/main" val="275384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99B80F0-9DBF-8409-0A8C-5224678767E4}"/>
              </a:ext>
            </a:extLst>
          </p:cNvPr>
          <p:cNvSpPr>
            <a:spLocks noGrp="1" noRot="1" noMove="1" noResize="1" noEditPoints="1" noAdjustHandles="1" noChangeArrowheads="1" noChangeShapeType="1"/>
          </p:cNvSpPr>
          <p:nvPr/>
        </p:nvSpPr>
        <p:spPr>
          <a:xfrm>
            <a:off x="0" y="0"/>
            <a:ext cx="12192000" cy="1155454"/>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186C62E2-AE28-F480-96F5-70E4C8E2A86D}"/>
              </a:ext>
            </a:extLst>
          </p:cNvPr>
          <p:cNvSpPr txBox="1"/>
          <p:nvPr/>
        </p:nvSpPr>
        <p:spPr>
          <a:xfrm>
            <a:off x="0" y="0"/>
            <a:ext cx="12191999" cy="76944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300" normalizeH="0" baseline="0" noProof="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uLnTx/>
                <a:uFillTx/>
                <a:latin typeface="Aptos" panose="02110004020202020204"/>
                <a:ea typeface="+mn-ea"/>
                <a:cs typeface="+mn-cs"/>
              </a:rPr>
              <a:t>挙げられた手</a:t>
            </a:r>
            <a:endParaRPr kumimoji="0" lang="en" sz="4400" b="1" i="0" u="none" strike="noStrike" kern="1200" cap="none" spc="300" normalizeH="0" baseline="0" noProof="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F21593F3-51B7-60BA-1975-29C741CAC33D}"/>
              </a:ext>
            </a:extLst>
          </p:cNvPr>
          <p:cNvSpPr txBox="1"/>
          <p:nvPr/>
        </p:nvSpPr>
        <p:spPr>
          <a:xfrm>
            <a:off x="2038349" y="691247"/>
            <a:ext cx="9458082" cy="400110"/>
          </a:xfrm>
          <a:prstGeom prst="rect">
            <a:avLst/>
          </a:prstGeom>
          <a:noFill/>
        </p:spPr>
        <p:txBody>
          <a:bodyPr wrap="square">
            <a:spAutoFit/>
          </a:bodyPr>
          <a:lstStyle/>
          <a:p>
            <a:pPr lvl="0" algn="ctr">
              <a:defRPr/>
            </a:pPr>
            <a:r>
              <a:rPr lang="ja-JP" altLang="en-US" sz="2000" b="1" dirty="0">
                <a:solidFill>
                  <a:srgbClr val="FFFF66">
                    <a:lumMod val="75000"/>
                  </a:srgbClr>
                </a:solidFill>
                <a:latin typeface="+mn-ea"/>
              </a:rPr>
              <a:t>ときにアマレクがきて、イスラエルとレピデムで戦った。</a:t>
            </a:r>
            <a:r>
              <a:rPr kumimoji="0" lang="en" sz="2000" b="1" i="0" u="none" strike="noStrike" kern="1200" cap="none" spc="0" normalizeH="0" baseline="0" noProof="0" dirty="0">
                <a:ln>
                  <a:noFill/>
                </a:ln>
                <a:solidFill>
                  <a:srgbClr val="FFFF66">
                    <a:lumMod val="75000"/>
                  </a:srgbClr>
                </a:solidFill>
                <a:effectLst/>
                <a:uLnTx/>
                <a:uFillTx/>
                <a:latin typeface="+mn-ea"/>
              </a:rPr>
              <a:t>(</a:t>
            </a:r>
            <a:r>
              <a:rPr kumimoji="0" lang="ja-JP" altLang="en-US" sz="2000" b="1" i="0" u="none" strike="noStrike" kern="1200" cap="none" spc="0" normalizeH="0" baseline="0" noProof="0" dirty="0">
                <a:ln>
                  <a:noFill/>
                </a:ln>
                <a:solidFill>
                  <a:srgbClr val="FFFF66">
                    <a:lumMod val="75000"/>
                  </a:srgbClr>
                </a:solidFill>
                <a:effectLst/>
                <a:uLnTx/>
                <a:uFillTx/>
                <a:latin typeface="+mn-ea"/>
              </a:rPr>
              <a:t>出エジプト記</a:t>
            </a:r>
            <a:r>
              <a:rPr kumimoji="0" lang="en" sz="2000" b="1" i="0" u="none" strike="noStrike" kern="1200" cap="none" spc="0" normalizeH="0" baseline="0" noProof="0" dirty="0">
                <a:ln>
                  <a:noFill/>
                </a:ln>
                <a:solidFill>
                  <a:srgbClr val="FFFF66">
                    <a:lumMod val="75000"/>
                  </a:srgbClr>
                </a:solidFill>
                <a:effectLst/>
                <a:uLnTx/>
                <a:uFillTx/>
                <a:latin typeface="+mn-ea"/>
              </a:rPr>
              <a:t> 17:8)</a:t>
            </a:r>
          </a:p>
        </p:txBody>
      </p:sp>
      <p:sp>
        <p:nvSpPr>
          <p:cNvPr id="6" name="CuadroTexto 5">
            <a:extLst>
              <a:ext uri="{FF2B5EF4-FFF2-40B4-BE49-F238E27FC236}">
                <a16:creationId xmlns:a16="http://schemas.microsoft.com/office/drawing/2014/main" id="{89B3FCA8-C217-11C5-97DD-5BFCE9D4C0D2}"/>
              </a:ext>
            </a:extLst>
          </p:cNvPr>
          <p:cNvSpPr txBox="1"/>
          <p:nvPr/>
        </p:nvSpPr>
        <p:spPr>
          <a:xfrm>
            <a:off x="3674164" y="1256955"/>
            <a:ext cx="4225896" cy="1846659"/>
          </a:xfrm>
          <a:prstGeom prst="rect">
            <a:avLst/>
          </a:prstGeom>
          <a:noFill/>
        </p:spPr>
        <p:txBody>
          <a:bodyPr wrap="square" rtlCol="0">
            <a:spAutoFit/>
          </a:bodyPr>
          <a:lstStyle/>
          <a:p>
            <a:pPr lvl="0">
              <a:spcBef>
                <a:spcPts val="600"/>
              </a:spcBef>
              <a:defRPr/>
            </a:pPr>
            <a:r>
              <a:rPr lang="ja-JP" altLang="en-US" sz="1900" b="1" dirty="0">
                <a:solidFill>
                  <a:prstClr val="black"/>
                </a:solidFill>
                <a:latin typeface="+mn-ea"/>
              </a:rPr>
              <a:t>イスラエルが砂漠を進んでいくと、アマレク人が攻撃してきました。モーセはヨシュアに彼らを守るよう頼み、自分とアロンとホルは「神の杖」を持って山に登りました　　（出 </a:t>
            </a:r>
            <a:r>
              <a:rPr lang="en-US" altLang="ja-JP" sz="1900" b="1" dirty="0">
                <a:solidFill>
                  <a:prstClr val="black"/>
                </a:solidFill>
                <a:latin typeface="+mn-ea"/>
              </a:rPr>
              <a:t>17:8-10</a:t>
            </a:r>
            <a:r>
              <a:rPr lang="ja-JP" altLang="en-US" sz="1900" b="1" dirty="0">
                <a:solidFill>
                  <a:prstClr val="black"/>
                </a:solidFill>
                <a:latin typeface="+mn-ea"/>
              </a:rPr>
              <a:t>）。</a:t>
            </a:r>
            <a:endParaRPr kumimoji="0" lang="en" sz="1900" b="1" i="0" u="none" strike="noStrike" kern="1200" cap="none" spc="0" normalizeH="0" baseline="0" noProof="0" dirty="0">
              <a:ln>
                <a:noFill/>
              </a:ln>
              <a:solidFill>
                <a:prstClr val="black"/>
              </a:solidFill>
              <a:effectLst/>
              <a:uLnTx/>
              <a:uFillTx/>
              <a:latin typeface="+mn-ea"/>
            </a:endParaRPr>
          </a:p>
        </p:txBody>
      </p:sp>
      <p:pic>
        <p:nvPicPr>
          <p:cNvPr id="4" name="Imagen 3" descr="Imagen que contiene persona, hombre, parado, cama&#10;&#10;El contenido generado por IA puede ser incorrecto.">
            <a:extLst>
              <a:ext uri="{FF2B5EF4-FFF2-40B4-BE49-F238E27FC236}">
                <a16:creationId xmlns:a16="http://schemas.microsoft.com/office/drawing/2014/main" id="{B48ECC1D-856E-B84C-7B37-C3914E8F56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9877" y="1371600"/>
            <a:ext cx="4104753" cy="5326779"/>
          </a:xfrm>
          <a:prstGeom prst="rect">
            <a:avLst/>
          </a:prstGeom>
          <a:scene3d>
            <a:camera prst="orthographicFront"/>
            <a:lightRig rig="threePt" dir="t"/>
          </a:scene3d>
          <a:sp3d contourW="69850">
            <a:bevelT prst="slope"/>
            <a:contourClr>
              <a:schemeClr val="accent3">
                <a:lumMod val="75000"/>
              </a:schemeClr>
            </a:contourClr>
          </a:sp3d>
        </p:spPr>
      </p:pic>
      <p:pic>
        <p:nvPicPr>
          <p:cNvPr id="7" name="Imagen 6">
            <a:extLst>
              <a:ext uri="{FF2B5EF4-FFF2-40B4-BE49-F238E27FC236}">
                <a16:creationId xmlns:a16="http://schemas.microsoft.com/office/drawing/2014/main" id="{C85831E2-D407-3CCA-B84D-5A87E30E5D99}"/>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rot="192196">
            <a:off x="67445" y="1058010"/>
            <a:ext cx="3795314" cy="2520089"/>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9" name="CuadroTexto 8">
            <a:extLst>
              <a:ext uri="{FF2B5EF4-FFF2-40B4-BE49-F238E27FC236}">
                <a16:creationId xmlns:a16="http://schemas.microsoft.com/office/drawing/2014/main" id="{2AFF97BC-9B06-1691-89F9-1D04AF086CF3}"/>
              </a:ext>
            </a:extLst>
          </p:cNvPr>
          <p:cNvSpPr txBox="1"/>
          <p:nvPr/>
        </p:nvSpPr>
        <p:spPr>
          <a:xfrm>
            <a:off x="163996" y="3682169"/>
            <a:ext cx="7736064" cy="1261884"/>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彼らは神がエジプトで何をなさったかを聞いていました。しかし、　他のカナン人とは異なり、彼らは恐れませんでした。彼らは神を嘲り、神の民を攻撃することで神に逆らい、自分たちが神よりも強いことを証明しようとしたのです（出</a:t>
            </a:r>
            <a:r>
              <a:rPr lang="en-US" altLang="ja-JP" sz="1900" b="1" dirty="0">
                <a:solidFill>
                  <a:prstClr val="black"/>
                </a:solidFill>
                <a:latin typeface="+mn-ea"/>
              </a:rPr>
              <a:t>17:16</a:t>
            </a:r>
            <a:r>
              <a:rPr lang="ja-JP" altLang="en-US" sz="1900" b="1" dirty="0">
                <a:solidFill>
                  <a:prstClr val="black"/>
                </a:solidFill>
                <a:latin typeface="+mn-ea"/>
              </a:rPr>
              <a:t>）。</a:t>
            </a:r>
            <a:endParaRPr lang="en" sz="1900" b="1" dirty="0">
              <a:solidFill>
                <a:prstClr val="black"/>
              </a:solidFill>
              <a:latin typeface="+mn-ea"/>
            </a:endParaRPr>
          </a:p>
        </p:txBody>
      </p:sp>
      <p:sp>
        <p:nvSpPr>
          <p:cNvPr id="8" name="CuadroTexto 7">
            <a:extLst>
              <a:ext uri="{FF2B5EF4-FFF2-40B4-BE49-F238E27FC236}">
                <a16:creationId xmlns:a16="http://schemas.microsoft.com/office/drawing/2014/main" id="{02F40EF4-ABE8-6431-B098-4C0130D6CB08}"/>
              </a:ext>
            </a:extLst>
          </p:cNvPr>
          <p:cNvSpPr txBox="1"/>
          <p:nvPr/>
        </p:nvSpPr>
        <p:spPr>
          <a:xfrm>
            <a:off x="3671210" y="3236639"/>
            <a:ext cx="4389891" cy="384721"/>
          </a:xfrm>
          <a:prstGeom prst="rect">
            <a:avLst/>
          </a:prstGeom>
          <a:noFill/>
        </p:spPr>
        <p:txBody>
          <a:bodyPr wrap="square">
            <a:spAutoFit/>
          </a:bodyPr>
          <a:lstStyle/>
          <a:p>
            <a:pPr lvl="0">
              <a:spcBef>
                <a:spcPts val="600"/>
              </a:spcBef>
              <a:defRPr/>
            </a:pPr>
            <a:r>
              <a:rPr lang="ja-JP" altLang="en-US" sz="1900" b="1" dirty="0">
                <a:solidFill>
                  <a:prstClr val="black"/>
                </a:solidFill>
              </a:rPr>
              <a:t>アマレク人はなぜ攻撃したのですか？</a:t>
            </a:r>
            <a:endParaRPr kumimoji="0" lang="en" sz="1900" b="1" i="0" u="none" strike="noStrike" kern="1200" cap="none" spc="0" normalizeH="0" baseline="0" noProof="0" dirty="0">
              <a:ln>
                <a:noFill/>
              </a:ln>
              <a:solidFill>
                <a:prstClr val="black"/>
              </a:solidFill>
              <a:effectLst/>
              <a:uLnTx/>
              <a:uFillTx/>
              <a:latin typeface="Aptos" panose="02110004020202020204"/>
            </a:endParaRPr>
          </a:p>
        </p:txBody>
      </p:sp>
      <p:sp>
        <p:nvSpPr>
          <p:cNvPr id="12" name="CuadroTexto 11">
            <a:extLst>
              <a:ext uri="{FF2B5EF4-FFF2-40B4-BE49-F238E27FC236}">
                <a16:creationId xmlns:a16="http://schemas.microsoft.com/office/drawing/2014/main" id="{E0E70140-9B3A-2515-E455-420967464020}"/>
              </a:ext>
            </a:extLst>
          </p:cNvPr>
          <p:cNvSpPr txBox="1"/>
          <p:nvPr/>
        </p:nvSpPr>
        <p:spPr>
          <a:xfrm>
            <a:off x="157370" y="5724136"/>
            <a:ext cx="7620128" cy="969496"/>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行動の重荷を他の指導者たちが分かち合う時が来ました。アロンとホルはモーセを支え、神の御業を成功させ、敵を打ち破るのを助けました（出</a:t>
            </a:r>
            <a:r>
              <a:rPr lang="en-US" altLang="ja-JP" sz="1900" b="1" dirty="0">
                <a:solidFill>
                  <a:prstClr val="black"/>
                </a:solidFill>
                <a:latin typeface="+mn-ea"/>
              </a:rPr>
              <a:t>17:12</a:t>
            </a:r>
            <a:r>
              <a:rPr lang="ja-JP" altLang="en-US" sz="1900" b="1" dirty="0">
                <a:solidFill>
                  <a:prstClr val="black"/>
                </a:solidFill>
                <a:latin typeface="+mn-ea"/>
              </a:rPr>
              <a:t>）。</a:t>
            </a:r>
            <a:endParaRPr lang="en" sz="1900" b="1" dirty="0">
              <a:solidFill>
                <a:prstClr val="black"/>
              </a:solidFill>
              <a:latin typeface="+mn-ea"/>
            </a:endParaRPr>
          </a:p>
        </p:txBody>
      </p:sp>
      <p:sp>
        <p:nvSpPr>
          <p:cNvPr id="14" name="CuadroTexto 13">
            <a:extLst>
              <a:ext uri="{FF2B5EF4-FFF2-40B4-BE49-F238E27FC236}">
                <a16:creationId xmlns:a16="http://schemas.microsoft.com/office/drawing/2014/main" id="{21E494E1-B3AC-0C99-FCF0-415FC6B61A09}"/>
              </a:ext>
            </a:extLst>
          </p:cNvPr>
          <p:cNvSpPr txBox="1"/>
          <p:nvPr/>
        </p:nvSpPr>
        <p:spPr>
          <a:xfrm>
            <a:off x="163995" y="5005608"/>
            <a:ext cx="7620128" cy="677108"/>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モーセが神の杖を上げている間、イスラエルは勝利を収めました。しかし、彼の腕が疲れると、イスラエルは敗北しました（出</a:t>
            </a:r>
            <a:r>
              <a:rPr lang="en-US" altLang="ja-JP" sz="1900" b="1" dirty="0">
                <a:solidFill>
                  <a:prstClr val="black"/>
                </a:solidFill>
                <a:latin typeface="+mn-ea"/>
              </a:rPr>
              <a:t>17:11</a:t>
            </a:r>
            <a:r>
              <a:rPr lang="ja-JP" altLang="en-US" sz="1900" b="1" dirty="0">
                <a:solidFill>
                  <a:prstClr val="black"/>
                </a:solidFill>
                <a:latin typeface="+mn-ea"/>
              </a:rPr>
              <a:t>）。</a:t>
            </a:r>
            <a:endParaRPr lang="en" sz="1900" b="1" dirty="0">
              <a:solidFill>
                <a:prstClr val="black"/>
              </a:solidFill>
              <a:latin typeface="+mn-ea"/>
            </a:endParaRPr>
          </a:p>
        </p:txBody>
      </p:sp>
    </p:spTree>
    <p:extLst>
      <p:ext uri="{BB962C8B-B14F-4D97-AF65-F5344CB8AC3E}">
        <p14:creationId xmlns:p14="http://schemas.microsoft.com/office/powerpoint/2010/main" val="61428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3" presetClass="entr" presetSubtype="32"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plus(out)">
                                      <p:cBhvr>
                                        <p:cTn id="51" dur="750"/>
                                        <p:tgtEl>
                                          <p:spTgt spid="4"/>
                                        </p:tgtEl>
                                      </p:cBhvr>
                                    </p:animEffect>
                                  </p:childTnLst>
                                </p:cTn>
                              </p:par>
                            </p:childTnLst>
                          </p:cTn>
                        </p:par>
                        <p:par>
                          <p:cTn id="52" fill="hold">
                            <p:stCondLst>
                              <p:cond delay="75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8"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a:extLst>
            <a:ext uri="{FF2B5EF4-FFF2-40B4-BE49-F238E27FC236}">
              <a16:creationId xmlns:a16="http://schemas.microsoft.com/office/drawing/2014/main" id="{489B3F84-3832-CCB0-C2BD-15E7E56A740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D899BE2-445F-BCD8-8671-C1AE99E48251}"/>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アマレクには、真の神について学ぶ機会が</a:t>
            </a:r>
            <a:br>
              <a:rPr lang="en-US" altLang="ja-JP" b="1" dirty="0"/>
            </a:br>
            <a:r>
              <a:rPr lang="ja-JP" altLang="en-US" b="1" dirty="0"/>
              <a:t>いかにあったかについて、エレン</a:t>
            </a:r>
            <a:r>
              <a:rPr lang="en-US" altLang="ja-JP" b="1" dirty="0"/>
              <a:t>·</a:t>
            </a:r>
            <a:r>
              <a:rPr lang="ja-JP" altLang="en-US" b="1" dirty="0"/>
              <a:t>ホワ イトが書いたこと</a:t>
            </a:r>
            <a:r>
              <a:rPr lang="en-US" altLang="ja-JP" b="1" dirty="0"/>
              <a:t>(</a:t>
            </a:r>
            <a:r>
              <a:rPr lang="ja-JP" altLang="en-US" b="1" dirty="0"/>
              <a:t>金曜日の引用文</a:t>
            </a:r>
            <a:r>
              <a:rPr lang="en-US" altLang="ja-JP" b="1" dirty="0"/>
              <a:t>)</a:t>
            </a:r>
            <a:r>
              <a:rPr lang="ja-JP" altLang="en-US" b="1" dirty="0"/>
              <a:t>を</a:t>
            </a:r>
            <a:br>
              <a:rPr lang="en-US" altLang="ja-JP" b="1" dirty="0"/>
            </a:br>
            <a:r>
              <a:rPr lang="ja-JP" altLang="en-US" b="1" dirty="0"/>
              <a:t>もう一度読んでください。</a:t>
            </a:r>
            <a:br>
              <a:rPr lang="en-US" altLang="ja-JP" b="1" dirty="0"/>
            </a:br>
            <a:r>
              <a:rPr lang="ja-JP" altLang="en-US" b="1" dirty="0"/>
              <a:t>彼らの態度とエト ロ（エテロ）の態度を</a:t>
            </a:r>
            <a:br>
              <a:rPr lang="en-US" altLang="ja-JP" b="1" dirty="0"/>
            </a:br>
            <a:r>
              <a:rPr lang="ja-JP" altLang="en-US" b="1" dirty="0"/>
              <a:t>比較してください。</a:t>
            </a:r>
            <a:br>
              <a:rPr lang="en-US" altLang="ja-JP" b="1" dirty="0"/>
            </a:br>
            <a:r>
              <a:rPr lang="ja-JP" altLang="en-US" b="1" dirty="0"/>
              <a:t>なぜ神は、彼らに対してだけでなく、</a:t>
            </a:r>
            <a:br>
              <a:rPr lang="en-US" altLang="ja-JP" b="1" dirty="0"/>
            </a:br>
            <a:r>
              <a:rPr lang="ja-JP" altLang="en-US" b="1" dirty="0"/>
              <a:t>イスラ エルが接触した古代世界の多くの</a:t>
            </a:r>
            <a:br>
              <a:rPr lang="en-US" altLang="ja-JP" b="1" dirty="0"/>
            </a:br>
            <a:r>
              <a:rPr lang="ja-JP" altLang="en-US" b="1" dirty="0"/>
              <a:t>部族に裁きを下されたのか、</a:t>
            </a:r>
            <a:br>
              <a:rPr lang="en-US" altLang="ja-JP" b="1" dirty="0"/>
            </a:br>
            <a:r>
              <a:rPr lang="ja-JP" altLang="en-US" b="1" dirty="0"/>
              <a:t>その理由につい て、</a:t>
            </a:r>
            <a:br>
              <a:rPr lang="en-US" altLang="ja-JP" b="1" dirty="0"/>
            </a:br>
            <a:r>
              <a:rPr lang="ja-JP" altLang="en-US" b="1" dirty="0"/>
              <a:t>どんな教訓を得ることができますか。 </a:t>
            </a:r>
            <a:endParaRPr kumimoji="1" lang="ja-JP" altLang="en-US" b="1" dirty="0"/>
          </a:p>
        </p:txBody>
      </p:sp>
    </p:spTree>
    <p:extLst>
      <p:ext uri="{BB962C8B-B14F-4D97-AF65-F5344CB8AC3E}">
        <p14:creationId xmlns:p14="http://schemas.microsoft.com/office/powerpoint/2010/main" val="264052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94000"/>
            <a:lum/>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F3183244-CCF0-8986-1216-3EC7A716C366}"/>
              </a:ext>
            </a:extLst>
          </p:cNvPr>
          <p:cNvSpPr>
            <a:spLocks noGrp="1" noRot="1" noMove="1" noResize="1" noEditPoints="1" noAdjustHandles="1" noChangeArrowheads="1" noChangeShapeType="1"/>
          </p:cNvSpPr>
          <p:nvPr/>
        </p:nvSpPr>
        <p:spPr>
          <a:xfrm>
            <a:off x="0" y="0"/>
            <a:ext cx="12192000" cy="1406759"/>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E9C99D86-3B63-D9A4-5ED4-D1C8C5E50D8C}"/>
              </a:ext>
            </a:extLst>
          </p:cNvPr>
          <p:cNvSpPr txBox="1"/>
          <p:nvPr/>
        </p:nvSpPr>
        <p:spPr>
          <a:xfrm>
            <a:off x="0" y="-68824"/>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4400" b="1" spc="300" dirty="0">
                <a:ln w="12700">
                  <a:solidFill>
                    <a:srgbClr val="00CC00">
                      <a:lumMod val="75000"/>
                    </a:srgbClr>
                  </a:solidFill>
                  <a:prstDash val="solid"/>
                </a:ln>
                <a:solidFill>
                  <a:srgbClr val="FFFFFF"/>
                </a:solidFill>
                <a:effectLst>
                  <a:outerShdw blurRad="38100" dist="22860" dir="5400000" algn="tl" rotWithShape="0">
                    <a:srgbClr val="005400"/>
                  </a:outerShdw>
                </a:effectLst>
                <a:latin typeface="Aptos" panose="02110004020202020204"/>
              </a:rPr>
              <a:t>エト</a:t>
            </a:r>
            <a:r>
              <a:rPr kumimoji="0" lang="ja-JP" altLang="en-US" sz="4400" b="1" i="0" u="none" strike="noStrike" kern="1200" cap="none" spc="300" normalizeH="0" baseline="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Aptos" panose="02110004020202020204"/>
                <a:ea typeface="+mn-ea"/>
                <a:cs typeface="+mn-cs"/>
              </a:rPr>
              <a:t>ロ</a:t>
            </a:r>
            <a:endParaRPr kumimoji="0" lang="en" sz="4400" b="1" i="0" u="none" strike="noStrike" kern="1200" cap="none" spc="300" normalizeH="0" baseline="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BADC779F-8227-4772-19F2-980564FE9725}"/>
              </a:ext>
            </a:extLst>
          </p:cNvPr>
          <p:cNvSpPr txBox="1"/>
          <p:nvPr/>
        </p:nvSpPr>
        <p:spPr>
          <a:xfrm>
            <a:off x="257175" y="595842"/>
            <a:ext cx="11677649" cy="646331"/>
          </a:xfrm>
          <a:prstGeom prst="rect">
            <a:avLst/>
          </a:prstGeom>
          <a:solidFill>
            <a:schemeClr val="accent3">
              <a:lumMod val="40000"/>
              <a:lumOff val="60000"/>
              <a:alpha val="78000"/>
            </a:schemeClr>
          </a:solidFill>
          <a:effectLst>
            <a:softEdge rad="50800"/>
          </a:effectLst>
        </p:spPr>
        <p:txBody>
          <a:bodyPr wrap="square">
            <a:spAutoFit/>
          </a:bodyPr>
          <a:lstStyle/>
          <a:p>
            <a:pPr lvl="0" algn="ctr">
              <a:defRPr/>
            </a:pPr>
            <a:r>
              <a:rPr lang="ja-JP" altLang="en-US" b="1" dirty="0">
                <a:solidFill>
                  <a:srgbClr val="FF5050">
                    <a:lumMod val="50000"/>
                  </a:srgbClr>
                </a:solidFill>
                <a:latin typeface="Comic Sans MS" panose="030F0702030302020204" pitchFamily="66" charset="0"/>
              </a:rPr>
              <a:t>また、すべての民のうちから、有能な人で、神を恐れ、誠実で不義の利を憎む人を選び、それを民の上に立てて、千人の長、百人の長、五十人の長、十人の長としなさい。</a:t>
            </a:r>
            <a:r>
              <a:rPr kumimoji="0" lang="en" sz="14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a:t>
            </a:r>
            <a:r>
              <a:rPr kumimoji="0" lang="ja-JP" altLang="en-US" sz="14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出エジプト</a:t>
            </a:r>
            <a:r>
              <a:rPr kumimoji="0" lang="en" sz="14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 18:21)</a:t>
            </a:r>
          </a:p>
        </p:txBody>
      </p:sp>
      <p:sp>
        <p:nvSpPr>
          <p:cNvPr id="6" name="CuadroTexto 5">
            <a:extLst>
              <a:ext uri="{FF2B5EF4-FFF2-40B4-BE49-F238E27FC236}">
                <a16:creationId xmlns:a16="http://schemas.microsoft.com/office/drawing/2014/main" id="{F732FC7D-9C23-7179-A268-2B6A4E7D5AF6}"/>
              </a:ext>
            </a:extLst>
          </p:cNvPr>
          <p:cNvSpPr txBox="1"/>
          <p:nvPr/>
        </p:nvSpPr>
        <p:spPr>
          <a:xfrm>
            <a:off x="4438650" y="1582376"/>
            <a:ext cx="7753347" cy="677108"/>
          </a:xfrm>
          <a:prstGeom prst="rect">
            <a:avLst/>
          </a:prstGeom>
          <a:noFill/>
        </p:spPr>
        <p:txBody>
          <a:bodyPr wrap="square" rtlCol="0">
            <a:spAutoFit/>
          </a:bodyPr>
          <a:lstStyle/>
          <a:p>
            <a:pPr lvl="0">
              <a:spcBef>
                <a:spcPts val="600"/>
              </a:spcBef>
              <a:defRPr/>
            </a:pPr>
            <a:r>
              <a:rPr lang="ja-JP" altLang="en-US" sz="1900" b="1" dirty="0">
                <a:solidFill>
                  <a:prstClr val="black"/>
                </a:solidFill>
                <a:latin typeface="+mn-ea"/>
              </a:rPr>
              <a:t>神がモーセに告げたしるしを見て、エテロはツィポラとその息子たちとともにホレブに神を訪ねました（出</a:t>
            </a:r>
            <a:r>
              <a:rPr lang="en-US" altLang="ja-JP" sz="1900" b="1" dirty="0">
                <a:solidFill>
                  <a:prstClr val="black"/>
                </a:solidFill>
                <a:latin typeface="+mn-ea"/>
              </a:rPr>
              <a:t>3:12;</a:t>
            </a:r>
            <a:r>
              <a:rPr lang="ja-JP" altLang="en-US" sz="1900" b="1" dirty="0">
                <a:solidFill>
                  <a:prstClr val="black"/>
                </a:solidFill>
                <a:latin typeface="+mn-ea"/>
              </a:rPr>
              <a:t>、</a:t>
            </a:r>
            <a:r>
              <a:rPr lang="en-US" altLang="ja-JP" sz="1900" b="1" dirty="0">
                <a:solidFill>
                  <a:prstClr val="black"/>
                </a:solidFill>
                <a:latin typeface="+mn-ea"/>
              </a:rPr>
              <a:t>18:1-5</a:t>
            </a:r>
            <a:r>
              <a:rPr lang="ja-JP" altLang="en-US" sz="1900" b="1" dirty="0">
                <a:solidFill>
                  <a:prstClr val="black"/>
                </a:solidFill>
                <a:latin typeface="+mn-ea"/>
              </a:rPr>
              <a:t>）。</a:t>
            </a:r>
            <a:endParaRPr kumimoji="0" lang="en" sz="1900" b="1" i="0" u="none" strike="noStrike" kern="1200" cap="none" spc="0" normalizeH="0" baseline="0" noProof="0" dirty="0">
              <a:ln>
                <a:noFill/>
              </a:ln>
              <a:solidFill>
                <a:prstClr val="black"/>
              </a:solidFill>
              <a:effectLst/>
              <a:uLnTx/>
              <a:uFillTx/>
              <a:latin typeface="+mn-ea"/>
            </a:endParaRPr>
          </a:p>
        </p:txBody>
      </p:sp>
      <p:graphicFrame>
        <p:nvGraphicFramePr>
          <p:cNvPr id="8" name="Diagrama 7">
            <a:extLst>
              <a:ext uri="{FF2B5EF4-FFF2-40B4-BE49-F238E27FC236}">
                <a16:creationId xmlns:a16="http://schemas.microsoft.com/office/drawing/2014/main" id="{B777713F-4B97-C6F6-1F30-34C829C5F797}"/>
              </a:ext>
            </a:extLst>
          </p:cNvPr>
          <p:cNvGraphicFramePr/>
          <p:nvPr>
            <p:extLst>
              <p:ext uri="{D42A27DB-BD31-4B8C-83A1-F6EECF244321}">
                <p14:modId xmlns:p14="http://schemas.microsoft.com/office/powerpoint/2010/main" val="3890129548"/>
              </p:ext>
            </p:extLst>
          </p:nvPr>
        </p:nvGraphicFramePr>
        <p:xfrm>
          <a:off x="4419601" y="5162729"/>
          <a:ext cx="5514974" cy="16571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n 3" descr="Un grupo de personas disfrazadas&#10;&#10;El contenido generado por IA puede ser incorrecto.">
            <a:extLst>
              <a:ext uri="{FF2B5EF4-FFF2-40B4-BE49-F238E27FC236}">
                <a16:creationId xmlns:a16="http://schemas.microsoft.com/office/drawing/2014/main" id="{A1FE1769-00EF-BAEE-02E3-8DCCAA5C658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41904" y="1586035"/>
            <a:ext cx="4181475" cy="5022793"/>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30F7878B-715C-970D-61BA-D33697C5A60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34575" y="5162729"/>
            <a:ext cx="2095499" cy="157162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643FF370-CE0E-FF59-0A32-020171BC17BB}"/>
              </a:ext>
            </a:extLst>
          </p:cNvPr>
          <p:cNvSpPr txBox="1"/>
          <p:nvPr/>
        </p:nvSpPr>
        <p:spPr>
          <a:xfrm>
            <a:off x="4438650" y="4219040"/>
            <a:ext cx="7753350" cy="677108"/>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モーセはこの助言における神の言葉を謙虚に受け入れ、義父の助言に従い、責任を担える者を選びました。</a:t>
            </a:r>
            <a:endParaRPr lang="en" sz="1900" b="1" dirty="0">
              <a:solidFill>
                <a:prstClr val="black"/>
              </a:solidFill>
              <a:latin typeface="+mn-ea"/>
            </a:endParaRPr>
          </a:p>
        </p:txBody>
      </p:sp>
      <p:sp>
        <p:nvSpPr>
          <p:cNvPr id="12" name="CuadroTexto 11">
            <a:extLst>
              <a:ext uri="{FF2B5EF4-FFF2-40B4-BE49-F238E27FC236}">
                <a16:creationId xmlns:a16="http://schemas.microsoft.com/office/drawing/2014/main" id="{5E8C4D05-0BA3-6BFB-0A3C-0E24BF7261FE}"/>
              </a:ext>
            </a:extLst>
          </p:cNvPr>
          <p:cNvSpPr txBox="1"/>
          <p:nvPr/>
        </p:nvSpPr>
        <p:spPr>
          <a:xfrm>
            <a:off x="4438651" y="3397765"/>
            <a:ext cx="7753349" cy="677108"/>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翌日、モーセが一人で民全体を裁くのを見た後、神はモーセに責任を分担するようにという賢明な助言を与えました（出 </a:t>
            </a:r>
            <a:r>
              <a:rPr lang="en-US" altLang="ja-JP" sz="1900" b="1" dirty="0">
                <a:solidFill>
                  <a:prstClr val="black"/>
                </a:solidFill>
                <a:latin typeface="+mn-ea"/>
              </a:rPr>
              <a:t>18:17-23</a:t>
            </a:r>
            <a:r>
              <a:rPr lang="ja-JP" altLang="en-US" sz="1900" b="1" dirty="0">
                <a:solidFill>
                  <a:prstClr val="black"/>
                </a:solidFill>
                <a:latin typeface="+mn-ea"/>
              </a:rPr>
              <a:t>）。</a:t>
            </a:r>
            <a:endParaRPr lang="en" sz="1900" b="1" dirty="0">
              <a:solidFill>
                <a:prstClr val="black"/>
              </a:solidFill>
              <a:latin typeface="+mn-ea"/>
            </a:endParaRPr>
          </a:p>
        </p:txBody>
      </p:sp>
      <p:sp>
        <p:nvSpPr>
          <p:cNvPr id="14" name="CuadroTexto 13">
            <a:extLst>
              <a:ext uri="{FF2B5EF4-FFF2-40B4-BE49-F238E27FC236}">
                <a16:creationId xmlns:a16="http://schemas.microsoft.com/office/drawing/2014/main" id="{A082FE61-D15B-DCBD-9FC1-29CD3203F076}"/>
              </a:ext>
            </a:extLst>
          </p:cNvPr>
          <p:cNvSpPr txBox="1"/>
          <p:nvPr/>
        </p:nvSpPr>
        <p:spPr>
          <a:xfrm>
            <a:off x="4438653" y="2328151"/>
            <a:ext cx="7753347" cy="969496"/>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エテロはイスラエル人ではありませんでしたが、神を崇拝していました。そのため、エジプトでの出来事についてモーセから報告を受けた後、彼は神を賛美し、犠牲を捧げました（出</a:t>
            </a:r>
            <a:r>
              <a:rPr lang="en-US" altLang="ja-JP" sz="1900" b="1" dirty="0">
                <a:solidFill>
                  <a:prstClr val="black"/>
                </a:solidFill>
                <a:latin typeface="+mn-ea"/>
              </a:rPr>
              <a:t>18:8-12</a:t>
            </a:r>
            <a:r>
              <a:rPr lang="ja-JP" altLang="en-US" sz="1900" b="1" dirty="0">
                <a:solidFill>
                  <a:prstClr val="black"/>
                </a:solidFill>
                <a:latin typeface="+mn-ea"/>
              </a:rPr>
              <a:t>）。</a:t>
            </a:r>
            <a:endParaRPr kumimoji="0" lang="en" sz="1900" b="1" i="0" u="none" strike="noStrike" kern="1200" cap="none" spc="0" normalizeH="0" baseline="0" noProof="0" dirty="0">
              <a:ln>
                <a:noFill/>
              </a:ln>
              <a:solidFill>
                <a:prstClr val="black"/>
              </a:solidFill>
              <a:effectLst/>
              <a:uLnTx/>
              <a:uFillTx/>
              <a:latin typeface="+mn-ea"/>
            </a:endParaRPr>
          </a:p>
        </p:txBody>
      </p:sp>
    </p:spTree>
    <p:extLst>
      <p:ext uri="{BB962C8B-B14F-4D97-AF65-F5344CB8AC3E}">
        <p14:creationId xmlns:p14="http://schemas.microsoft.com/office/powerpoint/2010/main" val="36834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8">
                                            <p:graphicEl>
                                              <a:dgm id="{98878BA1-5A16-4F3D-BE7F-202C58D67B2B}"/>
                                            </p:graphicEl>
                                          </p:spTgt>
                                        </p:tgtEl>
                                        <p:attrNameLst>
                                          <p:attrName>style.visibility</p:attrName>
                                        </p:attrNameLst>
                                      </p:cBhvr>
                                      <p:to>
                                        <p:strVal val="visible"/>
                                      </p:to>
                                    </p:set>
                                    <p:anim calcmode="lin" valueType="num">
                                      <p:cBhvr>
                                        <p:cTn id="50" dur="500" fill="hold"/>
                                        <p:tgtEl>
                                          <p:spTgt spid="8">
                                            <p:graphicEl>
                                              <a:dgm id="{98878BA1-5A16-4F3D-BE7F-202C58D67B2B}"/>
                                            </p:graphicEl>
                                          </p:spTgt>
                                        </p:tgtEl>
                                        <p:attrNameLst>
                                          <p:attrName>ppt_w</p:attrName>
                                        </p:attrNameLst>
                                      </p:cBhvr>
                                      <p:tavLst>
                                        <p:tav tm="0">
                                          <p:val>
                                            <p:fltVal val="0"/>
                                          </p:val>
                                        </p:tav>
                                        <p:tav tm="100000">
                                          <p:val>
                                            <p:strVal val="#ppt_w"/>
                                          </p:val>
                                        </p:tav>
                                      </p:tavLst>
                                    </p:anim>
                                    <p:anim calcmode="lin" valueType="num">
                                      <p:cBhvr>
                                        <p:cTn id="51" dur="500" fill="hold"/>
                                        <p:tgtEl>
                                          <p:spTgt spid="8">
                                            <p:graphicEl>
                                              <a:dgm id="{98878BA1-5A16-4F3D-BE7F-202C58D67B2B}"/>
                                            </p:graphicEl>
                                          </p:spTgt>
                                        </p:tgtEl>
                                        <p:attrNameLst>
                                          <p:attrName>ppt_h</p:attrName>
                                        </p:attrNameLst>
                                      </p:cBhvr>
                                      <p:tavLst>
                                        <p:tav tm="0">
                                          <p:val>
                                            <p:fltVal val="0"/>
                                          </p:val>
                                        </p:tav>
                                        <p:tav tm="100000">
                                          <p:val>
                                            <p:strVal val="#ppt_h"/>
                                          </p:val>
                                        </p:tav>
                                      </p:tavLst>
                                    </p:anim>
                                    <p:animEffect transition="in" filter="fade">
                                      <p:cBhvr>
                                        <p:cTn id="52" dur="500"/>
                                        <p:tgtEl>
                                          <p:spTgt spid="8">
                                            <p:graphicEl>
                                              <a:dgm id="{98878BA1-5A16-4F3D-BE7F-202C58D67B2B}"/>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8">
                                            <p:graphicEl>
                                              <a:dgm id="{A5BC1136-7AB0-4B0C-A76E-5ADA0EC67691}"/>
                                            </p:graphicEl>
                                          </p:spTgt>
                                        </p:tgtEl>
                                        <p:attrNameLst>
                                          <p:attrName>style.visibility</p:attrName>
                                        </p:attrNameLst>
                                      </p:cBhvr>
                                      <p:to>
                                        <p:strVal val="visible"/>
                                      </p:to>
                                    </p:set>
                                    <p:anim calcmode="lin" valueType="num">
                                      <p:cBhvr>
                                        <p:cTn id="57" dur="500" fill="hold"/>
                                        <p:tgtEl>
                                          <p:spTgt spid="8">
                                            <p:graphicEl>
                                              <a:dgm id="{A5BC1136-7AB0-4B0C-A76E-5ADA0EC67691}"/>
                                            </p:graphicEl>
                                          </p:spTgt>
                                        </p:tgtEl>
                                        <p:attrNameLst>
                                          <p:attrName>ppt_w</p:attrName>
                                        </p:attrNameLst>
                                      </p:cBhvr>
                                      <p:tavLst>
                                        <p:tav tm="0">
                                          <p:val>
                                            <p:fltVal val="0"/>
                                          </p:val>
                                        </p:tav>
                                        <p:tav tm="100000">
                                          <p:val>
                                            <p:strVal val="#ppt_w"/>
                                          </p:val>
                                        </p:tav>
                                      </p:tavLst>
                                    </p:anim>
                                    <p:anim calcmode="lin" valueType="num">
                                      <p:cBhvr>
                                        <p:cTn id="58" dur="500" fill="hold"/>
                                        <p:tgtEl>
                                          <p:spTgt spid="8">
                                            <p:graphicEl>
                                              <a:dgm id="{A5BC1136-7AB0-4B0C-A76E-5ADA0EC67691}"/>
                                            </p:graphicEl>
                                          </p:spTgt>
                                        </p:tgtEl>
                                        <p:attrNameLst>
                                          <p:attrName>ppt_h</p:attrName>
                                        </p:attrNameLst>
                                      </p:cBhvr>
                                      <p:tavLst>
                                        <p:tav tm="0">
                                          <p:val>
                                            <p:fltVal val="0"/>
                                          </p:val>
                                        </p:tav>
                                        <p:tav tm="100000">
                                          <p:val>
                                            <p:strVal val="#ppt_h"/>
                                          </p:val>
                                        </p:tav>
                                      </p:tavLst>
                                    </p:anim>
                                    <p:animEffect transition="in" filter="fade">
                                      <p:cBhvr>
                                        <p:cTn id="59" dur="500"/>
                                        <p:tgtEl>
                                          <p:spTgt spid="8">
                                            <p:graphicEl>
                                              <a:dgm id="{A5BC1136-7AB0-4B0C-A76E-5ADA0EC67691}"/>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8">
                                            <p:graphicEl>
                                              <a:dgm id="{1802C615-AE9F-41B9-8F7D-80D193B2C02F}"/>
                                            </p:graphicEl>
                                          </p:spTgt>
                                        </p:tgtEl>
                                        <p:attrNameLst>
                                          <p:attrName>style.visibility</p:attrName>
                                        </p:attrNameLst>
                                      </p:cBhvr>
                                      <p:to>
                                        <p:strVal val="visible"/>
                                      </p:to>
                                    </p:set>
                                    <p:animEffect transition="in" filter="wipe(left)">
                                      <p:cBhvr>
                                        <p:cTn id="63" dur="500"/>
                                        <p:tgtEl>
                                          <p:spTgt spid="8">
                                            <p:graphicEl>
                                              <a:dgm id="{1802C615-AE9F-41B9-8F7D-80D193B2C02F}"/>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8">
                                            <p:graphicEl>
                                              <a:dgm id="{B3D9C14E-83C8-4248-BED5-4F63A04A2943}"/>
                                            </p:graphicEl>
                                          </p:spTgt>
                                        </p:tgtEl>
                                        <p:attrNameLst>
                                          <p:attrName>style.visibility</p:attrName>
                                        </p:attrNameLst>
                                      </p:cBhvr>
                                      <p:to>
                                        <p:strVal val="visible"/>
                                      </p:to>
                                    </p:set>
                                    <p:anim calcmode="lin" valueType="num">
                                      <p:cBhvr>
                                        <p:cTn id="68" dur="500" fill="hold"/>
                                        <p:tgtEl>
                                          <p:spTgt spid="8">
                                            <p:graphicEl>
                                              <a:dgm id="{B3D9C14E-83C8-4248-BED5-4F63A04A2943}"/>
                                            </p:graphicEl>
                                          </p:spTgt>
                                        </p:tgtEl>
                                        <p:attrNameLst>
                                          <p:attrName>ppt_w</p:attrName>
                                        </p:attrNameLst>
                                      </p:cBhvr>
                                      <p:tavLst>
                                        <p:tav tm="0">
                                          <p:val>
                                            <p:fltVal val="0"/>
                                          </p:val>
                                        </p:tav>
                                        <p:tav tm="100000">
                                          <p:val>
                                            <p:strVal val="#ppt_w"/>
                                          </p:val>
                                        </p:tav>
                                      </p:tavLst>
                                    </p:anim>
                                    <p:anim calcmode="lin" valueType="num">
                                      <p:cBhvr>
                                        <p:cTn id="69" dur="500" fill="hold"/>
                                        <p:tgtEl>
                                          <p:spTgt spid="8">
                                            <p:graphicEl>
                                              <a:dgm id="{B3D9C14E-83C8-4248-BED5-4F63A04A2943}"/>
                                            </p:graphicEl>
                                          </p:spTgt>
                                        </p:tgtEl>
                                        <p:attrNameLst>
                                          <p:attrName>ppt_h</p:attrName>
                                        </p:attrNameLst>
                                      </p:cBhvr>
                                      <p:tavLst>
                                        <p:tav tm="0">
                                          <p:val>
                                            <p:fltVal val="0"/>
                                          </p:val>
                                        </p:tav>
                                        <p:tav tm="100000">
                                          <p:val>
                                            <p:strVal val="#ppt_h"/>
                                          </p:val>
                                        </p:tav>
                                      </p:tavLst>
                                    </p:anim>
                                    <p:animEffect transition="in" filter="fade">
                                      <p:cBhvr>
                                        <p:cTn id="70" dur="500"/>
                                        <p:tgtEl>
                                          <p:spTgt spid="8">
                                            <p:graphicEl>
                                              <a:dgm id="{B3D9C14E-83C8-4248-BED5-4F63A04A2943}"/>
                                            </p:graphicEl>
                                          </p:spTgt>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8">
                                            <p:graphicEl>
                                              <a:dgm id="{E64FA3F8-6085-45A8-9EAC-8441BAB3BC30}"/>
                                            </p:graphicEl>
                                          </p:spTgt>
                                        </p:tgtEl>
                                        <p:attrNameLst>
                                          <p:attrName>style.visibility</p:attrName>
                                        </p:attrNameLst>
                                      </p:cBhvr>
                                      <p:to>
                                        <p:strVal val="visible"/>
                                      </p:to>
                                    </p:set>
                                    <p:animEffect transition="in" filter="wipe(left)">
                                      <p:cBhvr>
                                        <p:cTn id="74" dur="500"/>
                                        <p:tgtEl>
                                          <p:spTgt spid="8">
                                            <p:graphicEl>
                                              <a:dgm id="{E64FA3F8-6085-45A8-9EAC-8441BAB3BC30}"/>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8">
                                            <p:graphicEl>
                                              <a:dgm id="{22CA8874-A2BE-4681-8FD8-D91CAE23CEBD}"/>
                                            </p:graphicEl>
                                          </p:spTgt>
                                        </p:tgtEl>
                                        <p:attrNameLst>
                                          <p:attrName>style.visibility</p:attrName>
                                        </p:attrNameLst>
                                      </p:cBhvr>
                                      <p:to>
                                        <p:strVal val="visible"/>
                                      </p:to>
                                    </p:set>
                                    <p:anim calcmode="lin" valueType="num">
                                      <p:cBhvr>
                                        <p:cTn id="79" dur="500" fill="hold"/>
                                        <p:tgtEl>
                                          <p:spTgt spid="8">
                                            <p:graphicEl>
                                              <a:dgm id="{22CA8874-A2BE-4681-8FD8-D91CAE23CEBD}"/>
                                            </p:graphicEl>
                                          </p:spTgt>
                                        </p:tgtEl>
                                        <p:attrNameLst>
                                          <p:attrName>ppt_w</p:attrName>
                                        </p:attrNameLst>
                                      </p:cBhvr>
                                      <p:tavLst>
                                        <p:tav tm="0">
                                          <p:val>
                                            <p:fltVal val="0"/>
                                          </p:val>
                                        </p:tav>
                                        <p:tav tm="100000">
                                          <p:val>
                                            <p:strVal val="#ppt_w"/>
                                          </p:val>
                                        </p:tav>
                                      </p:tavLst>
                                    </p:anim>
                                    <p:anim calcmode="lin" valueType="num">
                                      <p:cBhvr>
                                        <p:cTn id="80" dur="500" fill="hold"/>
                                        <p:tgtEl>
                                          <p:spTgt spid="8">
                                            <p:graphicEl>
                                              <a:dgm id="{22CA8874-A2BE-4681-8FD8-D91CAE23CEBD}"/>
                                            </p:graphicEl>
                                          </p:spTgt>
                                        </p:tgtEl>
                                        <p:attrNameLst>
                                          <p:attrName>ppt_h</p:attrName>
                                        </p:attrNameLst>
                                      </p:cBhvr>
                                      <p:tavLst>
                                        <p:tav tm="0">
                                          <p:val>
                                            <p:fltVal val="0"/>
                                          </p:val>
                                        </p:tav>
                                        <p:tav tm="100000">
                                          <p:val>
                                            <p:strVal val="#ppt_h"/>
                                          </p:val>
                                        </p:tav>
                                      </p:tavLst>
                                    </p:anim>
                                    <p:animEffect transition="in" filter="fade">
                                      <p:cBhvr>
                                        <p:cTn id="81" dur="500"/>
                                        <p:tgtEl>
                                          <p:spTgt spid="8">
                                            <p:graphicEl>
                                              <a:dgm id="{22CA8874-A2BE-4681-8FD8-D91CAE23CEBD}"/>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8">
                                            <p:graphicEl>
                                              <a:dgm id="{EC81DA5B-8E28-4F1D-985F-80E39304AA1E}"/>
                                            </p:graphicEl>
                                          </p:spTgt>
                                        </p:tgtEl>
                                        <p:attrNameLst>
                                          <p:attrName>style.visibility</p:attrName>
                                        </p:attrNameLst>
                                      </p:cBhvr>
                                      <p:to>
                                        <p:strVal val="visible"/>
                                      </p:to>
                                    </p:set>
                                    <p:animEffect transition="in" filter="wipe(left)">
                                      <p:cBhvr>
                                        <p:cTn id="85" dur="500"/>
                                        <p:tgtEl>
                                          <p:spTgt spid="8">
                                            <p:graphicEl>
                                              <a:dgm id="{EC81DA5B-8E28-4F1D-985F-80E39304AA1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8" grpId="0" uiExpand="1">
        <p:bldSub>
          <a:bldDgm bld="one"/>
        </p:bldSub>
      </p:bldGraphic>
      <p:bldP spid="7"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E6DE1695-18E9-5118-19C9-DAAD2D02AA5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9B99D38-E8EE-255F-E774-98FE63C11EE3}"/>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モーセは、ヘブライ人（へブル人）でもないエトロ（エテロ）の言葉を無視することも</a:t>
            </a:r>
            <a:br>
              <a:rPr lang="en-US" altLang="ja-JP" b="1" dirty="0"/>
            </a:br>
            <a:r>
              <a:rPr lang="ja-JP" altLang="en-US" b="1" dirty="0"/>
              <a:t>できたは ずですが、そうしませんでした。</a:t>
            </a:r>
            <a:br>
              <a:rPr lang="en-US" altLang="ja-JP" b="1" dirty="0"/>
            </a:br>
            <a:r>
              <a:rPr lang="ja-JP" altLang="en-US" b="1" dirty="0"/>
              <a:t>その姿勢から、</a:t>
            </a:r>
            <a:br>
              <a:rPr lang="en-US" altLang="ja-JP" b="1" dirty="0"/>
            </a:br>
            <a:r>
              <a:rPr lang="ja-JP" altLang="en-US" b="1" dirty="0"/>
              <a:t>どんな教訓を学べるでしょうか。 </a:t>
            </a:r>
            <a:endParaRPr kumimoji="1" lang="ja-JP" altLang="en-US" b="1" dirty="0"/>
          </a:p>
        </p:txBody>
      </p:sp>
    </p:spTree>
    <p:extLst>
      <p:ext uri="{BB962C8B-B14F-4D97-AF65-F5344CB8AC3E}">
        <p14:creationId xmlns:p14="http://schemas.microsoft.com/office/powerpoint/2010/main" val="130970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D10A3224-A492-4218-EBC7-0F29953EBD25}"/>
              </a:ext>
            </a:extLst>
          </p:cNvPr>
          <p:cNvSpPr>
            <a:spLocks noGrp="1" noRot="1" noMove="1" noResize="1" noEditPoints="1" noAdjustHandles="1" noChangeArrowheads="1" noChangeShapeType="1"/>
          </p:cNvSpPr>
          <p:nvPr/>
        </p:nvSpPr>
        <p:spPr>
          <a:xfrm>
            <a:off x="0" y="0"/>
            <a:ext cx="12192000" cy="12891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26060A1B-EA49-2A50-778F-A5389A92F71A}"/>
              </a:ext>
            </a:extLst>
          </p:cNvPr>
          <p:cNvSpPr txBox="1"/>
          <p:nvPr/>
        </p:nvSpPr>
        <p:spPr>
          <a:xfrm>
            <a:off x="0" y="0"/>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w="6600">
                  <a:solidFill>
                    <a:srgbClr val="7A007A"/>
                  </a:solidFill>
                  <a:prstDash val="solid"/>
                </a:ln>
                <a:solidFill>
                  <a:srgbClr val="FFFFFF"/>
                </a:solidFill>
                <a:effectLst>
                  <a:outerShdw dist="38100" dir="2700000" algn="tl" rotWithShape="0">
                    <a:srgbClr val="FF5050"/>
                  </a:outerShdw>
                </a:effectLst>
                <a:uLnTx/>
                <a:uFillTx/>
                <a:latin typeface="Aptos" panose="02110004020202020204"/>
                <a:ea typeface="+mn-ea"/>
                <a:cs typeface="+mn-cs"/>
              </a:rPr>
              <a:t>命のパンと水</a:t>
            </a:r>
            <a:endParaRPr kumimoji="0" lang="en" sz="4400" b="1" i="0" u="none" strike="noStrike" kern="1200" cap="none" spc="0" normalizeH="0" baseline="0" noProof="0" dirty="0">
              <a:ln w="6600">
                <a:solidFill>
                  <a:srgbClr val="7A007A"/>
                </a:solidFill>
                <a:prstDash val="solid"/>
              </a:ln>
              <a:solidFill>
                <a:srgbClr val="FFFFFF"/>
              </a:solidFill>
              <a:effectLst>
                <a:outerShdw dist="38100" dir="2700000" algn="tl" rotWithShape="0">
                  <a:srgbClr val="FF505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E9BB6094-2D28-1760-DF7F-C4C780D65318}"/>
              </a:ext>
            </a:extLst>
          </p:cNvPr>
          <p:cNvSpPr txBox="1"/>
          <p:nvPr/>
        </p:nvSpPr>
        <p:spPr>
          <a:xfrm>
            <a:off x="652463" y="642848"/>
            <a:ext cx="10887074" cy="707886"/>
          </a:xfrm>
          <a:prstGeom prst="rect">
            <a:avLst/>
          </a:prstGeom>
          <a:noFill/>
        </p:spPr>
        <p:txBody>
          <a:bodyPr wrap="square">
            <a:spAutoFit/>
          </a:bodyPr>
          <a:lstStyle/>
          <a:p>
            <a:pPr lvl="0" algn="ctr">
              <a:defRPr/>
            </a:pPr>
            <a:r>
              <a:rPr lang="ja-JP" altLang="en-US" sz="2000" b="1" dirty="0">
                <a:solidFill>
                  <a:srgbClr val="0099FF">
                    <a:lumMod val="20000"/>
                    <a:lumOff val="80000"/>
                  </a:srgbClr>
                </a:solidFill>
                <a:effectLst>
                  <a:glow rad="76200">
                    <a:srgbClr val="461A7C"/>
                  </a:glow>
                  <a:outerShdw blurRad="38100" dist="38100" dir="2700000" algn="tl">
                    <a:srgbClr val="000000">
                      <a:alpha val="43137"/>
                    </a:srgbClr>
                  </a:outerShdw>
                </a:effectLst>
                <a:latin typeface="+mn-ea"/>
              </a:rPr>
              <a:t>わたしは天から下ってきた生きたパンである。それを食べる者は、いつまでも生きるであろう。わたしが与えるパンは、世の命のために与えるわたしの肉である」。</a:t>
            </a:r>
            <a:r>
              <a:rPr kumimoji="0" lang="en" sz="20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mn-ea"/>
              </a:rPr>
              <a:t>(</a:t>
            </a:r>
            <a:r>
              <a:rPr lang="ja-JP" altLang="en-US" sz="2000" b="1" dirty="0">
                <a:solidFill>
                  <a:srgbClr val="0099FF">
                    <a:lumMod val="20000"/>
                    <a:lumOff val="80000"/>
                  </a:srgbClr>
                </a:solidFill>
                <a:effectLst>
                  <a:glow rad="76200">
                    <a:srgbClr val="461A7C"/>
                  </a:glow>
                  <a:outerShdw blurRad="38100" dist="38100" dir="2700000" algn="tl">
                    <a:srgbClr val="000000">
                      <a:alpha val="43137"/>
                    </a:srgbClr>
                  </a:outerShdw>
                </a:effectLst>
                <a:latin typeface="+mn-ea"/>
              </a:rPr>
              <a:t>ヨ</a:t>
            </a:r>
            <a:r>
              <a:rPr kumimoji="0" lang="ja-JP" altLang="en-US" sz="20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mn-ea"/>
              </a:rPr>
              <a:t>ハネ</a:t>
            </a:r>
            <a:r>
              <a:rPr kumimoji="0" lang="en" sz="20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mn-ea"/>
              </a:rPr>
              <a:t> 6:51)</a:t>
            </a:r>
          </a:p>
        </p:txBody>
      </p:sp>
      <p:sp>
        <p:nvSpPr>
          <p:cNvPr id="6" name="CuadroTexto 5">
            <a:extLst>
              <a:ext uri="{FF2B5EF4-FFF2-40B4-BE49-F238E27FC236}">
                <a16:creationId xmlns:a16="http://schemas.microsoft.com/office/drawing/2014/main" id="{1BAAAD48-2491-A308-5E5F-52242FF76AF0}"/>
              </a:ext>
            </a:extLst>
          </p:cNvPr>
          <p:cNvSpPr txBox="1"/>
          <p:nvPr/>
        </p:nvSpPr>
        <p:spPr>
          <a:xfrm>
            <a:off x="2501316" y="1379983"/>
            <a:ext cx="7078878" cy="969496"/>
          </a:xfrm>
          <a:prstGeom prst="rect">
            <a:avLst/>
          </a:prstGeom>
          <a:noFill/>
        </p:spPr>
        <p:txBody>
          <a:bodyPr wrap="square" rtlCol="0">
            <a:spAutoFit/>
          </a:bodyPr>
          <a:lstStyle/>
          <a:p>
            <a:pPr lvl="0">
              <a:spcBef>
                <a:spcPts val="600"/>
              </a:spcBef>
              <a:defRPr/>
            </a:pPr>
            <a:r>
              <a:rPr lang="ja-JP" altLang="en-US" sz="1900" b="1" dirty="0">
                <a:solidFill>
                  <a:prstClr val="black"/>
                </a:solidFill>
                <a:latin typeface="+mn-ea"/>
              </a:rPr>
              <a:t>パウロは、出エジプトの物語は私たちの教訓のために書かれた、つまり私たちの生活に霊的に当てはまるものだと教えています（</a:t>
            </a:r>
            <a:r>
              <a:rPr lang="en-US" altLang="ja-JP" sz="1900" b="1" dirty="0">
                <a:solidFill>
                  <a:prstClr val="black"/>
                </a:solidFill>
                <a:latin typeface="+mn-ea"/>
              </a:rPr>
              <a:t>1</a:t>
            </a:r>
            <a:r>
              <a:rPr lang="ja-JP" altLang="en-US" sz="1900" b="1" dirty="0">
                <a:solidFill>
                  <a:prstClr val="black"/>
                </a:solidFill>
                <a:latin typeface="+mn-ea"/>
              </a:rPr>
              <a:t>コリ</a:t>
            </a:r>
            <a:r>
              <a:rPr lang="en-US" altLang="ja-JP" sz="1900" b="1" dirty="0">
                <a:solidFill>
                  <a:prstClr val="black"/>
                </a:solidFill>
                <a:latin typeface="+mn-ea"/>
              </a:rPr>
              <a:t>10:1-11</a:t>
            </a:r>
            <a:r>
              <a:rPr lang="ja-JP" altLang="en-US" sz="1900" b="1" dirty="0">
                <a:solidFill>
                  <a:prstClr val="black"/>
                </a:solidFill>
                <a:latin typeface="+mn-ea"/>
              </a:rPr>
              <a:t>）。</a:t>
            </a:r>
            <a:endParaRPr kumimoji="0" lang="en" sz="1900" b="1" i="0" u="none" strike="noStrike" kern="1200" cap="none" spc="0" normalizeH="0" baseline="0" noProof="0" dirty="0">
              <a:ln>
                <a:noFill/>
              </a:ln>
              <a:solidFill>
                <a:prstClr val="black"/>
              </a:solidFill>
              <a:effectLst/>
              <a:uLnTx/>
              <a:uFillTx/>
              <a:latin typeface="+mn-ea"/>
            </a:endParaRPr>
          </a:p>
        </p:txBody>
      </p:sp>
      <p:pic>
        <p:nvPicPr>
          <p:cNvPr id="4" name="Imagen 3" descr="Imagen que contiene exterior, persona, hombre, mujer&#10;&#10;El contenido generado por IA puede ser incorrecto.">
            <a:extLst>
              <a:ext uri="{FF2B5EF4-FFF2-40B4-BE49-F238E27FC236}">
                <a16:creationId xmlns:a16="http://schemas.microsoft.com/office/drawing/2014/main" id="{9418D7B6-0C05-55ED-657D-946500CA19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981" y="1412289"/>
            <a:ext cx="2204425" cy="2905432"/>
          </a:xfrm>
          <a:prstGeom prst="snip2DiagRect">
            <a:avLst>
              <a:gd name="adj1" fmla="val 19625"/>
              <a:gd name="adj2" fmla="val 0"/>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bujo de una persona&#10;&#10;El contenido generado por IA puede ser incorrecto.">
            <a:extLst>
              <a:ext uri="{FF2B5EF4-FFF2-40B4-BE49-F238E27FC236}">
                <a16:creationId xmlns:a16="http://schemas.microsoft.com/office/drawing/2014/main" id="{F803DB92-D894-FAB8-3E6F-597D952DA0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0673" y="1412289"/>
            <a:ext cx="2324346" cy="2905432"/>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13EEAEDD-1216-CF74-D26B-71BC2653EE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176981" y="4440831"/>
            <a:ext cx="2204425" cy="2283703"/>
          </a:xfrm>
          <a:prstGeom prst="round2DiagRect">
            <a:avLst>
              <a:gd name="adj1" fmla="val 0"/>
              <a:gd name="adj2" fmla="val 20963"/>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pic>
        <p:nvPicPr>
          <p:cNvPr id="14" name="Imagen 13">
            <a:extLst>
              <a:ext uri="{FF2B5EF4-FFF2-40B4-BE49-F238E27FC236}">
                <a16:creationId xmlns:a16="http://schemas.microsoft.com/office/drawing/2014/main" id="{1DFB3433-D8AD-CEDC-1DF5-896F82DB15B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690673" y="4440831"/>
            <a:ext cx="2324346" cy="2283704"/>
          </a:xfrm>
          <a:prstGeom prst="round2DiagRect">
            <a:avLst>
              <a:gd name="adj1" fmla="val 16667"/>
              <a:gd name="adj2" fmla="val 0"/>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328BAD7A-27CB-A87A-7622-54E0C848B2B7}"/>
              </a:ext>
            </a:extLst>
          </p:cNvPr>
          <p:cNvSpPr txBox="1"/>
          <p:nvPr/>
        </p:nvSpPr>
        <p:spPr>
          <a:xfrm>
            <a:off x="2501316" y="4718953"/>
            <a:ext cx="7078883" cy="2139047"/>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イエスは、ご自身が天から降って来た真のパンであると言われました。そのパンとは、イエスご自身の肉です（ヨハネ</a:t>
            </a:r>
            <a:r>
              <a:rPr lang="en-US" altLang="ja-JP" sz="1900" b="1" dirty="0">
                <a:solidFill>
                  <a:prstClr val="black"/>
                </a:solidFill>
                <a:latin typeface="+mn-ea"/>
              </a:rPr>
              <a:t>6:51</a:t>
            </a:r>
            <a:r>
              <a:rPr lang="ja-JP" altLang="en-US" sz="1900" b="1" dirty="0">
                <a:solidFill>
                  <a:prstClr val="black"/>
                </a:solidFill>
                <a:latin typeface="+mn-ea"/>
              </a:rPr>
              <a:t>）。それは十字架上で砕かれたイエスの体であり、それを　　　「食べる」すべての人、つまりイエスを救い主として受け入れ、日々イエスと交わるすべての人に救いをもたらすために捧げ　られたのです。私たちの霊的な渇きと飢えを満たすことが　　できるのは、キリストだけです。</a:t>
            </a:r>
            <a:endParaRPr lang="en" sz="1900" b="1" dirty="0">
              <a:solidFill>
                <a:prstClr val="black"/>
              </a:solidFill>
              <a:latin typeface="+mn-ea"/>
            </a:endParaRPr>
          </a:p>
        </p:txBody>
      </p:sp>
      <p:sp>
        <p:nvSpPr>
          <p:cNvPr id="11" name="CuadroTexto 10">
            <a:extLst>
              <a:ext uri="{FF2B5EF4-FFF2-40B4-BE49-F238E27FC236}">
                <a16:creationId xmlns:a16="http://schemas.microsoft.com/office/drawing/2014/main" id="{5BD9A574-F04A-69E6-02A7-8911006863B5}"/>
              </a:ext>
            </a:extLst>
          </p:cNvPr>
          <p:cNvSpPr txBox="1"/>
          <p:nvPr/>
        </p:nvSpPr>
        <p:spPr>
          <a:xfrm>
            <a:off x="2501316" y="3703159"/>
            <a:ext cx="7078883" cy="969496"/>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イエスは聖霊を象徴する命の水を与えてくださるお方です　（ヨハ</a:t>
            </a:r>
            <a:r>
              <a:rPr lang="en-US" altLang="ja-JP" sz="1900" b="1" dirty="0">
                <a:solidFill>
                  <a:prstClr val="black"/>
                </a:solidFill>
                <a:latin typeface="+mn-ea"/>
              </a:rPr>
              <a:t>4:14</a:t>
            </a:r>
            <a:r>
              <a:rPr lang="ja-JP" altLang="en-US" sz="1900" b="1" dirty="0">
                <a:solidFill>
                  <a:prstClr val="black"/>
                </a:solidFill>
                <a:latin typeface="+mn-ea"/>
              </a:rPr>
              <a:t>、</a:t>
            </a:r>
            <a:r>
              <a:rPr lang="en-US" altLang="ja-JP" sz="1900" b="1" dirty="0">
                <a:solidFill>
                  <a:prstClr val="black"/>
                </a:solidFill>
                <a:latin typeface="+mn-ea"/>
              </a:rPr>
              <a:t> 7:37-39</a:t>
            </a:r>
            <a:r>
              <a:rPr lang="ja-JP" altLang="en-US" sz="1900" b="1" dirty="0">
                <a:solidFill>
                  <a:prstClr val="black"/>
                </a:solidFill>
                <a:latin typeface="+mn-ea"/>
              </a:rPr>
              <a:t>）。イエスは、私たちの内なる平和、　喜び、幸福への渇望を満たすことができる唯一のお方です。</a:t>
            </a:r>
            <a:endParaRPr lang="en" sz="1900" b="1" dirty="0">
              <a:solidFill>
                <a:prstClr val="black"/>
              </a:solidFill>
              <a:latin typeface="+mn-ea"/>
            </a:endParaRPr>
          </a:p>
        </p:txBody>
      </p:sp>
      <p:sp>
        <p:nvSpPr>
          <p:cNvPr id="13" name="CuadroTexto 12">
            <a:extLst>
              <a:ext uri="{FF2B5EF4-FFF2-40B4-BE49-F238E27FC236}">
                <a16:creationId xmlns:a16="http://schemas.microsoft.com/office/drawing/2014/main" id="{E2651094-BD90-D5B2-3FAB-DD230BA33D7D}"/>
              </a:ext>
            </a:extLst>
          </p:cNvPr>
          <p:cNvSpPr txBox="1"/>
          <p:nvPr/>
        </p:nvSpPr>
        <p:spPr>
          <a:xfrm>
            <a:off x="2491879" y="2979753"/>
            <a:ext cx="7088320" cy="677108"/>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さらに、イエスは岩からの水と天からのパンの物語を特に　　自分自身に当てはめました。</a:t>
            </a:r>
            <a:endParaRPr lang="en" sz="1900" b="1" dirty="0">
              <a:solidFill>
                <a:prstClr val="black"/>
              </a:solidFill>
              <a:latin typeface="+mn-ea"/>
            </a:endParaRPr>
          </a:p>
        </p:txBody>
      </p:sp>
      <p:sp>
        <p:nvSpPr>
          <p:cNvPr id="17" name="CuadroTexto 16">
            <a:extLst>
              <a:ext uri="{FF2B5EF4-FFF2-40B4-BE49-F238E27FC236}">
                <a16:creationId xmlns:a16="http://schemas.microsoft.com/office/drawing/2014/main" id="{4719AE2C-D11C-CAAE-2C43-708AE94F415D}"/>
              </a:ext>
            </a:extLst>
          </p:cNvPr>
          <p:cNvSpPr txBox="1"/>
          <p:nvPr/>
        </p:nvSpPr>
        <p:spPr>
          <a:xfrm>
            <a:off x="2501323" y="2307450"/>
            <a:ext cx="7078871" cy="677108"/>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これらの物語は、貪欲、偶像崇拝、淫行、神を誘惑すること、そして噂話に対して私たちに警告を与えています。</a:t>
            </a:r>
            <a:endParaRPr lang="en" sz="1900" b="1" dirty="0">
              <a:solidFill>
                <a:prstClr val="black"/>
              </a:solidFill>
              <a:latin typeface="+mn-ea"/>
            </a:endParaRPr>
          </a:p>
        </p:txBody>
      </p:sp>
    </p:spTree>
    <p:extLst>
      <p:ext uri="{BB962C8B-B14F-4D97-AF65-F5344CB8AC3E}">
        <p14:creationId xmlns:p14="http://schemas.microsoft.com/office/powerpoint/2010/main" val="32923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500"/>
                                        <p:tgtEl>
                                          <p:spTgt spid="10"/>
                                        </p:tgtEl>
                                      </p:cBhvr>
                                    </p:animEffect>
                                  </p:childTnLst>
                                </p:cTn>
                              </p:par>
                              <p:par>
                                <p:cTn id="17" presetID="18"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Right)">
                                      <p:cBhvr>
                                        <p:cTn id="19" dur="500"/>
                                        <p:tgtEl>
                                          <p:spTgt spid="8"/>
                                        </p:tgtEl>
                                      </p:cBhvr>
                                    </p:animEffect>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17">
                                          <p:stCondLst>
                                            <p:cond delay="0"/>
                                          </p:stCondLst>
                                        </p:cTn>
                                        <p:tgtEl>
                                          <p:spTgt spid="5"/>
                                        </p:tgtEl>
                                      </p:cBhvr>
                                    </p:animEffect>
                                    <p:anim calcmode="lin" valueType="num">
                                      <p:cBhvr>
                                        <p:cTn id="24"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9" dur="10">
                                          <p:stCondLst>
                                            <p:cond delay="244"/>
                                          </p:stCondLst>
                                        </p:cTn>
                                        <p:tgtEl>
                                          <p:spTgt spid="5"/>
                                        </p:tgtEl>
                                      </p:cBhvr>
                                      <p:to x="100000" y="60000"/>
                                    </p:animScale>
                                    <p:animScale>
                                      <p:cBhvr>
                                        <p:cTn id="30" dur="62" decel="50000">
                                          <p:stCondLst>
                                            <p:cond delay="254"/>
                                          </p:stCondLst>
                                        </p:cTn>
                                        <p:tgtEl>
                                          <p:spTgt spid="5"/>
                                        </p:tgtEl>
                                      </p:cBhvr>
                                      <p:to x="100000" y="100000"/>
                                    </p:animScale>
                                    <p:animScale>
                                      <p:cBhvr>
                                        <p:cTn id="31" dur="10">
                                          <p:stCondLst>
                                            <p:cond delay="492"/>
                                          </p:stCondLst>
                                        </p:cTn>
                                        <p:tgtEl>
                                          <p:spTgt spid="5"/>
                                        </p:tgtEl>
                                      </p:cBhvr>
                                      <p:to x="100000" y="80000"/>
                                    </p:animScale>
                                    <p:animScale>
                                      <p:cBhvr>
                                        <p:cTn id="32" dur="62" decel="50000">
                                          <p:stCondLst>
                                            <p:cond delay="502"/>
                                          </p:stCondLst>
                                        </p:cTn>
                                        <p:tgtEl>
                                          <p:spTgt spid="5"/>
                                        </p:tgtEl>
                                      </p:cBhvr>
                                      <p:to x="100000" y="100000"/>
                                    </p:animScale>
                                    <p:animScale>
                                      <p:cBhvr>
                                        <p:cTn id="33" dur="10">
                                          <p:stCondLst>
                                            <p:cond delay="616"/>
                                          </p:stCondLst>
                                        </p:cTn>
                                        <p:tgtEl>
                                          <p:spTgt spid="5"/>
                                        </p:tgtEl>
                                      </p:cBhvr>
                                      <p:to x="100000" y="90000"/>
                                    </p:animScale>
                                    <p:animScale>
                                      <p:cBhvr>
                                        <p:cTn id="34" dur="62" decel="50000">
                                          <p:stCondLst>
                                            <p:cond delay="625"/>
                                          </p:stCondLst>
                                        </p:cTn>
                                        <p:tgtEl>
                                          <p:spTgt spid="5"/>
                                        </p:tgtEl>
                                      </p:cBhvr>
                                      <p:to x="100000" y="100000"/>
                                    </p:animScale>
                                    <p:animScale>
                                      <p:cBhvr>
                                        <p:cTn id="35" dur="10">
                                          <p:stCondLst>
                                            <p:cond delay="678"/>
                                          </p:stCondLst>
                                        </p:cTn>
                                        <p:tgtEl>
                                          <p:spTgt spid="5"/>
                                        </p:tgtEl>
                                      </p:cBhvr>
                                      <p:to x="100000" y="95000"/>
                                    </p:animScale>
                                    <p:animScale>
                                      <p:cBhvr>
                                        <p:cTn id="36" dur="62" decel="50000">
                                          <p:stCondLst>
                                            <p:cond delay="688"/>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3"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strips(upRight)">
                                      <p:cBhvr>
                                        <p:cTn id="56" dur="500"/>
                                        <p:tgtEl>
                                          <p:spTgt spid="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strips(downLeft)">
                                      <p:cBhvr>
                                        <p:cTn id="65" dur="500"/>
                                        <p:tgtEl>
                                          <p:spTgt spid="14"/>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a:extLst>
            <a:ext uri="{FF2B5EF4-FFF2-40B4-BE49-F238E27FC236}">
              <a16:creationId xmlns:a16="http://schemas.microsoft.com/office/drawing/2014/main" id="{8C817EBD-BDD1-8111-1539-1A60C60C492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D709490-EDB6-87B8-52BF-F7A186951826}"/>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ヨハネ</a:t>
            </a:r>
            <a:r>
              <a:rPr lang="en-US" altLang="ja-JP" b="1" dirty="0"/>
              <a:t>4:7</a:t>
            </a:r>
            <a:r>
              <a:rPr lang="ja-JP" altLang="en-US" b="1" dirty="0"/>
              <a:t>～</a:t>
            </a:r>
            <a:r>
              <a:rPr lang="en-US" altLang="ja-JP" b="1" dirty="0"/>
              <a:t>15</a:t>
            </a:r>
            <a:r>
              <a:rPr lang="ja-JP" altLang="en-US" b="1" dirty="0"/>
              <a:t>、</a:t>
            </a:r>
            <a:r>
              <a:rPr lang="en-US" altLang="ja-JP" b="1" dirty="0"/>
              <a:t>6:31</a:t>
            </a:r>
            <a:r>
              <a:rPr lang="ja-JP" altLang="en-US" b="1" dirty="0"/>
              <a:t>～</a:t>
            </a:r>
            <a:r>
              <a:rPr lang="en-US" altLang="ja-JP" b="1" dirty="0"/>
              <a:t>51</a:t>
            </a:r>
            <a:r>
              <a:rPr lang="ja-JP" altLang="en-US" b="1" dirty="0"/>
              <a:t>を読んでください。私たちクリスチャンにとって、</a:t>
            </a:r>
            <a:br>
              <a:rPr lang="en-US" altLang="ja-JP" b="1" dirty="0"/>
            </a:br>
            <a:r>
              <a:rPr lang="ja-JP" altLang="en-US" b="1" dirty="0"/>
              <a:t>ど んな真理がここで明らかにされていますか。 </a:t>
            </a:r>
            <a:endParaRPr kumimoji="1" lang="ja-JP" altLang="en-US" b="1" dirty="0"/>
          </a:p>
        </p:txBody>
      </p:sp>
    </p:spTree>
    <p:extLst>
      <p:ext uri="{BB962C8B-B14F-4D97-AF65-F5344CB8AC3E}">
        <p14:creationId xmlns:p14="http://schemas.microsoft.com/office/powerpoint/2010/main" val="179945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880576F-B0D7-32FF-5C67-CFF8E802B3A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49E7E8-1863-5FFC-1168-3B017D14CDD8}"/>
              </a:ext>
            </a:extLst>
          </p:cNvPr>
          <p:cNvSpPr txBox="1"/>
          <p:nvPr/>
        </p:nvSpPr>
        <p:spPr>
          <a:xfrm>
            <a:off x="1125158" y="1355130"/>
            <a:ext cx="9941683" cy="4154984"/>
          </a:xfrm>
          <a:prstGeom prst="rect">
            <a:avLst/>
          </a:prstGeom>
          <a:noFill/>
        </p:spPr>
        <p:txBody>
          <a:bodyPr wrap="square">
            <a:spAutoFit/>
          </a:bodyPr>
          <a:lstStyle/>
          <a:p>
            <a:pPr lvl="0">
              <a:spcBef>
                <a:spcPts val="600"/>
              </a:spcBef>
              <a:defRPr/>
            </a:pPr>
            <a:r>
              <a:rPr lang="ja-JP" altLang="en-US" sz="2400" b="1" dirty="0">
                <a:solidFill>
                  <a:prstClr val="black"/>
                </a:solidFill>
                <a:latin typeface="Constantia" panose="02030602050306030303" pitchFamily="18" charset="0"/>
              </a:rPr>
              <a:t>「世界の救い主は、すべての魂の必要を知っておられます。私たちが　抑圧され、衰弱している時、彼はそれを知っておられ、霊的な刷新を　供給してくださいます。彼に求めなさい。祈りに専念しなさい。　　　　そうすれば、それは与えられます。イエスは命のパンであり、毎日　　食べなければならないものです。彼は渇ききった魂と衰弱した魂のための命の水であり、すべての人々が彼の恵みに与かることができます。　地の貯水池はしばしば空になり、池は干上がります。しかし、キリストの中には、私たちが絶えず汲み取ることができる生ける泉があります。どれだけ汲み取り、他者に与えても、豊かさは残ります。供給が尽きる危険はありません。なぜなら、キリストは真実の尽きることのない泉だからです」</a:t>
            </a:r>
            <a:endParaRPr lang="en-US" sz="2400" b="1" dirty="0">
              <a:solidFill>
                <a:prstClr val="black"/>
              </a:solidFill>
              <a:latin typeface="Constantia" panose="02030602050306030303" pitchFamily="18" charset="0"/>
            </a:endParaRPr>
          </a:p>
        </p:txBody>
      </p:sp>
      <p:sp>
        <p:nvSpPr>
          <p:cNvPr id="4" name="CuadroTexto 3">
            <a:extLst>
              <a:ext uri="{FF2B5EF4-FFF2-40B4-BE49-F238E27FC236}">
                <a16:creationId xmlns:a16="http://schemas.microsoft.com/office/drawing/2014/main" id="{8B122C8B-B761-12DF-2918-63DAEA8A8DD4}"/>
              </a:ext>
            </a:extLst>
          </p:cNvPr>
          <p:cNvSpPr txBox="1"/>
          <p:nvPr/>
        </p:nvSpPr>
        <p:spPr>
          <a:xfrm>
            <a:off x="6051555" y="5587058"/>
            <a:ext cx="5226046"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(The Signs of the Times, April 22, 1897</a:t>
            </a:r>
            <a:r>
              <a:rPr kumimoji="0" lang="ja-JP" altLang="en-US" sz="1600" b="1" i="0" u="none" strike="noStrike" kern="1200" cap="none" spc="0" normalizeH="0" baseline="0" noProof="0" dirty="0">
                <a:ln>
                  <a:noFill/>
                </a:ln>
                <a:solidFill>
                  <a:prstClr val="black"/>
                </a:solidFill>
                <a:effectLst/>
                <a:uLnTx/>
                <a:uFillTx/>
                <a:latin typeface="Aptos" panose="02110004020202020204"/>
                <a:ea typeface="+mn-ea"/>
                <a:cs typeface="+mn-cs"/>
              </a:rPr>
              <a:t>　非公式訳</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561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AFF2F2-CE15-2C1B-EA67-42B89D43A96C}"/>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482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Imagen 28" descr="Un dibujo de un grupo de personas en una playa&#10;&#10;El contenido generado por IA puede ser incorrecto.">
            <a:extLst>
              <a:ext uri="{FF2B5EF4-FFF2-40B4-BE49-F238E27FC236}">
                <a16:creationId xmlns:a16="http://schemas.microsoft.com/office/drawing/2014/main" id="{9FE84353-8867-D25C-6C03-3B2F0169EA7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l="1437" r="2907" b="2"/>
          <a:stretch>
            <a:fillRect/>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31" name="Imagen 30" descr="Niña sentada en el piso&#10;&#10;El contenido generado por IA puede ser incorrecto.">
            <a:extLst>
              <a:ext uri="{FF2B5EF4-FFF2-40B4-BE49-F238E27FC236}">
                <a16:creationId xmlns:a16="http://schemas.microsoft.com/office/drawing/2014/main" id="{679897FE-C498-4493-5028-41968D55005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7076" r="1" b="1"/>
          <a:stretch>
            <a:fillRect/>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38" name="Group 3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39" name="Freeform: Shape 3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uadroTexto 2">
            <a:extLst>
              <a:ext uri="{FF2B5EF4-FFF2-40B4-BE49-F238E27FC236}">
                <a16:creationId xmlns:a16="http://schemas.microsoft.com/office/drawing/2014/main" id="{A7748BAF-42E9-838F-F59B-83AC62629F40}"/>
              </a:ext>
            </a:extLst>
          </p:cNvPr>
          <p:cNvSpPr txBox="1"/>
          <p:nvPr/>
        </p:nvSpPr>
        <p:spPr>
          <a:xfrm>
            <a:off x="0" y="612846"/>
            <a:ext cx="5876583" cy="5632311"/>
          </a:xfrm>
          <a:prstGeom prst="rect">
            <a:avLst/>
          </a:prstGeom>
          <a:noFill/>
        </p:spPr>
        <p:txBody>
          <a:bodyPr wrap="square">
            <a:spAutoFit/>
          </a:bodyPr>
          <a:lstStyle/>
          <a:p>
            <a:pPr lvl="0" algn="ctr">
              <a:defRPr/>
            </a:pPr>
            <a:r>
              <a:rPr lang="ja-JP" altLang="en-US" sz="2800" b="1" dirty="0">
                <a:ln w="12700" cmpd="sng">
                  <a:noFill/>
                  <a:prstDash val="solid"/>
                </a:ln>
                <a:solidFill>
                  <a:prstClr val="white"/>
                </a:solidFill>
                <a:effectLst>
                  <a:outerShdw blurRad="38100" dist="38100" dir="2700000" algn="tl">
                    <a:srgbClr val="000000">
                      <a:alpha val="43137"/>
                    </a:srgbClr>
                  </a:outerShdw>
                </a:effectLst>
                <a:latin typeface="+mn-ea"/>
              </a:rPr>
              <a:t>そこで主はモーセに言われた、　　　</a:t>
            </a:r>
            <a:endParaRPr lang="en-US" altLang="ja-JP" sz="2800" b="1" dirty="0">
              <a:ln w="12700" cmpd="sng">
                <a:noFill/>
                <a:prstDash val="solid"/>
              </a:ln>
              <a:solidFill>
                <a:prstClr val="white"/>
              </a:solidFill>
              <a:effectLst>
                <a:outerShdw blurRad="38100" dist="38100" dir="2700000" algn="tl">
                  <a:srgbClr val="000000">
                    <a:alpha val="43137"/>
                  </a:srgbClr>
                </a:outerShdw>
              </a:effectLst>
              <a:latin typeface="+mn-ea"/>
            </a:endParaRPr>
          </a:p>
          <a:p>
            <a:pPr lvl="0" algn="ctr">
              <a:defRPr/>
            </a:pPr>
            <a:r>
              <a:rPr lang="ja-JP" altLang="en-US" sz="2800" b="1" dirty="0">
                <a:ln w="12700" cmpd="sng">
                  <a:noFill/>
                  <a:prstDash val="solid"/>
                </a:ln>
                <a:solidFill>
                  <a:prstClr val="white"/>
                </a:solidFill>
                <a:effectLst>
                  <a:outerShdw blurRad="38100" dist="38100" dir="2700000" algn="tl">
                    <a:srgbClr val="000000">
                      <a:alpha val="43137"/>
                    </a:srgbClr>
                  </a:outerShdw>
                </a:effectLst>
                <a:latin typeface="+mn-ea"/>
              </a:rPr>
              <a:t>「あなたがたは、いつまで</a:t>
            </a:r>
            <a:endParaRPr lang="en-US" altLang="ja-JP" sz="2800" b="1" dirty="0">
              <a:ln w="12700" cmpd="sng">
                <a:noFill/>
                <a:prstDash val="solid"/>
              </a:ln>
              <a:solidFill>
                <a:prstClr val="white"/>
              </a:solidFill>
              <a:effectLst>
                <a:outerShdw blurRad="38100" dist="38100" dir="2700000" algn="tl">
                  <a:srgbClr val="000000">
                    <a:alpha val="43137"/>
                  </a:srgbClr>
                </a:outerShdw>
              </a:effectLst>
              <a:latin typeface="+mn-ea"/>
            </a:endParaRPr>
          </a:p>
          <a:p>
            <a:pPr lvl="0" algn="ctr">
              <a:defRPr/>
            </a:pPr>
            <a:r>
              <a:rPr lang="ja-JP" altLang="en-US" sz="2800" b="1" dirty="0">
                <a:ln w="12700" cmpd="sng">
                  <a:noFill/>
                  <a:prstDash val="solid"/>
                </a:ln>
                <a:solidFill>
                  <a:prstClr val="white"/>
                </a:solidFill>
                <a:effectLst>
                  <a:outerShdw blurRad="38100" dist="38100" dir="2700000" algn="tl">
                    <a:srgbClr val="000000">
                      <a:alpha val="43137"/>
                    </a:srgbClr>
                  </a:outerShdw>
                </a:effectLst>
                <a:latin typeface="+mn-ea"/>
              </a:rPr>
              <a:t>わたしの戒めと、律法とを</a:t>
            </a:r>
            <a:endParaRPr lang="en-US" altLang="ja-JP" sz="2800" b="1" dirty="0">
              <a:ln w="12700" cmpd="sng">
                <a:noFill/>
                <a:prstDash val="solid"/>
              </a:ln>
              <a:solidFill>
                <a:prstClr val="white"/>
              </a:solidFill>
              <a:effectLst>
                <a:outerShdw blurRad="38100" dist="38100" dir="2700000" algn="tl">
                  <a:srgbClr val="000000">
                    <a:alpha val="43137"/>
                  </a:srgbClr>
                </a:outerShdw>
              </a:effectLst>
              <a:latin typeface="+mn-ea"/>
            </a:endParaRPr>
          </a:p>
          <a:p>
            <a:pPr lvl="0" algn="ctr">
              <a:defRPr/>
            </a:pPr>
            <a:r>
              <a:rPr lang="ja-JP" altLang="en-US" sz="2800" b="1" dirty="0">
                <a:ln w="12700" cmpd="sng">
                  <a:noFill/>
                  <a:prstDash val="solid"/>
                </a:ln>
                <a:solidFill>
                  <a:prstClr val="white"/>
                </a:solidFill>
                <a:effectLst>
                  <a:outerShdw blurRad="38100" dist="38100" dir="2700000" algn="tl">
                    <a:srgbClr val="000000">
                      <a:alpha val="43137"/>
                    </a:srgbClr>
                  </a:outerShdw>
                </a:effectLst>
                <a:latin typeface="+mn-ea"/>
              </a:rPr>
              <a:t>守ることを拒むのか。</a:t>
            </a:r>
          </a:p>
          <a:p>
            <a:pPr lvl="0" algn="ctr">
              <a:defRPr/>
            </a:pPr>
            <a:r>
              <a:rPr lang="ja-JP" altLang="en-US" sz="2800" b="1" dirty="0">
                <a:ln w="12700" cmpd="sng">
                  <a:noFill/>
                  <a:prstDash val="solid"/>
                </a:ln>
                <a:solidFill>
                  <a:prstClr val="white"/>
                </a:solidFill>
                <a:effectLst>
                  <a:outerShdw blurRad="38100" dist="38100" dir="2700000" algn="tl">
                    <a:srgbClr val="000000">
                      <a:alpha val="43137"/>
                    </a:srgbClr>
                  </a:outerShdw>
                </a:effectLst>
                <a:latin typeface="+mn-ea"/>
              </a:rPr>
              <a:t>見よ、主はあなたがたに安息日を</a:t>
            </a:r>
            <a:endParaRPr lang="en-US" altLang="ja-JP" sz="2800" b="1" dirty="0">
              <a:ln w="12700" cmpd="sng">
                <a:noFill/>
                <a:prstDash val="solid"/>
              </a:ln>
              <a:solidFill>
                <a:prstClr val="white"/>
              </a:solidFill>
              <a:effectLst>
                <a:outerShdw blurRad="38100" dist="38100" dir="2700000" algn="tl">
                  <a:srgbClr val="000000">
                    <a:alpha val="43137"/>
                  </a:srgbClr>
                </a:outerShdw>
              </a:effectLst>
              <a:latin typeface="+mn-ea"/>
            </a:endParaRPr>
          </a:p>
          <a:p>
            <a:pPr lvl="0" algn="ctr">
              <a:defRPr/>
            </a:pPr>
            <a:r>
              <a:rPr lang="ja-JP" altLang="en-US" sz="2800" b="1" dirty="0">
                <a:ln w="12700" cmpd="sng">
                  <a:noFill/>
                  <a:prstDash val="solid"/>
                </a:ln>
                <a:solidFill>
                  <a:prstClr val="white"/>
                </a:solidFill>
                <a:effectLst>
                  <a:outerShdw blurRad="38100" dist="38100" dir="2700000" algn="tl">
                    <a:srgbClr val="000000">
                      <a:alpha val="43137"/>
                    </a:srgbClr>
                  </a:outerShdw>
                </a:effectLst>
                <a:latin typeface="+mn-ea"/>
              </a:rPr>
              <a:t>与えられた。ゆえに六日目には、</a:t>
            </a:r>
            <a:endParaRPr lang="en-US" altLang="ja-JP" sz="2800" b="1" dirty="0">
              <a:ln w="12700" cmpd="sng">
                <a:noFill/>
                <a:prstDash val="solid"/>
              </a:ln>
              <a:solidFill>
                <a:prstClr val="white"/>
              </a:solidFill>
              <a:effectLst>
                <a:outerShdw blurRad="38100" dist="38100" dir="2700000" algn="tl">
                  <a:srgbClr val="000000">
                    <a:alpha val="43137"/>
                  </a:srgbClr>
                </a:outerShdw>
              </a:effectLst>
              <a:latin typeface="+mn-ea"/>
            </a:endParaRPr>
          </a:p>
          <a:p>
            <a:pPr lvl="0" algn="ctr">
              <a:defRPr/>
            </a:pPr>
            <a:r>
              <a:rPr lang="ja-JP" altLang="en-US" sz="2800" b="1" dirty="0">
                <a:ln w="12700" cmpd="sng">
                  <a:noFill/>
                  <a:prstDash val="solid"/>
                </a:ln>
                <a:solidFill>
                  <a:prstClr val="white"/>
                </a:solidFill>
                <a:effectLst>
                  <a:outerShdw blurRad="38100" dist="38100" dir="2700000" algn="tl">
                    <a:srgbClr val="000000">
                      <a:alpha val="43137"/>
                    </a:srgbClr>
                  </a:outerShdw>
                </a:effectLst>
                <a:latin typeface="+mn-ea"/>
              </a:rPr>
              <a:t>ふつか分のパンをあなたがたに</a:t>
            </a:r>
            <a:endParaRPr lang="en-US" altLang="ja-JP" sz="2800" b="1" dirty="0">
              <a:ln w="12700" cmpd="sng">
                <a:noFill/>
                <a:prstDash val="solid"/>
              </a:ln>
              <a:solidFill>
                <a:prstClr val="white"/>
              </a:solidFill>
              <a:effectLst>
                <a:outerShdw blurRad="38100" dist="38100" dir="2700000" algn="tl">
                  <a:srgbClr val="000000">
                    <a:alpha val="43137"/>
                  </a:srgbClr>
                </a:outerShdw>
              </a:effectLst>
              <a:latin typeface="+mn-ea"/>
            </a:endParaRPr>
          </a:p>
          <a:p>
            <a:pPr lvl="0" algn="ctr">
              <a:defRPr/>
            </a:pPr>
            <a:r>
              <a:rPr lang="ja-JP" altLang="en-US" sz="2800" b="1" dirty="0">
                <a:ln w="12700" cmpd="sng">
                  <a:noFill/>
                  <a:prstDash val="solid"/>
                </a:ln>
                <a:solidFill>
                  <a:prstClr val="white"/>
                </a:solidFill>
                <a:effectLst>
                  <a:outerShdw blurRad="38100" dist="38100" dir="2700000" algn="tl">
                    <a:srgbClr val="000000">
                      <a:alpha val="43137"/>
                    </a:srgbClr>
                  </a:outerShdw>
                </a:effectLst>
                <a:latin typeface="+mn-ea"/>
              </a:rPr>
              <a:t>賜わるのである。おのおのその所にとどまり、七日目にはその所から　出てはならない」。</a:t>
            </a:r>
          </a:p>
          <a:p>
            <a:pPr lvl="0" algn="ctr">
              <a:defRPr/>
            </a:pPr>
            <a:r>
              <a:rPr lang="ja-JP" altLang="en-US" sz="2800" b="1" dirty="0">
                <a:ln w="12700" cmpd="sng">
                  <a:noFill/>
                  <a:prstDash val="solid"/>
                </a:ln>
                <a:solidFill>
                  <a:prstClr val="white"/>
                </a:solidFill>
                <a:effectLst>
                  <a:outerShdw blurRad="38100" dist="38100" dir="2700000" algn="tl">
                    <a:srgbClr val="000000">
                      <a:alpha val="43137"/>
                    </a:srgbClr>
                  </a:outerShdw>
                </a:effectLst>
                <a:latin typeface="+mn-ea"/>
              </a:rPr>
              <a:t> こうして民は七日目に休んだ。</a:t>
            </a:r>
            <a:endParaRPr lang="en-US" altLang="ja-JP" sz="2800" b="1" dirty="0">
              <a:ln w="12700" cmpd="sng">
                <a:noFill/>
                <a:prstDash val="solid"/>
              </a:ln>
              <a:solidFill>
                <a:prstClr val="white"/>
              </a:solidFill>
              <a:effectLst>
                <a:outerShdw blurRad="38100" dist="38100" dir="2700000" algn="tl">
                  <a:srgbClr val="000000">
                    <a:alpha val="43137"/>
                  </a:srgbClr>
                </a:outerShdw>
              </a:effectLst>
              <a:latin typeface="+mn-ea"/>
            </a:endParaRPr>
          </a:p>
          <a:p>
            <a:pPr lvl="0" algn="ctr">
              <a:defRPr/>
            </a:pPr>
            <a:endParaRPr lang="en-US" altLang="ja-JP" sz="2800" b="1" dirty="0">
              <a:ln w="12700" cmpd="sng">
                <a:noFill/>
                <a:prstDash val="solid"/>
              </a:ln>
              <a:solidFill>
                <a:prstClr val="white"/>
              </a:solidFill>
              <a:effectLst>
                <a:outerShdw blurRad="38100" dist="38100" dir="2700000" algn="tl">
                  <a:srgbClr val="000000">
                    <a:alpha val="43137"/>
                  </a:srgbClr>
                </a:outerShdw>
              </a:effectLst>
              <a:latin typeface="+mn-ea"/>
            </a:endParaRPr>
          </a:p>
          <a:p>
            <a:pPr lvl="0" algn="ctr">
              <a:defRPr/>
            </a:pPr>
            <a:r>
              <a:rPr lang="ja-JP" altLang="en-US" sz="2400" b="1" dirty="0">
                <a:ln w="12700" cmpd="sng">
                  <a:noFill/>
                  <a:prstDash val="solid"/>
                </a:ln>
                <a:solidFill>
                  <a:prstClr val="white"/>
                </a:solidFill>
                <a:effectLst>
                  <a:outerShdw blurRad="38100" dist="38100" dir="2700000" algn="tl">
                    <a:srgbClr val="000000">
                      <a:alpha val="43137"/>
                    </a:srgbClr>
                  </a:outerShdw>
                </a:effectLst>
                <a:latin typeface="+mn-ea"/>
              </a:rPr>
              <a:t>出エジプト記</a:t>
            </a:r>
            <a:r>
              <a:rPr kumimoji="0" lang="es-ES" sz="24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mn-ea"/>
                <a:cs typeface="+mn-cs"/>
              </a:rPr>
              <a:t> 16:28–30</a:t>
            </a:r>
            <a:r>
              <a:rPr kumimoji="0" lang="ja-JP" altLang="en-US" sz="24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mn-ea"/>
                <a:cs typeface="+mn-cs"/>
              </a:rPr>
              <a:t>　口語訳</a:t>
            </a:r>
            <a:endParaRPr kumimoji="0" lang="es-ES" sz="24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mn-ea"/>
              <a:cs typeface="+mn-cs"/>
            </a:endParaRPr>
          </a:p>
        </p:txBody>
      </p:sp>
    </p:spTree>
    <p:extLst>
      <p:ext uri="{BB962C8B-B14F-4D97-AF65-F5344CB8AC3E}">
        <p14:creationId xmlns:p14="http://schemas.microsoft.com/office/powerpoint/2010/main" val="1997421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AFF2F2-CE15-2C1B-EA67-42B89D43A96C}"/>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482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Imagen 28" descr="Un dibujo de un grupo de personas en una playa&#10;&#10;El contenido generado por IA puede ser incorrecto.">
            <a:extLst>
              <a:ext uri="{FF2B5EF4-FFF2-40B4-BE49-F238E27FC236}">
                <a16:creationId xmlns:a16="http://schemas.microsoft.com/office/drawing/2014/main" id="{9FE84353-8867-D25C-6C03-3B2F0169EA7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l="1437" r="2907" b="2"/>
          <a:stretch>
            <a:fillRect/>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31" name="Imagen 30" descr="Niña sentada en el piso&#10;&#10;El contenido generado por IA puede ser incorrecto.">
            <a:extLst>
              <a:ext uri="{FF2B5EF4-FFF2-40B4-BE49-F238E27FC236}">
                <a16:creationId xmlns:a16="http://schemas.microsoft.com/office/drawing/2014/main" id="{679897FE-C498-4493-5028-41968D55005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7076" r="1" b="1"/>
          <a:stretch>
            <a:fillRect/>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38" name="Group 3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39" name="Freeform: Shape 3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uadroTexto 2">
            <a:extLst>
              <a:ext uri="{FF2B5EF4-FFF2-40B4-BE49-F238E27FC236}">
                <a16:creationId xmlns:a16="http://schemas.microsoft.com/office/drawing/2014/main" id="{A7748BAF-42E9-838F-F59B-83AC62629F40}"/>
              </a:ext>
            </a:extLst>
          </p:cNvPr>
          <p:cNvSpPr txBox="1"/>
          <p:nvPr/>
        </p:nvSpPr>
        <p:spPr>
          <a:xfrm>
            <a:off x="-140970" y="489736"/>
            <a:ext cx="6096000" cy="5878532"/>
          </a:xfrm>
          <a:prstGeom prst="rect">
            <a:avLst/>
          </a:prstGeom>
          <a:noFill/>
        </p:spPr>
        <p:txBody>
          <a:bodyPr wrap="square">
            <a:spAutoFit/>
          </a:bodyPr>
          <a:lstStyle/>
          <a:p>
            <a:pPr lvl="0" algn="ctr">
              <a:defRPr/>
            </a:pPr>
            <a:r>
              <a:rPr lang="ja-JP" altLang="en-US" sz="2700" b="1" dirty="0">
                <a:ln w="12700" cmpd="sng">
                  <a:noFill/>
                  <a:prstDash val="solid"/>
                </a:ln>
                <a:solidFill>
                  <a:prstClr val="white"/>
                </a:solidFill>
                <a:effectLst>
                  <a:outerShdw blurRad="38100" dist="38100" dir="2700000" algn="tl">
                    <a:srgbClr val="000000">
                      <a:alpha val="43137"/>
                    </a:srgbClr>
                  </a:outerShdw>
                </a:effectLst>
                <a:latin typeface="+mn-ea"/>
              </a:rPr>
              <a:t>主はモーセに言われた。</a:t>
            </a:r>
            <a:endParaRPr lang="en-US" altLang="ja-JP" sz="2700" b="1" dirty="0">
              <a:ln w="12700" cmpd="sng">
                <a:noFill/>
                <a:prstDash val="solid"/>
              </a:ln>
              <a:solidFill>
                <a:prstClr val="white"/>
              </a:solidFill>
              <a:effectLst>
                <a:outerShdw blurRad="38100" dist="38100" dir="2700000" algn="tl">
                  <a:srgbClr val="000000">
                    <a:alpha val="43137"/>
                  </a:srgbClr>
                </a:outerShdw>
              </a:effectLst>
              <a:latin typeface="+mn-ea"/>
            </a:endParaRPr>
          </a:p>
          <a:p>
            <a:pPr lvl="0" algn="ctr">
              <a:defRPr/>
            </a:pPr>
            <a:r>
              <a:rPr lang="ja-JP" altLang="en-US" sz="2700" b="1" dirty="0">
                <a:ln w="12700" cmpd="sng">
                  <a:noFill/>
                  <a:prstDash val="solid"/>
                </a:ln>
                <a:solidFill>
                  <a:prstClr val="white"/>
                </a:solidFill>
                <a:effectLst>
                  <a:outerShdw blurRad="38100" dist="38100" dir="2700000" algn="tl">
                    <a:srgbClr val="000000">
                      <a:alpha val="43137"/>
                    </a:srgbClr>
                  </a:outerShdw>
                </a:effectLst>
                <a:latin typeface="+mn-ea"/>
              </a:rPr>
              <a:t>「あなたたちは、いつまでわたしの　戒めと教えを拒み続けて、</a:t>
            </a:r>
            <a:endParaRPr lang="en-US" altLang="ja-JP" sz="2700" b="1" dirty="0">
              <a:ln w="12700" cmpd="sng">
                <a:noFill/>
                <a:prstDash val="solid"/>
              </a:ln>
              <a:solidFill>
                <a:prstClr val="white"/>
              </a:solidFill>
              <a:effectLst>
                <a:outerShdw blurRad="38100" dist="38100" dir="2700000" algn="tl">
                  <a:srgbClr val="000000">
                    <a:alpha val="43137"/>
                  </a:srgbClr>
                </a:outerShdw>
              </a:effectLst>
              <a:latin typeface="+mn-ea"/>
            </a:endParaRPr>
          </a:p>
          <a:p>
            <a:pPr lvl="0" algn="ctr">
              <a:defRPr/>
            </a:pPr>
            <a:r>
              <a:rPr lang="ja-JP" altLang="en-US" sz="2700" b="1" dirty="0">
                <a:ln w="12700" cmpd="sng">
                  <a:noFill/>
                  <a:prstDash val="solid"/>
                </a:ln>
                <a:solidFill>
                  <a:prstClr val="white"/>
                </a:solidFill>
                <a:effectLst>
                  <a:outerShdw blurRad="38100" dist="38100" dir="2700000" algn="tl">
                    <a:srgbClr val="000000">
                      <a:alpha val="43137"/>
                    </a:srgbClr>
                  </a:outerShdw>
                </a:effectLst>
                <a:latin typeface="+mn-ea"/>
              </a:rPr>
              <a:t>守らないのか。</a:t>
            </a:r>
          </a:p>
          <a:p>
            <a:pPr lvl="0" algn="ctr">
              <a:defRPr/>
            </a:pPr>
            <a:r>
              <a:rPr lang="ja-JP" altLang="en-US" sz="2700" b="1" dirty="0">
                <a:ln w="12700" cmpd="sng">
                  <a:noFill/>
                  <a:prstDash val="solid"/>
                </a:ln>
                <a:solidFill>
                  <a:prstClr val="white"/>
                </a:solidFill>
                <a:effectLst>
                  <a:outerShdw blurRad="38100" dist="38100" dir="2700000" algn="tl">
                    <a:srgbClr val="000000">
                      <a:alpha val="43137"/>
                    </a:srgbClr>
                  </a:outerShdw>
                </a:effectLst>
                <a:latin typeface="+mn-ea"/>
              </a:rPr>
              <a:t>よくわきまえなさい、主があなた</a:t>
            </a:r>
            <a:endParaRPr lang="en-US" altLang="ja-JP" sz="2700" b="1" dirty="0">
              <a:ln w="12700" cmpd="sng">
                <a:noFill/>
                <a:prstDash val="solid"/>
              </a:ln>
              <a:solidFill>
                <a:prstClr val="white"/>
              </a:solidFill>
              <a:effectLst>
                <a:outerShdw blurRad="38100" dist="38100" dir="2700000" algn="tl">
                  <a:srgbClr val="000000">
                    <a:alpha val="43137"/>
                  </a:srgbClr>
                </a:outerShdw>
              </a:effectLst>
              <a:latin typeface="+mn-ea"/>
            </a:endParaRPr>
          </a:p>
          <a:p>
            <a:pPr lvl="0" algn="ctr">
              <a:defRPr/>
            </a:pPr>
            <a:r>
              <a:rPr lang="ja-JP" altLang="en-US" sz="2700" b="1" dirty="0">
                <a:ln w="12700" cmpd="sng">
                  <a:noFill/>
                  <a:prstDash val="solid"/>
                </a:ln>
                <a:solidFill>
                  <a:prstClr val="white"/>
                </a:solidFill>
                <a:effectLst>
                  <a:outerShdw blurRad="38100" dist="38100" dir="2700000" algn="tl">
                    <a:srgbClr val="000000">
                      <a:alpha val="43137"/>
                    </a:srgbClr>
                  </a:outerShdw>
                </a:effectLst>
                <a:latin typeface="+mn-ea"/>
              </a:rPr>
              <a:t>たちに安息日を与えたことを。　　　そのために、六日目には、主はあなたたちに二日分のパンを与えている。　七日目にはそれぞれ自分の所に　　　とどまり、その場所から出ては　　　ならない。」</a:t>
            </a:r>
          </a:p>
          <a:p>
            <a:pPr lvl="0" algn="ctr">
              <a:defRPr/>
            </a:pPr>
            <a:r>
              <a:rPr lang="ja-JP" altLang="en-US" sz="2700" b="1" dirty="0">
                <a:ln w="12700" cmpd="sng">
                  <a:noFill/>
                  <a:prstDash val="solid"/>
                </a:ln>
                <a:solidFill>
                  <a:prstClr val="white"/>
                </a:solidFill>
                <a:effectLst>
                  <a:outerShdw blurRad="38100" dist="38100" dir="2700000" algn="tl">
                    <a:srgbClr val="000000">
                      <a:alpha val="43137"/>
                    </a:srgbClr>
                  </a:outerShdw>
                </a:effectLst>
                <a:latin typeface="+mn-ea"/>
              </a:rPr>
              <a:t> 民はこうして、七日目に休んだ。</a:t>
            </a:r>
            <a:endParaRPr lang="en-US" altLang="ja-JP" sz="2700" b="1" dirty="0">
              <a:ln w="12700" cmpd="sng">
                <a:noFill/>
                <a:prstDash val="solid"/>
              </a:ln>
              <a:solidFill>
                <a:prstClr val="white"/>
              </a:solidFill>
              <a:effectLst>
                <a:outerShdw blurRad="38100" dist="38100" dir="2700000" algn="tl">
                  <a:srgbClr val="000000">
                    <a:alpha val="43137"/>
                  </a:srgbClr>
                </a:outerShdw>
              </a:effectLst>
              <a:latin typeface="+mn-ea"/>
            </a:endParaRPr>
          </a:p>
          <a:p>
            <a:pPr lvl="0" algn="ctr">
              <a:defRPr/>
            </a:pPr>
            <a:endParaRPr lang="en-US" altLang="ja-JP" sz="2800" b="1" dirty="0">
              <a:ln w="12700" cmpd="sng">
                <a:noFill/>
                <a:prstDash val="solid"/>
              </a:ln>
              <a:solidFill>
                <a:prstClr val="white"/>
              </a:solidFill>
              <a:effectLst>
                <a:outerShdw blurRad="38100" dist="38100" dir="2700000" algn="tl">
                  <a:srgbClr val="000000">
                    <a:alpha val="43137"/>
                  </a:srgbClr>
                </a:outerShdw>
              </a:effectLst>
              <a:latin typeface="+mn-ea"/>
            </a:endParaRPr>
          </a:p>
          <a:p>
            <a:pPr lvl="0" algn="ctr">
              <a:defRPr/>
            </a:pPr>
            <a:r>
              <a:rPr lang="ja-JP" altLang="en-US" sz="2400" b="1" dirty="0">
                <a:ln w="12700" cmpd="sng">
                  <a:noFill/>
                  <a:prstDash val="solid"/>
                </a:ln>
                <a:solidFill>
                  <a:prstClr val="white"/>
                </a:solidFill>
                <a:effectLst>
                  <a:outerShdw blurRad="38100" dist="38100" dir="2700000" algn="tl">
                    <a:srgbClr val="000000">
                      <a:alpha val="43137"/>
                    </a:srgbClr>
                  </a:outerShdw>
                </a:effectLst>
                <a:latin typeface="+mn-ea"/>
              </a:rPr>
              <a:t>出エジプト記</a:t>
            </a:r>
            <a:r>
              <a:rPr kumimoji="0" lang="es-ES" sz="24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mn-ea"/>
                <a:cs typeface="+mn-cs"/>
              </a:rPr>
              <a:t> 16:28–30</a:t>
            </a:r>
            <a:r>
              <a:rPr kumimoji="0" lang="ja-JP" altLang="en-US" sz="24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mn-ea"/>
                <a:cs typeface="+mn-cs"/>
              </a:rPr>
              <a:t>　新共同訳</a:t>
            </a:r>
            <a:endParaRPr kumimoji="0" lang="es-ES" sz="24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mn-ea"/>
              <a:cs typeface="+mn-cs"/>
            </a:endParaRPr>
          </a:p>
        </p:txBody>
      </p:sp>
    </p:spTree>
    <p:extLst>
      <p:ext uri="{BB962C8B-B14F-4D97-AF65-F5344CB8AC3E}">
        <p14:creationId xmlns:p14="http://schemas.microsoft.com/office/powerpoint/2010/main" val="764118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F0A1029-F8B1-EA9B-3DE4-CDB2C63596CB}"/>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668F77F-2C7C-FC65-D77D-AC35CB6F96E5}"/>
              </a:ext>
            </a:extLst>
          </p:cNvPr>
          <p:cNvGraphicFramePr/>
          <p:nvPr>
            <p:extLst>
              <p:ext uri="{D42A27DB-BD31-4B8C-83A1-F6EECF244321}">
                <p14:modId xmlns:p14="http://schemas.microsoft.com/office/powerpoint/2010/main" val="839954352"/>
              </p:ext>
            </p:extLst>
          </p:nvPr>
        </p:nvGraphicFramePr>
        <p:xfrm>
          <a:off x="5286374" y="3786693"/>
          <a:ext cx="6581776" cy="2947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7950947-5431-5241-6EF9-77E162BF2546}"/>
              </a:ext>
            </a:extLst>
          </p:cNvPr>
          <p:cNvSpPr txBox="1"/>
          <p:nvPr/>
        </p:nvSpPr>
        <p:spPr>
          <a:xfrm>
            <a:off x="128344" y="276090"/>
            <a:ext cx="7249379" cy="677108"/>
          </a:xfrm>
          <a:prstGeom prst="rect">
            <a:avLst/>
          </a:prstGeom>
          <a:noFill/>
        </p:spPr>
        <p:txBody>
          <a:bodyPr wrap="square" rtlCol="0">
            <a:spAutoFit/>
          </a:bodyPr>
          <a:lstStyle/>
          <a:p>
            <a:pPr lvl="0">
              <a:spcBef>
                <a:spcPts val="600"/>
              </a:spcBef>
              <a:defRPr/>
            </a:pPr>
            <a:r>
              <a:rPr lang="ja-JP" altLang="en-US" sz="1900" b="1" dirty="0">
                <a:solidFill>
                  <a:prstClr val="black"/>
                </a:solidFill>
              </a:rPr>
              <a:t>彼らはついにエジプトの国境を越え、乳と蜜の流れる地、カナンへの道を歩み始めた。</a:t>
            </a:r>
            <a:endParaRPr kumimoji="0" lang="en" sz="1900" b="1" i="0" u="none" strike="noStrike" kern="1200" cap="none" spc="0" normalizeH="0" baseline="0" noProof="0" dirty="0">
              <a:ln>
                <a:noFill/>
              </a:ln>
              <a:solidFill>
                <a:prstClr val="black"/>
              </a:solidFill>
              <a:effectLst/>
              <a:uLnTx/>
              <a:uFillTx/>
              <a:latin typeface="Aptos" panose="02110004020202020204"/>
            </a:endParaRPr>
          </a:p>
        </p:txBody>
      </p:sp>
      <p:pic>
        <p:nvPicPr>
          <p:cNvPr id="5" name="Imagen 4" descr="Un dibujo de un grupo de personas en una playa&#10;&#10;El contenido generado por IA puede ser incorrecto.">
            <a:extLst>
              <a:ext uri="{FF2B5EF4-FFF2-40B4-BE49-F238E27FC236}">
                <a16:creationId xmlns:a16="http://schemas.microsoft.com/office/drawing/2014/main" id="{AE1349E7-DC98-8A10-B583-D8B04613BD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3951" y="208088"/>
            <a:ext cx="4429328" cy="3321996"/>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haciendo gestos con la cara pintada&#10;&#10;El contenido generado por IA puede ser incorrecto.">
            <a:extLst>
              <a:ext uri="{FF2B5EF4-FFF2-40B4-BE49-F238E27FC236}">
                <a16:creationId xmlns:a16="http://schemas.microsoft.com/office/drawing/2014/main" id="{101D3EF4-4F8D-9481-A1CC-1D68C3DAEA2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8600" y="3924299"/>
            <a:ext cx="4024610" cy="2708433"/>
          </a:xfrm>
          <a:prstGeom prst="rect">
            <a:avLst/>
          </a:prstGeom>
          <a:ln w="88900" cap="sq" cmpd="thickThin">
            <a:solidFill>
              <a:srgbClr val="90353E"/>
            </a:solidFill>
            <a:prstDash val="solid"/>
            <a:miter lim="800000"/>
          </a:ln>
          <a:effectLst>
            <a:innerShdw blurRad="76200">
              <a:srgbClr val="000000"/>
            </a:innerShdw>
          </a:effectLst>
        </p:spPr>
      </p:pic>
      <p:sp>
        <p:nvSpPr>
          <p:cNvPr id="6" name="CuadroTexto 5">
            <a:extLst>
              <a:ext uri="{FF2B5EF4-FFF2-40B4-BE49-F238E27FC236}">
                <a16:creationId xmlns:a16="http://schemas.microsoft.com/office/drawing/2014/main" id="{A9E6A6CF-2641-D680-D8F6-C0EDDF7D0A1F}"/>
              </a:ext>
            </a:extLst>
          </p:cNvPr>
          <p:cNvSpPr txBox="1"/>
          <p:nvPr/>
        </p:nvSpPr>
        <p:spPr>
          <a:xfrm>
            <a:off x="128344" y="2275991"/>
            <a:ext cx="7249378" cy="1261884"/>
          </a:xfrm>
          <a:prstGeom prst="rect">
            <a:avLst/>
          </a:prstGeom>
          <a:noFill/>
        </p:spPr>
        <p:txBody>
          <a:bodyPr wrap="square">
            <a:spAutoFit/>
          </a:bodyPr>
          <a:lstStyle/>
          <a:p>
            <a:pPr lvl="0">
              <a:spcBef>
                <a:spcPts val="600"/>
              </a:spcBef>
              <a:defRPr/>
            </a:pPr>
            <a:r>
              <a:rPr lang="ja-JP" altLang="en-US" sz="1900" b="1" dirty="0">
                <a:solidFill>
                  <a:prstClr val="black"/>
                </a:solidFill>
              </a:rPr>
              <a:t>人々は、問題の兆候が少しでも現れると、不平を言い始めました。エジプトで死んだ方がましだったのです！明らかに、彼らの信仰は成長し、強められる必要がありました。そこで神は彼らに水とパンを与え、敵から守り、組織化を助けました。</a:t>
            </a:r>
            <a:endParaRPr lang="en" sz="1900" b="1" dirty="0">
              <a:solidFill>
                <a:prstClr val="black"/>
              </a:solidFill>
            </a:endParaRPr>
          </a:p>
        </p:txBody>
      </p:sp>
      <p:sp>
        <p:nvSpPr>
          <p:cNvPr id="8" name="CuadroTexto 7">
            <a:extLst>
              <a:ext uri="{FF2B5EF4-FFF2-40B4-BE49-F238E27FC236}">
                <a16:creationId xmlns:a16="http://schemas.microsoft.com/office/drawing/2014/main" id="{64D320CD-E2D6-656E-4886-AB214755631E}"/>
              </a:ext>
            </a:extLst>
          </p:cNvPr>
          <p:cNvSpPr txBox="1"/>
          <p:nvPr/>
        </p:nvSpPr>
        <p:spPr>
          <a:xfrm>
            <a:off x="140486" y="1057677"/>
            <a:ext cx="7325351" cy="969496"/>
          </a:xfrm>
          <a:prstGeom prst="rect">
            <a:avLst/>
          </a:prstGeom>
          <a:noFill/>
        </p:spPr>
        <p:txBody>
          <a:bodyPr wrap="square">
            <a:spAutoFit/>
          </a:bodyPr>
          <a:lstStyle/>
          <a:p>
            <a:pPr lvl="0">
              <a:spcBef>
                <a:spcPts val="600"/>
              </a:spcBef>
              <a:defRPr/>
            </a:pPr>
            <a:r>
              <a:rPr lang="en-US" altLang="ja-JP" sz="1900" b="1" dirty="0">
                <a:solidFill>
                  <a:prstClr val="black"/>
                </a:solidFill>
              </a:rPr>
              <a:t>3</a:t>
            </a:r>
            <a:r>
              <a:rPr lang="ja-JP" altLang="en-US" sz="1900" b="1" dirty="0">
                <a:solidFill>
                  <a:prstClr val="black"/>
                </a:solidFill>
              </a:rPr>
              <a:t>日間、すべてが完璧に見えました。しかし、食料は底をつきつつありました。砂漠に住む</a:t>
            </a:r>
            <a:r>
              <a:rPr lang="en-US" altLang="ja-JP" sz="1900" b="1" dirty="0">
                <a:solidFill>
                  <a:prstClr val="black"/>
                </a:solidFill>
              </a:rPr>
              <a:t>200</a:t>
            </a:r>
            <a:r>
              <a:rPr lang="ja-JP" altLang="en-US" sz="1900" b="1" dirty="0">
                <a:solidFill>
                  <a:prstClr val="black"/>
                </a:solidFill>
              </a:rPr>
              <a:t>万人の人々に、どうやって食料を供給すればいいのでしょうか？</a:t>
            </a:r>
            <a:endParaRPr lang="en" sz="1900" b="1" dirty="0">
              <a:solidFill>
                <a:prstClr val="black"/>
              </a:solidFill>
            </a:endParaRPr>
          </a:p>
        </p:txBody>
      </p:sp>
    </p:spTree>
    <p:extLst>
      <p:ext uri="{BB962C8B-B14F-4D97-AF65-F5344CB8AC3E}">
        <p14:creationId xmlns:p14="http://schemas.microsoft.com/office/powerpoint/2010/main" val="118585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
                                            <p:graphicEl>
                                              <a:dgm id="{0C2FDEF2-A415-4317-BF49-2F0A87F2FE5A}"/>
                                            </p:graphicEl>
                                          </p:spTgt>
                                        </p:tgtEl>
                                        <p:attrNameLst>
                                          <p:attrName>style.visibility</p:attrName>
                                        </p:attrNameLst>
                                      </p:cBhvr>
                                      <p:to>
                                        <p:strVal val="visible"/>
                                      </p:to>
                                    </p:set>
                                    <p:animEffect transition="in" filter="fade">
                                      <p:cBhvr>
                                        <p:cTn id="35" dur="1000"/>
                                        <p:tgtEl>
                                          <p:spTgt spid="4">
                                            <p:graphicEl>
                                              <a:dgm id="{0C2FDEF2-A415-4317-BF49-2F0A87F2FE5A}"/>
                                            </p:graphicEl>
                                          </p:spTgt>
                                        </p:tgtEl>
                                      </p:cBhvr>
                                    </p:animEffect>
                                    <p:anim calcmode="lin" valueType="num">
                                      <p:cBhvr>
                                        <p:cTn id="36" dur="1000" fill="hold"/>
                                        <p:tgtEl>
                                          <p:spTgt spid="4">
                                            <p:graphicEl>
                                              <a:dgm id="{0C2FDEF2-A415-4317-BF49-2F0A87F2FE5A}"/>
                                            </p:graphicEl>
                                          </p:spTgt>
                                        </p:tgtEl>
                                        <p:attrNameLst>
                                          <p:attrName>ppt_x</p:attrName>
                                        </p:attrNameLst>
                                      </p:cBhvr>
                                      <p:tavLst>
                                        <p:tav tm="0">
                                          <p:val>
                                            <p:strVal val="#ppt_x"/>
                                          </p:val>
                                        </p:tav>
                                        <p:tav tm="100000">
                                          <p:val>
                                            <p:strVal val="#ppt_x"/>
                                          </p:val>
                                        </p:tav>
                                      </p:tavLst>
                                    </p:anim>
                                    <p:anim calcmode="lin" valueType="num">
                                      <p:cBhvr>
                                        <p:cTn id="37" dur="1000" fill="hold"/>
                                        <p:tgtEl>
                                          <p:spTgt spid="4">
                                            <p:graphicEl>
                                              <a:dgm id="{0C2FDEF2-A415-4317-BF49-2F0A87F2FE5A}"/>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
                                            <p:graphicEl>
                                              <a:dgm id="{09A4EDD2-FE5F-4F77-9BC7-36DCBF3BCFB8}"/>
                                            </p:graphicEl>
                                          </p:spTgt>
                                        </p:tgtEl>
                                        <p:attrNameLst>
                                          <p:attrName>style.visibility</p:attrName>
                                        </p:attrNameLst>
                                      </p:cBhvr>
                                      <p:to>
                                        <p:strVal val="visible"/>
                                      </p:to>
                                    </p:set>
                                    <p:animEffect transition="in" filter="fade">
                                      <p:cBhvr>
                                        <p:cTn id="42" dur="1000"/>
                                        <p:tgtEl>
                                          <p:spTgt spid="4">
                                            <p:graphicEl>
                                              <a:dgm id="{09A4EDD2-FE5F-4F77-9BC7-36DCBF3BCFB8}"/>
                                            </p:graphicEl>
                                          </p:spTgt>
                                        </p:tgtEl>
                                      </p:cBhvr>
                                    </p:animEffect>
                                    <p:anim calcmode="lin" valueType="num">
                                      <p:cBhvr>
                                        <p:cTn id="43" dur="1000" fill="hold"/>
                                        <p:tgtEl>
                                          <p:spTgt spid="4">
                                            <p:graphicEl>
                                              <a:dgm id="{09A4EDD2-FE5F-4F77-9BC7-36DCBF3BCFB8}"/>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09A4EDD2-FE5F-4F77-9BC7-36DCBF3BCFB8}"/>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03A1FB19-05EE-46FF-9BFC-E6C83ADBD938}"/>
                                            </p:graphicEl>
                                          </p:spTgt>
                                        </p:tgtEl>
                                        <p:attrNameLst>
                                          <p:attrName>style.visibility</p:attrName>
                                        </p:attrNameLst>
                                      </p:cBhvr>
                                      <p:to>
                                        <p:strVal val="visible"/>
                                      </p:to>
                                    </p:set>
                                    <p:animEffect transition="in" filter="fade">
                                      <p:cBhvr>
                                        <p:cTn id="49" dur="1000"/>
                                        <p:tgtEl>
                                          <p:spTgt spid="4">
                                            <p:graphicEl>
                                              <a:dgm id="{03A1FB19-05EE-46FF-9BFC-E6C83ADBD938}"/>
                                            </p:graphicEl>
                                          </p:spTgt>
                                        </p:tgtEl>
                                      </p:cBhvr>
                                    </p:animEffect>
                                    <p:anim calcmode="lin" valueType="num">
                                      <p:cBhvr>
                                        <p:cTn id="50" dur="1000" fill="hold"/>
                                        <p:tgtEl>
                                          <p:spTgt spid="4">
                                            <p:graphicEl>
                                              <a:dgm id="{03A1FB19-05EE-46FF-9BFC-E6C83ADBD938}"/>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03A1FB19-05EE-46FF-9BFC-E6C83ADBD938}"/>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4">
                                            <p:graphicEl>
                                              <a:dgm id="{F62D5662-4FB1-4590-AEB8-78074FF878B1}"/>
                                            </p:graphicEl>
                                          </p:spTgt>
                                        </p:tgtEl>
                                        <p:attrNameLst>
                                          <p:attrName>style.visibility</p:attrName>
                                        </p:attrNameLst>
                                      </p:cBhvr>
                                      <p:to>
                                        <p:strVal val="visible"/>
                                      </p:to>
                                    </p:set>
                                    <p:animEffect transition="in" filter="fade">
                                      <p:cBhvr>
                                        <p:cTn id="56" dur="1000"/>
                                        <p:tgtEl>
                                          <p:spTgt spid="4">
                                            <p:graphicEl>
                                              <a:dgm id="{F62D5662-4FB1-4590-AEB8-78074FF878B1}"/>
                                            </p:graphicEl>
                                          </p:spTgt>
                                        </p:tgtEl>
                                      </p:cBhvr>
                                    </p:animEffect>
                                    <p:anim calcmode="lin" valueType="num">
                                      <p:cBhvr>
                                        <p:cTn id="57" dur="1000" fill="hold"/>
                                        <p:tgtEl>
                                          <p:spTgt spid="4">
                                            <p:graphicEl>
                                              <a:dgm id="{F62D5662-4FB1-4590-AEB8-78074FF878B1}"/>
                                            </p:graphicEl>
                                          </p:spTgt>
                                        </p:tgtEl>
                                        <p:attrNameLst>
                                          <p:attrName>ppt_x</p:attrName>
                                        </p:attrNameLst>
                                      </p:cBhvr>
                                      <p:tavLst>
                                        <p:tav tm="0">
                                          <p:val>
                                            <p:strVal val="#ppt_x"/>
                                          </p:val>
                                        </p:tav>
                                        <p:tav tm="100000">
                                          <p:val>
                                            <p:strVal val="#ppt_x"/>
                                          </p:val>
                                        </p:tav>
                                      </p:tavLst>
                                    </p:anim>
                                    <p:anim calcmode="lin" valueType="num">
                                      <p:cBhvr>
                                        <p:cTn id="58" dur="1000" fill="hold"/>
                                        <p:tgtEl>
                                          <p:spTgt spid="4">
                                            <p:graphicEl>
                                              <a:dgm id="{F62D5662-4FB1-4590-AEB8-78074FF878B1}"/>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4">
                                            <p:graphicEl>
                                              <a:dgm id="{7C9082F3-BE23-4F93-A295-2A6D144D84E3}"/>
                                            </p:graphicEl>
                                          </p:spTgt>
                                        </p:tgtEl>
                                        <p:attrNameLst>
                                          <p:attrName>style.visibility</p:attrName>
                                        </p:attrNameLst>
                                      </p:cBhvr>
                                      <p:to>
                                        <p:strVal val="visible"/>
                                      </p:to>
                                    </p:set>
                                    <p:animEffect transition="in" filter="fade">
                                      <p:cBhvr>
                                        <p:cTn id="63" dur="1000"/>
                                        <p:tgtEl>
                                          <p:spTgt spid="4">
                                            <p:graphicEl>
                                              <a:dgm id="{7C9082F3-BE23-4F93-A295-2A6D144D84E3}"/>
                                            </p:graphicEl>
                                          </p:spTgt>
                                        </p:tgtEl>
                                      </p:cBhvr>
                                    </p:animEffect>
                                    <p:anim calcmode="lin" valueType="num">
                                      <p:cBhvr>
                                        <p:cTn id="64" dur="1000" fill="hold"/>
                                        <p:tgtEl>
                                          <p:spTgt spid="4">
                                            <p:graphicEl>
                                              <a:dgm id="{7C9082F3-BE23-4F93-A295-2A6D144D84E3}"/>
                                            </p:graphicEl>
                                          </p:spTgt>
                                        </p:tgtEl>
                                        <p:attrNameLst>
                                          <p:attrName>ppt_x</p:attrName>
                                        </p:attrNameLst>
                                      </p:cBhvr>
                                      <p:tavLst>
                                        <p:tav tm="0">
                                          <p:val>
                                            <p:strVal val="#ppt_x"/>
                                          </p:val>
                                        </p:tav>
                                        <p:tav tm="100000">
                                          <p:val>
                                            <p:strVal val="#ppt_x"/>
                                          </p:val>
                                        </p:tav>
                                      </p:tavLst>
                                    </p:anim>
                                    <p:anim calcmode="lin" valueType="num">
                                      <p:cBhvr>
                                        <p:cTn id="65" dur="1000" fill="hold"/>
                                        <p:tgtEl>
                                          <p:spTgt spid="4">
                                            <p:graphicEl>
                                              <a:dgm id="{7C9082F3-BE23-4F93-A295-2A6D144D84E3}"/>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4">
                                            <p:graphicEl>
                                              <a:dgm id="{FBE61225-A24C-4821-B840-22C44418829A}"/>
                                            </p:graphicEl>
                                          </p:spTgt>
                                        </p:tgtEl>
                                        <p:attrNameLst>
                                          <p:attrName>style.visibility</p:attrName>
                                        </p:attrNameLst>
                                      </p:cBhvr>
                                      <p:to>
                                        <p:strVal val="visible"/>
                                      </p:to>
                                    </p:set>
                                    <p:animEffect transition="in" filter="fade">
                                      <p:cBhvr>
                                        <p:cTn id="70" dur="1000"/>
                                        <p:tgtEl>
                                          <p:spTgt spid="4">
                                            <p:graphicEl>
                                              <a:dgm id="{FBE61225-A24C-4821-B840-22C44418829A}"/>
                                            </p:graphicEl>
                                          </p:spTgt>
                                        </p:tgtEl>
                                      </p:cBhvr>
                                    </p:animEffect>
                                    <p:anim calcmode="lin" valueType="num">
                                      <p:cBhvr>
                                        <p:cTn id="71" dur="1000" fill="hold"/>
                                        <p:tgtEl>
                                          <p:spTgt spid="4">
                                            <p:graphicEl>
                                              <a:dgm id="{FBE61225-A24C-4821-B840-22C44418829A}"/>
                                            </p:graphicEl>
                                          </p:spTgt>
                                        </p:tgtEl>
                                        <p:attrNameLst>
                                          <p:attrName>ppt_x</p:attrName>
                                        </p:attrNameLst>
                                      </p:cBhvr>
                                      <p:tavLst>
                                        <p:tav tm="0">
                                          <p:val>
                                            <p:strVal val="#ppt_x"/>
                                          </p:val>
                                        </p:tav>
                                        <p:tav tm="100000">
                                          <p:val>
                                            <p:strVal val="#ppt_x"/>
                                          </p:val>
                                        </p:tav>
                                      </p:tavLst>
                                    </p:anim>
                                    <p:anim calcmode="lin" valueType="num">
                                      <p:cBhvr>
                                        <p:cTn id="72" dur="1000" fill="hold"/>
                                        <p:tgtEl>
                                          <p:spTgt spid="4">
                                            <p:graphicEl>
                                              <a:dgm id="{FBE61225-A24C-4821-B840-22C44418829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A05D7-C411-FC9A-7E48-ADFEAC5EC8C8}"/>
              </a:ext>
            </a:extLst>
          </p:cNvPr>
          <p:cNvSpPr txBox="1"/>
          <p:nvPr/>
        </p:nvSpPr>
        <p:spPr>
          <a:xfrm>
            <a:off x="2367577" y="1291770"/>
            <a:ext cx="8851030" cy="4524315"/>
          </a:xfrm>
          <a:prstGeom prst="rect">
            <a:avLst/>
          </a:prstGeom>
          <a:noFill/>
        </p:spPr>
        <p:txBody>
          <a:bodyPr wrap="square">
            <a:spAutoFit/>
          </a:bodyPr>
          <a:lstStyle/>
          <a:p>
            <a:pPr lvl="0">
              <a:spcBef>
                <a:spcPts val="600"/>
              </a:spcBef>
              <a:defRPr/>
            </a:pPr>
            <a:r>
              <a:rPr lang="ja-JP" altLang="en-US" sz="3600" dirty="0"/>
              <a:t>「ヘブル人のいろいろな経験は、彼らがカナンの約束 の地へ入るための準備の　学校であった。神は、今日の神の民が、古代イスラエル人の経験した試練を、　へりくだった心と教えを受ける精神をもってふりかえり、天のカナンに　　　はいる準備に役立てるように望んで　　おられる。 」</a:t>
            </a:r>
            <a:endParaRPr kumimoji="0" lang="en" sz="3600" b="1"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4" name="CuadroTexto 3">
            <a:extLst>
              <a:ext uri="{FF2B5EF4-FFF2-40B4-BE49-F238E27FC236}">
                <a16:creationId xmlns:a16="http://schemas.microsoft.com/office/drawing/2014/main" id="{25079DD6-9B15-8E6F-3BAF-DDED7B6167B8}"/>
              </a:ext>
            </a:extLst>
          </p:cNvPr>
          <p:cNvSpPr txBox="1"/>
          <p:nvPr/>
        </p:nvSpPr>
        <p:spPr>
          <a:xfrm>
            <a:off x="9168918" y="5566230"/>
            <a:ext cx="2865528"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a:t>
            </a:r>
            <a:r>
              <a:rPr kumimoji="0" lang="ja-JP" altLang="en-US" sz="1600" b="1" i="0" u="none" strike="noStrike" kern="1200" cap="none" spc="0" normalizeH="0" baseline="0" noProof="0" dirty="0">
                <a:ln>
                  <a:noFill/>
                </a:ln>
                <a:solidFill>
                  <a:prstClr val="black"/>
                </a:solidFill>
                <a:effectLst/>
                <a:uLnTx/>
                <a:uFillTx/>
                <a:latin typeface="Aptos" panose="02110004020202020204"/>
                <a:ea typeface="+mn-ea"/>
                <a:cs typeface="+mn-cs"/>
              </a:rPr>
              <a:t>人類のあけぼの第</a:t>
            </a:r>
            <a:r>
              <a:rPr kumimoji="0" lang="en-US" altLang="ja-JP" sz="1600" b="1" i="0" u="none" strike="noStrike" kern="1200" cap="none" spc="0" normalizeH="0" baseline="0" noProof="0" dirty="0">
                <a:ln>
                  <a:noFill/>
                </a:ln>
                <a:solidFill>
                  <a:prstClr val="black"/>
                </a:solidFill>
                <a:effectLst/>
                <a:uLnTx/>
                <a:uFillTx/>
                <a:latin typeface="Aptos" panose="02110004020202020204"/>
                <a:ea typeface="+mn-ea"/>
                <a:cs typeface="+mn-cs"/>
              </a:rPr>
              <a:t>26</a:t>
            </a:r>
            <a:r>
              <a:rPr kumimoji="0" lang="ja-JP" altLang="en-US" sz="1600" b="1" i="0" u="none" strike="noStrike" kern="1200" cap="none" spc="0" normalizeH="0" baseline="0" noProof="0" dirty="0">
                <a:ln>
                  <a:noFill/>
                </a:ln>
                <a:solidFill>
                  <a:prstClr val="black"/>
                </a:solidFill>
                <a:effectLst/>
                <a:uLnTx/>
                <a:uFillTx/>
                <a:latin typeface="Aptos" panose="02110004020202020204"/>
                <a:ea typeface="+mn-ea"/>
                <a:cs typeface="+mn-cs"/>
              </a:rPr>
              <a:t>章</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384622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687AFDC2-72E3-41CF-EEC5-0712B6244D95}"/>
              </a:ext>
            </a:extLst>
          </p:cNvPr>
          <p:cNvSpPr>
            <a:spLocks noGrp="1" noRot="1" noMove="1" noResize="1" noEditPoints="1" noAdjustHandles="1" noChangeArrowheads="1" noChangeShapeType="1"/>
          </p:cNvSpPr>
          <p:nvPr/>
        </p:nvSpPr>
        <p:spPr>
          <a:xfrm>
            <a:off x="0" y="0"/>
            <a:ext cx="12191998" cy="1244272"/>
          </a:xfrm>
          <a:prstGeom prst="rect">
            <a:avLst/>
          </a:prstGeom>
          <a:blipFill dpi="0"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D98F3313-86E1-2B3F-00FE-2E5CEE1C6C39}"/>
              </a:ext>
            </a:extLst>
          </p:cNvPr>
          <p:cNvSpPr txBox="1"/>
          <p:nvPr/>
        </p:nvSpPr>
        <p:spPr>
          <a:xfrm>
            <a:off x="184290" y="237415"/>
            <a:ext cx="392071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300" normalizeH="0" baseline="0" noProof="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苦い水</a:t>
            </a:r>
            <a:endParaRPr kumimoji="0" lang="en" sz="4400" b="1" i="0" u="none" strike="noStrike" kern="1200" cap="none" spc="300" normalizeH="0" baseline="0" noProof="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BD444960-AFCA-6996-562F-5F1B5ECA270B}"/>
              </a:ext>
            </a:extLst>
          </p:cNvPr>
          <p:cNvSpPr txBox="1"/>
          <p:nvPr/>
        </p:nvSpPr>
        <p:spPr>
          <a:xfrm>
            <a:off x="4222039" y="230796"/>
            <a:ext cx="7969961" cy="707886"/>
          </a:xfrm>
          <a:prstGeom prst="rect">
            <a:avLst/>
          </a:prstGeom>
          <a:noFill/>
        </p:spPr>
        <p:txBody>
          <a:bodyPr wrap="square">
            <a:spAutoFit/>
          </a:bodyPr>
          <a:lstStyle/>
          <a:p>
            <a:pPr lvl="0" algn="ctr">
              <a:defRPr/>
            </a:pPr>
            <a:r>
              <a:rPr lang="ja-JP" altLang="en-US" sz="2000" b="1" dirty="0">
                <a:solidFill>
                  <a:prstClr val="white"/>
                </a:solidFill>
                <a:effectLst>
                  <a:glow rad="127000">
                    <a:srgbClr val="C03600"/>
                  </a:glow>
                </a:effectLst>
                <a:latin typeface="+mn-ea"/>
              </a:rPr>
              <a:t>彼らはメラに着いたが、メラの水は苦くて飲むことができなかった。それで、その所の名はメラと呼ばれた。</a:t>
            </a:r>
            <a:r>
              <a:rPr kumimoji="0" lang="en" sz="2000" b="1" i="0" u="none" strike="noStrike" kern="1200" cap="none" spc="0" normalizeH="0" baseline="0" noProof="0" dirty="0">
                <a:ln>
                  <a:noFill/>
                </a:ln>
                <a:solidFill>
                  <a:prstClr val="white"/>
                </a:solidFill>
                <a:effectLst>
                  <a:glow rad="127000">
                    <a:srgbClr val="C03600"/>
                  </a:glow>
                </a:effectLst>
                <a:uLnTx/>
                <a:uFillTx/>
                <a:latin typeface="+mn-ea"/>
              </a:rPr>
              <a:t>(</a:t>
            </a:r>
            <a:r>
              <a:rPr kumimoji="0" lang="ja-JP" altLang="en-US" sz="2000" b="1" i="0" u="none" strike="noStrike" kern="1200" cap="none" spc="0" normalizeH="0" baseline="0" noProof="0" dirty="0">
                <a:ln>
                  <a:noFill/>
                </a:ln>
                <a:solidFill>
                  <a:prstClr val="white"/>
                </a:solidFill>
                <a:effectLst>
                  <a:glow rad="127000">
                    <a:srgbClr val="C03600"/>
                  </a:glow>
                </a:effectLst>
                <a:uLnTx/>
                <a:uFillTx/>
                <a:latin typeface="+mn-ea"/>
              </a:rPr>
              <a:t>出エジプト記　</a:t>
            </a:r>
            <a:r>
              <a:rPr kumimoji="0" lang="en" sz="2000" b="1" i="0" u="none" strike="noStrike" kern="1200" cap="none" spc="0" normalizeH="0" baseline="0" noProof="0" dirty="0">
                <a:ln>
                  <a:noFill/>
                </a:ln>
                <a:solidFill>
                  <a:prstClr val="white"/>
                </a:solidFill>
                <a:effectLst>
                  <a:glow rad="127000">
                    <a:srgbClr val="C03600"/>
                  </a:glow>
                </a:effectLst>
                <a:uLnTx/>
                <a:uFillTx/>
                <a:latin typeface="+mn-ea"/>
              </a:rPr>
              <a:t>15:23)</a:t>
            </a:r>
          </a:p>
        </p:txBody>
      </p:sp>
      <p:sp>
        <p:nvSpPr>
          <p:cNvPr id="6" name="CuadroTexto 5">
            <a:extLst>
              <a:ext uri="{FF2B5EF4-FFF2-40B4-BE49-F238E27FC236}">
                <a16:creationId xmlns:a16="http://schemas.microsoft.com/office/drawing/2014/main" id="{005BF254-468E-492A-754F-614F4206FCCF}"/>
              </a:ext>
            </a:extLst>
          </p:cNvPr>
          <p:cNvSpPr txBox="1"/>
          <p:nvPr/>
        </p:nvSpPr>
        <p:spPr>
          <a:xfrm>
            <a:off x="3870555" y="1392315"/>
            <a:ext cx="8404112" cy="677108"/>
          </a:xfrm>
          <a:prstGeom prst="rect">
            <a:avLst/>
          </a:prstGeom>
          <a:noFill/>
        </p:spPr>
        <p:txBody>
          <a:bodyPr wrap="square" rtlCol="0">
            <a:spAutoFit/>
          </a:bodyPr>
          <a:lstStyle/>
          <a:p>
            <a:pPr lvl="0">
              <a:spcBef>
                <a:spcPts val="600"/>
              </a:spcBef>
              <a:defRPr/>
            </a:pPr>
            <a:r>
              <a:rPr lang="ja-JP" altLang="en-US" sz="1900" b="1" dirty="0">
                <a:solidFill>
                  <a:prstClr val="black"/>
                </a:solidFill>
              </a:rPr>
              <a:t>神が私たちと共にいるなら、どうして私たちに悪いことが起こるでしょうか？これが紅海を渡った後のイスラエルの人々の哲学だったようです。</a:t>
            </a:r>
            <a:endParaRPr kumimoji="0" lang="en" sz="1900" b="1" i="0" u="none" strike="noStrike" kern="1200" cap="none" spc="0" normalizeH="0" baseline="0" noProof="0" dirty="0">
              <a:ln>
                <a:noFill/>
              </a:ln>
              <a:solidFill>
                <a:prstClr val="black"/>
              </a:solidFill>
              <a:effectLst/>
              <a:uLnTx/>
              <a:uFillTx/>
              <a:latin typeface="Aptos" panose="02110004020202020204"/>
            </a:endParaRPr>
          </a:p>
        </p:txBody>
      </p:sp>
      <p:pic>
        <p:nvPicPr>
          <p:cNvPr id="8" name="Imagen 7" descr="Un dibujo de una persona&#10;&#10;El contenido generado por IA puede ser incorrecto.">
            <a:extLst>
              <a:ext uri="{FF2B5EF4-FFF2-40B4-BE49-F238E27FC236}">
                <a16:creationId xmlns:a16="http://schemas.microsoft.com/office/drawing/2014/main" id="{DF695542-5ACD-99F9-112A-BC40562B79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40205" y="3177827"/>
            <a:ext cx="5117202" cy="3492922"/>
          </a:xfrm>
          <a:prstGeom prst="roundRect">
            <a:avLst>
              <a:gd name="adj" fmla="val 4167"/>
            </a:avLst>
          </a:prstGeom>
          <a:solidFill>
            <a:srgbClr val="FFFFFF"/>
          </a:solidFill>
          <a:ln w="76200" cap="sq">
            <a:solidFill>
              <a:srgbClr val="FF8300"/>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Grupo musical sobre un escenario y gente en el agua&#10;&#10;El contenido generado por IA puede ser incorrecto.">
            <a:extLst>
              <a:ext uri="{FF2B5EF4-FFF2-40B4-BE49-F238E27FC236}">
                <a16:creationId xmlns:a16="http://schemas.microsoft.com/office/drawing/2014/main" id="{BD11CC32-8221-3D13-D86D-5EAA58A6227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4291" y="1375910"/>
            <a:ext cx="3603593" cy="3603593"/>
          </a:xfrm>
          <a:prstGeom prst="roundRect">
            <a:avLst>
              <a:gd name="adj" fmla="val 17928"/>
            </a:avLst>
          </a:prstGeom>
          <a:ln w="76200" cap="rnd">
            <a:solidFill>
              <a:schemeClr val="tx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DAF1C02-0915-059C-F0A7-7885F72BA7EF}"/>
              </a:ext>
            </a:extLst>
          </p:cNvPr>
          <p:cNvSpPr txBox="1"/>
          <p:nvPr/>
        </p:nvSpPr>
        <p:spPr>
          <a:xfrm>
            <a:off x="134593" y="5071456"/>
            <a:ext cx="6805612" cy="677108"/>
          </a:xfrm>
          <a:prstGeom prst="rect">
            <a:avLst/>
          </a:prstGeom>
          <a:noFill/>
        </p:spPr>
        <p:txBody>
          <a:bodyPr wrap="square">
            <a:spAutoFit/>
          </a:bodyPr>
          <a:lstStyle/>
          <a:p>
            <a:pPr lvl="0">
              <a:spcBef>
                <a:spcPts val="600"/>
              </a:spcBef>
              <a:defRPr/>
            </a:pPr>
            <a:r>
              <a:rPr lang="ja-JP" altLang="en-US" sz="1900" b="1" dirty="0">
                <a:solidFill>
                  <a:prstClr val="black"/>
                </a:solidFill>
              </a:rPr>
              <a:t>神は私たちが神の存在に気づき、神の命令を待ち、神に協力することを望んでおられます。</a:t>
            </a:r>
            <a:endParaRPr lang="en" sz="1900" b="1" dirty="0">
              <a:solidFill>
                <a:prstClr val="black"/>
              </a:solidFill>
            </a:endParaRPr>
          </a:p>
        </p:txBody>
      </p:sp>
      <p:sp>
        <p:nvSpPr>
          <p:cNvPr id="14" name="CuadroTexto 13">
            <a:extLst>
              <a:ext uri="{FF2B5EF4-FFF2-40B4-BE49-F238E27FC236}">
                <a16:creationId xmlns:a16="http://schemas.microsoft.com/office/drawing/2014/main" id="{E33A5814-4475-AE42-B020-BA57C10DF522}"/>
              </a:ext>
            </a:extLst>
          </p:cNvPr>
          <p:cNvSpPr txBox="1"/>
          <p:nvPr/>
        </p:nvSpPr>
        <p:spPr>
          <a:xfrm>
            <a:off x="3837114" y="3278657"/>
            <a:ext cx="3103091" cy="1631216"/>
          </a:xfrm>
          <a:prstGeom prst="rect">
            <a:avLst/>
          </a:prstGeom>
          <a:noFill/>
        </p:spPr>
        <p:txBody>
          <a:bodyPr wrap="square">
            <a:spAutoFit/>
          </a:bodyPr>
          <a:lstStyle/>
          <a:p>
            <a:pPr lvl="0">
              <a:spcBef>
                <a:spcPts val="600"/>
              </a:spcBef>
              <a:defRPr/>
            </a:pPr>
            <a:r>
              <a:rPr lang="ja-JP" altLang="en-US" sz="1900" b="1" dirty="0">
                <a:solidFill>
                  <a:prstClr val="black"/>
                </a:solidFill>
              </a:rPr>
              <a:t>神はまた、モーセに奇跡を起こすのを手伝ってくれるように頼み、木を投げて　水を清めるように頼んだ</a:t>
            </a:r>
          </a:p>
          <a:p>
            <a:pPr lvl="0">
              <a:spcBef>
                <a:spcPts val="600"/>
              </a:spcBef>
              <a:defRPr/>
            </a:pPr>
            <a:r>
              <a:rPr lang="ja-JP" altLang="en-US" sz="1900" b="1" dirty="0">
                <a:solidFill>
                  <a:prstClr val="black"/>
                </a:solidFill>
              </a:rPr>
              <a:t>（出 </a:t>
            </a:r>
            <a:r>
              <a:rPr lang="en-US" altLang="ja-JP" sz="1900" b="1" dirty="0">
                <a:solidFill>
                  <a:prstClr val="black"/>
                </a:solidFill>
              </a:rPr>
              <a:t>15:25</a:t>
            </a:r>
            <a:r>
              <a:rPr lang="ja-JP" altLang="en-US" sz="1900" b="1" dirty="0">
                <a:solidFill>
                  <a:prstClr val="black"/>
                </a:solidFill>
              </a:rPr>
              <a:t>）。</a:t>
            </a:r>
            <a:endParaRPr lang="en" sz="1900" b="1" dirty="0">
              <a:solidFill>
                <a:prstClr val="black"/>
              </a:solidFill>
            </a:endParaRPr>
          </a:p>
        </p:txBody>
      </p:sp>
      <p:sp>
        <p:nvSpPr>
          <p:cNvPr id="4" name="CuadroTexto 3">
            <a:extLst>
              <a:ext uri="{FF2B5EF4-FFF2-40B4-BE49-F238E27FC236}">
                <a16:creationId xmlns:a16="http://schemas.microsoft.com/office/drawing/2014/main" id="{7BA9CE89-03DA-5A6B-E918-638A76B1DD36}"/>
              </a:ext>
            </a:extLst>
          </p:cNvPr>
          <p:cNvSpPr txBox="1"/>
          <p:nvPr/>
        </p:nvSpPr>
        <p:spPr>
          <a:xfrm>
            <a:off x="3870555" y="2084651"/>
            <a:ext cx="8321441" cy="969496"/>
          </a:xfrm>
          <a:prstGeom prst="rect">
            <a:avLst/>
          </a:prstGeom>
          <a:noFill/>
        </p:spPr>
        <p:txBody>
          <a:bodyPr wrap="square">
            <a:spAutoFit/>
          </a:bodyPr>
          <a:lstStyle/>
          <a:p>
            <a:pPr lvl="0">
              <a:spcBef>
                <a:spcPts val="600"/>
              </a:spcBef>
              <a:defRPr/>
            </a:pPr>
            <a:r>
              <a:rPr lang="ja-JP" altLang="en-US" sz="1900" b="1" dirty="0">
                <a:solidFill>
                  <a:prstClr val="black"/>
                </a:solidFill>
              </a:rPr>
              <a:t>彼らはその水が飲めないことに気づき、「何を飲めばいいのでしょうか」と不平を言いました（出</a:t>
            </a:r>
            <a:r>
              <a:rPr lang="en-US" altLang="ja-JP" sz="1900" b="1" dirty="0">
                <a:solidFill>
                  <a:prstClr val="black"/>
                </a:solidFill>
              </a:rPr>
              <a:t>15:24</a:t>
            </a:r>
            <a:r>
              <a:rPr lang="ja-JP" altLang="en-US" sz="1900" b="1" dirty="0">
                <a:solidFill>
                  <a:prstClr val="black"/>
                </a:solidFill>
              </a:rPr>
              <a:t>）。神は彼らが到着する前に水を清めることもできましたが、適切な時を待たれました。</a:t>
            </a:r>
            <a:endParaRPr lang="en" sz="1900" b="1" dirty="0">
              <a:solidFill>
                <a:prstClr val="black"/>
              </a:solidFill>
            </a:endParaRPr>
          </a:p>
        </p:txBody>
      </p:sp>
      <p:sp>
        <p:nvSpPr>
          <p:cNvPr id="9" name="CuadroTexto 8">
            <a:extLst>
              <a:ext uri="{FF2B5EF4-FFF2-40B4-BE49-F238E27FC236}">
                <a16:creationId xmlns:a16="http://schemas.microsoft.com/office/drawing/2014/main" id="{F409450F-0D44-B6CA-8A05-C3940AC2F029}"/>
              </a:ext>
            </a:extLst>
          </p:cNvPr>
          <p:cNvSpPr txBox="1"/>
          <p:nvPr/>
        </p:nvSpPr>
        <p:spPr>
          <a:xfrm>
            <a:off x="134593" y="5829143"/>
            <a:ext cx="6604135" cy="1046440"/>
          </a:xfrm>
          <a:prstGeom prst="rect">
            <a:avLst/>
          </a:prstGeom>
          <a:noFill/>
        </p:spPr>
        <p:txBody>
          <a:bodyPr wrap="square">
            <a:spAutoFit/>
          </a:bodyPr>
          <a:lstStyle/>
          <a:p>
            <a:pPr lvl="0">
              <a:spcBef>
                <a:spcPts val="600"/>
              </a:spcBef>
              <a:defRPr/>
            </a:pPr>
            <a:r>
              <a:rPr lang="ja-JP" altLang="en-US" sz="1900" b="1" dirty="0">
                <a:solidFill>
                  <a:prstClr val="black"/>
                </a:solidFill>
              </a:rPr>
              <a:t>イスラエルが神の要求を満たし、神から与えられた律法に従うなら、彼らは悪から守られると確信できました</a:t>
            </a:r>
            <a:endParaRPr lang="en-US" altLang="ja-JP" sz="1900" b="1" dirty="0">
              <a:solidFill>
                <a:prstClr val="black"/>
              </a:solidFill>
            </a:endParaRPr>
          </a:p>
          <a:p>
            <a:pPr lvl="0">
              <a:spcBef>
                <a:spcPts val="600"/>
              </a:spcBef>
              <a:defRPr/>
            </a:pPr>
            <a:r>
              <a:rPr lang="ja-JP" altLang="en-US" sz="1900" b="1" dirty="0">
                <a:solidFill>
                  <a:prstClr val="black"/>
                </a:solidFill>
              </a:rPr>
              <a:t>（出 </a:t>
            </a:r>
            <a:r>
              <a:rPr lang="en-US" altLang="ja-JP" sz="1900" b="1" dirty="0">
                <a:solidFill>
                  <a:prstClr val="black"/>
                </a:solidFill>
              </a:rPr>
              <a:t>15:26</a:t>
            </a:r>
            <a:r>
              <a:rPr lang="ja-JP" altLang="en-US" sz="1900" b="1" dirty="0">
                <a:solidFill>
                  <a:prstClr val="black"/>
                </a:solidFill>
              </a:rPr>
              <a:t>）。</a:t>
            </a:r>
            <a:endParaRPr lang="en" sz="1900" b="1" dirty="0">
              <a:solidFill>
                <a:prstClr val="black"/>
              </a:solidFill>
            </a:endParaRPr>
          </a:p>
        </p:txBody>
      </p:sp>
    </p:spTree>
    <p:extLst>
      <p:ext uri="{BB962C8B-B14F-4D97-AF65-F5344CB8AC3E}">
        <p14:creationId xmlns:p14="http://schemas.microsoft.com/office/powerpoint/2010/main" val="225295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1+#ppt_w/2"/>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D8507C-24C9-6CB6-FC36-21CB3EF7E7C5}"/>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あなたはどんな試練や困難を</a:t>
            </a:r>
            <a:br>
              <a:rPr lang="en-US" altLang="ja-JP" b="1" dirty="0"/>
            </a:br>
            <a:r>
              <a:rPr lang="ja-JP" altLang="en-US" b="1" dirty="0"/>
              <a:t>自ら招いてきましたか。</a:t>
            </a:r>
            <a:br>
              <a:rPr lang="en-US" altLang="ja-JP" b="1" dirty="0"/>
            </a:br>
            <a:r>
              <a:rPr lang="ja-JP" altLang="en-US" b="1" dirty="0"/>
              <a:t>あなたが神と協力すれば、</a:t>
            </a:r>
            <a:br>
              <a:rPr lang="en-US" altLang="ja-JP" b="1" dirty="0"/>
            </a:br>
            <a:r>
              <a:rPr lang="ja-JP" altLang="en-US" b="1" dirty="0"/>
              <a:t>神 はあなたのために依然として</a:t>
            </a:r>
            <a:br>
              <a:rPr lang="en-US" altLang="ja-JP" b="1" dirty="0"/>
            </a:br>
            <a:r>
              <a:rPr lang="ja-JP" altLang="en-US" b="1" dirty="0"/>
              <a:t>働き続けてくださると知ることで、</a:t>
            </a:r>
            <a:br>
              <a:rPr lang="en-US" altLang="ja-JP" b="1" dirty="0"/>
            </a:br>
            <a:r>
              <a:rPr lang="ja-JP" altLang="en-US" b="1" dirty="0"/>
              <a:t>どんな慰めが得ら れるでしょうか。 </a:t>
            </a:r>
            <a:endParaRPr kumimoji="1" lang="ja-JP" altLang="en-US" b="1" dirty="0"/>
          </a:p>
        </p:txBody>
      </p:sp>
    </p:spTree>
    <p:extLst>
      <p:ext uri="{BB962C8B-B14F-4D97-AF65-F5344CB8AC3E}">
        <p14:creationId xmlns:p14="http://schemas.microsoft.com/office/powerpoint/2010/main" val="125001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48A3A16-0542-77D1-8AF7-6182FC3B7AAD}"/>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46014E6F-87A7-8CE5-E0F3-9B6E44F35D60}"/>
              </a:ext>
            </a:extLst>
          </p:cNvPr>
          <p:cNvSpPr>
            <a:spLocks noGrp="1" noRot="1" noMove="1" noResize="1" noEditPoints="1" noAdjustHandles="1" noChangeArrowheads="1" noChangeShapeType="1"/>
          </p:cNvSpPr>
          <p:nvPr/>
        </p:nvSpPr>
        <p:spPr>
          <a:xfrm>
            <a:off x="0" y="0"/>
            <a:ext cx="12192000" cy="129426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A67EC0DC-B6FE-832C-EE29-748DB5A3D930}"/>
              </a:ext>
            </a:extLst>
          </p:cNvPr>
          <p:cNvSpPr txBox="1"/>
          <p:nvPr/>
        </p:nvSpPr>
        <p:spPr>
          <a:xfrm>
            <a:off x="-25386" y="300411"/>
            <a:ext cx="4875681" cy="769441"/>
          </a:xfrm>
          <a:prstGeom prst="rect">
            <a:avLst/>
          </a:prstGeom>
          <a:noFill/>
          <a:effectLst/>
        </p:spPr>
        <p:txBody>
          <a:bodyPr wrap="square">
            <a:spAutoFit/>
            <a:scene3d>
              <a:camera prst="orthographicFront"/>
              <a:lightRig rig="glow" dir="t">
                <a:rot lat="0" lon="0" rev="1200000"/>
              </a:lightRig>
            </a:scene3d>
            <a:sp3d extrusionH="57150" contourW="12700">
              <a:bevelT w="38100" h="38100" prst="angle"/>
              <a:contourClr>
                <a:srgbClr val="7030A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w="22225">
                  <a:noFill/>
                  <a:prstDash val="solid"/>
                </a:ln>
                <a:solidFill>
                  <a:srgbClr val="7030A0"/>
                </a:solidFill>
                <a:effectLst/>
                <a:uLnTx/>
                <a:uFillTx/>
                <a:latin typeface="Aptos" panose="02110004020202020204"/>
                <a:ea typeface="+mn-ea"/>
                <a:cs typeface="+mn-cs"/>
              </a:rPr>
              <a:t>ウズラとマナ</a:t>
            </a:r>
            <a:endParaRPr kumimoji="0" lang="en" sz="4400" b="1" i="0" u="none" strike="noStrike" kern="1200" cap="none" spc="0" normalizeH="0" baseline="0" noProof="0" dirty="0">
              <a:ln w="22225">
                <a:noFill/>
                <a:prstDash val="solid"/>
              </a:ln>
              <a:solidFill>
                <a:srgbClr val="7030A0"/>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92D91EE3-4BFF-D19E-323E-8A9D8973ED40}"/>
              </a:ext>
            </a:extLst>
          </p:cNvPr>
          <p:cNvSpPr txBox="1"/>
          <p:nvPr/>
        </p:nvSpPr>
        <p:spPr>
          <a:xfrm>
            <a:off x="4810091" y="54522"/>
            <a:ext cx="7374548" cy="1200329"/>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ja-JP" altLang="en-US" b="1" dirty="0">
                <a:solidFill>
                  <a:srgbClr val="00CC00">
                    <a:lumMod val="75000"/>
                  </a:srgbClr>
                </a:solidFill>
                <a:latin typeface="Comic Sans MS" panose="030F0702030302020204" pitchFamily="66" charset="0"/>
              </a:rPr>
              <a:t>イスラエルの人々はそれを見て互に言った、「これはなんであろう」。彼らはそれがなんであるのか知らなかったからである。モーセは彼らに言った、「これは主があなたがたの食物として賜わるパンである。</a:t>
            </a:r>
            <a:endParaRPr lang="en-US" altLang="ja-JP" b="1" dirty="0">
              <a:solidFill>
                <a:srgbClr val="00CC00">
                  <a:lumMod val="75000"/>
                </a:srgbClr>
              </a:solidFill>
              <a:latin typeface="Comic Sans MS" panose="030F0702030302020204" pitchFamily="66" charset="0"/>
            </a:endParaRPr>
          </a:p>
          <a:p>
            <a:pPr lvl="0" algn="ctr">
              <a:defRPr/>
            </a:pPr>
            <a:r>
              <a:rPr kumimoji="0" lang="en" sz="18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a:t>
            </a:r>
            <a:r>
              <a:rPr kumimoji="0" lang="ja-JP" altLang="en-US" sz="14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出エジプト記</a:t>
            </a:r>
            <a:r>
              <a:rPr kumimoji="0" lang="en" sz="14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 16:15)</a:t>
            </a:r>
          </a:p>
        </p:txBody>
      </p:sp>
      <p:sp>
        <p:nvSpPr>
          <p:cNvPr id="6" name="CuadroTexto 5">
            <a:extLst>
              <a:ext uri="{FF2B5EF4-FFF2-40B4-BE49-F238E27FC236}">
                <a16:creationId xmlns:a16="http://schemas.microsoft.com/office/drawing/2014/main" id="{76E7B4A7-FED2-47DC-2DB5-73FDC24196BD}"/>
              </a:ext>
            </a:extLst>
          </p:cNvPr>
          <p:cNvSpPr txBox="1"/>
          <p:nvPr/>
        </p:nvSpPr>
        <p:spPr>
          <a:xfrm>
            <a:off x="-33499" y="1370263"/>
            <a:ext cx="4891906" cy="1554272"/>
          </a:xfrm>
          <a:prstGeom prst="rect">
            <a:avLst/>
          </a:prstGeom>
          <a:noFill/>
        </p:spPr>
        <p:txBody>
          <a:bodyPr wrap="square" rtlCol="0">
            <a:spAutoFit/>
          </a:bodyPr>
          <a:lstStyle/>
          <a:p>
            <a:pPr lvl="0">
              <a:spcBef>
                <a:spcPts val="600"/>
              </a:spcBef>
              <a:defRPr/>
            </a:pPr>
            <a:r>
              <a:rPr lang="ja-JP" altLang="en-US" sz="1900" b="1" dirty="0">
                <a:solidFill>
                  <a:prstClr val="black"/>
                </a:solidFill>
                <a:latin typeface="+mn-ea"/>
              </a:rPr>
              <a:t>肉を食べたいという欲求が、モーセとアロンに対する不平不満を引き起こした　　（出</a:t>
            </a:r>
            <a:r>
              <a:rPr lang="en-US" altLang="ja-JP" sz="1900" b="1" dirty="0">
                <a:solidFill>
                  <a:prstClr val="black"/>
                </a:solidFill>
                <a:latin typeface="+mn-ea"/>
              </a:rPr>
              <a:t>16:2-3</a:t>
            </a:r>
            <a:r>
              <a:rPr lang="ja-JP" altLang="en-US" sz="1900" b="1" dirty="0">
                <a:solidFill>
                  <a:prstClr val="black"/>
                </a:solidFill>
                <a:latin typeface="+mn-ea"/>
              </a:rPr>
              <a:t>）。しかし、実際は彼らは　　神ご自身に対する不平不満を持っていた（出</a:t>
            </a:r>
            <a:r>
              <a:rPr lang="en-US" altLang="ja-JP" sz="1900" b="1" dirty="0">
                <a:solidFill>
                  <a:prstClr val="black"/>
                </a:solidFill>
                <a:latin typeface="+mn-ea"/>
              </a:rPr>
              <a:t>16:8</a:t>
            </a:r>
            <a:r>
              <a:rPr lang="ja-JP" altLang="en-US" sz="1900" b="1" dirty="0">
                <a:solidFill>
                  <a:prstClr val="black"/>
                </a:solidFill>
                <a:latin typeface="+mn-ea"/>
              </a:rPr>
              <a:t>）。 彼らの問題は何だったのか？</a:t>
            </a:r>
          </a:p>
        </p:txBody>
      </p:sp>
      <p:grpSp>
        <p:nvGrpSpPr>
          <p:cNvPr id="30" name="Grupo 29">
            <a:extLst>
              <a:ext uri="{FF2B5EF4-FFF2-40B4-BE49-F238E27FC236}">
                <a16:creationId xmlns:a16="http://schemas.microsoft.com/office/drawing/2014/main" id="{6613660C-3A41-C1E7-84CC-92E48323A09C}"/>
              </a:ext>
            </a:extLst>
          </p:cNvPr>
          <p:cNvGrpSpPr/>
          <p:nvPr/>
        </p:nvGrpSpPr>
        <p:grpSpPr>
          <a:xfrm>
            <a:off x="4851738" y="1689968"/>
            <a:ext cx="2016785" cy="2372689"/>
            <a:chOff x="4851738" y="1689968"/>
            <a:chExt cx="2016785" cy="2372689"/>
          </a:xfrm>
        </p:grpSpPr>
        <p:sp>
          <p:nvSpPr>
            <p:cNvPr id="8" name="Rectángulo 7">
              <a:extLst>
                <a:ext uri="{FF2B5EF4-FFF2-40B4-BE49-F238E27FC236}">
                  <a16:creationId xmlns:a16="http://schemas.microsoft.com/office/drawing/2014/main" id="{BDA2D677-9CFE-7B13-5786-078EE36E6F35}"/>
                </a:ext>
              </a:extLst>
            </p:cNvPr>
            <p:cNvSpPr/>
            <p:nvPr/>
          </p:nvSpPr>
          <p:spPr>
            <a:xfrm>
              <a:off x="4851738" y="1689968"/>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9" name="Rectángulo 8">
              <a:extLst>
                <a:ext uri="{FF2B5EF4-FFF2-40B4-BE49-F238E27FC236}">
                  <a16:creationId xmlns:a16="http://schemas.microsoft.com/office/drawing/2014/main" id="{54B1DE16-0954-431B-D52B-F25CF1422B29}"/>
                </a:ext>
              </a:extLst>
            </p:cNvPr>
            <p:cNvSpPr/>
            <p:nvPr/>
          </p:nvSpPr>
          <p:spPr>
            <a:xfrm>
              <a:off x="4952578" y="1745455"/>
              <a:ext cx="1815107" cy="1542247"/>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1" name="Forma libre: forma 10">
              <a:extLst>
                <a:ext uri="{FF2B5EF4-FFF2-40B4-BE49-F238E27FC236}">
                  <a16:creationId xmlns:a16="http://schemas.microsoft.com/office/drawing/2014/main" id="{01B3602A-2D78-093A-1B69-A23F5C7C1C2E}"/>
                </a:ext>
              </a:extLst>
            </p:cNvPr>
            <p:cNvSpPr/>
            <p:nvPr/>
          </p:nvSpPr>
          <p:spPr>
            <a:xfrm>
              <a:off x="4952578" y="3366534"/>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ja-JP" altLang="en-US" sz="1700" b="1" dirty="0">
                  <a:latin typeface="+mn-ea"/>
                </a:rPr>
                <a:t>太陽が昇ると　溶けた　　　（出</a:t>
              </a:r>
              <a:r>
                <a:rPr lang="en-US" altLang="ja-JP" sz="1700" b="1" dirty="0">
                  <a:latin typeface="+mn-ea"/>
                </a:rPr>
                <a:t>16:21</a:t>
              </a:r>
              <a:r>
                <a:rPr lang="ja-JP" altLang="en-US" sz="1700" b="1" dirty="0">
                  <a:latin typeface="+mn-ea"/>
                </a:rPr>
                <a:t>）</a:t>
              </a:r>
            </a:p>
          </p:txBody>
        </p:sp>
      </p:grpSp>
      <p:grpSp>
        <p:nvGrpSpPr>
          <p:cNvPr id="31" name="Grupo 30">
            <a:extLst>
              <a:ext uri="{FF2B5EF4-FFF2-40B4-BE49-F238E27FC236}">
                <a16:creationId xmlns:a16="http://schemas.microsoft.com/office/drawing/2014/main" id="{B645D603-42AE-F1DD-2D7C-6F4DA842ECBD}"/>
              </a:ext>
            </a:extLst>
          </p:cNvPr>
          <p:cNvGrpSpPr/>
          <p:nvPr/>
        </p:nvGrpSpPr>
        <p:grpSpPr>
          <a:xfrm>
            <a:off x="7197782" y="1689968"/>
            <a:ext cx="2340181" cy="2372689"/>
            <a:chOff x="7197782" y="1689968"/>
            <a:chExt cx="2340181" cy="2372689"/>
          </a:xfrm>
        </p:grpSpPr>
        <p:sp>
          <p:nvSpPr>
            <p:cNvPr id="13" name="Rectángulo 12">
              <a:extLst>
                <a:ext uri="{FF2B5EF4-FFF2-40B4-BE49-F238E27FC236}">
                  <a16:creationId xmlns:a16="http://schemas.microsoft.com/office/drawing/2014/main" id="{5F1C8EB4-31EA-5289-2CAE-9C7614705C8E}"/>
                </a:ext>
              </a:extLst>
            </p:cNvPr>
            <p:cNvSpPr/>
            <p:nvPr/>
          </p:nvSpPr>
          <p:spPr>
            <a:xfrm>
              <a:off x="7246106" y="1689968"/>
              <a:ext cx="2243533"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6" name="Rectángulo 15">
              <a:extLst>
                <a:ext uri="{FF2B5EF4-FFF2-40B4-BE49-F238E27FC236}">
                  <a16:creationId xmlns:a16="http://schemas.microsoft.com/office/drawing/2014/main" id="{740BFDB7-3071-2657-2AEA-093AC3EB7990}"/>
                </a:ext>
              </a:extLst>
            </p:cNvPr>
            <p:cNvSpPr/>
            <p:nvPr/>
          </p:nvSpPr>
          <p:spPr>
            <a:xfrm>
              <a:off x="7460319" y="1745455"/>
              <a:ext cx="1815107" cy="1542247"/>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7" name="Forma libre: forma 16">
              <a:extLst>
                <a:ext uri="{FF2B5EF4-FFF2-40B4-BE49-F238E27FC236}">
                  <a16:creationId xmlns:a16="http://schemas.microsoft.com/office/drawing/2014/main" id="{7343C6E3-1021-DC13-476D-A428EEB89F28}"/>
                </a:ext>
              </a:extLst>
            </p:cNvPr>
            <p:cNvSpPr/>
            <p:nvPr/>
          </p:nvSpPr>
          <p:spPr>
            <a:xfrm>
              <a:off x="7197782" y="3366534"/>
              <a:ext cx="2340181" cy="640626"/>
            </a:xfrm>
            <a:custGeom>
              <a:avLst/>
              <a:gdLst>
                <a:gd name="connsiteX0" fmla="*/ 0 w 2340181"/>
                <a:gd name="connsiteY0" fmla="*/ 0 h 640626"/>
                <a:gd name="connsiteX1" fmla="*/ 2340181 w 2340181"/>
                <a:gd name="connsiteY1" fmla="*/ 0 h 640626"/>
                <a:gd name="connsiteX2" fmla="*/ 2340181 w 2340181"/>
                <a:gd name="connsiteY2" fmla="*/ 640626 h 640626"/>
                <a:gd name="connsiteX3" fmla="*/ 0 w 2340181"/>
                <a:gd name="connsiteY3" fmla="*/ 640626 h 640626"/>
                <a:gd name="connsiteX4" fmla="*/ 0 w 2340181"/>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181" h="640626">
                  <a:moveTo>
                    <a:pt x="0" y="0"/>
                  </a:moveTo>
                  <a:lnTo>
                    <a:pt x="2340181" y="0"/>
                  </a:lnTo>
                  <a:lnTo>
                    <a:pt x="2340181"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ja-JP" altLang="en-US" sz="1700" b="1" dirty="0">
                  <a:latin typeface="+mn-ea"/>
                </a:rPr>
                <a:t>同じ量が</a:t>
              </a:r>
              <a:r>
                <a:rPr lang="en-US" altLang="ja-JP" sz="1700" b="1" dirty="0">
                  <a:latin typeface="+mn-ea"/>
                </a:rPr>
                <a:t>5</a:t>
              </a:r>
              <a:r>
                <a:rPr lang="ja-JP" altLang="en-US" sz="1700" b="1" dirty="0">
                  <a:latin typeface="+mn-ea"/>
                </a:rPr>
                <a:t>日間降った（出</a:t>
              </a:r>
              <a:r>
                <a:rPr lang="en-US" altLang="ja-JP" sz="1700" b="1" dirty="0">
                  <a:latin typeface="+mn-ea"/>
                </a:rPr>
                <a:t>16:16</a:t>
              </a:r>
              <a:r>
                <a:rPr lang="ja-JP" altLang="en-US" sz="1700" b="1" dirty="0">
                  <a:latin typeface="+mn-ea"/>
                </a:rPr>
                <a:t>）</a:t>
              </a:r>
            </a:p>
          </p:txBody>
        </p:sp>
      </p:grpSp>
      <p:grpSp>
        <p:nvGrpSpPr>
          <p:cNvPr id="32" name="Grupo 31">
            <a:extLst>
              <a:ext uri="{FF2B5EF4-FFF2-40B4-BE49-F238E27FC236}">
                <a16:creationId xmlns:a16="http://schemas.microsoft.com/office/drawing/2014/main" id="{3C289420-3A68-68B4-735B-4774CD0B14D2}"/>
              </a:ext>
            </a:extLst>
          </p:cNvPr>
          <p:cNvGrpSpPr/>
          <p:nvPr/>
        </p:nvGrpSpPr>
        <p:grpSpPr>
          <a:xfrm>
            <a:off x="9741676" y="1689968"/>
            <a:ext cx="2263700" cy="2372689"/>
            <a:chOff x="9741676" y="1689968"/>
            <a:chExt cx="2263700" cy="2372689"/>
          </a:xfrm>
        </p:grpSpPr>
        <p:sp>
          <p:nvSpPr>
            <p:cNvPr id="18" name="Rectángulo 17">
              <a:extLst>
                <a:ext uri="{FF2B5EF4-FFF2-40B4-BE49-F238E27FC236}">
                  <a16:creationId xmlns:a16="http://schemas.microsoft.com/office/drawing/2014/main" id="{F2FBB4DD-3D3B-E464-2EFD-39B2ABD7B978}"/>
                </a:ext>
              </a:extLst>
            </p:cNvPr>
            <p:cNvSpPr/>
            <p:nvPr/>
          </p:nvSpPr>
          <p:spPr>
            <a:xfrm>
              <a:off x="9741676" y="1689968"/>
              <a:ext cx="2263700"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9" name="Rectángulo 18">
              <a:extLst>
                <a:ext uri="{FF2B5EF4-FFF2-40B4-BE49-F238E27FC236}">
                  <a16:creationId xmlns:a16="http://schemas.microsoft.com/office/drawing/2014/main" id="{B85D455D-AEBD-2DBD-E977-7388C8ADBBEA}"/>
                </a:ext>
              </a:extLst>
            </p:cNvPr>
            <p:cNvSpPr/>
            <p:nvPr/>
          </p:nvSpPr>
          <p:spPr>
            <a:xfrm>
              <a:off x="9965985" y="1745455"/>
              <a:ext cx="1815107" cy="1542247"/>
            </a:xfrm>
            <a:prstGeom prst="rect">
              <a:avLst/>
            </a:prstGeom>
            <a:blipFill dpi="0" rotWithShape="1">
              <a:blip r:embed="rId6"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0" name="Forma libre: forma 19">
              <a:extLst>
                <a:ext uri="{FF2B5EF4-FFF2-40B4-BE49-F238E27FC236}">
                  <a16:creationId xmlns:a16="http://schemas.microsoft.com/office/drawing/2014/main" id="{394A6C50-9F01-0D86-09A9-4D50F0EFB854}"/>
                </a:ext>
              </a:extLst>
            </p:cNvPr>
            <p:cNvSpPr/>
            <p:nvPr/>
          </p:nvSpPr>
          <p:spPr>
            <a:xfrm>
              <a:off x="9795011" y="3366534"/>
              <a:ext cx="2157055" cy="640626"/>
            </a:xfrm>
            <a:custGeom>
              <a:avLst/>
              <a:gdLst>
                <a:gd name="connsiteX0" fmla="*/ 0 w 2157055"/>
                <a:gd name="connsiteY0" fmla="*/ 0 h 640626"/>
                <a:gd name="connsiteX1" fmla="*/ 2157055 w 2157055"/>
                <a:gd name="connsiteY1" fmla="*/ 0 h 640626"/>
                <a:gd name="connsiteX2" fmla="*/ 2157055 w 2157055"/>
                <a:gd name="connsiteY2" fmla="*/ 640626 h 640626"/>
                <a:gd name="connsiteX3" fmla="*/ 0 w 2157055"/>
                <a:gd name="connsiteY3" fmla="*/ 640626 h 640626"/>
                <a:gd name="connsiteX4" fmla="*/ 0 w 2157055"/>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55" h="640626">
                  <a:moveTo>
                    <a:pt x="0" y="0"/>
                  </a:moveTo>
                  <a:lnTo>
                    <a:pt x="2157055" y="0"/>
                  </a:lnTo>
                  <a:lnTo>
                    <a:pt x="2157055"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en-US" altLang="ja-JP" sz="1700" b="1" dirty="0">
                  <a:latin typeface="+mn-ea"/>
                </a:rPr>
                <a:t>6</a:t>
              </a:r>
              <a:r>
                <a:rPr lang="ja-JP" altLang="en-US" sz="1700" b="1" dirty="0">
                  <a:latin typeface="+mn-ea"/>
                </a:rPr>
                <a:t>日目には</a:t>
              </a:r>
              <a:r>
                <a:rPr lang="en-US" altLang="ja-JP" sz="1700" b="1" dirty="0">
                  <a:latin typeface="+mn-ea"/>
                </a:rPr>
                <a:t>2</a:t>
              </a:r>
              <a:r>
                <a:rPr lang="ja-JP" altLang="en-US" sz="1700" b="1" dirty="0">
                  <a:latin typeface="+mn-ea"/>
                </a:rPr>
                <a:t>倍降った（出</a:t>
              </a:r>
              <a:r>
                <a:rPr lang="en-US" altLang="ja-JP" sz="1700" b="1" dirty="0">
                  <a:latin typeface="+mn-ea"/>
                </a:rPr>
                <a:t>16:22</a:t>
              </a:r>
              <a:r>
                <a:rPr lang="ja-JP" altLang="en-US" sz="1700" b="1" dirty="0">
                  <a:latin typeface="+mn-ea"/>
                </a:rPr>
                <a:t>）</a:t>
              </a:r>
            </a:p>
          </p:txBody>
        </p:sp>
      </p:grpSp>
      <p:grpSp>
        <p:nvGrpSpPr>
          <p:cNvPr id="33" name="Grupo 32">
            <a:extLst>
              <a:ext uri="{FF2B5EF4-FFF2-40B4-BE49-F238E27FC236}">
                <a16:creationId xmlns:a16="http://schemas.microsoft.com/office/drawing/2014/main" id="{D3EEECF3-D9C1-477D-140A-A809A3453D2B}"/>
              </a:ext>
            </a:extLst>
          </p:cNvPr>
          <p:cNvGrpSpPr/>
          <p:nvPr/>
        </p:nvGrpSpPr>
        <p:grpSpPr>
          <a:xfrm>
            <a:off x="4875681" y="4264335"/>
            <a:ext cx="2016785" cy="2372689"/>
            <a:chOff x="4875681" y="4264335"/>
            <a:chExt cx="2016785" cy="2372689"/>
          </a:xfrm>
        </p:grpSpPr>
        <p:sp>
          <p:nvSpPr>
            <p:cNvPr id="21" name="Rectángulo 20">
              <a:extLst>
                <a:ext uri="{FF2B5EF4-FFF2-40B4-BE49-F238E27FC236}">
                  <a16:creationId xmlns:a16="http://schemas.microsoft.com/office/drawing/2014/main" id="{4F72F857-1A82-F7B2-E267-6A2A3959FAAC}"/>
                </a:ext>
              </a:extLst>
            </p:cNvPr>
            <p:cNvSpPr/>
            <p:nvPr/>
          </p:nvSpPr>
          <p:spPr>
            <a:xfrm>
              <a:off x="4875681" y="4264335"/>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2" name="Rectángulo 21">
              <a:extLst>
                <a:ext uri="{FF2B5EF4-FFF2-40B4-BE49-F238E27FC236}">
                  <a16:creationId xmlns:a16="http://schemas.microsoft.com/office/drawing/2014/main" id="{1F80B1ED-28CA-461B-4FB6-1FD9A0DCD6D5}"/>
                </a:ext>
              </a:extLst>
            </p:cNvPr>
            <p:cNvSpPr/>
            <p:nvPr/>
          </p:nvSpPr>
          <p:spPr>
            <a:xfrm>
              <a:off x="4976520" y="4319823"/>
              <a:ext cx="1815107" cy="1542247"/>
            </a:xfrm>
            <a:prstGeom prst="rect">
              <a:avLst/>
            </a:prstGeom>
            <a:blipFill dpi="0" rotWithShape="1">
              <a:blip r:embed="rId7"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3" name="Forma libre: forma 22">
              <a:extLst>
                <a:ext uri="{FF2B5EF4-FFF2-40B4-BE49-F238E27FC236}">
                  <a16:creationId xmlns:a16="http://schemas.microsoft.com/office/drawing/2014/main" id="{0229EE69-D486-3117-39E7-F7E08F081192}"/>
                </a:ext>
              </a:extLst>
            </p:cNvPr>
            <p:cNvSpPr/>
            <p:nvPr/>
          </p:nvSpPr>
          <p:spPr>
            <a:xfrm>
              <a:off x="4976520" y="5940902"/>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ja-JP" altLang="en-US" sz="1700" b="1" dirty="0">
                  <a:latin typeface="+mn-ea"/>
                </a:rPr>
                <a:t>土曜日には何も降らなかった（出</a:t>
              </a:r>
              <a:r>
                <a:rPr lang="en-US" altLang="ja-JP" sz="1700" b="1" dirty="0">
                  <a:latin typeface="+mn-ea"/>
                </a:rPr>
                <a:t>16:26</a:t>
              </a:r>
              <a:r>
                <a:rPr lang="ja-JP" altLang="en-US" sz="1700" b="1" dirty="0">
                  <a:latin typeface="+mn-ea"/>
                </a:rPr>
                <a:t>）</a:t>
              </a:r>
            </a:p>
          </p:txBody>
        </p:sp>
      </p:grpSp>
      <p:grpSp>
        <p:nvGrpSpPr>
          <p:cNvPr id="34" name="Grupo 33">
            <a:extLst>
              <a:ext uri="{FF2B5EF4-FFF2-40B4-BE49-F238E27FC236}">
                <a16:creationId xmlns:a16="http://schemas.microsoft.com/office/drawing/2014/main" id="{9FF53F2C-F5AC-BD81-620C-AED4ACCB4247}"/>
              </a:ext>
            </a:extLst>
          </p:cNvPr>
          <p:cNvGrpSpPr/>
          <p:nvPr/>
        </p:nvGrpSpPr>
        <p:grpSpPr>
          <a:xfrm>
            <a:off x="7075263" y="4264335"/>
            <a:ext cx="2322773" cy="2372689"/>
            <a:chOff x="7221723" y="4264335"/>
            <a:chExt cx="2322773" cy="2372689"/>
          </a:xfrm>
        </p:grpSpPr>
        <p:sp>
          <p:nvSpPr>
            <p:cNvPr id="24" name="Rectángulo 23">
              <a:extLst>
                <a:ext uri="{FF2B5EF4-FFF2-40B4-BE49-F238E27FC236}">
                  <a16:creationId xmlns:a16="http://schemas.microsoft.com/office/drawing/2014/main" id="{D81240B1-99BF-49A6-FC06-0ECE3613F8B8}"/>
                </a:ext>
              </a:extLst>
            </p:cNvPr>
            <p:cNvSpPr/>
            <p:nvPr/>
          </p:nvSpPr>
          <p:spPr>
            <a:xfrm>
              <a:off x="7228257" y="4264335"/>
              <a:ext cx="2316239"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5" name="Rectángulo 24">
              <a:extLst>
                <a:ext uri="{FF2B5EF4-FFF2-40B4-BE49-F238E27FC236}">
                  <a16:creationId xmlns:a16="http://schemas.microsoft.com/office/drawing/2014/main" id="{CD912226-356E-137F-2008-ABB4D1150C2D}"/>
                </a:ext>
              </a:extLst>
            </p:cNvPr>
            <p:cNvSpPr/>
            <p:nvPr/>
          </p:nvSpPr>
          <p:spPr>
            <a:xfrm>
              <a:off x="7478823" y="4319823"/>
              <a:ext cx="1815107" cy="1542247"/>
            </a:xfrm>
            <a:prstGeom prst="rect">
              <a:avLst/>
            </a:prstGeom>
            <a:blipFill dpi="0" rotWithShape="1">
              <a:blip r:embed="rId8"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6" name="Forma libre: forma 25">
              <a:extLst>
                <a:ext uri="{FF2B5EF4-FFF2-40B4-BE49-F238E27FC236}">
                  <a16:creationId xmlns:a16="http://schemas.microsoft.com/office/drawing/2014/main" id="{D2CDAB0A-E5ED-BF46-D67E-7C7D9FC97AC7}"/>
                </a:ext>
              </a:extLst>
            </p:cNvPr>
            <p:cNvSpPr/>
            <p:nvPr/>
          </p:nvSpPr>
          <p:spPr>
            <a:xfrm>
              <a:off x="7221723" y="5940902"/>
              <a:ext cx="2316239" cy="640626"/>
            </a:xfrm>
            <a:custGeom>
              <a:avLst/>
              <a:gdLst>
                <a:gd name="connsiteX0" fmla="*/ 0 w 2029852"/>
                <a:gd name="connsiteY0" fmla="*/ 0 h 640626"/>
                <a:gd name="connsiteX1" fmla="*/ 2029852 w 2029852"/>
                <a:gd name="connsiteY1" fmla="*/ 0 h 640626"/>
                <a:gd name="connsiteX2" fmla="*/ 2029852 w 2029852"/>
                <a:gd name="connsiteY2" fmla="*/ 640626 h 640626"/>
                <a:gd name="connsiteX3" fmla="*/ 0 w 2029852"/>
                <a:gd name="connsiteY3" fmla="*/ 640626 h 640626"/>
                <a:gd name="connsiteX4" fmla="*/ 0 w 2029852"/>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852" h="640626">
                  <a:moveTo>
                    <a:pt x="0" y="0"/>
                  </a:moveTo>
                  <a:lnTo>
                    <a:pt x="2029852" y="0"/>
                  </a:lnTo>
                  <a:lnTo>
                    <a:pt x="2029852"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ja-JP" altLang="en-US" sz="1700" b="1" dirty="0">
                  <a:latin typeface="+mn-ea"/>
                </a:rPr>
                <a:t>次の日まで残しておくと虫が付き臭くなっていた　出</a:t>
              </a:r>
              <a:r>
                <a:rPr lang="en-US" altLang="ja-JP" sz="1700" b="1" dirty="0">
                  <a:latin typeface="+mn-ea"/>
                </a:rPr>
                <a:t>16:20</a:t>
              </a:r>
              <a:r>
                <a:rPr lang="ja-JP" altLang="en-US" sz="1700" b="1" dirty="0">
                  <a:latin typeface="+mn-ea"/>
                </a:rPr>
                <a:t>）。</a:t>
              </a:r>
            </a:p>
          </p:txBody>
        </p:sp>
      </p:grpSp>
      <p:grpSp>
        <p:nvGrpSpPr>
          <p:cNvPr id="35" name="Grupo 34">
            <a:extLst>
              <a:ext uri="{FF2B5EF4-FFF2-40B4-BE49-F238E27FC236}">
                <a16:creationId xmlns:a16="http://schemas.microsoft.com/office/drawing/2014/main" id="{866BF4AC-B7C2-E7AD-DF1C-5835894299D0}"/>
              </a:ext>
            </a:extLst>
          </p:cNvPr>
          <p:cNvGrpSpPr/>
          <p:nvPr/>
        </p:nvGrpSpPr>
        <p:grpSpPr>
          <a:xfrm>
            <a:off x="9580834" y="4264335"/>
            <a:ext cx="2526145" cy="2372689"/>
            <a:chOff x="9580834" y="4264335"/>
            <a:chExt cx="2526145" cy="2372689"/>
          </a:xfrm>
        </p:grpSpPr>
        <p:sp>
          <p:nvSpPr>
            <p:cNvPr id="27" name="Rectángulo 26">
              <a:extLst>
                <a:ext uri="{FF2B5EF4-FFF2-40B4-BE49-F238E27FC236}">
                  <a16:creationId xmlns:a16="http://schemas.microsoft.com/office/drawing/2014/main" id="{267AFA1B-B4AF-4D94-341E-16B68DC4F693}"/>
                </a:ext>
              </a:extLst>
            </p:cNvPr>
            <p:cNvSpPr/>
            <p:nvPr/>
          </p:nvSpPr>
          <p:spPr>
            <a:xfrm>
              <a:off x="9580834" y="4264335"/>
              <a:ext cx="252614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8" name="Rectángulo 27">
              <a:extLst>
                <a:ext uri="{FF2B5EF4-FFF2-40B4-BE49-F238E27FC236}">
                  <a16:creationId xmlns:a16="http://schemas.microsoft.com/office/drawing/2014/main" id="{36B6AEEC-0F73-F30C-B55D-30F90D55049E}"/>
                </a:ext>
              </a:extLst>
            </p:cNvPr>
            <p:cNvSpPr/>
            <p:nvPr/>
          </p:nvSpPr>
          <p:spPr>
            <a:xfrm>
              <a:off x="9936353" y="4319823"/>
              <a:ext cx="1815107" cy="1542247"/>
            </a:xfrm>
            <a:prstGeom prst="rect">
              <a:avLst/>
            </a:prstGeom>
            <a:blipFill dpi="0" rotWithShape="1">
              <a:blip r:embed="rId9"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9" name="Forma libre: forma 28">
              <a:extLst>
                <a:ext uri="{FF2B5EF4-FFF2-40B4-BE49-F238E27FC236}">
                  <a16:creationId xmlns:a16="http://schemas.microsoft.com/office/drawing/2014/main" id="{5B6D62D1-FA83-F0D0-4B25-1DAAC4EF5E10}"/>
                </a:ext>
              </a:extLst>
            </p:cNvPr>
            <p:cNvSpPr/>
            <p:nvPr/>
          </p:nvSpPr>
          <p:spPr>
            <a:xfrm>
              <a:off x="9639102" y="5940902"/>
              <a:ext cx="2409609" cy="640626"/>
            </a:xfrm>
            <a:custGeom>
              <a:avLst/>
              <a:gdLst>
                <a:gd name="connsiteX0" fmla="*/ 0 w 2409609"/>
                <a:gd name="connsiteY0" fmla="*/ 0 h 640626"/>
                <a:gd name="connsiteX1" fmla="*/ 2409609 w 2409609"/>
                <a:gd name="connsiteY1" fmla="*/ 0 h 640626"/>
                <a:gd name="connsiteX2" fmla="*/ 2409609 w 2409609"/>
                <a:gd name="connsiteY2" fmla="*/ 640626 h 640626"/>
                <a:gd name="connsiteX3" fmla="*/ 0 w 2409609"/>
                <a:gd name="connsiteY3" fmla="*/ 640626 h 640626"/>
                <a:gd name="connsiteX4" fmla="*/ 0 w 2409609"/>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609" h="640626">
                  <a:moveTo>
                    <a:pt x="0" y="0"/>
                  </a:moveTo>
                  <a:lnTo>
                    <a:pt x="2409609" y="0"/>
                  </a:lnTo>
                  <a:lnTo>
                    <a:pt x="2409609"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ja-JP" altLang="en-US" sz="1700" b="1" dirty="0">
                  <a:latin typeface="+mn-ea"/>
                </a:rPr>
                <a:t>金曜日のものは土曜日まで損なわれなかった　（出</a:t>
              </a:r>
              <a:r>
                <a:rPr lang="en-US" altLang="ja-JP" sz="1700" b="1" dirty="0">
                  <a:latin typeface="+mn-ea"/>
                </a:rPr>
                <a:t>16:23-24</a:t>
              </a:r>
              <a:r>
                <a:rPr lang="ja-JP" altLang="en-US" sz="1700" b="1" dirty="0">
                  <a:latin typeface="+mn-ea"/>
                </a:rPr>
                <a:t>）。</a:t>
              </a:r>
            </a:p>
          </p:txBody>
        </p:sp>
      </p:grpSp>
      <p:sp>
        <p:nvSpPr>
          <p:cNvPr id="7" name="CuadroTexto 6">
            <a:extLst>
              <a:ext uri="{FF2B5EF4-FFF2-40B4-BE49-F238E27FC236}">
                <a16:creationId xmlns:a16="http://schemas.microsoft.com/office/drawing/2014/main" id="{3881F52B-DF63-5882-0634-11E1DDD32BB5}"/>
              </a:ext>
            </a:extLst>
          </p:cNvPr>
          <p:cNvSpPr txBox="1"/>
          <p:nvPr/>
        </p:nvSpPr>
        <p:spPr>
          <a:xfrm>
            <a:off x="1777345" y="4999331"/>
            <a:ext cx="3104510" cy="1554272"/>
          </a:xfrm>
          <a:prstGeom prst="rect">
            <a:avLst/>
          </a:prstGeom>
          <a:noFill/>
        </p:spPr>
        <p:txBody>
          <a:bodyPr wrap="square">
            <a:spAutoFit/>
          </a:bodyPr>
          <a:lstStyle/>
          <a:p>
            <a:pPr lvl="0">
              <a:spcBef>
                <a:spcPts val="600"/>
              </a:spcBef>
              <a:defRPr/>
            </a:pPr>
            <a:r>
              <a:rPr lang="ja-JP" altLang="en-US" sz="1900" b="1" dirty="0">
                <a:solidFill>
                  <a:prstClr val="black"/>
                </a:solidFill>
                <a:latin typeface="+mn-ea"/>
              </a:rPr>
              <a:t>神は彼らにうずらを与えた後、</a:t>
            </a:r>
            <a:r>
              <a:rPr lang="en-US" altLang="ja-JP" sz="1900" b="1" dirty="0">
                <a:solidFill>
                  <a:prstClr val="black"/>
                </a:solidFill>
                <a:latin typeface="+mn-ea"/>
              </a:rPr>
              <a:t>40</a:t>
            </a:r>
            <a:r>
              <a:rPr lang="ja-JP" altLang="en-US" sz="1900" b="1" dirty="0">
                <a:solidFill>
                  <a:prstClr val="black"/>
                </a:solidFill>
                <a:latin typeface="+mn-ea"/>
              </a:rPr>
              <a:t>年間毎日食べられるだけのパンを与えて　　くださいました。　　　（出</a:t>
            </a:r>
            <a:r>
              <a:rPr lang="en-US" altLang="ja-JP" sz="1900" b="1" dirty="0">
                <a:solidFill>
                  <a:prstClr val="black"/>
                </a:solidFill>
                <a:latin typeface="+mn-ea"/>
              </a:rPr>
              <a:t>16:35</a:t>
            </a:r>
            <a:r>
              <a:rPr lang="ja-JP" altLang="en-US" sz="1900" b="1" dirty="0">
                <a:solidFill>
                  <a:prstClr val="black"/>
                </a:solidFill>
                <a:latin typeface="+mn-ea"/>
              </a:rPr>
              <a:t>）</a:t>
            </a:r>
            <a:endParaRPr kumimoji="0" lang="en" sz="1900" b="1" i="0" u="none" strike="noStrike" kern="1200" cap="none" spc="0" normalizeH="0" baseline="0" noProof="0" dirty="0">
              <a:ln>
                <a:noFill/>
              </a:ln>
              <a:solidFill>
                <a:prstClr val="black"/>
              </a:solidFill>
              <a:effectLst/>
              <a:uLnTx/>
              <a:uFillTx/>
              <a:latin typeface="+mn-ea"/>
            </a:endParaRPr>
          </a:p>
        </p:txBody>
      </p:sp>
      <p:graphicFrame>
        <p:nvGraphicFramePr>
          <p:cNvPr id="10" name="Diagrama 9">
            <a:extLst>
              <a:ext uri="{FF2B5EF4-FFF2-40B4-BE49-F238E27FC236}">
                <a16:creationId xmlns:a16="http://schemas.microsoft.com/office/drawing/2014/main" id="{15778F61-EECF-A140-ADE2-AF41EA95D538}"/>
              </a:ext>
            </a:extLst>
          </p:cNvPr>
          <p:cNvGraphicFramePr/>
          <p:nvPr>
            <p:extLst>
              <p:ext uri="{D42A27DB-BD31-4B8C-83A1-F6EECF244321}">
                <p14:modId xmlns:p14="http://schemas.microsoft.com/office/powerpoint/2010/main" val="744368420"/>
              </p:ext>
            </p:extLst>
          </p:nvPr>
        </p:nvGraphicFramePr>
        <p:xfrm>
          <a:off x="139148" y="2877918"/>
          <a:ext cx="4647373" cy="163121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CuadroTexto 11">
            <a:extLst>
              <a:ext uri="{FF2B5EF4-FFF2-40B4-BE49-F238E27FC236}">
                <a16:creationId xmlns:a16="http://schemas.microsoft.com/office/drawing/2014/main" id="{8741A5B7-BA5B-7066-2C63-DAF30BDC58D0}"/>
              </a:ext>
            </a:extLst>
          </p:cNvPr>
          <p:cNvSpPr txBox="1"/>
          <p:nvPr/>
        </p:nvSpPr>
        <p:spPr>
          <a:xfrm>
            <a:off x="4914068" y="1294267"/>
            <a:ext cx="7138783" cy="400110"/>
          </a:xfrm>
          <a:prstGeom prst="rect">
            <a:avLst/>
          </a:prstGeom>
          <a:noFill/>
        </p:spPr>
        <p:txBody>
          <a:bodyPr wrap="square">
            <a:spAutoFit/>
          </a:bodyPr>
          <a:lstStyle/>
          <a:p>
            <a:pPr lvl="0" algn="ctr">
              <a:spcBef>
                <a:spcPts val="600"/>
              </a:spcBef>
              <a:defRPr/>
            </a:pPr>
            <a:r>
              <a:rPr lang="ja-JP" altLang="en-US" sz="2000" b="1" dirty="0">
                <a:solidFill>
                  <a:prstClr val="black"/>
                </a:solidFill>
              </a:rPr>
              <a:t>この天からのパンは本当に奇跡的だった：</a:t>
            </a:r>
          </a:p>
        </p:txBody>
      </p:sp>
      <p:pic>
        <p:nvPicPr>
          <p:cNvPr id="14" name="Imagen 13" descr="Imagen que contiene montaña, tela, caminando, hombre&#10;&#10;El contenido generado por IA puede ser incorrecto.">
            <a:extLst>
              <a:ext uri="{FF2B5EF4-FFF2-40B4-BE49-F238E27FC236}">
                <a16:creationId xmlns:a16="http://schemas.microsoft.com/office/drawing/2014/main" id="{6104720C-AA4A-98A9-07ED-DF00738AF1B8}"/>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a:fillRect/>
          </a:stretch>
        </p:blipFill>
        <p:spPr>
          <a:xfrm>
            <a:off x="139148" y="4801522"/>
            <a:ext cx="1596811" cy="1916532"/>
          </a:xfrm>
          <a:prstGeom prst="rect">
            <a:avLst/>
          </a:prstGeom>
          <a:effectLst>
            <a:innerShdw blurRad="114300">
              <a:prstClr val="black"/>
            </a:innerShdw>
          </a:effectLst>
        </p:spPr>
      </p:pic>
    </p:spTree>
    <p:extLst>
      <p:ext uri="{BB962C8B-B14F-4D97-AF65-F5344CB8AC3E}">
        <p14:creationId xmlns:p14="http://schemas.microsoft.com/office/powerpoint/2010/main" val="116683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graphicEl>
                                              <a:dgm id="{E571139B-0752-42D3-95E6-C7C8C5B6DF09}"/>
                                            </p:graphicEl>
                                          </p:spTgt>
                                        </p:tgtEl>
                                        <p:attrNameLst>
                                          <p:attrName>style.visibility</p:attrName>
                                        </p:attrNameLst>
                                      </p:cBhvr>
                                      <p:to>
                                        <p:strVal val="visible"/>
                                      </p:to>
                                    </p:set>
                                    <p:anim calcmode="lin" valueType="num">
                                      <p:cBhvr>
                                        <p:cTn id="26" dur="500" fill="hold"/>
                                        <p:tgtEl>
                                          <p:spTgt spid="10">
                                            <p:graphicEl>
                                              <a:dgm id="{E571139B-0752-42D3-95E6-C7C8C5B6DF09}"/>
                                            </p:graphicEl>
                                          </p:spTgt>
                                        </p:tgtEl>
                                        <p:attrNameLst>
                                          <p:attrName>ppt_w</p:attrName>
                                        </p:attrNameLst>
                                      </p:cBhvr>
                                      <p:tavLst>
                                        <p:tav tm="0">
                                          <p:val>
                                            <p:fltVal val="0"/>
                                          </p:val>
                                        </p:tav>
                                        <p:tav tm="100000">
                                          <p:val>
                                            <p:strVal val="#ppt_w"/>
                                          </p:val>
                                        </p:tav>
                                      </p:tavLst>
                                    </p:anim>
                                    <p:anim calcmode="lin" valueType="num">
                                      <p:cBhvr>
                                        <p:cTn id="27" dur="500" fill="hold"/>
                                        <p:tgtEl>
                                          <p:spTgt spid="10">
                                            <p:graphicEl>
                                              <a:dgm id="{E571139B-0752-42D3-95E6-C7C8C5B6DF09}"/>
                                            </p:graphicEl>
                                          </p:spTgt>
                                        </p:tgtEl>
                                        <p:attrNameLst>
                                          <p:attrName>ppt_h</p:attrName>
                                        </p:attrNameLst>
                                      </p:cBhvr>
                                      <p:tavLst>
                                        <p:tav tm="0">
                                          <p:val>
                                            <p:fltVal val="0"/>
                                          </p:val>
                                        </p:tav>
                                        <p:tav tm="100000">
                                          <p:val>
                                            <p:strVal val="#ppt_h"/>
                                          </p:val>
                                        </p:tav>
                                      </p:tavLst>
                                    </p:anim>
                                    <p:animEffect transition="in" filter="fade">
                                      <p:cBhvr>
                                        <p:cTn id="28" dur="500"/>
                                        <p:tgtEl>
                                          <p:spTgt spid="10">
                                            <p:graphicEl>
                                              <a:dgm id="{E571139B-0752-42D3-95E6-C7C8C5B6DF0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graphicEl>
                                              <a:dgm id="{B0D67868-C119-4015-8311-3B0E1C4212B1}"/>
                                            </p:graphicEl>
                                          </p:spTgt>
                                        </p:tgtEl>
                                        <p:attrNameLst>
                                          <p:attrName>style.visibility</p:attrName>
                                        </p:attrNameLst>
                                      </p:cBhvr>
                                      <p:to>
                                        <p:strVal val="visible"/>
                                      </p:to>
                                    </p:set>
                                    <p:anim calcmode="lin" valueType="num">
                                      <p:cBhvr>
                                        <p:cTn id="33" dur="500" fill="hold"/>
                                        <p:tgtEl>
                                          <p:spTgt spid="10">
                                            <p:graphicEl>
                                              <a:dgm id="{B0D67868-C119-4015-8311-3B0E1C4212B1}"/>
                                            </p:graphicEl>
                                          </p:spTgt>
                                        </p:tgtEl>
                                        <p:attrNameLst>
                                          <p:attrName>ppt_w</p:attrName>
                                        </p:attrNameLst>
                                      </p:cBhvr>
                                      <p:tavLst>
                                        <p:tav tm="0">
                                          <p:val>
                                            <p:fltVal val="0"/>
                                          </p:val>
                                        </p:tav>
                                        <p:tav tm="100000">
                                          <p:val>
                                            <p:strVal val="#ppt_w"/>
                                          </p:val>
                                        </p:tav>
                                      </p:tavLst>
                                    </p:anim>
                                    <p:anim calcmode="lin" valueType="num">
                                      <p:cBhvr>
                                        <p:cTn id="34" dur="500" fill="hold"/>
                                        <p:tgtEl>
                                          <p:spTgt spid="10">
                                            <p:graphicEl>
                                              <a:dgm id="{B0D67868-C119-4015-8311-3B0E1C4212B1}"/>
                                            </p:graphicEl>
                                          </p:spTgt>
                                        </p:tgtEl>
                                        <p:attrNameLst>
                                          <p:attrName>ppt_h</p:attrName>
                                        </p:attrNameLst>
                                      </p:cBhvr>
                                      <p:tavLst>
                                        <p:tav tm="0">
                                          <p:val>
                                            <p:fltVal val="0"/>
                                          </p:val>
                                        </p:tav>
                                        <p:tav tm="100000">
                                          <p:val>
                                            <p:strVal val="#ppt_h"/>
                                          </p:val>
                                        </p:tav>
                                      </p:tavLst>
                                    </p:anim>
                                    <p:animEffect transition="in" filter="fade">
                                      <p:cBhvr>
                                        <p:cTn id="35" dur="500"/>
                                        <p:tgtEl>
                                          <p:spTgt spid="10">
                                            <p:graphicEl>
                                              <a:dgm id="{B0D67868-C119-4015-8311-3B0E1C4212B1}"/>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graphicEl>
                                              <a:dgm id="{4C715E65-C8AB-467E-93B9-D6726804322E}"/>
                                            </p:graphicEl>
                                          </p:spTgt>
                                        </p:tgtEl>
                                        <p:attrNameLst>
                                          <p:attrName>style.visibility</p:attrName>
                                        </p:attrNameLst>
                                      </p:cBhvr>
                                      <p:to>
                                        <p:strVal val="visible"/>
                                      </p:to>
                                    </p:set>
                                    <p:anim calcmode="lin" valueType="num">
                                      <p:cBhvr>
                                        <p:cTn id="40" dur="500" fill="hold"/>
                                        <p:tgtEl>
                                          <p:spTgt spid="10">
                                            <p:graphicEl>
                                              <a:dgm id="{4C715E65-C8AB-467E-93B9-D6726804322E}"/>
                                            </p:graphicEl>
                                          </p:spTgt>
                                        </p:tgtEl>
                                        <p:attrNameLst>
                                          <p:attrName>ppt_w</p:attrName>
                                        </p:attrNameLst>
                                      </p:cBhvr>
                                      <p:tavLst>
                                        <p:tav tm="0">
                                          <p:val>
                                            <p:fltVal val="0"/>
                                          </p:val>
                                        </p:tav>
                                        <p:tav tm="100000">
                                          <p:val>
                                            <p:strVal val="#ppt_w"/>
                                          </p:val>
                                        </p:tav>
                                      </p:tavLst>
                                    </p:anim>
                                    <p:anim calcmode="lin" valueType="num">
                                      <p:cBhvr>
                                        <p:cTn id="41" dur="500" fill="hold"/>
                                        <p:tgtEl>
                                          <p:spTgt spid="10">
                                            <p:graphicEl>
                                              <a:dgm id="{4C715E65-C8AB-467E-93B9-D6726804322E}"/>
                                            </p:graphicEl>
                                          </p:spTgt>
                                        </p:tgtEl>
                                        <p:attrNameLst>
                                          <p:attrName>ppt_h</p:attrName>
                                        </p:attrNameLst>
                                      </p:cBhvr>
                                      <p:tavLst>
                                        <p:tav tm="0">
                                          <p:val>
                                            <p:fltVal val="0"/>
                                          </p:val>
                                        </p:tav>
                                        <p:tav tm="100000">
                                          <p:val>
                                            <p:strVal val="#ppt_h"/>
                                          </p:val>
                                        </p:tav>
                                      </p:tavLst>
                                    </p:anim>
                                    <p:animEffect transition="in" filter="fade">
                                      <p:cBhvr>
                                        <p:cTn id="42" dur="500"/>
                                        <p:tgtEl>
                                          <p:spTgt spid="10">
                                            <p:graphicEl>
                                              <a:dgm id="{4C715E65-C8AB-467E-93B9-D6726804322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p:cTn id="74" dur="500" fill="hold"/>
                                        <p:tgtEl>
                                          <p:spTgt spid="31"/>
                                        </p:tgtEl>
                                        <p:attrNameLst>
                                          <p:attrName>ppt_w</p:attrName>
                                        </p:attrNameLst>
                                      </p:cBhvr>
                                      <p:tavLst>
                                        <p:tav tm="0">
                                          <p:val>
                                            <p:fltVal val="0"/>
                                          </p:val>
                                        </p:tav>
                                        <p:tav tm="100000">
                                          <p:val>
                                            <p:strVal val="#ppt_w"/>
                                          </p:val>
                                        </p:tav>
                                      </p:tavLst>
                                    </p:anim>
                                    <p:anim calcmode="lin" valueType="num">
                                      <p:cBhvr>
                                        <p:cTn id="75" dur="500" fill="hold"/>
                                        <p:tgtEl>
                                          <p:spTgt spid="31"/>
                                        </p:tgtEl>
                                        <p:attrNameLst>
                                          <p:attrName>ppt_h</p:attrName>
                                        </p:attrNameLst>
                                      </p:cBhvr>
                                      <p:tavLst>
                                        <p:tav tm="0">
                                          <p:val>
                                            <p:fltVal val="0"/>
                                          </p:val>
                                        </p:tav>
                                        <p:tav tm="100000">
                                          <p:val>
                                            <p:strVal val="#ppt_h"/>
                                          </p:val>
                                        </p:tav>
                                      </p:tavLst>
                                    </p:anim>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500" fill="hold"/>
                                        <p:tgtEl>
                                          <p:spTgt spid="33"/>
                                        </p:tgtEl>
                                        <p:attrNameLst>
                                          <p:attrName>ppt_w</p:attrName>
                                        </p:attrNameLst>
                                      </p:cBhvr>
                                      <p:tavLst>
                                        <p:tav tm="0">
                                          <p:val>
                                            <p:fltVal val="0"/>
                                          </p:val>
                                        </p:tav>
                                        <p:tav tm="100000">
                                          <p:val>
                                            <p:strVal val="#ppt_w"/>
                                          </p:val>
                                        </p:tav>
                                      </p:tavLst>
                                    </p:anim>
                                    <p:anim calcmode="lin" valueType="num">
                                      <p:cBhvr>
                                        <p:cTn id="89" dur="500" fill="hold"/>
                                        <p:tgtEl>
                                          <p:spTgt spid="33"/>
                                        </p:tgtEl>
                                        <p:attrNameLst>
                                          <p:attrName>ppt_h</p:attrName>
                                        </p:attrNameLst>
                                      </p:cBhvr>
                                      <p:tavLst>
                                        <p:tav tm="0">
                                          <p:val>
                                            <p:fltVal val="0"/>
                                          </p:val>
                                        </p:tav>
                                        <p:tav tm="100000">
                                          <p:val>
                                            <p:strVal val="#ppt_h"/>
                                          </p:val>
                                        </p:tav>
                                      </p:tavLst>
                                    </p:anim>
                                    <p:animEffect transition="in" filter="fade">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p:cTn id="95" dur="500" fill="hold"/>
                                        <p:tgtEl>
                                          <p:spTgt spid="34"/>
                                        </p:tgtEl>
                                        <p:attrNameLst>
                                          <p:attrName>ppt_w</p:attrName>
                                        </p:attrNameLst>
                                      </p:cBhvr>
                                      <p:tavLst>
                                        <p:tav tm="0">
                                          <p:val>
                                            <p:fltVal val="0"/>
                                          </p:val>
                                        </p:tav>
                                        <p:tav tm="100000">
                                          <p:val>
                                            <p:strVal val="#ppt_w"/>
                                          </p:val>
                                        </p:tav>
                                      </p:tavLst>
                                    </p:anim>
                                    <p:anim calcmode="lin" valueType="num">
                                      <p:cBhvr>
                                        <p:cTn id="96" dur="500" fill="hold"/>
                                        <p:tgtEl>
                                          <p:spTgt spid="34"/>
                                        </p:tgtEl>
                                        <p:attrNameLst>
                                          <p:attrName>ppt_h</p:attrName>
                                        </p:attrNameLst>
                                      </p:cBhvr>
                                      <p:tavLst>
                                        <p:tav tm="0">
                                          <p:val>
                                            <p:fltVal val="0"/>
                                          </p:val>
                                        </p:tav>
                                        <p:tav tm="100000">
                                          <p:val>
                                            <p:strVal val="#ppt_h"/>
                                          </p:val>
                                        </p:tav>
                                      </p:tavLst>
                                    </p:anim>
                                    <p:animEffect transition="in" filter="fade">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35"/>
                                        </p:tgtEl>
                                        <p:attrNameLst>
                                          <p:attrName>style.visibility</p:attrName>
                                        </p:attrNameLst>
                                      </p:cBhvr>
                                      <p:to>
                                        <p:strVal val="visible"/>
                                      </p:to>
                                    </p:set>
                                    <p:anim calcmode="lin" valueType="num">
                                      <p:cBhvr>
                                        <p:cTn id="102" dur="500" fill="hold"/>
                                        <p:tgtEl>
                                          <p:spTgt spid="35"/>
                                        </p:tgtEl>
                                        <p:attrNameLst>
                                          <p:attrName>ppt_w</p:attrName>
                                        </p:attrNameLst>
                                      </p:cBhvr>
                                      <p:tavLst>
                                        <p:tav tm="0">
                                          <p:val>
                                            <p:fltVal val="0"/>
                                          </p:val>
                                        </p:tav>
                                        <p:tav tm="100000">
                                          <p:val>
                                            <p:strVal val="#ppt_w"/>
                                          </p:val>
                                        </p:tav>
                                      </p:tavLst>
                                    </p:anim>
                                    <p:anim calcmode="lin" valueType="num">
                                      <p:cBhvr>
                                        <p:cTn id="103" dur="500" fill="hold"/>
                                        <p:tgtEl>
                                          <p:spTgt spid="35"/>
                                        </p:tgtEl>
                                        <p:attrNameLst>
                                          <p:attrName>ppt_h</p:attrName>
                                        </p:attrNameLst>
                                      </p:cBhvr>
                                      <p:tavLst>
                                        <p:tav tm="0">
                                          <p:val>
                                            <p:fltVal val="0"/>
                                          </p:val>
                                        </p:tav>
                                        <p:tav tm="100000">
                                          <p:val>
                                            <p:strVal val="#ppt_h"/>
                                          </p:val>
                                        </p:tav>
                                      </p:tavLst>
                                    </p:anim>
                                    <p:animEffect transition="in" filter="fade">
                                      <p:cBhvr>
                                        <p:cTn id="10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Graphic spid="10" grpId="0">
        <p:bldSub>
          <a:bldDgm bld="one"/>
        </p:bldSub>
      </p:bldGraphic>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BF38A140-21FE-BF49-688F-EB762EEE960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A439F97-841E-8B22-1C64-385F7C208482}"/>
              </a:ext>
            </a:extLst>
          </p:cNvPr>
          <p:cNvSpPr>
            <a:spLocks noGrp="1"/>
          </p:cNvSpPr>
          <p:nvPr>
            <p:ph type="title"/>
          </p:nvPr>
        </p:nvSpPr>
        <p:spPr>
          <a:xfrm>
            <a:off x="838200" y="2766218"/>
            <a:ext cx="10515600" cy="1325563"/>
          </a:xfrm>
        </p:spPr>
        <p:txBody>
          <a:bodyPr>
            <a:normAutofit fontScale="90000"/>
          </a:bodyPr>
          <a:lstStyle/>
          <a:p>
            <a:pPr algn="ctr"/>
            <a:r>
              <a:rPr lang="ja-JP" altLang="en-US" b="1" dirty="0"/>
              <a:t>人は食べることが好きです。</a:t>
            </a:r>
            <a:br>
              <a:rPr lang="en-US" altLang="ja-JP" b="1" dirty="0"/>
            </a:br>
            <a:r>
              <a:rPr lang="ja-JP" altLang="en-US" b="1" dirty="0"/>
              <a:t>私たちは食べることを</a:t>
            </a:r>
            <a:br>
              <a:rPr lang="en-US" altLang="ja-JP" b="1" dirty="0"/>
            </a:br>
            <a:r>
              <a:rPr lang="ja-JP" altLang="en-US" b="1" dirty="0"/>
              <a:t>喜ぶように創造されました。</a:t>
            </a:r>
            <a:br>
              <a:rPr lang="en-US" altLang="ja-JP" b="1" dirty="0"/>
            </a:br>
            <a:r>
              <a:rPr lang="ja-JP" altLang="en-US" b="1" dirty="0"/>
              <a:t>土か ら生じる豊富な食べ物は、</a:t>
            </a:r>
            <a:br>
              <a:rPr lang="en-US" altLang="ja-JP" b="1" dirty="0"/>
            </a:br>
            <a:r>
              <a:rPr lang="ja-JP" altLang="en-US" b="1" dirty="0"/>
              <a:t>神が私たちに食べることだけでなく、</a:t>
            </a:r>
            <a:br>
              <a:rPr lang="en-US" altLang="ja-JP" b="1" dirty="0"/>
            </a:br>
            <a:r>
              <a:rPr lang="ja-JP" altLang="en-US" b="1" dirty="0"/>
              <a:t>食べる物自体を喜ぶ ことを望んでおられる</a:t>
            </a:r>
            <a:br>
              <a:rPr lang="en-US" altLang="ja-JP" b="1" dirty="0"/>
            </a:br>
            <a:r>
              <a:rPr lang="ja-JP" altLang="en-US" b="1" dirty="0"/>
              <a:t>ことを明らかにしています。</a:t>
            </a:r>
            <a:br>
              <a:rPr lang="en-US" altLang="ja-JP" b="1" dirty="0"/>
            </a:br>
            <a:r>
              <a:rPr lang="ja-JP" altLang="en-US" b="1" dirty="0"/>
              <a:t>しかし、このすばらしい賜物であ る食べ物は、いかに悪用されうるでしょうか。</a:t>
            </a:r>
            <a:endParaRPr kumimoji="1" lang="ja-JP" altLang="en-US" b="1" dirty="0"/>
          </a:p>
        </p:txBody>
      </p:sp>
    </p:spTree>
    <p:extLst>
      <p:ext uri="{BB962C8B-B14F-4D97-AF65-F5344CB8AC3E}">
        <p14:creationId xmlns:p14="http://schemas.microsoft.com/office/powerpoint/2010/main" val="355988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2081</TotalTime>
  <Words>4130</Words>
  <Application>Microsoft Office PowerPoint</Application>
  <PresentationFormat>Panorámica</PresentationFormat>
  <Paragraphs>95</Paragraphs>
  <Slides>18</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18</vt:i4>
      </vt:variant>
    </vt:vector>
  </HeadingPairs>
  <TitlesOfParts>
    <vt:vector size="25" baseType="lpstr">
      <vt:lpstr>Aptos</vt:lpstr>
      <vt:lpstr>Comic Sans MS</vt:lpstr>
      <vt:lpstr>Constantia</vt:lpstr>
      <vt:lpstr>Arial</vt:lpstr>
      <vt:lpstr>Aptos Display</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あなたはどんな試練や困難を 自ら招いてきましたか。 あなたが神と協力すれば、 神 はあなたのために依然として 働き続けてくださると知ることで、 どんな慰めが得ら れるでしょうか。 </vt:lpstr>
      <vt:lpstr>Presentación de PowerPoint</vt:lpstr>
      <vt:lpstr>人は食べることが好きです。 私たちは食べることを 喜ぶように創造されました。 土か ら生じる豊富な食べ物は、 神が私たちに食べることだけでなく、 食べる物自体を喜ぶ ことを望んでおられる ことを明らかにしています。 しかし、このすばらしい賜物であ る食べ物は、いかに悪用されうるでしょうか。</vt:lpstr>
      <vt:lpstr>Presentación de PowerPoint</vt:lpstr>
      <vt:lpstr>今、あなたが神に信頼する 必要があることは何ですか。 どうすれば、神の御心に従 い、 神が定められた時に行動されるのを 待つことができるでしょうか。 なぜ、そうす ることが 必ずしも容易ではないのでしょうか。</vt:lpstr>
      <vt:lpstr>Presentación de PowerPoint</vt:lpstr>
      <vt:lpstr>アマレクには、真の神について学ぶ機会が いかにあったかについて、エレン·ホワ イトが書いたこと(金曜日の引用文)を もう一度読んでください。 彼らの態度とエト ロ（エテロ）の態度を 比較してください。 なぜ神は、彼らに対してだけでなく、 イスラ エルが接触した古代世界の多くの 部族に裁きを下されたのか、 その理由につい て、 どんな教訓を得ることができますか。 </vt:lpstr>
      <vt:lpstr>Presentación de PowerPoint</vt:lpstr>
      <vt:lpstr>モーセは、ヘブライ人（へブル人）でもないエトロ（エテロ）の言葉を無視することも できたは ずですが、そうしませんでした。 その姿勢から、 どんな教訓を学べるでしょうか。 </vt:lpstr>
      <vt:lpstr>Presentación de PowerPoint</vt:lpstr>
      <vt:lpstr>ヨハネ4:7～15、6:31～51を読んでください。私たちクリスチャンにとって、 ど んな真理がここで明らかにされていますか。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46</cp:revision>
  <dcterms:created xsi:type="dcterms:W3CDTF">2025-07-19T23:48:58Z</dcterms:created>
  <dcterms:modified xsi:type="dcterms:W3CDTF">2025-08-11T13:13:06Z</dcterms:modified>
</cp:coreProperties>
</file>