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18"/>
  </p:notesMasterIdLst>
  <p:sldIdLst>
    <p:sldId id="302" r:id="rId3"/>
    <p:sldId id="305" r:id="rId4"/>
    <p:sldId id="306" r:id="rId5"/>
    <p:sldId id="257" r:id="rId6"/>
    <p:sldId id="258" r:id="rId7"/>
    <p:sldId id="311" r:id="rId8"/>
    <p:sldId id="303" r:id="rId9"/>
    <p:sldId id="310" r:id="rId10"/>
    <p:sldId id="261" r:id="rId11"/>
    <p:sldId id="309" r:id="rId12"/>
    <p:sldId id="304" r:id="rId13"/>
    <p:sldId id="307" r:id="rId14"/>
    <p:sldId id="259" r:id="rId15"/>
    <p:sldId id="308" r:id="rId16"/>
    <p:sldId id="264" r:id="rId17"/>
  </p:sldIdLst>
  <p:sldSz cx="12192000" cy="6858000"/>
  <p:notesSz cx="6858000" cy="9144000"/>
  <p:embeddedFontLs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CCFFFF"/>
    <a:srgbClr val="99FFCC"/>
    <a:srgbClr val="CCFF99"/>
    <a:srgbClr val="FFFFCC"/>
    <a:srgbClr val="DE7F3B"/>
    <a:srgbClr val="ECFBA7"/>
    <a:srgbClr val="FFD03B"/>
    <a:srgbClr val="FFEEB7"/>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5E131D1-AA9B-471E-B58B-1F8D9F02397C}" type="doc">
      <dgm:prSet loTypeId="urn:microsoft.com/office/officeart/2005/8/layout/lProcess3" loCatId="process" qsTypeId="urn:microsoft.com/office/officeart/2005/8/quickstyle/3d2" qsCatId="3D" csTypeId="urn:microsoft.com/office/officeart/2005/8/colors/colorful1" csCatId="colorful" phldr="1"/>
      <dgm:spPr/>
      <dgm:t>
        <a:bodyPr/>
        <a:lstStyle/>
        <a:p>
          <a:endParaRPr lang="es-ES"/>
        </a:p>
      </dgm:t>
    </dgm:pt>
    <dgm:pt modelId="{5178EDEB-513A-410C-A551-DF5D02174E3E}">
      <dgm:prSet custT="1"/>
      <dgm:spPr/>
      <dgm:t>
        <a:bodyPr/>
        <a:lstStyle/>
        <a:p>
          <a:r>
            <a:rPr kumimoji="1" lang="ja-JP" altLang="en-US" sz="1800" b="1" dirty="0">
              <a:effectLst>
                <a:outerShdw blurRad="38100" dist="38100" dir="2700000" algn="tl">
                  <a:srgbClr val="000000">
                    <a:alpha val="43137"/>
                  </a:srgbClr>
                </a:outerShdw>
              </a:effectLst>
            </a:rPr>
            <a:t>調査手続きが発表され、調査自体は翌日から始められることになった。</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rPr>
            <a:t>ヨシュ</a:t>
          </a:r>
          <a:r>
            <a:rPr lang="en" sz="1800" b="1" dirty="0">
              <a:effectLst>
                <a:outerShdw blurRad="38100" dist="38100" dir="2700000" algn="tl">
                  <a:srgbClr val="000000">
                    <a:alpha val="43137"/>
                  </a:srgbClr>
                </a:outerShdw>
              </a:effectLst>
            </a:rPr>
            <a:t> 7:14-15)</a:t>
          </a:r>
          <a:endParaRPr lang="es-ES" sz="1800" dirty="0">
            <a:effectLst>
              <a:outerShdw blurRad="38100" dist="38100" dir="2700000" algn="tl">
                <a:srgbClr val="000000">
                  <a:alpha val="43137"/>
                </a:srgbClr>
              </a:outerShdw>
            </a:effectLst>
          </a:endParaRPr>
        </a:p>
      </dgm:t>
    </dgm:pt>
    <dgm:pt modelId="{9C716E69-005A-4AEA-AFD5-399DAE60B20C}" type="parTrans" cxnId="{615A760A-E7B0-45BD-9FCE-51EF8FB5930F}">
      <dgm:prSet/>
      <dgm:spPr/>
      <dgm:t>
        <a:bodyPr/>
        <a:lstStyle/>
        <a:p>
          <a:endParaRPr lang="es-ES" sz="1800"/>
        </a:p>
      </dgm:t>
    </dgm:pt>
    <dgm:pt modelId="{9809A399-6116-4680-8E9C-36277A12F81C}" type="sibTrans" cxnId="{615A760A-E7B0-45BD-9FCE-51EF8FB5930F}">
      <dgm:prSet/>
      <dgm:spPr/>
      <dgm:t>
        <a:bodyPr/>
        <a:lstStyle/>
        <a:p>
          <a:endParaRPr lang="es-ES" sz="1800"/>
        </a:p>
      </dgm:t>
    </dgm:pt>
    <dgm:pt modelId="{250D36B9-368D-4870-BD23-7E8C132DA383}">
      <dgm:prSet custT="1"/>
      <dgm:spPr/>
      <dgm:t>
        <a:bodyPr/>
        <a:lstStyle/>
        <a:p>
          <a:r>
            <a:rPr lang="ja-JP" altLang="en-US" sz="1800" b="1" dirty="0">
              <a:effectLst>
                <a:outerShdw blurRad="38100" dist="38100" dir="2700000" algn="tl">
                  <a:srgbClr val="000000">
                    <a:alpha val="43137"/>
                  </a:srgbClr>
                </a:outerShdw>
              </a:effectLst>
            </a:rPr>
            <a:t>ユダ族が指摘を受けた</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rPr>
            <a:t>ヨシュ</a:t>
          </a:r>
          <a:r>
            <a:rPr lang="en" sz="1800" b="1" dirty="0">
              <a:effectLst>
                <a:outerShdw blurRad="38100" dist="38100" dir="2700000" algn="tl">
                  <a:srgbClr val="000000">
                    <a:alpha val="43137"/>
                  </a:srgbClr>
                </a:outerShdw>
              </a:effectLst>
            </a:rPr>
            <a:t> 7:16)</a:t>
          </a:r>
          <a:endParaRPr lang="es-ES" sz="1800" dirty="0">
            <a:effectLst>
              <a:outerShdw blurRad="38100" dist="38100" dir="2700000" algn="tl">
                <a:srgbClr val="000000">
                  <a:alpha val="43137"/>
                </a:srgbClr>
              </a:outerShdw>
            </a:effectLst>
          </a:endParaRPr>
        </a:p>
      </dgm:t>
    </dgm:pt>
    <dgm:pt modelId="{8B90A6EE-E180-477F-AEC1-CB4E805D3E9F}" type="parTrans" cxnId="{78D32868-1B1D-4660-8279-98D339A26F98}">
      <dgm:prSet/>
      <dgm:spPr/>
      <dgm:t>
        <a:bodyPr/>
        <a:lstStyle/>
        <a:p>
          <a:endParaRPr lang="es-ES" sz="1800"/>
        </a:p>
      </dgm:t>
    </dgm:pt>
    <dgm:pt modelId="{3D66CE98-E535-4642-BDFE-CA723B4CA9FE}" type="sibTrans" cxnId="{78D32868-1B1D-4660-8279-98D339A26F98}">
      <dgm:prSet/>
      <dgm:spPr/>
      <dgm:t>
        <a:bodyPr/>
        <a:lstStyle/>
        <a:p>
          <a:endParaRPr lang="es-ES" sz="1800"/>
        </a:p>
      </dgm:t>
    </dgm:pt>
    <dgm:pt modelId="{C13C4BCE-1804-45AF-A1E7-E6EEE7611614}">
      <dgm:prSet custT="1"/>
      <dgm:spPr/>
      <dgm:t>
        <a:bodyPr/>
        <a:lstStyle/>
        <a:p>
          <a:r>
            <a:rPr lang="ja-JP" altLang="en-US" sz="1800" b="1" dirty="0">
              <a:effectLst>
                <a:outerShdw blurRad="38100" dist="38100" dir="2700000" algn="tl">
                  <a:srgbClr val="000000">
                    <a:alpha val="43137"/>
                  </a:srgbClr>
                </a:outerShdw>
              </a:effectLst>
            </a:rPr>
            <a:t>ゼラの氏族が指摘を受けた</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rPr>
            <a:t>ヨシュ</a:t>
          </a:r>
          <a:r>
            <a:rPr lang="en" sz="1800" b="1" dirty="0">
              <a:effectLst>
                <a:outerShdw blurRad="38100" dist="38100" dir="2700000" algn="tl">
                  <a:srgbClr val="000000">
                    <a:alpha val="43137"/>
                  </a:srgbClr>
                </a:outerShdw>
              </a:effectLst>
            </a:rPr>
            <a:t> 7:17a)</a:t>
          </a:r>
          <a:endParaRPr lang="es-ES" sz="1800" dirty="0">
            <a:effectLst>
              <a:outerShdw blurRad="38100" dist="38100" dir="2700000" algn="tl">
                <a:srgbClr val="000000">
                  <a:alpha val="43137"/>
                </a:srgbClr>
              </a:outerShdw>
            </a:effectLst>
          </a:endParaRPr>
        </a:p>
      </dgm:t>
    </dgm:pt>
    <dgm:pt modelId="{C31662B6-DBE9-489E-961B-7CE77CE20FB6}" type="parTrans" cxnId="{3732ABE0-284B-4FEB-9D60-9E9DCC81BC8B}">
      <dgm:prSet/>
      <dgm:spPr/>
      <dgm:t>
        <a:bodyPr/>
        <a:lstStyle/>
        <a:p>
          <a:endParaRPr lang="es-ES" sz="1800"/>
        </a:p>
      </dgm:t>
    </dgm:pt>
    <dgm:pt modelId="{FB7ED32D-F73B-4418-8F9E-FF5A8D0754A0}" type="sibTrans" cxnId="{3732ABE0-284B-4FEB-9D60-9E9DCC81BC8B}">
      <dgm:prSet/>
      <dgm:spPr/>
      <dgm:t>
        <a:bodyPr/>
        <a:lstStyle/>
        <a:p>
          <a:endParaRPr lang="es-ES" sz="1800"/>
        </a:p>
      </dgm:t>
    </dgm:pt>
    <dgm:pt modelId="{6C4B7AE1-B9EE-4D8E-90EC-B583A1CC13CE}">
      <dgm:prSet custT="1"/>
      <dgm:spPr/>
      <dgm:t>
        <a:bodyPr/>
        <a:lstStyle/>
        <a:p>
          <a:r>
            <a:rPr lang="ja-JP" altLang="en-US" sz="1800" b="1" dirty="0">
              <a:effectLst>
                <a:outerShdw blurRad="38100" dist="38100" dir="2700000" algn="tl">
                  <a:srgbClr val="000000">
                    <a:alpha val="43137"/>
                  </a:srgbClr>
                </a:outerShdw>
              </a:effectLst>
            </a:rPr>
            <a:t>ザブディ家が指摘を受けた</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rPr>
            <a:t>ヨシュ</a:t>
          </a:r>
          <a:r>
            <a:rPr lang="en" sz="1800" b="1" dirty="0">
              <a:effectLst>
                <a:outerShdw blurRad="38100" dist="38100" dir="2700000" algn="tl">
                  <a:srgbClr val="000000">
                    <a:alpha val="43137"/>
                  </a:srgbClr>
                </a:outerShdw>
              </a:effectLst>
            </a:rPr>
            <a:t>7:17b)</a:t>
          </a:r>
          <a:endParaRPr lang="es-ES" sz="1800" dirty="0">
            <a:effectLst>
              <a:outerShdw blurRad="38100" dist="38100" dir="2700000" algn="tl">
                <a:srgbClr val="000000">
                  <a:alpha val="43137"/>
                </a:srgbClr>
              </a:outerShdw>
            </a:effectLst>
          </a:endParaRPr>
        </a:p>
      </dgm:t>
    </dgm:pt>
    <dgm:pt modelId="{4EB2B779-B8B1-4059-85A2-2979861E1D77}" type="parTrans" cxnId="{5F26E6D5-7FC1-4CD0-AC0C-B13513323DFC}">
      <dgm:prSet/>
      <dgm:spPr/>
      <dgm:t>
        <a:bodyPr/>
        <a:lstStyle/>
        <a:p>
          <a:endParaRPr lang="es-ES" sz="1800"/>
        </a:p>
      </dgm:t>
    </dgm:pt>
    <dgm:pt modelId="{2A0E6B45-DA61-4D26-9858-B67EE8C66302}" type="sibTrans" cxnId="{5F26E6D5-7FC1-4CD0-AC0C-B13513323DFC}">
      <dgm:prSet/>
      <dgm:spPr/>
      <dgm:t>
        <a:bodyPr/>
        <a:lstStyle/>
        <a:p>
          <a:endParaRPr lang="es-ES" sz="1800"/>
        </a:p>
      </dgm:t>
    </dgm:pt>
    <dgm:pt modelId="{C8D2B591-ED43-42EC-9120-A6D84C543207}">
      <dgm:prSet custT="1"/>
      <dgm:spPr/>
      <dgm:t>
        <a:bodyPr/>
        <a:lstStyle/>
        <a:p>
          <a:r>
            <a:rPr lang="ja-JP" altLang="en-US" sz="1800" b="1" dirty="0">
              <a:effectLst>
                <a:outerShdw blurRad="38100" dist="38100" dir="2700000" algn="tl">
                  <a:srgbClr val="000000">
                    <a:alpha val="43137"/>
                  </a:srgbClr>
                </a:outerShdw>
              </a:effectLst>
            </a:rPr>
            <a:t>カルミの子アカンが指摘を受けた</a:t>
          </a:r>
          <a:r>
            <a:rPr lang="en" sz="1800" b="1" dirty="0">
              <a:effectLst>
                <a:outerShdw blurRad="38100" dist="38100" dir="2700000" algn="tl">
                  <a:srgbClr val="000000">
                    <a:alpha val="43137"/>
                  </a:srgbClr>
                </a:outerShdw>
              </a:effectLst>
            </a:rPr>
            <a:t>(</a:t>
          </a:r>
          <a:r>
            <a:rPr lang="ja-JP" altLang="en-US" sz="1800" b="1" dirty="0">
              <a:effectLst>
                <a:outerShdw blurRad="38100" dist="38100" dir="2700000" algn="tl">
                  <a:srgbClr val="000000">
                    <a:alpha val="43137"/>
                  </a:srgbClr>
                </a:outerShdw>
              </a:effectLst>
            </a:rPr>
            <a:t>ヨシュ</a:t>
          </a:r>
          <a:r>
            <a:rPr lang="en" sz="1800" b="1" dirty="0">
              <a:effectLst>
                <a:outerShdw blurRad="38100" dist="38100" dir="2700000" algn="tl">
                  <a:srgbClr val="000000">
                    <a:alpha val="43137"/>
                  </a:srgbClr>
                </a:outerShdw>
              </a:effectLst>
            </a:rPr>
            <a:t>7:18)</a:t>
          </a:r>
          <a:endParaRPr lang="es-ES" sz="1800" dirty="0">
            <a:effectLst>
              <a:outerShdw blurRad="38100" dist="38100" dir="2700000" algn="tl">
                <a:srgbClr val="000000">
                  <a:alpha val="43137"/>
                </a:srgbClr>
              </a:outerShdw>
            </a:effectLst>
          </a:endParaRPr>
        </a:p>
      </dgm:t>
    </dgm:pt>
    <dgm:pt modelId="{C4F7BCA6-AF27-4A55-B07B-72B96A9425CA}" type="parTrans" cxnId="{EB27DD95-B424-4294-B69A-9CC8FA5D149D}">
      <dgm:prSet/>
      <dgm:spPr/>
      <dgm:t>
        <a:bodyPr/>
        <a:lstStyle/>
        <a:p>
          <a:endParaRPr lang="es-ES" sz="1800"/>
        </a:p>
      </dgm:t>
    </dgm:pt>
    <dgm:pt modelId="{5C2B7D85-6BCE-43C0-B9E3-454AF15ADF08}" type="sibTrans" cxnId="{EB27DD95-B424-4294-B69A-9CC8FA5D149D}">
      <dgm:prSet/>
      <dgm:spPr/>
      <dgm:t>
        <a:bodyPr/>
        <a:lstStyle/>
        <a:p>
          <a:endParaRPr lang="es-ES" sz="1800"/>
        </a:p>
      </dgm:t>
    </dgm:pt>
    <dgm:pt modelId="{6B6750BD-6BA2-419B-BE6E-AF16A70FCE71}">
      <dgm:prSet custT="1"/>
      <dgm:spPr>
        <a:solidFill>
          <a:schemeClr val="accent2">
            <a:lumMod val="40000"/>
            <a:lumOff val="60000"/>
            <a:alpha val="90000"/>
          </a:schemeClr>
        </a:solidFill>
      </dgm:spPr>
      <dgm:t>
        <a:bodyPr/>
        <a:lstStyle/>
        <a:p>
          <a:endParaRPr lang="es-ES" sz="1800" dirty="0"/>
        </a:p>
      </dgm:t>
    </dgm:pt>
    <dgm:pt modelId="{C4BB7759-8E66-469A-B0D2-6FEF61521B23}" type="parTrans" cxnId="{6A390999-8912-4AAA-9F46-E5606609CCA9}">
      <dgm:prSet/>
      <dgm:spPr/>
      <dgm:t>
        <a:bodyPr/>
        <a:lstStyle/>
        <a:p>
          <a:endParaRPr lang="es-ES" sz="1800"/>
        </a:p>
      </dgm:t>
    </dgm:pt>
    <dgm:pt modelId="{BB3BE174-E46F-4BEA-AF18-A5BD74DEE2A2}" type="sibTrans" cxnId="{6A390999-8912-4AAA-9F46-E5606609CCA9}">
      <dgm:prSet/>
      <dgm:spPr/>
      <dgm:t>
        <a:bodyPr/>
        <a:lstStyle/>
        <a:p>
          <a:endParaRPr lang="es-ES" sz="1800"/>
        </a:p>
      </dgm:t>
    </dgm:pt>
    <dgm:pt modelId="{B32E5CB3-591A-4158-B9C7-B874AF2F1514}">
      <dgm:prSet custT="1"/>
      <dgm:spPr>
        <a:solidFill>
          <a:schemeClr val="accent3">
            <a:lumMod val="20000"/>
            <a:lumOff val="80000"/>
            <a:alpha val="90000"/>
          </a:schemeClr>
        </a:solidFill>
      </dgm:spPr>
      <dgm:t>
        <a:bodyPr/>
        <a:lstStyle/>
        <a:p>
          <a:endParaRPr lang="es-ES" sz="1800" dirty="0"/>
        </a:p>
      </dgm:t>
    </dgm:pt>
    <dgm:pt modelId="{1CBD9BD2-F49D-4C07-80B6-D95A0B5933F9}" type="parTrans" cxnId="{1F4416EE-12EC-44C7-8A8B-97581E34603B}">
      <dgm:prSet/>
      <dgm:spPr/>
      <dgm:t>
        <a:bodyPr/>
        <a:lstStyle/>
        <a:p>
          <a:endParaRPr lang="es-ES" sz="1800"/>
        </a:p>
      </dgm:t>
    </dgm:pt>
    <dgm:pt modelId="{3D93192B-C185-4617-85C7-492F58243482}" type="sibTrans" cxnId="{1F4416EE-12EC-44C7-8A8B-97581E34603B}">
      <dgm:prSet/>
      <dgm:spPr/>
      <dgm:t>
        <a:bodyPr/>
        <a:lstStyle/>
        <a:p>
          <a:endParaRPr lang="es-ES" sz="1800"/>
        </a:p>
      </dgm:t>
    </dgm:pt>
    <dgm:pt modelId="{D3EF0E64-648C-442D-8DB5-BBD8511A4959}">
      <dgm:prSet custT="1"/>
      <dgm:spPr>
        <a:solidFill>
          <a:schemeClr val="accent4">
            <a:lumMod val="40000"/>
            <a:lumOff val="60000"/>
            <a:alpha val="90000"/>
          </a:schemeClr>
        </a:solidFill>
      </dgm:spPr>
      <dgm:t>
        <a:bodyPr/>
        <a:lstStyle/>
        <a:p>
          <a:endParaRPr lang="es-ES" sz="1800" dirty="0"/>
        </a:p>
      </dgm:t>
    </dgm:pt>
    <dgm:pt modelId="{DECEFC6F-1FE9-4B68-8324-B1EC89B875B7}" type="parTrans" cxnId="{D592C6BA-25E1-4A82-B075-29866F79A263}">
      <dgm:prSet/>
      <dgm:spPr/>
      <dgm:t>
        <a:bodyPr/>
        <a:lstStyle/>
        <a:p>
          <a:endParaRPr lang="es-ES" sz="1800"/>
        </a:p>
      </dgm:t>
    </dgm:pt>
    <dgm:pt modelId="{63ABE963-1DD9-4A03-899B-4E22E124FE79}" type="sibTrans" cxnId="{D592C6BA-25E1-4A82-B075-29866F79A263}">
      <dgm:prSet/>
      <dgm:spPr/>
      <dgm:t>
        <a:bodyPr/>
        <a:lstStyle/>
        <a:p>
          <a:endParaRPr lang="es-ES" sz="1800"/>
        </a:p>
      </dgm:t>
    </dgm:pt>
    <dgm:pt modelId="{AD43D9B5-BC2E-40E4-A65B-3A31D5FC9A58}">
      <dgm:prSet custT="1"/>
      <dgm:spPr>
        <a:solidFill>
          <a:schemeClr val="accent5">
            <a:lumMod val="20000"/>
            <a:lumOff val="80000"/>
            <a:alpha val="90000"/>
          </a:schemeClr>
        </a:solidFill>
      </dgm:spPr>
      <dgm:t>
        <a:bodyPr/>
        <a:lstStyle/>
        <a:p>
          <a:endParaRPr lang="es-ES" sz="1800" dirty="0"/>
        </a:p>
      </dgm:t>
    </dgm:pt>
    <dgm:pt modelId="{DB9CBA0B-3096-4D9F-9D55-92AF62348A64}" type="parTrans" cxnId="{A5EBA7AD-B7B9-4A04-B6CE-3165A91F88D9}">
      <dgm:prSet/>
      <dgm:spPr/>
      <dgm:t>
        <a:bodyPr/>
        <a:lstStyle/>
        <a:p>
          <a:endParaRPr lang="es-ES" sz="1800"/>
        </a:p>
      </dgm:t>
    </dgm:pt>
    <dgm:pt modelId="{8213CD4A-66AB-4595-8134-62475ABFAC0C}" type="sibTrans" cxnId="{A5EBA7AD-B7B9-4A04-B6CE-3165A91F88D9}">
      <dgm:prSet/>
      <dgm:spPr/>
      <dgm:t>
        <a:bodyPr/>
        <a:lstStyle/>
        <a:p>
          <a:endParaRPr lang="es-ES" sz="1800"/>
        </a:p>
      </dgm:t>
    </dgm:pt>
    <dgm:pt modelId="{896AE558-F568-41F8-9662-90197E51D2B1}">
      <dgm:prSet custT="1"/>
      <dgm:spPr>
        <a:solidFill>
          <a:schemeClr val="accent6">
            <a:lumMod val="40000"/>
            <a:lumOff val="60000"/>
            <a:alpha val="90000"/>
          </a:schemeClr>
        </a:solidFill>
      </dgm:spPr>
      <dgm:t>
        <a:bodyPr/>
        <a:lstStyle/>
        <a:p>
          <a:r>
            <a:rPr lang="ja-JP" altLang="en-US" sz="1400" b="1" dirty="0"/>
            <a:t>アカンは黙っていた</a:t>
          </a:r>
          <a:endParaRPr lang="es-ES" sz="1400" dirty="0"/>
        </a:p>
      </dgm:t>
    </dgm:pt>
    <dgm:pt modelId="{D110DDB0-2DD1-4EA8-A682-F99C877625CD}" type="parTrans" cxnId="{03480068-DE47-47EE-AD67-1EDE903D6AE0}">
      <dgm:prSet/>
      <dgm:spPr/>
      <dgm:t>
        <a:bodyPr/>
        <a:lstStyle/>
        <a:p>
          <a:endParaRPr lang="es-ES" sz="1800"/>
        </a:p>
      </dgm:t>
    </dgm:pt>
    <dgm:pt modelId="{D363D8D8-0001-4FAF-926F-430928BDBEC4}" type="sibTrans" cxnId="{03480068-DE47-47EE-AD67-1EDE903D6AE0}">
      <dgm:prSet/>
      <dgm:spPr/>
      <dgm:t>
        <a:bodyPr/>
        <a:lstStyle/>
        <a:p>
          <a:endParaRPr lang="es-ES" sz="1800"/>
        </a:p>
      </dgm:t>
    </dgm:pt>
    <dgm:pt modelId="{685D1B4C-1410-4F27-9DAF-794C45036691}">
      <dgm:prSet custT="1"/>
      <dgm:spPr>
        <a:solidFill>
          <a:schemeClr val="accent6">
            <a:lumMod val="40000"/>
            <a:lumOff val="60000"/>
            <a:alpha val="90000"/>
          </a:schemeClr>
        </a:solidFill>
      </dgm:spPr>
      <dgm:t>
        <a:bodyPr/>
        <a:lstStyle/>
        <a:p>
          <a:endParaRPr lang="es-ES" sz="1800" dirty="0"/>
        </a:p>
      </dgm:t>
    </dgm:pt>
    <dgm:pt modelId="{B3FE1E78-1C91-4085-BF61-7F0B4EBA01DE}" type="parTrans" cxnId="{3372C59B-61CE-45C9-AC96-C85EF4D1510D}">
      <dgm:prSet/>
      <dgm:spPr/>
      <dgm:t>
        <a:bodyPr/>
        <a:lstStyle/>
        <a:p>
          <a:endParaRPr lang="es-ES" sz="1800"/>
        </a:p>
      </dgm:t>
    </dgm:pt>
    <dgm:pt modelId="{4EC6503F-68AA-4B31-9F03-6756C23C41D0}" type="sibTrans" cxnId="{3372C59B-61CE-45C9-AC96-C85EF4D1510D}">
      <dgm:prSet/>
      <dgm:spPr/>
      <dgm:t>
        <a:bodyPr/>
        <a:lstStyle/>
        <a:p>
          <a:endParaRPr lang="es-ES" sz="1800"/>
        </a:p>
      </dgm:t>
    </dgm:pt>
    <dgm:pt modelId="{1985FEBF-49F7-4638-B348-8B0E4A18E5A7}">
      <dgm:prSet custT="1"/>
      <dgm:spPr>
        <a:solidFill>
          <a:schemeClr val="accent5">
            <a:lumMod val="20000"/>
            <a:lumOff val="80000"/>
            <a:alpha val="90000"/>
          </a:schemeClr>
        </a:solidFill>
      </dgm:spPr>
      <dgm:t>
        <a:bodyPr/>
        <a:lstStyle/>
        <a:p>
          <a:r>
            <a:rPr lang="ja-JP" altLang="en-US" sz="1400" b="1" dirty="0"/>
            <a:t>アカンは黙っていた</a:t>
          </a:r>
          <a:endParaRPr lang="es-ES" sz="1400" dirty="0"/>
        </a:p>
      </dgm:t>
    </dgm:pt>
    <dgm:pt modelId="{4E053657-B98E-4748-AD60-22EE0344F39B}" type="parTrans" cxnId="{9E20EB2A-5223-4C5B-8B44-C86D9B84E017}">
      <dgm:prSet/>
      <dgm:spPr/>
      <dgm:t>
        <a:bodyPr/>
        <a:lstStyle/>
        <a:p>
          <a:endParaRPr lang="es-ES" sz="1800"/>
        </a:p>
      </dgm:t>
    </dgm:pt>
    <dgm:pt modelId="{F925905A-75B6-4DA8-9F40-6C33BB9F8370}" type="sibTrans" cxnId="{9E20EB2A-5223-4C5B-8B44-C86D9B84E017}">
      <dgm:prSet/>
      <dgm:spPr/>
      <dgm:t>
        <a:bodyPr/>
        <a:lstStyle/>
        <a:p>
          <a:endParaRPr lang="es-ES" sz="1800"/>
        </a:p>
      </dgm:t>
    </dgm:pt>
    <dgm:pt modelId="{0DBEFA9B-E957-42A2-B238-9AE724D78EDC}">
      <dgm:prSet custT="1"/>
      <dgm:spPr>
        <a:solidFill>
          <a:schemeClr val="accent4">
            <a:lumMod val="40000"/>
            <a:lumOff val="60000"/>
            <a:alpha val="90000"/>
          </a:schemeClr>
        </a:solidFill>
      </dgm:spPr>
      <dgm:t>
        <a:bodyPr/>
        <a:lstStyle/>
        <a:p>
          <a:r>
            <a:rPr lang="ja-JP" altLang="en-US" sz="1400" b="1" dirty="0"/>
            <a:t>アカンは黙っていた</a:t>
          </a:r>
          <a:endParaRPr lang="es-ES" sz="1400" dirty="0"/>
        </a:p>
      </dgm:t>
    </dgm:pt>
    <dgm:pt modelId="{D4AC5B8D-FF47-44A9-8694-2521BB9035BE}" type="parTrans" cxnId="{6DAA300B-0EE9-4165-9D90-681A583DB0BB}">
      <dgm:prSet/>
      <dgm:spPr/>
      <dgm:t>
        <a:bodyPr/>
        <a:lstStyle/>
        <a:p>
          <a:endParaRPr lang="es-ES" sz="1800"/>
        </a:p>
      </dgm:t>
    </dgm:pt>
    <dgm:pt modelId="{DAAF82CA-4FFE-4B17-A041-8177D0876CA3}" type="sibTrans" cxnId="{6DAA300B-0EE9-4165-9D90-681A583DB0BB}">
      <dgm:prSet/>
      <dgm:spPr/>
      <dgm:t>
        <a:bodyPr/>
        <a:lstStyle/>
        <a:p>
          <a:endParaRPr lang="es-ES" sz="1800"/>
        </a:p>
      </dgm:t>
    </dgm:pt>
    <dgm:pt modelId="{53F36DBD-EFD3-4AB3-8E8B-5A12FC1F9A63}">
      <dgm:prSet custT="1"/>
      <dgm:spPr>
        <a:solidFill>
          <a:schemeClr val="accent3">
            <a:lumMod val="20000"/>
            <a:lumOff val="80000"/>
            <a:alpha val="90000"/>
          </a:schemeClr>
        </a:solidFill>
      </dgm:spPr>
      <dgm:t>
        <a:bodyPr/>
        <a:lstStyle/>
        <a:p>
          <a:r>
            <a:rPr lang="ja-JP" altLang="en-US" sz="1400" b="1" dirty="0"/>
            <a:t>アカンは黙っていた</a:t>
          </a:r>
          <a:endParaRPr lang="es-ES" sz="1400" dirty="0"/>
        </a:p>
      </dgm:t>
    </dgm:pt>
    <dgm:pt modelId="{DE83AE8C-38FD-43B3-BF5B-A86BC169DDD4}" type="parTrans" cxnId="{E14B18C8-355D-4947-83C8-A13B31DD0422}">
      <dgm:prSet/>
      <dgm:spPr/>
      <dgm:t>
        <a:bodyPr/>
        <a:lstStyle/>
        <a:p>
          <a:endParaRPr lang="es-ES" sz="1800"/>
        </a:p>
      </dgm:t>
    </dgm:pt>
    <dgm:pt modelId="{DB3D668A-3A33-4EFF-8313-3155B880390B}" type="sibTrans" cxnId="{E14B18C8-355D-4947-83C8-A13B31DD0422}">
      <dgm:prSet/>
      <dgm:spPr/>
      <dgm:t>
        <a:bodyPr/>
        <a:lstStyle/>
        <a:p>
          <a:endParaRPr lang="es-ES" sz="1800"/>
        </a:p>
      </dgm:t>
    </dgm:pt>
    <dgm:pt modelId="{DF4EA995-DF11-40F7-B759-D17EA6F77ED8}">
      <dgm:prSet custT="1"/>
      <dgm:spPr>
        <a:solidFill>
          <a:schemeClr val="accent2">
            <a:lumMod val="40000"/>
            <a:lumOff val="60000"/>
            <a:alpha val="90000"/>
          </a:schemeClr>
        </a:solidFill>
      </dgm:spPr>
      <dgm:t>
        <a:bodyPr/>
        <a:lstStyle/>
        <a:p>
          <a:pPr algn="dist"/>
          <a:r>
            <a:rPr lang="ja-JP" altLang="en-US" sz="1400" b="1" dirty="0"/>
            <a:t>アカンは黙っていた</a:t>
          </a:r>
          <a:endParaRPr lang="es-ES" sz="1400" dirty="0"/>
        </a:p>
      </dgm:t>
    </dgm:pt>
    <dgm:pt modelId="{08F84871-EDC6-49B1-BAF2-EFC6EE5E55C1}" type="parTrans" cxnId="{3A3C9697-D8A0-4947-BF77-BD7E0F7464D5}">
      <dgm:prSet/>
      <dgm:spPr/>
      <dgm:t>
        <a:bodyPr/>
        <a:lstStyle/>
        <a:p>
          <a:endParaRPr lang="es-ES" sz="1800"/>
        </a:p>
      </dgm:t>
    </dgm:pt>
    <dgm:pt modelId="{65789160-9DCB-4B4D-8AC1-BF57554F077B}" type="sibTrans" cxnId="{3A3C9697-D8A0-4947-BF77-BD7E0F7464D5}">
      <dgm:prSet/>
      <dgm:spPr/>
      <dgm:t>
        <a:bodyPr/>
        <a:lstStyle/>
        <a:p>
          <a:endParaRPr lang="es-ES" sz="1800"/>
        </a:p>
      </dgm:t>
    </dgm:pt>
    <dgm:pt modelId="{B1B324B3-6B34-40B8-AB84-3108FCE42B28}" type="pres">
      <dgm:prSet presAssocID="{95E131D1-AA9B-471E-B58B-1F8D9F02397C}" presName="Name0" presStyleCnt="0">
        <dgm:presLayoutVars>
          <dgm:chPref val="3"/>
          <dgm:dir/>
          <dgm:animLvl val="lvl"/>
          <dgm:resizeHandles/>
        </dgm:presLayoutVars>
      </dgm:prSet>
      <dgm:spPr/>
    </dgm:pt>
    <dgm:pt modelId="{9268B722-9680-4B3F-A043-11165540BF5D}" type="pres">
      <dgm:prSet presAssocID="{5178EDEB-513A-410C-A551-DF5D02174E3E}" presName="horFlow" presStyleCnt="0"/>
      <dgm:spPr/>
    </dgm:pt>
    <dgm:pt modelId="{9308B733-DDE9-463D-B881-2ED72E2CCDA2}" type="pres">
      <dgm:prSet presAssocID="{5178EDEB-513A-410C-A551-DF5D02174E3E}" presName="bigChev" presStyleLbl="node1" presStyleIdx="0" presStyleCnt="5" custScaleX="1341409" custLinFactX="-70124" custLinFactNeighborX="-100000"/>
      <dgm:spPr/>
    </dgm:pt>
    <dgm:pt modelId="{3FC79335-9CEC-42B9-8C92-EE25BA252321}" type="pres">
      <dgm:prSet presAssocID="{C4BB7759-8E66-469A-B0D2-6FEF61521B23}" presName="parTrans" presStyleCnt="0"/>
      <dgm:spPr/>
    </dgm:pt>
    <dgm:pt modelId="{19F734BA-5F3B-459D-8DBE-57F6531A6D24}" type="pres">
      <dgm:prSet presAssocID="{6B6750BD-6BA2-419B-BE6E-AF16A70FCE71}" presName="node" presStyleLbl="alignAccFollowNode1" presStyleIdx="0" presStyleCnt="10" custScaleX="52325" custLinFactNeighborX="-57687">
        <dgm:presLayoutVars>
          <dgm:bulletEnabled val="1"/>
        </dgm:presLayoutVars>
      </dgm:prSet>
      <dgm:spPr/>
    </dgm:pt>
    <dgm:pt modelId="{023C21F3-92F2-4CF7-B529-9FB8A25B0675}" type="pres">
      <dgm:prSet presAssocID="{BB3BE174-E46F-4BEA-AF18-A5BD74DEE2A2}" presName="sibTrans" presStyleCnt="0"/>
      <dgm:spPr/>
    </dgm:pt>
    <dgm:pt modelId="{38FC698C-3944-4519-B767-FB982AE32008}" type="pres">
      <dgm:prSet presAssocID="{DF4EA995-DF11-40F7-B759-D17EA6F77ED8}" presName="node" presStyleLbl="alignAccFollowNode1" presStyleIdx="1" presStyleCnt="10" custScaleX="360710" custLinFactNeighborX="59849">
        <dgm:presLayoutVars>
          <dgm:bulletEnabled val="1"/>
        </dgm:presLayoutVars>
      </dgm:prSet>
      <dgm:spPr/>
    </dgm:pt>
    <dgm:pt modelId="{E13609DB-0B2D-4DE0-A010-36EEC7AE3920}" type="pres">
      <dgm:prSet presAssocID="{5178EDEB-513A-410C-A551-DF5D02174E3E}" presName="vSp" presStyleCnt="0"/>
      <dgm:spPr/>
    </dgm:pt>
    <dgm:pt modelId="{18F8680C-67FF-4628-B71F-8ACF896B4346}" type="pres">
      <dgm:prSet presAssocID="{250D36B9-368D-4870-BD23-7E8C132DA383}" presName="horFlow" presStyleCnt="0"/>
      <dgm:spPr/>
    </dgm:pt>
    <dgm:pt modelId="{2DC59288-CCE7-479C-AEF5-2C7D90B217E1}" type="pres">
      <dgm:prSet presAssocID="{250D36B9-368D-4870-BD23-7E8C132DA383}" presName="bigChev" presStyleLbl="node1" presStyleIdx="1" presStyleCnt="5" custScaleX="786374" custLinFactX="468608" custLinFactNeighborX="500000"/>
      <dgm:spPr/>
    </dgm:pt>
    <dgm:pt modelId="{176B485E-D720-46C0-92C6-855210D9FE6F}" type="pres">
      <dgm:prSet presAssocID="{1CBD9BD2-F49D-4C07-80B6-D95A0B5933F9}" presName="parTrans" presStyleCnt="0"/>
      <dgm:spPr/>
    </dgm:pt>
    <dgm:pt modelId="{4125DFF6-83D5-4277-A491-D308568C91A2}" type="pres">
      <dgm:prSet presAssocID="{B32E5CB3-591A-4158-B9C7-B874AF2F1514}" presName="node" presStyleLbl="alignAccFollowNode1" presStyleIdx="2" presStyleCnt="10" custScaleX="52325" custLinFactX="578264" custLinFactNeighborX="600000">
        <dgm:presLayoutVars>
          <dgm:bulletEnabled val="1"/>
        </dgm:presLayoutVars>
      </dgm:prSet>
      <dgm:spPr/>
    </dgm:pt>
    <dgm:pt modelId="{E166F5F4-ECD8-4C0E-83E7-C26A5B4F5250}" type="pres">
      <dgm:prSet presAssocID="{3D93192B-C185-4617-85C7-492F58243482}" presName="sibTrans" presStyleCnt="0"/>
      <dgm:spPr/>
    </dgm:pt>
    <dgm:pt modelId="{A539587E-FC17-4E5E-A50B-408C41076433}" type="pres">
      <dgm:prSet presAssocID="{53F36DBD-EFD3-4AB3-8E8B-5A12FC1F9A63}" presName="node" presStyleLbl="alignAccFollowNode1" presStyleIdx="3" presStyleCnt="10" custScaleX="356358" custLinFactX="594383" custLinFactNeighborX="600000">
        <dgm:presLayoutVars>
          <dgm:bulletEnabled val="1"/>
        </dgm:presLayoutVars>
      </dgm:prSet>
      <dgm:spPr/>
    </dgm:pt>
    <dgm:pt modelId="{9368991D-7D12-468A-9052-4228EEBB88F0}" type="pres">
      <dgm:prSet presAssocID="{250D36B9-368D-4870-BD23-7E8C132DA383}" presName="vSp" presStyleCnt="0"/>
      <dgm:spPr/>
    </dgm:pt>
    <dgm:pt modelId="{547373F2-AA34-4EDF-B97D-6F6CBA78A2C2}" type="pres">
      <dgm:prSet presAssocID="{C13C4BCE-1804-45AF-A1E7-E6EEE7611614}" presName="horFlow" presStyleCnt="0"/>
      <dgm:spPr/>
    </dgm:pt>
    <dgm:pt modelId="{4A66EC69-65EE-4ECD-AA81-1FAEECF1D4F5}" type="pres">
      <dgm:prSet presAssocID="{C13C4BCE-1804-45AF-A1E7-E6EEE7611614}" presName="bigChev" presStyleLbl="node1" presStyleIdx="2" presStyleCnt="5" custScaleX="786374" custLinFactX="468608" custLinFactNeighborX="500000"/>
      <dgm:spPr/>
    </dgm:pt>
    <dgm:pt modelId="{4E1FA171-57C1-4D65-AEF9-03A4290F02FF}" type="pres">
      <dgm:prSet presAssocID="{DECEFC6F-1FE9-4B68-8324-B1EC89B875B7}" presName="parTrans" presStyleCnt="0"/>
      <dgm:spPr/>
    </dgm:pt>
    <dgm:pt modelId="{8B0524A4-A0AE-462B-BF0C-4EC968739FD0}" type="pres">
      <dgm:prSet presAssocID="{D3EF0E64-648C-442D-8DB5-BBD8511A4959}" presName="node" presStyleLbl="alignAccFollowNode1" presStyleIdx="4" presStyleCnt="10" custScaleX="52325" custLinFactX="576647" custLinFactNeighborX="600000" custLinFactNeighborY="-7149">
        <dgm:presLayoutVars>
          <dgm:bulletEnabled val="1"/>
        </dgm:presLayoutVars>
      </dgm:prSet>
      <dgm:spPr/>
    </dgm:pt>
    <dgm:pt modelId="{7EB767AE-4CB4-48DB-9976-313426695DD8}" type="pres">
      <dgm:prSet presAssocID="{63ABE963-1DD9-4A03-899B-4E22E124FE79}" presName="sibTrans" presStyleCnt="0"/>
      <dgm:spPr/>
    </dgm:pt>
    <dgm:pt modelId="{851D1B37-6643-4D62-9601-E0058D220A5F}" type="pres">
      <dgm:prSet presAssocID="{0DBEFA9B-E957-42A2-B238-9AE724D78EDC}" presName="node" presStyleLbl="alignAccFollowNode1" presStyleIdx="5" presStyleCnt="10" custScaleX="346753" custLinFactX="594383" custLinFactNeighborX="600000">
        <dgm:presLayoutVars>
          <dgm:bulletEnabled val="1"/>
        </dgm:presLayoutVars>
      </dgm:prSet>
      <dgm:spPr/>
    </dgm:pt>
    <dgm:pt modelId="{6C5B238C-06B1-448F-9D7C-C04DD7C6F125}" type="pres">
      <dgm:prSet presAssocID="{C13C4BCE-1804-45AF-A1E7-E6EEE7611614}" presName="vSp" presStyleCnt="0"/>
      <dgm:spPr/>
    </dgm:pt>
    <dgm:pt modelId="{ACAFF689-14D1-4DFB-ACD9-DC52F64625A7}" type="pres">
      <dgm:prSet presAssocID="{6C4B7AE1-B9EE-4D8E-90EC-B583A1CC13CE}" presName="horFlow" presStyleCnt="0"/>
      <dgm:spPr/>
    </dgm:pt>
    <dgm:pt modelId="{46961188-8AC9-41D6-BF58-E21BEC8B3A81}" type="pres">
      <dgm:prSet presAssocID="{6C4B7AE1-B9EE-4D8E-90EC-B583A1CC13CE}" presName="bigChev" presStyleLbl="node1" presStyleIdx="3" presStyleCnt="5" custScaleX="786374" custLinFactX="468608" custLinFactNeighborX="500000"/>
      <dgm:spPr/>
    </dgm:pt>
    <dgm:pt modelId="{C1E02633-CE91-4C29-A22C-47E6006CC156}" type="pres">
      <dgm:prSet presAssocID="{DB9CBA0B-3096-4D9F-9D55-92AF62348A64}" presName="parTrans" presStyleCnt="0"/>
      <dgm:spPr/>
    </dgm:pt>
    <dgm:pt modelId="{66871472-CE64-47CE-A810-30A567E2798E}" type="pres">
      <dgm:prSet presAssocID="{AD43D9B5-BC2E-40E4-A65B-3A31D5FC9A58}" presName="node" presStyleLbl="alignAccFollowNode1" presStyleIdx="6" presStyleCnt="10" custScaleX="52325" custLinFactX="578264" custLinFactNeighborX="600000">
        <dgm:presLayoutVars>
          <dgm:bulletEnabled val="1"/>
        </dgm:presLayoutVars>
      </dgm:prSet>
      <dgm:spPr/>
    </dgm:pt>
    <dgm:pt modelId="{21D0CE4A-B5F4-4157-A75E-3856E38EEBCD}" type="pres">
      <dgm:prSet presAssocID="{8213CD4A-66AB-4595-8134-62475ABFAC0C}" presName="sibTrans" presStyleCnt="0"/>
      <dgm:spPr/>
    </dgm:pt>
    <dgm:pt modelId="{C9568CFF-9A3C-4C28-9546-D376128FA9E6}" type="pres">
      <dgm:prSet presAssocID="{1985FEBF-49F7-4638-B348-8B0E4A18E5A7}" presName="node" presStyleLbl="alignAccFollowNode1" presStyleIdx="7" presStyleCnt="10" custScaleX="342880" custLinFactX="594383" custLinFactNeighborX="600000">
        <dgm:presLayoutVars>
          <dgm:bulletEnabled val="1"/>
        </dgm:presLayoutVars>
      </dgm:prSet>
      <dgm:spPr/>
    </dgm:pt>
    <dgm:pt modelId="{9BAED2BA-78AE-4542-A1E2-222BF541BCDF}" type="pres">
      <dgm:prSet presAssocID="{6C4B7AE1-B9EE-4D8E-90EC-B583A1CC13CE}" presName="vSp" presStyleCnt="0"/>
      <dgm:spPr/>
    </dgm:pt>
    <dgm:pt modelId="{C09FE6E8-EDDA-496D-8109-A0DBAE2282A5}" type="pres">
      <dgm:prSet presAssocID="{C8D2B591-ED43-42EC-9120-A6D84C543207}" presName="horFlow" presStyleCnt="0"/>
      <dgm:spPr/>
    </dgm:pt>
    <dgm:pt modelId="{123C8EFC-2789-4603-91BF-EEF6B7C2ED82}" type="pres">
      <dgm:prSet presAssocID="{C8D2B591-ED43-42EC-9120-A6D84C543207}" presName="bigChev" presStyleLbl="node1" presStyleIdx="4" presStyleCnt="5" custScaleX="786374" custLinFactX="468608" custLinFactNeighborX="500000"/>
      <dgm:spPr/>
    </dgm:pt>
    <dgm:pt modelId="{946C65BD-5A85-4F9C-94B3-41FDC4C97770}" type="pres">
      <dgm:prSet presAssocID="{B3FE1E78-1C91-4085-BF61-7F0B4EBA01DE}" presName="parTrans" presStyleCnt="0"/>
      <dgm:spPr/>
    </dgm:pt>
    <dgm:pt modelId="{8D6A8B27-3F09-4C5F-9F28-4492D09B8235}" type="pres">
      <dgm:prSet presAssocID="{685D1B4C-1410-4F27-9DAF-794C45036691}" presName="node" presStyleLbl="alignAccFollowNode1" presStyleIdx="8" presStyleCnt="10" custScaleX="52325" custLinFactX="578264" custLinFactNeighborX="600000">
        <dgm:presLayoutVars>
          <dgm:bulletEnabled val="1"/>
        </dgm:presLayoutVars>
      </dgm:prSet>
      <dgm:spPr/>
    </dgm:pt>
    <dgm:pt modelId="{DD0DAA24-4EEA-4343-8BD9-AEC8AE00EB13}" type="pres">
      <dgm:prSet presAssocID="{4EC6503F-68AA-4B31-9F03-6756C23C41D0}" presName="sibTrans" presStyleCnt="0"/>
      <dgm:spPr/>
    </dgm:pt>
    <dgm:pt modelId="{81494637-307B-48EF-8F7B-31E6C2D3C389}" type="pres">
      <dgm:prSet presAssocID="{896AE558-F568-41F8-9662-90197E51D2B1}" presName="node" presStyleLbl="alignAccFollowNode1" presStyleIdx="9" presStyleCnt="10" custScaleX="342786" custLinFactX="594383" custLinFactNeighborX="600000">
        <dgm:presLayoutVars>
          <dgm:bulletEnabled val="1"/>
        </dgm:presLayoutVars>
      </dgm:prSet>
      <dgm:spPr/>
    </dgm:pt>
  </dgm:ptLst>
  <dgm:cxnLst>
    <dgm:cxn modelId="{615A760A-E7B0-45BD-9FCE-51EF8FB5930F}" srcId="{95E131D1-AA9B-471E-B58B-1F8D9F02397C}" destId="{5178EDEB-513A-410C-A551-DF5D02174E3E}" srcOrd="0" destOrd="0" parTransId="{9C716E69-005A-4AEA-AFD5-399DAE60B20C}" sibTransId="{9809A399-6116-4680-8E9C-36277A12F81C}"/>
    <dgm:cxn modelId="{6DAA300B-0EE9-4165-9D90-681A583DB0BB}" srcId="{C13C4BCE-1804-45AF-A1E7-E6EEE7611614}" destId="{0DBEFA9B-E957-42A2-B238-9AE724D78EDC}" srcOrd="1" destOrd="0" parTransId="{D4AC5B8D-FF47-44A9-8694-2521BB9035BE}" sibTransId="{DAAF82CA-4FFE-4B17-A041-8177D0876CA3}"/>
    <dgm:cxn modelId="{DF603E10-C68C-466E-901A-AE08E74DE5CA}" type="presOf" srcId="{5178EDEB-513A-410C-A551-DF5D02174E3E}" destId="{9308B733-DDE9-463D-B881-2ED72E2CCDA2}" srcOrd="0" destOrd="0" presId="urn:microsoft.com/office/officeart/2005/8/layout/lProcess3"/>
    <dgm:cxn modelId="{05F5A21A-6D87-492A-80CB-4D744361DCE6}" type="presOf" srcId="{D3EF0E64-648C-442D-8DB5-BBD8511A4959}" destId="{8B0524A4-A0AE-462B-BF0C-4EC968739FD0}" srcOrd="0" destOrd="0" presId="urn:microsoft.com/office/officeart/2005/8/layout/lProcess3"/>
    <dgm:cxn modelId="{FE34631D-9E15-49F4-8A52-4CB8A99E1C2B}" type="presOf" srcId="{1985FEBF-49F7-4638-B348-8B0E4A18E5A7}" destId="{C9568CFF-9A3C-4C28-9546-D376128FA9E6}" srcOrd="0" destOrd="0" presId="urn:microsoft.com/office/officeart/2005/8/layout/lProcess3"/>
    <dgm:cxn modelId="{60AF1C1E-C6C6-495C-A5BB-CD936BA8D049}" type="presOf" srcId="{C13C4BCE-1804-45AF-A1E7-E6EEE7611614}" destId="{4A66EC69-65EE-4ECD-AA81-1FAEECF1D4F5}" srcOrd="0" destOrd="0" presId="urn:microsoft.com/office/officeart/2005/8/layout/lProcess3"/>
    <dgm:cxn modelId="{E9534A24-7C7A-4F24-BBA3-98FD47F0CE10}" type="presOf" srcId="{C8D2B591-ED43-42EC-9120-A6D84C543207}" destId="{123C8EFC-2789-4603-91BF-EEF6B7C2ED82}" srcOrd="0" destOrd="0" presId="urn:microsoft.com/office/officeart/2005/8/layout/lProcess3"/>
    <dgm:cxn modelId="{9E20EB2A-5223-4C5B-8B44-C86D9B84E017}" srcId="{6C4B7AE1-B9EE-4D8E-90EC-B583A1CC13CE}" destId="{1985FEBF-49F7-4638-B348-8B0E4A18E5A7}" srcOrd="1" destOrd="0" parTransId="{4E053657-B98E-4748-AD60-22EE0344F39B}" sibTransId="{F925905A-75B6-4DA8-9F40-6C33BB9F8370}"/>
    <dgm:cxn modelId="{31D8712B-74EA-48C9-BE7D-BE9BBBCC99C5}" type="presOf" srcId="{53F36DBD-EFD3-4AB3-8E8B-5A12FC1F9A63}" destId="{A539587E-FC17-4E5E-A50B-408C41076433}" srcOrd="0" destOrd="0" presId="urn:microsoft.com/office/officeart/2005/8/layout/lProcess3"/>
    <dgm:cxn modelId="{1C096146-C86D-4059-9E81-29FEEDF4E652}" type="presOf" srcId="{95E131D1-AA9B-471E-B58B-1F8D9F02397C}" destId="{B1B324B3-6B34-40B8-AB84-3108FCE42B28}" srcOrd="0" destOrd="0" presId="urn:microsoft.com/office/officeart/2005/8/layout/lProcess3"/>
    <dgm:cxn modelId="{03480068-DE47-47EE-AD67-1EDE903D6AE0}" srcId="{C8D2B591-ED43-42EC-9120-A6D84C543207}" destId="{896AE558-F568-41F8-9662-90197E51D2B1}" srcOrd="1" destOrd="0" parTransId="{D110DDB0-2DD1-4EA8-A682-F99C877625CD}" sibTransId="{D363D8D8-0001-4FAF-926F-430928BDBEC4}"/>
    <dgm:cxn modelId="{78D32868-1B1D-4660-8279-98D339A26F98}" srcId="{95E131D1-AA9B-471E-B58B-1F8D9F02397C}" destId="{250D36B9-368D-4870-BD23-7E8C132DA383}" srcOrd="1" destOrd="0" parTransId="{8B90A6EE-E180-477F-AEC1-CB4E805D3E9F}" sibTransId="{3D66CE98-E535-4642-BDFE-CA723B4CA9FE}"/>
    <dgm:cxn modelId="{FCB32E6C-40A0-42E9-8D98-D23A9B01E746}" type="presOf" srcId="{DF4EA995-DF11-40F7-B759-D17EA6F77ED8}" destId="{38FC698C-3944-4519-B767-FB982AE32008}" srcOrd="0" destOrd="0" presId="urn:microsoft.com/office/officeart/2005/8/layout/lProcess3"/>
    <dgm:cxn modelId="{B0E67C57-229C-44C0-BE6F-537D0884736C}" type="presOf" srcId="{685D1B4C-1410-4F27-9DAF-794C45036691}" destId="{8D6A8B27-3F09-4C5F-9F28-4492D09B8235}" srcOrd="0" destOrd="0" presId="urn:microsoft.com/office/officeart/2005/8/layout/lProcess3"/>
    <dgm:cxn modelId="{EB27DD95-B424-4294-B69A-9CC8FA5D149D}" srcId="{95E131D1-AA9B-471E-B58B-1F8D9F02397C}" destId="{C8D2B591-ED43-42EC-9120-A6D84C543207}" srcOrd="4" destOrd="0" parTransId="{C4F7BCA6-AF27-4A55-B07B-72B96A9425CA}" sibTransId="{5C2B7D85-6BCE-43C0-B9E3-454AF15ADF08}"/>
    <dgm:cxn modelId="{C10A5B97-E7DE-4E89-83DF-2919DC4F506A}" type="presOf" srcId="{B32E5CB3-591A-4158-B9C7-B874AF2F1514}" destId="{4125DFF6-83D5-4277-A491-D308568C91A2}" srcOrd="0" destOrd="0" presId="urn:microsoft.com/office/officeart/2005/8/layout/lProcess3"/>
    <dgm:cxn modelId="{3A3C9697-D8A0-4947-BF77-BD7E0F7464D5}" srcId="{5178EDEB-513A-410C-A551-DF5D02174E3E}" destId="{DF4EA995-DF11-40F7-B759-D17EA6F77ED8}" srcOrd="1" destOrd="0" parTransId="{08F84871-EDC6-49B1-BAF2-EFC6EE5E55C1}" sibTransId="{65789160-9DCB-4B4D-8AC1-BF57554F077B}"/>
    <dgm:cxn modelId="{6A390999-8912-4AAA-9F46-E5606609CCA9}" srcId="{5178EDEB-513A-410C-A551-DF5D02174E3E}" destId="{6B6750BD-6BA2-419B-BE6E-AF16A70FCE71}" srcOrd="0" destOrd="0" parTransId="{C4BB7759-8E66-469A-B0D2-6FEF61521B23}" sibTransId="{BB3BE174-E46F-4BEA-AF18-A5BD74DEE2A2}"/>
    <dgm:cxn modelId="{3372C59B-61CE-45C9-AC96-C85EF4D1510D}" srcId="{C8D2B591-ED43-42EC-9120-A6D84C543207}" destId="{685D1B4C-1410-4F27-9DAF-794C45036691}" srcOrd="0" destOrd="0" parTransId="{B3FE1E78-1C91-4085-BF61-7F0B4EBA01DE}" sibTransId="{4EC6503F-68AA-4B31-9F03-6756C23C41D0}"/>
    <dgm:cxn modelId="{ED6E359D-C198-462D-98D5-2F8138B104DE}" type="presOf" srcId="{6C4B7AE1-B9EE-4D8E-90EC-B583A1CC13CE}" destId="{46961188-8AC9-41D6-BF58-E21BEC8B3A81}" srcOrd="0" destOrd="0" presId="urn:microsoft.com/office/officeart/2005/8/layout/lProcess3"/>
    <dgm:cxn modelId="{23CC3BA0-7634-4983-B6B5-9C75EA18E780}" type="presOf" srcId="{0DBEFA9B-E957-42A2-B238-9AE724D78EDC}" destId="{851D1B37-6643-4D62-9601-E0058D220A5F}" srcOrd="0" destOrd="0" presId="urn:microsoft.com/office/officeart/2005/8/layout/lProcess3"/>
    <dgm:cxn modelId="{90EFB1A5-DBD1-4CCE-8BEF-D2ACD519C0AF}" type="presOf" srcId="{AD43D9B5-BC2E-40E4-A65B-3A31D5FC9A58}" destId="{66871472-CE64-47CE-A810-30A567E2798E}" srcOrd="0" destOrd="0" presId="urn:microsoft.com/office/officeart/2005/8/layout/lProcess3"/>
    <dgm:cxn modelId="{A5EBA7AD-B7B9-4A04-B6CE-3165A91F88D9}" srcId="{6C4B7AE1-B9EE-4D8E-90EC-B583A1CC13CE}" destId="{AD43D9B5-BC2E-40E4-A65B-3A31D5FC9A58}" srcOrd="0" destOrd="0" parTransId="{DB9CBA0B-3096-4D9F-9D55-92AF62348A64}" sibTransId="{8213CD4A-66AB-4595-8134-62475ABFAC0C}"/>
    <dgm:cxn modelId="{D592C6BA-25E1-4A82-B075-29866F79A263}" srcId="{C13C4BCE-1804-45AF-A1E7-E6EEE7611614}" destId="{D3EF0E64-648C-442D-8DB5-BBD8511A4959}" srcOrd="0" destOrd="0" parTransId="{DECEFC6F-1FE9-4B68-8324-B1EC89B875B7}" sibTransId="{63ABE963-1DD9-4A03-899B-4E22E124FE79}"/>
    <dgm:cxn modelId="{163D09BF-57AD-4684-B669-8FBCB14F53C6}" type="presOf" srcId="{6B6750BD-6BA2-419B-BE6E-AF16A70FCE71}" destId="{19F734BA-5F3B-459D-8DBE-57F6531A6D24}" srcOrd="0" destOrd="0" presId="urn:microsoft.com/office/officeart/2005/8/layout/lProcess3"/>
    <dgm:cxn modelId="{E14B18C8-355D-4947-83C8-A13B31DD0422}" srcId="{250D36B9-368D-4870-BD23-7E8C132DA383}" destId="{53F36DBD-EFD3-4AB3-8E8B-5A12FC1F9A63}" srcOrd="1" destOrd="0" parTransId="{DE83AE8C-38FD-43B3-BF5B-A86BC169DDD4}" sibTransId="{DB3D668A-3A33-4EFF-8313-3155B880390B}"/>
    <dgm:cxn modelId="{C249FBC8-32B0-4499-89D9-C6E3C3600C1C}" type="presOf" srcId="{250D36B9-368D-4870-BD23-7E8C132DA383}" destId="{2DC59288-CCE7-479C-AEF5-2C7D90B217E1}" srcOrd="0" destOrd="0" presId="urn:microsoft.com/office/officeart/2005/8/layout/lProcess3"/>
    <dgm:cxn modelId="{5F26E6D5-7FC1-4CD0-AC0C-B13513323DFC}" srcId="{95E131D1-AA9B-471E-B58B-1F8D9F02397C}" destId="{6C4B7AE1-B9EE-4D8E-90EC-B583A1CC13CE}" srcOrd="3" destOrd="0" parTransId="{4EB2B779-B8B1-4059-85A2-2979861E1D77}" sibTransId="{2A0E6B45-DA61-4D26-9858-B67EE8C66302}"/>
    <dgm:cxn modelId="{3732ABE0-284B-4FEB-9D60-9E9DCC81BC8B}" srcId="{95E131D1-AA9B-471E-B58B-1F8D9F02397C}" destId="{C13C4BCE-1804-45AF-A1E7-E6EEE7611614}" srcOrd="2" destOrd="0" parTransId="{C31662B6-DBE9-489E-961B-7CE77CE20FB6}" sibTransId="{FB7ED32D-F73B-4418-8F9E-FF5A8D0754A0}"/>
    <dgm:cxn modelId="{1F4416EE-12EC-44C7-8A8B-97581E34603B}" srcId="{250D36B9-368D-4870-BD23-7E8C132DA383}" destId="{B32E5CB3-591A-4158-B9C7-B874AF2F1514}" srcOrd="0" destOrd="0" parTransId="{1CBD9BD2-F49D-4C07-80B6-D95A0B5933F9}" sibTransId="{3D93192B-C185-4617-85C7-492F58243482}"/>
    <dgm:cxn modelId="{96683EF7-0E4C-49D9-B6C5-D91FE171FC89}" type="presOf" srcId="{896AE558-F568-41F8-9662-90197E51D2B1}" destId="{81494637-307B-48EF-8F7B-31E6C2D3C389}" srcOrd="0" destOrd="0" presId="urn:microsoft.com/office/officeart/2005/8/layout/lProcess3"/>
    <dgm:cxn modelId="{D9B7AE09-12A8-45EC-9296-07330C4ABEB7}" type="presParOf" srcId="{B1B324B3-6B34-40B8-AB84-3108FCE42B28}" destId="{9268B722-9680-4B3F-A043-11165540BF5D}" srcOrd="0" destOrd="0" presId="urn:microsoft.com/office/officeart/2005/8/layout/lProcess3"/>
    <dgm:cxn modelId="{5C7D1E28-E420-4B16-80D0-2571F4452A9B}" type="presParOf" srcId="{9268B722-9680-4B3F-A043-11165540BF5D}" destId="{9308B733-DDE9-463D-B881-2ED72E2CCDA2}" srcOrd="0" destOrd="0" presId="urn:microsoft.com/office/officeart/2005/8/layout/lProcess3"/>
    <dgm:cxn modelId="{16CF4BE6-C0A7-47EC-9629-97614D2E9385}" type="presParOf" srcId="{9268B722-9680-4B3F-A043-11165540BF5D}" destId="{3FC79335-9CEC-42B9-8C92-EE25BA252321}" srcOrd="1" destOrd="0" presId="urn:microsoft.com/office/officeart/2005/8/layout/lProcess3"/>
    <dgm:cxn modelId="{011C95D6-81C6-4886-8F4B-9A5219B8F0F2}" type="presParOf" srcId="{9268B722-9680-4B3F-A043-11165540BF5D}" destId="{19F734BA-5F3B-459D-8DBE-57F6531A6D24}" srcOrd="2" destOrd="0" presId="urn:microsoft.com/office/officeart/2005/8/layout/lProcess3"/>
    <dgm:cxn modelId="{5FCFD899-7498-4358-A0F4-0EA7484E1540}" type="presParOf" srcId="{9268B722-9680-4B3F-A043-11165540BF5D}" destId="{023C21F3-92F2-4CF7-B529-9FB8A25B0675}" srcOrd="3" destOrd="0" presId="urn:microsoft.com/office/officeart/2005/8/layout/lProcess3"/>
    <dgm:cxn modelId="{B058F747-4EB9-4638-9A96-0D88F8DED2B0}" type="presParOf" srcId="{9268B722-9680-4B3F-A043-11165540BF5D}" destId="{38FC698C-3944-4519-B767-FB982AE32008}" srcOrd="4" destOrd="0" presId="urn:microsoft.com/office/officeart/2005/8/layout/lProcess3"/>
    <dgm:cxn modelId="{43C999FA-52CE-4D80-9853-EBD25A6D4855}" type="presParOf" srcId="{B1B324B3-6B34-40B8-AB84-3108FCE42B28}" destId="{E13609DB-0B2D-4DE0-A010-36EEC7AE3920}" srcOrd="1" destOrd="0" presId="urn:microsoft.com/office/officeart/2005/8/layout/lProcess3"/>
    <dgm:cxn modelId="{302177DB-3C0E-4401-8379-79403C432317}" type="presParOf" srcId="{B1B324B3-6B34-40B8-AB84-3108FCE42B28}" destId="{18F8680C-67FF-4628-B71F-8ACF896B4346}" srcOrd="2" destOrd="0" presId="urn:microsoft.com/office/officeart/2005/8/layout/lProcess3"/>
    <dgm:cxn modelId="{7DF18C02-850B-42E9-99D5-25FF5A299384}" type="presParOf" srcId="{18F8680C-67FF-4628-B71F-8ACF896B4346}" destId="{2DC59288-CCE7-479C-AEF5-2C7D90B217E1}" srcOrd="0" destOrd="0" presId="urn:microsoft.com/office/officeart/2005/8/layout/lProcess3"/>
    <dgm:cxn modelId="{A84CCDB5-22B3-4E07-B017-9F10BE00D824}" type="presParOf" srcId="{18F8680C-67FF-4628-B71F-8ACF896B4346}" destId="{176B485E-D720-46C0-92C6-855210D9FE6F}" srcOrd="1" destOrd="0" presId="urn:microsoft.com/office/officeart/2005/8/layout/lProcess3"/>
    <dgm:cxn modelId="{42EA6415-E6B3-4344-8F89-7ADF7E77C64E}" type="presParOf" srcId="{18F8680C-67FF-4628-B71F-8ACF896B4346}" destId="{4125DFF6-83D5-4277-A491-D308568C91A2}" srcOrd="2" destOrd="0" presId="urn:microsoft.com/office/officeart/2005/8/layout/lProcess3"/>
    <dgm:cxn modelId="{AB2C5E7E-6839-4FF5-B7F9-9BD321F45A1D}" type="presParOf" srcId="{18F8680C-67FF-4628-B71F-8ACF896B4346}" destId="{E166F5F4-ECD8-4C0E-83E7-C26A5B4F5250}" srcOrd="3" destOrd="0" presId="urn:microsoft.com/office/officeart/2005/8/layout/lProcess3"/>
    <dgm:cxn modelId="{4C48E4FB-9593-41F1-9957-F705323B7BA6}" type="presParOf" srcId="{18F8680C-67FF-4628-B71F-8ACF896B4346}" destId="{A539587E-FC17-4E5E-A50B-408C41076433}" srcOrd="4" destOrd="0" presId="urn:microsoft.com/office/officeart/2005/8/layout/lProcess3"/>
    <dgm:cxn modelId="{D1D91A95-14EA-4023-870A-DB311E56C2FB}" type="presParOf" srcId="{B1B324B3-6B34-40B8-AB84-3108FCE42B28}" destId="{9368991D-7D12-468A-9052-4228EEBB88F0}" srcOrd="3" destOrd="0" presId="urn:microsoft.com/office/officeart/2005/8/layout/lProcess3"/>
    <dgm:cxn modelId="{22FAFC02-34C0-4842-A513-2A45230DC3B4}" type="presParOf" srcId="{B1B324B3-6B34-40B8-AB84-3108FCE42B28}" destId="{547373F2-AA34-4EDF-B97D-6F6CBA78A2C2}" srcOrd="4" destOrd="0" presId="urn:microsoft.com/office/officeart/2005/8/layout/lProcess3"/>
    <dgm:cxn modelId="{1CF64265-B70A-4823-ABC8-DB6FE8C672AA}" type="presParOf" srcId="{547373F2-AA34-4EDF-B97D-6F6CBA78A2C2}" destId="{4A66EC69-65EE-4ECD-AA81-1FAEECF1D4F5}" srcOrd="0" destOrd="0" presId="urn:microsoft.com/office/officeart/2005/8/layout/lProcess3"/>
    <dgm:cxn modelId="{4364612D-2481-4963-A34E-D596B27735C4}" type="presParOf" srcId="{547373F2-AA34-4EDF-B97D-6F6CBA78A2C2}" destId="{4E1FA171-57C1-4D65-AEF9-03A4290F02FF}" srcOrd="1" destOrd="0" presId="urn:microsoft.com/office/officeart/2005/8/layout/lProcess3"/>
    <dgm:cxn modelId="{FAA43A92-B5BA-4748-A615-7FBCA49DFC76}" type="presParOf" srcId="{547373F2-AA34-4EDF-B97D-6F6CBA78A2C2}" destId="{8B0524A4-A0AE-462B-BF0C-4EC968739FD0}" srcOrd="2" destOrd="0" presId="urn:microsoft.com/office/officeart/2005/8/layout/lProcess3"/>
    <dgm:cxn modelId="{E2AFC301-91CD-42CF-A416-00E529DC25F3}" type="presParOf" srcId="{547373F2-AA34-4EDF-B97D-6F6CBA78A2C2}" destId="{7EB767AE-4CB4-48DB-9976-313426695DD8}" srcOrd="3" destOrd="0" presId="urn:microsoft.com/office/officeart/2005/8/layout/lProcess3"/>
    <dgm:cxn modelId="{D97CC2EF-BB97-4142-ACED-C319BA5789F3}" type="presParOf" srcId="{547373F2-AA34-4EDF-B97D-6F6CBA78A2C2}" destId="{851D1B37-6643-4D62-9601-E0058D220A5F}" srcOrd="4" destOrd="0" presId="urn:microsoft.com/office/officeart/2005/8/layout/lProcess3"/>
    <dgm:cxn modelId="{3E081700-D615-4D4C-B736-F52C601200C0}" type="presParOf" srcId="{B1B324B3-6B34-40B8-AB84-3108FCE42B28}" destId="{6C5B238C-06B1-448F-9D7C-C04DD7C6F125}" srcOrd="5" destOrd="0" presId="urn:microsoft.com/office/officeart/2005/8/layout/lProcess3"/>
    <dgm:cxn modelId="{0B5A3B2D-A50B-44C3-8ABC-7183E8FA8FA0}" type="presParOf" srcId="{B1B324B3-6B34-40B8-AB84-3108FCE42B28}" destId="{ACAFF689-14D1-4DFB-ACD9-DC52F64625A7}" srcOrd="6" destOrd="0" presId="urn:microsoft.com/office/officeart/2005/8/layout/lProcess3"/>
    <dgm:cxn modelId="{62F74A97-D61A-4B66-B966-22296EF0BC69}" type="presParOf" srcId="{ACAFF689-14D1-4DFB-ACD9-DC52F64625A7}" destId="{46961188-8AC9-41D6-BF58-E21BEC8B3A81}" srcOrd="0" destOrd="0" presId="urn:microsoft.com/office/officeart/2005/8/layout/lProcess3"/>
    <dgm:cxn modelId="{0D11217A-9F72-4374-92D1-7B87B527239B}" type="presParOf" srcId="{ACAFF689-14D1-4DFB-ACD9-DC52F64625A7}" destId="{C1E02633-CE91-4C29-A22C-47E6006CC156}" srcOrd="1" destOrd="0" presId="urn:microsoft.com/office/officeart/2005/8/layout/lProcess3"/>
    <dgm:cxn modelId="{BB3A8551-C30C-442B-8CCF-287A0E3ACB35}" type="presParOf" srcId="{ACAFF689-14D1-4DFB-ACD9-DC52F64625A7}" destId="{66871472-CE64-47CE-A810-30A567E2798E}" srcOrd="2" destOrd="0" presId="urn:microsoft.com/office/officeart/2005/8/layout/lProcess3"/>
    <dgm:cxn modelId="{210850D0-5CA8-4E1E-9C23-F9AEFB135E0F}" type="presParOf" srcId="{ACAFF689-14D1-4DFB-ACD9-DC52F64625A7}" destId="{21D0CE4A-B5F4-4157-A75E-3856E38EEBCD}" srcOrd="3" destOrd="0" presId="urn:microsoft.com/office/officeart/2005/8/layout/lProcess3"/>
    <dgm:cxn modelId="{98064E14-00D2-4C6F-8FB6-67451849498B}" type="presParOf" srcId="{ACAFF689-14D1-4DFB-ACD9-DC52F64625A7}" destId="{C9568CFF-9A3C-4C28-9546-D376128FA9E6}" srcOrd="4" destOrd="0" presId="urn:microsoft.com/office/officeart/2005/8/layout/lProcess3"/>
    <dgm:cxn modelId="{8FDF7B2B-4CC9-4471-AEFA-058783968AF8}" type="presParOf" srcId="{B1B324B3-6B34-40B8-AB84-3108FCE42B28}" destId="{9BAED2BA-78AE-4542-A1E2-222BF541BCDF}" srcOrd="7" destOrd="0" presId="urn:microsoft.com/office/officeart/2005/8/layout/lProcess3"/>
    <dgm:cxn modelId="{49793E79-9D43-42C8-ABD9-D0422DF69CDE}" type="presParOf" srcId="{B1B324B3-6B34-40B8-AB84-3108FCE42B28}" destId="{C09FE6E8-EDDA-496D-8109-A0DBAE2282A5}" srcOrd="8" destOrd="0" presId="urn:microsoft.com/office/officeart/2005/8/layout/lProcess3"/>
    <dgm:cxn modelId="{82E40FB8-EB17-4C6D-8BC8-229A7A72D096}" type="presParOf" srcId="{C09FE6E8-EDDA-496D-8109-A0DBAE2282A5}" destId="{123C8EFC-2789-4603-91BF-EEF6B7C2ED82}" srcOrd="0" destOrd="0" presId="urn:microsoft.com/office/officeart/2005/8/layout/lProcess3"/>
    <dgm:cxn modelId="{95EB2AAE-6EE3-4382-BC4B-0A57C07E0217}" type="presParOf" srcId="{C09FE6E8-EDDA-496D-8109-A0DBAE2282A5}" destId="{946C65BD-5A85-4F9C-94B3-41FDC4C97770}" srcOrd="1" destOrd="0" presId="urn:microsoft.com/office/officeart/2005/8/layout/lProcess3"/>
    <dgm:cxn modelId="{596772C9-12FE-424F-A4C2-95C9EC072561}" type="presParOf" srcId="{C09FE6E8-EDDA-496D-8109-A0DBAE2282A5}" destId="{8D6A8B27-3F09-4C5F-9F28-4492D09B8235}" srcOrd="2" destOrd="0" presId="urn:microsoft.com/office/officeart/2005/8/layout/lProcess3"/>
    <dgm:cxn modelId="{4E0DC700-BE7F-4B30-8170-73A50D115978}" type="presParOf" srcId="{C09FE6E8-EDDA-496D-8109-A0DBAE2282A5}" destId="{DD0DAA24-4EEA-4343-8BD9-AEC8AE00EB13}" srcOrd="3" destOrd="0" presId="urn:microsoft.com/office/officeart/2005/8/layout/lProcess3"/>
    <dgm:cxn modelId="{24AA9C5E-0F32-4F3C-BD40-752B1084F9BB}" type="presParOf" srcId="{C09FE6E8-EDDA-496D-8109-A0DBAE2282A5}" destId="{81494637-307B-48EF-8F7B-31E6C2D3C389}" srcOrd="4"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67DA09-5475-48E8-8FAA-8FAD6A9F7189}" type="doc">
      <dgm:prSet loTypeId="urn:microsoft.com/office/officeart/2005/8/layout/hierarchy3" loCatId="list" qsTypeId="urn:microsoft.com/office/officeart/2005/8/quickstyle/3d1" qsCatId="3D" csTypeId="urn:microsoft.com/office/officeart/2005/8/colors/colorful3" csCatId="colorful" phldr="1"/>
      <dgm:spPr/>
      <dgm:t>
        <a:bodyPr/>
        <a:lstStyle/>
        <a:p>
          <a:endParaRPr lang="es-ES"/>
        </a:p>
      </dgm:t>
    </dgm:pt>
    <dgm:pt modelId="{6E3C416E-11F0-4E49-AC4F-77D253ED1556}">
      <dgm:prSet phldrT="[Texto]" phldr="0" custT="1"/>
      <dgm:spPr/>
      <dgm:t>
        <a:bodyPr/>
        <a:lstStyle/>
        <a:p>
          <a:r>
            <a:rPr lang="ja-JP" altLang="en-US" sz="2400" b="1" dirty="0">
              <a:effectLst>
                <a:outerShdw blurRad="38100" dist="38100" dir="2700000" algn="tl">
                  <a:srgbClr val="000000">
                    <a:alpha val="43137"/>
                  </a:srgbClr>
                </a:outerShdw>
              </a:effectLst>
            </a:rPr>
            <a:t>ラハブ</a:t>
          </a:r>
          <a:endParaRPr lang="en" sz="2400" b="1" dirty="0">
            <a:effectLst>
              <a:outerShdw blurRad="38100" dist="38100" dir="2700000" algn="tl">
                <a:srgbClr val="000000">
                  <a:alpha val="43137"/>
                </a:srgbClr>
              </a:outerShdw>
            </a:effectLst>
          </a:endParaRPr>
        </a:p>
      </dgm:t>
    </dgm:pt>
    <dgm:pt modelId="{99BB4420-91F6-4E96-9608-ECF83EDF40BB}" type="parTrans" cxnId="{09BCA3CC-86D1-483D-BC80-17611DDE262D}">
      <dgm:prSet/>
      <dgm:spPr/>
      <dgm:t>
        <a:bodyPr/>
        <a:lstStyle/>
        <a:p>
          <a:endParaRPr lang="es-ES" sz="1800" b="1"/>
        </a:p>
      </dgm:t>
    </dgm:pt>
    <dgm:pt modelId="{83541F0D-F8B6-4EE9-B91F-42CDA911FC8E}" type="sibTrans" cxnId="{09BCA3CC-86D1-483D-BC80-17611DDE262D}">
      <dgm:prSet/>
      <dgm:spPr/>
      <dgm:t>
        <a:bodyPr/>
        <a:lstStyle/>
        <a:p>
          <a:endParaRPr lang="es-ES" sz="1800" b="1"/>
        </a:p>
      </dgm:t>
    </dgm:pt>
    <dgm:pt modelId="{F45B2193-0DDF-469F-8E0A-7A405525961B}">
      <dgm:prSet phldrT="[Texto]" phldr="0" custT="1"/>
      <dgm:spPr>
        <a:solidFill>
          <a:schemeClr val="accent3">
            <a:lumMod val="20000"/>
            <a:lumOff val="80000"/>
          </a:schemeClr>
        </a:solidFill>
      </dgm:spPr>
      <dgm:t>
        <a:bodyPr/>
        <a:lstStyle/>
        <a:p>
          <a:pPr>
            <a:lnSpc>
              <a:spcPts val="2100"/>
            </a:lnSpc>
          </a:pPr>
          <a:r>
            <a:rPr kumimoji="1" lang="ja-JP" altLang="en-US" sz="1700" b="1" dirty="0"/>
            <a:t>彼女はスパイを屋根の上に隠した</a:t>
          </a:r>
          <a:endParaRPr lang="en" sz="1700" b="1" dirty="0"/>
        </a:p>
      </dgm:t>
    </dgm:pt>
    <dgm:pt modelId="{D1E71E6B-10AB-4FFD-85D2-62CAC68EAE67}" type="parTrans" cxnId="{2ADA6EA2-7D8D-454B-B6CB-AD637486F930}">
      <dgm:prSet/>
      <dgm:spPr>
        <a:ln>
          <a:solidFill>
            <a:schemeClr val="accent3">
              <a:lumMod val="60000"/>
              <a:lumOff val="40000"/>
            </a:schemeClr>
          </a:solidFill>
        </a:ln>
      </dgm:spPr>
      <dgm:t>
        <a:bodyPr/>
        <a:lstStyle/>
        <a:p>
          <a:endParaRPr lang="es-ES" sz="1800" b="1"/>
        </a:p>
      </dgm:t>
    </dgm:pt>
    <dgm:pt modelId="{9587150B-9A67-4E62-88AF-7D55ACD6E8BE}" type="sibTrans" cxnId="{2ADA6EA2-7D8D-454B-B6CB-AD637486F930}">
      <dgm:prSet/>
      <dgm:spPr/>
      <dgm:t>
        <a:bodyPr/>
        <a:lstStyle/>
        <a:p>
          <a:endParaRPr lang="es-ES" sz="1800" b="1"/>
        </a:p>
      </dgm:t>
    </dgm:pt>
    <dgm:pt modelId="{BD3B384E-6BDF-47DF-AA61-A0D19116BA1A}">
      <dgm:prSet phldrT="[Texto]" phldr="0" custT="1"/>
      <dgm:spPr>
        <a:solidFill>
          <a:srgbClr val="FFD5FC"/>
        </a:solidFill>
      </dgm:spPr>
      <dgm:t>
        <a:bodyPr/>
        <a:lstStyle/>
        <a:p>
          <a:pPr marL="0" lvl="0" indent="0" algn="ctr" defTabSz="800100">
            <a:lnSpc>
              <a:spcPts val="2100"/>
            </a:lnSpc>
            <a:spcBef>
              <a:spcPct val="0"/>
            </a:spcBef>
            <a:spcAft>
              <a:spcPct val="35000"/>
            </a:spcAft>
            <a:buNone/>
          </a:pPr>
          <a:r>
            <a:rPr kumimoji="1" lang="ja-JP" altLang="en-US" sz="17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彼女はイスラエルに　対して親切に行動した</a:t>
          </a:r>
          <a:endParaRPr kumimoji="1" lang="en" sz="17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DDC2B4CC-C6F7-4C3A-BE86-9A2B4A3CB48E}" type="parTrans" cxnId="{379220FA-4A87-49CA-BD18-F9874E6A9C0E}">
      <dgm:prSet/>
      <dgm:spPr>
        <a:ln>
          <a:solidFill>
            <a:schemeClr val="accent3">
              <a:lumMod val="60000"/>
              <a:lumOff val="40000"/>
            </a:schemeClr>
          </a:solidFill>
        </a:ln>
      </dgm:spPr>
      <dgm:t>
        <a:bodyPr/>
        <a:lstStyle/>
        <a:p>
          <a:endParaRPr lang="es-ES" sz="1800" b="1"/>
        </a:p>
      </dgm:t>
    </dgm:pt>
    <dgm:pt modelId="{CAF3B5EA-F3D0-4989-85E2-936645195705}" type="sibTrans" cxnId="{379220FA-4A87-49CA-BD18-F9874E6A9C0E}">
      <dgm:prSet/>
      <dgm:spPr/>
      <dgm:t>
        <a:bodyPr/>
        <a:lstStyle/>
        <a:p>
          <a:endParaRPr lang="es-ES" sz="1800" b="1"/>
        </a:p>
      </dgm:t>
    </dgm:pt>
    <dgm:pt modelId="{1A2E33E9-B0D3-4083-BB86-B43B0CDFF2DE}">
      <dgm:prSet phldrT="[Texto]" phldr="0" custT="1"/>
      <dgm:spPr/>
      <dgm:t>
        <a:bodyPr/>
        <a:lstStyle/>
        <a:p>
          <a:r>
            <a:rPr lang="ja-JP" altLang="en-US" sz="2400" b="1" dirty="0">
              <a:solidFill>
                <a:schemeClr val="tx1"/>
              </a:solidFill>
              <a:effectLst/>
            </a:rPr>
            <a:t>アカン</a:t>
          </a:r>
          <a:endParaRPr lang="en" sz="2400" b="1" dirty="0">
            <a:solidFill>
              <a:schemeClr val="tx1"/>
            </a:solidFill>
            <a:effectLst/>
          </a:endParaRPr>
        </a:p>
      </dgm:t>
    </dgm:pt>
    <dgm:pt modelId="{DFA58106-38DD-451E-B22C-099B7D427E1C}" type="parTrans" cxnId="{7462B5D7-B6A7-420E-8690-AFDB7581F3D2}">
      <dgm:prSet/>
      <dgm:spPr/>
      <dgm:t>
        <a:bodyPr/>
        <a:lstStyle/>
        <a:p>
          <a:endParaRPr lang="es-ES" sz="1800" b="1"/>
        </a:p>
      </dgm:t>
    </dgm:pt>
    <dgm:pt modelId="{31BE3AEA-71B7-4B69-85C5-30B7FA14922D}" type="sibTrans" cxnId="{7462B5D7-B6A7-420E-8690-AFDB7581F3D2}">
      <dgm:prSet/>
      <dgm:spPr/>
      <dgm:t>
        <a:bodyPr/>
        <a:lstStyle/>
        <a:p>
          <a:endParaRPr lang="es-ES" sz="1800" b="1"/>
        </a:p>
      </dgm:t>
    </dgm:pt>
    <dgm:pt modelId="{9D2C6269-A96E-4736-9B93-826EF3E0C911}">
      <dgm:prSet phldrT="[Texto]" phldr="0" custT="1"/>
      <dgm:spPr>
        <a:solidFill>
          <a:srgbClr val="C1FFF9"/>
        </a:solidFill>
      </dgm:spPr>
      <dgm:t>
        <a:bodyPr anchor="t"/>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彼は盗品を地面に　隠した</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C523DAF9-8BBC-46D3-A241-DEAFD0F43385}" type="parTrans" cxnId="{71CA2F7B-4168-43EF-A260-921D08347900}">
      <dgm:prSet/>
      <dgm:spPr/>
      <dgm:t>
        <a:bodyPr/>
        <a:lstStyle/>
        <a:p>
          <a:endParaRPr lang="es-ES" sz="1800" b="1"/>
        </a:p>
      </dgm:t>
    </dgm:pt>
    <dgm:pt modelId="{A1E2383C-44E8-409C-A9F1-AE6329EFFF57}" type="sibTrans" cxnId="{71CA2F7B-4168-43EF-A260-921D08347900}">
      <dgm:prSet/>
      <dgm:spPr/>
      <dgm:t>
        <a:bodyPr/>
        <a:lstStyle/>
        <a:p>
          <a:endParaRPr lang="es-ES" sz="1800" b="1"/>
        </a:p>
      </dgm:t>
    </dgm:pt>
    <dgm:pt modelId="{1E786EE1-B718-42D3-835C-7D22D6B9B292}">
      <dgm:prSet phldrT="[Texto]" phldr="0" custT="1"/>
      <dgm:spPr>
        <a:solidFill>
          <a:srgbClr val="C1FFD7"/>
        </a:solidFill>
      </dgm:spPr>
      <dgm:t>
        <a:bodyPr anchor="t"/>
        <a:lstStyle/>
        <a:p>
          <a:pPr marL="0" lvl="0" indent="0" algn="ctr" defTabSz="800100">
            <a:lnSpc>
              <a:spcPts val="2100"/>
            </a:lnSpc>
            <a:spcBef>
              <a:spcPct val="0"/>
            </a:spcBef>
            <a:spcAft>
              <a:spcPct val="35000"/>
            </a:spcAft>
            <a:buNone/>
          </a:pPr>
          <a:r>
            <a:rPr kumimoji="1" lang="ja-JP" altLang="en-US" sz="1700" b="1" kern="1200" dirty="0">
              <a:solidFill>
                <a:prstClr val="black">
                  <a:hueOff val="0"/>
                  <a:satOff val="0"/>
                  <a:lumOff val="0"/>
                  <a:alphaOff val="0"/>
                </a:prstClr>
              </a:solidFill>
              <a:latin typeface="Aptos" panose="02110004020202020204"/>
              <a:ea typeface="游ゴシック" panose="020B0400000000000000" pitchFamily="50" charset="-128"/>
              <a:cs typeface="+mn-cs"/>
            </a:rPr>
            <a:t>それはイスラエルに問題をもたらした</a:t>
          </a:r>
          <a:endParaRPr kumimoji="1" lang="en" sz="17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53EC11A7-3C77-4BB7-8E68-2C0C96F9B1FF}" type="parTrans" cxnId="{F08004BE-3891-48E4-B7DA-25E8C662191E}">
      <dgm:prSet/>
      <dgm:spPr/>
      <dgm:t>
        <a:bodyPr/>
        <a:lstStyle/>
        <a:p>
          <a:endParaRPr lang="es-ES" sz="1800" b="1"/>
        </a:p>
      </dgm:t>
    </dgm:pt>
    <dgm:pt modelId="{C3B7C71B-302B-47F9-B106-6A80BFBEBF8A}" type="sibTrans" cxnId="{F08004BE-3891-48E4-B7DA-25E8C662191E}">
      <dgm:prSet/>
      <dgm:spPr/>
      <dgm:t>
        <a:bodyPr/>
        <a:lstStyle/>
        <a:p>
          <a:endParaRPr lang="es-ES" sz="1800" b="1"/>
        </a:p>
      </dgm:t>
    </dgm:pt>
    <dgm:pt modelId="{76FB19AD-118E-4416-B482-4A666AF2273D}">
      <dgm:prSet phldrT="[Texto]" phldr="0" custT="1"/>
      <dgm:spPr>
        <a:solidFill>
          <a:srgbClr val="EDD9FF"/>
        </a:solidFill>
      </dgm:spPr>
      <dgm: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彼女は信仰ゆえに　勝利を望んだ</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EAC02B0D-E282-44FE-8583-A9432E6E7488}" type="parTrans" cxnId="{E6E5DB57-C0B1-44F4-80B9-FDE9B7C2D506}">
      <dgm:prSet/>
      <dgm:spPr>
        <a:ln>
          <a:solidFill>
            <a:schemeClr val="accent3">
              <a:lumMod val="60000"/>
              <a:lumOff val="40000"/>
            </a:schemeClr>
          </a:solidFill>
        </a:ln>
      </dgm:spPr>
      <dgm:t>
        <a:bodyPr/>
        <a:lstStyle/>
        <a:p>
          <a:endParaRPr lang="es-ES" sz="1800" b="1"/>
        </a:p>
      </dgm:t>
    </dgm:pt>
    <dgm:pt modelId="{AD3A2354-93A5-4175-A96B-3FDBB392F200}" type="sibTrans" cxnId="{E6E5DB57-C0B1-44F4-80B9-FDE9B7C2D506}">
      <dgm:prSet/>
      <dgm:spPr/>
      <dgm:t>
        <a:bodyPr/>
        <a:lstStyle/>
        <a:p>
          <a:endParaRPr lang="es-ES" sz="1800" b="1"/>
        </a:p>
      </dgm:t>
    </dgm:pt>
    <dgm:pt modelId="{3B4B5537-8210-4238-8540-BE9137CD5AA1}">
      <dgm:prSet phldrT="[Texto]" phldr="0" custT="1"/>
      <dgm:spPr>
        <a:solidFill>
          <a:srgbClr val="D2FFC9"/>
        </a:solidFill>
      </dgm:spPr>
      <dgm:t>
        <a:bodyPr anchor="t"/>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彼は自らの行為によって敗北を招いた</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5F19EE5C-4130-4AFF-918A-B3A55D7A9DC3}" type="parTrans" cxnId="{068DE915-A112-498B-98EC-4B32CEDF0C57}">
      <dgm:prSet/>
      <dgm:spPr/>
      <dgm:t>
        <a:bodyPr/>
        <a:lstStyle/>
        <a:p>
          <a:endParaRPr lang="es-ES" sz="1800" b="1"/>
        </a:p>
      </dgm:t>
    </dgm:pt>
    <dgm:pt modelId="{405E3722-DA87-49E7-9548-1E3FE1BAF7A9}" type="sibTrans" cxnId="{068DE915-A112-498B-98EC-4B32CEDF0C57}">
      <dgm:prSet/>
      <dgm:spPr/>
      <dgm:t>
        <a:bodyPr/>
        <a:lstStyle/>
        <a:p>
          <a:endParaRPr lang="es-ES" sz="1800" b="1"/>
        </a:p>
      </dgm:t>
    </dgm:pt>
    <dgm:pt modelId="{D7B2B53A-02FB-4069-9BA1-76D573519C08}">
      <dgm:prSet phldrT="[Texto]" phldr="0" custT="1"/>
      <dgm:spPr>
        <a:solidFill>
          <a:srgbClr val="E1E2FF"/>
        </a:solidFill>
      </dgm:spPr>
      <dgm: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彼女はイスラエルと契約を結んだ</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063E4A11-52F4-4586-BD34-E2DE8D9FCFD1}" type="parTrans" cxnId="{3BD4A542-3F80-46EC-8A51-E7E4FE4ED7EF}">
      <dgm:prSet/>
      <dgm:spPr>
        <a:ln>
          <a:solidFill>
            <a:schemeClr val="accent3">
              <a:lumMod val="60000"/>
              <a:lumOff val="40000"/>
            </a:schemeClr>
          </a:solidFill>
        </a:ln>
      </dgm:spPr>
      <dgm:t>
        <a:bodyPr/>
        <a:lstStyle/>
        <a:p>
          <a:endParaRPr lang="es-ES" sz="1800" b="1"/>
        </a:p>
      </dgm:t>
    </dgm:pt>
    <dgm:pt modelId="{A37B2CC5-EBF6-45D2-8C7B-A0A64C6E2052}" type="sibTrans" cxnId="{3BD4A542-3F80-46EC-8A51-E7E4FE4ED7EF}">
      <dgm:prSet/>
      <dgm:spPr/>
      <dgm:t>
        <a:bodyPr/>
        <a:lstStyle/>
        <a:p>
          <a:endParaRPr lang="es-ES" sz="1800" b="1"/>
        </a:p>
      </dgm:t>
    </dgm:pt>
    <dgm:pt modelId="{C069FBFF-0510-4877-8C8F-42FB60DB035D}">
      <dgm:prSet phldrT="[Texto]" phldr="0" custT="1"/>
      <dgm:spPr>
        <a:solidFill>
          <a:srgbClr val="EDFFC1"/>
        </a:solidFill>
      </dgm:spPr>
      <dgm:t>
        <a:bodyPr anchor="t"/>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彼はイスラエルとの契約を破った</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5C797709-D3CB-4DF0-BC9C-BD4E0F24BFDE}" type="parTrans" cxnId="{5898C311-33DE-4212-976F-D7D694BC241E}">
      <dgm:prSet/>
      <dgm:spPr/>
      <dgm:t>
        <a:bodyPr/>
        <a:lstStyle/>
        <a:p>
          <a:endParaRPr lang="es-ES" sz="1800" b="1"/>
        </a:p>
      </dgm:t>
    </dgm:pt>
    <dgm:pt modelId="{AF0BB5AB-8E94-43EB-B4AA-B995EB56675A}" type="sibTrans" cxnId="{5898C311-33DE-4212-976F-D7D694BC241E}">
      <dgm:prSet/>
      <dgm:spPr/>
      <dgm:t>
        <a:bodyPr/>
        <a:lstStyle/>
        <a:p>
          <a:endParaRPr lang="es-ES" sz="1800" b="1"/>
        </a:p>
      </dgm:t>
    </dgm:pt>
    <dgm:pt modelId="{73BA97CB-CE5A-4483-A6F0-66679AAE2F01}">
      <dgm:prSet phldrT="[Texto]" phldr="0" custT="1"/>
      <dgm:spPr>
        <a:solidFill>
          <a:srgbClr val="B7DEFF"/>
        </a:solidFill>
      </dgm:spPr>
      <dgm: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彼女は自分と家族の命を救った</a:t>
          </a:r>
          <a:endParaRPr kumimoji="1" lang="es-ES"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73B6C5D3-6DB0-4F0C-A57F-A0ABD010167B}" type="parTrans" cxnId="{B45F590B-C976-42FA-B6DB-E279935A2B68}">
      <dgm:prSet/>
      <dgm:spPr>
        <a:ln>
          <a:solidFill>
            <a:schemeClr val="accent3">
              <a:lumMod val="60000"/>
              <a:lumOff val="40000"/>
            </a:schemeClr>
          </a:solidFill>
        </a:ln>
      </dgm:spPr>
      <dgm:t>
        <a:bodyPr/>
        <a:lstStyle/>
        <a:p>
          <a:endParaRPr lang="es-ES" sz="1800" b="1"/>
        </a:p>
      </dgm:t>
    </dgm:pt>
    <dgm:pt modelId="{81AAC073-D28C-4C4E-A830-06C8EA3A357B}" type="sibTrans" cxnId="{B45F590B-C976-42FA-B6DB-E279935A2B68}">
      <dgm:prSet/>
      <dgm:spPr/>
      <dgm:t>
        <a:bodyPr/>
        <a:lstStyle/>
        <a:p>
          <a:endParaRPr lang="es-ES" sz="1800" b="1"/>
        </a:p>
      </dgm:t>
    </dgm:pt>
    <dgm:pt modelId="{FF0FF551-2B34-4599-A187-A35B6A9C0A9C}">
      <dgm:prSet phldrT="[Texto]" phldr="0" custT="1"/>
      <dgm:spPr>
        <a:solidFill>
          <a:srgbClr val="FFEEB7"/>
        </a:solidFill>
      </dgm:spPr>
      <dgm:t>
        <a:bodyPr anchor="t"/>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彼は家族とともに　亡くなった</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gm:t>
    </dgm:pt>
    <dgm:pt modelId="{55406CF4-FB61-4465-80AC-FC6139F07EEB}" type="parTrans" cxnId="{1DA8FD8B-1D1B-4FB2-B316-E85BE134B716}">
      <dgm:prSet/>
      <dgm:spPr/>
      <dgm:t>
        <a:bodyPr/>
        <a:lstStyle/>
        <a:p>
          <a:endParaRPr lang="es-ES" sz="1800" b="1"/>
        </a:p>
      </dgm:t>
    </dgm:pt>
    <dgm:pt modelId="{91EA4B10-5180-412A-B5AA-38953F8B0B4A}" type="sibTrans" cxnId="{1DA8FD8B-1D1B-4FB2-B316-E85BE134B716}">
      <dgm:prSet/>
      <dgm:spPr/>
      <dgm:t>
        <a:bodyPr/>
        <a:lstStyle/>
        <a:p>
          <a:endParaRPr lang="es-ES" sz="1800" b="1"/>
        </a:p>
      </dgm:t>
    </dgm:pt>
    <dgm:pt modelId="{A2211510-EF3A-4D52-A9C4-96754F69DDC5}" type="pres">
      <dgm:prSet presAssocID="{8667DA09-5475-48E8-8FAA-8FAD6A9F7189}" presName="diagram" presStyleCnt="0">
        <dgm:presLayoutVars>
          <dgm:chPref val="1"/>
          <dgm:dir/>
          <dgm:animOne val="branch"/>
          <dgm:animLvl val="lvl"/>
          <dgm:resizeHandles/>
        </dgm:presLayoutVars>
      </dgm:prSet>
      <dgm:spPr/>
    </dgm:pt>
    <dgm:pt modelId="{D50DF131-8BB4-497B-9ED5-113F4895C388}" type="pres">
      <dgm:prSet presAssocID="{6E3C416E-11F0-4E49-AC4F-77D253ED1556}" presName="root" presStyleCnt="0"/>
      <dgm:spPr/>
    </dgm:pt>
    <dgm:pt modelId="{F5603A2C-1520-4B73-A8B7-F3042E8BB53C}" type="pres">
      <dgm:prSet presAssocID="{6E3C416E-11F0-4E49-AC4F-77D253ED1556}" presName="rootComposite" presStyleCnt="0"/>
      <dgm:spPr/>
    </dgm:pt>
    <dgm:pt modelId="{D762FCA2-1F16-453B-8338-91AE300D7FA7}" type="pres">
      <dgm:prSet presAssocID="{6E3C416E-11F0-4E49-AC4F-77D253ED1556}" presName="rootText" presStyleLbl="node1" presStyleIdx="0" presStyleCnt="2"/>
      <dgm:spPr/>
    </dgm:pt>
    <dgm:pt modelId="{299C5283-233F-43D8-92A4-2E10CE00FFFD}" type="pres">
      <dgm:prSet presAssocID="{6E3C416E-11F0-4E49-AC4F-77D253ED1556}" presName="rootConnector" presStyleLbl="node1" presStyleIdx="0" presStyleCnt="2"/>
      <dgm:spPr/>
    </dgm:pt>
    <dgm:pt modelId="{E4D81125-ACC8-40AD-BC44-9C48EB8FE04C}" type="pres">
      <dgm:prSet presAssocID="{6E3C416E-11F0-4E49-AC4F-77D253ED1556}" presName="childShape" presStyleCnt="0"/>
      <dgm:spPr/>
    </dgm:pt>
    <dgm:pt modelId="{5ED71C70-9444-4F7A-9D93-BC9CD35AAB8A}" type="pres">
      <dgm:prSet presAssocID="{D1E71E6B-10AB-4FFD-85D2-62CAC68EAE67}" presName="Name13" presStyleLbl="parChTrans1D2" presStyleIdx="0" presStyleCnt="10"/>
      <dgm:spPr/>
    </dgm:pt>
    <dgm:pt modelId="{07093696-C43E-4229-A405-013EC27DEA85}" type="pres">
      <dgm:prSet presAssocID="{F45B2193-0DDF-469F-8E0A-7A405525961B}" presName="childText" presStyleLbl="bgAcc1" presStyleIdx="0" presStyleCnt="10" custScaleX="239014">
        <dgm:presLayoutVars>
          <dgm:bulletEnabled val="1"/>
        </dgm:presLayoutVars>
      </dgm:prSet>
      <dgm:spPr/>
    </dgm:pt>
    <dgm:pt modelId="{C59103E5-E72E-4BCB-B60E-3965B196A920}" type="pres">
      <dgm:prSet presAssocID="{DDC2B4CC-C6F7-4C3A-BE86-9A2B4A3CB48E}" presName="Name13" presStyleLbl="parChTrans1D2" presStyleIdx="1" presStyleCnt="10"/>
      <dgm:spPr/>
    </dgm:pt>
    <dgm:pt modelId="{0A3306F0-74BE-4541-ACA1-A8825D27CE43}" type="pres">
      <dgm:prSet presAssocID="{BD3B384E-6BDF-47DF-AA61-A0D19116BA1A}" presName="childText" presStyleLbl="bgAcc1" presStyleIdx="1" presStyleCnt="10" custScaleX="240636">
        <dgm:presLayoutVars>
          <dgm:bulletEnabled val="1"/>
        </dgm:presLayoutVars>
      </dgm:prSet>
      <dgm:spPr/>
    </dgm:pt>
    <dgm:pt modelId="{B240B43A-6446-4345-8693-D7A4B4BE01B6}" type="pres">
      <dgm:prSet presAssocID="{EAC02B0D-E282-44FE-8583-A9432E6E7488}" presName="Name13" presStyleLbl="parChTrans1D2" presStyleIdx="2" presStyleCnt="10"/>
      <dgm:spPr/>
    </dgm:pt>
    <dgm:pt modelId="{5DCAC325-92B0-4D3E-95AF-2F5E4C86075F}" type="pres">
      <dgm:prSet presAssocID="{76FB19AD-118E-4416-B482-4A666AF2273D}" presName="childText" presStyleLbl="bgAcc1" presStyleIdx="2" presStyleCnt="10" custScaleX="242298">
        <dgm:presLayoutVars>
          <dgm:bulletEnabled val="1"/>
        </dgm:presLayoutVars>
      </dgm:prSet>
      <dgm:spPr/>
    </dgm:pt>
    <dgm:pt modelId="{0034CAD1-EADD-442A-9426-DB425099B22C}" type="pres">
      <dgm:prSet presAssocID="{063E4A11-52F4-4586-BD34-E2DE8D9FCFD1}" presName="Name13" presStyleLbl="parChTrans1D2" presStyleIdx="3" presStyleCnt="10"/>
      <dgm:spPr/>
    </dgm:pt>
    <dgm:pt modelId="{B1F5DD34-3CA4-441A-B2AC-D0DDC0055B8A}" type="pres">
      <dgm:prSet presAssocID="{D7B2B53A-02FB-4069-9BA1-76D573519C08}" presName="childText" presStyleLbl="bgAcc1" presStyleIdx="3" presStyleCnt="10" custScaleX="239679">
        <dgm:presLayoutVars>
          <dgm:bulletEnabled val="1"/>
        </dgm:presLayoutVars>
      </dgm:prSet>
      <dgm:spPr/>
    </dgm:pt>
    <dgm:pt modelId="{047C62CB-97DD-4DF5-92DC-026C1E5B4AA4}" type="pres">
      <dgm:prSet presAssocID="{73B6C5D3-6DB0-4F0C-A57F-A0ABD010167B}" presName="Name13" presStyleLbl="parChTrans1D2" presStyleIdx="4" presStyleCnt="10"/>
      <dgm:spPr/>
    </dgm:pt>
    <dgm:pt modelId="{D5B39515-B656-43E9-A9D6-CC70ABEFA319}" type="pres">
      <dgm:prSet presAssocID="{73BA97CB-CE5A-4483-A6F0-66679AAE2F01}" presName="childText" presStyleLbl="bgAcc1" presStyleIdx="4" presStyleCnt="10" custScaleX="232232">
        <dgm:presLayoutVars>
          <dgm:bulletEnabled val="1"/>
        </dgm:presLayoutVars>
      </dgm:prSet>
      <dgm:spPr/>
    </dgm:pt>
    <dgm:pt modelId="{F0EDC968-E9F4-4EE7-870D-04DF0F288EBE}" type="pres">
      <dgm:prSet presAssocID="{1A2E33E9-B0D3-4083-BB86-B43B0CDFF2DE}" presName="root" presStyleCnt="0"/>
      <dgm:spPr/>
    </dgm:pt>
    <dgm:pt modelId="{0B4E792C-93E4-4812-961B-4AB6450EEBBE}" type="pres">
      <dgm:prSet presAssocID="{1A2E33E9-B0D3-4083-BB86-B43B0CDFF2DE}" presName="rootComposite" presStyleCnt="0"/>
      <dgm:spPr/>
    </dgm:pt>
    <dgm:pt modelId="{B24EC25B-8508-41A4-8261-EEF250282397}" type="pres">
      <dgm:prSet presAssocID="{1A2E33E9-B0D3-4083-BB86-B43B0CDFF2DE}" presName="rootText" presStyleLbl="node1" presStyleIdx="1" presStyleCnt="2"/>
      <dgm:spPr/>
    </dgm:pt>
    <dgm:pt modelId="{9BD15A15-4EBE-4128-AD18-3F8FB366CF3B}" type="pres">
      <dgm:prSet presAssocID="{1A2E33E9-B0D3-4083-BB86-B43B0CDFF2DE}" presName="rootConnector" presStyleLbl="node1" presStyleIdx="1" presStyleCnt="2"/>
      <dgm:spPr/>
    </dgm:pt>
    <dgm:pt modelId="{B8A1C666-CF41-44FB-8A08-74199718BC76}" type="pres">
      <dgm:prSet presAssocID="{1A2E33E9-B0D3-4083-BB86-B43B0CDFF2DE}" presName="childShape" presStyleCnt="0"/>
      <dgm:spPr/>
    </dgm:pt>
    <dgm:pt modelId="{E7C7B1D9-907F-435B-A212-8F4FD25F36D7}" type="pres">
      <dgm:prSet presAssocID="{C523DAF9-8BBC-46D3-A241-DEAFD0F43385}" presName="Name13" presStyleLbl="parChTrans1D2" presStyleIdx="5" presStyleCnt="10"/>
      <dgm:spPr/>
    </dgm:pt>
    <dgm:pt modelId="{2CD3CAFC-F0E5-4956-8CB0-9913687CFC41}" type="pres">
      <dgm:prSet presAssocID="{9D2C6269-A96E-4736-9B93-826EF3E0C911}" presName="childText" presStyleLbl="bgAcc1" presStyleIdx="5" presStyleCnt="10" custScaleX="232232">
        <dgm:presLayoutVars>
          <dgm:bulletEnabled val="1"/>
        </dgm:presLayoutVars>
      </dgm:prSet>
      <dgm:spPr/>
    </dgm:pt>
    <dgm:pt modelId="{5704AC36-7228-4647-BA2F-E5EA2A0ECE5E}" type="pres">
      <dgm:prSet presAssocID="{53EC11A7-3C77-4BB7-8E68-2C0C96F9B1FF}" presName="Name13" presStyleLbl="parChTrans1D2" presStyleIdx="6" presStyleCnt="10"/>
      <dgm:spPr/>
    </dgm:pt>
    <dgm:pt modelId="{B0F65660-7FB7-41F2-8A03-36A84A58A982}" type="pres">
      <dgm:prSet presAssocID="{1E786EE1-B718-42D3-835C-7D22D6B9B292}" presName="childText" presStyleLbl="bgAcc1" presStyleIdx="6" presStyleCnt="10" custScaleX="232232">
        <dgm:presLayoutVars>
          <dgm:bulletEnabled val="1"/>
        </dgm:presLayoutVars>
      </dgm:prSet>
      <dgm:spPr/>
    </dgm:pt>
    <dgm:pt modelId="{AFB70125-0A05-4C1C-AF46-F60B93D12F4B}" type="pres">
      <dgm:prSet presAssocID="{5F19EE5C-4130-4AFF-918A-B3A55D7A9DC3}" presName="Name13" presStyleLbl="parChTrans1D2" presStyleIdx="7" presStyleCnt="10"/>
      <dgm:spPr/>
    </dgm:pt>
    <dgm:pt modelId="{C95AE884-797B-482D-94EE-9234BD6DA05D}" type="pres">
      <dgm:prSet presAssocID="{3B4B5537-8210-4238-8540-BE9137CD5AA1}" presName="childText" presStyleLbl="bgAcc1" presStyleIdx="7" presStyleCnt="10" custScaleX="232232">
        <dgm:presLayoutVars>
          <dgm:bulletEnabled val="1"/>
        </dgm:presLayoutVars>
      </dgm:prSet>
      <dgm:spPr/>
    </dgm:pt>
    <dgm:pt modelId="{CEAA5FDD-32FD-454A-8A2D-E96BAF282211}" type="pres">
      <dgm:prSet presAssocID="{5C797709-D3CB-4DF0-BC9C-BD4E0F24BFDE}" presName="Name13" presStyleLbl="parChTrans1D2" presStyleIdx="8" presStyleCnt="10"/>
      <dgm:spPr/>
    </dgm:pt>
    <dgm:pt modelId="{B933A531-52AB-4CC3-80EE-95A29A1B11FE}" type="pres">
      <dgm:prSet presAssocID="{C069FBFF-0510-4877-8C8F-42FB60DB035D}" presName="childText" presStyleLbl="bgAcc1" presStyleIdx="8" presStyleCnt="10" custScaleX="232232">
        <dgm:presLayoutVars>
          <dgm:bulletEnabled val="1"/>
        </dgm:presLayoutVars>
      </dgm:prSet>
      <dgm:spPr/>
    </dgm:pt>
    <dgm:pt modelId="{A259866E-3786-4381-A66D-9618105CD9C3}" type="pres">
      <dgm:prSet presAssocID="{55406CF4-FB61-4465-80AC-FC6139F07EEB}" presName="Name13" presStyleLbl="parChTrans1D2" presStyleIdx="9" presStyleCnt="10"/>
      <dgm:spPr/>
    </dgm:pt>
    <dgm:pt modelId="{AC37F6B0-732D-4B24-94AD-34FA984F0079}" type="pres">
      <dgm:prSet presAssocID="{FF0FF551-2B34-4599-A187-A35B6A9C0A9C}" presName="childText" presStyleLbl="bgAcc1" presStyleIdx="9" presStyleCnt="10" custScaleX="232232">
        <dgm:presLayoutVars>
          <dgm:bulletEnabled val="1"/>
        </dgm:presLayoutVars>
      </dgm:prSet>
      <dgm:spPr/>
    </dgm:pt>
  </dgm:ptLst>
  <dgm:cxnLst>
    <dgm:cxn modelId="{B45F590B-C976-42FA-B6DB-E279935A2B68}" srcId="{6E3C416E-11F0-4E49-AC4F-77D253ED1556}" destId="{73BA97CB-CE5A-4483-A6F0-66679AAE2F01}" srcOrd="4" destOrd="0" parTransId="{73B6C5D3-6DB0-4F0C-A57F-A0ABD010167B}" sibTransId="{81AAC073-D28C-4C4E-A830-06C8EA3A357B}"/>
    <dgm:cxn modelId="{5898C311-33DE-4212-976F-D7D694BC241E}" srcId="{1A2E33E9-B0D3-4083-BB86-B43B0CDFF2DE}" destId="{C069FBFF-0510-4877-8C8F-42FB60DB035D}" srcOrd="3" destOrd="0" parTransId="{5C797709-D3CB-4DF0-BC9C-BD4E0F24BFDE}" sibTransId="{AF0BB5AB-8E94-43EB-B4AA-B995EB56675A}"/>
    <dgm:cxn modelId="{068DE915-A112-498B-98EC-4B32CEDF0C57}" srcId="{1A2E33E9-B0D3-4083-BB86-B43B0CDFF2DE}" destId="{3B4B5537-8210-4238-8540-BE9137CD5AA1}" srcOrd="2" destOrd="0" parTransId="{5F19EE5C-4130-4AFF-918A-B3A55D7A9DC3}" sibTransId="{405E3722-DA87-49E7-9548-1E3FE1BAF7A9}"/>
    <dgm:cxn modelId="{20BB0317-1E5A-4EE1-876B-5E1BC7BD9CE4}" type="presOf" srcId="{DDC2B4CC-C6F7-4C3A-BE86-9A2B4A3CB48E}" destId="{C59103E5-E72E-4BCB-B60E-3965B196A920}" srcOrd="0" destOrd="0" presId="urn:microsoft.com/office/officeart/2005/8/layout/hierarchy3"/>
    <dgm:cxn modelId="{02EF1E1B-AE47-4724-879A-0EF4A43627E7}" type="presOf" srcId="{6E3C416E-11F0-4E49-AC4F-77D253ED1556}" destId="{299C5283-233F-43D8-92A4-2E10CE00FFFD}" srcOrd="1" destOrd="0" presId="urn:microsoft.com/office/officeart/2005/8/layout/hierarchy3"/>
    <dgm:cxn modelId="{D2597C2E-86B2-4F99-90B8-7AD0D6F28EA9}" type="presOf" srcId="{1E786EE1-B718-42D3-835C-7D22D6B9B292}" destId="{B0F65660-7FB7-41F2-8A03-36A84A58A982}" srcOrd="0" destOrd="0" presId="urn:microsoft.com/office/officeart/2005/8/layout/hierarchy3"/>
    <dgm:cxn modelId="{9A35403E-EFBF-402C-AC48-A6F8CBDCA1BB}" type="presOf" srcId="{1A2E33E9-B0D3-4083-BB86-B43B0CDFF2DE}" destId="{B24EC25B-8508-41A4-8261-EEF250282397}" srcOrd="0" destOrd="0" presId="urn:microsoft.com/office/officeart/2005/8/layout/hierarchy3"/>
    <dgm:cxn modelId="{3BD4A542-3F80-46EC-8A51-E7E4FE4ED7EF}" srcId="{6E3C416E-11F0-4E49-AC4F-77D253ED1556}" destId="{D7B2B53A-02FB-4069-9BA1-76D573519C08}" srcOrd="3" destOrd="0" parTransId="{063E4A11-52F4-4586-BD34-E2DE8D9FCFD1}" sibTransId="{A37B2CC5-EBF6-45D2-8C7B-A0A64C6E2052}"/>
    <dgm:cxn modelId="{FE03C167-5E34-4CB1-9380-FBAF3E331E87}" type="presOf" srcId="{76FB19AD-118E-4416-B482-4A666AF2273D}" destId="{5DCAC325-92B0-4D3E-95AF-2F5E4C86075F}" srcOrd="0" destOrd="0" presId="urn:microsoft.com/office/officeart/2005/8/layout/hierarchy3"/>
    <dgm:cxn modelId="{AC73F747-BD79-4B30-8EEF-424F02FEC619}" type="presOf" srcId="{D1E71E6B-10AB-4FFD-85D2-62CAC68EAE67}" destId="{5ED71C70-9444-4F7A-9D93-BC9CD35AAB8A}" srcOrd="0" destOrd="0" presId="urn:microsoft.com/office/officeart/2005/8/layout/hierarchy3"/>
    <dgm:cxn modelId="{183D2A68-4BA8-4F41-93F0-6E5E7C82CA17}" type="presOf" srcId="{BD3B384E-6BDF-47DF-AA61-A0D19116BA1A}" destId="{0A3306F0-74BE-4541-ACA1-A8825D27CE43}" srcOrd="0" destOrd="0" presId="urn:microsoft.com/office/officeart/2005/8/layout/hierarchy3"/>
    <dgm:cxn modelId="{1535776A-72A9-4D2D-A710-6A96254EE435}" type="presOf" srcId="{6E3C416E-11F0-4E49-AC4F-77D253ED1556}" destId="{D762FCA2-1F16-453B-8338-91AE300D7FA7}" srcOrd="0" destOrd="0" presId="urn:microsoft.com/office/officeart/2005/8/layout/hierarchy3"/>
    <dgm:cxn modelId="{1B42EB4B-A53B-40EE-B49F-4426481A771A}" type="presOf" srcId="{C523DAF9-8BBC-46D3-A241-DEAFD0F43385}" destId="{E7C7B1D9-907F-435B-A212-8F4FD25F36D7}" srcOrd="0" destOrd="0" presId="urn:microsoft.com/office/officeart/2005/8/layout/hierarchy3"/>
    <dgm:cxn modelId="{2E368F54-E968-42B9-813E-7254A25017A8}" type="presOf" srcId="{EAC02B0D-E282-44FE-8583-A9432E6E7488}" destId="{B240B43A-6446-4345-8693-D7A4B4BE01B6}" srcOrd="0" destOrd="0" presId="urn:microsoft.com/office/officeart/2005/8/layout/hierarchy3"/>
    <dgm:cxn modelId="{E6E5DB57-C0B1-44F4-80B9-FDE9B7C2D506}" srcId="{6E3C416E-11F0-4E49-AC4F-77D253ED1556}" destId="{76FB19AD-118E-4416-B482-4A666AF2273D}" srcOrd="2" destOrd="0" parTransId="{EAC02B0D-E282-44FE-8583-A9432E6E7488}" sibTransId="{AD3A2354-93A5-4175-A96B-3FDBB392F200}"/>
    <dgm:cxn modelId="{341DED79-C03C-44D7-BEF8-AB339D44C391}" type="presOf" srcId="{5F19EE5C-4130-4AFF-918A-B3A55D7A9DC3}" destId="{AFB70125-0A05-4C1C-AF46-F60B93D12F4B}" srcOrd="0" destOrd="0" presId="urn:microsoft.com/office/officeart/2005/8/layout/hierarchy3"/>
    <dgm:cxn modelId="{71CA2F7B-4168-43EF-A260-921D08347900}" srcId="{1A2E33E9-B0D3-4083-BB86-B43B0CDFF2DE}" destId="{9D2C6269-A96E-4736-9B93-826EF3E0C911}" srcOrd="0" destOrd="0" parTransId="{C523DAF9-8BBC-46D3-A241-DEAFD0F43385}" sibTransId="{A1E2383C-44E8-409C-A9F1-AE6329EFFF57}"/>
    <dgm:cxn modelId="{AAFEC085-774F-4B1D-AC7A-3CA33425E5A6}" type="presOf" srcId="{F45B2193-0DDF-469F-8E0A-7A405525961B}" destId="{07093696-C43E-4229-A405-013EC27DEA85}" srcOrd="0" destOrd="0" presId="urn:microsoft.com/office/officeart/2005/8/layout/hierarchy3"/>
    <dgm:cxn modelId="{7201E185-B7AD-4FB8-B53A-4BB516DAEE64}" type="presOf" srcId="{C069FBFF-0510-4877-8C8F-42FB60DB035D}" destId="{B933A531-52AB-4CC3-80EE-95A29A1B11FE}" srcOrd="0" destOrd="0" presId="urn:microsoft.com/office/officeart/2005/8/layout/hierarchy3"/>
    <dgm:cxn modelId="{11AD578A-5E50-48DD-886C-2482722C92DF}" type="presOf" srcId="{55406CF4-FB61-4465-80AC-FC6139F07EEB}" destId="{A259866E-3786-4381-A66D-9618105CD9C3}" srcOrd="0" destOrd="0" presId="urn:microsoft.com/office/officeart/2005/8/layout/hierarchy3"/>
    <dgm:cxn modelId="{1DA8FD8B-1D1B-4FB2-B316-E85BE134B716}" srcId="{1A2E33E9-B0D3-4083-BB86-B43B0CDFF2DE}" destId="{FF0FF551-2B34-4599-A187-A35B6A9C0A9C}" srcOrd="4" destOrd="0" parTransId="{55406CF4-FB61-4465-80AC-FC6139F07EEB}" sibTransId="{91EA4B10-5180-412A-B5AA-38953F8B0B4A}"/>
    <dgm:cxn modelId="{5D072D98-037C-4298-8D25-62E2111276A0}" type="presOf" srcId="{9D2C6269-A96E-4736-9B93-826EF3E0C911}" destId="{2CD3CAFC-F0E5-4956-8CB0-9913687CFC41}" srcOrd="0" destOrd="0" presId="urn:microsoft.com/office/officeart/2005/8/layout/hierarchy3"/>
    <dgm:cxn modelId="{68287E9D-C280-4761-8DB3-C177E5B92993}" type="presOf" srcId="{8667DA09-5475-48E8-8FAA-8FAD6A9F7189}" destId="{A2211510-EF3A-4D52-A9C4-96754F69DDC5}" srcOrd="0" destOrd="0" presId="urn:microsoft.com/office/officeart/2005/8/layout/hierarchy3"/>
    <dgm:cxn modelId="{2ADA6EA2-7D8D-454B-B6CB-AD637486F930}" srcId="{6E3C416E-11F0-4E49-AC4F-77D253ED1556}" destId="{F45B2193-0DDF-469F-8E0A-7A405525961B}" srcOrd="0" destOrd="0" parTransId="{D1E71E6B-10AB-4FFD-85D2-62CAC68EAE67}" sibTransId="{9587150B-9A67-4E62-88AF-7D55ACD6E8BE}"/>
    <dgm:cxn modelId="{1E6996A9-3D72-475F-8FDD-BAC7B88F8DB4}" type="presOf" srcId="{73B6C5D3-6DB0-4F0C-A57F-A0ABD010167B}" destId="{047C62CB-97DD-4DF5-92DC-026C1E5B4AA4}" srcOrd="0" destOrd="0" presId="urn:microsoft.com/office/officeart/2005/8/layout/hierarchy3"/>
    <dgm:cxn modelId="{A7D5B1B8-9354-4A5A-A75C-9F798AF31553}" type="presOf" srcId="{FF0FF551-2B34-4599-A187-A35B6A9C0A9C}" destId="{AC37F6B0-732D-4B24-94AD-34FA984F0079}" srcOrd="0" destOrd="0" presId="urn:microsoft.com/office/officeart/2005/8/layout/hierarchy3"/>
    <dgm:cxn modelId="{F08004BE-3891-48E4-B7DA-25E8C662191E}" srcId="{1A2E33E9-B0D3-4083-BB86-B43B0CDFF2DE}" destId="{1E786EE1-B718-42D3-835C-7D22D6B9B292}" srcOrd="1" destOrd="0" parTransId="{53EC11A7-3C77-4BB7-8E68-2C0C96F9B1FF}" sibTransId="{C3B7C71B-302B-47F9-B106-6A80BFBEBF8A}"/>
    <dgm:cxn modelId="{09BCA3CC-86D1-483D-BC80-17611DDE262D}" srcId="{8667DA09-5475-48E8-8FAA-8FAD6A9F7189}" destId="{6E3C416E-11F0-4E49-AC4F-77D253ED1556}" srcOrd="0" destOrd="0" parTransId="{99BB4420-91F6-4E96-9608-ECF83EDF40BB}" sibTransId="{83541F0D-F8B6-4EE9-B91F-42CDA911FC8E}"/>
    <dgm:cxn modelId="{3E1E90CF-C359-4040-8EFB-BDDD045D1C18}" type="presOf" srcId="{063E4A11-52F4-4586-BD34-E2DE8D9FCFD1}" destId="{0034CAD1-EADD-442A-9426-DB425099B22C}" srcOrd="0" destOrd="0" presId="urn:microsoft.com/office/officeart/2005/8/layout/hierarchy3"/>
    <dgm:cxn modelId="{A70C51D0-8F5E-40D7-A7B1-F959795A459E}" type="presOf" srcId="{5C797709-D3CB-4DF0-BC9C-BD4E0F24BFDE}" destId="{CEAA5FDD-32FD-454A-8A2D-E96BAF282211}" srcOrd="0" destOrd="0" presId="urn:microsoft.com/office/officeart/2005/8/layout/hierarchy3"/>
    <dgm:cxn modelId="{708D4FD3-6F46-423B-9D50-7F66DDE0AE40}" type="presOf" srcId="{73BA97CB-CE5A-4483-A6F0-66679AAE2F01}" destId="{D5B39515-B656-43E9-A9D6-CC70ABEFA319}" srcOrd="0" destOrd="0" presId="urn:microsoft.com/office/officeart/2005/8/layout/hierarchy3"/>
    <dgm:cxn modelId="{21C759D6-3EF9-4BCC-97A9-867FACCA5DC5}" type="presOf" srcId="{53EC11A7-3C77-4BB7-8E68-2C0C96F9B1FF}" destId="{5704AC36-7228-4647-BA2F-E5EA2A0ECE5E}" srcOrd="0" destOrd="0" presId="urn:microsoft.com/office/officeart/2005/8/layout/hierarchy3"/>
    <dgm:cxn modelId="{7462B5D7-B6A7-420E-8690-AFDB7581F3D2}" srcId="{8667DA09-5475-48E8-8FAA-8FAD6A9F7189}" destId="{1A2E33E9-B0D3-4083-BB86-B43B0CDFF2DE}" srcOrd="1" destOrd="0" parTransId="{DFA58106-38DD-451E-B22C-099B7D427E1C}" sibTransId="{31BE3AEA-71B7-4B69-85C5-30B7FA14922D}"/>
    <dgm:cxn modelId="{FB1CE0D8-3182-4FFA-A515-E2E69B54BB1B}" type="presOf" srcId="{3B4B5537-8210-4238-8540-BE9137CD5AA1}" destId="{C95AE884-797B-482D-94EE-9234BD6DA05D}" srcOrd="0" destOrd="0" presId="urn:microsoft.com/office/officeart/2005/8/layout/hierarchy3"/>
    <dgm:cxn modelId="{794FDDDC-6183-4727-AFE6-BD0B76713FE2}" type="presOf" srcId="{1A2E33E9-B0D3-4083-BB86-B43B0CDFF2DE}" destId="{9BD15A15-4EBE-4128-AD18-3F8FB366CF3B}" srcOrd="1" destOrd="0" presId="urn:microsoft.com/office/officeart/2005/8/layout/hierarchy3"/>
    <dgm:cxn modelId="{50F005E7-1E83-4755-AA04-2C77E780BC38}" type="presOf" srcId="{D7B2B53A-02FB-4069-9BA1-76D573519C08}" destId="{B1F5DD34-3CA4-441A-B2AC-D0DDC0055B8A}" srcOrd="0" destOrd="0" presId="urn:microsoft.com/office/officeart/2005/8/layout/hierarchy3"/>
    <dgm:cxn modelId="{379220FA-4A87-49CA-BD18-F9874E6A9C0E}" srcId="{6E3C416E-11F0-4E49-AC4F-77D253ED1556}" destId="{BD3B384E-6BDF-47DF-AA61-A0D19116BA1A}" srcOrd="1" destOrd="0" parTransId="{DDC2B4CC-C6F7-4C3A-BE86-9A2B4A3CB48E}" sibTransId="{CAF3B5EA-F3D0-4989-85E2-936645195705}"/>
    <dgm:cxn modelId="{88BEAADF-2151-46EF-B87D-4C452499C5E1}" type="presParOf" srcId="{A2211510-EF3A-4D52-A9C4-96754F69DDC5}" destId="{D50DF131-8BB4-497B-9ED5-113F4895C388}" srcOrd="0" destOrd="0" presId="urn:microsoft.com/office/officeart/2005/8/layout/hierarchy3"/>
    <dgm:cxn modelId="{058CB90E-8038-4062-9B9E-5B02F1F5CDC5}" type="presParOf" srcId="{D50DF131-8BB4-497B-9ED5-113F4895C388}" destId="{F5603A2C-1520-4B73-A8B7-F3042E8BB53C}" srcOrd="0" destOrd="0" presId="urn:microsoft.com/office/officeart/2005/8/layout/hierarchy3"/>
    <dgm:cxn modelId="{40A5756B-09EC-411A-8BE7-402120995A24}" type="presParOf" srcId="{F5603A2C-1520-4B73-A8B7-F3042E8BB53C}" destId="{D762FCA2-1F16-453B-8338-91AE300D7FA7}" srcOrd="0" destOrd="0" presId="urn:microsoft.com/office/officeart/2005/8/layout/hierarchy3"/>
    <dgm:cxn modelId="{F34CC97C-7589-476F-B357-0D7B50418D36}" type="presParOf" srcId="{F5603A2C-1520-4B73-A8B7-F3042E8BB53C}" destId="{299C5283-233F-43D8-92A4-2E10CE00FFFD}" srcOrd="1" destOrd="0" presId="urn:microsoft.com/office/officeart/2005/8/layout/hierarchy3"/>
    <dgm:cxn modelId="{F6942AF3-5D90-4330-90A1-86DAAF1B1435}" type="presParOf" srcId="{D50DF131-8BB4-497B-9ED5-113F4895C388}" destId="{E4D81125-ACC8-40AD-BC44-9C48EB8FE04C}" srcOrd="1" destOrd="0" presId="urn:microsoft.com/office/officeart/2005/8/layout/hierarchy3"/>
    <dgm:cxn modelId="{22642F17-3E68-4934-9ABC-478F500CF1FE}" type="presParOf" srcId="{E4D81125-ACC8-40AD-BC44-9C48EB8FE04C}" destId="{5ED71C70-9444-4F7A-9D93-BC9CD35AAB8A}" srcOrd="0" destOrd="0" presId="urn:microsoft.com/office/officeart/2005/8/layout/hierarchy3"/>
    <dgm:cxn modelId="{0DFA0388-95E4-400E-9C27-72465453BCCE}" type="presParOf" srcId="{E4D81125-ACC8-40AD-BC44-9C48EB8FE04C}" destId="{07093696-C43E-4229-A405-013EC27DEA85}" srcOrd="1" destOrd="0" presId="urn:microsoft.com/office/officeart/2005/8/layout/hierarchy3"/>
    <dgm:cxn modelId="{131984CC-C22E-4368-B9E8-1A85F689C25F}" type="presParOf" srcId="{E4D81125-ACC8-40AD-BC44-9C48EB8FE04C}" destId="{C59103E5-E72E-4BCB-B60E-3965B196A920}" srcOrd="2" destOrd="0" presId="urn:microsoft.com/office/officeart/2005/8/layout/hierarchy3"/>
    <dgm:cxn modelId="{3E8DF592-0D88-4AF1-B77F-72619042F90C}" type="presParOf" srcId="{E4D81125-ACC8-40AD-BC44-9C48EB8FE04C}" destId="{0A3306F0-74BE-4541-ACA1-A8825D27CE43}" srcOrd="3" destOrd="0" presId="urn:microsoft.com/office/officeart/2005/8/layout/hierarchy3"/>
    <dgm:cxn modelId="{0396019E-4125-4672-9576-835DAC642CC0}" type="presParOf" srcId="{E4D81125-ACC8-40AD-BC44-9C48EB8FE04C}" destId="{B240B43A-6446-4345-8693-D7A4B4BE01B6}" srcOrd="4" destOrd="0" presId="urn:microsoft.com/office/officeart/2005/8/layout/hierarchy3"/>
    <dgm:cxn modelId="{81DF4FB4-4AA5-4B4D-8230-BBFB4B398DFE}" type="presParOf" srcId="{E4D81125-ACC8-40AD-BC44-9C48EB8FE04C}" destId="{5DCAC325-92B0-4D3E-95AF-2F5E4C86075F}" srcOrd="5" destOrd="0" presId="urn:microsoft.com/office/officeart/2005/8/layout/hierarchy3"/>
    <dgm:cxn modelId="{DB06EBC8-5168-4EEE-9F72-27202917A4A8}" type="presParOf" srcId="{E4D81125-ACC8-40AD-BC44-9C48EB8FE04C}" destId="{0034CAD1-EADD-442A-9426-DB425099B22C}" srcOrd="6" destOrd="0" presId="urn:microsoft.com/office/officeart/2005/8/layout/hierarchy3"/>
    <dgm:cxn modelId="{B9683C10-81C9-4807-9ED2-B1473DFE873F}" type="presParOf" srcId="{E4D81125-ACC8-40AD-BC44-9C48EB8FE04C}" destId="{B1F5DD34-3CA4-441A-B2AC-D0DDC0055B8A}" srcOrd="7" destOrd="0" presId="urn:microsoft.com/office/officeart/2005/8/layout/hierarchy3"/>
    <dgm:cxn modelId="{6D939C25-A836-44D6-85E4-426F7B0B547A}" type="presParOf" srcId="{E4D81125-ACC8-40AD-BC44-9C48EB8FE04C}" destId="{047C62CB-97DD-4DF5-92DC-026C1E5B4AA4}" srcOrd="8" destOrd="0" presId="urn:microsoft.com/office/officeart/2005/8/layout/hierarchy3"/>
    <dgm:cxn modelId="{B98A31B1-9FAD-4605-A54E-A7C9ABEC34D1}" type="presParOf" srcId="{E4D81125-ACC8-40AD-BC44-9C48EB8FE04C}" destId="{D5B39515-B656-43E9-A9D6-CC70ABEFA319}" srcOrd="9" destOrd="0" presId="urn:microsoft.com/office/officeart/2005/8/layout/hierarchy3"/>
    <dgm:cxn modelId="{4B083D80-2366-4358-A5A5-93F8FF2E5780}" type="presParOf" srcId="{A2211510-EF3A-4D52-A9C4-96754F69DDC5}" destId="{F0EDC968-E9F4-4EE7-870D-04DF0F288EBE}" srcOrd="1" destOrd="0" presId="urn:microsoft.com/office/officeart/2005/8/layout/hierarchy3"/>
    <dgm:cxn modelId="{BB65ACAE-9629-45B3-90A2-C00F1F27046E}" type="presParOf" srcId="{F0EDC968-E9F4-4EE7-870D-04DF0F288EBE}" destId="{0B4E792C-93E4-4812-961B-4AB6450EEBBE}" srcOrd="0" destOrd="0" presId="urn:microsoft.com/office/officeart/2005/8/layout/hierarchy3"/>
    <dgm:cxn modelId="{8CD60422-8AC6-48EF-8196-8AAC779D7B1C}" type="presParOf" srcId="{0B4E792C-93E4-4812-961B-4AB6450EEBBE}" destId="{B24EC25B-8508-41A4-8261-EEF250282397}" srcOrd="0" destOrd="0" presId="urn:microsoft.com/office/officeart/2005/8/layout/hierarchy3"/>
    <dgm:cxn modelId="{4E16C981-C8A5-454F-B628-B0F0EA1C78AA}" type="presParOf" srcId="{0B4E792C-93E4-4812-961B-4AB6450EEBBE}" destId="{9BD15A15-4EBE-4128-AD18-3F8FB366CF3B}" srcOrd="1" destOrd="0" presId="urn:microsoft.com/office/officeart/2005/8/layout/hierarchy3"/>
    <dgm:cxn modelId="{EAF516B9-BE56-46C5-9566-7DB04AEDFE4A}" type="presParOf" srcId="{F0EDC968-E9F4-4EE7-870D-04DF0F288EBE}" destId="{B8A1C666-CF41-44FB-8A08-74199718BC76}" srcOrd="1" destOrd="0" presId="urn:microsoft.com/office/officeart/2005/8/layout/hierarchy3"/>
    <dgm:cxn modelId="{B34DA49C-AF8F-4330-8472-D5519F351419}" type="presParOf" srcId="{B8A1C666-CF41-44FB-8A08-74199718BC76}" destId="{E7C7B1D9-907F-435B-A212-8F4FD25F36D7}" srcOrd="0" destOrd="0" presId="urn:microsoft.com/office/officeart/2005/8/layout/hierarchy3"/>
    <dgm:cxn modelId="{C47FEA69-DF80-4975-9506-D0A95363DD35}" type="presParOf" srcId="{B8A1C666-CF41-44FB-8A08-74199718BC76}" destId="{2CD3CAFC-F0E5-4956-8CB0-9913687CFC41}" srcOrd="1" destOrd="0" presId="urn:microsoft.com/office/officeart/2005/8/layout/hierarchy3"/>
    <dgm:cxn modelId="{8091BA6B-A4A2-4FAD-98F1-07F80660ED4E}" type="presParOf" srcId="{B8A1C666-CF41-44FB-8A08-74199718BC76}" destId="{5704AC36-7228-4647-BA2F-E5EA2A0ECE5E}" srcOrd="2" destOrd="0" presId="urn:microsoft.com/office/officeart/2005/8/layout/hierarchy3"/>
    <dgm:cxn modelId="{082F1739-372F-4CE0-BA46-832B2444215A}" type="presParOf" srcId="{B8A1C666-CF41-44FB-8A08-74199718BC76}" destId="{B0F65660-7FB7-41F2-8A03-36A84A58A982}" srcOrd="3" destOrd="0" presId="urn:microsoft.com/office/officeart/2005/8/layout/hierarchy3"/>
    <dgm:cxn modelId="{F824C7D1-83C4-4F49-BABB-A77CCF0E1697}" type="presParOf" srcId="{B8A1C666-CF41-44FB-8A08-74199718BC76}" destId="{AFB70125-0A05-4C1C-AF46-F60B93D12F4B}" srcOrd="4" destOrd="0" presId="urn:microsoft.com/office/officeart/2005/8/layout/hierarchy3"/>
    <dgm:cxn modelId="{4E8EB3A7-48F7-4BAD-B1C0-14006C956059}" type="presParOf" srcId="{B8A1C666-CF41-44FB-8A08-74199718BC76}" destId="{C95AE884-797B-482D-94EE-9234BD6DA05D}" srcOrd="5" destOrd="0" presId="urn:microsoft.com/office/officeart/2005/8/layout/hierarchy3"/>
    <dgm:cxn modelId="{80F4D152-F211-4812-8C3F-5FA523A87E4B}" type="presParOf" srcId="{B8A1C666-CF41-44FB-8A08-74199718BC76}" destId="{CEAA5FDD-32FD-454A-8A2D-E96BAF282211}" srcOrd="6" destOrd="0" presId="urn:microsoft.com/office/officeart/2005/8/layout/hierarchy3"/>
    <dgm:cxn modelId="{9122A54E-FB73-4CE5-AADA-21CE10C9F8D0}" type="presParOf" srcId="{B8A1C666-CF41-44FB-8A08-74199718BC76}" destId="{B933A531-52AB-4CC3-80EE-95A29A1B11FE}" srcOrd="7" destOrd="0" presId="urn:microsoft.com/office/officeart/2005/8/layout/hierarchy3"/>
    <dgm:cxn modelId="{E1344642-E6FC-4A22-A199-477F61592F6A}" type="presParOf" srcId="{B8A1C666-CF41-44FB-8A08-74199718BC76}" destId="{A259866E-3786-4381-A66D-9618105CD9C3}" srcOrd="8" destOrd="0" presId="urn:microsoft.com/office/officeart/2005/8/layout/hierarchy3"/>
    <dgm:cxn modelId="{1DAE54D9-A69A-4880-A4B2-E961C55FF57F}" type="presParOf" srcId="{B8A1C666-CF41-44FB-8A08-74199718BC76}" destId="{AC37F6B0-732D-4B24-94AD-34FA984F0079}" srcOrd="9"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08B733-DDE9-463D-B881-2ED72E2CCDA2}">
      <dsp:nvSpPr>
        <dsp:cNvPr id="0" name=""/>
        <dsp:cNvSpPr/>
      </dsp:nvSpPr>
      <dsp:spPr>
        <a:xfrm>
          <a:off x="0" y="18661"/>
          <a:ext cx="9613595" cy="286671"/>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kumimoji="1" lang="ja-JP" altLang="en-US" sz="1800" b="1" kern="1200" dirty="0">
              <a:effectLst>
                <a:outerShdw blurRad="38100" dist="38100" dir="2700000" algn="tl">
                  <a:srgbClr val="000000">
                    <a:alpha val="43137"/>
                  </a:srgbClr>
                </a:outerShdw>
              </a:effectLst>
            </a:rPr>
            <a:t>調査手続きが発表され、調査自体は翌日から始められることになった。</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rPr>
            <a:t>ヨシュ</a:t>
          </a:r>
          <a:r>
            <a:rPr lang="en" sz="1800" b="1" kern="1200" dirty="0">
              <a:effectLst>
                <a:outerShdw blurRad="38100" dist="38100" dir="2700000" algn="tl">
                  <a:srgbClr val="000000">
                    <a:alpha val="43137"/>
                  </a:srgbClr>
                </a:outerShdw>
              </a:effectLst>
            </a:rPr>
            <a:t> 7:14-15)</a:t>
          </a:r>
          <a:endParaRPr lang="es-ES" sz="1800" kern="1200" dirty="0">
            <a:effectLst>
              <a:outerShdw blurRad="38100" dist="38100" dir="2700000" algn="tl">
                <a:srgbClr val="000000">
                  <a:alpha val="43137"/>
                </a:srgbClr>
              </a:outerShdw>
            </a:effectLst>
          </a:endParaRPr>
        </a:p>
      </dsp:txBody>
      <dsp:txXfrm>
        <a:off x="143336" y="18661"/>
        <a:ext cx="9326924" cy="286671"/>
      </dsp:txXfrm>
    </dsp:sp>
    <dsp:sp modelId="{19F734BA-5F3B-459D-8DBE-57F6531A6D24}">
      <dsp:nvSpPr>
        <dsp:cNvPr id="0" name=""/>
        <dsp:cNvSpPr/>
      </dsp:nvSpPr>
      <dsp:spPr>
        <a:xfrm>
          <a:off x="9473718" y="43028"/>
          <a:ext cx="311251" cy="237937"/>
        </a:xfrm>
        <a:prstGeom prst="chevron">
          <a:avLst/>
        </a:prstGeom>
        <a:solidFill>
          <a:schemeClr val="accent2">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592687" y="43028"/>
        <a:ext cx="73314" cy="237937"/>
      </dsp:txXfrm>
    </dsp:sp>
    <dsp:sp modelId="{38FC698C-3944-4519-B767-FB982AE32008}">
      <dsp:nvSpPr>
        <dsp:cNvPr id="0" name=""/>
        <dsp:cNvSpPr/>
      </dsp:nvSpPr>
      <dsp:spPr>
        <a:xfrm>
          <a:off x="9751064" y="43028"/>
          <a:ext cx="2145660" cy="237937"/>
        </a:xfrm>
        <a:prstGeom prst="chevron">
          <a:avLst/>
        </a:prstGeom>
        <a:solidFill>
          <a:schemeClr val="accent2">
            <a:lumMod val="40000"/>
            <a:lumOff val="6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dist" defTabSz="622300">
            <a:lnSpc>
              <a:spcPct val="90000"/>
            </a:lnSpc>
            <a:spcBef>
              <a:spcPct val="0"/>
            </a:spcBef>
            <a:spcAft>
              <a:spcPct val="35000"/>
            </a:spcAft>
            <a:buNone/>
          </a:pPr>
          <a:r>
            <a:rPr lang="ja-JP" altLang="en-US" sz="1400" b="1" kern="1200" dirty="0"/>
            <a:t>アカンは黙っていた</a:t>
          </a:r>
          <a:endParaRPr lang="es-ES" sz="1400" kern="1200" dirty="0"/>
        </a:p>
      </dsp:txBody>
      <dsp:txXfrm>
        <a:off x="9870033" y="43028"/>
        <a:ext cx="1907723" cy="237937"/>
      </dsp:txXfrm>
    </dsp:sp>
    <dsp:sp modelId="{2DC59288-CCE7-479C-AEF5-2C7D90B217E1}">
      <dsp:nvSpPr>
        <dsp:cNvPr id="0" name=""/>
        <dsp:cNvSpPr/>
      </dsp:nvSpPr>
      <dsp:spPr>
        <a:xfrm>
          <a:off x="3825587" y="345466"/>
          <a:ext cx="5635776" cy="286671"/>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ユダ族が指摘を受けた</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rPr>
            <a:t>ヨシュ</a:t>
          </a:r>
          <a:r>
            <a:rPr lang="en" sz="1800" b="1" kern="1200" dirty="0">
              <a:effectLst>
                <a:outerShdw blurRad="38100" dist="38100" dir="2700000" algn="tl">
                  <a:srgbClr val="000000">
                    <a:alpha val="43137"/>
                  </a:srgbClr>
                </a:outerShdw>
              </a:effectLst>
            </a:rPr>
            <a:t> 7:16)</a:t>
          </a:r>
          <a:endParaRPr lang="es-ES" sz="1800" kern="1200" dirty="0">
            <a:effectLst>
              <a:outerShdw blurRad="38100" dist="38100" dir="2700000" algn="tl">
                <a:srgbClr val="000000">
                  <a:alpha val="43137"/>
                </a:srgbClr>
              </a:outerShdw>
            </a:effectLst>
          </a:endParaRPr>
        </a:p>
      </dsp:txBody>
      <dsp:txXfrm>
        <a:off x="3968923" y="345466"/>
        <a:ext cx="5349105" cy="286671"/>
      </dsp:txXfrm>
    </dsp:sp>
    <dsp:sp modelId="{4125DFF6-83D5-4277-A491-D308568C91A2}">
      <dsp:nvSpPr>
        <dsp:cNvPr id="0" name=""/>
        <dsp:cNvSpPr/>
      </dsp:nvSpPr>
      <dsp:spPr>
        <a:xfrm>
          <a:off x="9483374" y="369833"/>
          <a:ext cx="311251" cy="237937"/>
        </a:xfrm>
        <a:prstGeom prst="chevron">
          <a:avLst/>
        </a:prstGeom>
        <a:solidFill>
          <a:schemeClr val="accent3">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602343" y="369833"/>
        <a:ext cx="73314" cy="237937"/>
      </dsp:txXfrm>
    </dsp:sp>
    <dsp:sp modelId="{A539587E-FC17-4E5E-A50B-408C41076433}">
      <dsp:nvSpPr>
        <dsp:cNvPr id="0" name=""/>
        <dsp:cNvSpPr/>
      </dsp:nvSpPr>
      <dsp:spPr>
        <a:xfrm>
          <a:off x="9776952" y="369833"/>
          <a:ext cx="2119772" cy="237937"/>
        </a:xfrm>
        <a:prstGeom prst="chevron">
          <a:avLst/>
        </a:prstGeom>
        <a:solidFill>
          <a:schemeClr val="accent3">
            <a:lumMod val="20000"/>
            <a:lumOff val="8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ja-JP" altLang="en-US" sz="1400" b="1" kern="1200" dirty="0"/>
            <a:t>アカンは黙っていた</a:t>
          </a:r>
          <a:endParaRPr lang="es-ES" sz="1400" kern="1200" dirty="0"/>
        </a:p>
      </dsp:txBody>
      <dsp:txXfrm>
        <a:off x="9895921" y="369833"/>
        <a:ext cx="1881835" cy="237937"/>
      </dsp:txXfrm>
    </dsp:sp>
    <dsp:sp modelId="{4A66EC69-65EE-4ECD-AA81-1FAEECF1D4F5}">
      <dsp:nvSpPr>
        <dsp:cNvPr id="0" name=""/>
        <dsp:cNvSpPr/>
      </dsp:nvSpPr>
      <dsp:spPr>
        <a:xfrm>
          <a:off x="3825587" y="672272"/>
          <a:ext cx="5635776" cy="286671"/>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ゼラの氏族が指摘を受けた</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rPr>
            <a:t>ヨシュ</a:t>
          </a:r>
          <a:r>
            <a:rPr lang="en" sz="1800" b="1" kern="1200" dirty="0">
              <a:effectLst>
                <a:outerShdw blurRad="38100" dist="38100" dir="2700000" algn="tl">
                  <a:srgbClr val="000000">
                    <a:alpha val="43137"/>
                  </a:srgbClr>
                </a:outerShdw>
              </a:effectLst>
            </a:rPr>
            <a:t> 7:17a)</a:t>
          </a:r>
          <a:endParaRPr lang="es-ES" sz="1800" kern="1200" dirty="0">
            <a:effectLst>
              <a:outerShdw blurRad="38100" dist="38100" dir="2700000" algn="tl">
                <a:srgbClr val="000000">
                  <a:alpha val="43137"/>
                </a:srgbClr>
              </a:outerShdw>
            </a:effectLst>
          </a:endParaRPr>
        </a:p>
      </dsp:txBody>
      <dsp:txXfrm>
        <a:off x="3968923" y="672272"/>
        <a:ext cx="5349105" cy="286671"/>
      </dsp:txXfrm>
    </dsp:sp>
    <dsp:sp modelId="{8B0524A4-A0AE-462B-BF0C-4EC968739FD0}">
      <dsp:nvSpPr>
        <dsp:cNvPr id="0" name=""/>
        <dsp:cNvSpPr/>
      </dsp:nvSpPr>
      <dsp:spPr>
        <a:xfrm>
          <a:off x="9473756" y="679629"/>
          <a:ext cx="311251" cy="237937"/>
        </a:xfrm>
        <a:prstGeom prst="chevron">
          <a:avLst/>
        </a:prstGeom>
        <a:solidFill>
          <a:schemeClr val="accent4">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592725" y="679629"/>
        <a:ext cx="73314" cy="237937"/>
      </dsp:txXfrm>
    </dsp:sp>
    <dsp:sp modelId="{851D1B37-6643-4D62-9601-E0058D220A5F}">
      <dsp:nvSpPr>
        <dsp:cNvPr id="0" name=""/>
        <dsp:cNvSpPr/>
      </dsp:nvSpPr>
      <dsp:spPr>
        <a:xfrm>
          <a:off x="9807231" y="696639"/>
          <a:ext cx="2062637" cy="237937"/>
        </a:xfrm>
        <a:prstGeom prst="chevron">
          <a:avLst/>
        </a:prstGeom>
        <a:solidFill>
          <a:schemeClr val="accent4">
            <a:lumMod val="40000"/>
            <a:lumOff val="60000"/>
            <a:alpha val="9000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ja-JP" altLang="en-US" sz="1400" b="1" kern="1200" dirty="0"/>
            <a:t>アカンは黙っていた</a:t>
          </a:r>
          <a:endParaRPr lang="es-ES" sz="1400" kern="1200" dirty="0"/>
        </a:p>
      </dsp:txBody>
      <dsp:txXfrm>
        <a:off x="9926200" y="696639"/>
        <a:ext cx="1824700" cy="237937"/>
      </dsp:txXfrm>
    </dsp:sp>
    <dsp:sp modelId="{46961188-8AC9-41D6-BF58-E21BEC8B3A81}">
      <dsp:nvSpPr>
        <dsp:cNvPr id="0" name=""/>
        <dsp:cNvSpPr/>
      </dsp:nvSpPr>
      <dsp:spPr>
        <a:xfrm>
          <a:off x="3825587" y="999077"/>
          <a:ext cx="5635776" cy="286671"/>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ザブディ家が指摘を受けた</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rPr>
            <a:t>ヨシュ</a:t>
          </a:r>
          <a:r>
            <a:rPr lang="en" sz="1800" b="1" kern="1200" dirty="0">
              <a:effectLst>
                <a:outerShdw blurRad="38100" dist="38100" dir="2700000" algn="tl">
                  <a:srgbClr val="000000">
                    <a:alpha val="43137"/>
                  </a:srgbClr>
                </a:outerShdw>
              </a:effectLst>
            </a:rPr>
            <a:t>7:17b)</a:t>
          </a:r>
          <a:endParaRPr lang="es-ES" sz="1800" kern="1200" dirty="0">
            <a:effectLst>
              <a:outerShdw blurRad="38100" dist="38100" dir="2700000" algn="tl">
                <a:srgbClr val="000000">
                  <a:alpha val="43137"/>
                </a:srgbClr>
              </a:outerShdw>
            </a:effectLst>
          </a:endParaRPr>
        </a:p>
      </dsp:txBody>
      <dsp:txXfrm>
        <a:off x="3968923" y="999077"/>
        <a:ext cx="5349105" cy="286671"/>
      </dsp:txXfrm>
    </dsp:sp>
    <dsp:sp modelId="{66871472-CE64-47CE-A810-30A567E2798E}">
      <dsp:nvSpPr>
        <dsp:cNvPr id="0" name=""/>
        <dsp:cNvSpPr/>
      </dsp:nvSpPr>
      <dsp:spPr>
        <a:xfrm>
          <a:off x="9483374" y="1023444"/>
          <a:ext cx="311251" cy="237937"/>
        </a:xfrm>
        <a:prstGeom prst="chevron">
          <a:avLst/>
        </a:prstGeom>
        <a:solidFill>
          <a:schemeClr val="accent5">
            <a:lumMod val="20000"/>
            <a:lumOff val="80000"/>
            <a:alpha val="9000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602343" y="1023444"/>
        <a:ext cx="73314" cy="237937"/>
      </dsp:txXfrm>
    </dsp:sp>
    <dsp:sp modelId="{C9568CFF-9A3C-4C28-9546-D376128FA9E6}">
      <dsp:nvSpPr>
        <dsp:cNvPr id="0" name=""/>
        <dsp:cNvSpPr/>
      </dsp:nvSpPr>
      <dsp:spPr>
        <a:xfrm>
          <a:off x="9807231" y="1023444"/>
          <a:ext cx="2039599" cy="237937"/>
        </a:xfrm>
        <a:prstGeom prst="chevron">
          <a:avLst/>
        </a:prstGeom>
        <a:solidFill>
          <a:schemeClr val="accent5">
            <a:lumMod val="20000"/>
            <a:lumOff val="8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ja-JP" altLang="en-US" sz="1400" b="1" kern="1200" dirty="0"/>
            <a:t>アカンは黙っていた</a:t>
          </a:r>
          <a:endParaRPr lang="es-ES" sz="1400" kern="1200" dirty="0"/>
        </a:p>
      </dsp:txBody>
      <dsp:txXfrm>
        <a:off x="9926200" y="1023444"/>
        <a:ext cx="1801662" cy="237937"/>
      </dsp:txXfrm>
    </dsp:sp>
    <dsp:sp modelId="{123C8EFC-2789-4603-91BF-EEF6B7C2ED82}">
      <dsp:nvSpPr>
        <dsp:cNvPr id="0" name=""/>
        <dsp:cNvSpPr/>
      </dsp:nvSpPr>
      <dsp:spPr>
        <a:xfrm>
          <a:off x="3825587" y="1325883"/>
          <a:ext cx="5635776" cy="286671"/>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ja-JP" altLang="en-US" sz="1800" b="1" kern="1200" dirty="0">
              <a:effectLst>
                <a:outerShdw blurRad="38100" dist="38100" dir="2700000" algn="tl">
                  <a:srgbClr val="000000">
                    <a:alpha val="43137"/>
                  </a:srgbClr>
                </a:outerShdw>
              </a:effectLst>
            </a:rPr>
            <a:t>カルミの子アカンが指摘を受けた</a:t>
          </a:r>
          <a:r>
            <a:rPr lang="en" sz="1800" b="1" kern="1200" dirty="0">
              <a:effectLst>
                <a:outerShdw blurRad="38100" dist="38100" dir="2700000" algn="tl">
                  <a:srgbClr val="000000">
                    <a:alpha val="43137"/>
                  </a:srgbClr>
                </a:outerShdw>
              </a:effectLst>
            </a:rPr>
            <a:t>(</a:t>
          </a:r>
          <a:r>
            <a:rPr lang="ja-JP" altLang="en-US" sz="1800" b="1" kern="1200" dirty="0">
              <a:effectLst>
                <a:outerShdw blurRad="38100" dist="38100" dir="2700000" algn="tl">
                  <a:srgbClr val="000000">
                    <a:alpha val="43137"/>
                  </a:srgbClr>
                </a:outerShdw>
              </a:effectLst>
            </a:rPr>
            <a:t>ヨシュ</a:t>
          </a:r>
          <a:r>
            <a:rPr lang="en" sz="1800" b="1" kern="1200" dirty="0">
              <a:effectLst>
                <a:outerShdw blurRad="38100" dist="38100" dir="2700000" algn="tl">
                  <a:srgbClr val="000000">
                    <a:alpha val="43137"/>
                  </a:srgbClr>
                </a:outerShdw>
              </a:effectLst>
            </a:rPr>
            <a:t>7:18)</a:t>
          </a:r>
          <a:endParaRPr lang="es-ES" sz="1800" kern="1200" dirty="0">
            <a:effectLst>
              <a:outerShdw blurRad="38100" dist="38100" dir="2700000" algn="tl">
                <a:srgbClr val="000000">
                  <a:alpha val="43137"/>
                </a:srgbClr>
              </a:outerShdw>
            </a:effectLst>
          </a:endParaRPr>
        </a:p>
      </dsp:txBody>
      <dsp:txXfrm>
        <a:off x="3968923" y="1325883"/>
        <a:ext cx="5349105" cy="286671"/>
      </dsp:txXfrm>
    </dsp:sp>
    <dsp:sp modelId="{8D6A8B27-3F09-4C5F-9F28-4492D09B8235}">
      <dsp:nvSpPr>
        <dsp:cNvPr id="0" name=""/>
        <dsp:cNvSpPr/>
      </dsp:nvSpPr>
      <dsp:spPr>
        <a:xfrm>
          <a:off x="9483374" y="1350250"/>
          <a:ext cx="311251" cy="237937"/>
        </a:xfrm>
        <a:prstGeom prst="chevron">
          <a:avLst/>
        </a:prstGeom>
        <a:solidFill>
          <a:schemeClr val="accent6">
            <a:lumMod val="40000"/>
            <a:lumOff val="60000"/>
            <a:alpha val="9000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endParaRPr lang="es-ES" sz="1800" kern="1200" dirty="0"/>
        </a:p>
      </dsp:txBody>
      <dsp:txXfrm>
        <a:off x="9602343" y="1350250"/>
        <a:ext cx="73314" cy="237937"/>
      </dsp:txXfrm>
    </dsp:sp>
    <dsp:sp modelId="{81494637-307B-48EF-8F7B-31E6C2D3C389}">
      <dsp:nvSpPr>
        <dsp:cNvPr id="0" name=""/>
        <dsp:cNvSpPr/>
      </dsp:nvSpPr>
      <dsp:spPr>
        <a:xfrm>
          <a:off x="9807231" y="1350250"/>
          <a:ext cx="2039040" cy="237937"/>
        </a:xfrm>
        <a:prstGeom prst="chevron">
          <a:avLst/>
        </a:prstGeom>
        <a:solidFill>
          <a:schemeClr val="accent6">
            <a:lumMod val="40000"/>
            <a:lumOff val="60000"/>
            <a:alpha val="90000"/>
          </a:schemeClr>
        </a:solidFill>
        <a:ln w="12700" cap="flat" cmpd="sng" algn="ctr">
          <a:solidFill>
            <a:schemeClr val="accent6">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ja-JP" altLang="en-US" sz="1400" b="1" kern="1200" dirty="0"/>
            <a:t>アカンは黙っていた</a:t>
          </a:r>
          <a:endParaRPr lang="es-ES" sz="1400" kern="1200" dirty="0"/>
        </a:p>
      </dsp:txBody>
      <dsp:txXfrm>
        <a:off x="9926200" y="1350250"/>
        <a:ext cx="1801103" cy="23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62FCA2-1F16-453B-8338-91AE300D7FA7}">
      <dsp:nvSpPr>
        <dsp:cNvPr id="0" name=""/>
        <dsp:cNvSpPr/>
      </dsp:nvSpPr>
      <dsp:spPr>
        <a:xfrm>
          <a:off x="1608" y="282914"/>
          <a:ext cx="1181388" cy="590694"/>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effectLst>
                <a:outerShdw blurRad="38100" dist="38100" dir="2700000" algn="tl">
                  <a:srgbClr val="000000">
                    <a:alpha val="43137"/>
                  </a:srgbClr>
                </a:outerShdw>
              </a:effectLst>
            </a:rPr>
            <a:t>ラハブ</a:t>
          </a:r>
          <a:endParaRPr lang="en" sz="2400" b="1" kern="1200" dirty="0">
            <a:effectLst>
              <a:outerShdw blurRad="38100" dist="38100" dir="2700000" algn="tl">
                <a:srgbClr val="000000">
                  <a:alpha val="43137"/>
                </a:srgbClr>
              </a:outerShdw>
            </a:effectLst>
          </a:endParaRPr>
        </a:p>
      </dsp:txBody>
      <dsp:txXfrm>
        <a:off x="18909" y="300215"/>
        <a:ext cx="1146786" cy="556092"/>
      </dsp:txXfrm>
    </dsp:sp>
    <dsp:sp modelId="{5ED71C70-9444-4F7A-9D93-BC9CD35AAB8A}">
      <dsp:nvSpPr>
        <dsp:cNvPr id="0" name=""/>
        <dsp:cNvSpPr/>
      </dsp:nvSpPr>
      <dsp:spPr>
        <a:xfrm>
          <a:off x="119747" y="873608"/>
          <a:ext cx="118138" cy="443020"/>
        </a:xfrm>
        <a:custGeom>
          <a:avLst/>
          <a:gdLst/>
          <a:ahLst/>
          <a:cxnLst/>
          <a:rect l="0" t="0" r="0" b="0"/>
          <a:pathLst>
            <a:path>
              <a:moveTo>
                <a:pt x="0" y="0"/>
              </a:moveTo>
              <a:lnTo>
                <a:pt x="0" y="443020"/>
              </a:lnTo>
              <a:lnTo>
                <a:pt x="118138" y="443020"/>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7093696-C43E-4229-A405-013EC27DEA85}">
      <dsp:nvSpPr>
        <dsp:cNvPr id="0" name=""/>
        <dsp:cNvSpPr/>
      </dsp:nvSpPr>
      <dsp:spPr>
        <a:xfrm>
          <a:off x="237886" y="1021282"/>
          <a:ext cx="2258947" cy="590694"/>
        </a:xfrm>
        <a:prstGeom prst="roundRect">
          <a:avLst>
            <a:gd name="adj" fmla="val 10000"/>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ts val="2100"/>
            </a:lnSpc>
            <a:spcBef>
              <a:spcPct val="0"/>
            </a:spcBef>
            <a:spcAft>
              <a:spcPct val="35000"/>
            </a:spcAft>
            <a:buNone/>
          </a:pPr>
          <a:r>
            <a:rPr kumimoji="1" lang="ja-JP" altLang="en-US" sz="1700" b="1" kern="1200" dirty="0"/>
            <a:t>彼女はスパイを屋根の上に隠した</a:t>
          </a:r>
          <a:endParaRPr lang="en" sz="1700" b="1" kern="1200" dirty="0"/>
        </a:p>
      </dsp:txBody>
      <dsp:txXfrm>
        <a:off x="255187" y="1038583"/>
        <a:ext cx="2224345" cy="556092"/>
      </dsp:txXfrm>
    </dsp:sp>
    <dsp:sp modelId="{C59103E5-E72E-4BCB-B60E-3965B196A920}">
      <dsp:nvSpPr>
        <dsp:cNvPr id="0" name=""/>
        <dsp:cNvSpPr/>
      </dsp:nvSpPr>
      <dsp:spPr>
        <a:xfrm>
          <a:off x="119747" y="873608"/>
          <a:ext cx="118138" cy="1181388"/>
        </a:xfrm>
        <a:custGeom>
          <a:avLst/>
          <a:gdLst/>
          <a:ahLst/>
          <a:cxnLst/>
          <a:rect l="0" t="0" r="0" b="0"/>
          <a:pathLst>
            <a:path>
              <a:moveTo>
                <a:pt x="0" y="0"/>
              </a:moveTo>
              <a:lnTo>
                <a:pt x="0" y="1181388"/>
              </a:lnTo>
              <a:lnTo>
                <a:pt x="118138" y="1181388"/>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0A3306F0-74BE-4541-ACA1-A8825D27CE43}">
      <dsp:nvSpPr>
        <dsp:cNvPr id="0" name=""/>
        <dsp:cNvSpPr/>
      </dsp:nvSpPr>
      <dsp:spPr>
        <a:xfrm>
          <a:off x="237886" y="1759650"/>
          <a:ext cx="2274277" cy="590694"/>
        </a:xfrm>
        <a:prstGeom prst="roundRect">
          <a:avLst>
            <a:gd name="adj" fmla="val 10000"/>
          </a:avLst>
        </a:prstGeom>
        <a:solidFill>
          <a:srgbClr val="FFD5FC"/>
        </a:solidFill>
        <a:ln w="12700" cap="flat" cmpd="sng" algn="ctr">
          <a:solidFill>
            <a:schemeClr val="accent3">
              <a:hueOff val="-193882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ctr" anchorCtr="0">
          <a:noAutofit/>
        </a:bodyPr>
        <a:lstStyle/>
        <a:p>
          <a:pPr marL="0" lvl="0" indent="0" algn="ctr" defTabSz="800100">
            <a:lnSpc>
              <a:spcPts val="2100"/>
            </a:lnSpc>
            <a:spcBef>
              <a:spcPct val="0"/>
            </a:spcBef>
            <a:spcAft>
              <a:spcPct val="35000"/>
            </a:spcAft>
            <a:buNone/>
          </a:pPr>
          <a:r>
            <a:rPr kumimoji="1" lang="ja-JP" altLang="en-US" sz="17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彼女はイスラエルに　対して親切に行動した</a:t>
          </a:r>
          <a:endParaRPr kumimoji="1" lang="en" sz="17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255187" y="1776951"/>
        <a:ext cx="2239675" cy="556092"/>
      </dsp:txXfrm>
    </dsp:sp>
    <dsp:sp modelId="{B240B43A-6446-4345-8693-D7A4B4BE01B6}">
      <dsp:nvSpPr>
        <dsp:cNvPr id="0" name=""/>
        <dsp:cNvSpPr/>
      </dsp:nvSpPr>
      <dsp:spPr>
        <a:xfrm>
          <a:off x="119747" y="873608"/>
          <a:ext cx="118138" cy="1919756"/>
        </a:xfrm>
        <a:custGeom>
          <a:avLst/>
          <a:gdLst/>
          <a:ahLst/>
          <a:cxnLst/>
          <a:rect l="0" t="0" r="0" b="0"/>
          <a:pathLst>
            <a:path>
              <a:moveTo>
                <a:pt x="0" y="0"/>
              </a:moveTo>
              <a:lnTo>
                <a:pt x="0" y="1919756"/>
              </a:lnTo>
              <a:lnTo>
                <a:pt x="118138" y="1919756"/>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5DCAC325-92B0-4D3E-95AF-2F5E4C86075F}">
      <dsp:nvSpPr>
        <dsp:cNvPr id="0" name=""/>
        <dsp:cNvSpPr/>
      </dsp:nvSpPr>
      <dsp:spPr>
        <a:xfrm>
          <a:off x="237886" y="2498018"/>
          <a:ext cx="2289985" cy="590694"/>
        </a:xfrm>
        <a:prstGeom prst="roundRect">
          <a:avLst>
            <a:gd name="adj" fmla="val 10000"/>
          </a:avLst>
        </a:prstGeom>
        <a:solidFill>
          <a:srgbClr val="EDD9FF"/>
        </a:solidFill>
        <a:ln w="12700" cap="flat" cmpd="sng" algn="ctr">
          <a:solidFill>
            <a:schemeClr val="accent3">
              <a:hueOff val="-3877642"/>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彼女は信仰ゆえに　勝利を望んだ</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255187" y="2515319"/>
        <a:ext cx="2255383" cy="556092"/>
      </dsp:txXfrm>
    </dsp:sp>
    <dsp:sp modelId="{0034CAD1-EADD-442A-9426-DB425099B22C}">
      <dsp:nvSpPr>
        <dsp:cNvPr id="0" name=""/>
        <dsp:cNvSpPr/>
      </dsp:nvSpPr>
      <dsp:spPr>
        <a:xfrm>
          <a:off x="119747" y="873608"/>
          <a:ext cx="118138" cy="2658124"/>
        </a:xfrm>
        <a:custGeom>
          <a:avLst/>
          <a:gdLst/>
          <a:ahLst/>
          <a:cxnLst/>
          <a:rect l="0" t="0" r="0" b="0"/>
          <a:pathLst>
            <a:path>
              <a:moveTo>
                <a:pt x="0" y="0"/>
              </a:moveTo>
              <a:lnTo>
                <a:pt x="0" y="2658124"/>
              </a:lnTo>
              <a:lnTo>
                <a:pt x="118138" y="2658124"/>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1F5DD34-3CA4-441A-B2AC-D0DDC0055B8A}">
      <dsp:nvSpPr>
        <dsp:cNvPr id="0" name=""/>
        <dsp:cNvSpPr/>
      </dsp:nvSpPr>
      <dsp:spPr>
        <a:xfrm>
          <a:off x="237886" y="3236386"/>
          <a:ext cx="2265232" cy="590694"/>
        </a:xfrm>
        <a:prstGeom prst="roundRect">
          <a:avLst>
            <a:gd name="adj" fmla="val 10000"/>
          </a:avLst>
        </a:prstGeom>
        <a:solidFill>
          <a:srgbClr val="E1E2FF"/>
        </a:solidFill>
        <a:ln w="12700" cap="flat" cmpd="sng" algn="ctr">
          <a:solidFill>
            <a:schemeClr val="accent3">
              <a:hueOff val="-5816464"/>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彼女はイスラエルと契約を結んだ</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255187" y="3253687"/>
        <a:ext cx="2230630" cy="556092"/>
      </dsp:txXfrm>
    </dsp:sp>
    <dsp:sp modelId="{047C62CB-97DD-4DF5-92DC-026C1E5B4AA4}">
      <dsp:nvSpPr>
        <dsp:cNvPr id="0" name=""/>
        <dsp:cNvSpPr/>
      </dsp:nvSpPr>
      <dsp:spPr>
        <a:xfrm>
          <a:off x="119747" y="873608"/>
          <a:ext cx="118138" cy="3396492"/>
        </a:xfrm>
        <a:custGeom>
          <a:avLst/>
          <a:gdLst/>
          <a:ahLst/>
          <a:cxnLst/>
          <a:rect l="0" t="0" r="0" b="0"/>
          <a:pathLst>
            <a:path>
              <a:moveTo>
                <a:pt x="0" y="0"/>
              </a:moveTo>
              <a:lnTo>
                <a:pt x="0" y="3396492"/>
              </a:lnTo>
              <a:lnTo>
                <a:pt x="118138" y="3396492"/>
              </a:lnTo>
            </a:path>
          </a:pathLst>
        </a:custGeom>
        <a:noFill/>
        <a:ln w="19050" cap="flat" cmpd="sng" algn="ctr">
          <a:solidFill>
            <a:schemeClr val="accent3">
              <a:lumMod val="60000"/>
              <a:lumOff val="4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D5B39515-B656-43E9-A9D6-CC70ABEFA319}">
      <dsp:nvSpPr>
        <dsp:cNvPr id="0" name=""/>
        <dsp:cNvSpPr/>
      </dsp:nvSpPr>
      <dsp:spPr>
        <a:xfrm>
          <a:off x="237886" y="3974754"/>
          <a:ext cx="2194850" cy="590694"/>
        </a:xfrm>
        <a:prstGeom prst="roundRect">
          <a:avLst>
            <a:gd name="adj" fmla="val 10000"/>
          </a:avLst>
        </a:prstGeom>
        <a:solidFill>
          <a:srgbClr val="B7DEFF"/>
        </a:solidFill>
        <a:ln w="12700" cap="flat" cmpd="sng" algn="ctr">
          <a:solidFill>
            <a:schemeClr val="accent3">
              <a:hueOff val="-7755285"/>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彼女は自分と家族の命を救った</a:t>
          </a:r>
          <a:endParaRPr kumimoji="1" lang="es-ES"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255187" y="3992055"/>
        <a:ext cx="2160248" cy="556092"/>
      </dsp:txXfrm>
    </dsp:sp>
    <dsp:sp modelId="{B24EC25B-8508-41A4-8261-EEF250282397}">
      <dsp:nvSpPr>
        <dsp:cNvPr id="0" name=""/>
        <dsp:cNvSpPr/>
      </dsp:nvSpPr>
      <dsp:spPr>
        <a:xfrm>
          <a:off x="2586940" y="282914"/>
          <a:ext cx="1181388" cy="590694"/>
        </a:xfrm>
        <a:prstGeom prst="roundRect">
          <a:avLst>
            <a:gd name="adj" fmla="val 10000"/>
          </a:avLst>
        </a:prstGeom>
        <a:gradFill rotWithShape="0">
          <a:gsLst>
            <a:gs pos="0">
              <a:schemeClr val="accent3">
                <a:hueOff val="-17449391"/>
                <a:satOff val="0"/>
                <a:lumOff val="0"/>
                <a:alphaOff val="0"/>
                <a:satMod val="103000"/>
                <a:lumMod val="102000"/>
                <a:tint val="94000"/>
              </a:schemeClr>
            </a:gs>
            <a:gs pos="50000">
              <a:schemeClr val="accent3">
                <a:hueOff val="-17449391"/>
                <a:satOff val="0"/>
                <a:lumOff val="0"/>
                <a:alphaOff val="0"/>
                <a:satMod val="110000"/>
                <a:lumMod val="100000"/>
                <a:shade val="100000"/>
              </a:schemeClr>
            </a:gs>
            <a:gs pos="100000">
              <a:schemeClr val="accent3">
                <a:hueOff val="-17449391"/>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ja-JP" altLang="en-US" sz="2400" b="1" kern="1200" dirty="0">
              <a:solidFill>
                <a:schemeClr val="tx1"/>
              </a:solidFill>
              <a:effectLst/>
            </a:rPr>
            <a:t>アカン</a:t>
          </a:r>
          <a:endParaRPr lang="en" sz="2400" b="1" kern="1200" dirty="0">
            <a:solidFill>
              <a:schemeClr val="tx1"/>
            </a:solidFill>
            <a:effectLst/>
          </a:endParaRPr>
        </a:p>
      </dsp:txBody>
      <dsp:txXfrm>
        <a:off x="2604241" y="300215"/>
        <a:ext cx="1146786" cy="556092"/>
      </dsp:txXfrm>
    </dsp:sp>
    <dsp:sp modelId="{E7C7B1D9-907F-435B-A212-8F4FD25F36D7}">
      <dsp:nvSpPr>
        <dsp:cNvPr id="0" name=""/>
        <dsp:cNvSpPr/>
      </dsp:nvSpPr>
      <dsp:spPr>
        <a:xfrm>
          <a:off x="2705079" y="873608"/>
          <a:ext cx="118138" cy="443020"/>
        </a:xfrm>
        <a:custGeom>
          <a:avLst/>
          <a:gdLst/>
          <a:ahLst/>
          <a:cxnLst/>
          <a:rect l="0" t="0" r="0" b="0"/>
          <a:pathLst>
            <a:path>
              <a:moveTo>
                <a:pt x="0" y="0"/>
              </a:moveTo>
              <a:lnTo>
                <a:pt x="0" y="443020"/>
              </a:lnTo>
              <a:lnTo>
                <a:pt x="118138" y="443020"/>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2CD3CAFC-F0E5-4956-8CB0-9913687CFC41}">
      <dsp:nvSpPr>
        <dsp:cNvPr id="0" name=""/>
        <dsp:cNvSpPr/>
      </dsp:nvSpPr>
      <dsp:spPr>
        <a:xfrm>
          <a:off x="2823218" y="1021282"/>
          <a:ext cx="2194850" cy="590694"/>
        </a:xfrm>
        <a:prstGeom prst="roundRect">
          <a:avLst>
            <a:gd name="adj" fmla="val 10000"/>
          </a:avLst>
        </a:prstGeom>
        <a:solidFill>
          <a:srgbClr val="C1FFF9"/>
        </a:solidFill>
        <a:ln w="12700" cap="flat" cmpd="sng" algn="ctr">
          <a:solidFill>
            <a:schemeClr val="accent3">
              <a:hueOff val="-9694106"/>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t" anchorCtr="0">
          <a:noAutofi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彼は盗品を地面に　隠した</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2840519" y="1038583"/>
        <a:ext cx="2160248" cy="556092"/>
      </dsp:txXfrm>
    </dsp:sp>
    <dsp:sp modelId="{5704AC36-7228-4647-BA2F-E5EA2A0ECE5E}">
      <dsp:nvSpPr>
        <dsp:cNvPr id="0" name=""/>
        <dsp:cNvSpPr/>
      </dsp:nvSpPr>
      <dsp:spPr>
        <a:xfrm>
          <a:off x="2705079" y="873608"/>
          <a:ext cx="118138" cy="1181388"/>
        </a:xfrm>
        <a:custGeom>
          <a:avLst/>
          <a:gdLst/>
          <a:ahLst/>
          <a:cxnLst/>
          <a:rect l="0" t="0" r="0" b="0"/>
          <a:pathLst>
            <a:path>
              <a:moveTo>
                <a:pt x="0" y="0"/>
              </a:moveTo>
              <a:lnTo>
                <a:pt x="0" y="1181388"/>
              </a:lnTo>
              <a:lnTo>
                <a:pt x="118138" y="1181388"/>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0F65660-7FB7-41F2-8A03-36A84A58A982}">
      <dsp:nvSpPr>
        <dsp:cNvPr id="0" name=""/>
        <dsp:cNvSpPr/>
      </dsp:nvSpPr>
      <dsp:spPr>
        <a:xfrm>
          <a:off x="2823218" y="1759650"/>
          <a:ext cx="2194850" cy="590694"/>
        </a:xfrm>
        <a:prstGeom prst="roundRect">
          <a:avLst>
            <a:gd name="adj" fmla="val 10000"/>
          </a:avLst>
        </a:prstGeom>
        <a:solidFill>
          <a:srgbClr val="C1FFD7"/>
        </a:solidFill>
        <a:ln w="12700" cap="flat" cmpd="sng" algn="ctr">
          <a:solidFill>
            <a:schemeClr val="accent3">
              <a:hueOff val="-11632928"/>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2385" tIns="21590" rIns="32385" bIns="21590" numCol="1" spcCol="1270" anchor="t" anchorCtr="0">
          <a:noAutofit/>
        </a:bodyPr>
        <a:lstStyle/>
        <a:p>
          <a:pPr marL="0" lvl="0" indent="0" algn="ctr" defTabSz="800100">
            <a:lnSpc>
              <a:spcPts val="2100"/>
            </a:lnSpc>
            <a:spcBef>
              <a:spcPct val="0"/>
            </a:spcBef>
            <a:spcAft>
              <a:spcPct val="35000"/>
            </a:spcAft>
            <a:buNone/>
          </a:pPr>
          <a:r>
            <a:rPr kumimoji="1" lang="ja-JP" altLang="en-US" sz="1700" b="1" kern="1200" dirty="0">
              <a:solidFill>
                <a:prstClr val="black">
                  <a:hueOff val="0"/>
                  <a:satOff val="0"/>
                  <a:lumOff val="0"/>
                  <a:alphaOff val="0"/>
                </a:prstClr>
              </a:solidFill>
              <a:latin typeface="Aptos" panose="02110004020202020204"/>
              <a:ea typeface="游ゴシック" panose="020B0400000000000000" pitchFamily="50" charset="-128"/>
              <a:cs typeface="+mn-cs"/>
            </a:rPr>
            <a:t>それはイスラエルに問題をもたらした</a:t>
          </a:r>
          <a:endParaRPr kumimoji="1" lang="en" sz="17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2840519" y="1776951"/>
        <a:ext cx="2160248" cy="556092"/>
      </dsp:txXfrm>
    </dsp:sp>
    <dsp:sp modelId="{AFB70125-0A05-4C1C-AF46-F60B93D12F4B}">
      <dsp:nvSpPr>
        <dsp:cNvPr id="0" name=""/>
        <dsp:cNvSpPr/>
      </dsp:nvSpPr>
      <dsp:spPr>
        <a:xfrm>
          <a:off x="2705079" y="873608"/>
          <a:ext cx="118138" cy="1919756"/>
        </a:xfrm>
        <a:custGeom>
          <a:avLst/>
          <a:gdLst/>
          <a:ahLst/>
          <a:cxnLst/>
          <a:rect l="0" t="0" r="0" b="0"/>
          <a:pathLst>
            <a:path>
              <a:moveTo>
                <a:pt x="0" y="0"/>
              </a:moveTo>
              <a:lnTo>
                <a:pt x="0" y="1919756"/>
              </a:lnTo>
              <a:lnTo>
                <a:pt x="118138" y="1919756"/>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C95AE884-797B-482D-94EE-9234BD6DA05D}">
      <dsp:nvSpPr>
        <dsp:cNvPr id="0" name=""/>
        <dsp:cNvSpPr/>
      </dsp:nvSpPr>
      <dsp:spPr>
        <a:xfrm>
          <a:off x="2823218" y="2498018"/>
          <a:ext cx="2194850" cy="590694"/>
        </a:xfrm>
        <a:prstGeom prst="roundRect">
          <a:avLst>
            <a:gd name="adj" fmla="val 10000"/>
          </a:avLst>
        </a:prstGeom>
        <a:solidFill>
          <a:srgbClr val="D2FFC9"/>
        </a:solidFill>
        <a:ln w="12700" cap="flat" cmpd="sng" algn="ctr">
          <a:solidFill>
            <a:schemeClr val="accent3">
              <a:hueOff val="-1357174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t" anchorCtr="0">
          <a:noAutofi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彼は自らの行為によって敗北を招いた</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2840519" y="2515319"/>
        <a:ext cx="2160248" cy="556092"/>
      </dsp:txXfrm>
    </dsp:sp>
    <dsp:sp modelId="{CEAA5FDD-32FD-454A-8A2D-E96BAF282211}">
      <dsp:nvSpPr>
        <dsp:cNvPr id="0" name=""/>
        <dsp:cNvSpPr/>
      </dsp:nvSpPr>
      <dsp:spPr>
        <a:xfrm>
          <a:off x="2705079" y="873608"/>
          <a:ext cx="118138" cy="2658124"/>
        </a:xfrm>
        <a:custGeom>
          <a:avLst/>
          <a:gdLst/>
          <a:ahLst/>
          <a:cxnLst/>
          <a:rect l="0" t="0" r="0" b="0"/>
          <a:pathLst>
            <a:path>
              <a:moveTo>
                <a:pt x="0" y="0"/>
              </a:moveTo>
              <a:lnTo>
                <a:pt x="0" y="2658124"/>
              </a:lnTo>
              <a:lnTo>
                <a:pt x="118138" y="2658124"/>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B933A531-52AB-4CC3-80EE-95A29A1B11FE}">
      <dsp:nvSpPr>
        <dsp:cNvPr id="0" name=""/>
        <dsp:cNvSpPr/>
      </dsp:nvSpPr>
      <dsp:spPr>
        <a:xfrm>
          <a:off x="2823218" y="3236386"/>
          <a:ext cx="2194850" cy="590694"/>
        </a:xfrm>
        <a:prstGeom prst="roundRect">
          <a:avLst>
            <a:gd name="adj" fmla="val 10000"/>
          </a:avLst>
        </a:prstGeom>
        <a:solidFill>
          <a:srgbClr val="EDFFC1"/>
        </a:solidFill>
        <a:ln w="12700" cap="flat" cmpd="sng" algn="ctr">
          <a:solidFill>
            <a:schemeClr val="accent3">
              <a:hueOff val="-15510569"/>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t" anchorCtr="0">
          <a:noAutofi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彼はイスラエルとの契約を破った</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2840519" y="3253687"/>
        <a:ext cx="2160248" cy="556092"/>
      </dsp:txXfrm>
    </dsp:sp>
    <dsp:sp modelId="{A259866E-3786-4381-A66D-9618105CD9C3}">
      <dsp:nvSpPr>
        <dsp:cNvPr id="0" name=""/>
        <dsp:cNvSpPr/>
      </dsp:nvSpPr>
      <dsp:spPr>
        <a:xfrm>
          <a:off x="2705079" y="873608"/>
          <a:ext cx="118138" cy="3396492"/>
        </a:xfrm>
        <a:custGeom>
          <a:avLst/>
          <a:gdLst/>
          <a:ahLst/>
          <a:cxnLst/>
          <a:rect l="0" t="0" r="0" b="0"/>
          <a:pathLst>
            <a:path>
              <a:moveTo>
                <a:pt x="0" y="0"/>
              </a:moveTo>
              <a:lnTo>
                <a:pt x="0" y="3396492"/>
              </a:lnTo>
              <a:lnTo>
                <a:pt x="118138" y="3396492"/>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C37F6B0-732D-4B24-94AD-34FA984F0079}">
      <dsp:nvSpPr>
        <dsp:cNvPr id="0" name=""/>
        <dsp:cNvSpPr/>
      </dsp:nvSpPr>
      <dsp:spPr>
        <a:xfrm>
          <a:off x="2823218" y="3974754"/>
          <a:ext cx="2194850" cy="590694"/>
        </a:xfrm>
        <a:prstGeom prst="roundRect">
          <a:avLst>
            <a:gd name="adj" fmla="val 10000"/>
          </a:avLst>
        </a:prstGeom>
        <a:solidFill>
          <a:srgbClr val="FFEEB7"/>
        </a:solidFill>
        <a:ln w="12700" cap="flat" cmpd="sng" algn="ctr">
          <a:solidFill>
            <a:schemeClr val="accent3">
              <a:hueOff val="-17449391"/>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4290" tIns="22860" rIns="34290" bIns="22860" numCol="1" spcCol="1270" anchor="t" anchorCtr="0">
          <a:noAutofit/>
        </a:bodyPr>
        <a:lstStyle/>
        <a:p>
          <a:pPr marL="0" lvl="0" indent="0" algn="ctr" defTabSz="800100">
            <a:lnSpc>
              <a:spcPts val="2100"/>
            </a:lnSpc>
            <a:spcBef>
              <a:spcPct val="0"/>
            </a:spcBef>
            <a:spcAft>
              <a:spcPct val="35000"/>
            </a:spcAft>
            <a:buNone/>
          </a:pPr>
          <a:r>
            <a:rPr kumimoji="1" lang="ja-JP" altLang="en-US" sz="1800" b="1" kern="1200" dirty="0">
              <a:solidFill>
                <a:prstClr val="black">
                  <a:hueOff val="0"/>
                  <a:satOff val="0"/>
                  <a:lumOff val="0"/>
                  <a:alphaOff val="0"/>
                </a:prstClr>
              </a:solidFill>
              <a:latin typeface="Aptos" panose="02110004020202020204"/>
              <a:ea typeface="游ゴシック" panose="020B0400000000000000" pitchFamily="50" charset="-128"/>
              <a:cs typeface="+mn-cs"/>
            </a:rPr>
            <a:t>彼は家族とともに　亡くなった</a:t>
          </a:r>
          <a:endParaRPr kumimoji="1" lang="en" sz="1800" b="1" kern="1200" dirty="0">
            <a:solidFill>
              <a:prstClr val="black">
                <a:hueOff val="0"/>
                <a:satOff val="0"/>
                <a:lumOff val="0"/>
                <a:alphaOff val="0"/>
              </a:prstClr>
            </a:solidFill>
            <a:latin typeface="Aptos" panose="02110004020202020204"/>
            <a:ea typeface="游ゴシック" panose="020B0400000000000000" pitchFamily="50" charset="-128"/>
            <a:cs typeface="+mn-cs"/>
          </a:endParaRPr>
        </a:p>
      </dsp:txBody>
      <dsp:txXfrm>
        <a:off x="2840519" y="3992055"/>
        <a:ext cx="2160248" cy="55609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C058E-B09D-4807-BE9E-11C16697DEEE}" type="datetimeFigureOut">
              <a:rPr lang="en-US" smtClean="0"/>
              <a:t>11/1/2025</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9A51E-32CC-492F-98DA-045577EC8A77}" type="slidenum">
              <a:rPr lang="en-US" smtClean="0"/>
              <a:t>‹Nº›</a:t>
            </a:fld>
            <a:endParaRPr lang="en-US"/>
          </a:p>
        </p:txBody>
      </p:sp>
    </p:spTree>
    <p:extLst>
      <p:ext uri="{BB962C8B-B14F-4D97-AF65-F5344CB8AC3E}">
        <p14:creationId xmlns:p14="http://schemas.microsoft.com/office/powerpoint/2010/main" val="4007429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89A51E-32CC-492F-98DA-045577EC8A77}" type="slidenum">
              <a:rPr lang="en-US" smtClean="0"/>
              <a:t>5</a:t>
            </a:fld>
            <a:endParaRPr lang="en-US"/>
          </a:p>
        </p:txBody>
      </p:sp>
    </p:spTree>
    <p:extLst>
      <p:ext uri="{BB962C8B-B14F-4D97-AF65-F5344CB8AC3E}">
        <p14:creationId xmlns:p14="http://schemas.microsoft.com/office/powerpoint/2010/main" val="977631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89A51E-32CC-492F-98DA-045577EC8A77}" type="slidenum">
              <a:rPr lang="en-US" smtClean="0"/>
              <a:t>7</a:t>
            </a:fld>
            <a:endParaRPr lang="en-US"/>
          </a:p>
        </p:txBody>
      </p:sp>
    </p:spTree>
    <p:extLst>
      <p:ext uri="{BB962C8B-B14F-4D97-AF65-F5344CB8AC3E}">
        <p14:creationId xmlns:p14="http://schemas.microsoft.com/office/powerpoint/2010/main" val="13415591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89A51E-32CC-492F-98DA-045577EC8A77}" type="slidenum">
              <a:rPr lang="en-US" smtClean="0"/>
              <a:t>9</a:t>
            </a:fld>
            <a:endParaRPr lang="en-US"/>
          </a:p>
        </p:txBody>
      </p:sp>
    </p:spTree>
    <p:extLst>
      <p:ext uri="{BB962C8B-B14F-4D97-AF65-F5344CB8AC3E}">
        <p14:creationId xmlns:p14="http://schemas.microsoft.com/office/powerpoint/2010/main" val="127957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B89A51E-32CC-492F-98DA-045577EC8A77}" type="slidenum">
              <a:rPr lang="en-US" smtClean="0"/>
              <a:t>11</a:t>
            </a:fld>
            <a:endParaRPr lang="en-US"/>
          </a:p>
        </p:txBody>
      </p:sp>
    </p:spTree>
    <p:extLst>
      <p:ext uri="{BB962C8B-B14F-4D97-AF65-F5344CB8AC3E}">
        <p14:creationId xmlns:p14="http://schemas.microsoft.com/office/powerpoint/2010/main" val="739752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fld id="{2B89A51E-32CC-492F-98DA-045577EC8A77}" type="slidenum">
              <a:rPr lang="en-US" smtClean="0"/>
              <a:t>13</a:t>
            </a:fld>
            <a:endParaRPr lang="en-US"/>
          </a:p>
        </p:txBody>
      </p:sp>
    </p:spTree>
    <p:extLst>
      <p:ext uri="{BB962C8B-B14F-4D97-AF65-F5344CB8AC3E}">
        <p14:creationId xmlns:p14="http://schemas.microsoft.com/office/powerpoint/2010/main" val="7391199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5DD99-ECBD-AE30-D533-2917911DE48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60F891E-1E32-3C1A-601C-92D7B7148E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0FBF69F-7AC8-FD18-A34A-F1EFE72FA146}"/>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5" name="Marcador de pie de página 4">
            <a:extLst>
              <a:ext uri="{FF2B5EF4-FFF2-40B4-BE49-F238E27FC236}">
                <a16:creationId xmlns:a16="http://schemas.microsoft.com/office/drawing/2014/main" id="{904BA7F7-0F9E-4A05-42CC-F5023D8CCAE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4139ED-559B-720D-4161-B0A9ABA663F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2313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BFD5CF-25C5-755F-BD3D-0FBF6A65523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22E47A-9B22-54A4-6B63-A2CF7EB586D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C936A3E-80F9-5B64-A7FD-7AC75F899CF9}"/>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5" name="Marcador de pie de página 4">
            <a:extLst>
              <a:ext uri="{FF2B5EF4-FFF2-40B4-BE49-F238E27FC236}">
                <a16:creationId xmlns:a16="http://schemas.microsoft.com/office/drawing/2014/main" id="{3A8469B7-62E7-04AC-BE02-BD0D602F87C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A5DADC1-4E38-AB85-9A94-874FED348E9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666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FB4E91-7CC3-FCF3-196C-08B828FE6D4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BF699703-EB17-2725-1302-D3B495A260B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B6F7359-2A86-086D-7910-694507B7A109}"/>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5" name="Marcador de pie de página 4">
            <a:extLst>
              <a:ext uri="{FF2B5EF4-FFF2-40B4-BE49-F238E27FC236}">
                <a16:creationId xmlns:a16="http://schemas.microsoft.com/office/drawing/2014/main" id="{1231F62F-5569-0BAD-655A-E7C9927F12B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D67BF1-809A-AC23-74A2-813563B3C4B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5714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64473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99116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01126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859730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3449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33289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521418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6752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4123DE-A476-D972-906E-0328B47C26F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A45C0F8-FF56-4F3D-E5B7-7A12542247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1A5DFAC-CCED-B3DC-8C41-A4F5569B0E5A}"/>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5" name="Marcador de pie de página 4">
            <a:extLst>
              <a:ext uri="{FF2B5EF4-FFF2-40B4-BE49-F238E27FC236}">
                <a16:creationId xmlns:a16="http://schemas.microsoft.com/office/drawing/2014/main" id="{6755E3E4-227F-FAC8-4C32-5888A61A1E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D7F6F07-7B73-DA32-7342-0E7149C19894}"/>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224893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390907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54062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681619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5FF0699-113D-BA01-1A90-02B516EEA1B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9056253-3345-A2B7-872A-352AE0AF278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A2B79BC-5E50-69A6-95AF-EA6A1CB03CFD}"/>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5" name="Marcador de pie de página 4">
            <a:extLst>
              <a:ext uri="{FF2B5EF4-FFF2-40B4-BE49-F238E27FC236}">
                <a16:creationId xmlns:a16="http://schemas.microsoft.com/office/drawing/2014/main" id="{0D9150F4-DC67-1C96-153E-D72D4BCFECB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7E921D6-7A74-9DDB-BDD5-F0228A4EA7DC}"/>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39974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8363B-AA59-943D-44C6-961544ACE6A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7229A2C-D243-9E28-F66B-39805E9367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6F2B3AD-0601-A906-3FBA-BB92B1BEAB0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46FD69FA-3E2C-68CC-70FE-72B83555147C}"/>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6" name="Marcador de pie de página 5">
            <a:extLst>
              <a:ext uri="{FF2B5EF4-FFF2-40B4-BE49-F238E27FC236}">
                <a16:creationId xmlns:a16="http://schemas.microsoft.com/office/drawing/2014/main" id="{7B1F4181-4E92-C752-7A1C-8141CA30A07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D04A78F-4CC6-78C3-73D2-B156278042DB}"/>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39913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B08938-8DCE-39A4-E74D-83C977D8982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9F8A6AC-C145-1CCC-6173-76BD2B0E2D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E3DF326-4D43-40F8-AD93-616A7921187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1347D8C-1801-6D1C-5C49-C82DF8184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4E59181-8460-83A2-0026-2B6E86FAE96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9A1E3AD-9C3F-2531-732A-2AB7CDFA6099}"/>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8" name="Marcador de pie de página 7">
            <a:extLst>
              <a:ext uri="{FF2B5EF4-FFF2-40B4-BE49-F238E27FC236}">
                <a16:creationId xmlns:a16="http://schemas.microsoft.com/office/drawing/2014/main" id="{5B3E0B8B-BEF9-ACCF-5391-5DFCE0BE016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BBEA1E8-AD8A-4ECB-9D43-B85BF85CFA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4916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3A574-B57A-2604-6EB7-663390B9312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B70D472-DC6F-92FE-C743-DF1BA32C116C}"/>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4" name="Marcador de pie de página 3">
            <a:extLst>
              <a:ext uri="{FF2B5EF4-FFF2-40B4-BE49-F238E27FC236}">
                <a16:creationId xmlns:a16="http://schemas.microsoft.com/office/drawing/2014/main" id="{07BA2BFD-977F-34D8-3381-9597AAB9F94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299711A-0B80-120B-D1E1-4867E8E68E4E}"/>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201408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A7AA737-9CDD-B201-4476-43C812FF124C}"/>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3" name="Marcador de pie de página 2">
            <a:extLst>
              <a:ext uri="{FF2B5EF4-FFF2-40B4-BE49-F238E27FC236}">
                <a16:creationId xmlns:a16="http://schemas.microsoft.com/office/drawing/2014/main" id="{F6FB68C0-C999-3068-BCA0-1A86CBEC480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F5329A5-80CB-9E76-0927-E9602FCB6961}"/>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168515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6C69E-4A17-E4CE-E5C1-3F104A38571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E487EDB-BA9D-002F-1F43-9AAA736DE1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C431FD3-89F4-8D71-9462-2C09D8AD4F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B44866-E50C-7593-993B-B857C81773E4}"/>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6" name="Marcador de pie de página 5">
            <a:extLst>
              <a:ext uri="{FF2B5EF4-FFF2-40B4-BE49-F238E27FC236}">
                <a16:creationId xmlns:a16="http://schemas.microsoft.com/office/drawing/2014/main" id="{1BF4C854-0BBD-7393-62D5-27A1B58A655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078FF7-A261-665F-0461-9404464B3E1F}"/>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4215021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0C673E-C1E1-CD27-8E96-EE29ED86C97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6172DEA-FC90-AE1E-87D6-FF32F97AE6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33B1BDF0-E3CB-DD5B-D454-EE45BB7E0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5349981-4133-AE29-B552-D33A38AA19DD}"/>
              </a:ext>
            </a:extLst>
          </p:cNvPr>
          <p:cNvSpPr>
            <a:spLocks noGrp="1"/>
          </p:cNvSpPr>
          <p:nvPr>
            <p:ph type="dt" sz="half" idx="10"/>
          </p:nvPr>
        </p:nvSpPr>
        <p:spPr/>
        <p:txBody>
          <a:bodyPr/>
          <a:lstStyle/>
          <a:p>
            <a:fld id="{1FF76886-51AC-494E-8A75-0A99BFF736CD}" type="datetimeFigureOut">
              <a:rPr lang="es-ES" smtClean="0"/>
              <a:t>01/11/2025</a:t>
            </a:fld>
            <a:endParaRPr lang="es-ES"/>
          </a:p>
        </p:txBody>
      </p:sp>
      <p:sp>
        <p:nvSpPr>
          <p:cNvPr id="6" name="Marcador de pie de página 5">
            <a:extLst>
              <a:ext uri="{FF2B5EF4-FFF2-40B4-BE49-F238E27FC236}">
                <a16:creationId xmlns:a16="http://schemas.microsoft.com/office/drawing/2014/main" id="{6AC8B7BA-317D-5CE5-F9C4-7B6E06B77E5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2D556D-AA2E-C012-C85F-C303AA7D8198}"/>
              </a:ext>
            </a:extLst>
          </p:cNvPr>
          <p:cNvSpPr>
            <a:spLocks noGrp="1"/>
          </p:cNvSpPr>
          <p:nvPr>
            <p:ph type="sldNum" sz="quarter" idx="12"/>
          </p:nvPr>
        </p:nvSpPr>
        <p:spPr/>
        <p:txBody>
          <a:bodyPr/>
          <a:lstStyle/>
          <a:p>
            <a:fld id="{C3B5FC19-C5D9-4725-AABA-5B9B93F2CEED}" type="slidenum">
              <a:rPr lang="es-ES" smtClean="0"/>
              <a:t>‹Nº›</a:t>
            </a:fld>
            <a:endParaRPr lang="es-ES"/>
          </a:p>
        </p:txBody>
      </p:sp>
    </p:spTree>
    <p:extLst>
      <p:ext uri="{BB962C8B-B14F-4D97-AF65-F5344CB8AC3E}">
        <p14:creationId xmlns:p14="http://schemas.microsoft.com/office/powerpoint/2010/main" val="3049820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5352D0A-1B16-34C3-4917-C394CD8EE4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F5E2E04-0565-F155-336A-ADEA6FB774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BC1ECE0-8FBD-68EB-206B-441E8078CA7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FF76886-51AC-494E-8A75-0A99BFF736CD}" type="datetimeFigureOut">
              <a:rPr lang="es-ES" smtClean="0"/>
              <a:t>01/11/2025</a:t>
            </a:fld>
            <a:endParaRPr lang="es-ES"/>
          </a:p>
        </p:txBody>
      </p:sp>
      <p:sp>
        <p:nvSpPr>
          <p:cNvPr id="5" name="Marcador de pie de página 4">
            <a:extLst>
              <a:ext uri="{FF2B5EF4-FFF2-40B4-BE49-F238E27FC236}">
                <a16:creationId xmlns:a16="http://schemas.microsoft.com/office/drawing/2014/main" id="{B288F4F8-928B-13A7-0D8A-75C7BA8173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616D75-5B55-F256-D0C6-8228899AA6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B5FC19-C5D9-4725-AABA-5B9B93F2CEED}" type="slidenum">
              <a:rPr lang="es-ES" smtClean="0"/>
              <a:t>‹Nº›</a:t>
            </a:fld>
            <a:endParaRPr lang="es-ES"/>
          </a:p>
        </p:txBody>
      </p:sp>
    </p:spTree>
    <p:extLst>
      <p:ext uri="{BB962C8B-B14F-4D97-AF65-F5344CB8AC3E}">
        <p14:creationId xmlns:p14="http://schemas.microsoft.com/office/powerpoint/2010/main" val="3573726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01/11/2025</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379757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9.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0.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2.jpeg"/><Relationship Id="rId4" Type="http://schemas.openxmlformats.org/officeDocument/2006/relationships/diagramData" Target="../diagrams/data1.xml"/><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12" Type="http://schemas.openxmlformats.org/officeDocument/2006/relationships/image" Target="../media/image27.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26.jpeg"/><Relationship Id="rId5" Type="http://schemas.openxmlformats.org/officeDocument/2006/relationships/diagramLayout" Target="../diagrams/layout2.xml"/><Relationship Id="rId10" Type="http://schemas.openxmlformats.org/officeDocument/2006/relationships/image" Target="../media/image25.jpeg"/><Relationship Id="rId4" Type="http://schemas.openxmlformats.org/officeDocument/2006/relationships/diagramData" Target="../diagrams/data2.xml"/><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5F5EA6-064A-BB81-3B5F-D5CA395B348F}"/>
            </a:ext>
          </a:extLst>
        </p:cNvPr>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 name="Imagen 8">
            <a:extLst>
              <a:ext uri="{FF2B5EF4-FFF2-40B4-BE49-F238E27FC236}">
                <a16:creationId xmlns:a16="http://schemas.microsoft.com/office/drawing/2014/main" id="{DD4EF256-416B-229B-3B07-BAFADDCEB814}"/>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196731" y="170453"/>
            <a:ext cx="3794884" cy="6517096"/>
          </a:xfrm>
          <a:prstGeom prst="rect">
            <a:avLst/>
          </a:prstGeom>
          <a:effectLst>
            <a:innerShdw blurRad="114300">
              <a:prstClr val="black"/>
            </a:innerShdw>
          </a:effectLst>
        </p:spPr>
      </p:pic>
      <p:pic>
        <p:nvPicPr>
          <p:cNvPr id="4" name="Imagen 3">
            <a:extLst>
              <a:ext uri="{FF2B5EF4-FFF2-40B4-BE49-F238E27FC236}">
                <a16:creationId xmlns:a16="http://schemas.microsoft.com/office/drawing/2014/main" id="{D096BA9B-6A09-9AE1-AAAA-5EF65BD6107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7" t="-172"/>
          <a:stretch>
            <a:fillRect/>
          </a:stretch>
        </p:blipFill>
        <p:spPr>
          <a:xfrm>
            <a:off x="8193992" y="159910"/>
            <a:ext cx="3826711" cy="3181966"/>
          </a:xfrm>
          <a:prstGeom prst="rect">
            <a:avLst/>
          </a:prstGeom>
          <a:effectLst>
            <a:innerShdw blurRad="114300">
              <a:prstClr val="black"/>
            </a:innerShdw>
          </a:effectLst>
        </p:spPr>
      </p:pic>
      <p:pic>
        <p:nvPicPr>
          <p:cNvPr id="3" name="Imagen 2">
            <a:extLst>
              <a:ext uri="{FF2B5EF4-FFF2-40B4-BE49-F238E27FC236}">
                <a16:creationId xmlns:a16="http://schemas.microsoft.com/office/drawing/2014/main" id="{6EFB3636-9900-7FE4-C595-A679FF22D09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r="-422"/>
          <a:stretch>
            <a:fillRect/>
          </a:stretch>
        </p:blipFill>
        <p:spPr>
          <a:xfrm>
            <a:off x="4184141" y="3512234"/>
            <a:ext cx="3826711" cy="3175314"/>
          </a:xfrm>
          <a:prstGeom prst="rect">
            <a:avLst/>
          </a:prstGeom>
          <a:effectLst>
            <a:innerShdw blurRad="114300">
              <a:prstClr val="black"/>
            </a:innerShdw>
          </a:effectLst>
        </p:spPr>
      </p:pic>
      <p:pic>
        <p:nvPicPr>
          <p:cNvPr id="5" name="Imagen 4">
            <a:extLst>
              <a:ext uri="{FF2B5EF4-FFF2-40B4-BE49-F238E27FC236}">
                <a16:creationId xmlns:a16="http://schemas.microsoft.com/office/drawing/2014/main" id="{13427B5D-8BA4-6D7F-4F60-A8747239357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167"/>
          <a:stretch>
            <a:fillRect/>
          </a:stretch>
        </p:blipFill>
        <p:spPr>
          <a:xfrm>
            <a:off x="8193992" y="3505966"/>
            <a:ext cx="3826711" cy="3181582"/>
          </a:xfrm>
          <a:prstGeom prst="rect">
            <a:avLst/>
          </a:prstGeom>
          <a:effectLst>
            <a:innerShdw blurRad="114300">
              <a:prstClr val="black"/>
            </a:innerShdw>
          </a:effectLst>
        </p:spPr>
      </p:pic>
      <p:sp>
        <p:nvSpPr>
          <p:cNvPr id="10" name="Rectángulo 9">
            <a:extLst>
              <a:ext uri="{FF2B5EF4-FFF2-40B4-BE49-F238E27FC236}">
                <a16:creationId xmlns:a16="http://schemas.microsoft.com/office/drawing/2014/main" id="{8B5600FD-F956-C1FF-67F6-D5B300C33471}"/>
              </a:ext>
            </a:extLst>
          </p:cNvPr>
          <p:cNvSpPr/>
          <p:nvPr/>
        </p:nvSpPr>
        <p:spPr>
          <a:xfrm>
            <a:off x="4184141" y="159910"/>
            <a:ext cx="3840078" cy="3176540"/>
          </a:xfrm>
          <a:prstGeom prst="rect">
            <a:avLst/>
          </a:prstGeom>
          <a:ln>
            <a:noFill/>
          </a:ln>
          <a:effectLst>
            <a:innerShdw blurRad="114300">
              <a:prstClr val="black"/>
            </a:inn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S"/>
          </a:p>
        </p:txBody>
      </p:sp>
      <p:sp>
        <p:nvSpPr>
          <p:cNvPr id="11" name="CuadroTexto 10">
            <a:extLst>
              <a:ext uri="{FF2B5EF4-FFF2-40B4-BE49-F238E27FC236}">
                <a16:creationId xmlns:a16="http://schemas.microsoft.com/office/drawing/2014/main" id="{FB6C39B8-7CCF-4ABA-9C0A-432941FB8617}"/>
              </a:ext>
            </a:extLst>
          </p:cNvPr>
          <p:cNvSpPr txBox="1"/>
          <p:nvPr/>
        </p:nvSpPr>
        <p:spPr>
          <a:xfrm>
            <a:off x="4161388" y="1240348"/>
            <a:ext cx="3826711" cy="1015663"/>
          </a:xfrm>
          <a:prstGeom prst="rect">
            <a:avLst/>
          </a:prstGeom>
          <a:noFill/>
          <a:effectLst>
            <a:outerShdw blurRad="50800" dist="25400" dir="2700000" algn="tl" rotWithShape="0">
              <a:prstClr val="black"/>
            </a:outerShdw>
          </a:effectLst>
        </p:spPr>
        <p:txBody>
          <a:bodyPr wrap="square" rtlCol="0">
            <a:spAutoFit/>
          </a:bodyPr>
          <a:lstStyle/>
          <a:p>
            <a:pPr algn="ctr"/>
            <a:r>
              <a:rPr lang="ja-JP" altLang="en-US"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内なる敵</a:t>
            </a:r>
            <a:endParaRPr lang="en" sz="60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
        <p:nvSpPr>
          <p:cNvPr id="12" name="CuadroTexto 11">
            <a:extLst>
              <a:ext uri="{FF2B5EF4-FFF2-40B4-BE49-F238E27FC236}">
                <a16:creationId xmlns:a16="http://schemas.microsoft.com/office/drawing/2014/main" id="{6DCF5089-D5F7-BBCE-7F42-D9627A0D1C67}"/>
              </a:ext>
            </a:extLst>
          </p:cNvPr>
          <p:cNvSpPr txBox="1"/>
          <p:nvPr/>
        </p:nvSpPr>
        <p:spPr>
          <a:xfrm>
            <a:off x="304371" y="304957"/>
            <a:ext cx="3794883" cy="400110"/>
          </a:xfrm>
          <a:prstGeom prst="rect">
            <a:avLst/>
          </a:prstGeom>
          <a:noFill/>
        </p:spPr>
        <p:txBody>
          <a:bodyPr wrap="square" rtlCol="0">
            <a:spAutoFit/>
          </a:bodyPr>
          <a:lstStyle/>
          <a:p>
            <a:pPr algn="ctr"/>
            <a:r>
              <a:rPr lang="en-US" altLang="ja-JP" sz="2000" b="1" dirty="0">
                <a:solidFill>
                  <a:srgbClr val="E1EDF7"/>
                </a:solidFill>
                <a:effectLst>
                  <a:outerShdw blurRad="38100" dist="38100" dir="2700000" algn="tl">
                    <a:srgbClr val="000000">
                      <a:alpha val="43137"/>
                    </a:srgbClr>
                  </a:outerShdw>
                </a:effectLst>
                <a:latin typeface="+mn-ea"/>
              </a:rPr>
              <a:t>2025</a:t>
            </a:r>
            <a:r>
              <a:rPr lang="ja-JP" altLang="en-US" sz="2000" b="1" dirty="0">
                <a:solidFill>
                  <a:srgbClr val="E1EDF7"/>
                </a:solidFill>
                <a:effectLst>
                  <a:outerShdw blurRad="38100" dist="38100" dir="2700000" algn="tl">
                    <a:srgbClr val="000000">
                      <a:alpha val="43137"/>
                    </a:srgbClr>
                  </a:outerShdw>
                </a:effectLst>
                <a:latin typeface="+mn-ea"/>
              </a:rPr>
              <a:t>年</a:t>
            </a:r>
            <a:r>
              <a:rPr lang="en-US" altLang="ja-JP" sz="2000" b="1" dirty="0">
                <a:solidFill>
                  <a:srgbClr val="E1EDF7"/>
                </a:solidFill>
                <a:effectLst>
                  <a:outerShdw blurRad="38100" dist="38100" dir="2700000" algn="tl">
                    <a:srgbClr val="000000">
                      <a:alpha val="43137"/>
                    </a:srgbClr>
                  </a:outerShdw>
                </a:effectLst>
                <a:latin typeface="+mn-ea"/>
              </a:rPr>
              <a:t>11</a:t>
            </a:r>
            <a:r>
              <a:rPr lang="ja-JP" altLang="en-US" sz="2000" b="1" dirty="0">
                <a:solidFill>
                  <a:srgbClr val="E1EDF7"/>
                </a:solidFill>
                <a:effectLst>
                  <a:outerShdw blurRad="38100" dist="38100" dir="2700000" algn="tl">
                    <a:srgbClr val="000000">
                      <a:alpha val="43137"/>
                    </a:srgbClr>
                  </a:outerShdw>
                </a:effectLst>
                <a:latin typeface="+mn-ea"/>
              </a:rPr>
              <a:t>月</a:t>
            </a:r>
            <a:r>
              <a:rPr lang="en-US" altLang="ja-JP" sz="2000" b="1" dirty="0">
                <a:solidFill>
                  <a:srgbClr val="E1EDF7"/>
                </a:solidFill>
                <a:effectLst>
                  <a:outerShdw blurRad="38100" dist="38100" dir="2700000" algn="tl">
                    <a:srgbClr val="000000">
                      <a:alpha val="43137"/>
                    </a:srgbClr>
                  </a:outerShdw>
                </a:effectLst>
                <a:latin typeface="+mn-ea"/>
              </a:rPr>
              <a:t>8</a:t>
            </a:r>
            <a:r>
              <a:rPr lang="ja-JP" altLang="en-US" sz="2000" b="1" dirty="0">
                <a:solidFill>
                  <a:srgbClr val="E1EDF7"/>
                </a:solidFill>
                <a:effectLst>
                  <a:outerShdw blurRad="38100" dist="38100" dir="2700000" algn="tl">
                    <a:srgbClr val="000000">
                      <a:alpha val="43137"/>
                    </a:srgbClr>
                  </a:outerShdw>
                </a:effectLst>
                <a:latin typeface="+mn-ea"/>
              </a:rPr>
              <a:t>日　第</a:t>
            </a:r>
            <a:r>
              <a:rPr lang="en-US" altLang="ja-JP" sz="2000" b="1" dirty="0">
                <a:solidFill>
                  <a:srgbClr val="E1EDF7"/>
                </a:solidFill>
                <a:effectLst>
                  <a:outerShdw blurRad="38100" dist="38100" dir="2700000" algn="tl">
                    <a:srgbClr val="000000">
                      <a:alpha val="43137"/>
                    </a:srgbClr>
                  </a:outerShdw>
                </a:effectLst>
                <a:latin typeface="+mn-ea"/>
              </a:rPr>
              <a:t>6</a:t>
            </a:r>
            <a:r>
              <a:rPr lang="ja-JP" altLang="en-US" sz="2000" b="1" dirty="0">
                <a:solidFill>
                  <a:srgbClr val="E1EDF7"/>
                </a:solidFill>
                <a:effectLst>
                  <a:outerShdw blurRad="38100" dist="38100" dir="2700000" algn="tl">
                    <a:srgbClr val="000000">
                      <a:alpha val="43137"/>
                    </a:srgbClr>
                  </a:outerShdw>
                </a:effectLst>
                <a:latin typeface="+mn-ea"/>
              </a:rPr>
              <a:t>課</a:t>
            </a:r>
            <a:endParaRPr lang="en" sz="2000" b="1" dirty="0">
              <a:solidFill>
                <a:srgbClr val="E1EDF7"/>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48648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a:extLst>
            <a:ext uri="{FF2B5EF4-FFF2-40B4-BE49-F238E27FC236}">
              <a16:creationId xmlns:a16="http://schemas.microsoft.com/office/drawing/2014/main" id="{FC921B02-DF50-5793-86C1-8D07FD9EF198}"/>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AFE847AC-AC8F-890B-C779-663577D21415}"/>
              </a:ext>
            </a:extLst>
          </p:cNvPr>
          <p:cNvSpPr>
            <a:spLocks noGrp="1"/>
          </p:cNvSpPr>
          <p:nvPr>
            <p:ph type="title"/>
          </p:nvPr>
        </p:nvSpPr>
        <p:spPr>
          <a:xfrm>
            <a:off x="838200" y="2766218"/>
            <a:ext cx="10515600" cy="1325563"/>
          </a:xfrm>
        </p:spPr>
        <p:txBody>
          <a:bodyPr/>
          <a:lstStyle/>
          <a:p>
            <a:pPr algn="ctr"/>
            <a:r>
              <a:rPr lang="ja-JP" altLang="en-US" b="1" dirty="0"/>
              <a:t>貪欲の罪に陥らないためにはどうすればよいでしょうか</a:t>
            </a:r>
            <a:r>
              <a:rPr lang="en-US" altLang="ja-JP" b="1" dirty="0"/>
              <a:t>(</a:t>
            </a:r>
            <a:r>
              <a:rPr lang="ja-JP" altLang="en-US" b="1" dirty="0"/>
              <a:t>ルカ</a:t>
            </a:r>
            <a:r>
              <a:rPr lang="en-US" altLang="ja-JP" b="1" dirty="0"/>
              <a:t>12:15</a:t>
            </a:r>
            <a:r>
              <a:rPr lang="ja-JP" altLang="en-US" b="1" dirty="0"/>
              <a:t>と比較</a:t>
            </a:r>
            <a:r>
              <a:rPr lang="en-US" altLang="ja-JP" b="1" dirty="0"/>
              <a:t>)</a:t>
            </a:r>
            <a:r>
              <a:rPr lang="ja-JP" altLang="en-US" b="1" dirty="0"/>
              <a:t>。 </a:t>
            </a:r>
            <a:endParaRPr kumimoji="1" lang="ja-JP" altLang="en-US" b="1" dirty="0"/>
          </a:p>
        </p:txBody>
      </p:sp>
    </p:spTree>
    <p:extLst>
      <p:ext uri="{BB962C8B-B14F-4D97-AF65-F5344CB8AC3E}">
        <p14:creationId xmlns:p14="http://schemas.microsoft.com/office/powerpoint/2010/main" val="303588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88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56012A32-AEAB-0F07-36AE-889B4886937A}"/>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ECC6CD4-CAFF-92E1-2268-6F8309A59C29}"/>
              </a:ext>
            </a:extLst>
          </p:cNvPr>
          <p:cNvSpPr txBox="1"/>
          <p:nvPr/>
        </p:nvSpPr>
        <p:spPr>
          <a:xfrm>
            <a:off x="0" y="0"/>
            <a:ext cx="12191999" cy="769441"/>
          </a:xfrm>
          <a:prstGeom prst="rect">
            <a:avLst/>
          </a:prstGeom>
          <a:noFill/>
        </p:spPr>
        <p:txBody>
          <a:bodyPr wrap="square">
            <a:spAutoFit/>
            <a:scene3d>
              <a:camera prst="orthographicFront"/>
              <a:lightRig rig="morning" dir="t"/>
            </a:scene3d>
            <a:sp3d extrusionH="57150">
              <a:bevelT w="57150" h="38100" prst="artDeco"/>
            </a:sp3d>
          </a:bodyPr>
          <a:lstStyle/>
          <a:p>
            <a:pPr algn="ctr"/>
            <a:r>
              <a:rPr lang="ja-JP" altLang="en-US"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rPr>
              <a:t>希望の門</a:t>
            </a:r>
            <a:endParaRPr lang="en" sz="4400" b="1" spc="600" dirty="0">
              <a:ln w="0"/>
              <a:gradFill>
                <a:gsLst>
                  <a:gs pos="0">
                    <a:schemeClr val="accent4">
                      <a:lumMod val="50000"/>
                    </a:schemeClr>
                  </a:gs>
                  <a:gs pos="50000">
                    <a:schemeClr val="accent4"/>
                  </a:gs>
                  <a:gs pos="100000">
                    <a:schemeClr val="accent4">
                      <a:lumMod val="60000"/>
                      <a:lumOff val="40000"/>
                    </a:schemeClr>
                  </a:gs>
                </a:gsLst>
                <a:lin ang="5400000"/>
              </a:gradFill>
              <a:effectLst>
                <a:outerShdw blurRad="38100" dist="38100" dir="2700000" algn="tl">
                  <a:srgbClr val="000000">
                    <a:alpha val="43137"/>
                  </a:srgbClr>
                </a:outerShdw>
                <a:reflection blurRad="6350" stA="53000" endA="300" endPos="35500" dir="5400000" sy="-90000" algn="bl" rotWithShape="0"/>
              </a:effectLst>
            </a:endParaRPr>
          </a:p>
        </p:txBody>
      </p:sp>
      <p:sp>
        <p:nvSpPr>
          <p:cNvPr id="5" name="CuadroTexto 4">
            <a:extLst>
              <a:ext uri="{FF2B5EF4-FFF2-40B4-BE49-F238E27FC236}">
                <a16:creationId xmlns:a16="http://schemas.microsoft.com/office/drawing/2014/main" id="{99066FC8-B834-F26F-CEC6-00B7E9065C2A}"/>
              </a:ext>
            </a:extLst>
          </p:cNvPr>
          <p:cNvSpPr txBox="1"/>
          <p:nvPr/>
        </p:nvSpPr>
        <p:spPr>
          <a:xfrm>
            <a:off x="570523" y="700594"/>
            <a:ext cx="11392878" cy="707886"/>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2000" b="1" dirty="0">
                <a:solidFill>
                  <a:schemeClr val="accent3">
                    <a:lumMod val="50000"/>
                  </a:schemeClr>
                </a:solidFill>
                <a:latin typeface="+mn-ea"/>
              </a:rPr>
              <a:t>主はヨシュアに言われた。「恐れてはならない。おののいてはならない。全軍隊を引き連れて　　アイに攻め上りなさい。アイの王も民も町も周辺の土地もあなたの手に渡す。」</a:t>
            </a:r>
            <a:r>
              <a:rPr lang="en" sz="2000" b="1" dirty="0">
                <a:solidFill>
                  <a:schemeClr val="accent3">
                    <a:lumMod val="50000"/>
                  </a:schemeClr>
                </a:solidFill>
                <a:latin typeface="+mn-ea"/>
              </a:rPr>
              <a:t>(</a:t>
            </a:r>
            <a:r>
              <a:rPr lang="ja-JP" altLang="en-US" sz="2000" b="1" dirty="0">
                <a:solidFill>
                  <a:schemeClr val="accent3">
                    <a:lumMod val="50000"/>
                  </a:schemeClr>
                </a:solidFill>
                <a:latin typeface="+mn-ea"/>
              </a:rPr>
              <a:t>ヨシュア記</a:t>
            </a:r>
            <a:r>
              <a:rPr lang="en" sz="2000" b="1" dirty="0">
                <a:solidFill>
                  <a:schemeClr val="accent3">
                    <a:lumMod val="50000"/>
                  </a:schemeClr>
                </a:solidFill>
                <a:latin typeface="+mn-ea"/>
              </a:rPr>
              <a:t> 8:1)</a:t>
            </a:r>
            <a:endParaRPr lang="es-ES" sz="2000" b="1" dirty="0">
              <a:solidFill>
                <a:schemeClr val="accent3">
                  <a:lumMod val="50000"/>
                </a:schemeClr>
              </a:solidFill>
              <a:latin typeface="+mn-ea"/>
            </a:endParaRPr>
          </a:p>
        </p:txBody>
      </p:sp>
      <p:sp>
        <p:nvSpPr>
          <p:cNvPr id="6" name="CuadroTexto 5">
            <a:extLst>
              <a:ext uri="{FF2B5EF4-FFF2-40B4-BE49-F238E27FC236}">
                <a16:creationId xmlns:a16="http://schemas.microsoft.com/office/drawing/2014/main" id="{2F553296-D271-E7D1-0E4D-40573198A10B}"/>
              </a:ext>
            </a:extLst>
          </p:cNvPr>
          <p:cNvSpPr txBox="1"/>
          <p:nvPr/>
        </p:nvSpPr>
        <p:spPr>
          <a:xfrm>
            <a:off x="2912448" y="1524963"/>
            <a:ext cx="6754761" cy="677108"/>
          </a:xfrm>
          <a:prstGeom prst="rect">
            <a:avLst/>
          </a:prstGeom>
          <a:noFill/>
        </p:spPr>
        <p:txBody>
          <a:bodyPr wrap="square" rtlCol="0">
            <a:spAutoFit/>
          </a:bodyPr>
          <a:lstStyle/>
          <a:p>
            <a:pPr>
              <a:spcBef>
                <a:spcPts val="600"/>
              </a:spcBef>
            </a:pPr>
            <a:r>
              <a:rPr lang="ja-JP" altLang="en-US" sz="1900" b="1" dirty="0">
                <a:latin typeface="+mn-ea"/>
              </a:rPr>
              <a:t>エリコの場合と同様に、神はヨシュアにアイに対する勝利を得るための戦略を与えました（ヨシュ </a:t>
            </a:r>
            <a:r>
              <a:rPr lang="en-US" altLang="ja-JP" sz="1900" b="1" dirty="0">
                <a:latin typeface="+mn-ea"/>
              </a:rPr>
              <a:t>8:1-2</a:t>
            </a:r>
            <a:r>
              <a:rPr lang="ja-JP" altLang="en-US" sz="1900" b="1" dirty="0">
                <a:latin typeface="+mn-ea"/>
              </a:rPr>
              <a:t>）。</a:t>
            </a:r>
            <a:endParaRPr lang="en" sz="1900" b="1" dirty="0">
              <a:latin typeface="+mn-ea"/>
            </a:endParaRPr>
          </a:p>
        </p:txBody>
      </p:sp>
      <p:pic>
        <p:nvPicPr>
          <p:cNvPr id="4" name="Imagen 3" descr="Imagen que contiene edificio, pintura, bicicleta, tabla&#10;&#10;El contenido generado por IA puede ser incorrecto.">
            <a:extLst>
              <a:ext uri="{FF2B5EF4-FFF2-40B4-BE49-F238E27FC236}">
                <a16:creationId xmlns:a16="http://schemas.microsoft.com/office/drawing/2014/main" id="{F5A40F26-4EA1-D649-F256-9C13542146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51923" y="1469439"/>
            <a:ext cx="1986576" cy="1450200"/>
          </a:xfrm>
          <a:prstGeom prst="rect">
            <a:avLst/>
          </a:prstGeom>
          <a:effectLst>
            <a:outerShdw blurRad="50800" dist="38100" dir="2700000" algn="tl" rotWithShape="0">
              <a:prstClr val="black">
                <a:alpha val="40000"/>
              </a:prstClr>
            </a:outerShdw>
          </a:effectLst>
        </p:spPr>
      </p:pic>
      <p:pic>
        <p:nvPicPr>
          <p:cNvPr id="10" name="Imagen 9" descr="Imagen que contiene persona, hombre, sostener, parado&#10;&#10;El contenido generado por IA puede ser incorrecto.">
            <a:extLst>
              <a:ext uri="{FF2B5EF4-FFF2-40B4-BE49-F238E27FC236}">
                <a16:creationId xmlns:a16="http://schemas.microsoft.com/office/drawing/2014/main" id="{B08CDCA9-9F4C-8A14-A8E2-DBC04ED968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85711" y="2399380"/>
            <a:ext cx="3490364" cy="4153822"/>
          </a:xfrm>
          <a:prstGeom prst="rect">
            <a:avLst/>
          </a:prstGeom>
          <a:effectLst>
            <a:outerShdw blurRad="50800" dist="38100" dir="8100000" algn="tr" rotWithShape="0">
              <a:prstClr val="black">
                <a:alpha val="40000"/>
              </a:prstClr>
            </a:outerShdw>
          </a:effectLst>
        </p:spPr>
      </p:pic>
      <p:pic>
        <p:nvPicPr>
          <p:cNvPr id="14" name="Imagen 13" descr="Imagen que contiene interior, tabla, pequeño, pastel&#10;&#10;El contenido generado por IA puede ser incorrecto.">
            <a:extLst>
              <a:ext uri="{FF2B5EF4-FFF2-40B4-BE49-F238E27FC236}">
                <a16:creationId xmlns:a16="http://schemas.microsoft.com/office/drawing/2014/main" id="{CBD7FFB3-64FE-E8DA-6121-E7143B140121}"/>
              </a:ext>
            </a:extLst>
          </p:cNvPr>
          <p:cNvPicPr>
            <a:picLocks noChangeAspect="1"/>
          </p:cNvPicPr>
          <p:nvPr/>
        </p:nvPicPr>
        <p:blipFill>
          <a:blip r:embed="rId6" cstate="email">
            <a:extLst>
              <a:ext uri="{28A0092B-C50C-407E-A947-70E740481C1C}">
                <a14:useLocalDpi xmlns:a14="http://schemas.microsoft.com/office/drawing/2010/main"/>
              </a:ext>
            </a:extLst>
          </a:blip>
          <a:srcRect b="4760"/>
          <a:stretch>
            <a:fillRect/>
          </a:stretch>
        </p:blipFill>
        <p:spPr>
          <a:xfrm>
            <a:off x="7352789" y="2733137"/>
            <a:ext cx="4485710" cy="4124864"/>
          </a:xfrm>
          <a:prstGeom prst="rect">
            <a:avLst/>
          </a:prstGeom>
          <a:effectLst>
            <a:outerShdw blurRad="50800" dist="38100" dir="8100000" algn="tr" rotWithShape="0">
              <a:prstClr val="black">
                <a:alpha val="40000"/>
              </a:prstClr>
            </a:outerShdw>
          </a:effectLst>
        </p:spPr>
      </p:pic>
      <p:sp>
        <p:nvSpPr>
          <p:cNvPr id="16" name="CuadroTexto 15">
            <a:extLst>
              <a:ext uri="{FF2B5EF4-FFF2-40B4-BE49-F238E27FC236}">
                <a16:creationId xmlns:a16="http://schemas.microsoft.com/office/drawing/2014/main" id="{9B17B060-7FD3-DE03-B81D-69F3985BA125}"/>
              </a:ext>
            </a:extLst>
          </p:cNvPr>
          <p:cNvSpPr txBox="1"/>
          <p:nvPr/>
        </p:nvSpPr>
        <p:spPr>
          <a:xfrm>
            <a:off x="228596" y="3556649"/>
            <a:ext cx="7235093" cy="1261884"/>
          </a:xfrm>
          <a:prstGeom prst="rect">
            <a:avLst/>
          </a:prstGeom>
          <a:noFill/>
        </p:spPr>
        <p:txBody>
          <a:bodyPr wrap="square">
            <a:spAutoFit/>
          </a:bodyPr>
          <a:lstStyle/>
          <a:p>
            <a:pPr>
              <a:spcBef>
                <a:spcPts val="600"/>
              </a:spcBef>
            </a:pPr>
            <a:r>
              <a:rPr lang="ja-JP" altLang="en-US" sz="1900" b="1" dirty="0">
                <a:latin typeface="+mn-ea"/>
              </a:rPr>
              <a:t>モーセがアマレク人に勝利するまで杖を掲げたように、ヨシュアは神の命令に従って「武器」（おそらくエジプト人が使用した　鎌剣）を掲げ、完全な勝利を得るまでそれを掲げ続けました　（ヨシュ </a:t>
            </a:r>
            <a:r>
              <a:rPr lang="en-US" altLang="ja-JP" sz="1900" b="1" dirty="0">
                <a:latin typeface="+mn-ea"/>
              </a:rPr>
              <a:t>8:18-22, 26</a:t>
            </a:r>
            <a:r>
              <a:rPr lang="ja-JP" altLang="en-US" sz="1900" b="1" dirty="0">
                <a:latin typeface="+mn-ea"/>
              </a:rPr>
              <a:t>）。</a:t>
            </a:r>
            <a:endParaRPr lang="en" sz="1900" b="1" dirty="0">
              <a:latin typeface="+mn-ea"/>
            </a:endParaRPr>
          </a:p>
        </p:txBody>
      </p:sp>
      <p:sp>
        <p:nvSpPr>
          <p:cNvPr id="18" name="CuadroTexto 17">
            <a:extLst>
              <a:ext uri="{FF2B5EF4-FFF2-40B4-BE49-F238E27FC236}">
                <a16:creationId xmlns:a16="http://schemas.microsoft.com/office/drawing/2014/main" id="{25C1FA4E-7D4C-2DD5-5E77-525530E0EB55}"/>
              </a:ext>
            </a:extLst>
          </p:cNvPr>
          <p:cNvSpPr txBox="1"/>
          <p:nvPr/>
        </p:nvSpPr>
        <p:spPr>
          <a:xfrm>
            <a:off x="2912448" y="2294045"/>
            <a:ext cx="5098321" cy="969496"/>
          </a:xfrm>
          <a:prstGeom prst="rect">
            <a:avLst/>
          </a:prstGeom>
          <a:noFill/>
        </p:spPr>
        <p:txBody>
          <a:bodyPr wrap="square">
            <a:spAutoFit/>
          </a:bodyPr>
          <a:lstStyle/>
          <a:p>
            <a:pPr>
              <a:spcBef>
                <a:spcPts val="600"/>
              </a:spcBef>
            </a:pPr>
            <a:r>
              <a:rPr lang="ja-JP" altLang="en-US" sz="1900" b="1" dirty="0">
                <a:latin typeface="+mn-ea"/>
              </a:rPr>
              <a:t>夜の間に、別同隊を町の背後に待ち伏せさせ、夜明けとともに軍勢はアイに接近した後、　前回のように、彼らの前から逃げたのです。</a:t>
            </a:r>
            <a:endParaRPr lang="en" sz="1900" b="1" dirty="0">
              <a:latin typeface="+mn-ea"/>
            </a:endParaRPr>
          </a:p>
        </p:txBody>
      </p:sp>
      <p:pic>
        <p:nvPicPr>
          <p:cNvPr id="22" name="Imagen 21" descr="Una caricatura de una persona&#10;&#10;El contenido generado por IA puede ser incorrecto.">
            <a:extLst>
              <a:ext uri="{FF2B5EF4-FFF2-40B4-BE49-F238E27FC236}">
                <a16:creationId xmlns:a16="http://schemas.microsoft.com/office/drawing/2014/main" id="{B58B9B19-12BA-7340-02DE-2C8604F5C6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28599" y="1546558"/>
            <a:ext cx="2446273" cy="1834705"/>
          </a:xfrm>
          <a:prstGeom prst="roundRect">
            <a:avLst>
              <a:gd name="adj" fmla="val 4167"/>
            </a:avLst>
          </a:prstGeom>
          <a:solidFill>
            <a:srgbClr val="FFFFFF"/>
          </a:solidFill>
          <a:ln w="76200" cap="sq">
            <a:solidFill>
              <a:schemeClr val="accent4">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7" name="CuadroTexto 6">
            <a:extLst>
              <a:ext uri="{FF2B5EF4-FFF2-40B4-BE49-F238E27FC236}">
                <a16:creationId xmlns:a16="http://schemas.microsoft.com/office/drawing/2014/main" id="{66F31D5A-EED3-A5F1-BDE1-A17CE6B64918}"/>
              </a:ext>
            </a:extLst>
          </p:cNvPr>
          <p:cNvSpPr txBox="1"/>
          <p:nvPr/>
        </p:nvSpPr>
        <p:spPr>
          <a:xfrm>
            <a:off x="228596" y="5997725"/>
            <a:ext cx="7124189" cy="677108"/>
          </a:xfrm>
          <a:prstGeom prst="rect">
            <a:avLst/>
          </a:prstGeom>
          <a:noFill/>
        </p:spPr>
        <p:txBody>
          <a:bodyPr wrap="square">
            <a:spAutoFit/>
          </a:bodyPr>
          <a:lstStyle/>
          <a:p>
            <a:pPr>
              <a:spcBef>
                <a:spcPts val="600"/>
              </a:spcBef>
            </a:pPr>
            <a:r>
              <a:rPr lang="ja-JP" altLang="en-US" sz="1900" b="1" dirty="0">
                <a:latin typeface="+mn-ea"/>
              </a:rPr>
              <a:t>私たちが信仰によって神に赦しを求めるとき、神は私たちの罪をアコルに埋め、希望への扉を開いてくださいます。</a:t>
            </a:r>
            <a:endParaRPr lang="en" sz="1900" b="1" dirty="0">
              <a:latin typeface="+mn-ea"/>
            </a:endParaRPr>
          </a:p>
        </p:txBody>
      </p:sp>
      <p:sp>
        <p:nvSpPr>
          <p:cNvPr id="9" name="CuadroTexto 8">
            <a:extLst>
              <a:ext uri="{FF2B5EF4-FFF2-40B4-BE49-F238E27FC236}">
                <a16:creationId xmlns:a16="http://schemas.microsoft.com/office/drawing/2014/main" id="{E188C983-ECD8-3C95-4024-75D39FBDC0A7}"/>
              </a:ext>
            </a:extLst>
          </p:cNvPr>
          <p:cNvSpPr txBox="1"/>
          <p:nvPr/>
        </p:nvSpPr>
        <p:spPr>
          <a:xfrm>
            <a:off x="228597" y="4905867"/>
            <a:ext cx="7124189" cy="969496"/>
          </a:xfrm>
          <a:prstGeom prst="rect">
            <a:avLst/>
          </a:prstGeom>
          <a:noFill/>
        </p:spPr>
        <p:txBody>
          <a:bodyPr wrap="square">
            <a:spAutoFit/>
          </a:bodyPr>
          <a:lstStyle/>
          <a:p>
            <a:pPr>
              <a:spcBef>
                <a:spcPts val="600"/>
              </a:spcBef>
            </a:pPr>
            <a:r>
              <a:rPr lang="ja-JP" altLang="en-US" sz="1900" b="1" dirty="0">
                <a:latin typeface="+mn-ea"/>
              </a:rPr>
              <a:t>神は再び民に勝利を与えられました。アカ​​ンとその家族が処刑されたアコルの谷は、勝利への扉、すなわち「希望の扉」　（ホセ</a:t>
            </a:r>
            <a:r>
              <a:rPr lang="en-US" altLang="ja-JP" sz="1900" b="1" dirty="0">
                <a:latin typeface="+mn-ea"/>
              </a:rPr>
              <a:t>2</a:t>
            </a:r>
            <a:r>
              <a:rPr lang="ja-JP" altLang="en-US" sz="1900" b="1" dirty="0">
                <a:latin typeface="+mn-ea"/>
              </a:rPr>
              <a:t>：</a:t>
            </a:r>
            <a:r>
              <a:rPr lang="en-US" altLang="ja-JP" sz="1900" b="1" dirty="0">
                <a:latin typeface="+mn-ea"/>
              </a:rPr>
              <a:t>15</a:t>
            </a:r>
            <a:r>
              <a:rPr lang="ja-JP" altLang="en-US" sz="1900" b="1" dirty="0">
                <a:latin typeface="+mn-ea"/>
              </a:rPr>
              <a:t>）を開きました。</a:t>
            </a:r>
            <a:endParaRPr lang="en" sz="1900" b="1" dirty="0">
              <a:latin typeface="+mn-ea"/>
            </a:endParaRPr>
          </a:p>
        </p:txBody>
      </p:sp>
    </p:spTree>
    <p:extLst>
      <p:ext uri="{BB962C8B-B14F-4D97-AF65-F5344CB8AC3E}">
        <p14:creationId xmlns:p14="http://schemas.microsoft.com/office/powerpoint/2010/main" val="2785916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6"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additive="base">
                                        <p:cTn id="39" dur="500" fill="hold"/>
                                        <p:tgtEl>
                                          <p:spTgt spid="22"/>
                                        </p:tgtEl>
                                        <p:attrNameLst>
                                          <p:attrName>ppt_x</p:attrName>
                                        </p:attrNameLst>
                                      </p:cBhvr>
                                      <p:tavLst>
                                        <p:tav tm="0">
                                          <p:val>
                                            <p:strVal val="1+#ppt_w/2"/>
                                          </p:val>
                                        </p:tav>
                                        <p:tav tm="100000">
                                          <p:val>
                                            <p:strVal val="#ppt_x"/>
                                          </p:val>
                                        </p:tav>
                                      </p:tavLst>
                                    </p:anim>
                                    <p:anim calcmode="lin" valueType="num">
                                      <p:cBhvr additive="base">
                                        <p:cTn id="40" dur="500" fill="hold"/>
                                        <p:tgtEl>
                                          <p:spTgt spid="22"/>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left)">
                                      <p:cBhvr>
                                        <p:cTn id="44" dur="500"/>
                                        <p:tgtEl>
                                          <p:spTgt spid="18"/>
                                        </p:tgtEl>
                                      </p:cBhvr>
                                    </p:animEffect>
                                  </p:childTnLst>
                                </p:cTn>
                              </p:par>
                            </p:childTnLst>
                          </p:cTn>
                        </p:par>
                      </p:childTnLst>
                    </p:cTn>
                  </p:par>
                  <p:par>
                    <p:cTn id="45" fill="hold">
                      <p:stCondLst>
                        <p:cond delay="indefinite"/>
                      </p:stCondLst>
                      <p:childTnLst>
                        <p:par>
                          <p:cTn id="46" fill="hold">
                            <p:stCondLst>
                              <p:cond delay="0"/>
                            </p:stCondLst>
                            <p:childTnLst>
                              <p:par>
                                <p:cTn id="47" presetID="2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edge">
                                      <p:cBhvr>
                                        <p:cTn id="49" dur="750"/>
                                        <p:tgtEl>
                                          <p:spTgt spid="14"/>
                                        </p:tgtEl>
                                      </p:cBhvr>
                                    </p:animEffect>
                                  </p:childTnLst>
                                </p:cTn>
                              </p:par>
                              <p:par>
                                <p:cTn id="50" presetID="20" presetClass="entr" presetSubtype="0"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edge">
                                      <p:cBhvr>
                                        <p:cTn id="52" dur="750"/>
                                        <p:tgtEl>
                                          <p:spTgt spid="10"/>
                                        </p:tgtEl>
                                      </p:cBhvr>
                                    </p:animEffect>
                                  </p:childTnLst>
                                </p:cTn>
                              </p:par>
                              <p:par>
                                <p:cTn id="53" presetID="2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edge">
                                      <p:cBhvr>
                                        <p:cTn id="55" dur="750"/>
                                        <p:tgtEl>
                                          <p:spTgt spid="4"/>
                                        </p:tgtEl>
                                      </p:cBhvr>
                                    </p:animEffect>
                                  </p:childTnLst>
                                </p:cTn>
                              </p:par>
                            </p:childTnLst>
                          </p:cTn>
                        </p:par>
                        <p:par>
                          <p:cTn id="56" fill="hold">
                            <p:stCondLst>
                              <p:cond delay="750"/>
                            </p:stCondLst>
                            <p:childTnLst>
                              <p:par>
                                <p:cTn id="57" presetID="22" presetClass="entr" presetSubtype="8"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left)">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Effect transition="in" filter="wipe(left)">
                                      <p:cBhvr>
                                        <p:cTn id="6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6" grpId="0"/>
      <p:bldP spid="18"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A4B4AF-B405-2ED6-2295-4D800095503B}"/>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ヨシュア記</a:t>
            </a:r>
            <a:r>
              <a:rPr lang="en-US" altLang="ja-JP" b="1" dirty="0"/>
              <a:t>8:1</a:t>
            </a:r>
            <a:r>
              <a:rPr lang="ja-JP" altLang="en-US" b="1" dirty="0"/>
              <a:t>～</a:t>
            </a:r>
            <a:r>
              <a:rPr lang="en-US" altLang="ja-JP" b="1" dirty="0"/>
              <a:t>29</a:t>
            </a:r>
            <a:r>
              <a:rPr lang="ja-JP" altLang="en-US" b="1" dirty="0"/>
              <a:t>を読んでください。</a:t>
            </a:r>
            <a:br>
              <a:rPr lang="en-US" altLang="ja-JP" b="1" dirty="0"/>
            </a:br>
            <a:r>
              <a:rPr lang="ja-JP" altLang="en-US" b="1" dirty="0"/>
              <a:t>この物語は、神がいかにして私たちの </a:t>
            </a:r>
            <a:br>
              <a:rPr lang="en-US" altLang="ja-JP" b="1" dirty="0"/>
            </a:br>
            <a:r>
              <a:rPr lang="ja-JP" altLang="en-US" b="1" dirty="0"/>
              <a:t>大失敗をチャンスに変えることが</a:t>
            </a:r>
            <a:br>
              <a:rPr lang="en-US" altLang="ja-JP" b="1" dirty="0"/>
            </a:br>
            <a:r>
              <a:rPr lang="ja-JP" altLang="en-US" b="1" dirty="0"/>
              <a:t>おできになるかについて、</a:t>
            </a:r>
            <a:br>
              <a:rPr lang="en-US" altLang="ja-JP" b="1" dirty="0"/>
            </a:br>
            <a:r>
              <a:rPr lang="ja-JP" altLang="en-US" b="1" dirty="0"/>
              <a:t>どんなことを教 えていますか。 </a:t>
            </a:r>
            <a:endParaRPr kumimoji="1" lang="ja-JP" altLang="en-US" b="1" dirty="0"/>
          </a:p>
        </p:txBody>
      </p:sp>
    </p:spTree>
    <p:extLst>
      <p:ext uri="{BB962C8B-B14F-4D97-AF65-F5344CB8AC3E}">
        <p14:creationId xmlns:p14="http://schemas.microsoft.com/office/powerpoint/2010/main" val="39778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7049692-6A1B-CB96-556F-389AFB7BDDB0}"/>
              </a:ext>
            </a:extLst>
          </p:cNvPr>
          <p:cNvSpPr txBox="1"/>
          <p:nvPr/>
        </p:nvSpPr>
        <p:spPr>
          <a:xfrm>
            <a:off x="0" y="-38100"/>
            <a:ext cx="12192000" cy="769441"/>
          </a:xfrm>
          <a:prstGeom prst="rect">
            <a:avLst/>
          </a:prstGeom>
          <a:noFill/>
        </p:spPr>
        <p:txBody>
          <a:bodyPr wrap="square">
            <a:spAutoFit/>
          </a:bodyPr>
          <a:lstStyle/>
          <a:p>
            <a:pPr algn="ctr"/>
            <a:r>
              <a:rPr lang="ja-JP" altLang="en-US"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rPr>
              <a:t>神の力の証人</a:t>
            </a:r>
            <a:endParaRPr lang="en" sz="4400" b="1"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5" name="CuadroTexto 4">
            <a:extLst>
              <a:ext uri="{FF2B5EF4-FFF2-40B4-BE49-F238E27FC236}">
                <a16:creationId xmlns:a16="http://schemas.microsoft.com/office/drawing/2014/main" id="{8E0DA06A-8CEF-5DA7-6B6C-882764A54BCE}"/>
              </a:ext>
            </a:extLst>
          </p:cNvPr>
          <p:cNvSpPr txBox="1"/>
          <p:nvPr/>
        </p:nvSpPr>
        <p:spPr>
          <a:xfrm>
            <a:off x="474535" y="583008"/>
            <a:ext cx="11029712" cy="1015663"/>
          </a:xfrm>
          <a:prstGeom prst="rect">
            <a:avLst/>
          </a:prstGeom>
          <a:gradFill>
            <a:gsLst>
              <a:gs pos="0">
                <a:schemeClr val="accent3">
                  <a:satMod val="105000"/>
                  <a:tint val="67000"/>
                  <a:lumMod val="69000"/>
                  <a:lumOff val="31000"/>
                </a:schemeClr>
              </a:gs>
              <a:gs pos="50000">
                <a:schemeClr val="accent3">
                  <a:satMod val="103000"/>
                  <a:tint val="73000"/>
                  <a:lumMod val="68000"/>
                  <a:lumOff val="32000"/>
                </a:schemeClr>
              </a:gs>
              <a:gs pos="100000">
                <a:schemeClr val="accent3">
                  <a:satMod val="109000"/>
                  <a:tint val="81000"/>
                  <a:lumMod val="71000"/>
                  <a:lumOff val="29000"/>
                </a:schemeClr>
              </a:gs>
            </a:gsLst>
          </a:gradFill>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ja-JP" altLang="en-US" sz="2000" b="1" dirty="0">
                <a:solidFill>
                  <a:schemeClr val="accent5">
                    <a:lumMod val="75000"/>
                  </a:schemeClr>
                </a:solidFill>
                <a:latin typeface="+mn-ea"/>
              </a:rPr>
              <a:t>ヨシュアは神に言った。「ああ、わが神、主よ。なぜ、あなたはこの民にヨルダン川を　　　渡らせたのですか。わたしたちをアモリ人の手に渡して滅ぼすおつもりだったのですか。　　わたしたちはヨルダン川の向こうにとどまることで満足していたのです。</a:t>
            </a:r>
            <a:r>
              <a:rPr lang="en" sz="2000" b="1" dirty="0">
                <a:solidFill>
                  <a:schemeClr val="accent5">
                    <a:lumMod val="75000"/>
                  </a:schemeClr>
                </a:solidFill>
                <a:latin typeface="+mn-ea"/>
              </a:rPr>
              <a:t> (</a:t>
            </a:r>
            <a:r>
              <a:rPr lang="ja-JP" altLang="en-US" sz="2000" b="1" dirty="0">
                <a:solidFill>
                  <a:schemeClr val="accent5">
                    <a:lumMod val="75000"/>
                  </a:schemeClr>
                </a:solidFill>
                <a:latin typeface="+mn-ea"/>
              </a:rPr>
              <a:t>ヨシュア記</a:t>
            </a:r>
            <a:r>
              <a:rPr lang="en" sz="2000" b="1" dirty="0">
                <a:solidFill>
                  <a:schemeClr val="accent5">
                    <a:lumMod val="75000"/>
                  </a:schemeClr>
                </a:solidFill>
                <a:latin typeface="+mn-ea"/>
              </a:rPr>
              <a:t>7:7)</a:t>
            </a:r>
          </a:p>
        </p:txBody>
      </p:sp>
      <p:sp>
        <p:nvSpPr>
          <p:cNvPr id="6" name="CuadroTexto 5">
            <a:extLst>
              <a:ext uri="{FF2B5EF4-FFF2-40B4-BE49-F238E27FC236}">
                <a16:creationId xmlns:a16="http://schemas.microsoft.com/office/drawing/2014/main" id="{18C9754F-C689-F6D6-CF96-90AC13932DE6}"/>
              </a:ext>
            </a:extLst>
          </p:cNvPr>
          <p:cNvSpPr txBox="1"/>
          <p:nvPr/>
        </p:nvSpPr>
        <p:spPr>
          <a:xfrm>
            <a:off x="3531316" y="1663170"/>
            <a:ext cx="8521500" cy="677108"/>
          </a:xfrm>
          <a:prstGeom prst="rect">
            <a:avLst/>
          </a:prstGeom>
          <a:noFill/>
        </p:spPr>
        <p:txBody>
          <a:bodyPr wrap="square" rtlCol="0">
            <a:spAutoFit/>
          </a:bodyPr>
          <a:lstStyle/>
          <a:p>
            <a:pPr>
              <a:spcBef>
                <a:spcPts val="600"/>
              </a:spcBef>
            </a:pPr>
            <a:r>
              <a:rPr lang="ja-JP" altLang="en-US" sz="1900" b="1" dirty="0">
                <a:latin typeface="+mn-ea"/>
              </a:rPr>
              <a:t>ヨシュアと長老たちはアイでの敗北に落胆し、明らかに嘆き悲しんだ様子を見せた（ヨシュ</a:t>
            </a:r>
            <a:r>
              <a:rPr lang="en-US" altLang="ja-JP" sz="1900" b="1" dirty="0">
                <a:latin typeface="+mn-ea"/>
              </a:rPr>
              <a:t>7:6</a:t>
            </a:r>
            <a:r>
              <a:rPr lang="ja-JP" altLang="en-US" sz="1900" b="1" dirty="0">
                <a:latin typeface="+mn-ea"/>
              </a:rPr>
              <a:t>）。</a:t>
            </a:r>
            <a:endParaRPr lang="en" sz="1900" b="1" dirty="0">
              <a:latin typeface="+mn-ea"/>
            </a:endParaRPr>
          </a:p>
        </p:txBody>
      </p:sp>
      <p:pic>
        <p:nvPicPr>
          <p:cNvPr id="4" name="Imagen 3" descr="Una caricatura de una persona&#10;&#10;El contenido generado por IA puede ser incorrecto.">
            <a:extLst>
              <a:ext uri="{FF2B5EF4-FFF2-40B4-BE49-F238E27FC236}">
                <a16:creationId xmlns:a16="http://schemas.microsoft.com/office/drawing/2014/main" id="{20F8769E-B4C2-ED7E-9A86-57CD5E18680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185" y="1735783"/>
            <a:ext cx="3275269" cy="2456452"/>
          </a:xfrm>
          <a:prstGeom prst="snip2DiagRect">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Imagen 7" descr="Un grupo de personas haciendo gestos con la cara pintada&#10;&#10;El contenido generado por IA puede ser incorrecto.">
            <a:extLst>
              <a:ext uri="{FF2B5EF4-FFF2-40B4-BE49-F238E27FC236}">
                <a16:creationId xmlns:a16="http://schemas.microsoft.com/office/drawing/2014/main" id="{8064969C-10C9-D2AC-8E6C-B55F91531D5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9185" y="4308137"/>
            <a:ext cx="3275269" cy="2456452"/>
          </a:xfrm>
          <a:prstGeom prst="snip2DiagRect">
            <a:avLst>
              <a:gd name="adj1" fmla="val 16411"/>
              <a:gd name="adj2" fmla="val 0"/>
            </a:avLst>
          </a:prstGeom>
          <a:solidFill>
            <a:srgbClr val="FFFFFF">
              <a:shade val="85000"/>
            </a:srgbClr>
          </a:solidFill>
          <a:ln w="57150" cap="sq">
            <a:solidFill>
              <a:schemeClr val="accent3">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Dibujo de una persona&#10;&#10;El contenido generado por IA puede ser incorrecto.">
            <a:extLst>
              <a:ext uri="{FF2B5EF4-FFF2-40B4-BE49-F238E27FC236}">
                <a16:creationId xmlns:a16="http://schemas.microsoft.com/office/drawing/2014/main" id="{967C7F3B-0E67-468F-5EE1-AAD3CF30AB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8731812" y="3496355"/>
            <a:ext cx="3331600" cy="3199248"/>
          </a:xfrm>
          <a:prstGeom prst="rect">
            <a:avLst/>
          </a:prstGeom>
          <a:effectLst>
            <a:innerShdw blurRad="114300">
              <a:prstClr val="black"/>
            </a:innerShdw>
          </a:effectLst>
        </p:spPr>
      </p:pic>
      <p:sp>
        <p:nvSpPr>
          <p:cNvPr id="12" name="CuadroTexto 11">
            <a:extLst>
              <a:ext uri="{FF2B5EF4-FFF2-40B4-BE49-F238E27FC236}">
                <a16:creationId xmlns:a16="http://schemas.microsoft.com/office/drawing/2014/main" id="{12C5918D-17C9-9D74-57FC-73572AAABB49}"/>
              </a:ext>
            </a:extLst>
          </p:cNvPr>
          <p:cNvSpPr txBox="1"/>
          <p:nvPr/>
        </p:nvSpPr>
        <p:spPr>
          <a:xfrm>
            <a:off x="3531316" y="3318570"/>
            <a:ext cx="5071910" cy="1554272"/>
          </a:xfrm>
          <a:prstGeom prst="rect">
            <a:avLst/>
          </a:prstGeom>
          <a:noFill/>
        </p:spPr>
        <p:txBody>
          <a:bodyPr wrap="square">
            <a:spAutoFit/>
          </a:bodyPr>
          <a:lstStyle/>
          <a:p>
            <a:pPr>
              <a:spcBef>
                <a:spcPts val="600"/>
              </a:spcBef>
            </a:pPr>
            <a:r>
              <a:rPr lang="ja-JP" altLang="en-US" sz="1900" b="1" dirty="0">
                <a:latin typeface="+mn-ea"/>
              </a:rPr>
              <a:t>しかし、ヨシュアの心は砂漠のイスラエル人たちの心とは異なっていました。彼の不平は失望からではなく、異邦人の間で神の名が　辱められるのではないかという恐れから　　生じたものでした（ヨシュ</a:t>
            </a:r>
            <a:r>
              <a:rPr lang="en-US" altLang="ja-JP" sz="1900" b="1" dirty="0">
                <a:latin typeface="+mn-ea"/>
              </a:rPr>
              <a:t>7:8-9</a:t>
            </a:r>
            <a:r>
              <a:rPr lang="ja-JP" altLang="en-US" sz="1900" b="1" dirty="0">
                <a:latin typeface="+mn-ea"/>
              </a:rPr>
              <a:t>）。</a:t>
            </a:r>
            <a:endParaRPr lang="en" sz="1900" b="1" dirty="0">
              <a:latin typeface="+mn-ea"/>
            </a:endParaRPr>
          </a:p>
        </p:txBody>
      </p:sp>
      <p:sp>
        <p:nvSpPr>
          <p:cNvPr id="7" name="CuadroTexto 6">
            <a:extLst>
              <a:ext uri="{FF2B5EF4-FFF2-40B4-BE49-F238E27FC236}">
                <a16:creationId xmlns:a16="http://schemas.microsoft.com/office/drawing/2014/main" id="{9818F621-15CB-E286-09E2-5570B3E2811C}"/>
              </a:ext>
            </a:extLst>
          </p:cNvPr>
          <p:cNvSpPr txBox="1"/>
          <p:nvPr/>
        </p:nvSpPr>
        <p:spPr>
          <a:xfrm>
            <a:off x="3531315" y="2318296"/>
            <a:ext cx="8660683" cy="969496"/>
          </a:xfrm>
          <a:prstGeom prst="rect">
            <a:avLst/>
          </a:prstGeom>
          <a:noFill/>
        </p:spPr>
        <p:txBody>
          <a:bodyPr wrap="square">
            <a:spAutoFit/>
          </a:bodyPr>
          <a:lstStyle/>
          <a:p>
            <a:pPr>
              <a:spcBef>
                <a:spcPts val="600"/>
              </a:spcBef>
            </a:pPr>
            <a:r>
              <a:rPr lang="ja-JP" altLang="en-US" sz="1900" b="1" dirty="0">
                <a:latin typeface="+mn-ea"/>
              </a:rPr>
              <a:t>ヨシュアは、イスラエルが</a:t>
            </a:r>
            <a:r>
              <a:rPr lang="en-US" altLang="ja-JP" sz="1900" b="1" dirty="0">
                <a:latin typeface="+mn-ea"/>
              </a:rPr>
              <a:t>40</a:t>
            </a:r>
            <a:r>
              <a:rPr lang="ja-JP" altLang="en-US" sz="1900" b="1" dirty="0">
                <a:latin typeface="+mn-ea"/>
              </a:rPr>
              <a:t>年間の放浪の間に繰り返し示したのと同じような不平を神に言います。「なぜ私たちを渡らせたのですか？私たちがヨルダンの向こう側で満足していたのならよかったのに</a:t>
            </a:r>
            <a:r>
              <a:rPr lang="en-US" altLang="ja-JP" sz="1900" b="1" dirty="0">
                <a:latin typeface="+mn-ea"/>
              </a:rPr>
              <a:t>…</a:t>
            </a:r>
            <a:r>
              <a:rPr lang="ja-JP" altLang="en-US" sz="1900" b="1" dirty="0">
                <a:latin typeface="+mn-ea"/>
              </a:rPr>
              <a:t>！」（ヨシュ</a:t>
            </a:r>
            <a:r>
              <a:rPr lang="en-US" altLang="ja-JP" sz="1900" b="1" dirty="0">
                <a:latin typeface="+mn-ea"/>
              </a:rPr>
              <a:t>7:7</a:t>
            </a:r>
            <a:r>
              <a:rPr lang="ja-JP" altLang="en-US" sz="1900" b="1" dirty="0">
                <a:latin typeface="+mn-ea"/>
              </a:rPr>
              <a:t>）</a:t>
            </a:r>
            <a:endParaRPr lang="en" sz="1900" b="1" dirty="0">
              <a:latin typeface="+mn-ea"/>
            </a:endParaRPr>
          </a:p>
        </p:txBody>
      </p:sp>
      <p:sp>
        <p:nvSpPr>
          <p:cNvPr id="11" name="CuadroTexto 10">
            <a:extLst>
              <a:ext uri="{FF2B5EF4-FFF2-40B4-BE49-F238E27FC236}">
                <a16:creationId xmlns:a16="http://schemas.microsoft.com/office/drawing/2014/main" id="{9E14A5D4-4DAC-1DED-AA67-423E77304F15}"/>
              </a:ext>
            </a:extLst>
          </p:cNvPr>
          <p:cNvSpPr txBox="1"/>
          <p:nvPr/>
        </p:nvSpPr>
        <p:spPr>
          <a:xfrm>
            <a:off x="3543040" y="5095979"/>
            <a:ext cx="4940562" cy="1554272"/>
          </a:xfrm>
          <a:prstGeom prst="rect">
            <a:avLst/>
          </a:prstGeom>
          <a:noFill/>
        </p:spPr>
        <p:txBody>
          <a:bodyPr wrap="square">
            <a:spAutoFit/>
          </a:bodyPr>
          <a:lstStyle/>
          <a:p>
            <a:pPr>
              <a:spcBef>
                <a:spcPts val="600"/>
              </a:spcBef>
            </a:pPr>
            <a:r>
              <a:rPr lang="ja-JP" altLang="en-US" sz="1900" b="1" dirty="0">
                <a:latin typeface="+mn-ea"/>
              </a:rPr>
              <a:t>イエスは、神のご性質が不信者によって、神の民の行いによって解釈されることをはっきりと見抜いておられました。今日も私たちは、世界において神の証人であり　続けます。なんと偉大な責任でしょう！</a:t>
            </a:r>
            <a:endParaRPr lang="en" sz="1900" b="1" dirty="0">
              <a:latin typeface="+mn-ea"/>
            </a:endParaRPr>
          </a:p>
        </p:txBody>
      </p:sp>
    </p:spTree>
    <p:extLst>
      <p:ext uri="{BB962C8B-B14F-4D97-AF65-F5344CB8AC3E}">
        <p14:creationId xmlns:p14="http://schemas.microsoft.com/office/powerpoint/2010/main" val="2057799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strips(downRight)">
                                      <p:cBhvr>
                                        <p:cTn id="21" dur="500"/>
                                        <p:tgtEl>
                                          <p:spTgt spid="4"/>
                                        </p:tgtEl>
                                      </p:cBhvr>
                                    </p:animEffect>
                                  </p:childTnLst>
                                </p:cTn>
                              </p:par>
                              <p:par>
                                <p:cTn id="22" presetID="18" presetClass="entr" presetSubtype="3"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strips(upRight)">
                                      <p:cBhvr>
                                        <p:cTn id="24" dur="500"/>
                                        <p:tgtEl>
                                          <p:spTgt spid="8"/>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left)">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fade">
                                      <p:cBhvr>
                                        <p:cTn id="38" dur="500"/>
                                        <p:tgtEl>
                                          <p:spTgt spid="10"/>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2" grpId="0"/>
      <p:bldP spid="7"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a:extLst>
            <a:ext uri="{FF2B5EF4-FFF2-40B4-BE49-F238E27FC236}">
              <a16:creationId xmlns:a16="http://schemas.microsoft.com/office/drawing/2014/main" id="{23ADEB99-E93E-4E82-25DA-EE43E89D1A36}"/>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B5AD968-2792-9DDF-2F90-914B3678504C}"/>
              </a:ext>
            </a:extLst>
          </p:cNvPr>
          <p:cNvSpPr>
            <a:spLocks noGrp="1"/>
          </p:cNvSpPr>
          <p:nvPr>
            <p:ph type="title"/>
          </p:nvPr>
        </p:nvSpPr>
        <p:spPr>
          <a:xfrm>
            <a:off x="838200" y="2766218"/>
            <a:ext cx="10515600" cy="1325563"/>
          </a:xfrm>
        </p:spPr>
        <p:txBody>
          <a:bodyPr>
            <a:normAutofit fontScale="90000"/>
          </a:bodyPr>
          <a:lstStyle/>
          <a:p>
            <a:pPr algn="ctr"/>
            <a:r>
              <a:rPr lang="ja-JP" altLang="en-US" b="1" dirty="0"/>
              <a:t>申命記４章５～９節を読んでください。</a:t>
            </a:r>
            <a:br>
              <a:rPr lang="en-US" altLang="ja-JP" b="1" dirty="0"/>
            </a:br>
            <a:r>
              <a:rPr lang="ja-JP" altLang="en-US" b="1" dirty="0"/>
              <a:t>イスラエルが世の人々に示した証と、</a:t>
            </a:r>
            <a:br>
              <a:rPr lang="en-US" altLang="ja-JP" b="1" dirty="0"/>
            </a:br>
            <a:r>
              <a:rPr lang="ja-JP" altLang="en-US" b="1" dirty="0"/>
              <a:t>今日のセ ブンスデー・アドベンチスト</a:t>
            </a:r>
            <a:br>
              <a:rPr lang="en-US" altLang="ja-JP" b="1" dirty="0"/>
            </a:br>
            <a:r>
              <a:rPr lang="ja-JP" altLang="en-US" b="1" dirty="0"/>
              <a:t>としての私たちの証との間には、</a:t>
            </a:r>
            <a:br>
              <a:rPr lang="en-US" altLang="ja-JP" b="1" dirty="0"/>
            </a:br>
            <a:r>
              <a:rPr lang="ja-JP" altLang="en-US" b="1" dirty="0"/>
              <a:t>どのような類似点が見出 せるでしょうか。 </a:t>
            </a:r>
            <a:endParaRPr kumimoji="1" lang="ja-JP" altLang="en-US" b="1" dirty="0"/>
          </a:p>
        </p:txBody>
      </p:sp>
    </p:spTree>
    <p:extLst>
      <p:ext uri="{BB962C8B-B14F-4D97-AF65-F5344CB8AC3E}">
        <p14:creationId xmlns:p14="http://schemas.microsoft.com/office/powerpoint/2010/main" val="4079311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8000"/>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453D992-8A67-A162-8636-FAD043E1160A}"/>
              </a:ext>
            </a:extLst>
          </p:cNvPr>
          <p:cNvSpPr txBox="1"/>
          <p:nvPr/>
        </p:nvSpPr>
        <p:spPr>
          <a:xfrm>
            <a:off x="3207774" y="911737"/>
            <a:ext cx="8790039" cy="4401205"/>
          </a:xfrm>
          <a:prstGeom prst="rect">
            <a:avLst/>
          </a:prstGeom>
          <a:noFill/>
        </p:spPr>
        <p:txBody>
          <a:bodyPr wrap="square" rtlCol="0">
            <a:spAutoFit/>
          </a:bodyPr>
          <a:lstStyle/>
          <a:p>
            <a:pPr algn="ctr">
              <a:spcBef>
                <a:spcPts val="600"/>
              </a:spcBef>
            </a:pPr>
            <a:r>
              <a:rPr lang="ja-JP" altLang="en-US" sz="2800" b="1" dirty="0">
                <a:latin typeface="Constantia" panose="02030602050306030303" pitchFamily="18" charset="0"/>
              </a:rPr>
              <a:t>教会が最も恐れるべき影響は、公然たる反対者や　　不信心者、冒涜者によるものではなく、キリストを　名乗る者たちの矛盾した態度にある。彼らこそが　　イスラエルの神の祝福を妨げ、教会に弱さを招き、　容易に拭い去ることのできない汚名を刻む者たちで　ある</a:t>
            </a:r>
            <a:r>
              <a:rPr lang="en-US" altLang="ja-JP" sz="2800" b="1" dirty="0">
                <a:latin typeface="Constantia" panose="02030602050306030303" pitchFamily="18" charset="0"/>
              </a:rPr>
              <a:t>…</a:t>
            </a:r>
            <a:r>
              <a:rPr lang="ja-JP" altLang="en-US" sz="2800" b="1" dirty="0">
                <a:latin typeface="Constantia" panose="02030602050306030303" pitchFamily="18" charset="0"/>
              </a:rPr>
              <a:t>キリスト教は安息日に見せびらかし、聖所で　披露するためのものではない。それは週の毎日、　　あらゆる場所のためのものだ。その要求は、工房でも、家庭でも、兄弟たちや世の人々との商取引においても、　認められ従わなければならない</a:t>
            </a:r>
            <a:r>
              <a:rPr lang="en-US" altLang="ja-JP" sz="2800" b="1" dirty="0">
                <a:latin typeface="Constantia" panose="02030602050306030303" pitchFamily="18" charset="0"/>
              </a:rPr>
              <a:t>…</a:t>
            </a:r>
            <a:r>
              <a:rPr lang="ja-JP" altLang="en-US" sz="2800" b="1" dirty="0">
                <a:latin typeface="Constantia" panose="02030602050306030303" pitchFamily="18" charset="0"/>
              </a:rPr>
              <a:t>」</a:t>
            </a:r>
            <a:endParaRPr lang="en" sz="2800" b="1" dirty="0">
              <a:latin typeface="Constantia" panose="02030602050306030303" pitchFamily="18" charset="0"/>
            </a:endParaRPr>
          </a:p>
        </p:txBody>
      </p:sp>
      <p:sp>
        <p:nvSpPr>
          <p:cNvPr id="3" name="CuadroTexto 2">
            <a:extLst>
              <a:ext uri="{FF2B5EF4-FFF2-40B4-BE49-F238E27FC236}">
                <a16:creationId xmlns:a16="http://schemas.microsoft.com/office/drawing/2014/main" id="{98807323-22EF-F615-DF65-363B11561D97}"/>
              </a:ext>
            </a:extLst>
          </p:cNvPr>
          <p:cNvSpPr txBox="1"/>
          <p:nvPr/>
        </p:nvSpPr>
        <p:spPr>
          <a:xfrm>
            <a:off x="6651117" y="5864372"/>
            <a:ext cx="5422896" cy="338554"/>
          </a:xfrm>
          <a:prstGeom prst="rect">
            <a:avLst/>
          </a:prstGeom>
          <a:noFill/>
        </p:spPr>
        <p:txBody>
          <a:bodyPr wrap="none" rtlCol="0">
            <a:spAutoFit/>
          </a:bodyPr>
          <a:lstStyle/>
          <a:p>
            <a:pPr algn="r"/>
            <a:r>
              <a:rPr lang="en" sz="1600" b="1" dirty="0"/>
              <a:t>EG</a:t>
            </a:r>
            <a:r>
              <a:rPr lang="ja-JP" altLang="en-US" sz="1600" b="1" dirty="0"/>
              <a:t>ホワイト</a:t>
            </a:r>
            <a:r>
              <a:rPr lang="en" sz="1600" b="1" dirty="0"/>
              <a:t> (Conflict and Courage, April 23)</a:t>
            </a:r>
            <a:r>
              <a:rPr lang="ja-JP" altLang="en-US" sz="1600" b="1" dirty="0"/>
              <a:t>（非公式訳）</a:t>
            </a:r>
            <a:endParaRPr lang="en" sz="1600" b="1" dirty="0"/>
          </a:p>
        </p:txBody>
      </p:sp>
    </p:spTree>
    <p:extLst>
      <p:ext uri="{BB962C8B-B14F-4D97-AF65-F5344CB8AC3E}">
        <p14:creationId xmlns:p14="http://schemas.microsoft.com/office/powerpoint/2010/main" val="225735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366706" y="774148"/>
            <a:ext cx="4772026" cy="5724644"/>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lang="ja-JP" altLang="en-US" sz="4000" b="1" dirty="0">
                <a:ln w="12700" cmpd="sng">
                  <a:noFill/>
                  <a:prstDash val="solid"/>
                </a:ln>
                <a:solidFill>
                  <a:srgbClr val="0F9ED5">
                    <a:lumMod val="40000"/>
                    <a:lumOff val="60000"/>
                  </a:srgbClr>
                </a:solidFill>
                <a:latin typeface="+mn-ea"/>
              </a:rPr>
              <a:t>心を探り、その　　　はらわたを</a:t>
            </a:r>
            <a:endParaRPr lang="en-US" altLang="ja-JP" sz="4000" b="1" dirty="0">
              <a:ln w="12700" cmpd="sng">
                <a:noFill/>
                <a:prstDash val="solid"/>
              </a:ln>
              <a:solidFill>
                <a:srgbClr val="0F9ED5">
                  <a:lumMod val="40000"/>
                  <a:lumOff val="60000"/>
                </a:srgbClr>
              </a:solidFill>
              <a:latin typeface="+mn-ea"/>
            </a:endParaRPr>
          </a:p>
          <a:p>
            <a:pPr lvl="0" algn="ctr">
              <a:spcBef>
                <a:spcPts val="1200"/>
              </a:spcBef>
              <a:defRPr/>
            </a:pPr>
            <a:r>
              <a:rPr lang="ja-JP" altLang="en-US" sz="4000" b="1" dirty="0">
                <a:ln w="12700" cmpd="sng">
                  <a:noFill/>
                  <a:prstDash val="solid"/>
                </a:ln>
                <a:solidFill>
                  <a:srgbClr val="0F9ED5">
                    <a:lumMod val="40000"/>
                    <a:lumOff val="60000"/>
                  </a:srgbClr>
                </a:solidFill>
                <a:latin typeface="+mn-ea"/>
              </a:rPr>
              <a:t>究めるのは／</a:t>
            </a:r>
            <a:endParaRPr lang="en-US" altLang="ja-JP" sz="4000" b="1" dirty="0">
              <a:ln w="12700" cmpd="sng">
                <a:noFill/>
                <a:prstDash val="solid"/>
              </a:ln>
              <a:solidFill>
                <a:srgbClr val="0F9ED5">
                  <a:lumMod val="40000"/>
                  <a:lumOff val="60000"/>
                </a:srgbClr>
              </a:solidFill>
              <a:latin typeface="+mn-ea"/>
            </a:endParaRPr>
          </a:p>
          <a:p>
            <a:pPr lvl="0" algn="ctr">
              <a:spcBef>
                <a:spcPts val="1200"/>
              </a:spcBef>
              <a:defRPr/>
            </a:pPr>
            <a:r>
              <a:rPr lang="ja-JP" altLang="en-US" sz="4000" b="1" dirty="0">
                <a:ln w="12700" cmpd="sng">
                  <a:noFill/>
                  <a:prstDash val="solid"/>
                </a:ln>
                <a:solidFill>
                  <a:srgbClr val="0F9ED5">
                    <a:lumMod val="40000"/>
                    <a:lumOff val="60000"/>
                  </a:srgbClr>
                </a:solidFill>
                <a:latin typeface="+mn-ea"/>
              </a:rPr>
              <a:t>主なるわたしである。　</a:t>
            </a:r>
            <a:endParaRPr lang="en-US" altLang="ja-JP" sz="4000" b="1" dirty="0">
              <a:ln w="12700" cmpd="sng">
                <a:noFill/>
                <a:prstDash val="solid"/>
              </a:ln>
              <a:solidFill>
                <a:srgbClr val="0F9ED5">
                  <a:lumMod val="40000"/>
                  <a:lumOff val="60000"/>
                </a:srgbClr>
              </a:solidFill>
              <a:latin typeface="+mn-ea"/>
            </a:endParaRPr>
          </a:p>
          <a:p>
            <a:pPr lvl="0" algn="ctr">
              <a:spcBef>
                <a:spcPts val="1200"/>
              </a:spcBef>
              <a:defRPr/>
            </a:pPr>
            <a:r>
              <a:rPr lang="ja-JP" altLang="en-US" sz="4000" b="1" dirty="0">
                <a:ln w="12700" cmpd="sng">
                  <a:noFill/>
                  <a:prstDash val="solid"/>
                </a:ln>
                <a:solidFill>
                  <a:srgbClr val="0F9ED5">
                    <a:lumMod val="40000"/>
                    <a:lumOff val="60000"/>
                  </a:srgbClr>
                </a:solidFill>
                <a:latin typeface="+mn-ea"/>
              </a:rPr>
              <a:t>それぞれの道、</a:t>
            </a:r>
            <a:endParaRPr lang="en-US" altLang="ja-JP" sz="4000" b="1" dirty="0">
              <a:ln w="12700" cmpd="sng">
                <a:noFill/>
                <a:prstDash val="solid"/>
              </a:ln>
              <a:solidFill>
                <a:srgbClr val="0F9ED5">
                  <a:lumMod val="40000"/>
                  <a:lumOff val="60000"/>
                </a:srgbClr>
              </a:solidFill>
              <a:latin typeface="+mn-ea"/>
            </a:endParaRPr>
          </a:p>
          <a:p>
            <a:pPr lvl="0" algn="ctr">
              <a:spcBef>
                <a:spcPts val="1200"/>
              </a:spcBef>
              <a:defRPr/>
            </a:pPr>
            <a:r>
              <a:rPr lang="ja-JP" altLang="en-US" sz="4000" b="1" dirty="0">
                <a:ln w="12700" cmpd="sng">
                  <a:noFill/>
                  <a:prstDash val="solid"/>
                </a:ln>
                <a:solidFill>
                  <a:srgbClr val="0F9ED5">
                    <a:lumMod val="40000"/>
                    <a:lumOff val="60000"/>
                  </a:srgbClr>
                </a:solidFill>
                <a:latin typeface="+mn-ea"/>
              </a:rPr>
              <a:t>業の結ぶ実に従って報いる。</a:t>
            </a:r>
            <a:endParaRPr lang="en-US" altLang="ja-JP" sz="4000" b="1" dirty="0">
              <a:ln w="12700" cmpd="sng">
                <a:noFill/>
                <a:prstDash val="solid"/>
              </a:ln>
              <a:solidFill>
                <a:srgbClr val="0F9ED5">
                  <a:lumMod val="40000"/>
                  <a:lumOff val="60000"/>
                </a:srgbClr>
              </a:solidFill>
              <a:latin typeface="+mn-ea"/>
            </a:endParaRPr>
          </a:p>
          <a:p>
            <a:pPr lvl="0">
              <a:spcBef>
                <a:spcPts val="1200"/>
              </a:spcBef>
              <a:defRPr/>
            </a:pPr>
            <a:r>
              <a:rPr lang="ja-JP" altLang="en-US" sz="3600" b="1" dirty="0">
                <a:ln w="12700" cmpd="sng">
                  <a:noFill/>
                  <a:prstDash val="solid"/>
                </a:ln>
                <a:solidFill>
                  <a:srgbClr val="0F9ED5">
                    <a:lumMod val="40000"/>
                    <a:lumOff val="60000"/>
                  </a:srgbClr>
                </a:solidFill>
                <a:latin typeface="+mn-ea"/>
              </a:rPr>
              <a:t>　</a:t>
            </a:r>
            <a:r>
              <a:rPr lang="ja-JP" altLang="en-US" sz="2400" b="1" dirty="0">
                <a:ln w="12700" cmpd="sng">
                  <a:noFill/>
                  <a:prstDash val="solid"/>
                </a:ln>
                <a:solidFill>
                  <a:srgbClr val="0F9ED5">
                    <a:lumMod val="40000"/>
                    <a:lumOff val="60000"/>
                  </a:srgbClr>
                </a:solidFill>
                <a:latin typeface="+mn-ea"/>
              </a:rPr>
              <a:t>エレミヤ書</a:t>
            </a:r>
            <a:r>
              <a:rPr kumimoji="0" lang="es-ES" sz="2400" b="1" i="0" u="none" strike="noStrike" kern="1200" cap="none" spc="0" normalizeH="0" baseline="0" noProof="0" dirty="0">
                <a:ln w="12700" cmpd="sng">
                  <a:noFill/>
                  <a:prstDash val="solid"/>
                </a:ln>
                <a:solidFill>
                  <a:srgbClr val="0F9ED5">
                    <a:lumMod val="40000"/>
                    <a:lumOff val="60000"/>
                  </a:srgbClr>
                </a:solidFill>
                <a:effectLst/>
                <a:uLnTx/>
                <a:uFillTx/>
                <a:latin typeface="+mn-ea"/>
                <a:cs typeface="+mn-cs"/>
              </a:rPr>
              <a:t> 17:10, </a:t>
            </a:r>
            <a:r>
              <a:rPr lang="ja-JP" altLang="en-US" sz="2400" b="1" dirty="0">
                <a:ln w="12700" cmpd="sng">
                  <a:noFill/>
                  <a:prstDash val="solid"/>
                </a:ln>
                <a:solidFill>
                  <a:srgbClr val="0F9ED5">
                    <a:lumMod val="40000"/>
                    <a:lumOff val="60000"/>
                  </a:srgbClr>
                </a:solidFill>
                <a:latin typeface="+mn-ea"/>
              </a:rPr>
              <a:t>新共同訳</a:t>
            </a:r>
            <a:endParaRPr kumimoji="0" lang="es-ES" sz="2400" b="1" i="0" u="none" strike="noStrike" kern="1200" cap="none" spc="0" normalizeH="0" baseline="0" noProof="0" dirty="0">
              <a:ln w="12700" cmpd="sng">
                <a:noFill/>
                <a:prstDash val="solid"/>
              </a:ln>
              <a:solidFill>
                <a:srgbClr val="0F9ED5">
                  <a:lumMod val="40000"/>
                  <a:lumOff val="60000"/>
                </a:srgbClr>
              </a:solidFill>
              <a:effectLst/>
              <a:uLnTx/>
              <a:uFillTx/>
              <a:latin typeface="+mn-ea"/>
              <a:cs typeface="+mn-cs"/>
            </a:endParaRPr>
          </a:p>
        </p:txBody>
      </p:sp>
    </p:spTree>
    <p:extLst>
      <p:ext uri="{BB962C8B-B14F-4D97-AF65-F5344CB8AC3E}">
        <p14:creationId xmlns:p14="http://schemas.microsoft.com/office/powerpoint/2010/main" val="37163461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2B46600-F782-246E-10CE-743F5EABB225}"/>
            </a:ext>
          </a:extLst>
        </p:cNvPr>
        <p:cNvGrpSpPr/>
        <p:nvPr/>
      </p:nvGrpSpPr>
      <p:grpSpPr>
        <a:xfrm>
          <a:off x="0" y="0"/>
          <a:ext cx="0" cy="0"/>
          <a:chOff x="0" y="0"/>
          <a:chExt cx="0" cy="0"/>
        </a:xfrm>
      </p:grpSpPr>
      <p:sp>
        <p:nvSpPr>
          <p:cNvPr id="13" name="Rectangle 7">
            <a:extLst>
              <a:ext uri="{FF2B5EF4-FFF2-40B4-BE49-F238E27FC236}">
                <a16:creationId xmlns:a16="http://schemas.microsoft.com/office/drawing/2014/main" id="{437FA79D-7DEA-4FC4-7752-D38D668859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8437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a:extLst>
              <a:ext uri="{FF2B5EF4-FFF2-40B4-BE49-F238E27FC236}">
                <a16:creationId xmlns:a16="http://schemas.microsoft.com/office/drawing/2014/main" id="{B6E63187-D230-1DF1-75AD-A53C76777AA8}"/>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7181850" cy="6858000"/>
          </a:xfrm>
          <a:prstGeom prst="rect">
            <a:avLst/>
          </a:prstGeom>
        </p:spPr>
      </p:pic>
      <p:grpSp>
        <p:nvGrpSpPr>
          <p:cNvPr id="14" name="Group 9">
            <a:extLst>
              <a:ext uri="{FF2B5EF4-FFF2-40B4-BE49-F238E27FC236}">
                <a16:creationId xmlns:a16="http://schemas.microsoft.com/office/drawing/2014/main" id="{DAE3D992-722C-6892-35F2-D97D60E813F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67499" y="0"/>
            <a:ext cx="990601" cy="6857455"/>
            <a:chOff x="5395368" y="0"/>
            <a:chExt cx="874718" cy="6857455"/>
          </a:xfrm>
        </p:grpSpPr>
        <p:sp>
          <p:nvSpPr>
            <p:cNvPr id="11" name="Freeform: Shape 10">
              <a:extLst>
                <a:ext uri="{FF2B5EF4-FFF2-40B4-BE49-F238E27FC236}">
                  <a16:creationId xmlns:a16="http://schemas.microsoft.com/office/drawing/2014/main" id="{58E7A748-8725-F398-DBE0-DEEB4B4EE93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4000"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8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8"/>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Freeform: Shape 11">
              <a:extLst>
                <a:ext uri="{FF2B5EF4-FFF2-40B4-BE49-F238E27FC236}">
                  <a16:creationId xmlns:a16="http://schemas.microsoft.com/office/drawing/2014/main" id="{C56B753C-AB39-77F0-A580-BB023C5A61C4}"/>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rot="16200000">
              <a:off x="2403998" y="2991370"/>
              <a:ext cx="6857455" cy="874716"/>
            </a:xfrm>
            <a:custGeom>
              <a:avLst/>
              <a:gdLst>
                <a:gd name="connsiteX0" fmla="*/ 6857455 w 6857455"/>
                <a:gd name="connsiteY0" fmla="*/ 804643 h 874716"/>
                <a:gd name="connsiteX1" fmla="*/ 6857455 w 6857455"/>
                <a:gd name="connsiteY1" fmla="*/ 562246 h 874716"/>
                <a:gd name="connsiteX2" fmla="*/ 6829178 w 6857455"/>
                <a:gd name="connsiteY2" fmla="*/ 551284 h 874716"/>
                <a:gd name="connsiteX3" fmla="*/ 6766024 w 6857455"/>
                <a:gd name="connsiteY3" fmla="*/ 500372 h 874716"/>
                <a:gd name="connsiteX4" fmla="*/ 6734971 w 6857455"/>
                <a:gd name="connsiteY4" fmla="*/ 500944 h 874716"/>
                <a:gd name="connsiteX5" fmla="*/ 6683915 w 6857455"/>
                <a:gd name="connsiteY5" fmla="*/ 507040 h 874716"/>
                <a:gd name="connsiteX6" fmla="*/ 6628860 w 6857455"/>
                <a:gd name="connsiteY6" fmla="*/ 495418 h 874716"/>
                <a:gd name="connsiteX7" fmla="*/ 6588662 w 6857455"/>
                <a:gd name="connsiteY7" fmla="*/ 487227 h 874716"/>
                <a:gd name="connsiteX8" fmla="*/ 6476074 w 6857455"/>
                <a:gd name="connsiteY8" fmla="*/ 511230 h 874716"/>
                <a:gd name="connsiteX9" fmla="*/ 6382345 w 6857455"/>
                <a:gd name="connsiteY9" fmla="*/ 534853 h 874716"/>
                <a:gd name="connsiteX10" fmla="*/ 6369391 w 6857455"/>
                <a:gd name="connsiteY10" fmla="*/ 531615 h 874716"/>
                <a:gd name="connsiteX11" fmla="*/ 6244799 w 6857455"/>
                <a:gd name="connsiteY11" fmla="*/ 512182 h 874716"/>
                <a:gd name="connsiteX12" fmla="*/ 6190315 w 6857455"/>
                <a:gd name="connsiteY12" fmla="*/ 485703 h 874716"/>
                <a:gd name="connsiteX13" fmla="*/ 6115446 w 6857455"/>
                <a:gd name="connsiteY13" fmla="*/ 462270 h 874716"/>
                <a:gd name="connsiteX14" fmla="*/ 6032194 w 6857455"/>
                <a:gd name="connsiteY14" fmla="*/ 434266 h 874716"/>
                <a:gd name="connsiteX15" fmla="*/ 5971042 w 6857455"/>
                <a:gd name="connsiteY15" fmla="*/ 420738 h 874716"/>
                <a:gd name="connsiteX16" fmla="*/ 5880933 w 6857455"/>
                <a:gd name="connsiteY16" fmla="*/ 430646 h 874716"/>
                <a:gd name="connsiteX17" fmla="*/ 5862452 w 6857455"/>
                <a:gd name="connsiteY17" fmla="*/ 438648 h 874716"/>
                <a:gd name="connsiteX18" fmla="*/ 5685283 w 6857455"/>
                <a:gd name="connsiteY18" fmla="*/ 498658 h 874716"/>
                <a:gd name="connsiteX19" fmla="*/ 5567169 w 6857455"/>
                <a:gd name="connsiteY19" fmla="*/ 499420 h 874716"/>
                <a:gd name="connsiteX20" fmla="*/ 5527923 w 6857455"/>
                <a:gd name="connsiteY20" fmla="*/ 490466 h 874716"/>
                <a:gd name="connsiteX21" fmla="*/ 5456292 w 6857455"/>
                <a:gd name="connsiteY21" fmla="*/ 450650 h 874716"/>
                <a:gd name="connsiteX22" fmla="*/ 5424670 w 6857455"/>
                <a:gd name="connsiteY22" fmla="*/ 444934 h 874716"/>
                <a:gd name="connsiteX23" fmla="*/ 5368662 w 6857455"/>
                <a:gd name="connsiteY23" fmla="*/ 441124 h 874716"/>
                <a:gd name="connsiteX24" fmla="*/ 5247118 w 6857455"/>
                <a:gd name="connsiteY24" fmla="*/ 444934 h 874716"/>
                <a:gd name="connsiteX25" fmla="*/ 5088617 w 6857455"/>
                <a:gd name="connsiteY25" fmla="*/ 428742 h 874716"/>
                <a:gd name="connsiteX26" fmla="*/ 5025750 w 6857455"/>
                <a:gd name="connsiteY26" fmla="*/ 433694 h 874716"/>
                <a:gd name="connsiteX27" fmla="*/ 4957930 w 6857455"/>
                <a:gd name="connsiteY27" fmla="*/ 442268 h 874716"/>
                <a:gd name="connsiteX28" fmla="*/ 4938116 w 6857455"/>
                <a:gd name="connsiteY28" fmla="*/ 441886 h 874716"/>
                <a:gd name="connsiteX29" fmla="*/ 4833910 w 6857455"/>
                <a:gd name="connsiteY29" fmla="*/ 421693 h 874716"/>
                <a:gd name="connsiteX30" fmla="*/ 4810095 w 6857455"/>
                <a:gd name="connsiteY30" fmla="*/ 408167 h 874716"/>
                <a:gd name="connsiteX31" fmla="*/ 4747991 w 6857455"/>
                <a:gd name="connsiteY31" fmla="*/ 413691 h 874716"/>
                <a:gd name="connsiteX32" fmla="*/ 4692745 w 6857455"/>
                <a:gd name="connsiteY32" fmla="*/ 435790 h 874716"/>
                <a:gd name="connsiteX33" fmla="*/ 4375933 w 6857455"/>
                <a:gd name="connsiteY33" fmla="*/ 483417 h 874716"/>
                <a:gd name="connsiteX34" fmla="*/ 4185426 w 6857455"/>
                <a:gd name="connsiteY34" fmla="*/ 484179 h 874716"/>
                <a:gd name="connsiteX35" fmla="*/ 4052072 w 6857455"/>
                <a:gd name="connsiteY35" fmla="*/ 505134 h 874716"/>
                <a:gd name="connsiteX36" fmla="*/ 4029973 w 6857455"/>
                <a:gd name="connsiteY36" fmla="*/ 527233 h 874716"/>
                <a:gd name="connsiteX37" fmla="*/ 3948626 w 6857455"/>
                <a:gd name="connsiteY37" fmla="*/ 550666 h 874716"/>
                <a:gd name="connsiteX38" fmla="*/ 3871280 w 6857455"/>
                <a:gd name="connsiteY38" fmla="*/ 502275 h 874716"/>
                <a:gd name="connsiteX39" fmla="*/ 3774312 w 6857455"/>
                <a:gd name="connsiteY39" fmla="*/ 429122 h 874716"/>
                <a:gd name="connsiteX40" fmla="*/ 3721543 w 6857455"/>
                <a:gd name="connsiteY40" fmla="*/ 428552 h 874716"/>
                <a:gd name="connsiteX41" fmla="*/ 3612763 w 6857455"/>
                <a:gd name="connsiteY41" fmla="*/ 414263 h 874716"/>
                <a:gd name="connsiteX42" fmla="*/ 3537323 w 6857455"/>
                <a:gd name="connsiteY42" fmla="*/ 389878 h 874716"/>
                <a:gd name="connsiteX43" fmla="*/ 3431593 w 6857455"/>
                <a:gd name="connsiteY43" fmla="*/ 360921 h 874716"/>
                <a:gd name="connsiteX44" fmla="*/ 3392158 w 6857455"/>
                <a:gd name="connsiteY44" fmla="*/ 345681 h 874716"/>
                <a:gd name="connsiteX45" fmla="*/ 3297856 w 6857455"/>
                <a:gd name="connsiteY45" fmla="*/ 323010 h 874716"/>
                <a:gd name="connsiteX46" fmla="*/ 3219748 w 6857455"/>
                <a:gd name="connsiteY46" fmla="*/ 308151 h 874716"/>
                <a:gd name="connsiteX47" fmla="*/ 3156692 w 6857455"/>
                <a:gd name="connsiteY47" fmla="*/ 261668 h 874716"/>
                <a:gd name="connsiteX48" fmla="*/ 3136497 w 6857455"/>
                <a:gd name="connsiteY48" fmla="*/ 237663 h 874716"/>
                <a:gd name="connsiteX49" fmla="*/ 3119733 w 6857455"/>
                <a:gd name="connsiteY49" fmla="*/ 222233 h 874716"/>
                <a:gd name="connsiteX50" fmla="*/ 3045436 w 6857455"/>
                <a:gd name="connsiteY50" fmla="*/ 131742 h 874716"/>
                <a:gd name="connsiteX51" fmla="*/ 3037054 w 6857455"/>
                <a:gd name="connsiteY51" fmla="*/ 124121 h 874716"/>
                <a:gd name="connsiteX52" fmla="*/ 2936466 w 6857455"/>
                <a:gd name="connsiteY52" fmla="*/ 82400 h 874716"/>
                <a:gd name="connsiteX53" fmla="*/ 2901031 w 6857455"/>
                <a:gd name="connsiteY53" fmla="*/ 59731 h 874716"/>
                <a:gd name="connsiteX54" fmla="*/ 2828259 w 6857455"/>
                <a:gd name="connsiteY54" fmla="*/ 3149 h 874716"/>
                <a:gd name="connsiteX55" fmla="*/ 2799492 w 6857455"/>
                <a:gd name="connsiteY55" fmla="*/ 1245 h 874716"/>
                <a:gd name="connsiteX56" fmla="*/ 2693570 w 6857455"/>
                <a:gd name="connsiteY56" fmla="*/ 35154 h 874716"/>
                <a:gd name="connsiteX57" fmla="*/ 2639847 w 6857455"/>
                <a:gd name="connsiteY57" fmla="*/ 73448 h 874716"/>
                <a:gd name="connsiteX58" fmla="*/ 2621178 w 6857455"/>
                <a:gd name="connsiteY58" fmla="*/ 88688 h 874716"/>
                <a:gd name="connsiteX59" fmla="*/ 2489348 w 6857455"/>
                <a:gd name="connsiteY59" fmla="*/ 72304 h 874716"/>
                <a:gd name="connsiteX60" fmla="*/ 2452580 w 6857455"/>
                <a:gd name="connsiteY60" fmla="*/ 68683 h 874716"/>
                <a:gd name="connsiteX61" fmla="*/ 2326464 w 6857455"/>
                <a:gd name="connsiteY61" fmla="*/ 50395 h 874716"/>
                <a:gd name="connsiteX62" fmla="*/ 2300365 w 6857455"/>
                <a:gd name="connsiteY62" fmla="*/ 54777 h 874716"/>
                <a:gd name="connsiteX63" fmla="*/ 2130434 w 6857455"/>
                <a:gd name="connsiteY63" fmla="*/ 58397 h 874716"/>
                <a:gd name="connsiteX64" fmla="*/ 2118621 w 6857455"/>
                <a:gd name="connsiteY64" fmla="*/ 47919 h 874716"/>
                <a:gd name="connsiteX65" fmla="*/ 2057659 w 6857455"/>
                <a:gd name="connsiteY65" fmla="*/ 16866 h 874716"/>
                <a:gd name="connsiteX66" fmla="*/ 1976314 w 6857455"/>
                <a:gd name="connsiteY66" fmla="*/ 8865 h 874716"/>
                <a:gd name="connsiteX67" fmla="*/ 1961454 w 6857455"/>
                <a:gd name="connsiteY67" fmla="*/ 11724 h 874716"/>
                <a:gd name="connsiteX68" fmla="*/ 1906588 w 6857455"/>
                <a:gd name="connsiteY68" fmla="*/ 30964 h 874716"/>
                <a:gd name="connsiteX69" fmla="*/ 1783330 w 6857455"/>
                <a:gd name="connsiteY69" fmla="*/ 48871 h 874716"/>
                <a:gd name="connsiteX70" fmla="*/ 1759327 w 6857455"/>
                <a:gd name="connsiteY70" fmla="*/ 55349 h 874716"/>
                <a:gd name="connsiteX71" fmla="*/ 1716082 w 6857455"/>
                <a:gd name="connsiteY71" fmla="*/ 65445 h 874716"/>
                <a:gd name="connsiteX72" fmla="*/ 1598920 w 6857455"/>
                <a:gd name="connsiteY72" fmla="*/ 72114 h 874716"/>
                <a:gd name="connsiteX73" fmla="*/ 1542150 w 6857455"/>
                <a:gd name="connsiteY73" fmla="*/ 62207 h 874716"/>
                <a:gd name="connsiteX74" fmla="*/ 1516813 w 6857455"/>
                <a:gd name="connsiteY74" fmla="*/ 62779 h 874716"/>
                <a:gd name="connsiteX75" fmla="*/ 1432228 w 6857455"/>
                <a:gd name="connsiteY75" fmla="*/ 88116 h 874716"/>
                <a:gd name="connsiteX76" fmla="*/ 1224765 w 6857455"/>
                <a:gd name="connsiteY76" fmla="*/ 71924 h 874716"/>
                <a:gd name="connsiteX77" fmla="*/ 1159231 w 6857455"/>
                <a:gd name="connsiteY77" fmla="*/ 58207 h 874716"/>
                <a:gd name="connsiteX78" fmla="*/ 1124370 w 6857455"/>
                <a:gd name="connsiteY78" fmla="*/ 56301 h 874716"/>
                <a:gd name="connsiteX79" fmla="*/ 1075600 w 6857455"/>
                <a:gd name="connsiteY79" fmla="*/ 75542 h 874716"/>
                <a:gd name="connsiteX80" fmla="*/ 986633 w 6857455"/>
                <a:gd name="connsiteY80" fmla="*/ 79162 h 874716"/>
                <a:gd name="connsiteX81" fmla="*/ 861089 w 6857455"/>
                <a:gd name="connsiteY81" fmla="*/ 76304 h 874716"/>
                <a:gd name="connsiteX82" fmla="*/ 759168 w 6857455"/>
                <a:gd name="connsiteY82" fmla="*/ 104689 h 874716"/>
                <a:gd name="connsiteX83" fmla="*/ 723735 w 6857455"/>
                <a:gd name="connsiteY83" fmla="*/ 140696 h 874716"/>
                <a:gd name="connsiteX84" fmla="*/ 647532 w 6857455"/>
                <a:gd name="connsiteY84" fmla="*/ 147934 h 874716"/>
                <a:gd name="connsiteX85" fmla="*/ 552659 w 6857455"/>
                <a:gd name="connsiteY85" fmla="*/ 95926 h 874716"/>
                <a:gd name="connsiteX86" fmla="*/ 541800 w 6857455"/>
                <a:gd name="connsiteY86" fmla="*/ 97640 h 874716"/>
                <a:gd name="connsiteX87" fmla="*/ 375107 w 6857455"/>
                <a:gd name="connsiteY87" fmla="*/ 123169 h 874716"/>
                <a:gd name="connsiteX88" fmla="*/ 273567 w 6857455"/>
                <a:gd name="connsiteY88" fmla="*/ 145458 h 874716"/>
                <a:gd name="connsiteX89" fmla="*/ 264043 w 6857455"/>
                <a:gd name="connsiteY89" fmla="*/ 154792 h 874716"/>
                <a:gd name="connsiteX90" fmla="*/ 169360 w 6857455"/>
                <a:gd name="connsiteY90" fmla="*/ 177273 h 874716"/>
                <a:gd name="connsiteX91" fmla="*/ 89347 w 6857455"/>
                <a:gd name="connsiteY91" fmla="*/ 157460 h 874716"/>
                <a:gd name="connsiteX92" fmla="*/ 34291 w 6857455"/>
                <a:gd name="connsiteY92" fmla="*/ 145268 h 874716"/>
                <a:gd name="connsiteX93" fmla="*/ 0 w 6857455"/>
                <a:gd name="connsiteY93" fmla="*/ 142056 h 874716"/>
                <a:gd name="connsiteX94" fmla="*/ 0 w 6857455"/>
                <a:gd name="connsiteY94" fmla="*/ 849556 h 874716"/>
                <a:gd name="connsiteX95" fmla="*/ 60652 w 6857455"/>
                <a:gd name="connsiteY95" fmla="*/ 844783 h 874716"/>
                <a:gd name="connsiteX96" fmla="*/ 119068 w 6857455"/>
                <a:gd name="connsiteY96" fmla="*/ 827281 h 874716"/>
                <a:gd name="connsiteX97" fmla="*/ 171840 w 6857455"/>
                <a:gd name="connsiteY97" fmla="*/ 804420 h 874716"/>
                <a:gd name="connsiteX98" fmla="*/ 274329 w 6857455"/>
                <a:gd name="connsiteY98" fmla="*/ 794324 h 874716"/>
                <a:gd name="connsiteX99" fmla="*/ 306715 w 6857455"/>
                <a:gd name="connsiteY99" fmla="*/ 788798 h 874716"/>
                <a:gd name="connsiteX100" fmla="*/ 393967 w 6857455"/>
                <a:gd name="connsiteY100" fmla="*/ 765937 h 874716"/>
                <a:gd name="connsiteX101" fmla="*/ 493793 w 6857455"/>
                <a:gd name="connsiteY101" fmla="*/ 725549 h 874716"/>
                <a:gd name="connsiteX102" fmla="*/ 546373 w 6857455"/>
                <a:gd name="connsiteY102" fmla="*/ 740600 h 874716"/>
                <a:gd name="connsiteX103" fmla="*/ 730211 w 6857455"/>
                <a:gd name="connsiteY103" fmla="*/ 698116 h 874716"/>
                <a:gd name="connsiteX104" fmla="*/ 784889 w 6857455"/>
                <a:gd name="connsiteY104" fmla="*/ 676018 h 874716"/>
                <a:gd name="connsiteX105" fmla="*/ 800509 w 6857455"/>
                <a:gd name="connsiteY105" fmla="*/ 661349 h 874716"/>
                <a:gd name="connsiteX106" fmla="*/ 857661 w 6857455"/>
                <a:gd name="connsiteY106" fmla="*/ 626868 h 874716"/>
                <a:gd name="connsiteX107" fmla="*/ 949102 w 6857455"/>
                <a:gd name="connsiteY107" fmla="*/ 614676 h 874716"/>
                <a:gd name="connsiteX108" fmla="*/ 960342 w 6857455"/>
                <a:gd name="connsiteY108" fmla="*/ 607435 h 874716"/>
                <a:gd name="connsiteX109" fmla="*/ 977109 w 6857455"/>
                <a:gd name="connsiteY109" fmla="*/ 595815 h 874716"/>
                <a:gd name="connsiteX110" fmla="*/ 1071218 w 6857455"/>
                <a:gd name="connsiteY110" fmla="*/ 575240 h 874716"/>
                <a:gd name="connsiteX111" fmla="*/ 1091983 w 6857455"/>
                <a:gd name="connsiteY111" fmla="*/ 568764 h 874716"/>
                <a:gd name="connsiteX112" fmla="*/ 1109321 w 6857455"/>
                <a:gd name="connsiteY112" fmla="*/ 557904 h 874716"/>
                <a:gd name="connsiteX113" fmla="*/ 1162279 w 6857455"/>
                <a:gd name="connsiteY113" fmla="*/ 532949 h 874716"/>
                <a:gd name="connsiteX114" fmla="*/ 1206097 w 6857455"/>
                <a:gd name="connsiteY114" fmla="*/ 532187 h 874716"/>
                <a:gd name="connsiteX115" fmla="*/ 1266867 w 6857455"/>
                <a:gd name="connsiteY115" fmla="*/ 518088 h 874716"/>
                <a:gd name="connsiteX116" fmla="*/ 1380219 w 6857455"/>
                <a:gd name="connsiteY116" fmla="*/ 504182 h 874716"/>
                <a:gd name="connsiteX117" fmla="*/ 1403461 w 6857455"/>
                <a:gd name="connsiteY117" fmla="*/ 496180 h 874716"/>
                <a:gd name="connsiteX118" fmla="*/ 1544054 w 6857455"/>
                <a:gd name="connsiteY118" fmla="*/ 458268 h 874716"/>
                <a:gd name="connsiteX119" fmla="*/ 1656644 w 6857455"/>
                <a:gd name="connsiteY119" fmla="*/ 459032 h 874716"/>
                <a:gd name="connsiteX120" fmla="*/ 1665406 w 6857455"/>
                <a:gd name="connsiteY120" fmla="*/ 460747 h 874716"/>
                <a:gd name="connsiteX121" fmla="*/ 1708461 w 6857455"/>
                <a:gd name="connsiteY121" fmla="*/ 473318 h 874716"/>
                <a:gd name="connsiteX122" fmla="*/ 1775140 w 6857455"/>
                <a:gd name="connsiteY122" fmla="*/ 469891 h 874716"/>
                <a:gd name="connsiteX123" fmla="*/ 1821051 w 6857455"/>
                <a:gd name="connsiteY123" fmla="*/ 452554 h 874716"/>
                <a:gd name="connsiteX124" fmla="*/ 1878203 w 6857455"/>
                <a:gd name="connsiteY124" fmla="*/ 451792 h 874716"/>
                <a:gd name="connsiteX125" fmla="*/ 1943547 w 6857455"/>
                <a:gd name="connsiteY125" fmla="*/ 462651 h 874716"/>
                <a:gd name="connsiteX126" fmla="*/ 1972884 w 6857455"/>
                <a:gd name="connsiteY126" fmla="*/ 464937 h 874716"/>
                <a:gd name="connsiteX127" fmla="*/ 2053469 w 6857455"/>
                <a:gd name="connsiteY127" fmla="*/ 487417 h 874716"/>
                <a:gd name="connsiteX128" fmla="*/ 2101477 w 6857455"/>
                <a:gd name="connsiteY128" fmla="*/ 481893 h 874716"/>
                <a:gd name="connsiteX129" fmla="*/ 2148722 w 6857455"/>
                <a:gd name="connsiteY129" fmla="*/ 467033 h 874716"/>
                <a:gd name="connsiteX130" fmla="*/ 2179011 w 6857455"/>
                <a:gd name="connsiteY130" fmla="*/ 452744 h 874716"/>
                <a:gd name="connsiteX131" fmla="*/ 2240165 w 6857455"/>
                <a:gd name="connsiteY131" fmla="*/ 442648 h 874716"/>
                <a:gd name="connsiteX132" fmla="*/ 2251404 w 6857455"/>
                <a:gd name="connsiteY132" fmla="*/ 444172 h 874716"/>
                <a:gd name="connsiteX133" fmla="*/ 2433912 w 6857455"/>
                <a:gd name="connsiteY133" fmla="*/ 456746 h 874716"/>
                <a:gd name="connsiteX134" fmla="*/ 2506302 w 6857455"/>
                <a:gd name="connsiteY134" fmla="*/ 476939 h 874716"/>
                <a:gd name="connsiteX135" fmla="*/ 2521735 w 6857455"/>
                <a:gd name="connsiteY135" fmla="*/ 479415 h 874716"/>
                <a:gd name="connsiteX136" fmla="*/ 2675854 w 6857455"/>
                <a:gd name="connsiteY136" fmla="*/ 502086 h 874716"/>
                <a:gd name="connsiteX137" fmla="*/ 2692998 w 6857455"/>
                <a:gd name="connsiteY137" fmla="*/ 503038 h 874716"/>
                <a:gd name="connsiteX138" fmla="*/ 2740816 w 6857455"/>
                <a:gd name="connsiteY138" fmla="*/ 499037 h 874716"/>
                <a:gd name="connsiteX139" fmla="*/ 2853596 w 6857455"/>
                <a:gd name="connsiteY139" fmla="*/ 540187 h 874716"/>
                <a:gd name="connsiteX140" fmla="*/ 2966565 w 6857455"/>
                <a:gd name="connsiteY140" fmla="*/ 554286 h 874716"/>
                <a:gd name="connsiteX141" fmla="*/ 3028671 w 6857455"/>
                <a:gd name="connsiteY141" fmla="*/ 554094 h 874716"/>
                <a:gd name="connsiteX142" fmla="*/ 3073059 w 6857455"/>
                <a:gd name="connsiteY142" fmla="*/ 564192 h 874716"/>
                <a:gd name="connsiteX143" fmla="*/ 3182219 w 6857455"/>
                <a:gd name="connsiteY143" fmla="*/ 594862 h 874716"/>
                <a:gd name="connsiteX144" fmla="*/ 3233656 w 6857455"/>
                <a:gd name="connsiteY144" fmla="*/ 599625 h 874716"/>
                <a:gd name="connsiteX145" fmla="*/ 3288332 w 6857455"/>
                <a:gd name="connsiteY145" fmla="*/ 609914 h 874716"/>
                <a:gd name="connsiteX146" fmla="*/ 3423591 w 6857455"/>
                <a:gd name="connsiteY146" fmla="*/ 656015 h 874716"/>
                <a:gd name="connsiteX147" fmla="*/ 3534084 w 6857455"/>
                <a:gd name="connsiteY147" fmla="*/ 653349 h 874716"/>
                <a:gd name="connsiteX148" fmla="*/ 3604571 w 6857455"/>
                <a:gd name="connsiteY148" fmla="*/ 653918 h 874716"/>
                <a:gd name="connsiteX149" fmla="*/ 3688586 w 6857455"/>
                <a:gd name="connsiteY149" fmla="*/ 669160 h 874716"/>
                <a:gd name="connsiteX150" fmla="*/ 3757358 w 6857455"/>
                <a:gd name="connsiteY150" fmla="*/ 691450 h 874716"/>
                <a:gd name="connsiteX151" fmla="*/ 3852421 w 6857455"/>
                <a:gd name="connsiteY151" fmla="*/ 709167 h 874716"/>
                <a:gd name="connsiteX152" fmla="*/ 3947104 w 6857455"/>
                <a:gd name="connsiteY152" fmla="*/ 743267 h 874716"/>
                <a:gd name="connsiteX153" fmla="*/ 4013208 w 6857455"/>
                <a:gd name="connsiteY153" fmla="*/ 769367 h 874716"/>
                <a:gd name="connsiteX154" fmla="*/ 4105222 w 6857455"/>
                <a:gd name="connsiteY154" fmla="*/ 792417 h 874716"/>
                <a:gd name="connsiteX155" fmla="*/ 4246006 w 6857455"/>
                <a:gd name="connsiteY155" fmla="*/ 808610 h 874716"/>
                <a:gd name="connsiteX156" fmla="*/ 4310779 w 6857455"/>
                <a:gd name="connsiteY156" fmla="*/ 810326 h 874716"/>
                <a:gd name="connsiteX157" fmla="*/ 4413272 w 6857455"/>
                <a:gd name="connsiteY157" fmla="*/ 848235 h 874716"/>
                <a:gd name="connsiteX158" fmla="*/ 4457087 w 6857455"/>
                <a:gd name="connsiteY158" fmla="*/ 866524 h 874716"/>
                <a:gd name="connsiteX159" fmla="*/ 4496523 w 6857455"/>
                <a:gd name="connsiteY159" fmla="*/ 851284 h 874716"/>
                <a:gd name="connsiteX160" fmla="*/ 4522050 w 6857455"/>
                <a:gd name="connsiteY160" fmla="*/ 833757 h 874716"/>
                <a:gd name="connsiteX161" fmla="*/ 4602824 w 6857455"/>
                <a:gd name="connsiteY161" fmla="*/ 848618 h 874716"/>
                <a:gd name="connsiteX162" fmla="*/ 4688553 w 6857455"/>
                <a:gd name="connsiteY162" fmla="*/ 864238 h 874716"/>
                <a:gd name="connsiteX163" fmla="*/ 4749895 w 6857455"/>
                <a:gd name="connsiteY163" fmla="*/ 874716 h 874716"/>
                <a:gd name="connsiteX164" fmla="*/ 4826480 w 6857455"/>
                <a:gd name="connsiteY164" fmla="*/ 866334 h 874716"/>
                <a:gd name="connsiteX165" fmla="*/ 4886870 w 6857455"/>
                <a:gd name="connsiteY165" fmla="*/ 862906 h 874716"/>
                <a:gd name="connsiteX166" fmla="*/ 4935639 w 6857455"/>
                <a:gd name="connsiteY166" fmla="*/ 853190 h 874716"/>
                <a:gd name="connsiteX167" fmla="*/ 4952784 w 6857455"/>
                <a:gd name="connsiteY167" fmla="*/ 847473 h 874716"/>
                <a:gd name="connsiteX168" fmla="*/ 5088617 w 6857455"/>
                <a:gd name="connsiteY168" fmla="*/ 802896 h 874716"/>
                <a:gd name="connsiteX169" fmla="*/ 5233781 w 6857455"/>
                <a:gd name="connsiteY169" fmla="*/ 767271 h 874716"/>
                <a:gd name="connsiteX170" fmla="*/ 5327893 w 6857455"/>
                <a:gd name="connsiteY170" fmla="*/ 789752 h 874716"/>
                <a:gd name="connsiteX171" fmla="*/ 5362946 w 6857455"/>
                <a:gd name="connsiteY171" fmla="*/ 789370 h 874716"/>
                <a:gd name="connsiteX172" fmla="*/ 5524115 w 6857455"/>
                <a:gd name="connsiteY172" fmla="*/ 794514 h 874716"/>
                <a:gd name="connsiteX173" fmla="*/ 5552500 w 6857455"/>
                <a:gd name="connsiteY173" fmla="*/ 800038 h 874716"/>
                <a:gd name="connsiteX174" fmla="*/ 5705857 w 6857455"/>
                <a:gd name="connsiteY174" fmla="*/ 777367 h 874716"/>
                <a:gd name="connsiteX175" fmla="*/ 5761485 w 6857455"/>
                <a:gd name="connsiteY175" fmla="*/ 773557 h 874716"/>
                <a:gd name="connsiteX176" fmla="*/ 5812731 w 6857455"/>
                <a:gd name="connsiteY176" fmla="*/ 767271 h 874716"/>
                <a:gd name="connsiteX177" fmla="*/ 5884361 w 6857455"/>
                <a:gd name="connsiteY177" fmla="*/ 765747 h 874716"/>
                <a:gd name="connsiteX178" fmla="*/ 5958660 w 6857455"/>
                <a:gd name="connsiteY178" fmla="*/ 768605 h 874716"/>
                <a:gd name="connsiteX179" fmla="*/ 6041528 w 6857455"/>
                <a:gd name="connsiteY179" fmla="*/ 768033 h 874716"/>
                <a:gd name="connsiteX180" fmla="*/ 6074297 w 6857455"/>
                <a:gd name="connsiteY180" fmla="*/ 763081 h 874716"/>
                <a:gd name="connsiteX181" fmla="*/ 6162880 w 6857455"/>
                <a:gd name="connsiteY181" fmla="*/ 766509 h 874716"/>
                <a:gd name="connsiteX182" fmla="*/ 6209364 w 6857455"/>
                <a:gd name="connsiteY182" fmla="*/ 760795 h 874716"/>
                <a:gd name="connsiteX183" fmla="*/ 6285948 w 6857455"/>
                <a:gd name="connsiteY183" fmla="*/ 759651 h 874716"/>
                <a:gd name="connsiteX184" fmla="*/ 6310905 w 6857455"/>
                <a:gd name="connsiteY184" fmla="*/ 758316 h 874716"/>
                <a:gd name="connsiteX185" fmla="*/ 6333194 w 6857455"/>
                <a:gd name="connsiteY185" fmla="*/ 757554 h 874716"/>
                <a:gd name="connsiteX186" fmla="*/ 6409586 w 6857455"/>
                <a:gd name="connsiteY186" fmla="*/ 773177 h 874716"/>
                <a:gd name="connsiteX187" fmla="*/ 6477407 w 6857455"/>
                <a:gd name="connsiteY187" fmla="*/ 774129 h 874716"/>
                <a:gd name="connsiteX188" fmla="*/ 6596283 w 6857455"/>
                <a:gd name="connsiteY188" fmla="*/ 786703 h 874716"/>
                <a:gd name="connsiteX189" fmla="*/ 6622573 w 6857455"/>
                <a:gd name="connsiteY189" fmla="*/ 782321 h 874716"/>
                <a:gd name="connsiteX190" fmla="*/ 6704872 w 6857455"/>
                <a:gd name="connsiteY190" fmla="*/ 780607 h 874716"/>
                <a:gd name="connsiteX191" fmla="*/ 6751738 w 6857455"/>
                <a:gd name="connsiteY191" fmla="*/ 779273 h 874716"/>
                <a:gd name="connsiteX192" fmla="*/ 6809650 w 6857455"/>
                <a:gd name="connsiteY192" fmla="*/ 788417 h 874716"/>
                <a:gd name="connsiteX193" fmla="*/ 6832976 w 6857455"/>
                <a:gd name="connsiteY193" fmla="*/ 800428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6857455" h="874716">
                  <a:moveTo>
                    <a:pt x="6857455" y="804643"/>
                  </a:moveTo>
                  <a:lnTo>
                    <a:pt x="6857455" y="562246"/>
                  </a:lnTo>
                  <a:lnTo>
                    <a:pt x="6829178" y="551284"/>
                  </a:lnTo>
                  <a:cubicBezTo>
                    <a:pt x="6805745" y="539044"/>
                    <a:pt x="6784885" y="521708"/>
                    <a:pt x="6766024" y="500372"/>
                  </a:cubicBezTo>
                  <a:cubicBezTo>
                    <a:pt x="6755166" y="488179"/>
                    <a:pt x="6746784" y="486845"/>
                    <a:pt x="6734971" y="500944"/>
                  </a:cubicBezTo>
                  <a:cubicBezTo>
                    <a:pt x="6721257" y="517326"/>
                    <a:pt x="6701634" y="510850"/>
                    <a:pt x="6683915" y="507040"/>
                  </a:cubicBezTo>
                  <a:cubicBezTo>
                    <a:pt x="6665629" y="503230"/>
                    <a:pt x="6647148" y="499228"/>
                    <a:pt x="6628860" y="495418"/>
                  </a:cubicBezTo>
                  <a:cubicBezTo>
                    <a:pt x="6615335" y="492752"/>
                    <a:pt x="6601999" y="490466"/>
                    <a:pt x="6588662" y="487227"/>
                  </a:cubicBezTo>
                  <a:cubicBezTo>
                    <a:pt x="6547133" y="477129"/>
                    <a:pt x="6509794" y="480177"/>
                    <a:pt x="6476074" y="511230"/>
                  </a:cubicBezTo>
                  <a:cubicBezTo>
                    <a:pt x="6450356" y="535043"/>
                    <a:pt x="6417399" y="542093"/>
                    <a:pt x="6382345" y="534853"/>
                  </a:cubicBezTo>
                  <a:cubicBezTo>
                    <a:pt x="6377963" y="533901"/>
                    <a:pt x="6372439" y="530091"/>
                    <a:pt x="6369391" y="531615"/>
                  </a:cubicBezTo>
                  <a:cubicBezTo>
                    <a:pt x="6323479" y="553904"/>
                    <a:pt x="6287092" y="514658"/>
                    <a:pt x="6244799" y="512182"/>
                  </a:cubicBezTo>
                  <a:cubicBezTo>
                    <a:pt x="6226130" y="511040"/>
                    <a:pt x="6207079" y="496942"/>
                    <a:pt x="6190315" y="485703"/>
                  </a:cubicBezTo>
                  <a:cubicBezTo>
                    <a:pt x="6167262" y="470271"/>
                    <a:pt x="6146687" y="455412"/>
                    <a:pt x="6115446" y="462270"/>
                  </a:cubicBezTo>
                  <a:cubicBezTo>
                    <a:pt x="6084203" y="469319"/>
                    <a:pt x="6055627" y="456364"/>
                    <a:pt x="6032194" y="434266"/>
                  </a:cubicBezTo>
                  <a:cubicBezTo>
                    <a:pt x="6014287" y="417501"/>
                    <a:pt x="5994665" y="415977"/>
                    <a:pt x="5971042" y="420738"/>
                  </a:cubicBezTo>
                  <a:cubicBezTo>
                    <a:pt x="5941513" y="426645"/>
                    <a:pt x="5910842" y="427027"/>
                    <a:pt x="5880933" y="430646"/>
                  </a:cubicBezTo>
                  <a:cubicBezTo>
                    <a:pt x="5874454" y="431408"/>
                    <a:pt x="5866265" y="434076"/>
                    <a:pt x="5862452" y="438648"/>
                  </a:cubicBezTo>
                  <a:cubicBezTo>
                    <a:pt x="5815779" y="495418"/>
                    <a:pt x="5750055" y="495990"/>
                    <a:pt x="5685283" y="498658"/>
                  </a:cubicBezTo>
                  <a:cubicBezTo>
                    <a:pt x="5646039" y="500372"/>
                    <a:pt x="5606604" y="500372"/>
                    <a:pt x="5567169" y="499420"/>
                  </a:cubicBezTo>
                  <a:cubicBezTo>
                    <a:pt x="5553832" y="499228"/>
                    <a:pt x="5539736" y="496180"/>
                    <a:pt x="5527923" y="490466"/>
                  </a:cubicBezTo>
                  <a:cubicBezTo>
                    <a:pt x="5503348" y="478463"/>
                    <a:pt x="5480680" y="462843"/>
                    <a:pt x="5456292" y="450650"/>
                  </a:cubicBezTo>
                  <a:cubicBezTo>
                    <a:pt x="5447151" y="445886"/>
                    <a:pt x="5435338" y="445696"/>
                    <a:pt x="5424670" y="444934"/>
                  </a:cubicBezTo>
                  <a:cubicBezTo>
                    <a:pt x="5405809" y="443410"/>
                    <a:pt x="5384854" y="447982"/>
                    <a:pt x="5368662" y="441124"/>
                  </a:cubicBezTo>
                  <a:cubicBezTo>
                    <a:pt x="5326559" y="423407"/>
                    <a:pt x="5287123" y="427407"/>
                    <a:pt x="5247118" y="444934"/>
                  </a:cubicBezTo>
                  <a:cubicBezTo>
                    <a:pt x="5191108" y="469509"/>
                    <a:pt x="5138148" y="467605"/>
                    <a:pt x="5088617" y="428742"/>
                  </a:cubicBezTo>
                  <a:cubicBezTo>
                    <a:pt x="5066328" y="411215"/>
                    <a:pt x="5044609" y="419596"/>
                    <a:pt x="5025750" y="433694"/>
                  </a:cubicBezTo>
                  <a:cubicBezTo>
                    <a:pt x="5004032" y="450078"/>
                    <a:pt x="4982885" y="454268"/>
                    <a:pt x="4957930" y="442268"/>
                  </a:cubicBezTo>
                  <a:cubicBezTo>
                    <a:pt x="4952404" y="439600"/>
                    <a:pt x="4944594" y="440933"/>
                    <a:pt x="4938116" y="441886"/>
                  </a:cubicBezTo>
                  <a:cubicBezTo>
                    <a:pt x="4901158" y="446648"/>
                    <a:pt x="4864009" y="454650"/>
                    <a:pt x="4833910" y="421693"/>
                  </a:cubicBezTo>
                  <a:cubicBezTo>
                    <a:pt x="4828004" y="415214"/>
                    <a:pt x="4818097" y="412549"/>
                    <a:pt x="4810095" y="408167"/>
                  </a:cubicBezTo>
                  <a:cubicBezTo>
                    <a:pt x="4776566" y="390258"/>
                    <a:pt x="4777900" y="391974"/>
                    <a:pt x="4747991" y="413691"/>
                  </a:cubicBezTo>
                  <a:cubicBezTo>
                    <a:pt x="4732369" y="425121"/>
                    <a:pt x="4710842" y="436742"/>
                    <a:pt x="4692745" y="435790"/>
                  </a:cubicBezTo>
                  <a:cubicBezTo>
                    <a:pt x="4583584" y="430075"/>
                    <a:pt x="4479758" y="457508"/>
                    <a:pt x="4375933" y="483417"/>
                  </a:cubicBezTo>
                  <a:cubicBezTo>
                    <a:pt x="4311923" y="499420"/>
                    <a:pt x="4249436" y="500372"/>
                    <a:pt x="4185426" y="484179"/>
                  </a:cubicBezTo>
                  <a:cubicBezTo>
                    <a:pt x="4139133" y="472367"/>
                    <a:pt x="4095315" y="491800"/>
                    <a:pt x="4052072" y="505134"/>
                  </a:cubicBezTo>
                  <a:cubicBezTo>
                    <a:pt x="4043117" y="507799"/>
                    <a:pt x="4034735" y="518278"/>
                    <a:pt x="4029973" y="527233"/>
                  </a:cubicBezTo>
                  <a:cubicBezTo>
                    <a:pt x="4012826" y="558858"/>
                    <a:pt x="3984441" y="563810"/>
                    <a:pt x="3948626" y="550666"/>
                  </a:cubicBezTo>
                  <a:cubicBezTo>
                    <a:pt x="3920241" y="540377"/>
                    <a:pt x="3894332" y="526661"/>
                    <a:pt x="3871280" y="502275"/>
                  </a:cubicBezTo>
                  <a:cubicBezTo>
                    <a:pt x="3844229" y="473701"/>
                    <a:pt x="3816224" y="441124"/>
                    <a:pt x="3774312" y="429122"/>
                  </a:cubicBezTo>
                  <a:cubicBezTo>
                    <a:pt x="3756214" y="423979"/>
                    <a:pt x="3740593" y="423217"/>
                    <a:pt x="3721543" y="428552"/>
                  </a:cubicBezTo>
                  <a:cubicBezTo>
                    <a:pt x="3684583" y="438837"/>
                    <a:pt x="3647436" y="446078"/>
                    <a:pt x="3612763" y="414263"/>
                  </a:cubicBezTo>
                  <a:cubicBezTo>
                    <a:pt x="3593712" y="396736"/>
                    <a:pt x="3567994" y="385496"/>
                    <a:pt x="3537323" y="389878"/>
                  </a:cubicBezTo>
                  <a:cubicBezTo>
                    <a:pt x="3499031" y="395402"/>
                    <a:pt x="3464168" y="381496"/>
                    <a:pt x="3431593" y="360921"/>
                  </a:cubicBezTo>
                  <a:cubicBezTo>
                    <a:pt x="3419971" y="353491"/>
                    <a:pt x="3405682" y="349301"/>
                    <a:pt x="3392158" y="345681"/>
                  </a:cubicBezTo>
                  <a:cubicBezTo>
                    <a:pt x="3360915" y="337298"/>
                    <a:pt x="3329480" y="329868"/>
                    <a:pt x="3297856" y="323010"/>
                  </a:cubicBezTo>
                  <a:cubicBezTo>
                    <a:pt x="3271948" y="317296"/>
                    <a:pt x="3245849" y="313104"/>
                    <a:pt x="3219748" y="308151"/>
                  </a:cubicBezTo>
                  <a:cubicBezTo>
                    <a:pt x="3191173" y="302817"/>
                    <a:pt x="3168502" y="290433"/>
                    <a:pt x="3156692" y="261668"/>
                  </a:cubicBezTo>
                  <a:cubicBezTo>
                    <a:pt x="3152882" y="252524"/>
                    <a:pt x="3143737" y="245283"/>
                    <a:pt x="3136497" y="237663"/>
                  </a:cubicBezTo>
                  <a:cubicBezTo>
                    <a:pt x="3131355" y="232139"/>
                    <a:pt x="3124495" y="227947"/>
                    <a:pt x="3119733" y="222233"/>
                  </a:cubicBezTo>
                  <a:cubicBezTo>
                    <a:pt x="3094776" y="192132"/>
                    <a:pt x="3070201" y="161843"/>
                    <a:pt x="3045436" y="131742"/>
                  </a:cubicBezTo>
                  <a:cubicBezTo>
                    <a:pt x="3042958" y="128884"/>
                    <a:pt x="3040292" y="125455"/>
                    <a:pt x="3037054" y="124121"/>
                  </a:cubicBezTo>
                  <a:cubicBezTo>
                    <a:pt x="3003525" y="110215"/>
                    <a:pt x="2969614" y="97070"/>
                    <a:pt x="2936466" y="82400"/>
                  </a:cubicBezTo>
                  <a:cubicBezTo>
                    <a:pt x="2923702" y="76686"/>
                    <a:pt x="2910558" y="69637"/>
                    <a:pt x="2901031" y="59731"/>
                  </a:cubicBezTo>
                  <a:cubicBezTo>
                    <a:pt x="2879314" y="37250"/>
                    <a:pt x="2859502" y="12866"/>
                    <a:pt x="2828259" y="3149"/>
                  </a:cubicBezTo>
                  <a:cubicBezTo>
                    <a:pt x="2819114" y="293"/>
                    <a:pt x="2808256" y="-1231"/>
                    <a:pt x="2799492" y="1245"/>
                  </a:cubicBezTo>
                  <a:cubicBezTo>
                    <a:pt x="2763867" y="11532"/>
                    <a:pt x="2729005" y="24296"/>
                    <a:pt x="2693570" y="35154"/>
                  </a:cubicBezTo>
                  <a:cubicBezTo>
                    <a:pt x="2671092" y="41823"/>
                    <a:pt x="2650707" y="49825"/>
                    <a:pt x="2639847" y="73448"/>
                  </a:cubicBezTo>
                  <a:cubicBezTo>
                    <a:pt x="2636801" y="80114"/>
                    <a:pt x="2628226" y="87354"/>
                    <a:pt x="2621178" y="88688"/>
                  </a:cubicBezTo>
                  <a:cubicBezTo>
                    <a:pt x="2575839" y="97260"/>
                    <a:pt x="2531069" y="101451"/>
                    <a:pt x="2489348" y="72304"/>
                  </a:cubicBezTo>
                  <a:cubicBezTo>
                    <a:pt x="2480585" y="66017"/>
                    <a:pt x="2464201" y="66017"/>
                    <a:pt x="2452580" y="68683"/>
                  </a:cubicBezTo>
                  <a:cubicBezTo>
                    <a:pt x="2407811" y="78590"/>
                    <a:pt x="2365328" y="82020"/>
                    <a:pt x="2326464" y="50395"/>
                  </a:cubicBezTo>
                  <a:cubicBezTo>
                    <a:pt x="2321892" y="46585"/>
                    <a:pt x="2307224" y="50015"/>
                    <a:pt x="2300365" y="54777"/>
                  </a:cubicBezTo>
                  <a:cubicBezTo>
                    <a:pt x="2234259" y="101261"/>
                    <a:pt x="2198064" y="102405"/>
                    <a:pt x="2130434" y="58397"/>
                  </a:cubicBezTo>
                  <a:cubicBezTo>
                    <a:pt x="2126052" y="55539"/>
                    <a:pt x="2120337" y="52301"/>
                    <a:pt x="2118621" y="47919"/>
                  </a:cubicBezTo>
                  <a:cubicBezTo>
                    <a:pt x="2107001" y="19914"/>
                    <a:pt x="2082236" y="19152"/>
                    <a:pt x="2057659" y="16866"/>
                  </a:cubicBezTo>
                  <a:cubicBezTo>
                    <a:pt x="2030608" y="14390"/>
                    <a:pt x="2003555" y="11152"/>
                    <a:pt x="1976314" y="8865"/>
                  </a:cubicBezTo>
                  <a:cubicBezTo>
                    <a:pt x="1971550" y="8483"/>
                    <a:pt x="1966216" y="10007"/>
                    <a:pt x="1961454" y="11724"/>
                  </a:cubicBezTo>
                  <a:cubicBezTo>
                    <a:pt x="1943165" y="18010"/>
                    <a:pt x="1925449" y="27154"/>
                    <a:pt x="1906588" y="30964"/>
                  </a:cubicBezTo>
                  <a:cubicBezTo>
                    <a:pt x="1865821" y="39156"/>
                    <a:pt x="1826385" y="55539"/>
                    <a:pt x="1783330" y="48871"/>
                  </a:cubicBezTo>
                  <a:cubicBezTo>
                    <a:pt x="1775902" y="47729"/>
                    <a:pt x="1767327" y="53253"/>
                    <a:pt x="1759327" y="55349"/>
                  </a:cubicBezTo>
                  <a:cubicBezTo>
                    <a:pt x="1744849" y="58969"/>
                    <a:pt x="1730750" y="64111"/>
                    <a:pt x="1716082" y="65445"/>
                  </a:cubicBezTo>
                  <a:cubicBezTo>
                    <a:pt x="1677218" y="68875"/>
                    <a:pt x="1637975" y="71924"/>
                    <a:pt x="1598920" y="72114"/>
                  </a:cubicBezTo>
                  <a:cubicBezTo>
                    <a:pt x="1580061" y="72304"/>
                    <a:pt x="1561201" y="65065"/>
                    <a:pt x="1542150" y="62207"/>
                  </a:cubicBezTo>
                  <a:cubicBezTo>
                    <a:pt x="1533578" y="60873"/>
                    <a:pt x="1519669" y="58587"/>
                    <a:pt x="1516813" y="62779"/>
                  </a:cubicBezTo>
                  <a:cubicBezTo>
                    <a:pt x="1494714" y="94592"/>
                    <a:pt x="1463661" y="88496"/>
                    <a:pt x="1432228" y="88116"/>
                  </a:cubicBezTo>
                  <a:cubicBezTo>
                    <a:pt x="1362884" y="87354"/>
                    <a:pt x="1295826" y="60493"/>
                    <a:pt x="1224765" y="71924"/>
                  </a:cubicBezTo>
                  <a:cubicBezTo>
                    <a:pt x="1204191" y="75162"/>
                    <a:pt x="1181330" y="62397"/>
                    <a:pt x="1159231" y="58207"/>
                  </a:cubicBezTo>
                  <a:cubicBezTo>
                    <a:pt x="1147801" y="56111"/>
                    <a:pt x="1135228" y="53633"/>
                    <a:pt x="1124370" y="56301"/>
                  </a:cubicBezTo>
                  <a:cubicBezTo>
                    <a:pt x="1107605" y="60493"/>
                    <a:pt x="1091411" y="68113"/>
                    <a:pt x="1075600" y="75542"/>
                  </a:cubicBezTo>
                  <a:cubicBezTo>
                    <a:pt x="1046261" y="89258"/>
                    <a:pt x="1016162" y="89258"/>
                    <a:pt x="986633" y="79162"/>
                  </a:cubicBezTo>
                  <a:cubicBezTo>
                    <a:pt x="944722" y="64873"/>
                    <a:pt x="903193" y="64873"/>
                    <a:pt x="861089" y="76304"/>
                  </a:cubicBezTo>
                  <a:cubicBezTo>
                    <a:pt x="826990" y="85638"/>
                    <a:pt x="791935" y="92116"/>
                    <a:pt x="759168" y="104689"/>
                  </a:cubicBezTo>
                  <a:cubicBezTo>
                    <a:pt x="744689" y="110215"/>
                    <a:pt x="732497" y="126597"/>
                    <a:pt x="723735" y="140696"/>
                  </a:cubicBezTo>
                  <a:cubicBezTo>
                    <a:pt x="706018" y="169271"/>
                    <a:pt x="674013" y="169081"/>
                    <a:pt x="647532" y="147934"/>
                  </a:cubicBezTo>
                  <a:cubicBezTo>
                    <a:pt x="619717" y="125645"/>
                    <a:pt x="584664" y="112501"/>
                    <a:pt x="552659" y="95926"/>
                  </a:cubicBezTo>
                  <a:cubicBezTo>
                    <a:pt x="549993" y="94592"/>
                    <a:pt x="545039" y="96116"/>
                    <a:pt x="541800" y="97640"/>
                  </a:cubicBezTo>
                  <a:cubicBezTo>
                    <a:pt x="488649" y="122407"/>
                    <a:pt x="433593" y="126979"/>
                    <a:pt x="375107" y="123169"/>
                  </a:cubicBezTo>
                  <a:cubicBezTo>
                    <a:pt x="341960" y="121073"/>
                    <a:pt x="307289" y="137076"/>
                    <a:pt x="273567" y="145458"/>
                  </a:cubicBezTo>
                  <a:cubicBezTo>
                    <a:pt x="269757" y="146410"/>
                    <a:pt x="266519" y="151174"/>
                    <a:pt x="264043" y="154792"/>
                  </a:cubicBezTo>
                  <a:cubicBezTo>
                    <a:pt x="240228" y="190800"/>
                    <a:pt x="208223" y="200706"/>
                    <a:pt x="169360" y="177273"/>
                  </a:cubicBezTo>
                  <a:cubicBezTo>
                    <a:pt x="143643" y="161651"/>
                    <a:pt x="118114" y="158032"/>
                    <a:pt x="89347" y="157460"/>
                  </a:cubicBezTo>
                  <a:cubicBezTo>
                    <a:pt x="71059" y="157078"/>
                    <a:pt x="52962" y="147934"/>
                    <a:pt x="34291" y="145268"/>
                  </a:cubicBezTo>
                  <a:lnTo>
                    <a:pt x="0" y="142056"/>
                  </a:lnTo>
                  <a:lnTo>
                    <a:pt x="0" y="849556"/>
                  </a:lnTo>
                  <a:lnTo>
                    <a:pt x="60652" y="844783"/>
                  </a:lnTo>
                  <a:cubicBezTo>
                    <a:pt x="80251" y="839473"/>
                    <a:pt x="99446" y="832043"/>
                    <a:pt x="119068" y="827281"/>
                  </a:cubicBezTo>
                  <a:cubicBezTo>
                    <a:pt x="137355" y="822899"/>
                    <a:pt x="154501" y="812802"/>
                    <a:pt x="171840" y="804420"/>
                  </a:cubicBezTo>
                  <a:cubicBezTo>
                    <a:pt x="204985" y="788417"/>
                    <a:pt x="240420" y="798514"/>
                    <a:pt x="274329" y="794324"/>
                  </a:cubicBezTo>
                  <a:cubicBezTo>
                    <a:pt x="285188" y="792990"/>
                    <a:pt x="296046" y="791466"/>
                    <a:pt x="306715" y="788798"/>
                  </a:cubicBezTo>
                  <a:cubicBezTo>
                    <a:pt x="335864" y="781749"/>
                    <a:pt x="365583" y="775653"/>
                    <a:pt x="393967" y="765937"/>
                  </a:cubicBezTo>
                  <a:cubicBezTo>
                    <a:pt x="426165" y="755078"/>
                    <a:pt x="457028" y="740600"/>
                    <a:pt x="493793" y="725549"/>
                  </a:cubicBezTo>
                  <a:cubicBezTo>
                    <a:pt x="506557" y="729360"/>
                    <a:pt x="526180" y="739648"/>
                    <a:pt x="546373" y="740600"/>
                  </a:cubicBezTo>
                  <a:cubicBezTo>
                    <a:pt x="611337" y="743838"/>
                    <a:pt x="672107" y="726121"/>
                    <a:pt x="730211" y="698116"/>
                  </a:cubicBezTo>
                  <a:cubicBezTo>
                    <a:pt x="747927" y="689734"/>
                    <a:pt x="766980" y="684210"/>
                    <a:pt x="784889" y="676018"/>
                  </a:cubicBezTo>
                  <a:cubicBezTo>
                    <a:pt x="791173" y="673161"/>
                    <a:pt x="799365" y="667065"/>
                    <a:pt x="800509" y="661349"/>
                  </a:cubicBezTo>
                  <a:cubicBezTo>
                    <a:pt x="807175" y="628201"/>
                    <a:pt x="831942" y="628772"/>
                    <a:pt x="857661" y="626868"/>
                  </a:cubicBezTo>
                  <a:cubicBezTo>
                    <a:pt x="888332" y="624582"/>
                    <a:pt x="918621" y="619248"/>
                    <a:pt x="949102" y="614676"/>
                  </a:cubicBezTo>
                  <a:cubicBezTo>
                    <a:pt x="953104" y="614104"/>
                    <a:pt x="956722" y="610104"/>
                    <a:pt x="960342" y="607435"/>
                  </a:cubicBezTo>
                  <a:cubicBezTo>
                    <a:pt x="965867" y="603435"/>
                    <a:pt x="971011" y="597339"/>
                    <a:pt x="977109" y="595815"/>
                  </a:cubicBezTo>
                  <a:cubicBezTo>
                    <a:pt x="1008350" y="588385"/>
                    <a:pt x="1039783" y="582099"/>
                    <a:pt x="1071218" y="575240"/>
                  </a:cubicBezTo>
                  <a:cubicBezTo>
                    <a:pt x="1078266" y="573716"/>
                    <a:pt x="1085505" y="571812"/>
                    <a:pt x="1091983" y="568764"/>
                  </a:cubicBezTo>
                  <a:cubicBezTo>
                    <a:pt x="1098079" y="565906"/>
                    <a:pt x="1103223" y="560952"/>
                    <a:pt x="1109321" y="557904"/>
                  </a:cubicBezTo>
                  <a:cubicBezTo>
                    <a:pt x="1125892" y="549714"/>
                    <a:pt x="1142851" y="542093"/>
                    <a:pt x="1162279" y="532949"/>
                  </a:cubicBezTo>
                  <a:cubicBezTo>
                    <a:pt x="1173138" y="550094"/>
                    <a:pt x="1187810" y="540377"/>
                    <a:pt x="1206097" y="532187"/>
                  </a:cubicBezTo>
                  <a:cubicBezTo>
                    <a:pt x="1224765" y="523805"/>
                    <a:pt x="1246292" y="521137"/>
                    <a:pt x="1266867" y="518088"/>
                  </a:cubicBezTo>
                  <a:cubicBezTo>
                    <a:pt x="1304588" y="512564"/>
                    <a:pt x="1342499" y="509134"/>
                    <a:pt x="1380219" y="504182"/>
                  </a:cubicBezTo>
                  <a:cubicBezTo>
                    <a:pt x="1388221" y="503038"/>
                    <a:pt x="1397365" y="500944"/>
                    <a:pt x="1403461" y="496180"/>
                  </a:cubicBezTo>
                  <a:cubicBezTo>
                    <a:pt x="1445181" y="464175"/>
                    <a:pt x="1495858" y="455222"/>
                    <a:pt x="1544054" y="458268"/>
                  </a:cubicBezTo>
                  <a:cubicBezTo>
                    <a:pt x="1581965" y="460557"/>
                    <a:pt x="1619114" y="462270"/>
                    <a:pt x="1656644" y="459032"/>
                  </a:cubicBezTo>
                  <a:cubicBezTo>
                    <a:pt x="1659502" y="458841"/>
                    <a:pt x="1663312" y="459223"/>
                    <a:pt x="1665406" y="460747"/>
                  </a:cubicBezTo>
                  <a:cubicBezTo>
                    <a:pt x="1678360" y="470843"/>
                    <a:pt x="1691887" y="471605"/>
                    <a:pt x="1708461" y="473318"/>
                  </a:cubicBezTo>
                  <a:cubicBezTo>
                    <a:pt x="1731894" y="475797"/>
                    <a:pt x="1753421" y="474081"/>
                    <a:pt x="1775140" y="469891"/>
                  </a:cubicBezTo>
                  <a:cubicBezTo>
                    <a:pt x="1790952" y="466843"/>
                    <a:pt x="1806953" y="460557"/>
                    <a:pt x="1821051" y="452554"/>
                  </a:cubicBezTo>
                  <a:cubicBezTo>
                    <a:pt x="1840672" y="441314"/>
                    <a:pt x="1859535" y="436934"/>
                    <a:pt x="1878203" y="451792"/>
                  </a:cubicBezTo>
                  <a:cubicBezTo>
                    <a:pt x="1898396" y="467605"/>
                    <a:pt x="1921257" y="462081"/>
                    <a:pt x="1943547" y="462651"/>
                  </a:cubicBezTo>
                  <a:cubicBezTo>
                    <a:pt x="1953262" y="462843"/>
                    <a:pt x="1963550" y="462461"/>
                    <a:pt x="1972884" y="464937"/>
                  </a:cubicBezTo>
                  <a:cubicBezTo>
                    <a:pt x="1999935" y="471987"/>
                    <a:pt x="2026036" y="482655"/>
                    <a:pt x="2053469" y="487417"/>
                  </a:cubicBezTo>
                  <a:cubicBezTo>
                    <a:pt x="2068710" y="490084"/>
                    <a:pt x="2085664" y="485321"/>
                    <a:pt x="2101477" y="481893"/>
                  </a:cubicBezTo>
                  <a:cubicBezTo>
                    <a:pt x="2117479" y="478273"/>
                    <a:pt x="2133290" y="472749"/>
                    <a:pt x="2148722" y="467033"/>
                  </a:cubicBezTo>
                  <a:cubicBezTo>
                    <a:pt x="2159199" y="463223"/>
                    <a:pt x="2170629" y="459603"/>
                    <a:pt x="2179011" y="452744"/>
                  </a:cubicBezTo>
                  <a:cubicBezTo>
                    <a:pt x="2198064" y="437124"/>
                    <a:pt x="2217685" y="434455"/>
                    <a:pt x="2240165" y="442648"/>
                  </a:cubicBezTo>
                  <a:cubicBezTo>
                    <a:pt x="2243593" y="443982"/>
                    <a:pt x="2247594" y="443982"/>
                    <a:pt x="2251404" y="444172"/>
                  </a:cubicBezTo>
                  <a:cubicBezTo>
                    <a:pt x="2312370" y="448172"/>
                    <a:pt x="2373330" y="450650"/>
                    <a:pt x="2433912" y="456746"/>
                  </a:cubicBezTo>
                  <a:cubicBezTo>
                    <a:pt x="2458485" y="459223"/>
                    <a:pt x="2482107" y="470081"/>
                    <a:pt x="2506302" y="476939"/>
                  </a:cubicBezTo>
                  <a:cubicBezTo>
                    <a:pt x="2511256" y="478273"/>
                    <a:pt x="2516783" y="480369"/>
                    <a:pt x="2521735" y="479415"/>
                  </a:cubicBezTo>
                  <a:cubicBezTo>
                    <a:pt x="2575647" y="469891"/>
                    <a:pt x="2626132" y="483797"/>
                    <a:pt x="2675854" y="502086"/>
                  </a:cubicBezTo>
                  <a:cubicBezTo>
                    <a:pt x="2680996" y="503992"/>
                    <a:pt x="2687282" y="503419"/>
                    <a:pt x="2692998" y="503038"/>
                  </a:cubicBezTo>
                  <a:cubicBezTo>
                    <a:pt x="2709003" y="501706"/>
                    <a:pt x="2726337" y="495038"/>
                    <a:pt x="2740816" y="499037"/>
                  </a:cubicBezTo>
                  <a:cubicBezTo>
                    <a:pt x="2779297" y="510088"/>
                    <a:pt x="2817398" y="523423"/>
                    <a:pt x="2853596" y="540187"/>
                  </a:cubicBezTo>
                  <a:cubicBezTo>
                    <a:pt x="2890365" y="557142"/>
                    <a:pt x="2924464" y="571430"/>
                    <a:pt x="2966565" y="554286"/>
                  </a:cubicBezTo>
                  <a:cubicBezTo>
                    <a:pt x="2984472" y="547045"/>
                    <a:pt x="3008095" y="552190"/>
                    <a:pt x="3028671" y="554094"/>
                  </a:cubicBezTo>
                  <a:cubicBezTo>
                    <a:pt x="3043720" y="555618"/>
                    <a:pt x="3058198" y="564192"/>
                    <a:pt x="3073059" y="564192"/>
                  </a:cubicBezTo>
                  <a:cubicBezTo>
                    <a:pt x="3112686" y="564192"/>
                    <a:pt x="3147927" y="574288"/>
                    <a:pt x="3182219" y="594862"/>
                  </a:cubicBezTo>
                  <a:cubicBezTo>
                    <a:pt x="3195557" y="602863"/>
                    <a:pt x="3216322" y="597529"/>
                    <a:pt x="3233656" y="599625"/>
                  </a:cubicBezTo>
                  <a:cubicBezTo>
                    <a:pt x="3251947" y="602101"/>
                    <a:pt x="3270804" y="604387"/>
                    <a:pt x="3288332" y="609914"/>
                  </a:cubicBezTo>
                  <a:cubicBezTo>
                    <a:pt x="3333672" y="624392"/>
                    <a:pt x="3378441" y="640774"/>
                    <a:pt x="3423591" y="656015"/>
                  </a:cubicBezTo>
                  <a:cubicBezTo>
                    <a:pt x="3460738" y="668590"/>
                    <a:pt x="3497317" y="658683"/>
                    <a:pt x="3534084" y="653349"/>
                  </a:cubicBezTo>
                  <a:cubicBezTo>
                    <a:pt x="3557137" y="649919"/>
                    <a:pt x="3578662" y="641727"/>
                    <a:pt x="3604571" y="653918"/>
                  </a:cubicBezTo>
                  <a:cubicBezTo>
                    <a:pt x="3629338" y="665541"/>
                    <a:pt x="3660771" y="662873"/>
                    <a:pt x="3688586" y="669160"/>
                  </a:cubicBezTo>
                  <a:cubicBezTo>
                    <a:pt x="3712020" y="674494"/>
                    <a:pt x="3734687" y="683068"/>
                    <a:pt x="3757358" y="691450"/>
                  </a:cubicBezTo>
                  <a:cubicBezTo>
                    <a:pt x="3788221" y="702881"/>
                    <a:pt x="3818700" y="714881"/>
                    <a:pt x="3852421" y="709167"/>
                  </a:cubicBezTo>
                  <a:cubicBezTo>
                    <a:pt x="3890714" y="702689"/>
                    <a:pt x="3917001" y="727073"/>
                    <a:pt x="3947104" y="743267"/>
                  </a:cubicBezTo>
                  <a:cubicBezTo>
                    <a:pt x="3967869" y="754316"/>
                    <a:pt x="3990538" y="762509"/>
                    <a:pt x="4013208" y="769367"/>
                  </a:cubicBezTo>
                  <a:cubicBezTo>
                    <a:pt x="4043497" y="778321"/>
                    <a:pt x="4074740" y="783655"/>
                    <a:pt x="4105222" y="792417"/>
                  </a:cubicBezTo>
                  <a:cubicBezTo>
                    <a:pt x="4151325" y="805561"/>
                    <a:pt x="4198001" y="815850"/>
                    <a:pt x="4246006" y="808610"/>
                  </a:cubicBezTo>
                  <a:cubicBezTo>
                    <a:pt x="4268105" y="805372"/>
                    <a:pt x="4288682" y="805561"/>
                    <a:pt x="4310779" y="810326"/>
                  </a:cubicBezTo>
                  <a:cubicBezTo>
                    <a:pt x="4346974" y="818136"/>
                    <a:pt x="4384123" y="819089"/>
                    <a:pt x="4413272" y="848235"/>
                  </a:cubicBezTo>
                  <a:cubicBezTo>
                    <a:pt x="4423558" y="858524"/>
                    <a:pt x="4442037" y="861190"/>
                    <a:pt x="4457087" y="866524"/>
                  </a:cubicBezTo>
                  <a:cubicBezTo>
                    <a:pt x="4474424" y="872812"/>
                    <a:pt x="4487186" y="869572"/>
                    <a:pt x="4496523" y="851284"/>
                  </a:cubicBezTo>
                  <a:cubicBezTo>
                    <a:pt x="4500713" y="843093"/>
                    <a:pt x="4512715" y="835091"/>
                    <a:pt x="4522050" y="833757"/>
                  </a:cubicBezTo>
                  <a:cubicBezTo>
                    <a:pt x="4550055" y="829757"/>
                    <a:pt x="4575773" y="835663"/>
                    <a:pt x="4602824" y="848618"/>
                  </a:cubicBezTo>
                  <a:cubicBezTo>
                    <a:pt x="4628161" y="860810"/>
                    <a:pt x="4659786" y="859476"/>
                    <a:pt x="4688553" y="864238"/>
                  </a:cubicBezTo>
                  <a:cubicBezTo>
                    <a:pt x="4708936" y="867668"/>
                    <a:pt x="4729321" y="874716"/>
                    <a:pt x="4749895" y="874716"/>
                  </a:cubicBezTo>
                  <a:cubicBezTo>
                    <a:pt x="4775424" y="874716"/>
                    <a:pt x="4800761" y="868620"/>
                    <a:pt x="4826480" y="866334"/>
                  </a:cubicBezTo>
                  <a:cubicBezTo>
                    <a:pt x="4846482" y="864430"/>
                    <a:pt x="4866867" y="865192"/>
                    <a:pt x="4886870" y="862906"/>
                  </a:cubicBezTo>
                  <a:cubicBezTo>
                    <a:pt x="4903254" y="861190"/>
                    <a:pt x="4919447" y="856810"/>
                    <a:pt x="4935639" y="853190"/>
                  </a:cubicBezTo>
                  <a:cubicBezTo>
                    <a:pt x="4941546" y="851856"/>
                    <a:pt x="4947452" y="846711"/>
                    <a:pt x="4952784" y="847473"/>
                  </a:cubicBezTo>
                  <a:cubicBezTo>
                    <a:pt x="5005745" y="855666"/>
                    <a:pt x="5043847" y="819089"/>
                    <a:pt x="5088617" y="802896"/>
                  </a:cubicBezTo>
                  <a:cubicBezTo>
                    <a:pt x="5135672" y="785749"/>
                    <a:pt x="5181204" y="759461"/>
                    <a:pt x="5233781" y="767271"/>
                  </a:cubicBezTo>
                  <a:cubicBezTo>
                    <a:pt x="5265596" y="772033"/>
                    <a:pt x="5296267" y="783083"/>
                    <a:pt x="5327893" y="789752"/>
                  </a:cubicBezTo>
                  <a:cubicBezTo>
                    <a:pt x="5339132" y="792038"/>
                    <a:pt x="5351705" y="791656"/>
                    <a:pt x="5362946" y="789370"/>
                  </a:cubicBezTo>
                  <a:cubicBezTo>
                    <a:pt x="5417240" y="778891"/>
                    <a:pt x="5470771" y="777367"/>
                    <a:pt x="5524115" y="794514"/>
                  </a:cubicBezTo>
                  <a:cubicBezTo>
                    <a:pt x="5533257" y="797372"/>
                    <a:pt x="5542974" y="800038"/>
                    <a:pt x="5552500" y="800038"/>
                  </a:cubicBezTo>
                  <a:cubicBezTo>
                    <a:pt x="5604697" y="800038"/>
                    <a:pt x="5655944" y="796038"/>
                    <a:pt x="5705857" y="777367"/>
                  </a:cubicBezTo>
                  <a:cubicBezTo>
                    <a:pt x="5722622" y="771080"/>
                    <a:pt x="5743006" y="775081"/>
                    <a:pt x="5761485" y="773557"/>
                  </a:cubicBezTo>
                  <a:cubicBezTo>
                    <a:pt x="5778629" y="772224"/>
                    <a:pt x="5796156" y="771653"/>
                    <a:pt x="5812731" y="767271"/>
                  </a:cubicBezTo>
                  <a:cubicBezTo>
                    <a:pt x="5836925" y="760795"/>
                    <a:pt x="5859404" y="760033"/>
                    <a:pt x="5884361" y="765747"/>
                  </a:cubicBezTo>
                  <a:cubicBezTo>
                    <a:pt x="5908174" y="771080"/>
                    <a:pt x="5933892" y="768415"/>
                    <a:pt x="5958660" y="768605"/>
                  </a:cubicBezTo>
                  <a:cubicBezTo>
                    <a:pt x="5986282" y="768795"/>
                    <a:pt x="6013906" y="768984"/>
                    <a:pt x="6041528" y="768033"/>
                  </a:cubicBezTo>
                  <a:cubicBezTo>
                    <a:pt x="6052579" y="767653"/>
                    <a:pt x="6065151" y="760033"/>
                    <a:pt x="6074297" y="763081"/>
                  </a:cubicBezTo>
                  <a:cubicBezTo>
                    <a:pt x="6103824" y="773366"/>
                    <a:pt x="6133353" y="760985"/>
                    <a:pt x="6162880" y="766509"/>
                  </a:cubicBezTo>
                  <a:cubicBezTo>
                    <a:pt x="6177360" y="769367"/>
                    <a:pt x="6193743" y="761557"/>
                    <a:pt x="6209364" y="760795"/>
                  </a:cubicBezTo>
                  <a:cubicBezTo>
                    <a:pt x="6234892" y="759461"/>
                    <a:pt x="6260419" y="760033"/>
                    <a:pt x="6285948" y="759651"/>
                  </a:cubicBezTo>
                  <a:cubicBezTo>
                    <a:pt x="6294330" y="759461"/>
                    <a:pt x="6302523" y="758699"/>
                    <a:pt x="6310905" y="758316"/>
                  </a:cubicBezTo>
                  <a:cubicBezTo>
                    <a:pt x="6318335" y="757936"/>
                    <a:pt x="6326145" y="756222"/>
                    <a:pt x="6333194" y="757554"/>
                  </a:cubicBezTo>
                  <a:cubicBezTo>
                    <a:pt x="6358723" y="762318"/>
                    <a:pt x="6383869" y="770129"/>
                    <a:pt x="6409586" y="773177"/>
                  </a:cubicBezTo>
                  <a:cubicBezTo>
                    <a:pt x="6431875" y="775843"/>
                    <a:pt x="6454928" y="772224"/>
                    <a:pt x="6477407" y="774129"/>
                  </a:cubicBezTo>
                  <a:cubicBezTo>
                    <a:pt x="6517032" y="777367"/>
                    <a:pt x="6556657" y="783083"/>
                    <a:pt x="6596283" y="786703"/>
                  </a:cubicBezTo>
                  <a:cubicBezTo>
                    <a:pt x="6604857" y="787465"/>
                    <a:pt x="6613809" y="782701"/>
                    <a:pt x="6622573" y="782321"/>
                  </a:cubicBezTo>
                  <a:cubicBezTo>
                    <a:pt x="6650006" y="781369"/>
                    <a:pt x="6677439" y="781177"/>
                    <a:pt x="6704872" y="780607"/>
                  </a:cubicBezTo>
                  <a:cubicBezTo>
                    <a:pt x="6720493" y="780415"/>
                    <a:pt x="6736305" y="780987"/>
                    <a:pt x="6751738" y="779273"/>
                  </a:cubicBezTo>
                  <a:cubicBezTo>
                    <a:pt x="6772120" y="776987"/>
                    <a:pt x="6790599" y="773557"/>
                    <a:pt x="6809650" y="788417"/>
                  </a:cubicBezTo>
                  <a:cubicBezTo>
                    <a:pt x="6816984" y="794180"/>
                    <a:pt x="6824819" y="797942"/>
                    <a:pt x="6832976" y="800428"/>
                  </a:cubicBezTo>
                  <a:close/>
                </a:path>
              </a:pathLst>
            </a:custGeom>
            <a:blipFill dpi="0" rotWithShape="1">
              <a:blip r:embed="rId3">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5" name="CuadroTexto 4">
            <a:extLst>
              <a:ext uri="{FF2B5EF4-FFF2-40B4-BE49-F238E27FC236}">
                <a16:creationId xmlns:a16="http://schemas.microsoft.com/office/drawing/2014/main" id="{00C011A0-592C-E9C5-7A9E-61894ECF3BFF}"/>
              </a:ext>
            </a:extLst>
          </p:cNvPr>
          <p:cNvSpPr txBox="1"/>
          <p:nvPr/>
        </p:nvSpPr>
        <p:spPr>
          <a:xfrm>
            <a:off x="7658098" y="658739"/>
            <a:ext cx="4362450" cy="5539978"/>
          </a:xfrm>
          <a:prstGeom prst="rect">
            <a:avLst/>
          </a:prstGeom>
          <a:noFill/>
        </p:spPr>
        <p:txBody>
          <a:bodyPr wrap="square">
            <a:spAutoFit/>
            <a:scene3d>
              <a:camera prst="orthographicFront"/>
              <a:lightRig rig="threePt" dir="t"/>
            </a:scene3d>
            <a:sp3d extrusionH="57150">
              <a:bevelT w="38100" h="38100"/>
            </a:sp3d>
          </a:bodyPr>
          <a:lstStyle/>
          <a:p>
            <a:pPr algn="ctr"/>
            <a:r>
              <a:rPr lang="ja-JP" altLang="en-US" sz="4000" b="1" dirty="0">
                <a:ln w="12700" cmpd="sng">
                  <a:noFill/>
                  <a:prstDash val="solid"/>
                </a:ln>
                <a:solidFill>
                  <a:srgbClr val="0F9ED5">
                    <a:lumMod val="40000"/>
                    <a:lumOff val="60000"/>
                  </a:srgbClr>
                </a:solidFill>
                <a:latin typeface="Comic Sans MS" panose="030F0702030302020204" pitchFamily="66" charset="0"/>
              </a:rPr>
              <a:t>「主であるわたしは心を探り、　　思いを試みる。</a:t>
            </a:r>
          </a:p>
          <a:p>
            <a:pPr algn="ctr"/>
            <a:r>
              <a:rPr lang="ja-JP" altLang="en-US" sz="4000" b="1" dirty="0">
                <a:ln w="12700" cmpd="sng">
                  <a:noFill/>
                  <a:prstDash val="solid"/>
                </a:ln>
                <a:solidFill>
                  <a:srgbClr val="0F9ED5">
                    <a:lumMod val="40000"/>
                    <a:lumOff val="60000"/>
                  </a:srgbClr>
                </a:solidFill>
                <a:latin typeface="Comic Sans MS" panose="030F0702030302020204" pitchFamily="66" charset="0"/>
              </a:rPr>
              <a:t>おのおのに、　　その道にしたがい、</a:t>
            </a:r>
          </a:p>
          <a:p>
            <a:pPr algn="ctr"/>
            <a:r>
              <a:rPr lang="ja-JP" altLang="en-US" sz="4000" b="1" dirty="0">
                <a:ln w="12700" cmpd="sng">
                  <a:noFill/>
                  <a:prstDash val="solid"/>
                </a:ln>
                <a:solidFill>
                  <a:srgbClr val="0F9ED5">
                    <a:lumMod val="40000"/>
                    <a:lumOff val="60000"/>
                  </a:srgbClr>
                </a:solidFill>
                <a:latin typeface="Comic Sans MS" panose="030F0702030302020204" pitchFamily="66" charset="0"/>
              </a:rPr>
              <a:t>その行いの実によって報いをするためである」。</a:t>
            </a:r>
          </a:p>
          <a:p>
            <a:pPr lvl="0" algn="ctr">
              <a:spcBef>
                <a:spcPts val="1200"/>
              </a:spcBef>
              <a:defRPr/>
            </a:pPr>
            <a:r>
              <a:rPr lang="ja-JP" altLang="en-US" sz="2400" b="1" dirty="0">
                <a:ln w="12700" cmpd="sng">
                  <a:noFill/>
                  <a:prstDash val="solid"/>
                </a:ln>
                <a:solidFill>
                  <a:srgbClr val="0F9ED5">
                    <a:lumMod val="40000"/>
                    <a:lumOff val="60000"/>
                  </a:srgbClr>
                </a:solidFill>
                <a:latin typeface="+mn-ea"/>
              </a:rPr>
              <a:t>エレミヤ書</a:t>
            </a:r>
            <a:r>
              <a:rPr kumimoji="0" lang="es-ES" sz="2400" b="1" i="0" u="none" strike="noStrike" kern="1200" cap="none" spc="0" normalizeH="0" baseline="0" noProof="0" dirty="0">
                <a:ln w="12700" cmpd="sng">
                  <a:noFill/>
                  <a:prstDash val="solid"/>
                </a:ln>
                <a:solidFill>
                  <a:srgbClr val="0F9ED5">
                    <a:lumMod val="40000"/>
                    <a:lumOff val="60000"/>
                  </a:srgbClr>
                </a:solidFill>
                <a:effectLst/>
                <a:uLnTx/>
                <a:uFillTx/>
                <a:latin typeface="+mn-ea"/>
                <a:cs typeface="+mn-cs"/>
              </a:rPr>
              <a:t> 17:10, </a:t>
            </a:r>
            <a:r>
              <a:rPr kumimoji="0" lang="ja-JP" altLang="en-US" sz="2400" b="1" i="0" u="none" strike="noStrike" kern="1200" cap="none" spc="0" normalizeH="0" baseline="0" noProof="0" dirty="0">
                <a:ln w="12700" cmpd="sng">
                  <a:noFill/>
                  <a:prstDash val="solid"/>
                </a:ln>
                <a:solidFill>
                  <a:srgbClr val="0F9ED5">
                    <a:lumMod val="40000"/>
                    <a:lumOff val="60000"/>
                  </a:srgbClr>
                </a:solidFill>
                <a:effectLst/>
                <a:uLnTx/>
                <a:uFillTx/>
                <a:latin typeface="+mn-ea"/>
                <a:cs typeface="+mn-cs"/>
              </a:rPr>
              <a:t>口語訳</a:t>
            </a:r>
            <a:endParaRPr kumimoji="0" lang="es-ES" sz="2400" b="1" i="0" u="none" strike="noStrike" kern="1200" cap="none" spc="0" normalizeH="0" baseline="0" noProof="0" dirty="0">
              <a:ln w="12700" cmpd="sng">
                <a:noFill/>
                <a:prstDash val="solid"/>
              </a:ln>
              <a:solidFill>
                <a:srgbClr val="0F9ED5">
                  <a:lumMod val="40000"/>
                  <a:lumOff val="60000"/>
                </a:srgbClr>
              </a:solidFill>
              <a:effectLst/>
              <a:uLnTx/>
              <a:uFillTx/>
              <a:latin typeface="+mn-ea"/>
              <a:cs typeface="+mn-cs"/>
            </a:endParaRPr>
          </a:p>
        </p:txBody>
      </p:sp>
    </p:spTree>
    <p:extLst>
      <p:ext uri="{BB962C8B-B14F-4D97-AF65-F5344CB8AC3E}">
        <p14:creationId xmlns:p14="http://schemas.microsoft.com/office/powerpoint/2010/main" val="141756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DDE4E31-E877-DCA6-AE2C-4F47CFB4E222}"/>
              </a:ext>
            </a:extLst>
          </p:cNvPr>
          <p:cNvSpPr txBox="1"/>
          <p:nvPr/>
        </p:nvSpPr>
        <p:spPr>
          <a:xfrm>
            <a:off x="6419850" y="4009102"/>
            <a:ext cx="5772150" cy="2554545"/>
          </a:xfrm>
          <a:prstGeom prst="rect">
            <a:avLst/>
          </a:prstGeom>
          <a:noFill/>
        </p:spPr>
        <p:txBody>
          <a:bodyPr wrap="square" rtlCol="0">
            <a:spAutoFit/>
          </a:bodyPr>
          <a:lstStyle/>
          <a:p>
            <a:pPr>
              <a:spcBef>
                <a:spcPts val="1800"/>
              </a:spcBef>
            </a:pPr>
            <a:r>
              <a:rPr lang="ja-JP" altLang="en-US" sz="2000" b="1" dirty="0">
                <a:uFill>
                  <a:solidFill>
                    <a:srgbClr val="CB2760"/>
                  </a:solidFill>
                </a:uFill>
              </a:rPr>
              <a:t>契約違反　</a:t>
            </a:r>
            <a:r>
              <a:rPr lang="en" b="1" dirty="0">
                <a:latin typeface="+mn-ea"/>
              </a:rPr>
              <a:t>(</a:t>
            </a:r>
            <a:r>
              <a:rPr lang="ja-JP" altLang="en-US" b="1" dirty="0">
                <a:latin typeface="+mn-ea"/>
              </a:rPr>
              <a:t>ヨシュア記</a:t>
            </a:r>
            <a:r>
              <a:rPr lang="en" b="1" dirty="0">
                <a:latin typeface="+mn-ea"/>
              </a:rPr>
              <a:t> 7:1-5, 10-13)</a:t>
            </a:r>
          </a:p>
          <a:p>
            <a:pPr>
              <a:spcBef>
                <a:spcPts val="1800"/>
              </a:spcBef>
            </a:pPr>
            <a:r>
              <a:rPr lang="ja-JP" altLang="en-US" sz="2000" b="1" dirty="0"/>
              <a:t>アカンの罪　</a:t>
            </a:r>
            <a:r>
              <a:rPr lang="en" b="1" dirty="0">
                <a:latin typeface="+mn-ea"/>
              </a:rPr>
              <a:t>(</a:t>
            </a:r>
            <a:r>
              <a:rPr lang="ja-JP" altLang="en-US" b="1" dirty="0">
                <a:latin typeface="+mn-ea"/>
              </a:rPr>
              <a:t>ヨシュア記</a:t>
            </a:r>
            <a:r>
              <a:rPr lang="en" altLang="ja-JP" b="1" dirty="0">
                <a:latin typeface="+mn-ea"/>
              </a:rPr>
              <a:t>7:14-19</a:t>
            </a:r>
            <a:r>
              <a:rPr lang="en" b="1" dirty="0">
                <a:latin typeface="+mn-ea"/>
              </a:rPr>
              <a:t>)</a:t>
            </a:r>
          </a:p>
          <a:p>
            <a:pPr>
              <a:spcBef>
                <a:spcPts val="1800"/>
              </a:spcBef>
            </a:pPr>
            <a:r>
              <a:rPr lang="ja-JP" altLang="en-US" sz="2000" b="1" noProof="0" dirty="0"/>
              <a:t>運命を決める選択　</a:t>
            </a:r>
            <a:r>
              <a:rPr lang="en" b="1" dirty="0">
                <a:latin typeface="+mn-ea"/>
              </a:rPr>
              <a:t>(</a:t>
            </a:r>
            <a:r>
              <a:rPr lang="ja-JP" altLang="en-US" b="1" dirty="0">
                <a:latin typeface="+mn-ea"/>
              </a:rPr>
              <a:t>ヨシュア記</a:t>
            </a:r>
            <a:r>
              <a:rPr lang="en" altLang="ja-JP" b="1" dirty="0">
                <a:latin typeface="+mn-ea"/>
              </a:rPr>
              <a:t>7:20-26</a:t>
            </a:r>
            <a:r>
              <a:rPr lang="en" b="1" dirty="0">
                <a:latin typeface="+mn-ea"/>
              </a:rPr>
              <a:t>)</a:t>
            </a:r>
          </a:p>
          <a:p>
            <a:pPr>
              <a:spcBef>
                <a:spcPts val="1800"/>
              </a:spcBef>
            </a:pPr>
            <a:r>
              <a:rPr lang="ja-JP" altLang="en-US" sz="2000" b="1" dirty="0"/>
              <a:t>希望の門　</a:t>
            </a:r>
            <a:r>
              <a:rPr lang="en" b="1" dirty="0">
                <a:latin typeface="+mn-ea"/>
              </a:rPr>
              <a:t>(</a:t>
            </a:r>
            <a:r>
              <a:rPr lang="ja-JP" altLang="en-US" b="1" dirty="0">
                <a:latin typeface="+mn-ea"/>
              </a:rPr>
              <a:t>ヨシュア記</a:t>
            </a:r>
            <a:r>
              <a:rPr lang="en" altLang="ja-JP" b="1" dirty="0">
                <a:latin typeface="+mn-ea"/>
              </a:rPr>
              <a:t>8:1-29</a:t>
            </a:r>
            <a:r>
              <a:rPr lang="en" b="1" dirty="0">
                <a:latin typeface="+mn-ea"/>
              </a:rPr>
              <a:t>)</a:t>
            </a:r>
          </a:p>
          <a:p>
            <a:pPr>
              <a:spcBef>
                <a:spcPts val="1800"/>
              </a:spcBef>
            </a:pPr>
            <a:r>
              <a:rPr lang="ja-JP" altLang="en-US" sz="2000" b="1" dirty="0"/>
              <a:t>神の力の証人　</a:t>
            </a:r>
            <a:r>
              <a:rPr lang="en" b="1" dirty="0">
                <a:latin typeface="+mn-ea"/>
              </a:rPr>
              <a:t>(</a:t>
            </a:r>
            <a:r>
              <a:rPr lang="ja-JP" altLang="en-US" b="1" dirty="0">
                <a:latin typeface="+mn-ea"/>
              </a:rPr>
              <a:t>ヨシュア記</a:t>
            </a:r>
            <a:r>
              <a:rPr lang="en" altLang="ja-JP" b="1" dirty="0">
                <a:latin typeface="+mn-ea"/>
              </a:rPr>
              <a:t>7:6-9</a:t>
            </a:r>
            <a:r>
              <a:rPr lang="en" b="1" dirty="0">
                <a:latin typeface="+mn-ea"/>
              </a:rPr>
              <a:t>)</a:t>
            </a:r>
          </a:p>
        </p:txBody>
      </p:sp>
      <p:sp>
        <p:nvSpPr>
          <p:cNvPr id="3" name="CuadroTexto 2">
            <a:extLst>
              <a:ext uri="{FF2B5EF4-FFF2-40B4-BE49-F238E27FC236}">
                <a16:creationId xmlns:a16="http://schemas.microsoft.com/office/drawing/2014/main" id="{8355573C-D5DE-F9DB-A6A4-9717CCDB4FA7}"/>
              </a:ext>
            </a:extLst>
          </p:cNvPr>
          <p:cNvSpPr txBox="1"/>
          <p:nvPr/>
        </p:nvSpPr>
        <p:spPr>
          <a:xfrm>
            <a:off x="276225" y="161925"/>
            <a:ext cx="6202729" cy="1261884"/>
          </a:xfrm>
          <a:prstGeom prst="rect">
            <a:avLst/>
          </a:prstGeom>
          <a:noFill/>
        </p:spPr>
        <p:txBody>
          <a:bodyPr wrap="square" rtlCol="0">
            <a:spAutoFit/>
          </a:bodyPr>
          <a:lstStyle/>
          <a:p>
            <a:pPr>
              <a:spcBef>
                <a:spcPts val="600"/>
              </a:spcBef>
            </a:pPr>
            <a:r>
              <a:rPr lang="ja-JP" altLang="en-US" sz="1900" b="1" dirty="0"/>
              <a:t>非論理的な軍事戦術の結果、エリコの城壁は陥落した。イスラエル軍は町に入り、町を徹底的に破壊した。　勝利は誰のものか？イスラエルはこれにほとんど関与していなかったため、神の勝利である。</a:t>
            </a:r>
            <a:endParaRPr lang="en" sz="1900" b="1" dirty="0"/>
          </a:p>
        </p:txBody>
      </p:sp>
      <p:pic>
        <p:nvPicPr>
          <p:cNvPr id="5" name="Imagen 4">
            <a:extLst>
              <a:ext uri="{FF2B5EF4-FFF2-40B4-BE49-F238E27FC236}">
                <a16:creationId xmlns:a16="http://schemas.microsoft.com/office/drawing/2014/main" id="{9F03F9B9-6860-6B46-2AB4-55ADCB13F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61854" y="348738"/>
            <a:ext cx="4792865" cy="3367856"/>
          </a:xfrm>
          <a:prstGeom prst="rect">
            <a:avLst/>
          </a:prstGeom>
          <a:solidFill>
            <a:srgbClr val="FFFFFF">
              <a:shade val="85000"/>
            </a:srgbClr>
          </a:solidFill>
          <a:ln w="57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7" name="Imagen 6" descr="Un dibujo de una persona&#10;&#10;El contenido generado por IA puede ser incorrecto.">
            <a:extLst>
              <a:ext uri="{FF2B5EF4-FFF2-40B4-BE49-F238E27FC236}">
                <a16:creationId xmlns:a16="http://schemas.microsoft.com/office/drawing/2014/main" id="{FE85C5F7-BBB7-DFB3-A368-92E259F085B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152400" y="3914775"/>
            <a:ext cx="3151239"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 name="Imagen 10" descr="Una caricatura de una persona&#10;&#10;El contenido generado por IA puede ser incorrecto.">
            <a:extLst>
              <a:ext uri="{FF2B5EF4-FFF2-40B4-BE49-F238E27FC236}">
                <a16:creationId xmlns:a16="http://schemas.microsoft.com/office/drawing/2014/main" id="{0EB865CE-1137-86C7-B0C6-CA7116BB29C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a:fillRect/>
          </a:stretch>
        </p:blipFill>
        <p:spPr>
          <a:xfrm>
            <a:off x="3142329" y="3914775"/>
            <a:ext cx="2600326" cy="2743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4" name="Imagen 13" descr="Imagen que contiene Forma&#10;&#10;El contenido generado por IA puede ser incorrecto.">
            <a:extLst>
              <a:ext uri="{FF2B5EF4-FFF2-40B4-BE49-F238E27FC236}">
                <a16:creationId xmlns:a16="http://schemas.microsoft.com/office/drawing/2014/main" id="{1703702B-550B-1076-4A2F-4C43A297A28B}"/>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628" y="5111212"/>
            <a:ext cx="345760" cy="320256"/>
          </a:xfrm>
          <a:prstGeom prst="rect">
            <a:avLst/>
          </a:prstGeom>
          <a:effectLst>
            <a:outerShdw blurRad="50800" dist="38100" dir="2700000" algn="tl" rotWithShape="0">
              <a:prstClr val="black">
                <a:alpha val="40000"/>
              </a:prstClr>
            </a:outerShdw>
          </a:effectLst>
        </p:spPr>
      </p:pic>
      <p:pic>
        <p:nvPicPr>
          <p:cNvPr id="15" name="Imagen 14" descr="Icono&#10;&#10;El contenido generado por IA puede ser incorrecto.">
            <a:extLst>
              <a:ext uri="{FF2B5EF4-FFF2-40B4-BE49-F238E27FC236}">
                <a16:creationId xmlns:a16="http://schemas.microsoft.com/office/drawing/2014/main" id="{0E4D5F80-9057-9294-9E1E-1659204529A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12628" y="6168925"/>
            <a:ext cx="345760" cy="320256"/>
          </a:xfrm>
          <a:prstGeom prst="rect">
            <a:avLst/>
          </a:prstGeom>
          <a:effectLst>
            <a:outerShdw blurRad="50800" dist="38100" dir="2700000" algn="tl" rotWithShape="0">
              <a:prstClr val="black">
                <a:alpha val="40000"/>
              </a:prstClr>
            </a:outerShdw>
          </a:effectLst>
        </p:spPr>
      </p:pic>
      <p:pic>
        <p:nvPicPr>
          <p:cNvPr id="17" name="Imagen 16" descr="Dibujo de una persona&#10;&#10;El contenido generado por IA puede ser incorrecto.">
            <a:extLst>
              <a:ext uri="{FF2B5EF4-FFF2-40B4-BE49-F238E27FC236}">
                <a16:creationId xmlns:a16="http://schemas.microsoft.com/office/drawing/2014/main" id="{AB712EEE-6B05-AB70-3AAD-169679E05AA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12628" y="5640068"/>
            <a:ext cx="345760" cy="320256"/>
          </a:xfrm>
          <a:prstGeom prst="rect">
            <a:avLst/>
          </a:prstGeom>
          <a:effectLst>
            <a:outerShdw blurRad="50800" dist="38100" dir="2700000" algn="tl" rotWithShape="0">
              <a:prstClr val="black">
                <a:alpha val="40000"/>
              </a:prstClr>
            </a:outerShdw>
          </a:effectLst>
        </p:spPr>
      </p:pic>
      <p:pic>
        <p:nvPicPr>
          <p:cNvPr id="18" name="Imagen 17" descr="Imagen que contiene Patrón de fondo&#10;&#10;El contenido generado por IA puede ser incorrecto.">
            <a:extLst>
              <a:ext uri="{FF2B5EF4-FFF2-40B4-BE49-F238E27FC236}">
                <a16:creationId xmlns:a16="http://schemas.microsoft.com/office/drawing/2014/main" id="{CDC6DFC4-58F3-BD8B-DD63-C6D24FFA2428}"/>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012628" y="4053500"/>
            <a:ext cx="345760" cy="320256"/>
          </a:xfrm>
          <a:prstGeom prst="rect">
            <a:avLst/>
          </a:prstGeom>
          <a:effectLst>
            <a:outerShdw blurRad="50800" dist="38100" dir="2700000" algn="tl" rotWithShape="0">
              <a:prstClr val="black">
                <a:alpha val="40000"/>
              </a:prstClr>
            </a:outerShdw>
          </a:effectLst>
        </p:spPr>
      </p:pic>
      <p:pic>
        <p:nvPicPr>
          <p:cNvPr id="19" name="Imagen 18" descr="Forma&#10;&#10;El contenido generado por IA puede ser incorrecto.">
            <a:extLst>
              <a:ext uri="{FF2B5EF4-FFF2-40B4-BE49-F238E27FC236}">
                <a16:creationId xmlns:a16="http://schemas.microsoft.com/office/drawing/2014/main" id="{90E17CFA-6814-2A28-95E7-D30EF77E9D1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012628" y="4582356"/>
            <a:ext cx="345760" cy="320256"/>
          </a:xfrm>
          <a:prstGeom prst="rect">
            <a:avLst/>
          </a:prstGeom>
          <a:effectLst>
            <a:outerShdw blurRad="50800" dist="38100" dir="2700000" algn="tl" rotWithShape="0">
              <a:prstClr val="black">
                <a:alpha val="40000"/>
              </a:prstClr>
            </a:outerShdw>
          </a:effectLst>
        </p:spPr>
      </p:pic>
      <p:sp>
        <p:nvSpPr>
          <p:cNvPr id="6" name="CuadroTexto 5">
            <a:extLst>
              <a:ext uri="{FF2B5EF4-FFF2-40B4-BE49-F238E27FC236}">
                <a16:creationId xmlns:a16="http://schemas.microsoft.com/office/drawing/2014/main" id="{F9C831EA-D3CF-B1CA-E031-BFF59C16DEF2}"/>
              </a:ext>
            </a:extLst>
          </p:cNvPr>
          <p:cNvSpPr txBox="1"/>
          <p:nvPr/>
        </p:nvSpPr>
        <p:spPr>
          <a:xfrm>
            <a:off x="276225" y="2487035"/>
            <a:ext cx="6476998" cy="1261884"/>
          </a:xfrm>
          <a:prstGeom prst="rect">
            <a:avLst/>
          </a:prstGeom>
          <a:noFill/>
        </p:spPr>
        <p:txBody>
          <a:bodyPr wrap="square">
            <a:spAutoFit/>
          </a:bodyPr>
          <a:lstStyle/>
          <a:p>
            <a:pPr>
              <a:spcBef>
                <a:spcPts val="600"/>
              </a:spcBef>
            </a:pPr>
            <a:r>
              <a:rPr lang="ja-JP" altLang="en-US" sz="1900" b="1" dirty="0"/>
              <a:t>ついに彼らが神に問いかけた時、その答えは響き渡るほど明瞭だった。「イスラエルは罪を犯し、もはや敵に打ち勝つことはできない。どうすれば神の恵みを取り戻せるだろうか？」</a:t>
            </a:r>
            <a:endParaRPr lang="en" sz="1900" b="1" dirty="0"/>
          </a:p>
        </p:txBody>
      </p:sp>
      <p:sp>
        <p:nvSpPr>
          <p:cNvPr id="9" name="CuadroTexto 8">
            <a:extLst>
              <a:ext uri="{FF2B5EF4-FFF2-40B4-BE49-F238E27FC236}">
                <a16:creationId xmlns:a16="http://schemas.microsoft.com/office/drawing/2014/main" id="{AD2EBC14-CC74-FB00-3906-F565C145F22C}"/>
              </a:ext>
            </a:extLst>
          </p:cNvPr>
          <p:cNvSpPr txBox="1"/>
          <p:nvPr/>
        </p:nvSpPr>
        <p:spPr>
          <a:xfrm>
            <a:off x="276225" y="1470674"/>
            <a:ext cx="6476998" cy="969496"/>
          </a:xfrm>
          <a:prstGeom prst="rect">
            <a:avLst/>
          </a:prstGeom>
          <a:noFill/>
        </p:spPr>
        <p:txBody>
          <a:bodyPr wrap="square">
            <a:spAutoFit/>
          </a:bodyPr>
          <a:lstStyle/>
          <a:p>
            <a:pPr>
              <a:spcBef>
                <a:spcPts val="600"/>
              </a:spcBef>
            </a:pPr>
            <a:r>
              <a:rPr lang="ja-JP" altLang="en-US" sz="1900" b="1" dirty="0"/>
              <a:t>綿密に練られた軍事戦略の結果、アイは勝利を収めた。　一体誰が敗北したというのか？それはイスラエルの人々だ。彼らは神を頼りにしていなかったのだ。</a:t>
            </a:r>
            <a:endParaRPr lang="en" sz="1900" b="1" dirty="0"/>
          </a:p>
        </p:txBody>
      </p:sp>
    </p:spTree>
    <p:extLst>
      <p:ext uri="{BB962C8B-B14F-4D97-AF65-F5344CB8AC3E}">
        <p14:creationId xmlns:p14="http://schemas.microsoft.com/office/powerpoint/2010/main" val="319446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7"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900" decel="100000" fill="hold"/>
                                        <p:tgtEl>
                                          <p:spTgt spid="7"/>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900" decel="100000" fill="hold"/>
                                        <p:tgtEl>
                                          <p:spTgt spid="1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left)">
                                      <p:cBhvr>
                                        <p:cTn id="38" dur="500"/>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strips(downRight)">
                                      <p:cBhvr>
                                        <p:cTn id="43" dur="500"/>
                                        <p:tgtEl>
                                          <p:spTgt spid="1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2">
                                            <p:txEl>
                                              <p:pRg st="0" end="0"/>
                                            </p:txEl>
                                          </p:spTgt>
                                        </p:tgtEl>
                                        <p:attrNameLst>
                                          <p:attrName>style.visibility</p:attrName>
                                        </p:attrNameLst>
                                      </p:cBhvr>
                                      <p:to>
                                        <p:strVal val="visible"/>
                                      </p:to>
                                    </p:set>
                                    <p:animEffect transition="in" filter="wipe(left)">
                                      <p:cBhvr>
                                        <p:cTn id="47" dur="500"/>
                                        <p:tgtEl>
                                          <p:spTgt spid="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strips(downRight)">
                                      <p:cBhvr>
                                        <p:cTn id="52" dur="500"/>
                                        <p:tgtEl>
                                          <p:spTgt spid="19"/>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2">
                                            <p:txEl>
                                              <p:pRg st="1" end="1"/>
                                            </p:txEl>
                                          </p:spTgt>
                                        </p:tgtEl>
                                        <p:attrNameLst>
                                          <p:attrName>style.visibility</p:attrName>
                                        </p:attrNameLst>
                                      </p:cBhvr>
                                      <p:to>
                                        <p:strVal val="visible"/>
                                      </p:to>
                                    </p:set>
                                    <p:animEffect transition="in" filter="wipe(left)">
                                      <p:cBhvr>
                                        <p:cTn id="56" dur="500"/>
                                        <p:tgtEl>
                                          <p:spTgt spid="2">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nodeType="click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strips(downRight)">
                                      <p:cBhvr>
                                        <p:cTn id="61" dur="500"/>
                                        <p:tgtEl>
                                          <p:spTgt spid="14"/>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left)">
                                      <p:cBhvr>
                                        <p:cTn id="65" dur="500"/>
                                        <p:tgtEl>
                                          <p:spTgt spid="2">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8" presetClass="entr" presetSubtype="6" fill="hold"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strips(downRight)">
                                      <p:cBhvr>
                                        <p:cTn id="70" dur="500"/>
                                        <p:tgtEl>
                                          <p:spTgt spid="17"/>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txEl>
                                              <p:pRg st="3" end="3"/>
                                            </p:txEl>
                                          </p:spTgt>
                                        </p:tgtEl>
                                        <p:attrNameLst>
                                          <p:attrName>style.visibility</p:attrName>
                                        </p:attrNameLst>
                                      </p:cBhvr>
                                      <p:to>
                                        <p:strVal val="visible"/>
                                      </p:to>
                                    </p:set>
                                    <p:animEffect transition="in" filter="wipe(left)">
                                      <p:cBhvr>
                                        <p:cTn id="74" dur="500"/>
                                        <p:tgtEl>
                                          <p:spTgt spid="2">
                                            <p:txEl>
                                              <p:pRg st="3" end="3"/>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8" presetClass="entr" presetSubtype="6"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trips(downRight)">
                                      <p:cBhvr>
                                        <p:cTn id="79" dur="500"/>
                                        <p:tgtEl>
                                          <p:spTgt spid="15"/>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txEl>
                                              <p:pRg st="4" end="4"/>
                                            </p:txEl>
                                          </p:spTgt>
                                        </p:tgtEl>
                                        <p:attrNameLst>
                                          <p:attrName>style.visibility</p:attrName>
                                        </p:attrNameLst>
                                      </p:cBhvr>
                                      <p:to>
                                        <p:strVal val="visible"/>
                                      </p:to>
                                    </p:set>
                                    <p:animEffect transition="in" filter="wipe(left)">
                                      <p:cBhvr>
                                        <p:cTn id="8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1C6C42B-7CC5-AC2B-B094-17605414C279}"/>
              </a:ext>
            </a:extLst>
          </p:cNvPr>
          <p:cNvSpPr txBox="1"/>
          <p:nvPr/>
        </p:nvSpPr>
        <p:spPr>
          <a:xfrm>
            <a:off x="0" y="0"/>
            <a:ext cx="12191999" cy="769441"/>
          </a:xfrm>
          <a:prstGeom prst="rect">
            <a:avLst/>
          </a:prstGeom>
          <a:noFill/>
        </p:spPr>
        <p:txBody>
          <a:bodyPr wrap="square">
            <a:spAutoFit/>
          </a:bodyPr>
          <a:lstStyle/>
          <a:p>
            <a:pPr algn="ctr"/>
            <a:r>
              <a:rPr lang="ja-JP" altLang="en-U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契約違反</a:t>
            </a:r>
            <a:endPar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AACBB1FC-82B5-F325-8290-43F026A8A3C6}"/>
              </a:ext>
            </a:extLst>
          </p:cNvPr>
          <p:cNvSpPr txBox="1"/>
          <p:nvPr/>
        </p:nvSpPr>
        <p:spPr>
          <a:xfrm>
            <a:off x="445273" y="636657"/>
            <a:ext cx="11139778" cy="707886"/>
          </a:xfrm>
          <a:prstGeom prst="rect">
            <a:avLst/>
          </a:prstGeom>
          <a:noFill/>
        </p:spPr>
        <p:txBody>
          <a:bodyPr wrap="square">
            <a:spAutoFit/>
          </a:bodyPr>
          <a:lstStyle/>
          <a:p>
            <a:pPr algn="ct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イスラエルは罪を犯し、わたしが命じた契約を破り、滅ぼし尽くしてささげるべきものの一部を盗み取り、ごまかして自分のものにした。</a:t>
            </a:r>
            <a:r>
              <a:rPr lang="en" sz="2000" b="1" dirty="0">
                <a:solidFill>
                  <a:schemeClr val="accent2">
                    <a:lumMod val="40000"/>
                    <a:lumOff val="60000"/>
                  </a:schemeClr>
                </a:solidFill>
                <a:effectLst>
                  <a:outerShdw blurRad="38100" dist="38100" dir="2700000" algn="tl">
                    <a:srgbClr val="000000">
                      <a:alpha val="43137"/>
                    </a:srgbClr>
                  </a:outerShdw>
                </a:effectLst>
                <a:latin typeface="+mn-ea"/>
              </a:rPr>
              <a:t> (</a:t>
            </a:r>
            <a:r>
              <a:rPr lang="ja-JP" altLang="en-US" sz="2000" b="1" dirty="0">
                <a:solidFill>
                  <a:schemeClr val="accent2">
                    <a:lumMod val="40000"/>
                    <a:lumOff val="60000"/>
                  </a:schemeClr>
                </a:solidFill>
                <a:effectLst>
                  <a:outerShdw blurRad="38100" dist="38100" dir="2700000" algn="tl">
                    <a:srgbClr val="000000">
                      <a:alpha val="43137"/>
                    </a:srgbClr>
                  </a:outerShdw>
                </a:effectLst>
                <a:latin typeface="+mn-ea"/>
              </a:rPr>
              <a:t>ヨシュア記</a:t>
            </a:r>
            <a:r>
              <a:rPr lang="en" sz="2000" b="1" dirty="0">
                <a:solidFill>
                  <a:schemeClr val="accent2">
                    <a:lumMod val="40000"/>
                    <a:lumOff val="60000"/>
                  </a:schemeClr>
                </a:solidFill>
                <a:effectLst>
                  <a:outerShdw blurRad="38100" dist="38100" dir="2700000" algn="tl">
                    <a:srgbClr val="000000">
                      <a:alpha val="43137"/>
                    </a:srgbClr>
                  </a:outerShdw>
                </a:effectLst>
                <a:latin typeface="+mn-ea"/>
              </a:rPr>
              <a:t> 7:11)</a:t>
            </a:r>
          </a:p>
        </p:txBody>
      </p:sp>
      <p:sp>
        <p:nvSpPr>
          <p:cNvPr id="6" name="CuadroTexto 5">
            <a:extLst>
              <a:ext uri="{FF2B5EF4-FFF2-40B4-BE49-F238E27FC236}">
                <a16:creationId xmlns:a16="http://schemas.microsoft.com/office/drawing/2014/main" id="{9C668174-86EE-979D-6C56-656B08DCD5FB}"/>
              </a:ext>
            </a:extLst>
          </p:cNvPr>
          <p:cNvSpPr txBox="1"/>
          <p:nvPr/>
        </p:nvSpPr>
        <p:spPr>
          <a:xfrm>
            <a:off x="74264" y="1480455"/>
            <a:ext cx="8054670" cy="677108"/>
          </a:xfrm>
          <a:prstGeom prst="rect">
            <a:avLst/>
          </a:prstGeom>
          <a:noFill/>
        </p:spPr>
        <p:txBody>
          <a:bodyPr wrap="square" rtlCol="0">
            <a:spAutoFit/>
          </a:bodyPr>
          <a:lstStyle/>
          <a:p>
            <a:pPr>
              <a:spcBef>
                <a:spcPts val="600"/>
              </a:spcBef>
            </a:pPr>
            <a:r>
              <a:rPr lang="ja-JP" altLang="en-US" sz="1900" b="1" dirty="0"/>
              <a:t>エリコに派遣された斥候たちから好意的な報告を受けた後、ヨシュアは神に相談し、町を占領するための戦略を神から授かりました。</a:t>
            </a:r>
            <a:endParaRPr lang="en" sz="1900" b="1" dirty="0"/>
          </a:p>
        </p:txBody>
      </p:sp>
      <p:pic>
        <p:nvPicPr>
          <p:cNvPr id="4" name="Imagen 3" descr="Imagen que contiene exterior, tabla, grupo, naranja&#10;&#10;El contenido generado por IA puede ser incorrecto.">
            <a:extLst>
              <a:ext uri="{FF2B5EF4-FFF2-40B4-BE49-F238E27FC236}">
                <a16:creationId xmlns:a16="http://schemas.microsoft.com/office/drawing/2014/main" id="{B0AA6414-858F-CF01-6C48-CFF731749E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203202" y="1450389"/>
            <a:ext cx="3798298" cy="2379100"/>
          </a:xfrm>
          <a:prstGeom prst="rect">
            <a:avLst/>
          </a:prstGeom>
          <a:solidFill>
            <a:srgbClr val="FFFFFF">
              <a:shade val="85000"/>
            </a:srgbClr>
          </a:solidFill>
          <a:ln w="88900" cap="sq">
            <a:solidFill>
              <a:schemeClr val="accent3">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C132C783-31F6-5A6F-DBBE-347A0A2D22DE}"/>
              </a:ext>
            </a:extLst>
          </p:cNvPr>
          <p:cNvSpPr txBox="1"/>
          <p:nvPr/>
        </p:nvSpPr>
        <p:spPr>
          <a:xfrm>
            <a:off x="3460952" y="3959577"/>
            <a:ext cx="6007510" cy="1631216"/>
          </a:xfrm>
          <a:prstGeom prst="rect">
            <a:avLst/>
          </a:prstGeom>
          <a:noFill/>
        </p:spPr>
        <p:txBody>
          <a:bodyPr wrap="square">
            <a:spAutoFit/>
          </a:bodyPr>
          <a:lstStyle/>
          <a:p>
            <a:pPr>
              <a:spcBef>
                <a:spcPts val="600"/>
              </a:spcBef>
            </a:pPr>
            <a:r>
              <a:rPr lang="ja-JP" altLang="en-US" sz="1900" b="1" dirty="0"/>
              <a:t>神は「イスラエルは罪を犯した」と指摘になりました。聖書のどこにも、このようなニュアンスで「彼らは　犯した</a:t>
            </a:r>
            <a:r>
              <a:rPr lang="en-US" altLang="ja-JP" sz="1900" b="1" dirty="0"/>
              <a:t>…</a:t>
            </a:r>
            <a:r>
              <a:rPr lang="ja-JP" altLang="en-US" sz="1900" b="1" dirty="0"/>
              <a:t>彼らは</a:t>
            </a:r>
            <a:r>
              <a:rPr lang="en-US" altLang="ja-JP" sz="1900" b="1" dirty="0"/>
              <a:t>…</a:t>
            </a:r>
            <a:r>
              <a:rPr lang="ja-JP" altLang="en-US" sz="1900" b="1" dirty="0"/>
              <a:t>彼らは奪った</a:t>
            </a:r>
            <a:r>
              <a:rPr lang="en-US" altLang="ja-JP" sz="1900" b="1" dirty="0"/>
              <a:t>…</a:t>
            </a:r>
            <a:r>
              <a:rPr lang="ja-JP" altLang="en-US" sz="1900" b="1" dirty="0"/>
              <a:t>彼らは嘘をついた</a:t>
            </a:r>
            <a:r>
              <a:rPr lang="en-US" altLang="ja-JP" sz="1900" b="1" dirty="0"/>
              <a:t>…</a:t>
            </a:r>
            <a:r>
              <a:rPr lang="ja-JP" altLang="en-US" sz="1900" b="1" dirty="0"/>
              <a:t>彼らはそれを自分たちの所有物にした」と記されて　いる箇所はありません</a:t>
            </a:r>
            <a:r>
              <a:rPr lang="ja-JP" altLang="en-US" sz="2000" b="1" dirty="0"/>
              <a:t>。</a:t>
            </a:r>
            <a:endParaRPr lang="en" sz="2000" b="1" dirty="0"/>
          </a:p>
        </p:txBody>
      </p:sp>
      <p:pic>
        <p:nvPicPr>
          <p:cNvPr id="14" name="Imagen 13" descr="Un dibujo de una persona&#10;&#10;El contenido generado por IA puede ser incorrecto.">
            <a:extLst>
              <a:ext uri="{FF2B5EF4-FFF2-40B4-BE49-F238E27FC236}">
                <a16:creationId xmlns:a16="http://schemas.microsoft.com/office/drawing/2014/main" id="{9C3DD4E6-CDAC-A6EB-104C-140936FF8A8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0500" y="4185143"/>
            <a:ext cx="3172132" cy="2379100"/>
          </a:xfrm>
          <a:prstGeom prst="rect">
            <a:avLst/>
          </a:prstGeom>
          <a:solidFill>
            <a:srgbClr val="FFFFFF">
              <a:shade val="85000"/>
            </a:srgbClr>
          </a:solidFill>
          <a:ln w="88900" cap="sq">
            <a:solidFill>
              <a:schemeClr val="accent2">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El contenido generado por IA puede ser incorrecto.">
            <a:extLst>
              <a:ext uri="{FF2B5EF4-FFF2-40B4-BE49-F238E27FC236}">
                <a16:creationId xmlns:a16="http://schemas.microsoft.com/office/drawing/2014/main" id="{DCDE6316-6E67-27A7-9D34-536A869B874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566782" y="4343489"/>
            <a:ext cx="2434718" cy="2379100"/>
          </a:xfrm>
          <a:prstGeom prst="rect">
            <a:avLst/>
          </a:prstGeom>
          <a:solidFill>
            <a:srgbClr val="FFFFFF">
              <a:shade val="85000"/>
            </a:srgbClr>
          </a:solidFill>
          <a:ln w="88900" cap="sq">
            <a:solidFill>
              <a:schemeClr val="accent4">
                <a:lumMod val="60000"/>
                <a:lumOff val="4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2A809158-8F76-0852-977D-B5F8218DD65D}"/>
              </a:ext>
            </a:extLst>
          </p:cNvPr>
          <p:cNvSpPr txBox="1"/>
          <p:nvPr/>
        </p:nvSpPr>
        <p:spPr>
          <a:xfrm>
            <a:off x="74264" y="2953950"/>
            <a:ext cx="7863841" cy="969496"/>
          </a:xfrm>
          <a:prstGeom prst="rect">
            <a:avLst/>
          </a:prstGeom>
          <a:noFill/>
        </p:spPr>
        <p:txBody>
          <a:bodyPr wrap="square">
            <a:spAutoFit/>
          </a:bodyPr>
          <a:lstStyle/>
          <a:p>
            <a:pPr>
              <a:spcBef>
                <a:spcPts val="600"/>
              </a:spcBef>
            </a:pPr>
            <a:r>
              <a:rPr lang="ja-JP" altLang="en-US" sz="1900" b="1" dirty="0"/>
              <a:t>しかし、敗北の本当の理由は何だったのでしょうか。あるいは、神がヨシュアにアイを攻撃しないように命じた理由は何だったの　　　　でしょうか（ヨシュ </a:t>
            </a:r>
            <a:r>
              <a:rPr lang="en-US" altLang="ja-JP" sz="1900" b="1" dirty="0"/>
              <a:t>7:12</a:t>
            </a:r>
            <a:r>
              <a:rPr lang="ja-JP" altLang="en-US" sz="1900" b="1" dirty="0"/>
              <a:t>）。</a:t>
            </a:r>
            <a:endParaRPr lang="en" sz="1900" b="1" dirty="0"/>
          </a:p>
        </p:txBody>
      </p:sp>
      <p:sp>
        <p:nvSpPr>
          <p:cNvPr id="10" name="CuadroTexto 9">
            <a:extLst>
              <a:ext uri="{FF2B5EF4-FFF2-40B4-BE49-F238E27FC236}">
                <a16:creationId xmlns:a16="http://schemas.microsoft.com/office/drawing/2014/main" id="{4D4529B1-44F2-FDA3-0057-32EA39251C2E}"/>
              </a:ext>
            </a:extLst>
          </p:cNvPr>
          <p:cNvSpPr txBox="1"/>
          <p:nvPr/>
        </p:nvSpPr>
        <p:spPr>
          <a:xfrm>
            <a:off x="74263" y="2239562"/>
            <a:ext cx="7863841" cy="677108"/>
          </a:xfrm>
          <a:prstGeom prst="rect">
            <a:avLst/>
          </a:prstGeom>
          <a:noFill/>
        </p:spPr>
        <p:txBody>
          <a:bodyPr wrap="square">
            <a:spAutoFit/>
          </a:bodyPr>
          <a:lstStyle/>
          <a:p>
            <a:pPr>
              <a:spcBef>
                <a:spcPts val="600"/>
              </a:spcBef>
            </a:pPr>
            <a:r>
              <a:rPr lang="ja-JP" altLang="en-US" sz="1900" b="1" dirty="0"/>
              <a:t>もしヨシュアがアイに派遣した斥候からの報告を受けても、神に尋ねていたら、</a:t>
            </a:r>
            <a:r>
              <a:rPr lang="en-US" altLang="ja-JP" sz="1900" b="1" dirty="0"/>
              <a:t>36</a:t>
            </a:r>
            <a:r>
              <a:rPr lang="ja-JP" altLang="en-US" sz="1900" b="1" dirty="0"/>
              <a:t>人の死は避けられたことでしょう。（ヨシュ </a:t>
            </a:r>
            <a:r>
              <a:rPr lang="en-US" altLang="ja-JP" sz="1900" b="1" dirty="0"/>
              <a:t>7:1-5</a:t>
            </a:r>
            <a:r>
              <a:rPr lang="ja-JP" altLang="en-US" sz="1900" b="1" dirty="0"/>
              <a:t>）</a:t>
            </a:r>
            <a:endParaRPr lang="en" sz="1900" b="1" dirty="0"/>
          </a:p>
        </p:txBody>
      </p:sp>
      <p:sp>
        <p:nvSpPr>
          <p:cNvPr id="12" name="CuadroTexto 11">
            <a:extLst>
              <a:ext uri="{FF2B5EF4-FFF2-40B4-BE49-F238E27FC236}">
                <a16:creationId xmlns:a16="http://schemas.microsoft.com/office/drawing/2014/main" id="{E2B5EBD7-049C-49F3-54F9-6185EFFB7479}"/>
              </a:ext>
            </a:extLst>
          </p:cNvPr>
          <p:cNvSpPr txBox="1"/>
          <p:nvPr/>
        </p:nvSpPr>
        <p:spPr>
          <a:xfrm>
            <a:off x="3460952" y="5531704"/>
            <a:ext cx="6007510" cy="1261884"/>
          </a:xfrm>
          <a:prstGeom prst="rect">
            <a:avLst/>
          </a:prstGeom>
          <a:noFill/>
        </p:spPr>
        <p:txBody>
          <a:bodyPr wrap="square">
            <a:spAutoFit/>
          </a:bodyPr>
          <a:lstStyle/>
          <a:p>
            <a:pPr>
              <a:spcBef>
                <a:spcPts val="600"/>
              </a:spcBef>
            </a:pPr>
            <a:r>
              <a:rPr lang="ja-JP" altLang="en-US" sz="1900" b="1" dirty="0"/>
              <a:t>複数形であることに注目してください。罪は一人の　男によって犯されましたが、その罪は民全体に及ぶ　のです。彼らは契約を破ったので、それを回復する　ためには根絶されなければなりませんでした。</a:t>
            </a:r>
            <a:endParaRPr lang="en" sz="1900" b="1" dirty="0"/>
          </a:p>
        </p:txBody>
      </p:sp>
    </p:spTree>
    <p:extLst>
      <p:ext uri="{BB962C8B-B14F-4D97-AF65-F5344CB8AC3E}">
        <p14:creationId xmlns:p14="http://schemas.microsoft.com/office/powerpoint/2010/main" val="230092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par>
                          <p:cTn id="17" fill="hold">
                            <p:stCondLst>
                              <p:cond delay="1500"/>
                            </p:stCondLst>
                            <p:childTnLst>
                              <p:par>
                                <p:cTn id="18" presetID="2" presetClass="entr" presetSubtype="3" fill="hold" nodeType="after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1+#ppt_w/2"/>
                                          </p:val>
                                        </p:tav>
                                        <p:tav tm="100000">
                                          <p:val>
                                            <p:strVal val="#ppt_x"/>
                                          </p:val>
                                        </p:tav>
                                      </p:tavLst>
                                    </p:anim>
                                    <p:anim calcmode="lin" valueType="num">
                                      <p:cBhvr additive="base">
                                        <p:cTn id="21"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3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diamond(out)">
                                      <p:cBhvr>
                                        <p:cTn id="31" dur="750"/>
                                        <p:tgtEl>
                                          <p:spTgt spid="4"/>
                                        </p:tgtEl>
                                      </p:cBhvr>
                                    </p:animEffect>
                                  </p:childTnLst>
                                </p:cTn>
                              </p:par>
                            </p:childTnLst>
                          </p:cTn>
                        </p:par>
                        <p:par>
                          <p:cTn id="32" fill="hold">
                            <p:stCondLst>
                              <p:cond delay="75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wipe(left)">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49" presetClass="entr" presetSubtype="0" decel="100000"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500" fill="hold"/>
                                        <p:tgtEl>
                                          <p:spTgt spid="16"/>
                                        </p:tgtEl>
                                        <p:attrNameLst>
                                          <p:attrName>ppt_w</p:attrName>
                                        </p:attrNameLst>
                                      </p:cBhvr>
                                      <p:tavLst>
                                        <p:tav tm="0">
                                          <p:val>
                                            <p:fltVal val="0"/>
                                          </p:val>
                                        </p:tav>
                                        <p:tav tm="100000">
                                          <p:val>
                                            <p:strVal val="#ppt_w"/>
                                          </p:val>
                                        </p:tav>
                                      </p:tavLst>
                                    </p:anim>
                                    <p:anim calcmode="lin" valueType="num">
                                      <p:cBhvr>
                                        <p:cTn id="51" dur="500" fill="hold"/>
                                        <p:tgtEl>
                                          <p:spTgt spid="16"/>
                                        </p:tgtEl>
                                        <p:attrNameLst>
                                          <p:attrName>ppt_h</p:attrName>
                                        </p:attrNameLst>
                                      </p:cBhvr>
                                      <p:tavLst>
                                        <p:tav tm="0">
                                          <p:val>
                                            <p:fltVal val="0"/>
                                          </p:val>
                                        </p:tav>
                                        <p:tav tm="100000">
                                          <p:val>
                                            <p:strVal val="#ppt_h"/>
                                          </p:val>
                                        </p:tav>
                                      </p:tavLst>
                                    </p:anim>
                                    <p:anim calcmode="lin" valueType="num">
                                      <p:cBhvr>
                                        <p:cTn id="52" dur="500" fill="hold"/>
                                        <p:tgtEl>
                                          <p:spTgt spid="16"/>
                                        </p:tgtEl>
                                        <p:attrNameLst>
                                          <p:attrName>style.rotation</p:attrName>
                                        </p:attrNameLst>
                                      </p:cBhvr>
                                      <p:tavLst>
                                        <p:tav tm="0">
                                          <p:val>
                                            <p:fltVal val="360"/>
                                          </p:val>
                                        </p:tav>
                                        <p:tav tm="100000">
                                          <p:val>
                                            <p:fltVal val="0"/>
                                          </p:val>
                                        </p:tav>
                                      </p:tavLst>
                                    </p:anim>
                                    <p:animEffect transition="in" filter="fade">
                                      <p:cBhvr>
                                        <p:cTn id="53" dur="500"/>
                                        <p:tgtEl>
                                          <p:spTgt spid="16"/>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wipe(left)">
                                      <p:cBhvr>
                                        <p:cTn id="5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0"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a:extLst>
            <a:ext uri="{FF2B5EF4-FFF2-40B4-BE49-F238E27FC236}">
              <a16:creationId xmlns:a16="http://schemas.microsoft.com/office/drawing/2014/main" id="{A31FAB58-2AD8-F2F7-FC21-5605FBC19DC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BDFD7766-6B59-8B6F-5811-1AF5625118FE}"/>
              </a:ext>
            </a:extLst>
          </p:cNvPr>
          <p:cNvSpPr>
            <a:spLocks noGrp="1"/>
          </p:cNvSpPr>
          <p:nvPr>
            <p:ph type="title"/>
          </p:nvPr>
        </p:nvSpPr>
        <p:spPr>
          <a:xfrm>
            <a:off x="838200" y="2766218"/>
            <a:ext cx="10515600" cy="1325563"/>
          </a:xfrm>
        </p:spPr>
        <p:txBody>
          <a:bodyPr>
            <a:noAutofit/>
          </a:bodyPr>
          <a:lstStyle/>
          <a:p>
            <a:pPr algn="ctr"/>
            <a:r>
              <a:rPr lang="ja-JP" altLang="en-US" b="1" dirty="0"/>
              <a:t>共同体内の個人の悪い行いによって、</a:t>
            </a:r>
            <a:br>
              <a:rPr lang="en-US" altLang="ja-JP" b="1" dirty="0"/>
            </a:br>
            <a:r>
              <a:rPr lang="ja-JP" altLang="en-US" b="1" dirty="0"/>
              <a:t>共同体全体がどんな形で苦しむ</a:t>
            </a:r>
            <a:br>
              <a:rPr lang="en-US" altLang="ja-JP" b="1" dirty="0"/>
            </a:br>
            <a:r>
              <a:rPr lang="ja-JP" altLang="en-US" b="1" dirty="0"/>
              <a:t>可能性がある でしょうか。</a:t>
            </a:r>
            <a:br>
              <a:rPr lang="en-US" altLang="ja-JP" b="1" dirty="0"/>
            </a:br>
            <a:r>
              <a:rPr lang="ja-JP" altLang="en-US" b="1" dirty="0"/>
              <a:t>また、実際にどのように</a:t>
            </a:r>
            <a:br>
              <a:rPr lang="en-US" altLang="ja-JP" b="1" dirty="0"/>
            </a:br>
            <a:r>
              <a:rPr lang="ja-JP" altLang="en-US" b="1" dirty="0"/>
              <a:t>苦しんできたでしょうか。</a:t>
            </a:r>
            <a:br>
              <a:rPr lang="en-US" altLang="ja-JP" b="1" dirty="0"/>
            </a:br>
            <a:r>
              <a:rPr lang="ja-JP" altLang="en-US" b="1" dirty="0"/>
              <a:t>どんな例が思い浮かび ますか。</a:t>
            </a:r>
            <a:br>
              <a:rPr lang="en-US" altLang="ja-JP" b="1" dirty="0"/>
            </a:br>
            <a:r>
              <a:rPr lang="ja-JP" altLang="en-US" b="1" dirty="0"/>
              <a:t>共同体は、いかに影響を受けましたか。</a:t>
            </a:r>
            <a:endParaRPr kumimoji="1" lang="ja-JP" altLang="en-US" b="1" dirty="0"/>
          </a:p>
        </p:txBody>
      </p:sp>
    </p:spTree>
    <p:extLst>
      <p:ext uri="{BB962C8B-B14F-4D97-AF65-F5344CB8AC3E}">
        <p14:creationId xmlns:p14="http://schemas.microsoft.com/office/powerpoint/2010/main" val="543896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C91EB6A3-E36F-ADEF-DF63-C3FEA563B372}"/>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7DA118AE-D9F9-40B0-AFD0-22DEFB93D0C9}"/>
              </a:ext>
            </a:extLst>
          </p:cNvPr>
          <p:cNvSpPr txBox="1"/>
          <p:nvPr/>
        </p:nvSpPr>
        <p:spPr>
          <a:xfrm>
            <a:off x="0" y="0"/>
            <a:ext cx="12191999" cy="769441"/>
          </a:xfrm>
          <a:prstGeom prst="rect">
            <a:avLst/>
          </a:prstGeom>
          <a:noFill/>
        </p:spPr>
        <p:txBody>
          <a:bodyPr wrap="square">
            <a:spAutoFit/>
          </a:bodyPr>
          <a:lstStyle/>
          <a:p>
            <a:pPr algn="ctr"/>
            <a:r>
              <a:rPr lang="ja-JP" altLang="en-US"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rPr>
              <a:t>アカンの罪</a:t>
            </a:r>
            <a:endParaRPr lang="en" sz="4400" b="1" dirty="0">
              <a:ln w="6600">
                <a:solidFill>
                  <a:schemeClr val="accent5">
                    <a:lumMod val="75000"/>
                  </a:schemeClr>
                </a:solidFill>
                <a:prstDash val="solid"/>
              </a:ln>
              <a:solidFill>
                <a:schemeClr val="accent4">
                  <a:lumMod val="20000"/>
                  <a:lumOff val="80000"/>
                </a:schemeClr>
              </a:solidFill>
              <a:effectLst>
                <a:outerShdw dist="38100" dir="2700000" algn="tl" rotWithShape="0">
                  <a:schemeClr val="accent5">
                    <a:lumMod val="75000"/>
                  </a:schemeClr>
                </a:outerShdw>
              </a:effectLst>
            </a:endParaRPr>
          </a:p>
        </p:txBody>
      </p:sp>
      <p:sp>
        <p:nvSpPr>
          <p:cNvPr id="5" name="CuadroTexto 4">
            <a:extLst>
              <a:ext uri="{FF2B5EF4-FFF2-40B4-BE49-F238E27FC236}">
                <a16:creationId xmlns:a16="http://schemas.microsoft.com/office/drawing/2014/main" id="{79B7115B-E2AA-9267-6FB1-64BA667ACBD2}"/>
              </a:ext>
            </a:extLst>
          </p:cNvPr>
          <p:cNvSpPr txBox="1"/>
          <p:nvPr/>
        </p:nvSpPr>
        <p:spPr>
          <a:xfrm>
            <a:off x="238740" y="708893"/>
            <a:ext cx="8295505" cy="1323439"/>
          </a:xfrm>
          <a:prstGeom prst="rect">
            <a:avLst/>
          </a:prstGeom>
          <a:noFill/>
        </p:spPr>
        <p:txBody>
          <a:bodyPr wrap="square">
            <a:spAutoFit/>
          </a:bodyPr>
          <a:lstStyle/>
          <a:p>
            <a:pPr algn="ctr"/>
            <a:r>
              <a:rPr lang="ja-JP" altLang="en-US" sz="2000" b="1" dirty="0">
                <a:solidFill>
                  <a:srgbClr val="C2E49C"/>
                </a:solidFill>
                <a:effectLst>
                  <a:glow rad="88900">
                    <a:srgbClr val="8F3503"/>
                  </a:glow>
                  <a:outerShdw blurRad="38100" dist="38100" dir="2700000" algn="tl">
                    <a:srgbClr val="973803"/>
                  </a:outerShdw>
                </a:effectLst>
                <a:latin typeface="+mn-ea"/>
              </a:rPr>
              <a:t>明日の朝、あなたたちは部族ごとに進み出なさい。主の指摘を受けた部族は、氏族ごとに進み出なさい。主の指摘を受けた氏族は、家族　ごとに進み出なさい。主の指摘を受けた家族の男子は、一人ずつ進み出なさい。</a:t>
            </a:r>
            <a:r>
              <a:rPr lang="en" sz="2000" b="1" dirty="0">
                <a:solidFill>
                  <a:srgbClr val="C2E49C"/>
                </a:solidFill>
                <a:effectLst>
                  <a:glow rad="88900">
                    <a:srgbClr val="8F3503"/>
                  </a:glow>
                  <a:outerShdw blurRad="38100" dist="38100" dir="2700000" algn="tl">
                    <a:srgbClr val="973803"/>
                  </a:outerShdw>
                </a:effectLst>
                <a:latin typeface="+mn-ea"/>
              </a:rPr>
              <a:t>(</a:t>
            </a:r>
            <a:r>
              <a:rPr lang="ja-JP" altLang="en-US" sz="2000" b="1" dirty="0">
                <a:solidFill>
                  <a:srgbClr val="C2E49C"/>
                </a:solidFill>
                <a:effectLst>
                  <a:glow rad="88900">
                    <a:srgbClr val="8F3503"/>
                  </a:glow>
                  <a:outerShdw blurRad="38100" dist="38100" dir="2700000" algn="tl">
                    <a:srgbClr val="973803"/>
                  </a:outerShdw>
                </a:effectLst>
                <a:latin typeface="+mn-ea"/>
              </a:rPr>
              <a:t>ヨシュア記</a:t>
            </a:r>
            <a:r>
              <a:rPr lang="en" sz="2000" b="1" dirty="0">
                <a:solidFill>
                  <a:srgbClr val="C2E49C"/>
                </a:solidFill>
                <a:effectLst>
                  <a:glow rad="88900">
                    <a:srgbClr val="8F3503"/>
                  </a:glow>
                  <a:outerShdw blurRad="38100" dist="38100" dir="2700000" algn="tl">
                    <a:srgbClr val="973803"/>
                  </a:outerShdw>
                </a:effectLst>
                <a:latin typeface="+mn-ea"/>
              </a:rPr>
              <a:t> 7:14)</a:t>
            </a:r>
          </a:p>
        </p:txBody>
      </p:sp>
      <p:sp>
        <p:nvSpPr>
          <p:cNvPr id="6" name="CuadroTexto 5">
            <a:extLst>
              <a:ext uri="{FF2B5EF4-FFF2-40B4-BE49-F238E27FC236}">
                <a16:creationId xmlns:a16="http://schemas.microsoft.com/office/drawing/2014/main" id="{5F9391A1-1513-1CE8-A219-AA28C5E4FE3A}"/>
              </a:ext>
            </a:extLst>
          </p:cNvPr>
          <p:cNvSpPr txBox="1"/>
          <p:nvPr/>
        </p:nvSpPr>
        <p:spPr>
          <a:xfrm>
            <a:off x="146638" y="2116423"/>
            <a:ext cx="8387607" cy="1261884"/>
          </a:xfrm>
          <a:prstGeom prst="rect">
            <a:avLst/>
          </a:prstGeom>
          <a:noFill/>
        </p:spPr>
        <p:txBody>
          <a:bodyPr wrap="square" rtlCol="0">
            <a:spAutoFit/>
          </a:bodyPr>
          <a:lstStyle/>
          <a:p>
            <a:pPr>
              <a:spcBef>
                <a:spcPts val="600"/>
              </a:spcBef>
            </a:pPr>
            <a:r>
              <a:rPr lang="ja-JP" altLang="en-US" sz="1900" b="1" dirty="0">
                <a:latin typeface="+mn-ea"/>
              </a:rPr>
              <a:t>集団の罪（民全体の罪）を取り除くためには、罪人を取り除かなければ　　ならなかった（ヨシュ</a:t>
            </a:r>
            <a:r>
              <a:rPr lang="en-US" altLang="ja-JP" sz="1900" b="1" dirty="0">
                <a:latin typeface="+mn-ea"/>
              </a:rPr>
              <a:t>7:15</a:t>
            </a:r>
            <a:r>
              <a:rPr lang="ja-JP" altLang="en-US" sz="1900" b="1" dirty="0">
                <a:latin typeface="+mn-ea"/>
              </a:rPr>
              <a:t>）。排除？悔い改めれば赦されるのでは？　　もちろん赦される！しかし、アカンは心から悔い改めるそぶりを見せ　　　なかった（悔い改める機会は何度もあった）。</a:t>
            </a:r>
            <a:endParaRPr lang="en" sz="1900" b="1" dirty="0">
              <a:latin typeface="+mn-ea"/>
            </a:endParaRPr>
          </a:p>
        </p:txBody>
      </p:sp>
      <p:sp>
        <p:nvSpPr>
          <p:cNvPr id="8" name="CuadroTexto 7">
            <a:extLst>
              <a:ext uri="{FF2B5EF4-FFF2-40B4-BE49-F238E27FC236}">
                <a16:creationId xmlns:a16="http://schemas.microsoft.com/office/drawing/2014/main" id="{4BE24C83-B459-7209-55E4-017BE55643F7}"/>
              </a:ext>
            </a:extLst>
          </p:cNvPr>
          <p:cNvSpPr txBox="1"/>
          <p:nvPr/>
        </p:nvSpPr>
        <p:spPr>
          <a:xfrm>
            <a:off x="4365523" y="5149840"/>
            <a:ext cx="7826476" cy="677108"/>
          </a:xfrm>
          <a:prstGeom prst="rect">
            <a:avLst/>
          </a:prstGeom>
          <a:noFill/>
        </p:spPr>
        <p:txBody>
          <a:bodyPr wrap="square" rtlCol="0">
            <a:spAutoFit/>
          </a:bodyPr>
          <a:lstStyle/>
          <a:p>
            <a:pPr>
              <a:spcBef>
                <a:spcPts val="600"/>
              </a:spcBef>
            </a:pPr>
            <a:r>
              <a:rPr lang="ja-JP" altLang="en-US" sz="1900" b="1" dirty="0">
                <a:latin typeface="+mn-ea"/>
              </a:rPr>
              <a:t>神の優しさと愛を反映して、ヨシュアはアカンに罪を告白するように求めました（ヨシュ </a:t>
            </a:r>
            <a:r>
              <a:rPr lang="en-US" altLang="ja-JP" sz="1900" b="1" dirty="0">
                <a:latin typeface="+mn-ea"/>
              </a:rPr>
              <a:t>7:19</a:t>
            </a:r>
            <a:r>
              <a:rPr lang="ja-JP" altLang="en-US" sz="1900" b="1" dirty="0">
                <a:latin typeface="+mn-ea"/>
              </a:rPr>
              <a:t>）。</a:t>
            </a:r>
            <a:endParaRPr lang="en" sz="1900" b="1" dirty="0">
              <a:latin typeface="+mn-ea"/>
            </a:endParaRPr>
          </a:p>
        </p:txBody>
      </p:sp>
      <p:graphicFrame>
        <p:nvGraphicFramePr>
          <p:cNvPr id="10" name="Diagrama 9">
            <a:extLst>
              <a:ext uri="{FF2B5EF4-FFF2-40B4-BE49-F238E27FC236}">
                <a16:creationId xmlns:a16="http://schemas.microsoft.com/office/drawing/2014/main" id="{40125A75-98C0-DB03-36E2-396199D8C66C}"/>
              </a:ext>
            </a:extLst>
          </p:cNvPr>
          <p:cNvGraphicFramePr/>
          <p:nvPr>
            <p:extLst>
              <p:ext uri="{D42A27DB-BD31-4B8C-83A1-F6EECF244321}">
                <p14:modId xmlns:p14="http://schemas.microsoft.com/office/powerpoint/2010/main" val="206858717"/>
              </p:ext>
            </p:extLst>
          </p:nvPr>
        </p:nvGraphicFramePr>
        <p:xfrm>
          <a:off x="147635" y="3510617"/>
          <a:ext cx="11896725" cy="1631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a:extLst>
              <a:ext uri="{FF2B5EF4-FFF2-40B4-BE49-F238E27FC236}">
                <a16:creationId xmlns:a16="http://schemas.microsoft.com/office/drawing/2014/main" id="{BBBFB3B6-E895-36F8-9EB1-702430FB857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8681884" y="730113"/>
            <a:ext cx="3362476" cy="2648194"/>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pic>
        <p:nvPicPr>
          <p:cNvPr id="15" name="Imagen 14" descr="Un grupo de personas disfrazadas&#10;&#10;El contenido generado por IA puede ser incorrecto.">
            <a:extLst>
              <a:ext uri="{FF2B5EF4-FFF2-40B4-BE49-F238E27FC236}">
                <a16:creationId xmlns:a16="http://schemas.microsoft.com/office/drawing/2014/main" id="{6BD48A27-A85C-330D-C5B6-EC3C186E645E}"/>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42261" y="3917924"/>
            <a:ext cx="3593493" cy="2850356"/>
          </a:xfrm>
          <a:prstGeom prst="rect">
            <a:avLst/>
          </a:prstGeom>
          <a:ln w="38100" cap="sq">
            <a:solidFill>
              <a:srgbClr val="92D050"/>
            </a:solidFill>
            <a:prstDash val="solid"/>
            <a:miter lim="800000"/>
          </a:ln>
          <a:effectLst>
            <a:outerShdw blurRad="50800" dist="38100" dir="2700000" algn="tl" rotWithShape="0">
              <a:srgbClr val="000000">
                <a:alpha val="43000"/>
              </a:srgbClr>
            </a:outerShdw>
          </a:effectLst>
        </p:spPr>
      </p:pic>
      <p:sp>
        <p:nvSpPr>
          <p:cNvPr id="4" name="CuadroTexto 3">
            <a:extLst>
              <a:ext uri="{FF2B5EF4-FFF2-40B4-BE49-F238E27FC236}">
                <a16:creationId xmlns:a16="http://schemas.microsoft.com/office/drawing/2014/main" id="{3D250C0A-A477-5E05-1E29-0F23F49B12EE}"/>
              </a:ext>
            </a:extLst>
          </p:cNvPr>
          <p:cNvSpPr txBox="1"/>
          <p:nvPr/>
        </p:nvSpPr>
        <p:spPr>
          <a:xfrm>
            <a:off x="4365523" y="5842337"/>
            <a:ext cx="7826477" cy="677108"/>
          </a:xfrm>
          <a:prstGeom prst="rect">
            <a:avLst/>
          </a:prstGeom>
          <a:noFill/>
        </p:spPr>
        <p:txBody>
          <a:bodyPr wrap="square">
            <a:spAutoFit/>
          </a:bodyPr>
          <a:lstStyle/>
          <a:p>
            <a:pPr>
              <a:spcBef>
                <a:spcPts val="600"/>
              </a:spcBef>
            </a:pPr>
            <a:r>
              <a:rPr lang="ja-JP" altLang="en-US" sz="1900" b="1" dirty="0">
                <a:latin typeface="+mn-ea"/>
              </a:rPr>
              <a:t>アカンは告白しましたが、赦しを求めませんでした（ヨシュ</a:t>
            </a:r>
            <a:r>
              <a:rPr lang="en-US" altLang="ja-JP" sz="1900" b="1" dirty="0">
                <a:latin typeface="+mn-ea"/>
              </a:rPr>
              <a:t>7:20</a:t>
            </a:r>
            <a:r>
              <a:rPr lang="ja-JP" altLang="en-US" sz="1900" b="1" dirty="0">
                <a:latin typeface="+mn-ea"/>
              </a:rPr>
              <a:t>）。彼は、神が求める悔い改めの呼びかけに、頑固な心で反応したのです。</a:t>
            </a:r>
            <a:endParaRPr lang="en" sz="1900" b="1" dirty="0">
              <a:latin typeface="+mn-ea"/>
            </a:endParaRPr>
          </a:p>
        </p:txBody>
      </p:sp>
    </p:spTree>
    <p:extLst>
      <p:ext uri="{BB962C8B-B14F-4D97-AF65-F5344CB8AC3E}">
        <p14:creationId xmlns:p14="http://schemas.microsoft.com/office/powerpoint/2010/main" val="3011311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0">
                                            <p:graphicEl>
                                              <a:dgm id="{9308B733-DDE9-463D-B881-2ED72E2CCDA2}"/>
                                            </p:graphicEl>
                                          </p:spTgt>
                                        </p:tgtEl>
                                        <p:attrNameLst>
                                          <p:attrName>style.visibility</p:attrName>
                                        </p:attrNameLst>
                                      </p:cBhvr>
                                      <p:to>
                                        <p:strVal val="visible"/>
                                      </p:to>
                                    </p:set>
                                    <p:animEffect transition="in" filter="wipe(left)">
                                      <p:cBhvr>
                                        <p:cTn id="35" dur="500"/>
                                        <p:tgtEl>
                                          <p:spTgt spid="10">
                                            <p:graphicEl>
                                              <a:dgm id="{9308B733-DDE9-463D-B881-2ED72E2CCDA2}"/>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0">
                                            <p:graphicEl>
                                              <a:dgm id="{19F734BA-5F3B-459D-8DBE-57F6531A6D24}"/>
                                            </p:graphicEl>
                                          </p:spTgt>
                                        </p:tgtEl>
                                        <p:attrNameLst>
                                          <p:attrName>style.visibility</p:attrName>
                                        </p:attrNameLst>
                                      </p:cBhvr>
                                      <p:to>
                                        <p:strVal val="visible"/>
                                      </p:to>
                                    </p:set>
                                    <p:animEffect transition="in" filter="wipe(left)">
                                      <p:cBhvr>
                                        <p:cTn id="40" dur="500"/>
                                        <p:tgtEl>
                                          <p:spTgt spid="10">
                                            <p:graphicEl>
                                              <a:dgm id="{19F734BA-5F3B-459D-8DBE-57F6531A6D24}"/>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0">
                                            <p:graphicEl>
                                              <a:dgm id="{38FC698C-3944-4519-B767-FB982AE32008}"/>
                                            </p:graphicEl>
                                          </p:spTgt>
                                        </p:tgtEl>
                                        <p:attrNameLst>
                                          <p:attrName>style.visibility</p:attrName>
                                        </p:attrNameLst>
                                      </p:cBhvr>
                                      <p:to>
                                        <p:strVal val="visible"/>
                                      </p:to>
                                    </p:set>
                                    <p:animEffect transition="in" filter="wipe(left)">
                                      <p:cBhvr>
                                        <p:cTn id="44" dur="500"/>
                                        <p:tgtEl>
                                          <p:spTgt spid="10">
                                            <p:graphicEl>
                                              <a:dgm id="{38FC698C-3944-4519-B767-FB982AE32008}"/>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graphicEl>
                                              <a:dgm id="{2DC59288-CCE7-479C-AEF5-2C7D90B217E1}"/>
                                            </p:graphicEl>
                                          </p:spTgt>
                                        </p:tgtEl>
                                        <p:attrNameLst>
                                          <p:attrName>style.visibility</p:attrName>
                                        </p:attrNameLst>
                                      </p:cBhvr>
                                      <p:to>
                                        <p:strVal val="visible"/>
                                      </p:to>
                                    </p:set>
                                    <p:animEffect transition="in" filter="wipe(left)">
                                      <p:cBhvr>
                                        <p:cTn id="49" dur="500"/>
                                        <p:tgtEl>
                                          <p:spTgt spid="10">
                                            <p:graphicEl>
                                              <a:dgm id="{2DC59288-CCE7-479C-AEF5-2C7D90B217E1}"/>
                                            </p:graphic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0">
                                            <p:graphicEl>
                                              <a:dgm id="{4125DFF6-83D5-4277-A491-D308568C91A2}"/>
                                            </p:graphicEl>
                                          </p:spTgt>
                                        </p:tgtEl>
                                        <p:attrNameLst>
                                          <p:attrName>style.visibility</p:attrName>
                                        </p:attrNameLst>
                                      </p:cBhvr>
                                      <p:to>
                                        <p:strVal val="visible"/>
                                      </p:to>
                                    </p:set>
                                    <p:animEffect transition="in" filter="wipe(left)">
                                      <p:cBhvr>
                                        <p:cTn id="54" dur="500"/>
                                        <p:tgtEl>
                                          <p:spTgt spid="10">
                                            <p:graphicEl>
                                              <a:dgm id="{4125DFF6-83D5-4277-A491-D308568C91A2}"/>
                                            </p:graphicEl>
                                          </p:spTgt>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0">
                                            <p:graphicEl>
                                              <a:dgm id="{A539587E-FC17-4E5E-A50B-408C41076433}"/>
                                            </p:graphicEl>
                                          </p:spTgt>
                                        </p:tgtEl>
                                        <p:attrNameLst>
                                          <p:attrName>style.visibility</p:attrName>
                                        </p:attrNameLst>
                                      </p:cBhvr>
                                      <p:to>
                                        <p:strVal val="visible"/>
                                      </p:to>
                                    </p:set>
                                    <p:animEffect transition="in" filter="wipe(left)">
                                      <p:cBhvr>
                                        <p:cTn id="58" dur="500"/>
                                        <p:tgtEl>
                                          <p:spTgt spid="10">
                                            <p:graphicEl>
                                              <a:dgm id="{A539587E-FC17-4E5E-A50B-408C41076433}"/>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0">
                                            <p:graphicEl>
                                              <a:dgm id="{4A66EC69-65EE-4ECD-AA81-1FAEECF1D4F5}"/>
                                            </p:graphicEl>
                                          </p:spTgt>
                                        </p:tgtEl>
                                        <p:attrNameLst>
                                          <p:attrName>style.visibility</p:attrName>
                                        </p:attrNameLst>
                                      </p:cBhvr>
                                      <p:to>
                                        <p:strVal val="visible"/>
                                      </p:to>
                                    </p:set>
                                    <p:animEffect transition="in" filter="wipe(left)">
                                      <p:cBhvr>
                                        <p:cTn id="63" dur="500"/>
                                        <p:tgtEl>
                                          <p:spTgt spid="10">
                                            <p:graphicEl>
                                              <a:dgm id="{4A66EC69-65EE-4ECD-AA81-1FAEECF1D4F5}"/>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10">
                                            <p:graphicEl>
                                              <a:dgm id="{8B0524A4-A0AE-462B-BF0C-4EC968739FD0}"/>
                                            </p:graphicEl>
                                          </p:spTgt>
                                        </p:tgtEl>
                                        <p:attrNameLst>
                                          <p:attrName>style.visibility</p:attrName>
                                        </p:attrNameLst>
                                      </p:cBhvr>
                                      <p:to>
                                        <p:strVal val="visible"/>
                                      </p:to>
                                    </p:set>
                                    <p:animEffect transition="in" filter="wipe(left)">
                                      <p:cBhvr>
                                        <p:cTn id="68" dur="500"/>
                                        <p:tgtEl>
                                          <p:spTgt spid="10">
                                            <p:graphicEl>
                                              <a:dgm id="{8B0524A4-A0AE-462B-BF0C-4EC968739FD0}"/>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0">
                                            <p:graphicEl>
                                              <a:dgm id="{851D1B37-6643-4D62-9601-E0058D220A5F}"/>
                                            </p:graphicEl>
                                          </p:spTgt>
                                        </p:tgtEl>
                                        <p:attrNameLst>
                                          <p:attrName>style.visibility</p:attrName>
                                        </p:attrNameLst>
                                      </p:cBhvr>
                                      <p:to>
                                        <p:strVal val="visible"/>
                                      </p:to>
                                    </p:set>
                                    <p:animEffect transition="in" filter="wipe(left)">
                                      <p:cBhvr>
                                        <p:cTn id="72" dur="500"/>
                                        <p:tgtEl>
                                          <p:spTgt spid="10">
                                            <p:graphicEl>
                                              <a:dgm id="{851D1B37-6643-4D62-9601-E0058D220A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10">
                                            <p:graphicEl>
                                              <a:dgm id="{46961188-8AC9-41D6-BF58-E21BEC8B3A81}"/>
                                            </p:graphicEl>
                                          </p:spTgt>
                                        </p:tgtEl>
                                        <p:attrNameLst>
                                          <p:attrName>style.visibility</p:attrName>
                                        </p:attrNameLst>
                                      </p:cBhvr>
                                      <p:to>
                                        <p:strVal val="visible"/>
                                      </p:to>
                                    </p:set>
                                    <p:animEffect transition="in" filter="wipe(left)">
                                      <p:cBhvr>
                                        <p:cTn id="77" dur="500"/>
                                        <p:tgtEl>
                                          <p:spTgt spid="10">
                                            <p:graphicEl>
                                              <a:dgm id="{46961188-8AC9-41D6-BF58-E21BEC8B3A81}"/>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10">
                                            <p:graphicEl>
                                              <a:dgm id="{66871472-CE64-47CE-A810-30A567E2798E}"/>
                                            </p:graphicEl>
                                          </p:spTgt>
                                        </p:tgtEl>
                                        <p:attrNameLst>
                                          <p:attrName>style.visibility</p:attrName>
                                        </p:attrNameLst>
                                      </p:cBhvr>
                                      <p:to>
                                        <p:strVal val="visible"/>
                                      </p:to>
                                    </p:set>
                                    <p:animEffect transition="in" filter="wipe(left)">
                                      <p:cBhvr>
                                        <p:cTn id="82" dur="500"/>
                                        <p:tgtEl>
                                          <p:spTgt spid="10">
                                            <p:graphicEl>
                                              <a:dgm id="{66871472-CE64-47CE-A810-30A567E2798E}"/>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10">
                                            <p:graphicEl>
                                              <a:dgm id="{C9568CFF-9A3C-4C28-9546-D376128FA9E6}"/>
                                            </p:graphicEl>
                                          </p:spTgt>
                                        </p:tgtEl>
                                        <p:attrNameLst>
                                          <p:attrName>style.visibility</p:attrName>
                                        </p:attrNameLst>
                                      </p:cBhvr>
                                      <p:to>
                                        <p:strVal val="visible"/>
                                      </p:to>
                                    </p:set>
                                    <p:animEffect transition="in" filter="wipe(left)">
                                      <p:cBhvr>
                                        <p:cTn id="86" dur="500"/>
                                        <p:tgtEl>
                                          <p:spTgt spid="10">
                                            <p:graphicEl>
                                              <a:dgm id="{C9568CFF-9A3C-4C28-9546-D376128FA9E6}"/>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10">
                                            <p:graphicEl>
                                              <a:dgm id="{123C8EFC-2789-4603-91BF-EEF6B7C2ED82}"/>
                                            </p:graphicEl>
                                          </p:spTgt>
                                        </p:tgtEl>
                                        <p:attrNameLst>
                                          <p:attrName>style.visibility</p:attrName>
                                        </p:attrNameLst>
                                      </p:cBhvr>
                                      <p:to>
                                        <p:strVal val="visible"/>
                                      </p:to>
                                    </p:set>
                                    <p:animEffect transition="in" filter="wipe(left)">
                                      <p:cBhvr>
                                        <p:cTn id="91" dur="500"/>
                                        <p:tgtEl>
                                          <p:spTgt spid="10">
                                            <p:graphicEl>
                                              <a:dgm id="{123C8EFC-2789-4603-91BF-EEF6B7C2ED82}"/>
                                            </p:graphic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10">
                                            <p:graphicEl>
                                              <a:dgm id="{8D6A8B27-3F09-4C5F-9F28-4492D09B8235}"/>
                                            </p:graphicEl>
                                          </p:spTgt>
                                        </p:tgtEl>
                                        <p:attrNameLst>
                                          <p:attrName>style.visibility</p:attrName>
                                        </p:attrNameLst>
                                      </p:cBhvr>
                                      <p:to>
                                        <p:strVal val="visible"/>
                                      </p:to>
                                    </p:set>
                                    <p:animEffect transition="in" filter="wipe(left)">
                                      <p:cBhvr>
                                        <p:cTn id="96" dur="500"/>
                                        <p:tgtEl>
                                          <p:spTgt spid="10">
                                            <p:graphicEl>
                                              <a:dgm id="{8D6A8B27-3F09-4C5F-9F28-4492D09B8235}"/>
                                            </p:graphicEl>
                                          </p:spTgt>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10">
                                            <p:graphicEl>
                                              <a:dgm id="{81494637-307B-48EF-8F7B-31E6C2D3C389}"/>
                                            </p:graphicEl>
                                          </p:spTgt>
                                        </p:tgtEl>
                                        <p:attrNameLst>
                                          <p:attrName>style.visibility</p:attrName>
                                        </p:attrNameLst>
                                      </p:cBhvr>
                                      <p:to>
                                        <p:strVal val="visible"/>
                                      </p:to>
                                    </p:set>
                                    <p:animEffect transition="in" filter="wipe(left)">
                                      <p:cBhvr>
                                        <p:cTn id="100" dur="500"/>
                                        <p:tgtEl>
                                          <p:spTgt spid="10">
                                            <p:graphicEl>
                                              <a:dgm id="{81494637-307B-48EF-8F7B-31E6C2D3C389}"/>
                                            </p:graphicEl>
                                          </p:spTgt>
                                        </p:tgtEl>
                                      </p:cBhvr>
                                    </p:animEffect>
                                  </p:childTnLst>
                                </p:cTn>
                              </p:par>
                            </p:childTnLst>
                          </p:cTn>
                        </p:par>
                      </p:childTnLst>
                    </p:cTn>
                  </p:par>
                  <p:par>
                    <p:cTn id="101" fill="hold">
                      <p:stCondLst>
                        <p:cond delay="indefinite"/>
                      </p:stCondLst>
                      <p:childTnLst>
                        <p:par>
                          <p:cTn id="102" fill="hold">
                            <p:stCondLst>
                              <p:cond delay="0"/>
                            </p:stCondLst>
                            <p:childTnLst>
                              <p:par>
                                <p:cTn id="103" presetID="53" presetClass="entr" presetSubtype="16" fill="hold" nodeType="click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Effect transition="in" filter="fade">
                                      <p:cBhvr>
                                        <p:cTn id="107" dur="500"/>
                                        <p:tgtEl>
                                          <p:spTgt spid="15"/>
                                        </p:tgtEl>
                                      </p:cBhvr>
                                    </p:animEffect>
                                  </p:childTnLst>
                                </p:cTn>
                              </p:par>
                            </p:childTnLst>
                          </p:cTn>
                        </p:par>
                        <p:par>
                          <p:cTn id="108" fill="hold">
                            <p:stCondLst>
                              <p:cond delay="500"/>
                            </p:stCondLst>
                            <p:childTnLst>
                              <p:par>
                                <p:cTn id="109" presetID="22" presetClass="entr" presetSubtype="8" fill="hold" grpId="0" nodeType="afterEffect">
                                  <p:stCondLst>
                                    <p:cond delay="0"/>
                                  </p:stCondLst>
                                  <p:childTnLst>
                                    <p:set>
                                      <p:cBhvr>
                                        <p:cTn id="110" dur="1" fill="hold">
                                          <p:stCondLst>
                                            <p:cond delay="0"/>
                                          </p:stCondLst>
                                        </p:cTn>
                                        <p:tgtEl>
                                          <p:spTgt spid="8"/>
                                        </p:tgtEl>
                                        <p:attrNameLst>
                                          <p:attrName>style.visibility</p:attrName>
                                        </p:attrNameLst>
                                      </p:cBhvr>
                                      <p:to>
                                        <p:strVal val="visible"/>
                                      </p:to>
                                    </p:set>
                                    <p:animEffect transition="in" filter="wipe(left)">
                                      <p:cBhvr>
                                        <p:cTn id="111" dur="500"/>
                                        <p:tgtEl>
                                          <p:spTgt spid="8"/>
                                        </p:tgtEl>
                                      </p:cBhvr>
                                    </p:animEffect>
                                  </p:childTnLst>
                                </p:cTn>
                              </p:par>
                            </p:childTnLst>
                          </p:cTn>
                        </p:par>
                      </p:childTnLst>
                    </p:cTn>
                  </p:par>
                  <p:par>
                    <p:cTn id="112" fill="hold">
                      <p:stCondLst>
                        <p:cond delay="indefinite"/>
                      </p:stCondLst>
                      <p:childTnLst>
                        <p:par>
                          <p:cTn id="113" fill="hold">
                            <p:stCondLst>
                              <p:cond delay="0"/>
                            </p:stCondLst>
                            <p:childTnLst>
                              <p:par>
                                <p:cTn id="114" presetID="22" presetClass="entr" presetSubtype="8" fill="hold" grpId="0" nodeType="click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wipe(left)">
                                      <p:cBhvr>
                                        <p:cTn id="1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Graphic spid="10" grpId="0" uiExpand="1">
        <p:bldSub>
          <a:bldDgm bld="one"/>
        </p:bldSub>
      </p:bldGraphic>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a:extLst>
            <a:ext uri="{FF2B5EF4-FFF2-40B4-BE49-F238E27FC236}">
              <a16:creationId xmlns:a16="http://schemas.microsoft.com/office/drawing/2014/main" id="{099E2DEB-9A6D-4CB4-3103-4CC8BF3F80A1}"/>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09ECE54-0497-9523-A9B6-2BF841542D1C}"/>
              </a:ext>
            </a:extLst>
          </p:cNvPr>
          <p:cNvSpPr>
            <a:spLocks noGrp="1"/>
          </p:cNvSpPr>
          <p:nvPr>
            <p:ph type="title"/>
          </p:nvPr>
        </p:nvSpPr>
        <p:spPr>
          <a:xfrm>
            <a:off x="838200" y="2766218"/>
            <a:ext cx="10515600" cy="1325563"/>
          </a:xfrm>
        </p:spPr>
        <p:txBody>
          <a:bodyPr/>
          <a:lstStyle/>
          <a:p>
            <a:pPr algn="ctr"/>
            <a:r>
              <a:rPr lang="ja-JP" altLang="en-US" b="1" dirty="0"/>
              <a:t>神がすべてをご存じであるという認識は、あなたにどんな影響を与えますか。 </a:t>
            </a:r>
            <a:endParaRPr kumimoji="1" lang="ja-JP" altLang="en-US" b="1" dirty="0"/>
          </a:p>
        </p:txBody>
      </p:sp>
    </p:spTree>
    <p:extLst>
      <p:ext uri="{BB962C8B-B14F-4D97-AF65-F5344CB8AC3E}">
        <p14:creationId xmlns:p14="http://schemas.microsoft.com/office/powerpoint/2010/main" val="378514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AECECD-3284-43FE-2062-070FF01E3F33}"/>
              </a:ext>
            </a:extLst>
          </p:cNvPr>
          <p:cNvSpPr txBox="1"/>
          <p:nvPr/>
        </p:nvSpPr>
        <p:spPr>
          <a:xfrm>
            <a:off x="2743200" y="0"/>
            <a:ext cx="9448799" cy="769441"/>
          </a:xfrm>
          <a:prstGeom prst="rect">
            <a:avLst/>
          </a:prstGeom>
          <a:noFill/>
        </p:spPr>
        <p:txBody>
          <a:bodyPr wrap="square">
            <a:spAutoFit/>
            <a:scene3d>
              <a:camera prst="orthographicFront"/>
              <a:lightRig rig="glow" dir="t"/>
            </a:scene3d>
            <a:sp3d extrusionH="57150" contourW="25400" prstMaterial="softEdge">
              <a:bevelT w="25400" h="38100"/>
              <a:contourClr>
                <a:schemeClr val="accent4">
                  <a:lumMod val="60000"/>
                  <a:lumOff val="40000"/>
                </a:schemeClr>
              </a:contourClr>
            </a:sp3d>
          </a:bodyPr>
          <a:lstStyle/>
          <a:p>
            <a:pPr algn="ctr"/>
            <a:r>
              <a:rPr lang="ja-JP" altLang="en-US" sz="4400" b="1" spc="600" noProof="0" dirty="0">
                <a:ln/>
                <a:solidFill>
                  <a:srgbClr val="FFD03B"/>
                </a:solidFill>
              </a:rPr>
              <a:t>運命を決める選択</a:t>
            </a:r>
            <a:endParaRPr lang="en" sz="4400" b="1" spc="600" noProof="0" dirty="0">
              <a:ln/>
              <a:solidFill>
                <a:srgbClr val="FFD03B"/>
              </a:solidFill>
            </a:endParaRPr>
          </a:p>
        </p:txBody>
      </p:sp>
      <p:sp>
        <p:nvSpPr>
          <p:cNvPr id="5" name="CuadroTexto 4">
            <a:extLst>
              <a:ext uri="{FF2B5EF4-FFF2-40B4-BE49-F238E27FC236}">
                <a16:creationId xmlns:a16="http://schemas.microsoft.com/office/drawing/2014/main" id="{9AA87830-4280-358C-2DFF-0B99FABDFFC5}"/>
              </a:ext>
            </a:extLst>
          </p:cNvPr>
          <p:cNvSpPr txBox="1"/>
          <p:nvPr/>
        </p:nvSpPr>
        <p:spPr>
          <a:xfrm>
            <a:off x="2815403" y="747284"/>
            <a:ext cx="9304392" cy="1015663"/>
          </a:xfrm>
          <a:prstGeom prst="rect">
            <a:avLst/>
          </a:prstGeom>
          <a:noFill/>
        </p:spPr>
        <p:txBody>
          <a:bodyPr wrap="square">
            <a:spAutoFit/>
          </a:bodyPr>
          <a:lstStyle/>
          <a:p>
            <a:pPr algn="ctr"/>
            <a:r>
              <a:rPr lang="ja-JP" altLang="en-US" sz="2000" b="1" dirty="0">
                <a:solidFill>
                  <a:schemeClr val="accent3">
                    <a:lumMod val="20000"/>
                    <a:lumOff val="80000"/>
                  </a:schemeClr>
                </a:solidFill>
                <a:effectLst>
                  <a:outerShdw blurRad="38100" dist="38100" dir="2700000" algn="tl">
                    <a:srgbClr val="000000">
                      <a:alpha val="43137"/>
                    </a:srgbClr>
                  </a:outerShdw>
                </a:effectLst>
                <a:latin typeface="+mn-ea"/>
              </a:rPr>
              <a:t>分捕り物の中に一枚の美しいシンアルの上着、銀二百シェケル、重さ五十　　シェケルの金の延べ板があるのを見て、欲しくなって取りました。今それらは、　わたしの天幕の地下に銀を下に敷いて埋めてあります。」</a:t>
            </a:r>
            <a:r>
              <a:rPr lang="en" sz="2000" b="1" dirty="0">
                <a:solidFill>
                  <a:schemeClr val="accent3">
                    <a:lumMod val="20000"/>
                    <a:lumOff val="80000"/>
                  </a:schemeClr>
                </a:solidFill>
                <a:effectLst>
                  <a:outerShdw blurRad="38100" dist="38100" dir="2700000" algn="tl">
                    <a:srgbClr val="000000">
                      <a:alpha val="43137"/>
                    </a:srgbClr>
                  </a:outerShdw>
                </a:effectLst>
                <a:latin typeface="+mn-ea"/>
              </a:rPr>
              <a:t>(</a:t>
            </a:r>
            <a:r>
              <a:rPr lang="ja-JP" altLang="en-US" sz="2000" b="1" dirty="0">
                <a:solidFill>
                  <a:schemeClr val="accent3">
                    <a:lumMod val="20000"/>
                    <a:lumOff val="80000"/>
                  </a:schemeClr>
                </a:solidFill>
                <a:effectLst>
                  <a:outerShdw blurRad="38100" dist="38100" dir="2700000" algn="tl">
                    <a:srgbClr val="000000">
                      <a:alpha val="43137"/>
                    </a:srgbClr>
                  </a:outerShdw>
                </a:effectLst>
                <a:latin typeface="+mn-ea"/>
              </a:rPr>
              <a:t>ヨシュア記</a:t>
            </a:r>
            <a:r>
              <a:rPr lang="en" sz="2000" b="1" dirty="0">
                <a:solidFill>
                  <a:schemeClr val="accent3">
                    <a:lumMod val="20000"/>
                    <a:lumOff val="80000"/>
                  </a:schemeClr>
                </a:solidFill>
                <a:effectLst>
                  <a:outerShdw blurRad="38100" dist="38100" dir="2700000" algn="tl">
                    <a:srgbClr val="000000">
                      <a:alpha val="43137"/>
                    </a:srgbClr>
                  </a:outerShdw>
                </a:effectLst>
                <a:latin typeface="+mn-ea"/>
              </a:rPr>
              <a:t> 7:21)</a:t>
            </a:r>
          </a:p>
        </p:txBody>
      </p:sp>
      <p:sp>
        <p:nvSpPr>
          <p:cNvPr id="6" name="CuadroTexto 5">
            <a:extLst>
              <a:ext uri="{FF2B5EF4-FFF2-40B4-BE49-F238E27FC236}">
                <a16:creationId xmlns:a16="http://schemas.microsoft.com/office/drawing/2014/main" id="{52AE1B83-1943-5310-278A-B5264E98AD99}"/>
              </a:ext>
            </a:extLst>
          </p:cNvPr>
          <p:cNvSpPr txBox="1"/>
          <p:nvPr/>
        </p:nvSpPr>
        <p:spPr>
          <a:xfrm>
            <a:off x="113226" y="1965303"/>
            <a:ext cx="6963849" cy="1554272"/>
          </a:xfrm>
          <a:prstGeom prst="rect">
            <a:avLst/>
          </a:prstGeom>
          <a:noFill/>
        </p:spPr>
        <p:txBody>
          <a:bodyPr wrap="square" rtlCol="0">
            <a:spAutoFit/>
          </a:bodyPr>
          <a:lstStyle/>
          <a:p>
            <a:pPr>
              <a:spcBef>
                <a:spcPts val="600"/>
              </a:spcBef>
            </a:pPr>
            <a:r>
              <a:rPr lang="ja-JP" altLang="en-US" sz="1900" b="1" dirty="0">
                <a:latin typeface="+mn-ea"/>
              </a:rPr>
              <a:t>ヨシュアはアカンに、神に栄光を帰し、罪を告白するよう　　求めました</a:t>
            </a:r>
            <a:r>
              <a:rPr lang="ja-JP" altLang="en-US" b="1" dirty="0">
                <a:latin typeface="+mn-ea"/>
              </a:rPr>
              <a:t>（ヨシュ</a:t>
            </a:r>
            <a:r>
              <a:rPr lang="en-US" altLang="ja-JP" b="1" dirty="0">
                <a:latin typeface="+mn-ea"/>
              </a:rPr>
              <a:t>7:19</a:t>
            </a:r>
            <a:r>
              <a:rPr lang="ja-JP" altLang="en-US" b="1" dirty="0">
                <a:latin typeface="+mn-ea"/>
              </a:rPr>
              <a:t>）</a:t>
            </a:r>
            <a:r>
              <a:rPr lang="ja-JP" altLang="en-US" sz="1900" b="1" dirty="0">
                <a:latin typeface="+mn-ea"/>
              </a:rPr>
              <a:t>。それは彼にとって最後の機会　　でした。もし彼が告白した時に赦しを願っていたら</a:t>
            </a:r>
            <a:r>
              <a:rPr lang="en-US" altLang="ja-JP" sz="1900" b="1" dirty="0">
                <a:latin typeface="+mn-ea"/>
              </a:rPr>
              <a:t>…</a:t>
            </a:r>
            <a:r>
              <a:rPr lang="ja-JP" altLang="en-US" sz="1900" b="1" dirty="0">
                <a:latin typeface="+mn-ea"/>
              </a:rPr>
              <a:t>しかし　彼はそうしなかったため、赦しは得られませんでした</a:t>
            </a:r>
            <a:r>
              <a:rPr lang="ja-JP" altLang="en-US" b="1" dirty="0">
                <a:latin typeface="+mn-ea"/>
              </a:rPr>
              <a:t>（民</a:t>
            </a:r>
            <a:r>
              <a:rPr lang="en-US" altLang="ja-JP" b="1" dirty="0">
                <a:latin typeface="+mn-ea"/>
              </a:rPr>
              <a:t>15:30-31</a:t>
            </a:r>
            <a:r>
              <a:rPr lang="ja-JP" altLang="en-US" b="1" dirty="0">
                <a:latin typeface="+mn-ea"/>
              </a:rPr>
              <a:t>）</a:t>
            </a:r>
            <a:r>
              <a:rPr lang="ja-JP" altLang="en-US" sz="1900" b="1" dirty="0">
                <a:latin typeface="+mn-ea"/>
              </a:rPr>
              <a:t>。</a:t>
            </a:r>
            <a:endParaRPr lang="en" sz="1900" b="1" dirty="0">
              <a:latin typeface="+mn-ea"/>
            </a:endParaRPr>
          </a:p>
        </p:txBody>
      </p:sp>
      <p:graphicFrame>
        <p:nvGraphicFramePr>
          <p:cNvPr id="7" name="Diagrama 6">
            <a:extLst>
              <a:ext uri="{FF2B5EF4-FFF2-40B4-BE49-F238E27FC236}">
                <a16:creationId xmlns:a16="http://schemas.microsoft.com/office/drawing/2014/main" id="{B5AEA897-DA17-2C5A-9528-EA9E067D6CD8}"/>
              </a:ext>
            </a:extLst>
          </p:cNvPr>
          <p:cNvGraphicFramePr/>
          <p:nvPr>
            <p:extLst>
              <p:ext uri="{D42A27DB-BD31-4B8C-83A1-F6EECF244321}">
                <p14:modId xmlns:p14="http://schemas.microsoft.com/office/powerpoint/2010/main" val="610350398"/>
              </p:ext>
            </p:extLst>
          </p:nvPr>
        </p:nvGraphicFramePr>
        <p:xfrm>
          <a:off x="7077076" y="1906398"/>
          <a:ext cx="5019677" cy="48483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Imagen que contiene persona, hombre, tabla, pequeño&#10;&#10;El contenido generado por IA puede ser incorrecto.">
            <a:extLst>
              <a:ext uri="{FF2B5EF4-FFF2-40B4-BE49-F238E27FC236}">
                <a16:creationId xmlns:a16="http://schemas.microsoft.com/office/drawing/2014/main" id="{FBE61D60-49B7-7704-8F15-EE60137523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13236" y="139330"/>
            <a:ext cx="2529964" cy="1686643"/>
          </a:xfrm>
          <a:prstGeom prst="rect">
            <a:avLst/>
          </a:prstGeom>
          <a:effectLst>
            <a:innerShdw blurRad="114300">
              <a:prstClr val="black"/>
            </a:innerShdw>
          </a:effectLst>
        </p:spPr>
      </p:pic>
      <p:sp>
        <p:nvSpPr>
          <p:cNvPr id="9" name="CuadroTexto 8">
            <a:extLst>
              <a:ext uri="{FF2B5EF4-FFF2-40B4-BE49-F238E27FC236}">
                <a16:creationId xmlns:a16="http://schemas.microsoft.com/office/drawing/2014/main" id="{A163A61D-73E2-0A35-9216-540C9F4E133E}"/>
              </a:ext>
            </a:extLst>
          </p:cNvPr>
          <p:cNvSpPr txBox="1"/>
          <p:nvPr/>
        </p:nvSpPr>
        <p:spPr>
          <a:xfrm>
            <a:off x="4921086" y="5095537"/>
            <a:ext cx="2223021" cy="1261884"/>
          </a:xfrm>
          <a:prstGeom prst="rect">
            <a:avLst/>
          </a:prstGeom>
          <a:noFill/>
        </p:spPr>
        <p:txBody>
          <a:bodyPr wrap="square">
            <a:spAutoFit/>
          </a:bodyPr>
          <a:lstStyle/>
          <a:p>
            <a:pPr>
              <a:spcBef>
                <a:spcPts val="600"/>
              </a:spcBef>
            </a:pPr>
            <a:r>
              <a:rPr lang="ja-JP" altLang="en-US" sz="1900" b="1" dirty="0">
                <a:latin typeface="+mn-ea"/>
              </a:rPr>
              <a:t>エリコでアカンが下した決断は、　ラハブの決断と　正反対でした。</a:t>
            </a:r>
            <a:endParaRPr lang="en" sz="1900" b="1" dirty="0">
              <a:latin typeface="+mn-ea"/>
            </a:endParaRPr>
          </a:p>
        </p:txBody>
      </p:sp>
      <p:pic>
        <p:nvPicPr>
          <p:cNvPr id="13" name="Imagen 12" descr="Una mujer con una flor en la planta&#10;&#10;El contenido generado por IA puede ser incorrecto.">
            <a:extLst>
              <a:ext uri="{FF2B5EF4-FFF2-40B4-BE49-F238E27FC236}">
                <a16:creationId xmlns:a16="http://schemas.microsoft.com/office/drawing/2014/main" id="{66E61998-8E08-8D21-B3C1-8B91CC7250A1}"/>
              </a:ext>
            </a:extLst>
          </p:cNvPr>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144412" y="4919767"/>
            <a:ext cx="1407045" cy="1834992"/>
          </a:xfrm>
          <a:prstGeom prst="round2DiagRect">
            <a:avLst>
              <a:gd name="adj1" fmla="val 0"/>
              <a:gd name="adj2" fmla="val 15373"/>
            </a:avLst>
          </a:prstGeom>
          <a:ln w="38100" cap="sq">
            <a:solidFill>
              <a:schemeClr val="accent4"/>
            </a:solidFill>
            <a:miter lim="800000"/>
          </a:ln>
          <a:effectLst>
            <a:outerShdw blurRad="50800" dist="38100" dir="13500000" algn="br" rotWithShape="0">
              <a:prstClr val="black">
                <a:alpha val="40000"/>
              </a:prstClr>
            </a:outerShdw>
          </a:effectLst>
        </p:spPr>
      </p:pic>
      <p:pic>
        <p:nvPicPr>
          <p:cNvPr id="15" name="Imagen 14" descr="Imagen que contiene persona, ropa, hombre, grupo&#10;&#10;El contenido generado por IA puede ser incorrecto.">
            <a:extLst>
              <a:ext uri="{FF2B5EF4-FFF2-40B4-BE49-F238E27FC236}">
                <a16:creationId xmlns:a16="http://schemas.microsoft.com/office/drawing/2014/main" id="{C985E9E8-89CE-D915-A8AD-CA177DC5830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689106" y="4919768"/>
            <a:ext cx="1478341" cy="1834991"/>
          </a:xfrm>
          <a:prstGeom prst="round2DiagRect">
            <a:avLst>
              <a:gd name="adj1" fmla="val 16627"/>
              <a:gd name="adj2" fmla="val 16627"/>
            </a:avLst>
          </a:prstGeom>
          <a:ln w="38100" cap="sq">
            <a:solidFill>
              <a:schemeClr val="accent4"/>
            </a:solidFill>
            <a:miter lim="800000"/>
          </a:ln>
          <a:effectLst>
            <a:outerShdw blurRad="50800" dist="38100" dir="13500000" algn="br" rotWithShape="0">
              <a:prstClr val="black">
                <a:alpha val="40000"/>
              </a:prstClr>
            </a:outerShdw>
          </a:effectLst>
        </p:spPr>
      </p:pic>
      <p:pic>
        <p:nvPicPr>
          <p:cNvPr id="17" name="Imagen 16" descr="Imagen que contiene mujer, cama, hombre, parado&#10;&#10;El contenido generado por IA puede ser incorrecto.">
            <a:extLst>
              <a:ext uri="{FF2B5EF4-FFF2-40B4-BE49-F238E27FC236}">
                <a16:creationId xmlns:a16="http://schemas.microsoft.com/office/drawing/2014/main" id="{CFA093D8-C1CF-78C2-43F9-D77DF077CF74}"/>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305096" y="4916823"/>
            <a:ext cx="1483891" cy="1834991"/>
          </a:xfrm>
          <a:prstGeom prst="round2DiagRect">
            <a:avLst>
              <a:gd name="adj1" fmla="val 16667"/>
              <a:gd name="adj2" fmla="val 0"/>
            </a:avLst>
          </a:prstGeom>
          <a:ln w="38100" cap="sq">
            <a:solidFill>
              <a:schemeClr val="accent3">
                <a:lumMod val="60000"/>
                <a:lumOff val="40000"/>
              </a:schemeClr>
            </a:solidFill>
            <a:miter lim="800000"/>
          </a:ln>
          <a:effectLst>
            <a:outerShdw blurRad="50800" dist="38100" dir="13500000" algn="br" rotWithShape="0">
              <a:prstClr val="black">
                <a:alpha val="40000"/>
              </a:prstClr>
            </a:outerShdw>
          </a:effectLst>
        </p:spPr>
      </p:pic>
      <p:sp>
        <p:nvSpPr>
          <p:cNvPr id="8" name="CuadroTexto 7">
            <a:extLst>
              <a:ext uri="{FF2B5EF4-FFF2-40B4-BE49-F238E27FC236}">
                <a16:creationId xmlns:a16="http://schemas.microsoft.com/office/drawing/2014/main" id="{5662A4C0-7327-346C-3EE1-0B625B1DA2E1}"/>
              </a:ext>
            </a:extLst>
          </p:cNvPr>
          <p:cNvSpPr txBox="1"/>
          <p:nvPr/>
        </p:nvSpPr>
        <p:spPr>
          <a:xfrm>
            <a:off x="95247" y="3364770"/>
            <a:ext cx="6963848" cy="1554272"/>
          </a:xfrm>
          <a:prstGeom prst="rect">
            <a:avLst/>
          </a:prstGeom>
          <a:noFill/>
        </p:spPr>
        <p:txBody>
          <a:bodyPr wrap="square">
            <a:spAutoFit/>
          </a:bodyPr>
          <a:lstStyle/>
          <a:p>
            <a:pPr>
              <a:spcBef>
                <a:spcPts val="600"/>
              </a:spcBef>
            </a:pPr>
            <a:r>
              <a:rPr lang="ja-JP" altLang="en-US" sz="1900" b="1" dirty="0">
                <a:latin typeface="+mn-ea"/>
              </a:rPr>
              <a:t>エバのように、アカンは「見て」「欲しがって」「取って」、その罪は多くの人々に影響を与えました</a:t>
            </a:r>
            <a:r>
              <a:rPr lang="ja-JP" altLang="en-US" b="1" dirty="0">
                <a:latin typeface="+mn-ea"/>
              </a:rPr>
              <a:t>（創</a:t>
            </a:r>
            <a:r>
              <a:rPr lang="en-US" altLang="ja-JP" b="1" dirty="0">
                <a:latin typeface="+mn-ea"/>
              </a:rPr>
              <a:t>3:6</a:t>
            </a:r>
            <a:r>
              <a:rPr lang="ja-JP" altLang="en-US" b="1" dirty="0">
                <a:latin typeface="+mn-ea"/>
              </a:rPr>
              <a:t>）</a:t>
            </a:r>
            <a:r>
              <a:rPr lang="ja-JP" altLang="en-US" sz="1900" b="1" dirty="0">
                <a:latin typeface="+mn-ea"/>
              </a:rPr>
              <a:t>。アナニアとサッピラのように、アカンは神に捧げられたとされる物の　一部を取り、その代償を払うことになったのです。　　　　</a:t>
            </a:r>
            <a:r>
              <a:rPr lang="ja-JP" altLang="en-US" b="1" dirty="0">
                <a:latin typeface="+mn-ea"/>
              </a:rPr>
              <a:t>（使</a:t>
            </a:r>
            <a:r>
              <a:rPr lang="en-US" altLang="ja-JP" b="1" dirty="0">
                <a:latin typeface="+mn-ea"/>
              </a:rPr>
              <a:t>5:1-2</a:t>
            </a:r>
            <a:r>
              <a:rPr lang="ja-JP" altLang="en-US" b="1" dirty="0">
                <a:latin typeface="+mn-ea"/>
              </a:rPr>
              <a:t>）</a:t>
            </a:r>
            <a:r>
              <a:rPr lang="ja-JP" altLang="en-US" sz="1900" b="1" dirty="0">
                <a:latin typeface="+mn-ea"/>
              </a:rPr>
              <a:t>。</a:t>
            </a:r>
            <a:endParaRPr lang="en" sz="1900" b="1" dirty="0">
              <a:latin typeface="+mn-ea"/>
            </a:endParaRPr>
          </a:p>
        </p:txBody>
      </p:sp>
    </p:spTree>
    <p:extLst>
      <p:ext uri="{BB962C8B-B14F-4D97-AF65-F5344CB8AC3E}">
        <p14:creationId xmlns:p14="http://schemas.microsoft.com/office/powerpoint/2010/main" val="11885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1000" fill="hold"/>
                                        <p:tgtEl>
                                          <p:spTgt spid="13"/>
                                        </p:tgtEl>
                                        <p:attrNameLst>
                                          <p:attrName>ppt_w</p:attrName>
                                        </p:attrNameLst>
                                      </p:cBhvr>
                                      <p:tavLst>
                                        <p:tav tm="0">
                                          <p:val>
                                            <p:fltVal val="0"/>
                                          </p:val>
                                        </p:tav>
                                        <p:tav tm="100000">
                                          <p:val>
                                            <p:strVal val="#ppt_w"/>
                                          </p:val>
                                        </p:tav>
                                      </p:tavLst>
                                    </p:anim>
                                    <p:anim calcmode="lin" valueType="num">
                                      <p:cBhvr>
                                        <p:cTn id="34" dur="1000" fill="hold"/>
                                        <p:tgtEl>
                                          <p:spTgt spid="13"/>
                                        </p:tgtEl>
                                        <p:attrNameLst>
                                          <p:attrName>ppt_h</p:attrName>
                                        </p:attrNameLst>
                                      </p:cBhvr>
                                      <p:tavLst>
                                        <p:tav tm="0">
                                          <p:val>
                                            <p:fltVal val="0"/>
                                          </p:val>
                                        </p:tav>
                                        <p:tav tm="100000">
                                          <p:val>
                                            <p:strVal val="#ppt_h"/>
                                          </p:val>
                                        </p:tav>
                                      </p:tavLst>
                                    </p:anim>
                                    <p:anim calcmode="lin" valueType="num">
                                      <p:cBhvr>
                                        <p:cTn id="35" dur="1000" fill="hold"/>
                                        <p:tgtEl>
                                          <p:spTgt spid="13"/>
                                        </p:tgtEl>
                                        <p:attrNameLst>
                                          <p:attrName>style.rotation</p:attrName>
                                        </p:attrNameLst>
                                      </p:cBhvr>
                                      <p:tavLst>
                                        <p:tav tm="0">
                                          <p:val>
                                            <p:fltVal val="90"/>
                                          </p:val>
                                        </p:tav>
                                        <p:tav tm="100000">
                                          <p:val>
                                            <p:fltVal val="0"/>
                                          </p:val>
                                        </p:tav>
                                      </p:tavLst>
                                    </p:anim>
                                    <p:animEffect transition="in" filter="fade">
                                      <p:cBhvr>
                                        <p:cTn id="36" dur="1000"/>
                                        <p:tgtEl>
                                          <p:spTgt spid="13"/>
                                        </p:tgtEl>
                                      </p:cBhvr>
                                    </p:animEffect>
                                  </p:childTnLst>
                                </p:cTn>
                              </p:par>
                              <p:par>
                                <p:cTn id="37" presetID="31" presetClass="entr" presetSubtype="0" fill="hold" nodeType="withEffect">
                                  <p:stCondLst>
                                    <p:cond delay="50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ppt_w</p:attrName>
                                        </p:attrNameLst>
                                      </p:cBhvr>
                                      <p:tavLst>
                                        <p:tav tm="0">
                                          <p:val>
                                            <p:fltVal val="0"/>
                                          </p:val>
                                        </p:tav>
                                        <p:tav tm="100000">
                                          <p:val>
                                            <p:strVal val="#ppt_w"/>
                                          </p:val>
                                        </p:tav>
                                      </p:tavLst>
                                    </p:anim>
                                    <p:anim calcmode="lin" valueType="num">
                                      <p:cBhvr>
                                        <p:cTn id="40" dur="1000" fill="hold"/>
                                        <p:tgtEl>
                                          <p:spTgt spid="15"/>
                                        </p:tgtEl>
                                        <p:attrNameLst>
                                          <p:attrName>ppt_h</p:attrName>
                                        </p:attrNameLst>
                                      </p:cBhvr>
                                      <p:tavLst>
                                        <p:tav tm="0">
                                          <p:val>
                                            <p:fltVal val="0"/>
                                          </p:val>
                                        </p:tav>
                                        <p:tav tm="100000">
                                          <p:val>
                                            <p:strVal val="#ppt_h"/>
                                          </p:val>
                                        </p:tav>
                                      </p:tavLst>
                                    </p:anim>
                                    <p:anim calcmode="lin" valueType="num">
                                      <p:cBhvr>
                                        <p:cTn id="41" dur="1000" fill="hold"/>
                                        <p:tgtEl>
                                          <p:spTgt spid="15"/>
                                        </p:tgtEl>
                                        <p:attrNameLst>
                                          <p:attrName>style.rotation</p:attrName>
                                        </p:attrNameLst>
                                      </p:cBhvr>
                                      <p:tavLst>
                                        <p:tav tm="0">
                                          <p:val>
                                            <p:fltVal val="90"/>
                                          </p:val>
                                        </p:tav>
                                        <p:tav tm="100000">
                                          <p:val>
                                            <p:fltVal val="0"/>
                                          </p:val>
                                        </p:tav>
                                      </p:tavLst>
                                    </p:anim>
                                    <p:animEffect transition="in" filter="fade">
                                      <p:cBhvr>
                                        <p:cTn id="42" dur="1000"/>
                                        <p:tgtEl>
                                          <p:spTgt spid="15"/>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ipe(left)">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1000" fill="hold"/>
                                        <p:tgtEl>
                                          <p:spTgt spid="17"/>
                                        </p:tgtEl>
                                        <p:attrNameLst>
                                          <p:attrName>ppt_w</p:attrName>
                                        </p:attrNameLst>
                                      </p:cBhvr>
                                      <p:tavLst>
                                        <p:tav tm="0">
                                          <p:val>
                                            <p:fltVal val="0"/>
                                          </p:val>
                                        </p:tav>
                                        <p:tav tm="100000">
                                          <p:val>
                                            <p:strVal val="#ppt_w"/>
                                          </p:val>
                                        </p:tav>
                                      </p:tavLst>
                                    </p:anim>
                                    <p:anim calcmode="lin" valueType="num">
                                      <p:cBhvr>
                                        <p:cTn id="52" dur="1000" fill="hold"/>
                                        <p:tgtEl>
                                          <p:spTgt spid="17"/>
                                        </p:tgtEl>
                                        <p:attrNameLst>
                                          <p:attrName>ppt_h</p:attrName>
                                        </p:attrNameLst>
                                      </p:cBhvr>
                                      <p:tavLst>
                                        <p:tav tm="0">
                                          <p:val>
                                            <p:fltVal val="0"/>
                                          </p:val>
                                        </p:tav>
                                        <p:tav tm="100000">
                                          <p:val>
                                            <p:strVal val="#ppt_h"/>
                                          </p:val>
                                        </p:tav>
                                      </p:tavLst>
                                    </p:anim>
                                    <p:anim calcmode="lin" valueType="num">
                                      <p:cBhvr>
                                        <p:cTn id="53" dur="1000" fill="hold"/>
                                        <p:tgtEl>
                                          <p:spTgt spid="17"/>
                                        </p:tgtEl>
                                        <p:attrNameLst>
                                          <p:attrName>style.rotation</p:attrName>
                                        </p:attrNameLst>
                                      </p:cBhvr>
                                      <p:tavLst>
                                        <p:tav tm="0">
                                          <p:val>
                                            <p:fltVal val="90"/>
                                          </p:val>
                                        </p:tav>
                                        <p:tav tm="100000">
                                          <p:val>
                                            <p:fltVal val="0"/>
                                          </p:val>
                                        </p:tav>
                                      </p:tavLst>
                                    </p:anim>
                                    <p:animEffect transition="in" filter="fade">
                                      <p:cBhvr>
                                        <p:cTn id="54" dur="1000"/>
                                        <p:tgtEl>
                                          <p:spTgt spid="17"/>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left)">
                                      <p:cBhvr>
                                        <p:cTn id="58" dur="500"/>
                                        <p:tgtEl>
                                          <p:spTgt spid="9"/>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7">
                                            <p:graphicEl>
                                              <a:dgm id="{D762FCA2-1F16-453B-8338-91AE300D7FA7}"/>
                                            </p:graphicEl>
                                          </p:spTgt>
                                        </p:tgtEl>
                                        <p:attrNameLst>
                                          <p:attrName>style.visibility</p:attrName>
                                        </p:attrNameLst>
                                      </p:cBhvr>
                                      <p:to>
                                        <p:strVal val="visible"/>
                                      </p:to>
                                    </p:set>
                                    <p:anim calcmode="lin" valueType="num">
                                      <p:cBhvr>
                                        <p:cTn id="63" dur="500" fill="hold"/>
                                        <p:tgtEl>
                                          <p:spTgt spid="7">
                                            <p:graphicEl>
                                              <a:dgm id="{D762FCA2-1F16-453B-8338-91AE300D7FA7}"/>
                                            </p:graphicEl>
                                          </p:spTgt>
                                        </p:tgtEl>
                                        <p:attrNameLst>
                                          <p:attrName>ppt_w</p:attrName>
                                        </p:attrNameLst>
                                      </p:cBhvr>
                                      <p:tavLst>
                                        <p:tav tm="0">
                                          <p:val>
                                            <p:fltVal val="0"/>
                                          </p:val>
                                        </p:tav>
                                        <p:tav tm="100000">
                                          <p:val>
                                            <p:strVal val="#ppt_w"/>
                                          </p:val>
                                        </p:tav>
                                      </p:tavLst>
                                    </p:anim>
                                    <p:anim calcmode="lin" valueType="num">
                                      <p:cBhvr>
                                        <p:cTn id="64" dur="500" fill="hold"/>
                                        <p:tgtEl>
                                          <p:spTgt spid="7">
                                            <p:graphicEl>
                                              <a:dgm id="{D762FCA2-1F16-453B-8338-91AE300D7FA7}"/>
                                            </p:graphicEl>
                                          </p:spTgt>
                                        </p:tgtEl>
                                        <p:attrNameLst>
                                          <p:attrName>ppt_h</p:attrName>
                                        </p:attrNameLst>
                                      </p:cBhvr>
                                      <p:tavLst>
                                        <p:tav tm="0">
                                          <p:val>
                                            <p:fltVal val="0"/>
                                          </p:val>
                                        </p:tav>
                                        <p:tav tm="100000">
                                          <p:val>
                                            <p:strVal val="#ppt_h"/>
                                          </p:val>
                                        </p:tav>
                                      </p:tavLst>
                                    </p:anim>
                                    <p:animEffect transition="in" filter="fade">
                                      <p:cBhvr>
                                        <p:cTn id="65" dur="500"/>
                                        <p:tgtEl>
                                          <p:spTgt spid="7">
                                            <p:graphicEl>
                                              <a:dgm id="{D762FCA2-1F16-453B-8338-91AE300D7FA7}"/>
                                            </p:graphicEl>
                                          </p:spTgt>
                                        </p:tgtEl>
                                      </p:cBhvr>
                                    </p:animEffect>
                                  </p:childTnLst>
                                </p:cTn>
                              </p:par>
                              <p:par>
                                <p:cTn id="66" presetID="53" presetClass="entr" presetSubtype="16" fill="hold" grpId="1" nodeType="withEffect">
                                  <p:stCondLst>
                                    <p:cond delay="0"/>
                                  </p:stCondLst>
                                  <p:childTnLst>
                                    <p:set>
                                      <p:cBhvr>
                                        <p:cTn id="67" dur="1" fill="hold">
                                          <p:stCondLst>
                                            <p:cond delay="0"/>
                                          </p:stCondLst>
                                        </p:cTn>
                                        <p:tgtEl>
                                          <p:spTgt spid="7">
                                            <p:graphicEl>
                                              <a:dgm id="{B24EC25B-8508-41A4-8261-EEF250282397}"/>
                                            </p:graphicEl>
                                          </p:spTgt>
                                        </p:tgtEl>
                                        <p:attrNameLst>
                                          <p:attrName>style.visibility</p:attrName>
                                        </p:attrNameLst>
                                      </p:cBhvr>
                                      <p:to>
                                        <p:strVal val="visible"/>
                                      </p:to>
                                    </p:set>
                                    <p:anim calcmode="lin" valueType="num">
                                      <p:cBhvr>
                                        <p:cTn id="68" dur="500" fill="hold"/>
                                        <p:tgtEl>
                                          <p:spTgt spid="7">
                                            <p:graphicEl>
                                              <a:dgm id="{B24EC25B-8508-41A4-8261-EEF250282397}"/>
                                            </p:graphicEl>
                                          </p:spTgt>
                                        </p:tgtEl>
                                        <p:attrNameLst>
                                          <p:attrName>ppt_w</p:attrName>
                                        </p:attrNameLst>
                                      </p:cBhvr>
                                      <p:tavLst>
                                        <p:tav tm="0">
                                          <p:val>
                                            <p:fltVal val="0"/>
                                          </p:val>
                                        </p:tav>
                                        <p:tav tm="100000">
                                          <p:val>
                                            <p:strVal val="#ppt_w"/>
                                          </p:val>
                                        </p:tav>
                                      </p:tavLst>
                                    </p:anim>
                                    <p:anim calcmode="lin" valueType="num">
                                      <p:cBhvr>
                                        <p:cTn id="69" dur="500" fill="hold"/>
                                        <p:tgtEl>
                                          <p:spTgt spid="7">
                                            <p:graphicEl>
                                              <a:dgm id="{B24EC25B-8508-41A4-8261-EEF250282397}"/>
                                            </p:graphicEl>
                                          </p:spTgt>
                                        </p:tgtEl>
                                        <p:attrNameLst>
                                          <p:attrName>ppt_h</p:attrName>
                                        </p:attrNameLst>
                                      </p:cBhvr>
                                      <p:tavLst>
                                        <p:tav tm="0">
                                          <p:val>
                                            <p:fltVal val="0"/>
                                          </p:val>
                                        </p:tav>
                                        <p:tav tm="100000">
                                          <p:val>
                                            <p:strVal val="#ppt_h"/>
                                          </p:val>
                                        </p:tav>
                                      </p:tavLst>
                                    </p:anim>
                                    <p:animEffect transition="in" filter="fade">
                                      <p:cBhvr>
                                        <p:cTn id="70" dur="500"/>
                                        <p:tgtEl>
                                          <p:spTgt spid="7">
                                            <p:graphicEl>
                                              <a:dgm id="{B24EC25B-8508-41A4-8261-EEF25028239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47" presetClass="entr" presetSubtype="0" fill="hold" grpId="0" nodeType="clickEffect">
                                  <p:stCondLst>
                                    <p:cond delay="0"/>
                                  </p:stCondLst>
                                  <p:childTnLst>
                                    <p:set>
                                      <p:cBhvr>
                                        <p:cTn id="74" dur="1" fill="hold">
                                          <p:stCondLst>
                                            <p:cond delay="0"/>
                                          </p:stCondLst>
                                        </p:cTn>
                                        <p:tgtEl>
                                          <p:spTgt spid="7">
                                            <p:graphicEl>
                                              <a:dgm id="{5ED71C70-9444-4F7A-9D93-BC9CD35AAB8A}"/>
                                            </p:graphicEl>
                                          </p:spTgt>
                                        </p:tgtEl>
                                        <p:attrNameLst>
                                          <p:attrName>style.visibility</p:attrName>
                                        </p:attrNameLst>
                                      </p:cBhvr>
                                      <p:to>
                                        <p:strVal val="visible"/>
                                      </p:to>
                                    </p:set>
                                    <p:animEffect transition="in" filter="fade">
                                      <p:cBhvr>
                                        <p:cTn id="75" dur="1000"/>
                                        <p:tgtEl>
                                          <p:spTgt spid="7">
                                            <p:graphicEl>
                                              <a:dgm id="{5ED71C70-9444-4F7A-9D93-BC9CD35AAB8A}"/>
                                            </p:graphicEl>
                                          </p:spTgt>
                                        </p:tgtEl>
                                      </p:cBhvr>
                                    </p:animEffect>
                                    <p:anim calcmode="lin" valueType="num">
                                      <p:cBhvr>
                                        <p:cTn id="76" dur="1000" fill="hold"/>
                                        <p:tgtEl>
                                          <p:spTgt spid="7">
                                            <p:graphicEl>
                                              <a:dgm id="{5ED71C70-9444-4F7A-9D93-BC9CD35AAB8A}"/>
                                            </p:graphicEl>
                                          </p:spTgt>
                                        </p:tgtEl>
                                        <p:attrNameLst>
                                          <p:attrName>ppt_x</p:attrName>
                                        </p:attrNameLst>
                                      </p:cBhvr>
                                      <p:tavLst>
                                        <p:tav tm="0">
                                          <p:val>
                                            <p:strVal val="#ppt_x"/>
                                          </p:val>
                                        </p:tav>
                                        <p:tav tm="100000">
                                          <p:val>
                                            <p:strVal val="#ppt_x"/>
                                          </p:val>
                                        </p:tav>
                                      </p:tavLst>
                                    </p:anim>
                                    <p:anim calcmode="lin" valueType="num">
                                      <p:cBhvr>
                                        <p:cTn id="77" dur="1000" fill="hold"/>
                                        <p:tgtEl>
                                          <p:spTgt spid="7">
                                            <p:graphicEl>
                                              <a:dgm id="{5ED71C70-9444-4F7A-9D93-BC9CD35AAB8A}"/>
                                            </p:graphicEl>
                                          </p:spTgt>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7">
                                            <p:graphicEl>
                                              <a:dgm id="{07093696-C43E-4229-A405-013EC27DEA85}"/>
                                            </p:graphicEl>
                                          </p:spTgt>
                                        </p:tgtEl>
                                        <p:attrNameLst>
                                          <p:attrName>style.visibility</p:attrName>
                                        </p:attrNameLst>
                                      </p:cBhvr>
                                      <p:to>
                                        <p:strVal val="visible"/>
                                      </p:to>
                                    </p:set>
                                    <p:animEffect transition="in" filter="fade">
                                      <p:cBhvr>
                                        <p:cTn id="80" dur="1000"/>
                                        <p:tgtEl>
                                          <p:spTgt spid="7">
                                            <p:graphicEl>
                                              <a:dgm id="{07093696-C43E-4229-A405-013EC27DEA85}"/>
                                            </p:graphicEl>
                                          </p:spTgt>
                                        </p:tgtEl>
                                      </p:cBhvr>
                                    </p:animEffect>
                                    <p:anim calcmode="lin" valueType="num">
                                      <p:cBhvr>
                                        <p:cTn id="81" dur="1000" fill="hold"/>
                                        <p:tgtEl>
                                          <p:spTgt spid="7">
                                            <p:graphicEl>
                                              <a:dgm id="{07093696-C43E-4229-A405-013EC27DEA85}"/>
                                            </p:graphicEl>
                                          </p:spTgt>
                                        </p:tgtEl>
                                        <p:attrNameLst>
                                          <p:attrName>ppt_x</p:attrName>
                                        </p:attrNameLst>
                                      </p:cBhvr>
                                      <p:tavLst>
                                        <p:tav tm="0">
                                          <p:val>
                                            <p:strVal val="#ppt_x"/>
                                          </p:val>
                                        </p:tav>
                                        <p:tav tm="100000">
                                          <p:val>
                                            <p:strVal val="#ppt_x"/>
                                          </p:val>
                                        </p:tav>
                                      </p:tavLst>
                                    </p:anim>
                                    <p:anim calcmode="lin" valueType="num">
                                      <p:cBhvr>
                                        <p:cTn id="82" dur="1000" fill="hold"/>
                                        <p:tgtEl>
                                          <p:spTgt spid="7">
                                            <p:graphicEl>
                                              <a:dgm id="{07093696-C43E-4229-A405-013EC27DEA85}"/>
                                            </p:graphic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7" presetClass="entr" presetSubtype="0" fill="hold" grpId="1" nodeType="clickEffect">
                                  <p:stCondLst>
                                    <p:cond delay="0"/>
                                  </p:stCondLst>
                                  <p:childTnLst>
                                    <p:set>
                                      <p:cBhvr>
                                        <p:cTn id="86" dur="1" fill="hold">
                                          <p:stCondLst>
                                            <p:cond delay="0"/>
                                          </p:stCondLst>
                                        </p:cTn>
                                        <p:tgtEl>
                                          <p:spTgt spid="7">
                                            <p:graphicEl>
                                              <a:dgm id="{E7C7B1D9-907F-435B-A212-8F4FD25F36D7}"/>
                                            </p:graphicEl>
                                          </p:spTgt>
                                        </p:tgtEl>
                                        <p:attrNameLst>
                                          <p:attrName>style.visibility</p:attrName>
                                        </p:attrNameLst>
                                      </p:cBhvr>
                                      <p:to>
                                        <p:strVal val="visible"/>
                                      </p:to>
                                    </p:set>
                                    <p:animEffect transition="in" filter="fade">
                                      <p:cBhvr>
                                        <p:cTn id="87" dur="1000"/>
                                        <p:tgtEl>
                                          <p:spTgt spid="7">
                                            <p:graphicEl>
                                              <a:dgm id="{E7C7B1D9-907F-435B-A212-8F4FD25F36D7}"/>
                                            </p:graphicEl>
                                          </p:spTgt>
                                        </p:tgtEl>
                                      </p:cBhvr>
                                    </p:animEffect>
                                    <p:anim calcmode="lin" valueType="num">
                                      <p:cBhvr>
                                        <p:cTn id="88" dur="1000" fill="hold"/>
                                        <p:tgtEl>
                                          <p:spTgt spid="7">
                                            <p:graphicEl>
                                              <a:dgm id="{E7C7B1D9-907F-435B-A212-8F4FD25F36D7}"/>
                                            </p:graphicEl>
                                          </p:spTgt>
                                        </p:tgtEl>
                                        <p:attrNameLst>
                                          <p:attrName>ppt_x</p:attrName>
                                        </p:attrNameLst>
                                      </p:cBhvr>
                                      <p:tavLst>
                                        <p:tav tm="0">
                                          <p:val>
                                            <p:strVal val="#ppt_x"/>
                                          </p:val>
                                        </p:tav>
                                        <p:tav tm="100000">
                                          <p:val>
                                            <p:strVal val="#ppt_x"/>
                                          </p:val>
                                        </p:tav>
                                      </p:tavLst>
                                    </p:anim>
                                    <p:anim calcmode="lin" valueType="num">
                                      <p:cBhvr>
                                        <p:cTn id="89" dur="1000" fill="hold"/>
                                        <p:tgtEl>
                                          <p:spTgt spid="7">
                                            <p:graphicEl>
                                              <a:dgm id="{E7C7B1D9-907F-435B-A212-8F4FD25F36D7}"/>
                                            </p:graphicEl>
                                          </p:spTgt>
                                        </p:tgtEl>
                                        <p:attrNameLst>
                                          <p:attrName>ppt_y</p:attrName>
                                        </p:attrNameLst>
                                      </p:cBhvr>
                                      <p:tavLst>
                                        <p:tav tm="0">
                                          <p:val>
                                            <p:strVal val="#ppt_y-.1"/>
                                          </p:val>
                                        </p:tav>
                                        <p:tav tm="100000">
                                          <p:val>
                                            <p:strVal val="#ppt_y"/>
                                          </p:val>
                                        </p:tav>
                                      </p:tavLst>
                                    </p:anim>
                                  </p:childTnLst>
                                </p:cTn>
                              </p:par>
                              <p:par>
                                <p:cTn id="90" presetID="47" presetClass="entr" presetSubtype="0" fill="hold" grpId="1" nodeType="withEffect">
                                  <p:stCondLst>
                                    <p:cond delay="0"/>
                                  </p:stCondLst>
                                  <p:childTnLst>
                                    <p:set>
                                      <p:cBhvr>
                                        <p:cTn id="91" dur="1" fill="hold">
                                          <p:stCondLst>
                                            <p:cond delay="0"/>
                                          </p:stCondLst>
                                        </p:cTn>
                                        <p:tgtEl>
                                          <p:spTgt spid="7">
                                            <p:graphicEl>
                                              <a:dgm id="{2CD3CAFC-F0E5-4956-8CB0-9913687CFC41}"/>
                                            </p:graphicEl>
                                          </p:spTgt>
                                        </p:tgtEl>
                                        <p:attrNameLst>
                                          <p:attrName>style.visibility</p:attrName>
                                        </p:attrNameLst>
                                      </p:cBhvr>
                                      <p:to>
                                        <p:strVal val="visible"/>
                                      </p:to>
                                    </p:set>
                                    <p:animEffect transition="in" filter="fade">
                                      <p:cBhvr>
                                        <p:cTn id="92" dur="1000"/>
                                        <p:tgtEl>
                                          <p:spTgt spid="7">
                                            <p:graphicEl>
                                              <a:dgm id="{2CD3CAFC-F0E5-4956-8CB0-9913687CFC41}"/>
                                            </p:graphicEl>
                                          </p:spTgt>
                                        </p:tgtEl>
                                      </p:cBhvr>
                                    </p:animEffect>
                                    <p:anim calcmode="lin" valueType="num">
                                      <p:cBhvr>
                                        <p:cTn id="93" dur="1000" fill="hold"/>
                                        <p:tgtEl>
                                          <p:spTgt spid="7">
                                            <p:graphicEl>
                                              <a:dgm id="{2CD3CAFC-F0E5-4956-8CB0-9913687CFC41}"/>
                                            </p:graphicEl>
                                          </p:spTgt>
                                        </p:tgtEl>
                                        <p:attrNameLst>
                                          <p:attrName>ppt_x</p:attrName>
                                        </p:attrNameLst>
                                      </p:cBhvr>
                                      <p:tavLst>
                                        <p:tav tm="0">
                                          <p:val>
                                            <p:strVal val="#ppt_x"/>
                                          </p:val>
                                        </p:tav>
                                        <p:tav tm="100000">
                                          <p:val>
                                            <p:strVal val="#ppt_x"/>
                                          </p:val>
                                        </p:tav>
                                      </p:tavLst>
                                    </p:anim>
                                    <p:anim calcmode="lin" valueType="num">
                                      <p:cBhvr>
                                        <p:cTn id="94" dur="1000" fill="hold"/>
                                        <p:tgtEl>
                                          <p:spTgt spid="7">
                                            <p:graphicEl>
                                              <a:dgm id="{2CD3CAFC-F0E5-4956-8CB0-9913687CFC41}"/>
                                            </p:graphicEl>
                                          </p:spTgt>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7" presetClass="entr" presetSubtype="0" fill="hold" grpId="0" nodeType="clickEffect">
                                  <p:stCondLst>
                                    <p:cond delay="0"/>
                                  </p:stCondLst>
                                  <p:childTnLst>
                                    <p:set>
                                      <p:cBhvr>
                                        <p:cTn id="98" dur="1" fill="hold">
                                          <p:stCondLst>
                                            <p:cond delay="0"/>
                                          </p:stCondLst>
                                        </p:cTn>
                                        <p:tgtEl>
                                          <p:spTgt spid="7">
                                            <p:graphicEl>
                                              <a:dgm id="{C59103E5-E72E-4BCB-B60E-3965B196A920}"/>
                                            </p:graphicEl>
                                          </p:spTgt>
                                        </p:tgtEl>
                                        <p:attrNameLst>
                                          <p:attrName>style.visibility</p:attrName>
                                        </p:attrNameLst>
                                      </p:cBhvr>
                                      <p:to>
                                        <p:strVal val="visible"/>
                                      </p:to>
                                    </p:set>
                                    <p:animEffect transition="in" filter="fade">
                                      <p:cBhvr>
                                        <p:cTn id="99" dur="1000"/>
                                        <p:tgtEl>
                                          <p:spTgt spid="7">
                                            <p:graphicEl>
                                              <a:dgm id="{C59103E5-E72E-4BCB-B60E-3965B196A920}"/>
                                            </p:graphicEl>
                                          </p:spTgt>
                                        </p:tgtEl>
                                      </p:cBhvr>
                                    </p:animEffect>
                                    <p:anim calcmode="lin" valueType="num">
                                      <p:cBhvr>
                                        <p:cTn id="100" dur="1000" fill="hold"/>
                                        <p:tgtEl>
                                          <p:spTgt spid="7">
                                            <p:graphicEl>
                                              <a:dgm id="{C59103E5-E72E-4BCB-B60E-3965B196A920}"/>
                                            </p:graphicEl>
                                          </p:spTgt>
                                        </p:tgtEl>
                                        <p:attrNameLst>
                                          <p:attrName>ppt_x</p:attrName>
                                        </p:attrNameLst>
                                      </p:cBhvr>
                                      <p:tavLst>
                                        <p:tav tm="0">
                                          <p:val>
                                            <p:strVal val="#ppt_x"/>
                                          </p:val>
                                        </p:tav>
                                        <p:tav tm="100000">
                                          <p:val>
                                            <p:strVal val="#ppt_x"/>
                                          </p:val>
                                        </p:tav>
                                      </p:tavLst>
                                    </p:anim>
                                    <p:anim calcmode="lin" valueType="num">
                                      <p:cBhvr>
                                        <p:cTn id="101" dur="1000" fill="hold"/>
                                        <p:tgtEl>
                                          <p:spTgt spid="7">
                                            <p:graphicEl>
                                              <a:dgm id="{C59103E5-E72E-4BCB-B60E-3965B196A920}"/>
                                            </p:graphicEl>
                                          </p:spTgt>
                                        </p:tgtEl>
                                        <p:attrNameLst>
                                          <p:attrName>ppt_y</p:attrName>
                                        </p:attrNameLst>
                                      </p:cBhvr>
                                      <p:tavLst>
                                        <p:tav tm="0">
                                          <p:val>
                                            <p:strVal val="#ppt_y-.1"/>
                                          </p:val>
                                        </p:tav>
                                        <p:tav tm="100000">
                                          <p:val>
                                            <p:strVal val="#ppt_y"/>
                                          </p:val>
                                        </p:tav>
                                      </p:tavLst>
                                    </p:anim>
                                  </p:childTnLst>
                                </p:cTn>
                              </p:par>
                              <p:par>
                                <p:cTn id="102" presetID="47" presetClass="entr" presetSubtype="0" fill="hold" grpId="0" nodeType="withEffect">
                                  <p:stCondLst>
                                    <p:cond delay="0"/>
                                  </p:stCondLst>
                                  <p:childTnLst>
                                    <p:set>
                                      <p:cBhvr>
                                        <p:cTn id="103" dur="1" fill="hold">
                                          <p:stCondLst>
                                            <p:cond delay="0"/>
                                          </p:stCondLst>
                                        </p:cTn>
                                        <p:tgtEl>
                                          <p:spTgt spid="7">
                                            <p:graphicEl>
                                              <a:dgm id="{0A3306F0-74BE-4541-ACA1-A8825D27CE43}"/>
                                            </p:graphicEl>
                                          </p:spTgt>
                                        </p:tgtEl>
                                        <p:attrNameLst>
                                          <p:attrName>style.visibility</p:attrName>
                                        </p:attrNameLst>
                                      </p:cBhvr>
                                      <p:to>
                                        <p:strVal val="visible"/>
                                      </p:to>
                                    </p:set>
                                    <p:animEffect transition="in" filter="fade">
                                      <p:cBhvr>
                                        <p:cTn id="104" dur="1000"/>
                                        <p:tgtEl>
                                          <p:spTgt spid="7">
                                            <p:graphicEl>
                                              <a:dgm id="{0A3306F0-74BE-4541-ACA1-A8825D27CE43}"/>
                                            </p:graphicEl>
                                          </p:spTgt>
                                        </p:tgtEl>
                                      </p:cBhvr>
                                    </p:animEffect>
                                    <p:anim calcmode="lin" valueType="num">
                                      <p:cBhvr>
                                        <p:cTn id="105" dur="1000" fill="hold"/>
                                        <p:tgtEl>
                                          <p:spTgt spid="7">
                                            <p:graphicEl>
                                              <a:dgm id="{0A3306F0-74BE-4541-ACA1-A8825D27CE43}"/>
                                            </p:graphicEl>
                                          </p:spTgt>
                                        </p:tgtEl>
                                        <p:attrNameLst>
                                          <p:attrName>ppt_x</p:attrName>
                                        </p:attrNameLst>
                                      </p:cBhvr>
                                      <p:tavLst>
                                        <p:tav tm="0">
                                          <p:val>
                                            <p:strVal val="#ppt_x"/>
                                          </p:val>
                                        </p:tav>
                                        <p:tav tm="100000">
                                          <p:val>
                                            <p:strVal val="#ppt_x"/>
                                          </p:val>
                                        </p:tav>
                                      </p:tavLst>
                                    </p:anim>
                                    <p:anim calcmode="lin" valueType="num">
                                      <p:cBhvr>
                                        <p:cTn id="106" dur="1000" fill="hold"/>
                                        <p:tgtEl>
                                          <p:spTgt spid="7">
                                            <p:graphicEl>
                                              <a:dgm id="{0A3306F0-74BE-4541-ACA1-A8825D27CE43}"/>
                                            </p:graphicEl>
                                          </p:spTgt>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7" presetClass="entr" presetSubtype="0" fill="hold" grpId="1" nodeType="clickEffect">
                                  <p:stCondLst>
                                    <p:cond delay="0"/>
                                  </p:stCondLst>
                                  <p:childTnLst>
                                    <p:set>
                                      <p:cBhvr>
                                        <p:cTn id="110" dur="1" fill="hold">
                                          <p:stCondLst>
                                            <p:cond delay="0"/>
                                          </p:stCondLst>
                                        </p:cTn>
                                        <p:tgtEl>
                                          <p:spTgt spid="7">
                                            <p:graphicEl>
                                              <a:dgm id="{5704AC36-7228-4647-BA2F-E5EA2A0ECE5E}"/>
                                            </p:graphicEl>
                                          </p:spTgt>
                                        </p:tgtEl>
                                        <p:attrNameLst>
                                          <p:attrName>style.visibility</p:attrName>
                                        </p:attrNameLst>
                                      </p:cBhvr>
                                      <p:to>
                                        <p:strVal val="visible"/>
                                      </p:to>
                                    </p:set>
                                    <p:animEffect transition="in" filter="fade">
                                      <p:cBhvr>
                                        <p:cTn id="111" dur="1000"/>
                                        <p:tgtEl>
                                          <p:spTgt spid="7">
                                            <p:graphicEl>
                                              <a:dgm id="{5704AC36-7228-4647-BA2F-E5EA2A0ECE5E}"/>
                                            </p:graphicEl>
                                          </p:spTgt>
                                        </p:tgtEl>
                                      </p:cBhvr>
                                    </p:animEffect>
                                    <p:anim calcmode="lin" valueType="num">
                                      <p:cBhvr>
                                        <p:cTn id="112" dur="1000" fill="hold"/>
                                        <p:tgtEl>
                                          <p:spTgt spid="7">
                                            <p:graphicEl>
                                              <a:dgm id="{5704AC36-7228-4647-BA2F-E5EA2A0ECE5E}"/>
                                            </p:graphicEl>
                                          </p:spTgt>
                                        </p:tgtEl>
                                        <p:attrNameLst>
                                          <p:attrName>ppt_x</p:attrName>
                                        </p:attrNameLst>
                                      </p:cBhvr>
                                      <p:tavLst>
                                        <p:tav tm="0">
                                          <p:val>
                                            <p:strVal val="#ppt_x"/>
                                          </p:val>
                                        </p:tav>
                                        <p:tav tm="100000">
                                          <p:val>
                                            <p:strVal val="#ppt_x"/>
                                          </p:val>
                                        </p:tav>
                                      </p:tavLst>
                                    </p:anim>
                                    <p:anim calcmode="lin" valueType="num">
                                      <p:cBhvr>
                                        <p:cTn id="113" dur="1000" fill="hold"/>
                                        <p:tgtEl>
                                          <p:spTgt spid="7">
                                            <p:graphicEl>
                                              <a:dgm id="{5704AC36-7228-4647-BA2F-E5EA2A0ECE5E}"/>
                                            </p:graphicEl>
                                          </p:spTgt>
                                        </p:tgtEl>
                                        <p:attrNameLst>
                                          <p:attrName>ppt_y</p:attrName>
                                        </p:attrNameLst>
                                      </p:cBhvr>
                                      <p:tavLst>
                                        <p:tav tm="0">
                                          <p:val>
                                            <p:strVal val="#ppt_y-.1"/>
                                          </p:val>
                                        </p:tav>
                                        <p:tav tm="100000">
                                          <p:val>
                                            <p:strVal val="#ppt_y"/>
                                          </p:val>
                                        </p:tav>
                                      </p:tavLst>
                                    </p:anim>
                                  </p:childTnLst>
                                </p:cTn>
                              </p:par>
                              <p:par>
                                <p:cTn id="114" presetID="47" presetClass="entr" presetSubtype="0" fill="hold" grpId="1" nodeType="withEffect">
                                  <p:stCondLst>
                                    <p:cond delay="0"/>
                                  </p:stCondLst>
                                  <p:childTnLst>
                                    <p:set>
                                      <p:cBhvr>
                                        <p:cTn id="115" dur="1" fill="hold">
                                          <p:stCondLst>
                                            <p:cond delay="0"/>
                                          </p:stCondLst>
                                        </p:cTn>
                                        <p:tgtEl>
                                          <p:spTgt spid="7">
                                            <p:graphicEl>
                                              <a:dgm id="{B0F65660-7FB7-41F2-8A03-36A84A58A982}"/>
                                            </p:graphicEl>
                                          </p:spTgt>
                                        </p:tgtEl>
                                        <p:attrNameLst>
                                          <p:attrName>style.visibility</p:attrName>
                                        </p:attrNameLst>
                                      </p:cBhvr>
                                      <p:to>
                                        <p:strVal val="visible"/>
                                      </p:to>
                                    </p:set>
                                    <p:animEffect transition="in" filter="fade">
                                      <p:cBhvr>
                                        <p:cTn id="116" dur="1000"/>
                                        <p:tgtEl>
                                          <p:spTgt spid="7">
                                            <p:graphicEl>
                                              <a:dgm id="{B0F65660-7FB7-41F2-8A03-36A84A58A982}"/>
                                            </p:graphicEl>
                                          </p:spTgt>
                                        </p:tgtEl>
                                      </p:cBhvr>
                                    </p:animEffect>
                                    <p:anim calcmode="lin" valueType="num">
                                      <p:cBhvr>
                                        <p:cTn id="117" dur="1000" fill="hold"/>
                                        <p:tgtEl>
                                          <p:spTgt spid="7">
                                            <p:graphicEl>
                                              <a:dgm id="{B0F65660-7FB7-41F2-8A03-36A84A58A982}"/>
                                            </p:graphicEl>
                                          </p:spTgt>
                                        </p:tgtEl>
                                        <p:attrNameLst>
                                          <p:attrName>ppt_x</p:attrName>
                                        </p:attrNameLst>
                                      </p:cBhvr>
                                      <p:tavLst>
                                        <p:tav tm="0">
                                          <p:val>
                                            <p:strVal val="#ppt_x"/>
                                          </p:val>
                                        </p:tav>
                                        <p:tav tm="100000">
                                          <p:val>
                                            <p:strVal val="#ppt_x"/>
                                          </p:val>
                                        </p:tav>
                                      </p:tavLst>
                                    </p:anim>
                                    <p:anim calcmode="lin" valueType="num">
                                      <p:cBhvr>
                                        <p:cTn id="118" dur="1000" fill="hold"/>
                                        <p:tgtEl>
                                          <p:spTgt spid="7">
                                            <p:graphicEl>
                                              <a:dgm id="{B0F65660-7FB7-41F2-8A03-36A84A58A982}"/>
                                            </p:graphicEl>
                                          </p:spTgt>
                                        </p:tgtEl>
                                        <p:attrNameLst>
                                          <p:attrName>ppt_y</p:attrName>
                                        </p:attrNameLst>
                                      </p:cBhvr>
                                      <p:tavLst>
                                        <p:tav tm="0">
                                          <p:val>
                                            <p:strVal val="#ppt_y-.1"/>
                                          </p:val>
                                        </p:tav>
                                        <p:tav tm="100000">
                                          <p:val>
                                            <p:strVal val="#ppt_y"/>
                                          </p:val>
                                        </p:tav>
                                      </p:tavLst>
                                    </p:anim>
                                  </p:childTnLst>
                                </p:cTn>
                              </p:par>
                            </p:childTnLst>
                          </p:cTn>
                        </p:par>
                      </p:childTnLst>
                    </p:cTn>
                  </p:par>
                  <p:par>
                    <p:cTn id="119" fill="hold">
                      <p:stCondLst>
                        <p:cond delay="indefinite"/>
                      </p:stCondLst>
                      <p:childTnLst>
                        <p:par>
                          <p:cTn id="120" fill="hold">
                            <p:stCondLst>
                              <p:cond delay="0"/>
                            </p:stCondLst>
                            <p:childTnLst>
                              <p:par>
                                <p:cTn id="121" presetID="47" presetClass="entr" presetSubtype="0" fill="hold" grpId="0" nodeType="clickEffect">
                                  <p:stCondLst>
                                    <p:cond delay="0"/>
                                  </p:stCondLst>
                                  <p:childTnLst>
                                    <p:set>
                                      <p:cBhvr>
                                        <p:cTn id="122" dur="1" fill="hold">
                                          <p:stCondLst>
                                            <p:cond delay="0"/>
                                          </p:stCondLst>
                                        </p:cTn>
                                        <p:tgtEl>
                                          <p:spTgt spid="7">
                                            <p:graphicEl>
                                              <a:dgm id="{B240B43A-6446-4345-8693-D7A4B4BE01B6}"/>
                                            </p:graphicEl>
                                          </p:spTgt>
                                        </p:tgtEl>
                                        <p:attrNameLst>
                                          <p:attrName>style.visibility</p:attrName>
                                        </p:attrNameLst>
                                      </p:cBhvr>
                                      <p:to>
                                        <p:strVal val="visible"/>
                                      </p:to>
                                    </p:set>
                                    <p:animEffect transition="in" filter="fade">
                                      <p:cBhvr>
                                        <p:cTn id="123" dur="1000"/>
                                        <p:tgtEl>
                                          <p:spTgt spid="7">
                                            <p:graphicEl>
                                              <a:dgm id="{B240B43A-6446-4345-8693-D7A4B4BE01B6}"/>
                                            </p:graphicEl>
                                          </p:spTgt>
                                        </p:tgtEl>
                                      </p:cBhvr>
                                    </p:animEffect>
                                    <p:anim calcmode="lin" valueType="num">
                                      <p:cBhvr>
                                        <p:cTn id="124" dur="1000" fill="hold"/>
                                        <p:tgtEl>
                                          <p:spTgt spid="7">
                                            <p:graphicEl>
                                              <a:dgm id="{B240B43A-6446-4345-8693-D7A4B4BE01B6}"/>
                                            </p:graphicEl>
                                          </p:spTgt>
                                        </p:tgtEl>
                                        <p:attrNameLst>
                                          <p:attrName>ppt_x</p:attrName>
                                        </p:attrNameLst>
                                      </p:cBhvr>
                                      <p:tavLst>
                                        <p:tav tm="0">
                                          <p:val>
                                            <p:strVal val="#ppt_x"/>
                                          </p:val>
                                        </p:tav>
                                        <p:tav tm="100000">
                                          <p:val>
                                            <p:strVal val="#ppt_x"/>
                                          </p:val>
                                        </p:tav>
                                      </p:tavLst>
                                    </p:anim>
                                    <p:anim calcmode="lin" valueType="num">
                                      <p:cBhvr>
                                        <p:cTn id="125" dur="1000" fill="hold"/>
                                        <p:tgtEl>
                                          <p:spTgt spid="7">
                                            <p:graphicEl>
                                              <a:dgm id="{B240B43A-6446-4345-8693-D7A4B4BE01B6}"/>
                                            </p:graphicEl>
                                          </p:spTgt>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7">
                                            <p:graphicEl>
                                              <a:dgm id="{5DCAC325-92B0-4D3E-95AF-2F5E4C86075F}"/>
                                            </p:graphicEl>
                                          </p:spTgt>
                                        </p:tgtEl>
                                        <p:attrNameLst>
                                          <p:attrName>style.visibility</p:attrName>
                                        </p:attrNameLst>
                                      </p:cBhvr>
                                      <p:to>
                                        <p:strVal val="visible"/>
                                      </p:to>
                                    </p:set>
                                    <p:animEffect transition="in" filter="fade">
                                      <p:cBhvr>
                                        <p:cTn id="128" dur="1000"/>
                                        <p:tgtEl>
                                          <p:spTgt spid="7">
                                            <p:graphicEl>
                                              <a:dgm id="{5DCAC325-92B0-4D3E-95AF-2F5E4C86075F}"/>
                                            </p:graphicEl>
                                          </p:spTgt>
                                        </p:tgtEl>
                                      </p:cBhvr>
                                    </p:animEffect>
                                    <p:anim calcmode="lin" valueType="num">
                                      <p:cBhvr>
                                        <p:cTn id="129" dur="1000" fill="hold"/>
                                        <p:tgtEl>
                                          <p:spTgt spid="7">
                                            <p:graphicEl>
                                              <a:dgm id="{5DCAC325-92B0-4D3E-95AF-2F5E4C86075F}"/>
                                            </p:graphicEl>
                                          </p:spTgt>
                                        </p:tgtEl>
                                        <p:attrNameLst>
                                          <p:attrName>ppt_x</p:attrName>
                                        </p:attrNameLst>
                                      </p:cBhvr>
                                      <p:tavLst>
                                        <p:tav tm="0">
                                          <p:val>
                                            <p:strVal val="#ppt_x"/>
                                          </p:val>
                                        </p:tav>
                                        <p:tav tm="100000">
                                          <p:val>
                                            <p:strVal val="#ppt_x"/>
                                          </p:val>
                                        </p:tav>
                                      </p:tavLst>
                                    </p:anim>
                                    <p:anim calcmode="lin" valueType="num">
                                      <p:cBhvr>
                                        <p:cTn id="130" dur="1000" fill="hold"/>
                                        <p:tgtEl>
                                          <p:spTgt spid="7">
                                            <p:graphicEl>
                                              <a:dgm id="{5DCAC325-92B0-4D3E-95AF-2F5E4C86075F}"/>
                                            </p:graphicEl>
                                          </p:spTgt>
                                        </p:tgtEl>
                                        <p:attrNameLst>
                                          <p:attrName>ppt_y</p:attrName>
                                        </p:attrNameLst>
                                      </p:cBhvr>
                                      <p:tavLst>
                                        <p:tav tm="0">
                                          <p:val>
                                            <p:strVal val="#ppt_y-.1"/>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1" nodeType="clickEffect">
                                  <p:stCondLst>
                                    <p:cond delay="0"/>
                                  </p:stCondLst>
                                  <p:childTnLst>
                                    <p:set>
                                      <p:cBhvr>
                                        <p:cTn id="134" dur="1" fill="hold">
                                          <p:stCondLst>
                                            <p:cond delay="0"/>
                                          </p:stCondLst>
                                        </p:cTn>
                                        <p:tgtEl>
                                          <p:spTgt spid="7">
                                            <p:graphicEl>
                                              <a:dgm id="{AFB70125-0A05-4C1C-AF46-F60B93D12F4B}"/>
                                            </p:graphicEl>
                                          </p:spTgt>
                                        </p:tgtEl>
                                        <p:attrNameLst>
                                          <p:attrName>style.visibility</p:attrName>
                                        </p:attrNameLst>
                                      </p:cBhvr>
                                      <p:to>
                                        <p:strVal val="visible"/>
                                      </p:to>
                                    </p:set>
                                    <p:animEffect transition="in" filter="fade">
                                      <p:cBhvr>
                                        <p:cTn id="135" dur="1000"/>
                                        <p:tgtEl>
                                          <p:spTgt spid="7">
                                            <p:graphicEl>
                                              <a:dgm id="{AFB70125-0A05-4C1C-AF46-F60B93D12F4B}"/>
                                            </p:graphicEl>
                                          </p:spTgt>
                                        </p:tgtEl>
                                      </p:cBhvr>
                                    </p:animEffect>
                                    <p:anim calcmode="lin" valueType="num">
                                      <p:cBhvr>
                                        <p:cTn id="136" dur="1000" fill="hold"/>
                                        <p:tgtEl>
                                          <p:spTgt spid="7">
                                            <p:graphicEl>
                                              <a:dgm id="{AFB70125-0A05-4C1C-AF46-F60B93D12F4B}"/>
                                            </p:graphicEl>
                                          </p:spTgt>
                                        </p:tgtEl>
                                        <p:attrNameLst>
                                          <p:attrName>ppt_x</p:attrName>
                                        </p:attrNameLst>
                                      </p:cBhvr>
                                      <p:tavLst>
                                        <p:tav tm="0">
                                          <p:val>
                                            <p:strVal val="#ppt_x"/>
                                          </p:val>
                                        </p:tav>
                                        <p:tav tm="100000">
                                          <p:val>
                                            <p:strVal val="#ppt_x"/>
                                          </p:val>
                                        </p:tav>
                                      </p:tavLst>
                                    </p:anim>
                                    <p:anim calcmode="lin" valueType="num">
                                      <p:cBhvr>
                                        <p:cTn id="137" dur="1000" fill="hold"/>
                                        <p:tgtEl>
                                          <p:spTgt spid="7">
                                            <p:graphicEl>
                                              <a:dgm id="{AFB70125-0A05-4C1C-AF46-F60B93D12F4B}"/>
                                            </p:graphicEl>
                                          </p:spTgt>
                                        </p:tgtEl>
                                        <p:attrNameLst>
                                          <p:attrName>ppt_y</p:attrName>
                                        </p:attrNameLst>
                                      </p:cBhvr>
                                      <p:tavLst>
                                        <p:tav tm="0">
                                          <p:val>
                                            <p:strVal val="#ppt_y-.1"/>
                                          </p:val>
                                        </p:tav>
                                        <p:tav tm="100000">
                                          <p:val>
                                            <p:strVal val="#ppt_y"/>
                                          </p:val>
                                        </p:tav>
                                      </p:tavLst>
                                    </p:anim>
                                  </p:childTnLst>
                                </p:cTn>
                              </p:par>
                              <p:par>
                                <p:cTn id="138" presetID="47" presetClass="entr" presetSubtype="0" fill="hold" grpId="1" nodeType="withEffect">
                                  <p:stCondLst>
                                    <p:cond delay="0"/>
                                  </p:stCondLst>
                                  <p:childTnLst>
                                    <p:set>
                                      <p:cBhvr>
                                        <p:cTn id="139" dur="1" fill="hold">
                                          <p:stCondLst>
                                            <p:cond delay="0"/>
                                          </p:stCondLst>
                                        </p:cTn>
                                        <p:tgtEl>
                                          <p:spTgt spid="7">
                                            <p:graphicEl>
                                              <a:dgm id="{C95AE884-797B-482D-94EE-9234BD6DA05D}"/>
                                            </p:graphicEl>
                                          </p:spTgt>
                                        </p:tgtEl>
                                        <p:attrNameLst>
                                          <p:attrName>style.visibility</p:attrName>
                                        </p:attrNameLst>
                                      </p:cBhvr>
                                      <p:to>
                                        <p:strVal val="visible"/>
                                      </p:to>
                                    </p:set>
                                    <p:animEffect transition="in" filter="fade">
                                      <p:cBhvr>
                                        <p:cTn id="140" dur="1000"/>
                                        <p:tgtEl>
                                          <p:spTgt spid="7">
                                            <p:graphicEl>
                                              <a:dgm id="{C95AE884-797B-482D-94EE-9234BD6DA05D}"/>
                                            </p:graphicEl>
                                          </p:spTgt>
                                        </p:tgtEl>
                                      </p:cBhvr>
                                    </p:animEffect>
                                    <p:anim calcmode="lin" valueType="num">
                                      <p:cBhvr>
                                        <p:cTn id="141" dur="1000" fill="hold"/>
                                        <p:tgtEl>
                                          <p:spTgt spid="7">
                                            <p:graphicEl>
                                              <a:dgm id="{C95AE884-797B-482D-94EE-9234BD6DA05D}"/>
                                            </p:graphicEl>
                                          </p:spTgt>
                                        </p:tgtEl>
                                        <p:attrNameLst>
                                          <p:attrName>ppt_x</p:attrName>
                                        </p:attrNameLst>
                                      </p:cBhvr>
                                      <p:tavLst>
                                        <p:tav tm="0">
                                          <p:val>
                                            <p:strVal val="#ppt_x"/>
                                          </p:val>
                                        </p:tav>
                                        <p:tav tm="100000">
                                          <p:val>
                                            <p:strVal val="#ppt_x"/>
                                          </p:val>
                                        </p:tav>
                                      </p:tavLst>
                                    </p:anim>
                                    <p:anim calcmode="lin" valueType="num">
                                      <p:cBhvr>
                                        <p:cTn id="142" dur="1000" fill="hold"/>
                                        <p:tgtEl>
                                          <p:spTgt spid="7">
                                            <p:graphicEl>
                                              <a:dgm id="{C95AE884-797B-482D-94EE-9234BD6DA05D}"/>
                                            </p:graphicEl>
                                          </p:spTgt>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7" presetClass="entr" presetSubtype="0" fill="hold" grpId="0" nodeType="clickEffect">
                                  <p:stCondLst>
                                    <p:cond delay="0"/>
                                  </p:stCondLst>
                                  <p:childTnLst>
                                    <p:set>
                                      <p:cBhvr>
                                        <p:cTn id="146" dur="1" fill="hold">
                                          <p:stCondLst>
                                            <p:cond delay="0"/>
                                          </p:stCondLst>
                                        </p:cTn>
                                        <p:tgtEl>
                                          <p:spTgt spid="7">
                                            <p:graphicEl>
                                              <a:dgm id="{0034CAD1-EADD-442A-9426-DB425099B22C}"/>
                                            </p:graphicEl>
                                          </p:spTgt>
                                        </p:tgtEl>
                                        <p:attrNameLst>
                                          <p:attrName>style.visibility</p:attrName>
                                        </p:attrNameLst>
                                      </p:cBhvr>
                                      <p:to>
                                        <p:strVal val="visible"/>
                                      </p:to>
                                    </p:set>
                                    <p:animEffect transition="in" filter="fade">
                                      <p:cBhvr>
                                        <p:cTn id="147" dur="1000"/>
                                        <p:tgtEl>
                                          <p:spTgt spid="7">
                                            <p:graphicEl>
                                              <a:dgm id="{0034CAD1-EADD-442A-9426-DB425099B22C}"/>
                                            </p:graphicEl>
                                          </p:spTgt>
                                        </p:tgtEl>
                                      </p:cBhvr>
                                    </p:animEffect>
                                    <p:anim calcmode="lin" valueType="num">
                                      <p:cBhvr>
                                        <p:cTn id="148" dur="1000" fill="hold"/>
                                        <p:tgtEl>
                                          <p:spTgt spid="7">
                                            <p:graphicEl>
                                              <a:dgm id="{0034CAD1-EADD-442A-9426-DB425099B22C}"/>
                                            </p:graphicEl>
                                          </p:spTgt>
                                        </p:tgtEl>
                                        <p:attrNameLst>
                                          <p:attrName>ppt_x</p:attrName>
                                        </p:attrNameLst>
                                      </p:cBhvr>
                                      <p:tavLst>
                                        <p:tav tm="0">
                                          <p:val>
                                            <p:strVal val="#ppt_x"/>
                                          </p:val>
                                        </p:tav>
                                        <p:tav tm="100000">
                                          <p:val>
                                            <p:strVal val="#ppt_x"/>
                                          </p:val>
                                        </p:tav>
                                      </p:tavLst>
                                    </p:anim>
                                    <p:anim calcmode="lin" valueType="num">
                                      <p:cBhvr>
                                        <p:cTn id="149" dur="1000" fill="hold"/>
                                        <p:tgtEl>
                                          <p:spTgt spid="7">
                                            <p:graphicEl>
                                              <a:dgm id="{0034CAD1-EADD-442A-9426-DB425099B22C}"/>
                                            </p:graphicEl>
                                          </p:spTgt>
                                        </p:tgtEl>
                                        <p:attrNameLst>
                                          <p:attrName>ppt_y</p:attrName>
                                        </p:attrNameLst>
                                      </p:cBhvr>
                                      <p:tavLst>
                                        <p:tav tm="0">
                                          <p:val>
                                            <p:strVal val="#ppt_y-.1"/>
                                          </p:val>
                                        </p:tav>
                                        <p:tav tm="100000">
                                          <p:val>
                                            <p:strVal val="#ppt_y"/>
                                          </p:val>
                                        </p:tav>
                                      </p:tavLst>
                                    </p:anim>
                                  </p:childTnLst>
                                </p:cTn>
                              </p:par>
                              <p:par>
                                <p:cTn id="150" presetID="47" presetClass="entr" presetSubtype="0" fill="hold" grpId="0" nodeType="withEffect">
                                  <p:stCondLst>
                                    <p:cond delay="0"/>
                                  </p:stCondLst>
                                  <p:childTnLst>
                                    <p:set>
                                      <p:cBhvr>
                                        <p:cTn id="151" dur="1" fill="hold">
                                          <p:stCondLst>
                                            <p:cond delay="0"/>
                                          </p:stCondLst>
                                        </p:cTn>
                                        <p:tgtEl>
                                          <p:spTgt spid="7">
                                            <p:graphicEl>
                                              <a:dgm id="{B1F5DD34-3CA4-441A-B2AC-D0DDC0055B8A}"/>
                                            </p:graphicEl>
                                          </p:spTgt>
                                        </p:tgtEl>
                                        <p:attrNameLst>
                                          <p:attrName>style.visibility</p:attrName>
                                        </p:attrNameLst>
                                      </p:cBhvr>
                                      <p:to>
                                        <p:strVal val="visible"/>
                                      </p:to>
                                    </p:set>
                                    <p:animEffect transition="in" filter="fade">
                                      <p:cBhvr>
                                        <p:cTn id="152" dur="1000"/>
                                        <p:tgtEl>
                                          <p:spTgt spid="7">
                                            <p:graphicEl>
                                              <a:dgm id="{B1F5DD34-3CA4-441A-B2AC-D0DDC0055B8A}"/>
                                            </p:graphicEl>
                                          </p:spTgt>
                                        </p:tgtEl>
                                      </p:cBhvr>
                                    </p:animEffect>
                                    <p:anim calcmode="lin" valueType="num">
                                      <p:cBhvr>
                                        <p:cTn id="153" dur="1000" fill="hold"/>
                                        <p:tgtEl>
                                          <p:spTgt spid="7">
                                            <p:graphicEl>
                                              <a:dgm id="{B1F5DD34-3CA4-441A-B2AC-D0DDC0055B8A}"/>
                                            </p:graphicEl>
                                          </p:spTgt>
                                        </p:tgtEl>
                                        <p:attrNameLst>
                                          <p:attrName>ppt_x</p:attrName>
                                        </p:attrNameLst>
                                      </p:cBhvr>
                                      <p:tavLst>
                                        <p:tav tm="0">
                                          <p:val>
                                            <p:strVal val="#ppt_x"/>
                                          </p:val>
                                        </p:tav>
                                        <p:tav tm="100000">
                                          <p:val>
                                            <p:strVal val="#ppt_x"/>
                                          </p:val>
                                        </p:tav>
                                      </p:tavLst>
                                    </p:anim>
                                    <p:anim calcmode="lin" valueType="num">
                                      <p:cBhvr>
                                        <p:cTn id="154" dur="1000" fill="hold"/>
                                        <p:tgtEl>
                                          <p:spTgt spid="7">
                                            <p:graphicEl>
                                              <a:dgm id="{B1F5DD34-3CA4-441A-B2AC-D0DDC0055B8A}"/>
                                            </p:graphicEl>
                                          </p:spTgt>
                                        </p:tgtEl>
                                        <p:attrNameLst>
                                          <p:attrName>ppt_y</p:attrName>
                                        </p:attrNameLst>
                                      </p:cBhvr>
                                      <p:tavLst>
                                        <p:tav tm="0">
                                          <p:val>
                                            <p:strVal val="#ppt_y-.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47" presetClass="entr" presetSubtype="0" fill="hold" grpId="1" nodeType="clickEffect">
                                  <p:stCondLst>
                                    <p:cond delay="0"/>
                                  </p:stCondLst>
                                  <p:childTnLst>
                                    <p:set>
                                      <p:cBhvr>
                                        <p:cTn id="158" dur="1" fill="hold">
                                          <p:stCondLst>
                                            <p:cond delay="0"/>
                                          </p:stCondLst>
                                        </p:cTn>
                                        <p:tgtEl>
                                          <p:spTgt spid="7">
                                            <p:graphicEl>
                                              <a:dgm id="{CEAA5FDD-32FD-454A-8A2D-E96BAF282211}"/>
                                            </p:graphicEl>
                                          </p:spTgt>
                                        </p:tgtEl>
                                        <p:attrNameLst>
                                          <p:attrName>style.visibility</p:attrName>
                                        </p:attrNameLst>
                                      </p:cBhvr>
                                      <p:to>
                                        <p:strVal val="visible"/>
                                      </p:to>
                                    </p:set>
                                    <p:animEffect transition="in" filter="fade">
                                      <p:cBhvr>
                                        <p:cTn id="159" dur="1000"/>
                                        <p:tgtEl>
                                          <p:spTgt spid="7">
                                            <p:graphicEl>
                                              <a:dgm id="{CEAA5FDD-32FD-454A-8A2D-E96BAF282211}"/>
                                            </p:graphicEl>
                                          </p:spTgt>
                                        </p:tgtEl>
                                      </p:cBhvr>
                                    </p:animEffect>
                                    <p:anim calcmode="lin" valueType="num">
                                      <p:cBhvr>
                                        <p:cTn id="160" dur="1000" fill="hold"/>
                                        <p:tgtEl>
                                          <p:spTgt spid="7">
                                            <p:graphicEl>
                                              <a:dgm id="{CEAA5FDD-32FD-454A-8A2D-E96BAF282211}"/>
                                            </p:graphicEl>
                                          </p:spTgt>
                                        </p:tgtEl>
                                        <p:attrNameLst>
                                          <p:attrName>ppt_x</p:attrName>
                                        </p:attrNameLst>
                                      </p:cBhvr>
                                      <p:tavLst>
                                        <p:tav tm="0">
                                          <p:val>
                                            <p:strVal val="#ppt_x"/>
                                          </p:val>
                                        </p:tav>
                                        <p:tav tm="100000">
                                          <p:val>
                                            <p:strVal val="#ppt_x"/>
                                          </p:val>
                                        </p:tav>
                                      </p:tavLst>
                                    </p:anim>
                                    <p:anim calcmode="lin" valueType="num">
                                      <p:cBhvr>
                                        <p:cTn id="161" dur="1000" fill="hold"/>
                                        <p:tgtEl>
                                          <p:spTgt spid="7">
                                            <p:graphicEl>
                                              <a:dgm id="{CEAA5FDD-32FD-454A-8A2D-E96BAF282211}"/>
                                            </p:graphicEl>
                                          </p:spTgt>
                                        </p:tgtEl>
                                        <p:attrNameLst>
                                          <p:attrName>ppt_y</p:attrName>
                                        </p:attrNameLst>
                                      </p:cBhvr>
                                      <p:tavLst>
                                        <p:tav tm="0">
                                          <p:val>
                                            <p:strVal val="#ppt_y-.1"/>
                                          </p:val>
                                        </p:tav>
                                        <p:tav tm="100000">
                                          <p:val>
                                            <p:strVal val="#ppt_y"/>
                                          </p:val>
                                        </p:tav>
                                      </p:tavLst>
                                    </p:anim>
                                  </p:childTnLst>
                                </p:cTn>
                              </p:par>
                              <p:par>
                                <p:cTn id="162" presetID="47" presetClass="entr" presetSubtype="0" fill="hold" grpId="1" nodeType="withEffect">
                                  <p:stCondLst>
                                    <p:cond delay="0"/>
                                  </p:stCondLst>
                                  <p:childTnLst>
                                    <p:set>
                                      <p:cBhvr>
                                        <p:cTn id="163" dur="1" fill="hold">
                                          <p:stCondLst>
                                            <p:cond delay="0"/>
                                          </p:stCondLst>
                                        </p:cTn>
                                        <p:tgtEl>
                                          <p:spTgt spid="7">
                                            <p:graphicEl>
                                              <a:dgm id="{B933A531-52AB-4CC3-80EE-95A29A1B11FE}"/>
                                            </p:graphicEl>
                                          </p:spTgt>
                                        </p:tgtEl>
                                        <p:attrNameLst>
                                          <p:attrName>style.visibility</p:attrName>
                                        </p:attrNameLst>
                                      </p:cBhvr>
                                      <p:to>
                                        <p:strVal val="visible"/>
                                      </p:to>
                                    </p:set>
                                    <p:animEffect transition="in" filter="fade">
                                      <p:cBhvr>
                                        <p:cTn id="164" dur="1000"/>
                                        <p:tgtEl>
                                          <p:spTgt spid="7">
                                            <p:graphicEl>
                                              <a:dgm id="{B933A531-52AB-4CC3-80EE-95A29A1B11FE}"/>
                                            </p:graphicEl>
                                          </p:spTgt>
                                        </p:tgtEl>
                                      </p:cBhvr>
                                    </p:animEffect>
                                    <p:anim calcmode="lin" valueType="num">
                                      <p:cBhvr>
                                        <p:cTn id="165" dur="1000" fill="hold"/>
                                        <p:tgtEl>
                                          <p:spTgt spid="7">
                                            <p:graphicEl>
                                              <a:dgm id="{B933A531-52AB-4CC3-80EE-95A29A1B11FE}"/>
                                            </p:graphicEl>
                                          </p:spTgt>
                                        </p:tgtEl>
                                        <p:attrNameLst>
                                          <p:attrName>ppt_x</p:attrName>
                                        </p:attrNameLst>
                                      </p:cBhvr>
                                      <p:tavLst>
                                        <p:tav tm="0">
                                          <p:val>
                                            <p:strVal val="#ppt_x"/>
                                          </p:val>
                                        </p:tav>
                                        <p:tav tm="100000">
                                          <p:val>
                                            <p:strVal val="#ppt_x"/>
                                          </p:val>
                                        </p:tav>
                                      </p:tavLst>
                                    </p:anim>
                                    <p:anim calcmode="lin" valueType="num">
                                      <p:cBhvr>
                                        <p:cTn id="166" dur="1000" fill="hold"/>
                                        <p:tgtEl>
                                          <p:spTgt spid="7">
                                            <p:graphicEl>
                                              <a:dgm id="{B933A531-52AB-4CC3-80EE-95A29A1B11FE}"/>
                                            </p:graphicEl>
                                          </p:spTgt>
                                        </p:tgtEl>
                                        <p:attrNameLst>
                                          <p:attrName>ppt_y</p:attrName>
                                        </p:attrNameLst>
                                      </p:cBhvr>
                                      <p:tavLst>
                                        <p:tav tm="0">
                                          <p:val>
                                            <p:strVal val="#ppt_y-.1"/>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47" presetClass="entr" presetSubtype="0" fill="hold" grpId="0" nodeType="clickEffect">
                                  <p:stCondLst>
                                    <p:cond delay="0"/>
                                  </p:stCondLst>
                                  <p:childTnLst>
                                    <p:set>
                                      <p:cBhvr>
                                        <p:cTn id="170" dur="1" fill="hold">
                                          <p:stCondLst>
                                            <p:cond delay="0"/>
                                          </p:stCondLst>
                                        </p:cTn>
                                        <p:tgtEl>
                                          <p:spTgt spid="7">
                                            <p:graphicEl>
                                              <a:dgm id="{047C62CB-97DD-4DF5-92DC-026C1E5B4AA4}"/>
                                            </p:graphicEl>
                                          </p:spTgt>
                                        </p:tgtEl>
                                        <p:attrNameLst>
                                          <p:attrName>style.visibility</p:attrName>
                                        </p:attrNameLst>
                                      </p:cBhvr>
                                      <p:to>
                                        <p:strVal val="visible"/>
                                      </p:to>
                                    </p:set>
                                    <p:animEffect transition="in" filter="fade">
                                      <p:cBhvr>
                                        <p:cTn id="171" dur="1000"/>
                                        <p:tgtEl>
                                          <p:spTgt spid="7">
                                            <p:graphicEl>
                                              <a:dgm id="{047C62CB-97DD-4DF5-92DC-026C1E5B4AA4}"/>
                                            </p:graphicEl>
                                          </p:spTgt>
                                        </p:tgtEl>
                                      </p:cBhvr>
                                    </p:animEffect>
                                    <p:anim calcmode="lin" valueType="num">
                                      <p:cBhvr>
                                        <p:cTn id="172" dur="1000" fill="hold"/>
                                        <p:tgtEl>
                                          <p:spTgt spid="7">
                                            <p:graphicEl>
                                              <a:dgm id="{047C62CB-97DD-4DF5-92DC-026C1E5B4AA4}"/>
                                            </p:graphicEl>
                                          </p:spTgt>
                                        </p:tgtEl>
                                        <p:attrNameLst>
                                          <p:attrName>ppt_x</p:attrName>
                                        </p:attrNameLst>
                                      </p:cBhvr>
                                      <p:tavLst>
                                        <p:tav tm="0">
                                          <p:val>
                                            <p:strVal val="#ppt_x"/>
                                          </p:val>
                                        </p:tav>
                                        <p:tav tm="100000">
                                          <p:val>
                                            <p:strVal val="#ppt_x"/>
                                          </p:val>
                                        </p:tav>
                                      </p:tavLst>
                                    </p:anim>
                                    <p:anim calcmode="lin" valueType="num">
                                      <p:cBhvr>
                                        <p:cTn id="173" dur="1000" fill="hold"/>
                                        <p:tgtEl>
                                          <p:spTgt spid="7">
                                            <p:graphicEl>
                                              <a:dgm id="{047C62CB-97DD-4DF5-92DC-026C1E5B4AA4}"/>
                                            </p:graphicEl>
                                          </p:spTgt>
                                        </p:tgtEl>
                                        <p:attrNameLst>
                                          <p:attrName>ppt_y</p:attrName>
                                        </p:attrNameLst>
                                      </p:cBhvr>
                                      <p:tavLst>
                                        <p:tav tm="0">
                                          <p:val>
                                            <p:strVal val="#ppt_y-.1"/>
                                          </p:val>
                                        </p:tav>
                                        <p:tav tm="100000">
                                          <p:val>
                                            <p:strVal val="#ppt_y"/>
                                          </p:val>
                                        </p:tav>
                                      </p:tavLst>
                                    </p:anim>
                                  </p:childTnLst>
                                </p:cTn>
                              </p:par>
                              <p:par>
                                <p:cTn id="174" presetID="47" presetClass="entr" presetSubtype="0" fill="hold" grpId="0" nodeType="withEffect">
                                  <p:stCondLst>
                                    <p:cond delay="0"/>
                                  </p:stCondLst>
                                  <p:childTnLst>
                                    <p:set>
                                      <p:cBhvr>
                                        <p:cTn id="175" dur="1" fill="hold">
                                          <p:stCondLst>
                                            <p:cond delay="0"/>
                                          </p:stCondLst>
                                        </p:cTn>
                                        <p:tgtEl>
                                          <p:spTgt spid="7">
                                            <p:graphicEl>
                                              <a:dgm id="{D5B39515-B656-43E9-A9D6-CC70ABEFA319}"/>
                                            </p:graphicEl>
                                          </p:spTgt>
                                        </p:tgtEl>
                                        <p:attrNameLst>
                                          <p:attrName>style.visibility</p:attrName>
                                        </p:attrNameLst>
                                      </p:cBhvr>
                                      <p:to>
                                        <p:strVal val="visible"/>
                                      </p:to>
                                    </p:set>
                                    <p:animEffect transition="in" filter="fade">
                                      <p:cBhvr>
                                        <p:cTn id="176" dur="1000"/>
                                        <p:tgtEl>
                                          <p:spTgt spid="7">
                                            <p:graphicEl>
                                              <a:dgm id="{D5B39515-B656-43E9-A9D6-CC70ABEFA319}"/>
                                            </p:graphicEl>
                                          </p:spTgt>
                                        </p:tgtEl>
                                      </p:cBhvr>
                                    </p:animEffect>
                                    <p:anim calcmode="lin" valueType="num">
                                      <p:cBhvr>
                                        <p:cTn id="177" dur="1000" fill="hold"/>
                                        <p:tgtEl>
                                          <p:spTgt spid="7">
                                            <p:graphicEl>
                                              <a:dgm id="{D5B39515-B656-43E9-A9D6-CC70ABEFA319}"/>
                                            </p:graphicEl>
                                          </p:spTgt>
                                        </p:tgtEl>
                                        <p:attrNameLst>
                                          <p:attrName>ppt_x</p:attrName>
                                        </p:attrNameLst>
                                      </p:cBhvr>
                                      <p:tavLst>
                                        <p:tav tm="0">
                                          <p:val>
                                            <p:strVal val="#ppt_x"/>
                                          </p:val>
                                        </p:tav>
                                        <p:tav tm="100000">
                                          <p:val>
                                            <p:strVal val="#ppt_x"/>
                                          </p:val>
                                        </p:tav>
                                      </p:tavLst>
                                    </p:anim>
                                    <p:anim calcmode="lin" valueType="num">
                                      <p:cBhvr>
                                        <p:cTn id="178" dur="1000" fill="hold"/>
                                        <p:tgtEl>
                                          <p:spTgt spid="7">
                                            <p:graphicEl>
                                              <a:dgm id="{D5B39515-B656-43E9-A9D6-CC70ABEFA319}"/>
                                            </p:graphicEl>
                                          </p:spTgt>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47" presetClass="entr" presetSubtype="0" fill="hold" grpId="1" nodeType="clickEffect">
                                  <p:stCondLst>
                                    <p:cond delay="0"/>
                                  </p:stCondLst>
                                  <p:childTnLst>
                                    <p:set>
                                      <p:cBhvr>
                                        <p:cTn id="182" dur="1" fill="hold">
                                          <p:stCondLst>
                                            <p:cond delay="0"/>
                                          </p:stCondLst>
                                        </p:cTn>
                                        <p:tgtEl>
                                          <p:spTgt spid="7">
                                            <p:graphicEl>
                                              <a:dgm id="{A259866E-3786-4381-A66D-9618105CD9C3}"/>
                                            </p:graphicEl>
                                          </p:spTgt>
                                        </p:tgtEl>
                                        <p:attrNameLst>
                                          <p:attrName>style.visibility</p:attrName>
                                        </p:attrNameLst>
                                      </p:cBhvr>
                                      <p:to>
                                        <p:strVal val="visible"/>
                                      </p:to>
                                    </p:set>
                                    <p:animEffect transition="in" filter="fade">
                                      <p:cBhvr>
                                        <p:cTn id="183" dur="1000"/>
                                        <p:tgtEl>
                                          <p:spTgt spid="7">
                                            <p:graphicEl>
                                              <a:dgm id="{A259866E-3786-4381-A66D-9618105CD9C3}"/>
                                            </p:graphicEl>
                                          </p:spTgt>
                                        </p:tgtEl>
                                      </p:cBhvr>
                                    </p:animEffect>
                                    <p:anim calcmode="lin" valueType="num">
                                      <p:cBhvr>
                                        <p:cTn id="184" dur="1000" fill="hold"/>
                                        <p:tgtEl>
                                          <p:spTgt spid="7">
                                            <p:graphicEl>
                                              <a:dgm id="{A259866E-3786-4381-A66D-9618105CD9C3}"/>
                                            </p:graphicEl>
                                          </p:spTgt>
                                        </p:tgtEl>
                                        <p:attrNameLst>
                                          <p:attrName>ppt_x</p:attrName>
                                        </p:attrNameLst>
                                      </p:cBhvr>
                                      <p:tavLst>
                                        <p:tav tm="0">
                                          <p:val>
                                            <p:strVal val="#ppt_x"/>
                                          </p:val>
                                        </p:tav>
                                        <p:tav tm="100000">
                                          <p:val>
                                            <p:strVal val="#ppt_x"/>
                                          </p:val>
                                        </p:tav>
                                      </p:tavLst>
                                    </p:anim>
                                    <p:anim calcmode="lin" valueType="num">
                                      <p:cBhvr>
                                        <p:cTn id="185" dur="1000" fill="hold"/>
                                        <p:tgtEl>
                                          <p:spTgt spid="7">
                                            <p:graphicEl>
                                              <a:dgm id="{A259866E-3786-4381-A66D-9618105CD9C3}"/>
                                            </p:graphicEl>
                                          </p:spTgt>
                                        </p:tgtEl>
                                        <p:attrNameLst>
                                          <p:attrName>ppt_y</p:attrName>
                                        </p:attrNameLst>
                                      </p:cBhvr>
                                      <p:tavLst>
                                        <p:tav tm="0">
                                          <p:val>
                                            <p:strVal val="#ppt_y-.1"/>
                                          </p:val>
                                        </p:tav>
                                        <p:tav tm="100000">
                                          <p:val>
                                            <p:strVal val="#ppt_y"/>
                                          </p:val>
                                        </p:tav>
                                      </p:tavLst>
                                    </p:anim>
                                  </p:childTnLst>
                                </p:cTn>
                              </p:par>
                              <p:par>
                                <p:cTn id="186" presetID="47" presetClass="entr" presetSubtype="0" fill="hold" grpId="1" nodeType="withEffect">
                                  <p:stCondLst>
                                    <p:cond delay="0"/>
                                  </p:stCondLst>
                                  <p:childTnLst>
                                    <p:set>
                                      <p:cBhvr>
                                        <p:cTn id="187" dur="1" fill="hold">
                                          <p:stCondLst>
                                            <p:cond delay="0"/>
                                          </p:stCondLst>
                                        </p:cTn>
                                        <p:tgtEl>
                                          <p:spTgt spid="7">
                                            <p:graphicEl>
                                              <a:dgm id="{AC37F6B0-732D-4B24-94AD-34FA984F0079}"/>
                                            </p:graphicEl>
                                          </p:spTgt>
                                        </p:tgtEl>
                                        <p:attrNameLst>
                                          <p:attrName>style.visibility</p:attrName>
                                        </p:attrNameLst>
                                      </p:cBhvr>
                                      <p:to>
                                        <p:strVal val="visible"/>
                                      </p:to>
                                    </p:set>
                                    <p:animEffect transition="in" filter="fade">
                                      <p:cBhvr>
                                        <p:cTn id="188" dur="1000"/>
                                        <p:tgtEl>
                                          <p:spTgt spid="7">
                                            <p:graphicEl>
                                              <a:dgm id="{AC37F6B0-732D-4B24-94AD-34FA984F0079}"/>
                                            </p:graphicEl>
                                          </p:spTgt>
                                        </p:tgtEl>
                                      </p:cBhvr>
                                    </p:animEffect>
                                    <p:anim calcmode="lin" valueType="num">
                                      <p:cBhvr>
                                        <p:cTn id="189" dur="1000" fill="hold"/>
                                        <p:tgtEl>
                                          <p:spTgt spid="7">
                                            <p:graphicEl>
                                              <a:dgm id="{AC37F6B0-732D-4B24-94AD-34FA984F0079}"/>
                                            </p:graphicEl>
                                          </p:spTgt>
                                        </p:tgtEl>
                                        <p:attrNameLst>
                                          <p:attrName>ppt_x</p:attrName>
                                        </p:attrNameLst>
                                      </p:cBhvr>
                                      <p:tavLst>
                                        <p:tav tm="0">
                                          <p:val>
                                            <p:strVal val="#ppt_x"/>
                                          </p:val>
                                        </p:tav>
                                        <p:tav tm="100000">
                                          <p:val>
                                            <p:strVal val="#ppt_x"/>
                                          </p:val>
                                        </p:tav>
                                      </p:tavLst>
                                    </p:anim>
                                    <p:anim calcmode="lin" valueType="num">
                                      <p:cBhvr>
                                        <p:cTn id="190" dur="1000" fill="hold"/>
                                        <p:tgtEl>
                                          <p:spTgt spid="7">
                                            <p:graphicEl>
                                              <a:dgm id="{AC37F6B0-732D-4B24-94AD-34FA984F0079}"/>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Graphic spid="7" grpId="1" uiExpand="1">
        <p:bldSub>
          <a:bldDgm bld="one"/>
        </p:bldSub>
      </p:bldGraphic>
      <p:bldP spid="9" grpId="0"/>
      <p:bldP spid="8" grpId="0"/>
    </p:bldLst>
  </p:timing>
</p:sld>
</file>

<file path=ppt/theme/theme1.xml><?xml version="1.0" encoding="utf-8"?>
<a:theme xmlns:a="http://schemas.openxmlformats.org/drawingml/2006/main" name="Tema de Office">
  <a:themeElements>
    <a:clrScheme name="Personalizado 6">
      <a:dk1>
        <a:sysClr val="windowText" lastClr="000000"/>
      </a:dk1>
      <a:lt1>
        <a:sysClr val="window" lastClr="FFFFFF"/>
      </a:lt1>
      <a:dk2>
        <a:srgbClr val="44546A"/>
      </a:dk2>
      <a:lt2>
        <a:srgbClr val="E7E6E6"/>
      </a:lt2>
      <a:accent1>
        <a:srgbClr val="4472C4"/>
      </a:accent1>
      <a:accent2>
        <a:srgbClr val="ED7D31"/>
      </a:accent2>
      <a:accent3>
        <a:srgbClr val="FF0066"/>
      </a:accent3>
      <a:accent4>
        <a:srgbClr val="FFC000"/>
      </a:accent4>
      <a:accent5>
        <a:srgbClr val="990099"/>
      </a:accent5>
      <a:accent6>
        <a:srgbClr val="70AD47"/>
      </a:accent6>
      <a:hlink>
        <a:srgbClr val="0563C1"/>
      </a:hlink>
      <a:folHlink>
        <a:srgbClr val="2992FA"/>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884</TotalTime>
  <Words>3364</Words>
  <Application>Microsoft Office PowerPoint</Application>
  <PresentationFormat>Panorámica</PresentationFormat>
  <Paragraphs>84</Paragraphs>
  <Slides>15</Slides>
  <Notes>5</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15</vt:i4>
      </vt:variant>
    </vt:vector>
  </HeadingPairs>
  <TitlesOfParts>
    <vt:vector size="23" baseType="lpstr">
      <vt:lpstr>Constantia</vt:lpstr>
      <vt:lpstr>Arial</vt:lpstr>
      <vt:lpstr>Comic Sans MS</vt:lpstr>
      <vt:lpstr>Aptos Display</vt:lpstr>
      <vt:lpstr>Calibri</vt:lpstr>
      <vt:lpstr>Aptos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共同体内の個人の悪い行いによって、 共同体全体がどんな形で苦しむ 可能性がある でしょうか。 また、実際にどのように 苦しんできたでしょうか。 どんな例が思い浮かび ますか。 共同体は、いかに影響を受けましたか。</vt:lpstr>
      <vt:lpstr>Presentación de PowerPoint</vt:lpstr>
      <vt:lpstr>神がすべてをご存じであるという認識は、あなたにどんな影響を与えますか。 </vt:lpstr>
      <vt:lpstr>Presentación de PowerPoint</vt:lpstr>
      <vt:lpstr>貪欲の罪に陥らないためにはどうすればよいでしょうか(ルカ12:15と比較)。 </vt:lpstr>
      <vt:lpstr>Presentación de PowerPoint</vt:lpstr>
      <vt:lpstr>ヨシュア記8:1～29を読んでください。 この物語は、神がいかにして私たちの  大失敗をチャンスに変えることが おできになるかについて、 どんなことを教 えていますか。 </vt:lpstr>
      <vt:lpstr>Presentación de PowerPoint</vt:lpstr>
      <vt:lpstr>申命記４章５～９節を読んでください。 イスラエルが世の人々に示した証と、 今日のセ ブンスデー・アドベンチスト としての私たちの証との間には、 どのような類似点が見出 せるでしょうか。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76</cp:revision>
  <dcterms:created xsi:type="dcterms:W3CDTF">2025-10-11T15:20:58Z</dcterms:created>
  <dcterms:modified xsi:type="dcterms:W3CDTF">2025-11-01T16:18:24Z</dcterms:modified>
</cp:coreProperties>
</file>