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2"/>
  </p:notesMasterIdLst>
  <p:sldIdLst>
    <p:sldId id="317" r:id="rId3"/>
    <p:sldId id="314" r:id="rId4"/>
    <p:sldId id="321" r:id="rId5"/>
    <p:sldId id="257" r:id="rId6"/>
    <p:sldId id="318" r:id="rId7"/>
    <p:sldId id="259" r:id="rId8"/>
    <p:sldId id="322" r:id="rId9"/>
    <p:sldId id="260" r:id="rId10"/>
    <p:sldId id="323" r:id="rId11"/>
    <p:sldId id="319" r:id="rId12"/>
    <p:sldId id="264" r:id="rId13"/>
    <p:sldId id="320" r:id="rId14"/>
    <p:sldId id="324" r:id="rId15"/>
    <p:sldId id="266" r:id="rId16"/>
    <p:sldId id="325" r:id="rId17"/>
    <p:sldId id="263" r:id="rId18"/>
    <p:sldId id="326" r:id="rId19"/>
    <p:sldId id="315" r:id="rId20"/>
    <p:sldId id="269" r:id="rId21"/>
  </p:sldIdLst>
  <p:sldSz cx="12192000" cy="6858000"/>
  <p:notesSz cx="6858000" cy="9144000"/>
  <p:embeddedFontLst>
    <p:embeddedFont>
      <p:font typeface="游ゴシック" panose="020B0400000000000000" pitchFamily="34" charset="-128"/>
      <p:regular r:id="rId23"/>
      <p:bold r:id="rId24"/>
    </p:embeddedFont>
    <p:embeddedFont>
      <p:font typeface="Comic Sans MS" panose="030F0702030302020204" pitchFamily="66" charset="0"/>
      <p:regular r:id="rId25"/>
      <p:bold r:id="rId26"/>
      <p:italic r:id="rId27"/>
      <p:boldItalic r:id="rId28"/>
    </p:embeddedFont>
    <p:embeddedFont>
      <p:font typeface="Constantia" panose="02030602050306030303" pitchFamily="18" charset="0"/>
      <p:regular r:id="rId29"/>
      <p:bold r:id="rId30"/>
      <p:italic r:id="rId31"/>
      <p:boldItalic r:id="rId3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CCECFF"/>
    <a:srgbClr val="CCFFFF"/>
    <a:srgbClr val="CCFFCC"/>
    <a:srgbClr val="FFFFCC"/>
    <a:srgbClr val="8C3088"/>
    <a:srgbClr val="BC41B6"/>
    <a:srgbClr val="C06000"/>
    <a:srgbClr val="EA7500"/>
    <a:srgbClr val="AB3B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32" d="100"/>
          <a:sy n="32" d="100"/>
        </p:scale>
        <p:origin x="54" y="13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s-ES"/>
        </a:p>
      </dgm:t>
    </dgm:pt>
    <dgm:pt modelId="{A9644AA8-C858-43AD-986C-2E120F5D3D8C}">
      <dgm:prSet custT="1"/>
      <dgm:spPr/>
      <dgm:t>
        <a:bodyPr/>
        <a:lstStyle/>
        <a:p>
          <a:pPr algn="ctr"/>
          <a:r>
            <a:rPr kumimoji="1" lang="ja-JP" altLang="en-US" sz="1600" b="1" dirty="0">
              <a:latin typeface="+mn-ea"/>
              <a:ea typeface="+mn-ea"/>
            </a:rPr>
            <a:t>パウロはフリギアに向かった（</a:t>
          </a:r>
          <a:r>
            <a:rPr kumimoji="1" lang="en-US" altLang="ja-JP" sz="1600" b="1" dirty="0">
              <a:latin typeface="+mn-ea"/>
              <a:ea typeface="+mn-ea"/>
            </a:rPr>
            <a:t>6a</a:t>
          </a:r>
          <a:r>
            <a:rPr kumimoji="1" lang="ja-JP" altLang="en-US" sz="1600" b="1" dirty="0">
              <a:latin typeface="+mn-ea"/>
              <a:ea typeface="+mn-ea"/>
            </a:rPr>
            <a:t>）</a:t>
          </a:r>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a:lstStyle/>
        <a:p>
          <a:pPr algn="ctr"/>
          <a:r>
            <a:rPr kumimoji="1" lang="ja-JP" altLang="en-US" sz="1400" b="1" dirty="0">
              <a:latin typeface="+mn-ea"/>
              <a:ea typeface="+mn-ea"/>
            </a:rPr>
            <a:t>そこでもガラテアでも、彼は説教することができなかった（</a:t>
          </a:r>
          <a:r>
            <a:rPr kumimoji="1" lang="en-US" altLang="ja-JP" sz="1400" b="1" dirty="0">
              <a:latin typeface="+mn-ea"/>
              <a:ea typeface="+mn-ea"/>
            </a:rPr>
            <a:t>6b</a:t>
          </a:r>
          <a:r>
            <a:rPr kumimoji="1" lang="ja-JP" altLang="en-US" sz="1400" b="1" dirty="0">
              <a:latin typeface="+mn-ea"/>
              <a:ea typeface="+mn-ea"/>
            </a:rPr>
            <a:t>）</a:t>
          </a:r>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a:lstStyle/>
        <a:p>
          <a:pPr algn="ctr"/>
          <a:r>
            <a:rPr kumimoji="1" lang="ja-JP" altLang="en-US" sz="1800" b="1" dirty="0"/>
            <a:t>ミシアに到着した（</a:t>
          </a:r>
          <a:r>
            <a:rPr kumimoji="1" lang="en-US" altLang="ja-JP" sz="1800" b="1" dirty="0"/>
            <a:t>7a</a:t>
          </a:r>
          <a:r>
            <a:rPr kumimoji="1" lang="ja-JP" altLang="en-US" sz="1800" b="1" dirty="0"/>
            <a:t>）</a:t>
          </a:r>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a:lstStyle/>
        <a:p>
          <a:pPr algn="ctr"/>
          <a:r>
            <a:rPr kumimoji="1" lang="ja-JP" altLang="en-US" sz="1600" b="1" dirty="0">
              <a:latin typeface="+mn-ea"/>
              <a:ea typeface="+mn-ea"/>
            </a:rPr>
            <a:t>彼はビティニアへ行こうとしたが、行けなかった（</a:t>
          </a:r>
          <a:r>
            <a:rPr kumimoji="1" lang="en-US" altLang="ja-JP" sz="1600" b="1" dirty="0">
              <a:latin typeface="+mn-ea"/>
              <a:ea typeface="+mn-ea"/>
            </a:rPr>
            <a:t>7b</a:t>
          </a:r>
          <a:r>
            <a:rPr kumimoji="1" lang="ja-JP" altLang="en-US" sz="1600" b="1" dirty="0">
              <a:latin typeface="+mn-ea"/>
              <a:ea typeface="+mn-ea"/>
            </a:rPr>
            <a:t>）</a:t>
          </a:r>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a:lstStyle/>
        <a:p>
          <a:pPr algn="ctr"/>
          <a:r>
            <a:rPr kumimoji="1" lang="ja-JP" altLang="en-US" sz="1800" b="1" dirty="0"/>
            <a:t>彼はトロアスに行き、そこで幻を見た（</a:t>
          </a:r>
          <a:r>
            <a:rPr kumimoji="1" lang="en-US" altLang="ja-JP" sz="1800" b="1" dirty="0"/>
            <a:t>8-10</a:t>
          </a:r>
          <a:r>
            <a:rPr kumimoji="1" lang="ja-JP" altLang="en-US" sz="1800" b="1" dirty="0"/>
            <a:t>）</a:t>
          </a:r>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a:lstStyle/>
        <a:p>
          <a:pPr algn="ctr"/>
          <a:r>
            <a:rPr kumimoji="1" lang="ja-JP" altLang="en-US" sz="1800" b="1" dirty="0"/>
            <a:t>サモトラケ島に向けて出航した（</a:t>
          </a:r>
          <a:r>
            <a:rPr kumimoji="1" lang="en-US" altLang="ja-JP" sz="1800" b="1" dirty="0"/>
            <a:t>11a</a:t>
          </a:r>
          <a:r>
            <a:rPr kumimoji="1" lang="ja-JP" altLang="en-US" sz="1800" b="1" dirty="0"/>
            <a:t>）</a:t>
          </a:r>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a:lstStyle/>
        <a:p>
          <a:pPr algn="ctr"/>
          <a:r>
            <a:rPr kumimoji="1" lang="ja-JP" altLang="en-US" sz="1800" b="1" dirty="0"/>
            <a:t>そこからネアポリスへ（</a:t>
          </a:r>
          <a:r>
            <a:rPr kumimoji="1" lang="en-US" altLang="ja-JP" sz="1800" b="1" dirty="0"/>
            <a:t>11b</a:t>
          </a:r>
          <a:r>
            <a:rPr kumimoji="1" lang="ja-JP" altLang="en-US" sz="1800" b="1" dirty="0"/>
            <a:t>）</a:t>
          </a:r>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a:lstStyle/>
        <a:p>
          <a:pPr algn="ctr"/>
          <a:r>
            <a:rPr kumimoji="1" lang="ja-JP" altLang="en-US" sz="1800" b="1" dirty="0"/>
            <a:t>ついに、フィリピに到着した（</a:t>
          </a:r>
          <a:r>
            <a:rPr kumimoji="1" lang="en-US" altLang="ja-JP" sz="1800" b="1" dirty="0"/>
            <a:t>12</a:t>
          </a:r>
          <a:r>
            <a:rPr kumimoji="1" lang="ja-JP" altLang="en-US" sz="1800" b="1" dirty="0"/>
            <a:t>）</a:t>
          </a:r>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228360" custLinFactNeighborX="-30000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1 con relleno sólido"/>
        </a:ext>
      </dgm:extLst>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228360" custLinFactNeighborX="-3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con relleno sólido"/>
        </a:ext>
      </dgm:extLst>
    </dgm:pt>
    <dgm:pt modelId="{A22F4DF3-2788-49C2-B7FE-39D8B4133F13}" type="pres">
      <dgm:prSet presAssocID="{95819641-CFF0-4D33-9212-2CB2BAAE6EA6}" presName="txShp" presStyleLbl="node1" presStyleIdx="1" presStyleCnt="8" custScaleX="148444">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228360" custLinFactNeighborX="-3000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3 con relleno sólido"/>
        </a:ext>
      </dgm:extLst>
    </dgm:pt>
    <dgm:pt modelId="{2C71E711-5045-4BAB-B9C0-45C8BBA0D72C}" type="pres">
      <dgm:prSet presAssocID="{BE61F851-6AAD-4D19-BC4A-A2736B276C37}" presName="txShp" presStyleLbl="node1" presStyleIdx="2" presStyleCnt="8" custScaleX="148444">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228360" custLinFactNeighborX="-30000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4 con relleno sólido"/>
        </a:ext>
      </dgm:extLst>
    </dgm:pt>
    <dgm:pt modelId="{61BB4526-D997-4E0D-A80E-5AC0CCE5A690}" type="pres">
      <dgm:prSet presAssocID="{0ABC2024-A36A-423C-84FE-8BE5262252BE}" presName="txShp" presStyleLbl="node1" presStyleIdx="3" presStyleCnt="8" custScaleX="148444">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228360" custLinFactNeighborX="-30000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5 con relleno sólido"/>
        </a:ext>
      </dgm:extLst>
    </dgm:pt>
    <dgm:pt modelId="{88E31877-E92C-4DCE-8A98-034A809D0229}" type="pres">
      <dgm:prSet presAssocID="{EC517308-D860-427D-8767-C644F3C60ED2}" presName="txShp" presStyleLbl="node1" presStyleIdx="4" presStyleCnt="8" custScaleX="148444">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228360" custLinFactNeighborX="-300000"/>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6 con relleno sólido"/>
        </a:ext>
      </dgm:extLst>
    </dgm:pt>
    <dgm:pt modelId="{56FA6D5B-A321-4931-8ECF-0BE1C0131565}" type="pres">
      <dgm:prSet presAssocID="{E3C4F9FB-6B09-46CF-AAA6-AD5ABE63F875}" presName="txShp" presStyleLbl="node1" presStyleIdx="5" presStyleCnt="8" custScaleX="148444">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228360" custLinFactNeighborX="-300000"/>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7 con relleno sólido"/>
        </a:ext>
      </dgm:extLst>
    </dgm:pt>
    <dgm:pt modelId="{4B2548AF-96E4-4E1E-9B71-068CAC30AA42}" type="pres">
      <dgm:prSet presAssocID="{504445A5-2B1C-4EF5-BA7C-B4F1D8ABAF1D}" presName="txShp" presStyleLbl="node1" presStyleIdx="6" presStyleCnt="8" custScaleX="148444">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228360" custLinFactNeighborX="-300000"/>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8 con relleno sólido"/>
        </a:ext>
      </dgm:extLst>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a:lstStyle/>
        <a:p>
          <a:r>
            <a:rPr kumimoji="1" lang="ja-JP" altLang="en-US" sz="2000" b="1" dirty="0">
              <a:effectLst>
                <a:outerShdw blurRad="38100" dist="38100" dir="2700000" algn="tl">
                  <a:srgbClr val="000000">
                    <a:alpha val="43137"/>
                  </a:srgbClr>
                </a:outerShdw>
              </a:effectLst>
            </a:rPr>
            <a:t>フィリピの信徒への手紙とコロサイの信徒への手紙の冒頭部分は非常に似ており、二つの重要な側面を示しています（ピリ</a:t>
          </a:r>
          <a:r>
            <a:rPr kumimoji="1" lang="en-US" altLang="ja-JP" sz="2000" b="1" dirty="0">
              <a:effectLst>
                <a:outerShdw blurRad="38100" dist="38100" dir="2700000" algn="tl">
                  <a:srgbClr val="000000">
                    <a:alpha val="43137"/>
                  </a:srgbClr>
                </a:outerShdw>
              </a:effectLst>
            </a:rPr>
            <a:t>1:1</a:t>
          </a:r>
          <a:r>
            <a:rPr kumimoji="1" lang="ja-JP" altLang="en-US" sz="2000" b="1" dirty="0">
              <a:effectLst>
                <a:outerShdw blurRad="38100" dist="38100" dir="2700000" algn="tl">
                  <a:srgbClr val="000000">
                    <a:alpha val="43137"/>
                  </a:srgbClr>
                </a:outerShdw>
              </a:effectLst>
            </a:rPr>
            <a:t>、コロ</a:t>
          </a:r>
          <a:r>
            <a:rPr kumimoji="1" lang="en-US" altLang="ja-JP" sz="2000" b="1" dirty="0">
              <a:effectLst>
                <a:outerShdw blurRad="38100" dist="38100" dir="2700000" algn="tl">
                  <a:srgbClr val="000000">
                    <a:alpha val="43137"/>
                  </a:srgbClr>
                </a:outerShdw>
              </a:effectLst>
            </a:rPr>
            <a:t>1:1-2</a:t>
          </a:r>
          <a:r>
            <a:rPr kumimoji="1" lang="ja-JP" altLang="en-US" sz="2000" b="1" dirty="0">
              <a:effectLst>
                <a:outerShdw blurRad="38100" dist="38100" dir="2700000" algn="tl">
                  <a:srgbClr val="000000">
                    <a:alpha val="43137"/>
                  </a:srgbClr>
                </a:outerShdw>
              </a:effectLst>
            </a:rPr>
            <a:t>）。</a:t>
          </a: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a:lstStyle/>
        <a:p>
          <a:pPr>
            <a:buFont typeface="+mj-lt"/>
            <a:buAutoNum type="arabicPeriod"/>
          </a:pPr>
          <a:r>
            <a:rPr kumimoji="1" lang="ja-JP" altLang="en-US" sz="1800" b="1" dirty="0">
              <a:effectLst>
                <a:outerShdw blurRad="38100" dist="38100" dir="2700000" algn="tl">
                  <a:srgbClr val="000000">
                    <a:alpha val="43137"/>
                  </a:srgbClr>
                </a:outerShdw>
              </a:effectLst>
            </a:rPr>
            <a:t>神にとって、教会のメンバーは過ちがあっても聖なる者であり、忠実な者である。</a:t>
          </a: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kumimoji="1" lang="ja-JP" altLang="en-US" sz="1900" b="1" dirty="0">
              <a:effectLst>
                <a:outerShdw blurRad="38100" dist="38100" dir="2700000" algn="tl">
                  <a:srgbClr val="000000">
                    <a:alpha val="43137"/>
                  </a:srgbClr>
                </a:outerShdw>
              </a:effectLst>
            </a:rPr>
            <a:t>教会には秩序があり、一部のメンバーは他のメンバーよりも　　より多くの権威と責任を持っています：</a:t>
          </a: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a:lstStyle/>
        <a:p>
          <a:r>
            <a:rPr kumimoji="1" lang="ja-JP" altLang="en-US" sz="2000" b="1" dirty="0">
              <a:effectLst>
                <a:outerShdw blurRad="38100" dist="38100" dir="2700000" algn="tl">
                  <a:srgbClr val="000000">
                    <a:alpha val="43137"/>
                  </a:srgbClr>
                </a:outerShdw>
              </a:effectLst>
            </a:rPr>
            <a:t>パウロは使徒であり、最高位の指導者である。</a:t>
          </a: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a:lstStyle/>
        <a:p>
          <a:r>
            <a:rPr kumimoji="1" lang="ja-JP" altLang="en-US" sz="2000" b="1" dirty="0">
              <a:effectLst>
                <a:outerShdw blurRad="38100" dist="38100" dir="2700000" algn="tl">
                  <a:srgbClr val="000000">
                    <a:alpha val="43137"/>
                  </a:srgbClr>
                </a:outerShdw>
              </a:effectLst>
            </a:rPr>
            <a:t>ティモテオは彼の協力者（牧師）です。</a:t>
          </a: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a:lstStyle/>
        <a:p>
          <a:r>
            <a:rPr kumimoji="1" lang="ja-JP" altLang="en-US" sz="1500" b="1" dirty="0">
              <a:effectLst>
                <a:outerShdw blurRad="38100" dist="38100" dir="2700000" algn="tl">
                  <a:srgbClr val="000000">
                    <a:alpha val="43137"/>
                  </a:srgbClr>
                </a:outerShdw>
              </a:effectLst>
            </a:rPr>
            <a:t>司教（カトリックにおける）は地元の指導者（長老）である</a:t>
          </a:r>
          <a:endParaRPr lang="es-ES" sz="1500" b="1" dirty="0">
            <a:effectLst>
              <a:outerShdw blurRad="38100" dist="38100" dir="2700000" algn="tl">
                <a:srgbClr val="000000">
                  <a:alpha val="43137"/>
                </a:srgbClr>
              </a:outerShdw>
            </a:effectLst>
          </a:endParaRP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a:lstStyle/>
        <a:p>
          <a:r>
            <a:rPr kumimoji="1" lang="ja-JP" altLang="en-US" sz="2000" b="1" dirty="0">
              <a:effectLst>
                <a:outerShdw blurRad="38100" dist="38100" dir="2700000" algn="tl">
                  <a:srgbClr val="000000">
                    <a:alpha val="43137"/>
                  </a:srgbClr>
                </a:outerShdw>
              </a:effectLst>
            </a:rPr>
            <a:t>執事は教会を管理する</a:t>
          </a:r>
          <a:endParaRPr lang="es-ES" sz="2000" b="1" dirty="0">
            <a:effectLst>
              <a:outerShdw blurRad="38100" dist="38100" dir="2700000" algn="tl">
                <a:srgbClr val="000000">
                  <a:alpha val="43137"/>
                </a:srgbClr>
              </a:outerShdw>
            </a:effectLst>
          </a:endParaRP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268387" custScaleY="194934" custLinFactY="-2301" custLinFactNeighborY="-100000">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597867"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946003" custScaleY="175448" custLinFactNeighborY="-35949">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LinFactNeighborX="-64646"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LinFactNeighborX="-64646"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LinFactNeighborX="-64646" custLinFactNeighborY="-45507">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NeighborX="-64646"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
    <dgm:cxn modelId="{123BA604-9435-412E-A7A5-1C0CB612D62C}" type="presOf" srcId="{A4DC711B-9338-46E8-B019-EE9FB2B29643}" destId="{9AEC58B0-87B9-4EB4-98F3-31896FD5577F}" srcOrd="0" destOrd="0" presId="urn:microsoft.com/office/officeart/2005/8/layout/orgChart1"/>
    <dgm:cxn modelId="{CC12A707-5B7C-4892-9CC7-731AC722930F}" type="presOf" srcId="{63DE8352-4FCF-4EBE-8B9A-A22F7957700E}" destId="{BE6EF37F-EF03-4052-934A-E646F749B2C0}" srcOrd="0" destOrd="0" presId="urn:microsoft.com/office/officeart/2005/8/layout/orgChart1"/>
    <dgm:cxn modelId="{B0EBA80F-889D-4E48-87FB-9A689EA67E32}" type="presOf" srcId="{F910F510-5664-44A5-927E-7115EC82E629}" destId="{06FE9D2A-A18D-474F-9C83-21F89489D17A}" srcOrd="0" destOrd="0" presId="urn:microsoft.com/office/officeart/2005/8/layout/orgChart1"/>
    <dgm:cxn modelId="{EBC6C915-1E6A-4AD8-AABB-8AE2563786E9}" type="presOf" srcId="{4918162D-FAA6-419B-8623-D1C992FADC8B}" destId="{F9AE677E-BA85-49CB-9D3B-953F8417212C}" srcOrd="0" destOrd="0" presId="urn:microsoft.com/office/officeart/2005/8/layout/orgChart1"/>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
    <dgm:cxn modelId="{069D175B-4994-4529-A749-48C872FFD34C}" type="presOf" srcId="{63DE8352-4FCF-4EBE-8B9A-A22F7957700E}" destId="{4E221172-D826-4D15-B7C9-CCBE39A12EB8}" srcOrd="1" destOrd="0" presId="urn:microsoft.com/office/officeart/2005/8/layout/orgChart1"/>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
    <dgm:cxn modelId="{A3861A72-0DE6-41BB-ADF0-5AEBB78E353A}" type="presOf" srcId="{BFB56846-E230-47B8-82E0-E1456B7A41D5}" destId="{04AA7B01-2A1A-4B2F-A6DB-CC317FC61E4B}" srcOrd="0" destOrd="0" presId="urn:microsoft.com/office/officeart/2005/8/layout/orgChart1"/>
    <dgm:cxn modelId="{7BA83576-66AF-44BA-A1AF-85CAB79AB4A5}" type="presOf" srcId="{625A0CFA-C5F1-40D9-99FA-0BFA8CF24D77}" destId="{9B3CE791-AD26-43CE-82AE-A54337EA1F93}" srcOrd="0" destOrd="0" presId="urn:microsoft.com/office/officeart/2005/8/layout/orgChart1"/>
    <dgm:cxn modelId="{A6C33A56-0BA8-48F2-88BF-7973143E4D78}" type="presOf" srcId="{4918162D-FAA6-419B-8623-D1C992FADC8B}" destId="{5267C970-1DE2-48A0-9A4A-63A4C4C11A6A}" srcOrd="1" destOrd="0" presId="urn:microsoft.com/office/officeart/2005/8/layout/orgChart1"/>
    <dgm:cxn modelId="{9F002E77-218C-45D6-A979-EEBAE20F05B9}" type="presOf" srcId="{AEBCDE75-0604-4663-9A67-F6586791FEEA}" destId="{3873DA12-D629-42F1-B0AF-FE566D69973B}" srcOrd="1" destOrd="0" presId="urn:microsoft.com/office/officeart/2005/8/layout/orgChart1"/>
    <dgm:cxn modelId="{074EAA58-46E9-45C2-8DE4-7256187D5B7B}" type="presOf" srcId="{80520652-BFFD-4DFB-A3B8-4F85076628A7}" destId="{ADBE852E-1828-4F28-AFC8-2B3FA2170FDA}" srcOrd="0" destOrd="0" presId="urn:microsoft.com/office/officeart/2005/8/layout/orgChart1"/>
    <dgm:cxn modelId="{B29A6086-BB5A-4FFE-8A05-52F5E3E0EE2C}" type="presOf" srcId="{6162F403-2879-4C53-8A6F-0C219119AC7F}" destId="{DE209465-CAD1-440D-8114-683602C87A2E}" srcOrd="1" destOrd="0" presId="urn:microsoft.com/office/officeart/2005/8/layout/orgChart1"/>
    <dgm:cxn modelId="{33FBA2AB-D153-4826-8D02-CA60466EC68D}" type="presOf" srcId="{1009504B-231B-4E09-B557-9305FD3A18C6}" destId="{EA48EA70-2FFB-4370-BD91-D187F270BA36}" srcOrd="0" destOrd="0" presId="urn:microsoft.com/office/officeart/2005/8/layout/orgChart1"/>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
    <dgm:cxn modelId="{98F18EBC-F0EA-4D77-B170-59437B118757}" type="presOf" srcId="{1009504B-231B-4E09-B557-9305FD3A18C6}" destId="{F7128A4C-B4B2-4608-B017-A078444B8DAC}" srcOrd="1" destOrd="0" presId="urn:microsoft.com/office/officeart/2005/8/layout/orgChart1"/>
    <dgm:cxn modelId="{B82CCCC4-2F47-4C30-BF7A-98EDB0F5851E}" type="presOf" srcId="{625A0CFA-C5F1-40D9-99FA-0BFA8CF24D77}" destId="{72EBFCB8-6CBF-46B6-8630-256B0BFF33F6}" srcOrd="1" destOrd="0" presId="urn:microsoft.com/office/officeart/2005/8/layout/orgChart1"/>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
    <dgm:cxn modelId="{3926E8FD-77C7-4F5A-9722-477031F5B8E8}" type="presOf" srcId="{593ECD42-0879-41A3-9FE1-3A452497C67C}" destId="{777AD1BD-2037-4AED-90DA-57CDC49E105C}" srcOrd="1" destOrd="0" presId="urn:microsoft.com/office/officeart/2005/8/layout/orgChart1"/>
    <dgm:cxn modelId="{2C3C3ECA-3018-4A38-A97A-647E673AD12A}" type="presParOf" srcId="{C00AA5FD-47BD-45ED-ACA8-3C877921D45C}" destId="{9AEBF5F5-D115-451D-A435-C9C857792829}" srcOrd="0" destOrd="0" presId="urn:microsoft.com/office/officeart/2005/8/layout/orgChart1"/>
    <dgm:cxn modelId="{D34F66BC-ECDB-4760-B72A-E5803DABBB9E}" type="presParOf" srcId="{9AEBF5F5-D115-451D-A435-C9C857792829}" destId="{1A278554-77FA-4253-905B-40328C64529E}" srcOrd="0" destOrd="0" presId="urn:microsoft.com/office/officeart/2005/8/layout/orgChart1"/>
    <dgm:cxn modelId="{04EA5480-7E07-4CE8-9FCE-8415F20A8983}" type="presParOf" srcId="{1A278554-77FA-4253-905B-40328C64529E}" destId="{A634F59B-8FBC-40AF-85C7-A61FDCFF6263}" srcOrd="0" destOrd="0" presId="urn:microsoft.com/office/officeart/2005/8/layout/orgChart1"/>
    <dgm:cxn modelId="{E888FE66-C71D-4722-9BFA-CEAA03B9362A}" type="presParOf" srcId="{1A278554-77FA-4253-905B-40328C64529E}" destId="{DE209465-CAD1-440D-8114-683602C87A2E}" srcOrd="1" destOrd="0" presId="urn:microsoft.com/office/officeart/2005/8/layout/orgChart1"/>
    <dgm:cxn modelId="{E9077176-A909-4308-AD08-5914D3238E58}" type="presParOf" srcId="{9AEBF5F5-D115-451D-A435-C9C857792829}" destId="{252F04B7-0DA0-4B20-B59C-6D76C6458F45}" srcOrd="1" destOrd="0" presId="urn:microsoft.com/office/officeart/2005/8/layout/orgChart1"/>
    <dgm:cxn modelId="{F5B09788-E1C0-46B6-97F4-AECED0B8EF9F}" type="presParOf" srcId="{252F04B7-0DA0-4B20-B59C-6D76C6458F45}" destId="{8F9C26B5-5676-4250-9563-EEFB14D1810F}" srcOrd="0" destOrd="0" presId="urn:microsoft.com/office/officeart/2005/8/layout/orgChart1"/>
    <dgm:cxn modelId="{EFA5165A-2716-4298-9FB8-F9C7751F903D}" type="presParOf" srcId="{252F04B7-0DA0-4B20-B59C-6D76C6458F45}" destId="{A9B6394C-A690-4CFC-BD80-B19C3149C07C}" srcOrd="1" destOrd="0" presId="urn:microsoft.com/office/officeart/2005/8/layout/orgChart1"/>
    <dgm:cxn modelId="{38183C09-E827-4E92-A70E-D44EFD93BDCC}" type="presParOf" srcId="{A9B6394C-A690-4CFC-BD80-B19C3149C07C}" destId="{E81F434F-4F0D-45D0-B4BC-85A1B0C5F5CC}" srcOrd="0" destOrd="0" presId="urn:microsoft.com/office/officeart/2005/8/layout/orgChart1"/>
    <dgm:cxn modelId="{F0834AC4-4484-48B1-AD0A-B856CDC1BA97}" type="presParOf" srcId="{E81F434F-4F0D-45D0-B4BC-85A1B0C5F5CC}" destId="{F9AE677E-BA85-49CB-9D3B-953F8417212C}" srcOrd="0" destOrd="0" presId="urn:microsoft.com/office/officeart/2005/8/layout/orgChart1"/>
    <dgm:cxn modelId="{164E9D4B-293B-4124-A356-0E8B83CCFDF9}" type="presParOf" srcId="{E81F434F-4F0D-45D0-B4BC-85A1B0C5F5CC}" destId="{5267C970-1DE2-48A0-9A4A-63A4C4C11A6A}" srcOrd="1" destOrd="0" presId="urn:microsoft.com/office/officeart/2005/8/layout/orgChart1"/>
    <dgm:cxn modelId="{40BB7E33-C20F-4E4B-86F8-6206DB615BF2}" type="presParOf" srcId="{A9B6394C-A690-4CFC-BD80-B19C3149C07C}" destId="{A7504574-191A-4BA9-A662-A5FF03A15C3B}" srcOrd="1" destOrd="0" presId="urn:microsoft.com/office/officeart/2005/8/layout/orgChart1"/>
    <dgm:cxn modelId="{5C0199E7-A26B-4B94-8FBD-902819CA61B4}" type="presParOf" srcId="{A9B6394C-A690-4CFC-BD80-B19C3149C07C}" destId="{4F0BBAB0-6D21-46C8-AFA3-343D350585B2}" srcOrd="2" destOrd="0" presId="urn:microsoft.com/office/officeart/2005/8/layout/orgChart1"/>
    <dgm:cxn modelId="{AB74E758-EF79-4B4B-8C0C-37089D2B3020}" type="presParOf" srcId="{252F04B7-0DA0-4B20-B59C-6D76C6458F45}" destId="{04329610-E81E-400D-A680-468C4326725D}" srcOrd="2" destOrd="0" presId="urn:microsoft.com/office/officeart/2005/8/layout/orgChart1"/>
    <dgm:cxn modelId="{FE4E1BA9-FD31-4C60-B5B8-053E3E0C4C30}" type="presParOf" srcId="{252F04B7-0DA0-4B20-B59C-6D76C6458F45}" destId="{C6DA919C-4F53-4B9F-9207-18A170BF1D23}" srcOrd="3" destOrd="0" presId="urn:microsoft.com/office/officeart/2005/8/layout/orgChart1"/>
    <dgm:cxn modelId="{EBC3D218-E589-4DDC-A479-1E51857516D9}" type="presParOf" srcId="{C6DA919C-4F53-4B9F-9207-18A170BF1D23}" destId="{5501347C-E226-4806-830F-D843604E62C9}" srcOrd="0" destOrd="0" presId="urn:microsoft.com/office/officeart/2005/8/layout/orgChart1"/>
    <dgm:cxn modelId="{A49D93D0-2A2F-437F-8474-73377D8991C4}" type="presParOf" srcId="{5501347C-E226-4806-830F-D843604E62C9}" destId="{EA48EA70-2FFB-4370-BD91-D187F270BA36}" srcOrd="0" destOrd="0" presId="urn:microsoft.com/office/officeart/2005/8/layout/orgChart1"/>
    <dgm:cxn modelId="{EB97E035-316C-4588-B2BC-D15212F7EBB1}" type="presParOf" srcId="{5501347C-E226-4806-830F-D843604E62C9}" destId="{F7128A4C-B4B2-4608-B017-A078444B8DAC}" srcOrd="1" destOrd="0" presId="urn:microsoft.com/office/officeart/2005/8/layout/orgChart1"/>
    <dgm:cxn modelId="{53FF8265-01FF-4649-B2F5-3948948E7387}" type="presParOf" srcId="{C6DA919C-4F53-4B9F-9207-18A170BF1D23}" destId="{6B8F3313-F13A-46AE-80D7-E0AC5186CF9F}" srcOrd="1" destOrd="0" presId="urn:microsoft.com/office/officeart/2005/8/layout/orgChart1"/>
    <dgm:cxn modelId="{46C92E6F-2EB2-41F9-A944-98C24E30F8CE}" type="presParOf" srcId="{6B8F3313-F13A-46AE-80D7-E0AC5186CF9F}" destId="{04AA7B01-2A1A-4B2F-A6DB-CC317FC61E4B}" srcOrd="0" destOrd="0" presId="urn:microsoft.com/office/officeart/2005/8/layout/orgChart1"/>
    <dgm:cxn modelId="{FF83F019-489D-4EAA-A82D-108ED5E68EA8}" type="presParOf" srcId="{6B8F3313-F13A-46AE-80D7-E0AC5186CF9F}" destId="{00F2EAC1-84D6-412E-9443-E7F0B5863AD8}" srcOrd="1" destOrd="0" presId="urn:microsoft.com/office/officeart/2005/8/layout/orgChart1"/>
    <dgm:cxn modelId="{D7D8B6F9-D626-406D-9C72-4FFCD7E397CD}" type="presParOf" srcId="{00F2EAC1-84D6-412E-9443-E7F0B5863AD8}" destId="{393AA7D2-CC3D-4960-9B40-B1014078BFF2}" srcOrd="0" destOrd="0" presId="urn:microsoft.com/office/officeart/2005/8/layout/orgChart1"/>
    <dgm:cxn modelId="{0EDFA8BD-44BD-4F3A-8186-5324219E47D1}" type="presParOf" srcId="{393AA7D2-CC3D-4960-9B40-B1014078BFF2}" destId="{51582FC8-24F4-4E65-BCC8-1BF7E8A4CD5F}" srcOrd="0" destOrd="0" presId="urn:microsoft.com/office/officeart/2005/8/layout/orgChart1"/>
    <dgm:cxn modelId="{3EE86BC0-1B7F-446B-AB7F-DD07FD7A28FB}" type="presParOf" srcId="{393AA7D2-CC3D-4960-9B40-B1014078BFF2}" destId="{777AD1BD-2037-4AED-90DA-57CDC49E105C}" srcOrd="1" destOrd="0" presId="urn:microsoft.com/office/officeart/2005/8/layout/orgChart1"/>
    <dgm:cxn modelId="{D2EEC40B-7A50-4A8D-9783-F97385E03E38}" type="presParOf" srcId="{00F2EAC1-84D6-412E-9443-E7F0B5863AD8}" destId="{15D0FDF7-B8FE-4690-A8DC-C712D1A581B5}" srcOrd="1" destOrd="0" presId="urn:microsoft.com/office/officeart/2005/8/layout/orgChart1"/>
    <dgm:cxn modelId="{0098E23D-0EFE-4995-BCCF-9D7BA1161B55}" type="presParOf" srcId="{00F2EAC1-84D6-412E-9443-E7F0B5863AD8}" destId="{4F6E3549-424D-4AD1-84F9-623F48D8699A}" srcOrd="2" destOrd="0" presId="urn:microsoft.com/office/officeart/2005/8/layout/orgChart1"/>
    <dgm:cxn modelId="{82F598BB-363A-4948-8023-09D284E403AB}" type="presParOf" srcId="{6B8F3313-F13A-46AE-80D7-E0AC5186CF9F}" destId="{06FE9D2A-A18D-474F-9C83-21F89489D17A}" srcOrd="2" destOrd="0" presId="urn:microsoft.com/office/officeart/2005/8/layout/orgChart1"/>
    <dgm:cxn modelId="{869F1FD7-FF93-4FE6-830E-7C620E4E9C53}" type="presParOf" srcId="{6B8F3313-F13A-46AE-80D7-E0AC5186CF9F}" destId="{D9B7E001-8AC8-466F-B4C0-29C063298872}" srcOrd="3" destOrd="0" presId="urn:microsoft.com/office/officeart/2005/8/layout/orgChart1"/>
    <dgm:cxn modelId="{8FD3C1E4-37FA-4739-85A0-78933C90BE76}" type="presParOf" srcId="{D9B7E001-8AC8-466F-B4C0-29C063298872}" destId="{3C2E63D2-AF64-4D3F-8A77-AE3159EADF4F}" srcOrd="0" destOrd="0" presId="urn:microsoft.com/office/officeart/2005/8/layout/orgChart1"/>
    <dgm:cxn modelId="{9B7BC658-5F12-4146-80CC-48A39AAB58C4}" type="presParOf" srcId="{3C2E63D2-AF64-4D3F-8A77-AE3159EADF4F}" destId="{428C67BA-E862-48DD-9CD9-BBA0A0D7B395}" srcOrd="0" destOrd="0" presId="urn:microsoft.com/office/officeart/2005/8/layout/orgChart1"/>
    <dgm:cxn modelId="{87ADC5DA-9376-411F-8FF6-561F24B10C4C}" type="presParOf" srcId="{3C2E63D2-AF64-4D3F-8A77-AE3159EADF4F}" destId="{3873DA12-D629-42F1-B0AF-FE566D69973B}" srcOrd="1" destOrd="0" presId="urn:microsoft.com/office/officeart/2005/8/layout/orgChart1"/>
    <dgm:cxn modelId="{91C780AF-CE24-45FB-B520-71D83309965F}" type="presParOf" srcId="{D9B7E001-8AC8-466F-B4C0-29C063298872}" destId="{ECE68604-EDC3-4BF8-B427-32600A381455}" srcOrd="1" destOrd="0" presId="urn:microsoft.com/office/officeart/2005/8/layout/orgChart1"/>
    <dgm:cxn modelId="{FE5E1CED-3A66-4B98-9FCB-2144F8158428}" type="presParOf" srcId="{D9B7E001-8AC8-466F-B4C0-29C063298872}" destId="{9A38A86C-7D67-437B-8EFD-FDF74C9E7013}" srcOrd="2" destOrd="0" presId="urn:microsoft.com/office/officeart/2005/8/layout/orgChart1"/>
    <dgm:cxn modelId="{8F87D6ED-DE19-418C-A22F-D37AFD16813C}" type="presParOf" srcId="{6B8F3313-F13A-46AE-80D7-E0AC5186CF9F}" destId="{ADBE852E-1828-4F28-AFC8-2B3FA2170FDA}" srcOrd="4" destOrd="0" presId="urn:microsoft.com/office/officeart/2005/8/layout/orgChart1"/>
    <dgm:cxn modelId="{9A66BAA6-8DE9-4737-8529-CE3A76BDFB55}" type="presParOf" srcId="{6B8F3313-F13A-46AE-80D7-E0AC5186CF9F}" destId="{1669AC07-10F8-49FD-9D7E-27615AB012B6}" srcOrd="5" destOrd="0" presId="urn:microsoft.com/office/officeart/2005/8/layout/orgChart1"/>
    <dgm:cxn modelId="{EA84F67B-7AC7-4DCB-A151-4294438A1FC2}" type="presParOf" srcId="{1669AC07-10F8-49FD-9D7E-27615AB012B6}" destId="{28FD84BC-84FD-4E3F-85E2-384CBE3A18EC}" srcOrd="0" destOrd="0" presId="urn:microsoft.com/office/officeart/2005/8/layout/orgChart1"/>
    <dgm:cxn modelId="{6DA04073-85F7-4CF8-AE4A-66075D08B366}" type="presParOf" srcId="{28FD84BC-84FD-4E3F-85E2-384CBE3A18EC}" destId="{BE6EF37F-EF03-4052-934A-E646F749B2C0}" srcOrd="0" destOrd="0" presId="urn:microsoft.com/office/officeart/2005/8/layout/orgChart1"/>
    <dgm:cxn modelId="{B5130B3A-61E9-48C2-9F93-8EE2D7C833D7}" type="presParOf" srcId="{28FD84BC-84FD-4E3F-85E2-384CBE3A18EC}" destId="{4E221172-D826-4D15-B7C9-CCBE39A12EB8}" srcOrd="1" destOrd="0" presId="urn:microsoft.com/office/officeart/2005/8/layout/orgChart1"/>
    <dgm:cxn modelId="{A0DB9A5C-6151-42E8-878E-5127F6E060EB}" type="presParOf" srcId="{1669AC07-10F8-49FD-9D7E-27615AB012B6}" destId="{CD5A0356-D7FF-4FA4-9207-4976EF415366}" srcOrd="1" destOrd="0" presId="urn:microsoft.com/office/officeart/2005/8/layout/orgChart1"/>
    <dgm:cxn modelId="{A53BD6CE-2220-49BD-9C72-7DF9F670CBA8}" type="presParOf" srcId="{1669AC07-10F8-49FD-9D7E-27615AB012B6}" destId="{A405CFC5-65FF-4733-BD99-E4668A747665}" srcOrd="2" destOrd="0" presId="urn:microsoft.com/office/officeart/2005/8/layout/orgChart1"/>
    <dgm:cxn modelId="{3E19EA75-8ACB-4AF6-AE0F-14C96A3FF56E}" type="presParOf" srcId="{6B8F3313-F13A-46AE-80D7-E0AC5186CF9F}" destId="{9AEC58B0-87B9-4EB4-98F3-31896FD5577F}" srcOrd="6" destOrd="0" presId="urn:microsoft.com/office/officeart/2005/8/layout/orgChart1"/>
    <dgm:cxn modelId="{D56E35C3-670A-4AE7-8FD9-C2A771146ED1}" type="presParOf" srcId="{6B8F3313-F13A-46AE-80D7-E0AC5186CF9F}" destId="{3E8A3831-C8A8-40EF-B70A-4D9D9BA72CD6}" srcOrd="7" destOrd="0" presId="urn:microsoft.com/office/officeart/2005/8/layout/orgChart1"/>
    <dgm:cxn modelId="{4E28EBE4-C806-491A-BC8A-F76E5FAC497A}" type="presParOf" srcId="{3E8A3831-C8A8-40EF-B70A-4D9D9BA72CD6}" destId="{10999066-DC9B-4C9D-9A99-3F3C02613892}" srcOrd="0" destOrd="0" presId="urn:microsoft.com/office/officeart/2005/8/layout/orgChart1"/>
    <dgm:cxn modelId="{CEB03DB0-477A-424A-9B43-FA11CCB8D584}" type="presParOf" srcId="{10999066-DC9B-4C9D-9A99-3F3C02613892}" destId="{9B3CE791-AD26-43CE-82AE-A54337EA1F93}" srcOrd="0" destOrd="0" presId="urn:microsoft.com/office/officeart/2005/8/layout/orgChart1"/>
    <dgm:cxn modelId="{33D191DD-0CDA-485A-96AF-94B3049C67FC}" type="presParOf" srcId="{10999066-DC9B-4C9D-9A99-3F3C02613892}" destId="{72EBFCB8-6CBF-46B6-8630-256B0BFF33F6}" srcOrd="1" destOrd="0" presId="urn:microsoft.com/office/officeart/2005/8/layout/orgChart1"/>
    <dgm:cxn modelId="{725FD0DB-150E-49BA-BE17-5DC5F0C360DA}" type="presParOf" srcId="{3E8A3831-C8A8-40EF-B70A-4D9D9BA72CD6}" destId="{185A9E29-F46A-46B8-BA10-3D82E2CB5E62}" srcOrd="1" destOrd="0" presId="urn:microsoft.com/office/officeart/2005/8/layout/orgChart1"/>
    <dgm:cxn modelId="{440ACE8F-1457-4CF5-9C6E-F97D474A2AFF}" type="presParOf" srcId="{3E8A3831-C8A8-40EF-B70A-4D9D9BA72CD6}" destId="{E2EF09FD-D049-40A7-879C-0FF824D334E0}" srcOrd="2" destOrd="0" presId="urn:microsoft.com/office/officeart/2005/8/layout/orgChart1"/>
    <dgm:cxn modelId="{0F714DC0-FBA9-47A2-BC0F-8B0F6C423E88}" type="presParOf" srcId="{C6DA919C-4F53-4B9F-9207-18A170BF1D23}" destId="{FBE766E9-15D2-4DD7-A422-0DD460D27FC6}" srcOrd="2" destOrd="0" presId="urn:microsoft.com/office/officeart/2005/8/layout/orgChart1"/>
    <dgm:cxn modelId="{C21298DA-F464-41BC-806D-60A4AA53A5F6}" type="presParOf" srcId="{9AEBF5F5-D115-451D-A435-C9C857792829}" destId="{159A0927-E1A6-4AD7-A670-1B8B3EC105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rot="10800000">
          <a:off x="35623" y="1370"/>
          <a:ext cx="5474331" cy="26034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0960" rIns="113792" bIns="60960" numCol="1" spcCol="1270" anchor="ctr" anchorCtr="0">
          <a:noAutofit/>
        </a:bodyPr>
        <a:lstStyle/>
        <a:p>
          <a:pPr marL="0" lvl="0" indent="0" algn="ctr" defTabSz="711200">
            <a:lnSpc>
              <a:spcPct val="90000"/>
            </a:lnSpc>
            <a:spcBef>
              <a:spcPct val="0"/>
            </a:spcBef>
            <a:spcAft>
              <a:spcPct val="35000"/>
            </a:spcAft>
            <a:buNone/>
          </a:pPr>
          <a:r>
            <a:rPr kumimoji="1" lang="ja-JP" altLang="en-US" sz="1600" b="1" kern="1200" dirty="0">
              <a:latin typeface="+mn-ea"/>
              <a:ea typeface="+mn-ea"/>
            </a:rPr>
            <a:t>パウロはフリギアに向かった（</a:t>
          </a:r>
          <a:r>
            <a:rPr kumimoji="1" lang="en-US" altLang="ja-JP" sz="1600" b="1" kern="1200" dirty="0">
              <a:latin typeface="+mn-ea"/>
              <a:ea typeface="+mn-ea"/>
            </a:rPr>
            <a:t>6a</a:t>
          </a:r>
          <a:r>
            <a:rPr kumimoji="1" lang="ja-JP" altLang="en-US" sz="1600" b="1" kern="1200" dirty="0">
              <a:latin typeface="+mn-ea"/>
              <a:ea typeface="+mn-ea"/>
            </a:rPr>
            <a:t>）</a:t>
          </a:r>
        </a:p>
      </dsp:txBody>
      <dsp:txXfrm rot="10800000">
        <a:off x="100708" y="1370"/>
        <a:ext cx="5409246" cy="260341"/>
      </dsp:txXfrm>
    </dsp:sp>
    <dsp:sp modelId="{A0854987-322C-46BC-BC7F-82CD3A59358A}">
      <dsp:nvSpPr>
        <dsp:cNvPr id="0" name=""/>
        <dsp:cNvSpPr/>
      </dsp:nvSpPr>
      <dsp:spPr>
        <a:xfrm>
          <a:off x="0" y="1370"/>
          <a:ext cx="260341" cy="260341"/>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rot="10800000">
          <a:off x="35623" y="339426"/>
          <a:ext cx="5474331" cy="26034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53340" rIns="99568" bIns="53340" numCol="1" spcCol="1270" anchor="ctr" anchorCtr="0">
          <a:noAutofit/>
        </a:bodyPr>
        <a:lstStyle/>
        <a:p>
          <a:pPr marL="0" lvl="0" indent="0" algn="ctr" defTabSz="622300">
            <a:lnSpc>
              <a:spcPct val="90000"/>
            </a:lnSpc>
            <a:spcBef>
              <a:spcPct val="0"/>
            </a:spcBef>
            <a:spcAft>
              <a:spcPct val="35000"/>
            </a:spcAft>
            <a:buNone/>
          </a:pPr>
          <a:r>
            <a:rPr kumimoji="1" lang="ja-JP" altLang="en-US" sz="1400" b="1" kern="1200" dirty="0">
              <a:latin typeface="+mn-ea"/>
              <a:ea typeface="+mn-ea"/>
            </a:rPr>
            <a:t>そこでもガラテアでも、彼は説教することができなかった（</a:t>
          </a:r>
          <a:r>
            <a:rPr kumimoji="1" lang="en-US" altLang="ja-JP" sz="1400" b="1" kern="1200" dirty="0">
              <a:latin typeface="+mn-ea"/>
              <a:ea typeface="+mn-ea"/>
            </a:rPr>
            <a:t>6b</a:t>
          </a:r>
          <a:r>
            <a:rPr kumimoji="1" lang="ja-JP" altLang="en-US" sz="1400" b="1" kern="1200" dirty="0">
              <a:latin typeface="+mn-ea"/>
              <a:ea typeface="+mn-ea"/>
            </a:rPr>
            <a:t>）</a:t>
          </a:r>
        </a:p>
      </dsp:txBody>
      <dsp:txXfrm rot="10800000">
        <a:off x="100708" y="339426"/>
        <a:ext cx="5409246" cy="260341"/>
      </dsp:txXfrm>
    </dsp:sp>
    <dsp:sp modelId="{8C3C36EB-75BF-45F7-9BA4-AB84F5DEB128}">
      <dsp:nvSpPr>
        <dsp:cNvPr id="0" name=""/>
        <dsp:cNvSpPr/>
      </dsp:nvSpPr>
      <dsp:spPr>
        <a:xfrm>
          <a:off x="0" y="339426"/>
          <a:ext cx="260341" cy="260341"/>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rot="10800000">
          <a:off x="35623" y="677481"/>
          <a:ext cx="5474331" cy="26034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t>ミシアに到着した（</a:t>
          </a:r>
          <a:r>
            <a:rPr kumimoji="1" lang="en-US" altLang="ja-JP" sz="1800" b="1" kern="1200" dirty="0"/>
            <a:t>7a</a:t>
          </a:r>
          <a:r>
            <a:rPr kumimoji="1" lang="ja-JP" altLang="en-US" sz="1800" b="1" kern="1200" dirty="0"/>
            <a:t>）</a:t>
          </a:r>
        </a:p>
      </dsp:txBody>
      <dsp:txXfrm rot="10800000">
        <a:off x="100708" y="677481"/>
        <a:ext cx="5409246" cy="260341"/>
      </dsp:txXfrm>
    </dsp:sp>
    <dsp:sp modelId="{65ADFB6D-90B4-43DA-B097-484378D600D2}">
      <dsp:nvSpPr>
        <dsp:cNvPr id="0" name=""/>
        <dsp:cNvSpPr/>
      </dsp:nvSpPr>
      <dsp:spPr>
        <a:xfrm>
          <a:off x="0" y="677481"/>
          <a:ext cx="260341" cy="26034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rot="10800000">
          <a:off x="35623" y="1015537"/>
          <a:ext cx="5474331" cy="26034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0960" rIns="113792" bIns="60960" numCol="1" spcCol="1270" anchor="ctr" anchorCtr="0">
          <a:noAutofit/>
        </a:bodyPr>
        <a:lstStyle/>
        <a:p>
          <a:pPr marL="0" lvl="0" indent="0" algn="ctr" defTabSz="711200">
            <a:lnSpc>
              <a:spcPct val="90000"/>
            </a:lnSpc>
            <a:spcBef>
              <a:spcPct val="0"/>
            </a:spcBef>
            <a:spcAft>
              <a:spcPct val="35000"/>
            </a:spcAft>
            <a:buNone/>
          </a:pPr>
          <a:r>
            <a:rPr kumimoji="1" lang="ja-JP" altLang="en-US" sz="1600" b="1" kern="1200" dirty="0">
              <a:latin typeface="+mn-ea"/>
              <a:ea typeface="+mn-ea"/>
            </a:rPr>
            <a:t>彼はビティニアへ行こうとしたが、行けなかった（</a:t>
          </a:r>
          <a:r>
            <a:rPr kumimoji="1" lang="en-US" altLang="ja-JP" sz="1600" b="1" kern="1200" dirty="0">
              <a:latin typeface="+mn-ea"/>
              <a:ea typeface="+mn-ea"/>
            </a:rPr>
            <a:t>7b</a:t>
          </a:r>
          <a:r>
            <a:rPr kumimoji="1" lang="ja-JP" altLang="en-US" sz="1600" b="1" kern="1200" dirty="0">
              <a:latin typeface="+mn-ea"/>
              <a:ea typeface="+mn-ea"/>
            </a:rPr>
            <a:t>）</a:t>
          </a:r>
        </a:p>
      </dsp:txBody>
      <dsp:txXfrm rot="10800000">
        <a:off x="100708" y="1015537"/>
        <a:ext cx="5409246" cy="260341"/>
      </dsp:txXfrm>
    </dsp:sp>
    <dsp:sp modelId="{D074A911-3636-4D08-AA99-C91393CD2BF3}">
      <dsp:nvSpPr>
        <dsp:cNvPr id="0" name=""/>
        <dsp:cNvSpPr/>
      </dsp:nvSpPr>
      <dsp:spPr>
        <a:xfrm>
          <a:off x="0" y="1015537"/>
          <a:ext cx="260341" cy="260341"/>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rot="10800000">
          <a:off x="35623" y="1353592"/>
          <a:ext cx="5474331" cy="26034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t>彼はトロアスに行き、そこで幻を見た（</a:t>
          </a:r>
          <a:r>
            <a:rPr kumimoji="1" lang="en-US" altLang="ja-JP" sz="1800" b="1" kern="1200" dirty="0"/>
            <a:t>8-10</a:t>
          </a:r>
          <a:r>
            <a:rPr kumimoji="1" lang="ja-JP" altLang="en-US" sz="1800" b="1" kern="1200" dirty="0"/>
            <a:t>）</a:t>
          </a:r>
        </a:p>
      </dsp:txBody>
      <dsp:txXfrm rot="10800000">
        <a:off x="100708" y="1353592"/>
        <a:ext cx="5409246" cy="260341"/>
      </dsp:txXfrm>
    </dsp:sp>
    <dsp:sp modelId="{1CEEE802-798D-482C-8D07-EC1949A2019B}">
      <dsp:nvSpPr>
        <dsp:cNvPr id="0" name=""/>
        <dsp:cNvSpPr/>
      </dsp:nvSpPr>
      <dsp:spPr>
        <a:xfrm>
          <a:off x="0" y="1353592"/>
          <a:ext cx="260341" cy="260341"/>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rot="10800000">
          <a:off x="35623" y="1691648"/>
          <a:ext cx="5474331" cy="26034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t>サモトラケ島に向けて出航した（</a:t>
          </a:r>
          <a:r>
            <a:rPr kumimoji="1" lang="en-US" altLang="ja-JP" sz="1800" b="1" kern="1200" dirty="0"/>
            <a:t>11a</a:t>
          </a:r>
          <a:r>
            <a:rPr kumimoji="1" lang="ja-JP" altLang="en-US" sz="1800" b="1" kern="1200" dirty="0"/>
            <a:t>）</a:t>
          </a:r>
        </a:p>
      </dsp:txBody>
      <dsp:txXfrm rot="10800000">
        <a:off x="100708" y="1691648"/>
        <a:ext cx="5409246" cy="260341"/>
      </dsp:txXfrm>
    </dsp:sp>
    <dsp:sp modelId="{E5C48B8B-7B82-4879-8D72-0CE5587C3F02}">
      <dsp:nvSpPr>
        <dsp:cNvPr id="0" name=""/>
        <dsp:cNvSpPr/>
      </dsp:nvSpPr>
      <dsp:spPr>
        <a:xfrm>
          <a:off x="0" y="1691648"/>
          <a:ext cx="260341" cy="260341"/>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rot="10800000">
          <a:off x="35623" y="2029703"/>
          <a:ext cx="5474331" cy="26034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t>そこからネアポリスへ（</a:t>
          </a:r>
          <a:r>
            <a:rPr kumimoji="1" lang="en-US" altLang="ja-JP" sz="1800" b="1" kern="1200" dirty="0"/>
            <a:t>11b</a:t>
          </a:r>
          <a:r>
            <a:rPr kumimoji="1" lang="ja-JP" altLang="en-US" sz="1800" b="1" kern="1200" dirty="0"/>
            <a:t>）</a:t>
          </a:r>
        </a:p>
      </dsp:txBody>
      <dsp:txXfrm rot="10800000">
        <a:off x="100708" y="2029703"/>
        <a:ext cx="5409246" cy="260341"/>
      </dsp:txXfrm>
    </dsp:sp>
    <dsp:sp modelId="{0BD0DFE4-7DE3-42AF-B776-CCC2CA146D7A}">
      <dsp:nvSpPr>
        <dsp:cNvPr id="0" name=""/>
        <dsp:cNvSpPr/>
      </dsp:nvSpPr>
      <dsp:spPr>
        <a:xfrm>
          <a:off x="0" y="2029703"/>
          <a:ext cx="260341" cy="260341"/>
        </a:xfrm>
        <a:prstGeom prst="ellipse">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rot="10800000">
          <a:off x="35623" y="2367759"/>
          <a:ext cx="5474331" cy="26034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t>ついに、フィリピに到着した（</a:t>
          </a:r>
          <a:r>
            <a:rPr kumimoji="1" lang="en-US" altLang="ja-JP" sz="1800" b="1" kern="1200" dirty="0"/>
            <a:t>12</a:t>
          </a:r>
          <a:r>
            <a:rPr kumimoji="1" lang="ja-JP" altLang="en-US" sz="1800" b="1" kern="1200" dirty="0"/>
            <a:t>）</a:t>
          </a:r>
        </a:p>
      </dsp:txBody>
      <dsp:txXfrm rot="10800000">
        <a:off x="100708" y="2367759"/>
        <a:ext cx="5409246" cy="260341"/>
      </dsp:txXfrm>
    </dsp:sp>
    <dsp:sp modelId="{045BBDD4-F320-47D6-8617-B9CCADCF75BB}">
      <dsp:nvSpPr>
        <dsp:cNvPr id="0" name=""/>
        <dsp:cNvSpPr/>
      </dsp:nvSpPr>
      <dsp:spPr>
        <a:xfrm>
          <a:off x="0" y="2367759"/>
          <a:ext cx="260341" cy="260341"/>
        </a:xfrm>
        <a:prstGeom prst="ellipse">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5416377" y="1684020"/>
          <a:ext cx="585969" cy="1928248"/>
        </a:xfrm>
        <a:custGeom>
          <a:avLst/>
          <a:gdLst/>
          <a:ahLst/>
          <a:cxnLst/>
          <a:rect l="0" t="0" r="0" b="0"/>
          <a:pathLst>
            <a:path>
              <a:moveTo>
                <a:pt x="0" y="0"/>
              </a:moveTo>
              <a:lnTo>
                <a:pt x="0" y="1928248"/>
              </a:lnTo>
              <a:lnTo>
                <a:pt x="585969" y="192824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5416377" y="1684020"/>
          <a:ext cx="585969" cy="1389718"/>
        </a:xfrm>
        <a:custGeom>
          <a:avLst/>
          <a:gdLst/>
          <a:ahLst/>
          <a:cxnLst/>
          <a:rect l="0" t="0" r="0" b="0"/>
          <a:pathLst>
            <a:path>
              <a:moveTo>
                <a:pt x="0" y="0"/>
              </a:moveTo>
              <a:lnTo>
                <a:pt x="0" y="1389718"/>
              </a:lnTo>
              <a:lnTo>
                <a:pt x="585969" y="138971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5416377" y="1684020"/>
          <a:ext cx="585969" cy="851188"/>
        </a:xfrm>
        <a:custGeom>
          <a:avLst/>
          <a:gdLst/>
          <a:ahLst/>
          <a:cxnLst/>
          <a:rect l="0" t="0" r="0" b="0"/>
          <a:pathLst>
            <a:path>
              <a:moveTo>
                <a:pt x="0" y="0"/>
              </a:moveTo>
              <a:lnTo>
                <a:pt x="0" y="851188"/>
              </a:lnTo>
              <a:lnTo>
                <a:pt x="585969" y="85118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5416377" y="1684020"/>
          <a:ext cx="585969" cy="312658"/>
        </a:xfrm>
        <a:custGeom>
          <a:avLst/>
          <a:gdLst/>
          <a:ahLst/>
          <a:cxnLst/>
          <a:rect l="0" t="0" r="0" b="0"/>
          <a:pathLst>
            <a:path>
              <a:moveTo>
                <a:pt x="0" y="0"/>
              </a:moveTo>
              <a:lnTo>
                <a:pt x="0" y="312658"/>
              </a:lnTo>
              <a:lnTo>
                <a:pt x="585969" y="31265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5939492" y="739280"/>
          <a:ext cx="2347031" cy="279359"/>
        </a:xfrm>
        <a:custGeom>
          <a:avLst/>
          <a:gdLst/>
          <a:ahLst/>
          <a:cxnLst/>
          <a:rect l="0" t="0" r="0" b="0"/>
          <a:pathLst>
            <a:path>
              <a:moveTo>
                <a:pt x="0" y="0"/>
              </a:moveTo>
              <a:lnTo>
                <a:pt x="0" y="199717"/>
              </a:lnTo>
              <a:lnTo>
                <a:pt x="2347031" y="199717"/>
              </a:lnTo>
              <a:lnTo>
                <a:pt x="2347031" y="279359"/>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2272167" y="739280"/>
          <a:ext cx="3667325" cy="279359"/>
        </a:xfrm>
        <a:custGeom>
          <a:avLst/>
          <a:gdLst/>
          <a:ahLst/>
          <a:cxnLst/>
          <a:rect l="0" t="0" r="0" b="0"/>
          <a:pathLst>
            <a:path>
              <a:moveTo>
                <a:pt x="3667325" y="0"/>
              </a:moveTo>
              <a:lnTo>
                <a:pt x="3667325" y="199717"/>
              </a:lnTo>
              <a:lnTo>
                <a:pt x="0" y="199717"/>
              </a:lnTo>
              <a:lnTo>
                <a:pt x="0" y="279359"/>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1129179" y="0"/>
          <a:ext cx="9620626" cy="739280"/>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フィリピの信徒への手紙とコロサイの信徒への手紙の冒頭部分は非常に似ており、二つの重要な側面を示しています（ピリ</a:t>
          </a:r>
          <a:r>
            <a:rPr kumimoji="1" lang="en-US" altLang="ja-JP" sz="2000" b="1" kern="1200" dirty="0">
              <a:effectLst>
                <a:outerShdw blurRad="38100" dist="38100" dir="2700000" algn="tl">
                  <a:srgbClr val="000000">
                    <a:alpha val="43137"/>
                  </a:srgbClr>
                </a:outerShdw>
              </a:effectLst>
            </a:rPr>
            <a:t>1:1</a:t>
          </a:r>
          <a:r>
            <a:rPr kumimoji="1" lang="ja-JP" altLang="en-US" sz="2000" b="1" kern="1200" dirty="0">
              <a:effectLst>
                <a:outerShdw blurRad="38100" dist="38100" dir="2700000" algn="tl">
                  <a:srgbClr val="000000">
                    <a:alpha val="43137"/>
                  </a:srgbClr>
                </a:outerShdw>
              </a:effectLst>
            </a:rPr>
            <a:t>、コロ</a:t>
          </a:r>
          <a:r>
            <a:rPr kumimoji="1" lang="en-US" altLang="ja-JP" sz="2000" b="1" kern="1200" dirty="0">
              <a:effectLst>
                <a:outerShdw blurRad="38100" dist="38100" dir="2700000" algn="tl">
                  <a:srgbClr val="000000">
                    <a:alpha val="43137"/>
                  </a:srgbClr>
                </a:outerShdw>
              </a:effectLst>
            </a:rPr>
            <a:t>1:1-2</a:t>
          </a:r>
          <a:r>
            <a:rPr kumimoji="1" lang="ja-JP" altLang="en-US" sz="2000" b="1" kern="1200" dirty="0">
              <a:effectLst>
                <a:outerShdw blurRad="38100" dist="38100" dir="2700000" algn="tl">
                  <a:srgbClr val="000000">
                    <a:alpha val="43137"/>
                  </a:srgbClr>
                </a:outerShdw>
              </a:effectLst>
            </a:rPr>
            <a:t>）。</a:t>
          </a:r>
        </a:p>
      </dsp:txBody>
      <dsp:txXfrm>
        <a:off x="1129179" y="0"/>
        <a:ext cx="9620626" cy="739280"/>
      </dsp:txXfrm>
    </dsp:sp>
    <dsp:sp modelId="{F9AE677E-BA85-49CB-9D3B-953F8417212C}">
      <dsp:nvSpPr>
        <dsp:cNvPr id="0" name=""/>
        <dsp:cNvSpPr/>
      </dsp:nvSpPr>
      <dsp:spPr>
        <a:xfrm>
          <a:off x="4777" y="1018639"/>
          <a:ext cx="4534779" cy="686329"/>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Font typeface="+mj-lt"/>
            <a:buNone/>
          </a:pPr>
          <a:r>
            <a:rPr kumimoji="1" lang="ja-JP" altLang="en-US" sz="1800" b="1" kern="1200" dirty="0">
              <a:effectLst>
                <a:outerShdw blurRad="38100" dist="38100" dir="2700000" algn="tl">
                  <a:srgbClr val="000000">
                    <a:alpha val="43137"/>
                  </a:srgbClr>
                </a:outerShdw>
              </a:effectLst>
            </a:rPr>
            <a:t>神にとって、教会のメンバーは過ちがあっても聖なる者であり、忠実な者である。</a:t>
          </a:r>
        </a:p>
      </dsp:txBody>
      <dsp:txXfrm>
        <a:off x="4777" y="1018639"/>
        <a:ext cx="4534779" cy="686329"/>
      </dsp:txXfrm>
    </dsp:sp>
    <dsp:sp modelId="{EA48EA70-2FFB-4370-BD91-D187F270BA36}">
      <dsp:nvSpPr>
        <dsp:cNvPr id="0" name=""/>
        <dsp:cNvSpPr/>
      </dsp:nvSpPr>
      <dsp:spPr>
        <a:xfrm>
          <a:off x="4698840" y="1018639"/>
          <a:ext cx="7175366" cy="665380"/>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kumimoji="1" lang="ja-JP" altLang="en-US" sz="1900" b="1" kern="1200" dirty="0">
              <a:effectLst>
                <a:outerShdw blurRad="38100" dist="38100" dir="2700000" algn="tl">
                  <a:srgbClr val="000000">
                    <a:alpha val="43137"/>
                  </a:srgbClr>
                </a:outerShdw>
              </a:effectLst>
            </a:rPr>
            <a:t>教会には秩序があり、一部のメンバーは他のメンバーよりも　　より多くの権威と責任を持っています：</a:t>
          </a:r>
        </a:p>
      </dsp:txBody>
      <dsp:txXfrm>
        <a:off x="4698840" y="1018639"/>
        <a:ext cx="7175366" cy="665380"/>
      </dsp:txXfrm>
    </dsp:sp>
    <dsp:sp modelId="{51582FC8-24F4-4E65-BCC8-1BF7E8A4CD5F}">
      <dsp:nvSpPr>
        <dsp:cNvPr id="0" name=""/>
        <dsp:cNvSpPr/>
      </dsp:nvSpPr>
      <dsp:spPr>
        <a:xfrm>
          <a:off x="6002346" y="1807055"/>
          <a:ext cx="5408790" cy="379246"/>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パウロは使徒であり、最高位の指導者である。</a:t>
          </a:r>
        </a:p>
      </dsp:txBody>
      <dsp:txXfrm>
        <a:off x="6002346" y="1807055"/>
        <a:ext cx="5408790" cy="379246"/>
      </dsp:txXfrm>
    </dsp:sp>
    <dsp:sp modelId="{428C67BA-E862-48DD-9CD9-BBA0A0D7B395}">
      <dsp:nvSpPr>
        <dsp:cNvPr id="0" name=""/>
        <dsp:cNvSpPr/>
      </dsp:nvSpPr>
      <dsp:spPr>
        <a:xfrm>
          <a:off x="6002346" y="2345585"/>
          <a:ext cx="5408790" cy="379246"/>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ティモテオは彼の協力者（牧師）です。</a:t>
          </a:r>
        </a:p>
      </dsp:txBody>
      <dsp:txXfrm>
        <a:off x="6002346" y="2345585"/>
        <a:ext cx="5408790" cy="379246"/>
      </dsp:txXfrm>
    </dsp:sp>
    <dsp:sp modelId="{BE6EF37F-EF03-4052-934A-E646F749B2C0}">
      <dsp:nvSpPr>
        <dsp:cNvPr id="0" name=""/>
        <dsp:cNvSpPr/>
      </dsp:nvSpPr>
      <dsp:spPr>
        <a:xfrm>
          <a:off x="6002346" y="2884115"/>
          <a:ext cx="5408790" cy="379246"/>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kumimoji="1" lang="ja-JP" altLang="en-US" sz="1500" b="1" kern="1200" dirty="0">
              <a:effectLst>
                <a:outerShdw blurRad="38100" dist="38100" dir="2700000" algn="tl">
                  <a:srgbClr val="000000">
                    <a:alpha val="43137"/>
                  </a:srgbClr>
                </a:outerShdw>
              </a:effectLst>
            </a:rPr>
            <a:t>司教（カトリックにおける）は地元の指導者（長老）である</a:t>
          </a:r>
          <a:endParaRPr lang="es-ES" sz="1500" b="1" kern="1200" dirty="0">
            <a:effectLst>
              <a:outerShdw blurRad="38100" dist="38100" dir="2700000" algn="tl">
                <a:srgbClr val="000000">
                  <a:alpha val="43137"/>
                </a:srgbClr>
              </a:outerShdw>
            </a:effectLst>
          </a:endParaRPr>
        </a:p>
      </dsp:txBody>
      <dsp:txXfrm>
        <a:off x="6002346" y="2884115"/>
        <a:ext cx="5408790" cy="379246"/>
      </dsp:txXfrm>
    </dsp:sp>
    <dsp:sp modelId="{9B3CE791-AD26-43CE-82AE-A54337EA1F93}">
      <dsp:nvSpPr>
        <dsp:cNvPr id="0" name=""/>
        <dsp:cNvSpPr/>
      </dsp:nvSpPr>
      <dsp:spPr>
        <a:xfrm>
          <a:off x="6002346" y="3422645"/>
          <a:ext cx="5408790" cy="379246"/>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執事は教会を管理する</a:t>
          </a:r>
          <a:endParaRPr lang="es-ES" sz="2000" b="1" kern="1200" dirty="0">
            <a:effectLst>
              <a:outerShdw blurRad="38100" dist="38100" dir="2700000" algn="tl">
                <a:srgbClr val="000000">
                  <a:alpha val="43137"/>
                </a:srgbClr>
              </a:outerShdw>
            </a:effectLst>
          </a:endParaRPr>
        </a:p>
      </dsp:txBody>
      <dsp:txXfrm>
        <a:off x="6002346" y="3422645"/>
        <a:ext cx="5408790" cy="37924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9B5CFC-E72E-4E0A-92E5-315C54491177}" type="datetimeFigureOut">
              <a:rPr kumimoji="1" lang="ja-JP" altLang="en-US" smtClean="0"/>
              <a:t>2025/12/29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92E68D-716F-43CF-BE93-8ADADF284A94}" type="slidenum">
              <a:rPr kumimoji="1" lang="ja-JP" altLang="en-US" smtClean="0"/>
              <a:t>‹Nº›</a:t>
            </a:fld>
            <a:endParaRPr kumimoji="1" lang="ja-JP" altLang="en-US"/>
          </a:p>
        </p:txBody>
      </p:sp>
    </p:spTree>
    <p:extLst>
      <p:ext uri="{BB962C8B-B14F-4D97-AF65-F5344CB8AC3E}">
        <p14:creationId xmlns:p14="http://schemas.microsoft.com/office/powerpoint/2010/main" val="300400182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092E68D-716F-43CF-BE93-8ADADF284A94}" type="slidenum">
              <a:rPr kumimoji="1" lang="ja-JP" altLang="en-US" smtClean="0"/>
              <a:t>3</a:t>
            </a:fld>
            <a:endParaRPr kumimoji="1" lang="ja-JP" altLang="en-US"/>
          </a:p>
        </p:txBody>
      </p:sp>
    </p:spTree>
    <p:extLst>
      <p:ext uri="{BB962C8B-B14F-4D97-AF65-F5344CB8AC3E}">
        <p14:creationId xmlns:p14="http://schemas.microsoft.com/office/powerpoint/2010/main" val="2316543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p>
            <a:fld id="{13DFE215-1E50-4781-8C0D-76CB2190409F}" type="datetimeFigureOut">
              <a:rPr lang="es-ES" smtClean="0"/>
              <a:t>29/12/2025</a:t>
            </a:fld>
            <a:endParaRPr lang="es-ES"/>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139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p>
            <a:fld id="{13DFE215-1E50-4781-8C0D-76CB2190409F}" type="datetimeFigureOut">
              <a:rPr lang="es-ES" smtClean="0"/>
              <a:t>29/12/2025</a:t>
            </a:fld>
            <a:endParaRPr lang="es-ES"/>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02635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p>
            <a:fld id="{13DFE215-1E50-4781-8C0D-76CB2190409F}" type="datetimeFigureOut">
              <a:rPr lang="es-ES" smtClean="0"/>
              <a:t>29/12/2025</a:t>
            </a:fld>
            <a:endParaRPr lang="es-ES"/>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3597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433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952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639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61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059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913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199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9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p>
            <a:fld id="{13DFE215-1E50-4781-8C0D-76CB2190409F}" type="datetimeFigureOut">
              <a:rPr lang="es-ES" smtClean="0"/>
              <a:t>29/12/2025</a:t>
            </a:fld>
            <a:endParaRPr lang="es-ES"/>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5735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549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866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205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p>
            <a:fld id="{13DFE215-1E50-4781-8C0D-76CB2190409F}" type="datetimeFigureOut">
              <a:rPr lang="es-ES" smtClean="0"/>
              <a:t>29/12/2025</a:t>
            </a:fld>
            <a:endParaRPr lang="es-ES"/>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7687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p>
            <a:fld id="{13DFE215-1E50-4781-8C0D-76CB2190409F}" type="datetimeFigureOut">
              <a:rPr lang="es-ES" smtClean="0"/>
              <a:t>29/12/2025</a:t>
            </a:fld>
            <a:endParaRPr lang="es-ES"/>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4569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p>
            <a:fld id="{13DFE215-1E50-4781-8C0D-76CB2190409F}" type="datetimeFigureOut">
              <a:rPr lang="es-ES" smtClean="0"/>
              <a:t>29/12/2025</a:t>
            </a:fld>
            <a:endParaRPr lang="es-ES"/>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05773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p>
            <a:fld id="{13DFE215-1E50-4781-8C0D-76CB2190409F}" type="datetimeFigureOut">
              <a:rPr lang="es-ES" smtClean="0"/>
              <a:t>29/12/2025</a:t>
            </a:fld>
            <a:endParaRPr lang="es-ES"/>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73704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p>
            <a:fld id="{13DFE215-1E50-4781-8C0D-76CB2190409F}" type="datetimeFigureOut">
              <a:rPr lang="es-ES" smtClean="0"/>
              <a:t>29/12/2025</a:t>
            </a:fld>
            <a:endParaRPr lang="es-ES"/>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74222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p>
            <a:fld id="{13DFE215-1E50-4781-8C0D-76CB2190409F}" type="datetimeFigureOut">
              <a:rPr lang="es-ES" smtClean="0"/>
              <a:t>29/12/2025</a:t>
            </a:fld>
            <a:endParaRPr lang="es-ES"/>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5091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p>
            <a:fld id="{13DFE215-1E50-4781-8C0D-76CB2190409F}" type="datetimeFigureOut">
              <a:rPr lang="es-ES" smtClean="0"/>
              <a:t>29/12/2025</a:t>
            </a:fld>
            <a:endParaRPr lang="es-ES"/>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73103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DFE215-1E50-4781-8C0D-76CB2190409F}" type="datetimeFigureOut">
              <a:rPr lang="es-ES" smtClean="0"/>
              <a:t>29/12/2025</a:t>
            </a:fld>
            <a:endParaRPr lang="es-ES"/>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3A8125-4337-4EA4-9578-464376432D60}" type="slidenum">
              <a:rPr lang="es-ES" smtClean="0"/>
              <a:t>‹Nº›</a:t>
            </a:fld>
            <a:endParaRPr lang="es-ES"/>
          </a:p>
        </p:txBody>
      </p:sp>
    </p:spTree>
    <p:extLst>
      <p:ext uri="{BB962C8B-B14F-4D97-AF65-F5344CB8AC3E}">
        <p14:creationId xmlns:p14="http://schemas.microsoft.com/office/powerpoint/2010/main" val="3558286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42872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0.jpg"/><Relationship Id="rId3" Type="http://schemas.openxmlformats.org/officeDocument/2006/relationships/image" Target="../media/image30.jpg"/><Relationship Id="rId7" Type="http://schemas.openxmlformats.org/officeDocument/2006/relationships/diagramLayout" Target="../diagrams/layout1.xml"/><Relationship Id="rId12" Type="http://schemas.microsoft.com/office/2007/relationships/hdphoto" Target="../media/hdphoto5.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9.png"/><Relationship Id="rId5" Type="http://schemas.openxmlformats.org/officeDocument/2006/relationships/image" Target="../media/image32.sv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6.wdp"/><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7A5-09AE-3E0B-368A-8CFB4AFE061C}"/>
            </a:ext>
          </a:extLst>
        </p:cNvPr>
        <p:cNvGrpSpPr/>
        <p:nvPr/>
      </p:nvGrpSpPr>
      <p:grpSpPr>
        <a:xfrm>
          <a:off x="0" y="0"/>
          <a:ext cx="0" cy="0"/>
          <a:chOff x="0" y="0"/>
          <a:chExt cx="0" cy="0"/>
        </a:xfrm>
      </p:grpSpPr>
      <p:pic>
        <p:nvPicPr>
          <p:cNvPr id="3" name="Imagen 2" descr="Dibujo de un hombre&#10;&#10;El contenido generado por IA puede ser incorrecto.">
            <a:extLst>
              <a:ext uri="{FF2B5EF4-FFF2-40B4-BE49-F238E27FC236}">
                <a16:creationId xmlns:a16="http://schemas.microsoft.com/office/drawing/2014/main" id="{9B1219C8-1643-2984-E13F-2B943312C4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7176F37-C052-4A7B-2F86-A8866AD6EB07}"/>
              </a:ext>
            </a:extLst>
          </p:cNvPr>
          <p:cNvSpPr txBox="1"/>
          <p:nvPr/>
        </p:nvSpPr>
        <p:spPr>
          <a:xfrm>
            <a:off x="114300" y="152400"/>
            <a:ext cx="4572000" cy="1446550"/>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algn="ctr"/>
            <a:r>
              <a:rPr lang="ja-JP" altLang="en-US" sz="4400" b="1" spc="50" dirty="0">
                <a:ln w="41275">
                  <a:noFill/>
                </a:ln>
                <a:solidFill>
                  <a:schemeClr val="accent5">
                    <a:lumMod val="75000"/>
                  </a:schemeClr>
                </a:solidFill>
                <a:effectLst>
                  <a:glow rad="152400">
                    <a:srgbClr val="F6F7B3"/>
                  </a:glow>
                </a:effectLst>
              </a:rPr>
              <a:t>虐げられても　見捨てられず</a:t>
            </a:r>
            <a:endParaRPr lang="es-ES" sz="4400" b="1" spc="50" dirty="0">
              <a:ln w="41275">
                <a:noFill/>
              </a:ln>
              <a:solidFill>
                <a:schemeClr val="accent5">
                  <a:lumMod val="75000"/>
                </a:schemeClr>
              </a:solidFill>
              <a:effectLst>
                <a:glow rad="152400">
                  <a:srgbClr val="F6F7B3"/>
                </a:glow>
              </a:effectLst>
            </a:endParaRPr>
          </a:p>
        </p:txBody>
      </p:sp>
      <p:sp>
        <p:nvSpPr>
          <p:cNvPr id="4" name="CuadroTexto 3">
            <a:extLst>
              <a:ext uri="{FF2B5EF4-FFF2-40B4-BE49-F238E27FC236}">
                <a16:creationId xmlns:a16="http://schemas.microsoft.com/office/drawing/2014/main" id="{1BDCB659-AD9E-2D33-544A-8F22AD72C116}"/>
              </a:ext>
            </a:extLst>
          </p:cNvPr>
          <p:cNvSpPr txBox="1"/>
          <p:nvPr/>
        </p:nvSpPr>
        <p:spPr>
          <a:xfrm>
            <a:off x="9009531" y="5830421"/>
            <a:ext cx="2967318" cy="707886"/>
          </a:xfrm>
          <a:prstGeom prst="rect">
            <a:avLst/>
          </a:prstGeom>
          <a:noFill/>
        </p:spPr>
        <p:txBody>
          <a:bodyPr wrap="square" rtlCol="0">
            <a:spAutoFit/>
          </a:bodyPr>
          <a:lstStyle/>
          <a:p>
            <a:pPr algn="ctr"/>
            <a:r>
              <a:rPr lang="ja-JP" altLang="en-US" sz="2000" b="1" dirty="0">
                <a:solidFill>
                  <a:srgbClr val="F9F7C2"/>
                </a:solidFill>
                <a:effectLst>
                  <a:outerShdw blurRad="38100" dist="38100" dir="2700000" algn="tl">
                    <a:srgbClr val="000000">
                      <a:alpha val="43137"/>
                    </a:srgbClr>
                  </a:outerShdw>
                </a:effectLst>
              </a:rPr>
              <a:t>２０２６年　１月３日　第１課</a:t>
            </a:r>
            <a:endParaRPr lang="es-ES" sz="2000" b="1" dirty="0">
              <a:solidFill>
                <a:srgbClr val="F9F7C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715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4B0CF-563F-AD7E-3F24-3010DA1CB94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C3DD508-3E51-4419-D331-2B6C6D15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82CA56-83B0-5E6A-B0D0-4E3847D56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6CCDB13C-ED27-49B5-0CD0-FE1C148BBF57}"/>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B56161B0-5894-FE3E-5BEE-046EC318402E}"/>
              </a:ext>
            </a:extLst>
          </p:cNvPr>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print">
              <a:extLst>
                <a:ext uri="{28A0092B-C50C-407E-A947-70E740481C1C}">
                  <a14:useLocalDpi xmlns:a14="http://schemas.microsoft.com/office/drawing/2010/main"/>
                </a:ext>
              </a:extLst>
            </a:blip>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algn="ctr">
              <a:lnSpc>
                <a:spcPct val="150000"/>
              </a:lnSpc>
              <a:spcBef>
                <a:spcPct val="600000"/>
              </a:spcBef>
              <a:spcAft>
                <a:spcPts val="600"/>
              </a:spcAft>
            </a:pPr>
            <a:endParaRPr lang="es-ES" sz="3600" b="1" kern="1200" noProof="0" dirty="0">
              <a:solidFill>
                <a:srgbClr val="5A3011"/>
              </a:solidFill>
              <a:latin typeface="+mj-lt"/>
              <a:ea typeface="+mj-ea"/>
              <a:cs typeface="+mj-cs"/>
            </a:endParaRPr>
          </a:p>
        </p:txBody>
      </p:sp>
      <p:sp>
        <p:nvSpPr>
          <p:cNvPr id="5" name="CuadroTexto 4">
            <a:extLst>
              <a:ext uri="{FF2B5EF4-FFF2-40B4-BE49-F238E27FC236}">
                <a16:creationId xmlns:a16="http://schemas.microsoft.com/office/drawing/2014/main" id="{4608B0E8-54D4-FF35-A4E2-A6176D157067}"/>
              </a:ext>
            </a:extLst>
          </p:cNvPr>
          <p:cNvSpPr txBox="1"/>
          <p:nvPr/>
        </p:nvSpPr>
        <p:spPr>
          <a:xfrm>
            <a:off x="8376197" y="3105834"/>
            <a:ext cx="3628082" cy="646331"/>
          </a:xfrm>
          <a:prstGeom prst="rect">
            <a:avLst/>
          </a:prstGeom>
          <a:noFill/>
        </p:spPr>
        <p:txBody>
          <a:bodyPr wrap="square">
            <a:spAutoFit/>
          </a:bodyPr>
          <a:lstStyle/>
          <a:p>
            <a:pPr algn="ctr">
              <a:spcBef>
                <a:spcPts val="600"/>
              </a:spcBef>
            </a:pPr>
            <a:r>
              <a:rPr lang="ja-JP" altLang="en-US" sz="3600" b="1" dirty="0">
                <a:solidFill>
                  <a:srgbClr val="2F5882"/>
                </a:solidFill>
                <a:effectLst>
                  <a:outerShdw blurRad="38100" dist="38100" dir="2700000" algn="tl">
                    <a:srgbClr val="000000">
                      <a:alpha val="43137"/>
                    </a:srgbClr>
                  </a:outerShdw>
                </a:effectLst>
                <a:latin typeface="+mj-lt"/>
                <a:ea typeface="+mj-ea"/>
                <a:cs typeface="+mj-cs"/>
              </a:rPr>
              <a:t>宛先</a:t>
            </a:r>
            <a:endParaRPr lang="es-ES" sz="3600" b="1" dirty="0">
              <a:solidFill>
                <a:srgbClr val="2F588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078046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E9010-3CCB-0A7B-DB1F-97FB21DEFB6A}"/>
              </a:ext>
            </a:extLst>
          </p:cNvPr>
          <p:cNvSpPr txBox="1"/>
          <p:nvPr/>
        </p:nvSpPr>
        <p:spPr>
          <a:xfrm>
            <a:off x="2225407" y="691783"/>
            <a:ext cx="7766892" cy="4909036"/>
          </a:xfrm>
          <a:prstGeom prst="rect">
            <a:avLst/>
          </a:prstGeom>
          <a:noFill/>
        </p:spPr>
        <p:txBody>
          <a:bodyPr wrap="square">
            <a:spAutoFit/>
          </a:bodyPr>
          <a:lstStyle/>
          <a:p>
            <a:pPr lvl="0">
              <a:spcBef>
                <a:spcPts val="600"/>
              </a:spcBef>
              <a:defRPr/>
            </a:pPr>
            <a:r>
              <a:rPr lang="ja-JP" altLang="en-US" sz="2800" b="1" dirty="0"/>
              <a:t>使徒パウロは、自分の働きによって改宗した人々に対して、重い責任を感じていた。</a:t>
            </a:r>
            <a:endParaRPr lang="en-US" altLang="ja-JP" sz="2800" b="1" dirty="0"/>
          </a:p>
          <a:p>
            <a:pPr lvl="0">
              <a:spcBef>
                <a:spcPts val="600"/>
              </a:spcBef>
              <a:defRPr/>
            </a:pPr>
            <a:r>
              <a:rPr lang="ja-JP" altLang="en-US" sz="2800" b="1" dirty="0"/>
              <a:t>何よりも彼らが信仰を持ち続けて、「キリストの日に、わたしは自分の走ったことがむだで　なく、労したこともむだではなかったと誇る　ことができる」ようにと彼は切望した（ピリピ</a:t>
            </a:r>
            <a:r>
              <a:rPr lang="en-US" altLang="ja-JP" sz="2800" b="1" dirty="0"/>
              <a:t>2</a:t>
            </a:r>
            <a:r>
              <a:rPr lang="ja-JP" altLang="en-US" sz="2800" b="1" dirty="0"/>
              <a:t>：</a:t>
            </a:r>
            <a:r>
              <a:rPr lang="en-US" altLang="ja-JP" sz="2800" b="1" dirty="0"/>
              <a:t>16</a:t>
            </a:r>
            <a:r>
              <a:rPr lang="ja-JP" altLang="en-US" sz="2800" b="1" dirty="0"/>
              <a:t>）。パウロは自分の伝道の　結果を気　づかっていた。彼は、もし自分が、自分の義務を果たさないならば、また、教会が救霊の働きにおいて、自分と協力できないとすれば、自分自身の救いさえも危くなると感じた。</a:t>
            </a:r>
            <a:endParaRPr kumimoji="0" lang="en" sz="2800" b="1" i="0" u="none" strike="noStrike" kern="1200" cap="none" spc="0" normalizeH="0" baseline="0" noProof="0" dirty="0">
              <a:ln>
                <a:noFill/>
              </a:ln>
              <a:solidFill>
                <a:prstClr val="black"/>
              </a:solidFill>
              <a:effectLst/>
              <a:uLnTx/>
              <a:uFillTx/>
              <a:latin typeface="Constantia" panose="02030602050306030303" pitchFamily="18" charset="0"/>
            </a:endParaRPr>
          </a:p>
        </p:txBody>
      </p:sp>
      <p:sp>
        <p:nvSpPr>
          <p:cNvPr id="4" name="CuadroTexto 3">
            <a:extLst>
              <a:ext uri="{FF2B5EF4-FFF2-40B4-BE49-F238E27FC236}">
                <a16:creationId xmlns:a16="http://schemas.microsoft.com/office/drawing/2014/main" id="{4FA48121-E136-5424-DACB-3357810C70FA}"/>
              </a:ext>
            </a:extLst>
          </p:cNvPr>
          <p:cNvSpPr txBox="1"/>
          <p:nvPr/>
        </p:nvSpPr>
        <p:spPr>
          <a:xfrm>
            <a:off x="6336856" y="5954762"/>
            <a:ext cx="3496085"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a:t>
            </a:r>
            <a:r>
              <a:rPr kumimoji="0" lang="ja-JP" altLang="en-US" sz="1600" b="1" i="0" u="none" strike="noStrike" kern="1200" cap="none" spc="0" normalizeH="0" baseline="0" noProof="0" dirty="0">
                <a:ln>
                  <a:noFill/>
                </a:ln>
                <a:solidFill>
                  <a:prstClr val="black"/>
                </a:solidFill>
                <a:effectLst/>
                <a:uLnTx/>
                <a:uFillTx/>
                <a:latin typeface="Aptos" panose="02110004020202020204"/>
                <a:ea typeface="+mn-ea"/>
                <a:cs typeface="+mn-cs"/>
              </a:rPr>
              <a:t>ホワイト</a:t>
            </a: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ja-JP" altLang="en-US" sz="1600" b="1" i="0" u="none" strike="noStrike" kern="1200" cap="none" spc="0" normalizeH="0" baseline="0" noProof="0" dirty="0">
                <a:ln>
                  <a:noFill/>
                </a:ln>
                <a:solidFill>
                  <a:prstClr val="black"/>
                </a:solidFill>
                <a:effectLst/>
                <a:uLnTx/>
                <a:uFillTx/>
                <a:latin typeface="Aptos" panose="02110004020202020204"/>
                <a:ea typeface="+mn-ea"/>
                <a:cs typeface="+mn-cs"/>
              </a:rPr>
              <a:t>艱難から栄光へ第</a:t>
            </a:r>
            <a:r>
              <a:rPr kumimoji="0" lang="en-US" altLang="ja-JP" sz="1600" b="1" i="0" u="none" strike="noStrike" kern="1200" cap="none" spc="0" normalizeH="0" baseline="0" noProof="0" dirty="0">
                <a:ln>
                  <a:noFill/>
                </a:ln>
                <a:solidFill>
                  <a:prstClr val="black"/>
                </a:solidFill>
                <a:effectLst/>
                <a:uLnTx/>
                <a:uFillTx/>
                <a:latin typeface="Aptos" panose="02110004020202020204"/>
                <a:ea typeface="+mn-ea"/>
                <a:cs typeface="+mn-cs"/>
              </a:rPr>
              <a:t>20</a:t>
            </a:r>
            <a:r>
              <a:rPr kumimoji="0" lang="ja-JP" altLang="en-US" sz="1600" b="1" i="0" u="none" strike="noStrike" kern="1200" cap="none" spc="0" normalizeH="0" baseline="0" noProof="0" dirty="0">
                <a:ln>
                  <a:noFill/>
                </a:ln>
                <a:solidFill>
                  <a:prstClr val="black"/>
                </a:solidFill>
                <a:effectLst/>
                <a:uLnTx/>
                <a:uFillTx/>
                <a:latin typeface="Aptos" panose="02110004020202020204"/>
                <a:ea typeface="+mn-ea"/>
                <a:cs typeface="+mn-cs"/>
              </a:rPr>
              <a:t>章</a:t>
            </a: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101878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A361B77-AE61-38A9-BD94-2D58190409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DF91E4-DF36-1CC0-A56C-4E8D12E0B6E0}"/>
              </a:ext>
            </a:extLst>
          </p:cNvPr>
          <p:cNvSpPr txBox="1"/>
          <p:nvPr/>
        </p:nvSpPr>
        <p:spPr>
          <a:xfrm>
            <a:off x="5748134" y="-78656"/>
            <a:ext cx="6162675" cy="769441"/>
          </a:xfrm>
          <a:prstGeom prst="rect">
            <a:avLst/>
          </a:prstGeom>
          <a:noFill/>
        </p:spPr>
        <p:txBody>
          <a:bodyPr wrap="square">
            <a:spAutoFit/>
          </a:bodyPr>
          <a:lstStyle/>
          <a:p>
            <a:pPr algn="ctr"/>
            <a:r>
              <a:rPr lang="ja-JP" alt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フィリピのパウロ</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CuadroTexto 3">
            <a:extLst>
              <a:ext uri="{FF2B5EF4-FFF2-40B4-BE49-F238E27FC236}">
                <a16:creationId xmlns:a16="http://schemas.microsoft.com/office/drawing/2014/main" id="{321CB9D7-FED2-5A00-006E-E8562DCCAF7B}"/>
              </a:ext>
            </a:extLst>
          </p:cNvPr>
          <p:cNvSpPr txBox="1"/>
          <p:nvPr/>
        </p:nvSpPr>
        <p:spPr>
          <a:xfrm>
            <a:off x="5607538" y="540779"/>
            <a:ext cx="6443866" cy="923330"/>
          </a:xfrm>
          <a:prstGeom prst="rect">
            <a:avLst/>
          </a:prstGeom>
          <a:noFill/>
        </p:spPr>
        <p:txBody>
          <a:bodyPr wrap="square">
            <a:spAutoFit/>
          </a:bodyPr>
          <a:lstStyle/>
          <a:p>
            <a:pPr algn="ctr"/>
            <a:r>
              <a:rPr lang="ja-JP" altLang="en-US"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ここで夜、パウロは一つの幻を見た。ひとりのマケドニヤ人が立って、「マケドニヤに渡ってきて、わたしたちを助けて下さい」と、彼に懇願するのであった。</a:t>
            </a:r>
            <a:r>
              <a:rPr lang="es-ES" sz="1400"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a:t>
            </a:r>
            <a:r>
              <a:rPr lang="ja-JP" altLang="en-US" sz="1400"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使徒行伝</a:t>
            </a:r>
            <a:r>
              <a:rPr lang="es-ES" sz="1400"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 16:9)</a:t>
            </a:r>
            <a:endParaRPr lang="es-ES"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endParaRPr>
          </a:p>
        </p:txBody>
      </p:sp>
      <p:pic>
        <p:nvPicPr>
          <p:cNvPr id="10" name="Imagen 9" descr="Mapa&#10;&#10;El contenido generado por IA puede ser incorrecto.">
            <a:extLst>
              <a:ext uri="{FF2B5EF4-FFF2-40B4-BE49-F238E27FC236}">
                <a16:creationId xmlns:a16="http://schemas.microsoft.com/office/drawing/2014/main" id="{945D3094-8071-342F-80E2-98DDDE23AF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26370" y="1562100"/>
            <a:ext cx="6162675" cy="3733800"/>
          </a:xfrm>
          <a:prstGeom prst="rect">
            <a:avLst/>
          </a:prstGeom>
          <a:effectLst>
            <a:innerShdw blurRad="114300">
              <a:prstClr val="black"/>
            </a:innerShdw>
          </a:effectLst>
        </p:spPr>
      </p:pic>
      <p:sp>
        <p:nvSpPr>
          <p:cNvPr id="11" name="Elipse 10">
            <a:extLst>
              <a:ext uri="{FF2B5EF4-FFF2-40B4-BE49-F238E27FC236}">
                <a16:creationId xmlns:a16="http://schemas.microsoft.com/office/drawing/2014/main" id="{2B11394B-AA3A-0EA9-A77B-A7E406C37D31}"/>
              </a:ext>
            </a:extLst>
          </p:cNvPr>
          <p:cNvSpPr/>
          <p:nvPr/>
        </p:nvSpPr>
        <p:spPr>
          <a:xfrm>
            <a:off x="10229850"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91D06B08-D7AB-045E-EF91-9DC00BED3A28}"/>
              </a:ext>
            </a:extLst>
          </p:cNvPr>
          <p:cNvSpPr/>
          <p:nvPr/>
        </p:nvSpPr>
        <p:spPr>
          <a:xfrm>
            <a:off x="10672200"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4EA75F01-484A-2211-9697-9D2965FCC8FD}"/>
              </a:ext>
            </a:extLst>
          </p:cNvPr>
          <p:cNvSpPr/>
          <p:nvPr/>
        </p:nvSpPr>
        <p:spPr>
          <a:xfrm>
            <a:off x="9505590"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a:extLst>
              <a:ext uri="{FF2B5EF4-FFF2-40B4-BE49-F238E27FC236}">
                <a16:creationId xmlns:a16="http://schemas.microsoft.com/office/drawing/2014/main" id="{8DA92106-521C-8481-A4F4-6B4273A7862A}"/>
              </a:ext>
            </a:extLst>
          </p:cNvPr>
          <p:cNvSpPr/>
          <p:nvPr/>
        </p:nvSpPr>
        <p:spPr>
          <a:xfrm>
            <a:off x="9877245"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1CF51704-5185-034B-1DCE-10899CCBCF19}"/>
              </a:ext>
            </a:extLst>
          </p:cNvPr>
          <p:cNvSpPr/>
          <p:nvPr/>
        </p:nvSpPr>
        <p:spPr>
          <a:xfrm>
            <a:off x="9250309"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a:extLst>
              <a:ext uri="{FF2B5EF4-FFF2-40B4-BE49-F238E27FC236}">
                <a16:creationId xmlns:a16="http://schemas.microsoft.com/office/drawing/2014/main" id="{D399EA6D-F7EB-6449-6D59-51D07C9D83FB}"/>
              </a:ext>
            </a:extLst>
          </p:cNvPr>
          <p:cNvSpPr/>
          <p:nvPr/>
        </p:nvSpPr>
        <p:spPr>
          <a:xfrm>
            <a:off x="9010290"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a:extLst>
              <a:ext uri="{FF2B5EF4-FFF2-40B4-BE49-F238E27FC236}">
                <a16:creationId xmlns:a16="http://schemas.microsoft.com/office/drawing/2014/main" id="{A685F06B-4BD5-7715-EC9E-12A65F3F1909}"/>
              </a:ext>
            </a:extLst>
          </p:cNvPr>
          <p:cNvSpPr/>
          <p:nvPr/>
        </p:nvSpPr>
        <p:spPr>
          <a:xfrm>
            <a:off x="8908604" y="250535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a:extLst>
              <a:ext uri="{FF2B5EF4-FFF2-40B4-BE49-F238E27FC236}">
                <a16:creationId xmlns:a16="http://schemas.microsoft.com/office/drawing/2014/main" id="{4D3B4656-AA4A-5FC8-A110-35AB0561ABF5}"/>
              </a:ext>
            </a:extLst>
          </p:cNvPr>
          <p:cNvSpPr/>
          <p:nvPr/>
        </p:nvSpPr>
        <p:spPr>
          <a:xfrm>
            <a:off x="8685472"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0" name="Conector recto 19">
            <a:extLst>
              <a:ext uri="{FF2B5EF4-FFF2-40B4-BE49-F238E27FC236}">
                <a16:creationId xmlns:a16="http://schemas.microsoft.com/office/drawing/2014/main" id="{B0E4D24F-C6D0-EC08-F57F-168D35C4544C}"/>
              </a:ext>
            </a:extLst>
          </p:cNvPr>
          <p:cNvCxnSpPr>
            <a:stCxn id="11" idx="7"/>
            <a:endCxn id="12" idx="3"/>
          </p:cNvCxnSpPr>
          <p:nvPr/>
        </p:nvCxnSpPr>
        <p:spPr>
          <a:xfrm flipV="1">
            <a:off x="10352762"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070EF680-8FB3-21A2-53B4-21AC7E4CC806}"/>
              </a:ext>
            </a:extLst>
          </p:cNvPr>
          <p:cNvCxnSpPr>
            <a:cxnSpLocks/>
            <a:stCxn id="13" idx="5"/>
            <a:endCxn id="12" idx="1"/>
          </p:cNvCxnSpPr>
          <p:nvPr/>
        </p:nvCxnSpPr>
        <p:spPr>
          <a:xfrm flipV="1">
            <a:off x="9628502"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7E052F38-4DD0-39AE-9510-1D9FE715F7B0}"/>
              </a:ext>
            </a:extLst>
          </p:cNvPr>
          <p:cNvCxnSpPr>
            <a:cxnSpLocks/>
            <a:stCxn id="13" idx="7"/>
            <a:endCxn id="14" idx="3"/>
          </p:cNvCxnSpPr>
          <p:nvPr/>
        </p:nvCxnSpPr>
        <p:spPr>
          <a:xfrm flipV="1">
            <a:off x="9628502"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07F8910F-6E4C-4698-2E9A-86531AB0DF1C}"/>
              </a:ext>
            </a:extLst>
          </p:cNvPr>
          <p:cNvSpPr txBox="1"/>
          <p:nvPr/>
        </p:nvSpPr>
        <p:spPr>
          <a:xfrm>
            <a:off x="9574811" y="2739598"/>
            <a:ext cx="369012" cy="461665"/>
          </a:xfrm>
          <a:prstGeom prst="rect">
            <a:avLst/>
          </a:prstGeom>
          <a:noFill/>
        </p:spPr>
        <p:txBody>
          <a:bodyPr wrap="none" rtlCol="0">
            <a:spAutoFit/>
          </a:bodyPr>
          <a:lstStyle/>
          <a:p>
            <a:r>
              <a:rPr lang="es-ES" sz="2400" b="1" dirty="0">
                <a:solidFill>
                  <a:srgbClr val="C00000"/>
                </a:solidFill>
                <a:effectLst>
                  <a:outerShdw blurRad="38100" dist="38100" dir="2700000" algn="tl">
                    <a:srgbClr val="000000">
                      <a:alpha val="43137"/>
                    </a:srgbClr>
                  </a:outerShdw>
                </a:effectLst>
              </a:rPr>
              <a:t>X</a:t>
            </a:r>
          </a:p>
        </p:txBody>
      </p:sp>
      <p:cxnSp>
        <p:nvCxnSpPr>
          <p:cNvPr id="28" name="Conector recto 27">
            <a:extLst>
              <a:ext uri="{FF2B5EF4-FFF2-40B4-BE49-F238E27FC236}">
                <a16:creationId xmlns:a16="http://schemas.microsoft.com/office/drawing/2014/main" id="{5413CC7F-378C-D9B3-4B6E-48A307FDD5AC}"/>
              </a:ext>
            </a:extLst>
          </p:cNvPr>
          <p:cNvCxnSpPr>
            <a:cxnSpLocks/>
            <a:stCxn id="15" idx="0"/>
            <a:endCxn id="13" idx="2"/>
          </p:cNvCxnSpPr>
          <p:nvPr/>
        </p:nvCxnSpPr>
        <p:spPr>
          <a:xfrm>
            <a:off x="9322309"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17EBD22C-3784-5478-3C8A-BDB2BFC961BA}"/>
              </a:ext>
            </a:extLst>
          </p:cNvPr>
          <p:cNvCxnSpPr>
            <a:cxnSpLocks/>
            <a:stCxn id="16" idx="7"/>
          </p:cNvCxnSpPr>
          <p:nvPr/>
        </p:nvCxnSpPr>
        <p:spPr>
          <a:xfrm>
            <a:off x="9133202"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1624CEC5-B977-077C-5FE4-24F2DC920028}"/>
              </a:ext>
            </a:extLst>
          </p:cNvPr>
          <p:cNvCxnSpPr>
            <a:cxnSpLocks/>
            <a:stCxn id="17" idx="3"/>
            <a:endCxn id="16" idx="0"/>
          </p:cNvCxnSpPr>
          <p:nvPr/>
        </p:nvCxnSpPr>
        <p:spPr>
          <a:xfrm>
            <a:off x="8929692" y="2627309"/>
            <a:ext cx="152598" cy="120651"/>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8B61CC94-8318-DEBD-1371-727DC9455C5C}"/>
              </a:ext>
            </a:extLst>
          </p:cNvPr>
          <p:cNvCxnSpPr>
            <a:cxnSpLocks/>
            <a:stCxn id="18" idx="7"/>
            <a:endCxn id="17" idx="1"/>
          </p:cNvCxnSpPr>
          <p:nvPr/>
        </p:nvCxnSpPr>
        <p:spPr>
          <a:xfrm>
            <a:off x="8808384" y="2401130"/>
            <a:ext cx="121308" cy="125152"/>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55FD09EF-37D8-DEAF-D862-6DA9F6D8AE45}"/>
              </a:ext>
            </a:extLst>
          </p:cNvPr>
          <p:cNvSpPr txBox="1"/>
          <p:nvPr/>
        </p:nvSpPr>
        <p:spPr>
          <a:xfrm>
            <a:off x="5805285" y="4533900"/>
            <a:ext cx="2091470" cy="400110"/>
          </a:xfrm>
          <a:prstGeom prst="rect">
            <a:avLst/>
          </a:prstGeom>
          <a:noFill/>
        </p:spPr>
        <p:txBody>
          <a:bodyPr wrap="none" rtlCol="0">
            <a:spAutoFit/>
          </a:bodyPr>
          <a:lstStyle/>
          <a:p>
            <a:r>
              <a:rPr lang="ja-JP" altLang="en-US" sz="2000" b="1" dirty="0">
                <a:solidFill>
                  <a:srgbClr val="002060"/>
                </a:solidFill>
              </a:rPr>
              <a:t>使徒行伝</a:t>
            </a:r>
            <a:r>
              <a:rPr lang="es-ES" sz="2000" b="1" dirty="0">
                <a:solidFill>
                  <a:srgbClr val="002060"/>
                </a:solidFill>
              </a:rPr>
              <a:t> 16:6-12</a:t>
            </a:r>
          </a:p>
        </p:txBody>
      </p:sp>
      <p:sp>
        <p:nvSpPr>
          <p:cNvPr id="42" name="CuadroTexto 41">
            <a:extLst>
              <a:ext uri="{FF2B5EF4-FFF2-40B4-BE49-F238E27FC236}">
                <a16:creationId xmlns:a16="http://schemas.microsoft.com/office/drawing/2014/main" id="{7B1068D8-6E0C-21AF-0C0E-E76B1E821E91}"/>
              </a:ext>
            </a:extLst>
          </p:cNvPr>
          <p:cNvSpPr txBox="1"/>
          <p:nvPr/>
        </p:nvSpPr>
        <p:spPr>
          <a:xfrm>
            <a:off x="9758353" y="3401497"/>
            <a:ext cx="1107996" cy="369332"/>
          </a:xfrm>
          <a:prstGeom prst="rect">
            <a:avLst/>
          </a:prstGeom>
          <a:noFill/>
        </p:spPr>
        <p:txBody>
          <a:bodyPr wrap="none" rtlCol="0">
            <a:spAutoFit/>
          </a:bodyPr>
          <a:lstStyle/>
          <a:p>
            <a:pPr algn="ctr"/>
            <a:r>
              <a:rPr lang="ja-JP" altLang="en-US" b="1" dirty="0"/>
              <a:t>フリギア</a:t>
            </a:r>
          </a:p>
        </p:txBody>
      </p:sp>
      <p:sp>
        <p:nvSpPr>
          <p:cNvPr id="43" name="CuadroTexto 42">
            <a:extLst>
              <a:ext uri="{FF2B5EF4-FFF2-40B4-BE49-F238E27FC236}">
                <a16:creationId xmlns:a16="http://schemas.microsoft.com/office/drawing/2014/main" id="{501538A5-0158-BE27-9CDF-2A72E34F1B0B}"/>
              </a:ext>
            </a:extLst>
          </p:cNvPr>
          <p:cNvSpPr txBox="1"/>
          <p:nvPr/>
        </p:nvSpPr>
        <p:spPr>
          <a:xfrm>
            <a:off x="10786134" y="3017356"/>
            <a:ext cx="1107996" cy="369332"/>
          </a:xfrm>
          <a:prstGeom prst="rect">
            <a:avLst/>
          </a:prstGeom>
          <a:noFill/>
        </p:spPr>
        <p:txBody>
          <a:bodyPr wrap="none" rtlCol="0">
            <a:spAutoFit/>
          </a:bodyPr>
          <a:lstStyle/>
          <a:p>
            <a:pPr algn="ctr"/>
            <a:r>
              <a:rPr lang="ja-JP" altLang="en-US" b="1" dirty="0"/>
              <a:t>ガラテア</a:t>
            </a:r>
          </a:p>
        </p:txBody>
      </p:sp>
      <p:sp>
        <p:nvSpPr>
          <p:cNvPr id="44" name="CuadroTexto 43">
            <a:extLst>
              <a:ext uri="{FF2B5EF4-FFF2-40B4-BE49-F238E27FC236}">
                <a16:creationId xmlns:a16="http://schemas.microsoft.com/office/drawing/2014/main" id="{D0049C06-DB73-9A60-B70E-ABDAE3F1EFC1}"/>
              </a:ext>
            </a:extLst>
          </p:cNvPr>
          <p:cNvSpPr txBox="1"/>
          <p:nvPr/>
        </p:nvSpPr>
        <p:spPr>
          <a:xfrm>
            <a:off x="9277964" y="3094879"/>
            <a:ext cx="877163" cy="369332"/>
          </a:xfrm>
          <a:prstGeom prst="rect">
            <a:avLst/>
          </a:prstGeom>
          <a:noFill/>
        </p:spPr>
        <p:txBody>
          <a:bodyPr wrap="none" rtlCol="0">
            <a:spAutoFit/>
          </a:bodyPr>
          <a:lstStyle/>
          <a:p>
            <a:pPr algn="ctr"/>
            <a:r>
              <a:rPr lang="ja-JP" altLang="en-US" b="1" dirty="0"/>
              <a:t>エペソ</a:t>
            </a:r>
          </a:p>
        </p:txBody>
      </p:sp>
      <p:sp>
        <p:nvSpPr>
          <p:cNvPr id="45" name="CuadroTexto 44">
            <a:extLst>
              <a:ext uri="{FF2B5EF4-FFF2-40B4-BE49-F238E27FC236}">
                <a16:creationId xmlns:a16="http://schemas.microsoft.com/office/drawing/2014/main" id="{F1B8B223-1D9A-9C2B-9E5D-C94ED9BBCC57}"/>
              </a:ext>
            </a:extLst>
          </p:cNvPr>
          <p:cNvSpPr txBox="1"/>
          <p:nvPr/>
        </p:nvSpPr>
        <p:spPr>
          <a:xfrm>
            <a:off x="9981852" y="2672580"/>
            <a:ext cx="1338829" cy="369332"/>
          </a:xfrm>
          <a:prstGeom prst="rect">
            <a:avLst/>
          </a:prstGeom>
          <a:noFill/>
        </p:spPr>
        <p:txBody>
          <a:bodyPr wrap="none" rtlCol="0">
            <a:spAutoFit/>
          </a:bodyPr>
          <a:lstStyle/>
          <a:p>
            <a:pPr algn="ctr"/>
            <a:r>
              <a:rPr lang="ja-JP" altLang="en-US" b="1" dirty="0"/>
              <a:t>ビティニア</a:t>
            </a:r>
          </a:p>
        </p:txBody>
      </p:sp>
      <p:sp>
        <p:nvSpPr>
          <p:cNvPr id="46" name="CuadroTexto 45">
            <a:extLst>
              <a:ext uri="{FF2B5EF4-FFF2-40B4-BE49-F238E27FC236}">
                <a16:creationId xmlns:a16="http://schemas.microsoft.com/office/drawing/2014/main" id="{8BA99A6B-8E47-EB81-576C-EBF874B2728D}"/>
              </a:ext>
            </a:extLst>
          </p:cNvPr>
          <p:cNvSpPr txBox="1"/>
          <p:nvPr/>
        </p:nvSpPr>
        <p:spPr>
          <a:xfrm>
            <a:off x="7802942" y="3151316"/>
            <a:ext cx="1107997" cy="369332"/>
          </a:xfrm>
          <a:prstGeom prst="rect">
            <a:avLst/>
          </a:prstGeom>
          <a:noFill/>
        </p:spPr>
        <p:txBody>
          <a:bodyPr wrap="none" rtlCol="0">
            <a:spAutoFit/>
          </a:bodyPr>
          <a:lstStyle/>
          <a:p>
            <a:pPr algn="ctr"/>
            <a:r>
              <a:rPr lang="ja-JP" altLang="en-US" b="1" dirty="0"/>
              <a:t>トロアス</a:t>
            </a:r>
            <a:endParaRPr lang="es-ES" b="1" dirty="0"/>
          </a:p>
        </p:txBody>
      </p:sp>
      <p:cxnSp>
        <p:nvCxnSpPr>
          <p:cNvPr id="48" name="Conector recto de flecha 47">
            <a:extLst>
              <a:ext uri="{FF2B5EF4-FFF2-40B4-BE49-F238E27FC236}">
                <a16:creationId xmlns:a16="http://schemas.microsoft.com/office/drawing/2014/main" id="{091E3A4A-E700-89F5-B99E-93133B79D1DC}"/>
              </a:ext>
            </a:extLst>
          </p:cNvPr>
          <p:cNvCxnSpPr>
            <a:cxnSpLocks/>
            <a:stCxn id="46" idx="3"/>
            <a:endCxn id="15" idx="4"/>
          </p:cNvCxnSpPr>
          <p:nvPr/>
        </p:nvCxnSpPr>
        <p:spPr>
          <a:xfrm flipV="1">
            <a:off x="8910939" y="2941349"/>
            <a:ext cx="411370" cy="39463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a:extLst>
              <a:ext uri="{FF2B5EF4-FFF2-40B4-BE49-F238E27FC236}">
                <a16:creationId xmlns:a16="http://schemas.microsoft.com/office/drawing/2014/main" id="{BD180CD4-2F89-C61C-11E2-9262B86EEC4B}"/>
              </a:ext>
            </a:extLst>
          </p:cNvPr>
          <p:cNvSpPr txBox="1"/>
          <p:nvPr/>
        </p:nvSpPr>
        <p:spPr>
          <a:xfrm>
            <a:off x="7664753" y="1559684"/>
            <a:ext cx="1569660" cy="369332"/>
          </a:xfrm>
          <a:prstGeom prst="rect">
            <a:avLst/>
          </a:prstGeom>
          <a:noFill/>
        </p:spPr>
        <p:txBody>
          <a:bodyPr wrap="none" rtlCol="0">
            <a:spAutoFit/>
          </a:bodyPr>
          <a:lstStyle/>
          <a:p>
            <a:pPr algn="ctr"/>
            <a:r>
              <a:rPr lang="ja-JP" altLang="en-US" b="1" dirty="0"/>
              <a:t>マケドニア州</a:t>
            </a:r>
          </a:p>
        </p:txBody>
      </p:sp>
      <p:sp>
        <p:nvSpPr>
          <p:cNvPr id="51" name="CuadroTexto 50">
            <a:extLst>
              <a:ext uri="{FF2B5EF4-FFF2-40B4-BE49-F238E27FC236}">
                <a16:creationId xmlns:a16="http://schemas.microsoft.com/office/drawing/2014/main" id="{CBEAEB51-3546-FF62-720F-838E43AAED0C}"/>
              </a:ext>
            </a:extLst>
          </p:cNvPr>
          <p:cNvSpPr txBox="1"/>
          <p:nvPr/>
        </p:nvSpPr>
        <p:spPr>
          <a:xfrm>
            <a:off x="6966635" y="2861667"/>
            <a:ext cx="1389676" cy="369332"/>
          </a:xfrm>
          <a:prstGeom prst="rect">
            <a:avLst/>
          </a:prstGeom>
          <a:noFill/>
        </p:spPr>
        <p:txBody>
          <a:bodyPr wrap="none" rtlCol="0">
            <a:spAutoFit/>
          </a:bodyPr>
          <a:lstStyle/>
          <a:p>
            <a:pPr algn="ctr"/>
            <a:r>
              <a:rPr lang="ja-JP" altLang="en-US" b="1" dirty="0"/>
              <a:t>サモトラケ</a:t>
            </a:r>
          </a:p>
        </p:txBody>
      </p:sp>
      <p:cxnSp>
        <p:nvCxnSpPr>
          <p:cNvPr id="52" name="Conector recto de flecha 51">
            <a:extLst>
              <a:ext uri="{FF2B5EF4-FFF2-40B4-BE49-F238E27FC236}">
                <a16:creationId xmlns:a16="http://schemas.microsoft.com/office/drawing/2014/main" id="{D6178CF3-2A22-8257-AF20-3F929EA8D2B1}"/>
              </a:ext>
            </a:extLst>
          </p:cNvPr>
          <p:cNvCxnSpPr>
            <a:cxnSpLocks/>
            <a:stCxn id="51" idx="3"/>
          </p:cNvCxnSpPr>
          <p:nvPr/>
        </p:nvCxnSpPr>
        <p:spPr>
          <a:xfrm flipV="1">
            <a:off x="8356311" y="2879735"/>
            <a:ext cx="595546" cy="166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B5F0A193-DA91-157C-A397-C467CA13F953}"/>
              </a:ext>
            </a:extLst>
          </p:cNvPr>
          <p:cNvSpPr txBox="1"/>
          <p:nvPr/>
        </p:nvSpPr>
        <p:spPr>
          <a:xfrm>
            <a:off x="9009084" y="2324441"/>
            <a:ext cx="1338828" cy="369332"/>
          </a:xfrm>
          <a:prstGeom prst="rect">
            <a:avLst/>
          </a:prstGeom>
          <a:noFill/>
        </p:spPr>
        <p:txBody>
          <a:bodyPr wrap="none" rtlCol="0">
            <a:spAutoFit/>
          </a:bodyPr>
          <a:lstStyle/>
          <a:p>
            <a:pPr algn="ctr"/>
            <a:r>
              <a:rPr lang="ja-JP" altLang="en-US" b="1" dirty="0"/>
              <a:t>ネアポリス</a:t>
            </a:r>
          </a:p>
        </p:txBody>
      </p:sp>
      <p:sp>
        <p:nvSpPr>
          <p:cNvPr id="58" name="CuadroTexto 57">
            <a:extLst>
              <a:ext uri="{FF2B5EF4-FFF2-40B4-BE49-F238E27FC236}">
                <a16:creationId xmlns:a16="http://schemas.microsoft.com/office/drawing/2014/main" id="{B8E07078-6039-03E9-7974-629836712418}"/>
              </a:ext>
            </a:extLst>
          </p:cNvPr>
          <p:cNvSpPr txBox="1"/>
          <p:nvPr/>
        </p:nvSpPr>
        <p:spPr>
          <a:xfrm>
            <a:off x="7625308" y="2277235"/>
            <a:ext cx="1107997" cy="369332"/>
          </a:xfrm>
          <a:prstGeom prst="rect">
            <a:avLst/>
          </a:prstGeom>
          <a:noFill/>
        </p:spPr>
        <p:txBody>
          <a:bodyPr wrap="none" rtlCol="0">
            <a:spAutoFit/>
          </a:bodyPr>
          <a:lstStyle/>
          <a:p>
            <a:pPr algn="ctr"/>
            <a:r>
              <a:rPr lang="ja-JP" altLang="en-US" b="1" dirty="0">
                <a:solidFill>
                  <a:schemeClr val="accent2">
                    <a:lumMod val="75000"/>
                  </a:schemeClr>
                </a:solidFill>
              </a:rPr>
              <a:t>フィリピ</a:t>
            </a:r>
            <a:endParaRPr lang="es-ES" b="1" dirty="0">
              <a:solidFill>
                <a:schemeClr val="accent2">
                  <a:lumMod val="75000"/>
                </a:schemeClr>
              </a:solidFill>
            </a:endParaRPr>
          </a:p>
        </p:txBody>
      </p:sp>
      <p:pic>
        <p:nvPicPr>
          <p:cNvPr id="60" name="Gráfico 59" descr="Marcador con relleno sólido">
            <a:extLst>
              <a:ext uri="{FF2B5EF4-FFF2-40B4-BE49-F238E27FC236}">
                <a16:creationId xmlns:a16="http://schemas.microsoft.com/office/drawing/2014/main" id="{E5A91EEA-574D-7ADE-20A5-F18FCA4124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5315" y="1979974"/>
            <a:ext cx="445116" cy="445116"/>
          </a:xfrm>
          <a:prstGeom prst="rect">
            <a:avLst/>
          </a:prstGeom>
        </p:spPr>
      </p:pic>
      <p:sp>
        <p:nvSpPr>
          <p:cNvPr id="61" name="CuadroTexto 60">
            <a:extLst>
              <a:ext uri="{FF2B5EF4-FFF2-40B4-BE49-F238E27FC236}">
                <a16:creationId xmlns:a16="http://schemas.microsoft.com/office/drawing/2014/main" id="{F75C1469-CAAF-B377-0453-75B7CA95517C}"/>
              </a:ext>
            </a:extLst>
          </p:cNvPr>
          <p:cNvSpPr txBox="1"/>
          <p:nvPr/>
        </p:nvSpPr>
        <p:spPr>
          <a:xfrm>
            <a:off x="137275" y="3055650"/>
            <a:ext cx="5584009" cy="1015663"/>
          </a:xfrm>
          <a:prstGeom prst="rect">
            <a:avLst/>
          </a:prstGeom>
          <a:noFill/>
        </p:spPr>
        <p:txBody>
          <a:bodyPr wrap="square" rtlCol="0">
            <a:spAutoFit/>
          </a:bodyPr>
          <a:lstStyle/>
          <a:p>
            <a:pPr>
              <a:spcBef>
                <a:spcPts val="600"/>
              </a:spcBef>
            </a:pPr>
            <a:r>
              <a:rPr lang="ja-JP" altLang="en-US" sz="2000" b="1" dirty="0"/>
              <a:t>パウロの第２回伝道旅行中、彼の計画は変更　させられた。聖霊が彼の歩みを導いていたのである（使</a:t>
            </a:r>
            <a:r>
              <a:rPr lang="en-US" altLang="ja-JP" sz="2000" b="1" dirty="0"/>
              <a:t>16:6-12</a:t>
            </a:r>
            <a:r>
              <a:rPr lang="ja-JP" altLang="en-US" sz="2000" b="1" dirty="0"/>
              <a:t>）：</a:t>
            </a:r>
          </a:p>
        </p:txBody>
      </p:sp>
      <p:graphicFrame>
        <p:nvGraphicFramePr>
          <p:cNvPr id="2" name="Diagrama 1">
            <a:extLst>
              <a:ext uri="{FF2B5EF4-FFF2-40B4-BE49-F238E27FC236}">
                <a16:creationId xmlns:a16="http://schemas.microsoft.com/office/drawing/2014/main" id="{AA10E98D-6963-44F3-EC7D-4F98C14B7F93}"/>
              </a:ext>
            </a:extLst>
          </p:cNvPr>
          <p:cNvGraphicFramePr/>
          <p:nvPr>
            <p:extLst>
              <p:ext uri="{D42A27DB-BD31-4B8C-83A1-F6EECF244321}">
                <p14:modId xmlns:p14="http://schemas.microsoft.com/office/powerpoint/2010/main" val="4168611942"/>
              </p:ext>
            </p:extLst>
          </p:nvPr>
        </p:nvGraphicFramePr>
        <p:xfrm>
          <a:off x="137276" y="4113756"/>
          <a:ext cx="5545578" cy="26294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CuadroTexto 62">
            <a:extLst>
              <a:ext uri="{FF2B5EF4-FFF2-40B4-BE49-F238E27FC236}">
                <a16:creationId xmlns:a16="http://schemas.microsoft.com/office/drawing/2014/main" id="{FE15302F-E23F-75D2-983E-082BA1F02A5A}"/>
              </a:ext>
            </a:extLst>
          </p:cNvPr>
          <p:cNvSpPr txBox="1"/>
          <p:nvPr/>
        </p:nvSpPr>
        <p:spPr>
          <a:xfrm>
            <a:off x="5748134" y="5322406"/>
            <a:ext cx="6162675" cy="1323439"/>
          </a:xfrm>
          <a:prstGeom prst="rect">
            <a:avLst/>
          </a:prstGeom>
          <a:noFill/>
        </p:spPr>
        <p:txBody>
          <a:bodyPr wrap="square" rtlCol="0">
            <a:spAutoFit/>
          </a:bodyPr>
          <a:lstStyle/>
          <a:p>
            <a:pPr>
              <a:spcBef>
                <a:spcPts val="600"/>
              </a:spcBef>
            </a:pPr>
            <a:r>
              <a:rPr lang="ja-JP" altLang="en-US" sz="2000" b="1" dirty="0"/>
              <a:t>フィリピは、聖霊がヨーロッパにおける福音宣教の出発点として選んだ場所であった。ローマの正式な都市として、フィリピの住民は税金を免除され、　生まれながらにしてローマ市民権を有していた。</a:t>
            </a:r>
          </a:p>
        </p:txBody>
      </p:sp>
      <p:pic>
        <p:nvPicPr>
          <p:cNvPr id="7" name="Imagen 6" descr="Imagen que contiene persona, hombre, interior, mujer&#10;&#10;El contenido generado por IA puede ser incorrecto.">
            <a:extLst>
              <a:ext uri="{FF2B5EF4-FFF2-40B4-BE49-F238E27FC236}">
                <a16:creationId xmlns:a16="http://schemas.microsoft.com/office/drawing/2014/main" id="{EE3130B1-F533-29C8-88B3-EB6DF019BB20}"/>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357314" y="114772"/>
            <a:ext cx="2166690" cy="2889823"/>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con paraguas de colores&#10;&#10;El contenido generado por IA puede ser incorrecto.">
            <a:extLst>
              <a:ext uri="{FF2B5EF4-FFF2-40B4-BE49-F238E27FC236}">
                <a16:creationId xmlns:a16="http://schemas.microsoft.com/office/drawing/2014/main" id="{F3B4558A-7C4A-DAD4-471B-10F2BAB7A96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846054" y="114772"/>
            <a:ext cx="2596602" cy="2889823"/>
          </a:xfrm>
          <a:prstGeom prst="roundRect">
            <a:avLst>
              <a:gd name="adj" fmla="val 1174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3486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strVal val="4*#ppt_w"/>
                                          </p:val>
                                        </p:tav>
                                        <p:tav tm="100000">
                                          <p:val>
                                            <p:strVal val="#ppt_w"/>
                                          </p:val>
                                        </p:tav>
                                      </p:tavLst>
                                    </p:anim>
                                    <p:anim calcmode="lin" valueType="num">
                                      <p:cBhvr>
                                        <p:cTn id="48" dur="500" fill="hold"/>
                                        <p:tgtEl>
                                          <p:spTgt spid="42"/>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56"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0854987-322C-46BC-BC7F-82CD3A59358A}"/>
                                            </p:graphicEl>
                                          </p:spTgt>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left)">
                                      <p:cBhvr>
                                        <p:cTn id="62" dur="500"/>
                                        <p:tgtEl>
                                          <p:spTgt spid="2">
                                            <p:graphicEl>
                                              <a:dgm id="{46808286-686E-444E-A847-0D4849916CB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heel(1)">
                                      <p:cBhvr>
                                        <p:cTn id="71" dur="500"/>
                                        <p:tgtEl>
                                          <p:spTgt spid="12"/>
                                        </p:tgtEl>
                                      </p:cBhvr>
                                    </p:animEffect>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strVal val="4*#ppt_w"/>
                                          </p:val>
                                        </p:tav>
                                        <p:tav tm="100000">
                                          <p:val>
                                            <p:strVal val="#ppt_w"/>
                                          </p:val>
                                        </p:tav>
                                      </p:tavLst>
                                    </p:anim>
                                    <p:anim calcmode="lin" valueType="num">
                                      <p:cBhvr>
                                        <p:cTn id="76" dur="500" fill="hold"/>
                                        <p:tgtEl>
                                          <p:spTgt spid="43"/>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0"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8C3C36EB-75BF-45F7-9BA4-AB84F5DEB128}"/>
                                            </p:graphicEl>
                                          </p:spTgt>
                                        </p:tgtEl>
                                      </p:cBhvr>
                                    </p:animEffect>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left)">
                                      <p:cBhvr>
                                        <p:cTn id="86" dur="500"/>
                                        <p:tgtEl>
                                          <p:spTgt spid="2">
                                            <p:graphicEl>
                                              <a:dgm id="{A22F4DF3-2788-49C2-B7FE-39D8B4133F13}"/>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3" presetClass="entr" presetSubtype="32"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strVal val="4*#ppt_w"/>
                                          </p:val>
                                        </p:tav>
                                        <p:tav tm="100000">
                                          <p:val>
                                            <p:strVal val="#ppt_w"/>
                                          </p:val>
                                        </p:tav>
                                      </p:tavLst>
                                    </p:anim>
                                    <p:anim calcmode="lin" valueType="num">
                                      <p:cBhvr>
                                        <p:cTn id="96" dur="500" fill="hold"/>
                                        <p:tgtEl>
                                          <p:spTgt spid="44"/>
                                        </p:tgtEl>
                                        <p:attrNameLst>
                                          <p:attrName>ppt_h</p:attrName>
                                        </p:attrNameLst>
                                      </p:cBhvr>
                                      <p:tavLst>
                                        <p:tav tm="0">
                                          <p:val>
                                            <p:strVal val="4*#ppt_h"/>
                                          </p:val>
                                        </p:tav>
                                        <p:tav tm="100000">
                                          <p:val>
                                            <p:strVal val="#ppt_h"/>
                                          </p:val>
                                        </p:tav>
                                      </p:tavLst>
                                    </p:anim>
                                  </p:childTnLst>
                                </p:cTn>
                              </p:par>
                            </p:childTnLst>
                          </p:cTn>
                        </p:par>
                        <p:par>
                          <p:cTn id="97" fill="hold">
                            <p:stCondLst>
                              <p:cond delay="1000"/>
                            </p:stCondLst>
                            <p:childTnLst>
                              <p:par>
                                <p:cTn id="98" presetID="21" presetClass="entr" presetSubtype="1"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childTnLst>
                          </p:cTn>
                        </p:par>
                        <p:par>
                          <p:cTn id="101" fill="hold">
                            <p:stCondLst>
                              <p:cond delay="1500"/>
                            </p:stCondLst>
                            <p:childTnLst>
                              <p:par>
                                <p:cTn id="102" presetID="53" presetClass="entr" presetSubtype="16" fill="hold" grpId="0" nodeType="afterEffect">
                                  <p:stCondLst>
                                    <p:cond delay="0"/>
                                  </p:stCondLst>
                                  <p:childTnLst>
                                    <p:set>
                                      <p:cBhvr>
                                        <p:cTn id="103"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4"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65ADFB6D-90B4-43DA-B097-484378D600D2}"/>
                                            </p:graphicEl>
                                          </p:spTgt>
                                        </p:tgtEl>
                                      </p:cBhvr>
                                    </p:animEffect>
                                  </p:childTnLst>
                                </p:cTn>
                              </p:par>
                            </p:childTnLst>
                          </p:cTn>
                        </p:par>
                        <p:par>
                          <p:cTn id="107" fill="hold">
                            <p:stCondLst>
                              <p:cond delay="2000"/>
                            </p:stCondLst>
                            <p:childTnLst>
                              <p:par>
                                <p:cTn id="108" presetID="22" presetClass="entr" presetSubtype="8" fill="hold" grpId="0" nodeType="afterEffect">
                                  <p:stCondLst>
                                    <p:cond delay="0"/>
                                  </p:stCondLst>
                                  <p:childTnLst>
                                    <p:set>
                                      <p:cBhvr>
                                        <p:cTn id="109"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left)">
                                      <p:cBhvr>
                                        <p:cTn id="110" dur="500"/>
                                        <p:tgtEl>
                                          <p:spTgt spid="2">
                                            <p:graphicEl>
                                              <a:dgm id="{2C71E711-5045-4BAB-B9C0-45C8BBA0D72C}"/>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par>
                          <p:cTn id="116" fill="hold">
                            <p:stCondLst>
                              <p:cond delay="500"/>
                            </p:stCondLst>
                            <p:childTnLst>
                              <p:par>
                                <p:cTn id="117" presetID="23" presetClass="entr" presetSubtype="32"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4*#ppt_w"/>
                                          </p:val>
                                        </p:tav>
                                        <p:tav tm="100000">
                                          <p:val>
                                            <p:strVal val="#ppt_w"/>
                                          </p:val>
                                        </p:tav>
                                      </p:tavLst>
                                    </p:anim>
                                    <p:anim calcmode="lin" valueType="num">
                                      <p:cBhvr>
                                        <p:cTn id="120" dur="500" fill="hold"/>
                                        <p:tgtEl>
                                          <p:spTgt spid="45"/>
                                        </p:tgtEl>
                                        <p:attrNameLst>
                                          <p:attrName>ppt_h</p:attrName>
                                        </p:attrNameLst>
                                      </p:cBhvr>
                                      <p:tavLst>
                                        <p:tav tm="0">
                                          <p:val>
                                            <p:strVal val="4*#ppt_h"/>
                                          </p:val>
                                        </p:tav>
                                        <p:tav tm="100000">
                                          <p:val>
                                            <p:strVal val="#ppt_h"/>
                                          </p:val>
                                        </p:tav>
                                      </p:tavLst>
                                    </p:anim>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heel(1)">
                                      <p:cBhvr>
                                        <p:cTn id="124" dur="500"/>
                                        <p:tgtEl>
                                          <p:spTgt spid="14"/>
                                        </p:tgtEl>
                                      </p:cBhvr>
                                    </p:animEffect>
                                  </p:childTnLst>
                                </p:cTn>
                              </p:par>
                            </p:childTnLst>
                          </p:cTn>
                        </p:par>
                        <p:par>
                          <p:cTn id="125" fill="hold">
                            <p:stCondLst>
                              <p:cond delay="1500"/>
                            </p:stCondLst>
                            <p:childTnLst>
                              <p:par>
                                <p:cTn id="126" presetID="23" presetClass="entr" presetSubtype="3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p:cTn id="128" dur="500" fill="hold"/>
                                        <p:tgtEl>
                                          <p:spTgt spid="27"/>
                                        </p:tgtEl>
                                        <p:attrNameLst>
                                          <p:attrName>ppt_w</p:attrName>
                                        </p:attrNameLst>
                                      </p:cBhvr>
                                      <p:tavLst>
                                        <p:tav tm="0">
                                          <p:val>
                                            <p:strVal val="4*#ppt_w"/>
                                          </p:val>
                                        </p:tav>
                                        <p:tav tm="100000">
                                          <p:val>
                                            <p:strVal val="#ppt_w"/>
                                          </p:val>
                                        </p:tav>
                                      </p:tavLst>
                                    </p:anim>
                                    <p:anim calcmode="lin" valueType="num">
                                      <p:cBhvr>
                                        <p:cTn id="129" dur="500" fill="hold"/>
                                        <p:tgtEl>
                                          <p:spTgt spid="27"/>
                                        </p:tgtEl>
                                        <p:attrNameLst>
                                          <p:attrName>ppt_h</p:attrName>
                                        </p:attrNameLst>
                                      </p:cBhvr>
                                      <p:tavLst>
                                        <p:tav tm="0">
                                          <p:val>
                                            <p:strVal val="4*#ppt_h"/>
                                          </p:val>
                                        </p:tav>
                                        <p:tav tm="100000">
                                          <p:val>
                                            <p:strVal val="#ppt_h"/>
                                          </p:val>
                                        </p:tav>
                                      </p:tavLst>
                                    </p:anim>
                                  </p:childTnLst>
                                </p:cTn>
                              </p:par>
                            </p:childTnLst>
                          </p:cTn>
                        </p:par>
                        <p:par>
                          <p:cTn id="130" fill="hold">
                            <p:stCondLst>
                              <p:cond delay="2000"/>
                            </p:stCondLst>
                            <p:childTnLst>
                              <p:par>
                                <p:cTn id="131" presetID="53" presetClass="entr" presetSubtype="16" fill="hold" grpId="0" nodeType="afterEffect">
                                  <p:stCondLst>
                                    <p:cond delay="0"/>
                                  </p:stCondLst>
                                  <p:childTnLst>
                                    <p:set>
                                      <p:cBhvr>
                                        <p:cTn id="132"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3"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074A911-3636-4D08-AA99-C91393CD2BF3}"/>
                                            </p:graphicEl>
                                          </p:spTgt>
                                        </p:tgtEl>
                                      </p:cBhvr>
                                    </p:animEffect>
                                  </p:childTnLst>
                                </p:cTn>
                              </p:par>
                            </p:childTnLst>
                          </p:cTn>
                        </p:par>
                        <p:par>
                          <p:cTn id="136" fill="hold">
                            <p:stCondLst>
                              <p:cond delay="2500"/>
                            </p:stCondLst>
                            <p:childTnLst>
                              <p:par>
                                <p:cTn id="137" presetID="22" presetClass="entr" presetSubtype="8" fill="hold" grpId="0" nodeType="afterEffect">
                                  <p:stCondLst>
                                    <p:cond delay="0"/>
                                  </p:stCondLst>
                                  <p:childTnLst>
                                    <p:set>
                                      <p:cBhvr>
                                        <p:cTn id="138"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left)">
                                      <p:cBhvr>
                                        <p:cTn id="139" dur="500"/>
                                        <p:tgtEl>
                                          <p:spTgt spid="2">
                                            <p:graphicEl>
                                              <a:dgm id="{61BB4526-D997-4E0D-A80E-5AC0CCE5A690}"/>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ipe(right)">
                                      <p:cBhvr>
                                        <p:cTn id="144" dur="500"/>
                                        <p:tgtEl>
                                          <p:spTgt spid="28"/>
                                        </p:tgtEl>
                                      </p:cBhvr>
                                    </p:animEffect>
                                  </p:childTnLst>
                                </p:cTn>
                              </p:par>
                            </p:childTnLst>
                          </p:cTn>
                        </p:par>
                        <p:par>
                          <p:cTn id="145" fill="hold">
                            <p:stCondLst>
                              <p:cond delay="500"/>
                            </p:stCondLst>
                            <p:childTnLst>
                              <p:par>
                                <p:cTn id="146" presetID="23" presetClass="entr" presetSubtype="32" fill="hold" grpId="0" nodeType="afterEffect">
                                  <p:stCondLst>
                                    <p:cond delay="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strVal val="4*#ppt_w"/>
                                          </p:val>
                                        </p:tav>
                                        <p:tav tm="100000">
                                          <p:val>
                                            <p:strVal val="#ppt_w"/>
                                          </p:val>
                                        </p:tav>
                                      </p:tavLst>
                                    </p:anim>
                                    <p:anim calcmode="lin" valueType="num">
                                      <p:cBhvr>
                                        <p:cTn id="149" dur="500" fill="hold"/>
                                        <p:tgtEl>
                                          <p:spTgt spid="46"/>
                                        </p:tgtEl>
                                        <p:attrNameLst>
                                          <p:attrName>ppt_h</p:attrName>
                                        </p:attrNameLst>
                                      </p:cBhvr>
                                      <p:tavLst>
                                        <p:tav tm="0">
                                          <p:val>
                                            <p:strVal val="4*#ppt_h"/>
                                          </p:val>
                                        </p:tav>
                                        <p:tav tm="100000">
                                          <p:val>
                                            <p:strVal val="#ppt_h"/>
                                          </p:val>
                                        </p:tav>
                                      </p:tavLst>
                                    </p:anim>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wipe(left)">
                                      <p:cBhvr>
                                        <p:cTn id="153" dur="500"/>
                                        <p:tgtEl>
                                          <p:spTgt spid="48"/>
                                        </p:tgtEl>
                                      </p:cBhvr>
                                    </p:animEffect>
                                  </p:childTnLst>
                                </p:cTn>
                              </p:par>
                            </p:childTnLst>
                          </p:cTn>
                        </p:par>
                        <p:par>
                          <p:cTn id="154" fill="hold">
                            <p:stCondLst>
                              <p:cond delay="1500"/>
                            </p:stCondLst>
                            <p:childTnLst>
                              <p:par>
                                <p:cTn id="155" presetID="21" presetClass="entr" presetSubtype="1" fill="hold" grpId="0" nodeType="after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wheel(1)">
                                      <p:cBhvr>
                                        <p:cTn id="157" dur="500"/>
                                        <p:tgtEl>
                                          <p:spTgt spid="15"/>
                                        </p:tgtEl>
                                      </p:cBhvr>
                                    </p:animEffect>
                                  </p:childTnLst>
                                </p:cTn>
                              </p:par>
                            </p:childTnLst>
                          </p:cTn>
                        </p:par>
                        <p:par>
                          <p:cTn id="158" fill="hold">
                            <p:stCondLst>
                              <p:cond delay="2000"/>
                            </p:stCondLst>
                            <p:childTnLst>
                              <p:par>
                                <p:cTn id="159" presetID="53" presetClass="entr" presetSubtype="16" fill="hold" grpId="0" nodeType="afterEffect">
                                  <p:stCondLst>
                                    <p:cond delay="0"/>
                                  </p:stCondLst>
                                  <p:childTnLst>
                                    <p:set>
                                      <p:cBhvr>
                                        <p:cTn id="160"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1"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2"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3" dur="500"/>
                                        <p:tgtEl>
                                          <p:spTgt spid="2">
                                            <p:graphicEl>
                                              <a:dgm id="{1CEEE802-798D-482C-8D07-EC1949A2019B}"/>
                                            </p:graphicEl>
                                          </p:spTgt>
                                        </p:tgtEl>
                                      </p:cBhvr>
                                    </p:animEffect>
                                  </p:childTnLst>
                                </p:cTn>
                              </p:par>
                            </p:childTnLst>
                          </p:cTn>
                        </p:par>
                        <p:par>
                          <p:cTn id="164" fill="hold">
                            <p:stCondLst>
                              <p:cond delay="2500"/>
                            </p:stCondLst>
                            <p:childTnLst>
                              <p:par>
                                <p:cTn id="165" presetID="22" presetClass="entr" presetSubtype="8" fill="hold" grpId="0" nodeType="afterEffect">
                                  <p:stCondLst>
                                    <p:cond delay="0"/>
                                  </p:stCondLst>
                                  <p:childTnLst>
                                    <p:set>
                                      <p:cBhvr>
                                        <p:cTn id="166"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left)">
                                      <p:cBhvr>
                                        <p:cTn id="167" dur="500"/>
                                        <p:tgtEl>
                                          <p:spTgt spid="2">
                                            <p:graphicEl>
                                              <a:dgm id="{88E31877-E92C-4DCE-8A98-034A809D0229}"/>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right)">
                                      <p:cBhvr>
                                        <p:cTn id="172" dur="500"/>
                                        <p:tgtEl>
                                          <p:spTgt spid="32"/>
                                        </p:tgtEl>
                                      </p:cBhvr>
                                    </p:animEffect>
                                  </p:childTnLst>
                                </p:cTn>
                              </p:par>
                            </p:childTnLst>
                          </p:cTn>
                        </p:par>
                        <p:par>
                          <p:cTn id="173" fill="hold">
                            <p:stCondLst>
                              <p:cond delay="500"/>
                            </p:stCondLst>
                            <p:childTnLst>
                              <p:par>
                                <p:cTn id="174" presetID="23" presetClass="entr" presetSubtype="32" fill="hold" grpId="0" nodeType="afterEffect">
                                  <p:stCondLst>
                                    <p:cond delay="0"/>
                                  </p:stCondLst>
                                  <p:childTnLst>
                                    <p:set>
                                      <p:cBhvr>
                                        <p:cTn id="175" dur="1" fill="hold">
                                          <p:stCondLst>
                                            <p:cond delay="0"/>
                                          </p:stCondLst>
                                        </p:cTn>
                                        <p:tgtEl>
                                          <p:spTgt spid="51"/>
                                        </p:tgtEl>
                                        <p:attrNameLst>
                                          <p:attrName>style.visibility</p:attrName>
                                        </p:attrNameLst>
                                      </p:cBhvr>
                                      <p:to>
                                        <p:strVal val="visible"/>
                                      </p:to>
                                    </p:set>
                                    <p:anim calcmode="lin" valueType="num">
                                      <p:cBhvr>
                                        <p:cTn id="176" dur="500" fill="hold"/>
                                        <p:tgtEl>
                                          <p:spTgt spid="51"/>
                                        </p:tgtEl>
                                        <p:attrNameLst>
                                          <p:attrName>ppt_w</p:attrName>
                                        </p:attrNameLst>
                                      </p:cBhvr>
                                      <p:tavLst>
                                        <p:tav tm="0">
                                          <p:val>
                                            <p:strVal val="4*#ppt_w"/>
                                          </p:val>
                                        </p:tav>
                                        <p:tav tm="100000">
                                          <p:val>
                                            <p:strVal val="#ppt_w"/>
                                          </p:val>
                                        </p:tav>
                                      </p:tavLst>
                                    </p:anim>
                                    <p:anim calcmode="lin" valueType="num">
                                      <p:cBhvr>
                                        <p:cTn id="177" dur="500" fill="hold"/>
                                        <p:tgtEl>
                                          <p:spTgt spid="51"/>
                                        </p:tgtEl>
                                        <p:attrNameLst>
                                          <p:attrName>ppt_h</p:attrName>
                                        </p:attrNameLst>
                                      </p:cBhvr>
                                      <p:tavLst>
                                        <p:tav tm="0">
                                          <p:val>
                                            <p:strVal val="4*#ppt_h"/>
                                          </p:val>
                                        </p:tav>
                                        <p:tav tm="100000">
                                          <p:val>
                                            <p:strVal val="#ppt_h"/>
                                          </p:val>
                                        </p:tav>
                                      </p:tavLst>
                                    </p:anim>
                                  </p:childTnLst>
                                </p:cTn>
                              </p:par>
                            </p:childTnLst>
                          </p:cTn>
                        </p:par>
                        <p:par>
                          <p:cTn id="178" fill="hold">
                            <p:stCondLst>
                              <p:cond delay="1000"/>
                            </p:stCondLst>
                            <p:childTnLst>
                              <p:par>
                                <p:cTn id="179" presetID="22" presetClass="entr" presetSubtype="8"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left)">
                                      <p:cBhvr>
                                        <p:cTn id="181" dur="500"/>
                                        <p:tgtEl>
                                          <p:spTgt spid="52"/>
                                        </p:tgtEl>
                                      </p:cBhvr>
                                    </p:animEffect>
                                  </p:childTnLst>
                                </p:cTn>
                              </p:par>
                            </p:childTnLst>
                          </p:cTn>
                        </p:par>
                        <p:par>
                          <p:cTn id="182" fill="hold">
                            <p:stCondLst>
                              <p:cond delay="1500"/>
                            </p:stCondLst>
                            <p:childTnLst>
                              <p:par>
                                <p:cTn id="183" presetID="21" presetClass="entr" presetSubtype="1"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heel(1)">
                                      <p:cBhvr>
                                        <p:cTn id="185" dur="500"/>
                                        <p:tgtEl>
                                          <p:spTgt spid="16"/>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89"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E5C48B8B-7B82-4879-8D72-0CE5587C3F02}"/>
                                            </p:graphicEl>
                                          </p:spTgt>
                                        </p:tgtEl>
                                      </p:cBhvr>
                                    </p:animEffect>
                                  </p:childTnLst>
                                </p:cTn>
                              </p:par>
                            </p:childTnLst>
                          </p:cTn>
                        </p:par>
                        <p:par>
                          <p:cTn id="192" fill="hold">
                            <p:stCondLst>
                              <p:cond delay="2500"/>
                            </p:stCondLst>
                            <p:childTnLst>
                              <p:par>
                                <p:cTn id="193" presetID="22" presetClass="entr" presetSubtype="8" fill="hold" grpId="0" nodeType="afterEffect">
                                  <p:stCondLst>
                                    <p:cond delay="0"/>
                                  </p:stCondLst>
                                  <p:childTnLst>
                                    <p:set>
                                      <p:cBhvr>
                                        <p:cTn id="194"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left)">
                                      <p:cBhvr>
                                        <p:cTn id="195" dur="500"/>
                                        <p:tgtEl>
                                          <p:spTgt spid="2">
                                            <p:graphicEl>
                                              <a:dgm id="{56FA6D5B-A321-4931-8ECF-0BE1C0131565}"/>
                                            </p:graphicEl>
                                          </p:spTgt>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32"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 calcmode="lin" valueType="num">
                                      <p:cBhvr>
                                        <p:cTn id="200" dur="500" fill="hold"/>
                                        <p:tgtEl>
                                          <p:spTgt spid="50"/>
                                        </p:tgtEl>
                                        <p:attrNameLst>
                                          <p:attrName>ppt_w</p:attrName>
                                        </p:attrNameLst>
                                      </p:cBhvr>
                                      <p:tavLst>
                                        <p:tav tm="0">
                                          <p:val>
                                            <p:strVal val="4*#ppt_w"/>
                                          </p:val>
                                        </p:tav>
                                        <p:tav tm="100000">
                                          <p:val>
                                            <p:strVal val="#ppt_w"/>
                                          </p:val>
                                        </p:tav>
                                      </p:tavLst>
                                    </p:anim>
                                    <p:anim calcmode="lin" valueType="num">
                                      <p:cBhvr>
                                        <p:cTn id="201" dur="500" fill="hold"/>
                                        <p:tgtEl>
                                          <p:spTgt spid="50"/>
                                        </p:tgtEl>
                                        <p:attrNameLst>
                                          <p:attrName>ppt_h</p:attrName>
                                        </p:attrNameLst>
                                      </p:cBhvr>
                                      <p:tavLst>
                                        <p:tav tm="0">
                                          <p:val>
                                            <p:strVal val="4*#ppt_h"/>
                                          </p:val>
                                        </p:tav>
                                        <p:tav tm="100000">
                                          <p:val>
                                            <p:strVal val="#ppt_h"/>
                                          </p:val>
                                        </p:tav>
                                      </p:tavLst>
                                    </p:anim>
                                  </p:childTnLst>
                                </p:cTn>
                              </p:par>
                            </p:childTnLst>
                          </p:cTn>
                        </p:par>
                        <p:par>
                          <p:cTn id="202" fill="hold">
                            <p:stCondLst>
                              <p:cond delay="500"/>
                            </p:stCondLst>
                            <p:childTnLst>
                              <p:par>
                                <p:cTn id="203" presetID="22" presetClass="entr" presetSubtype="8"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wipe(left)">
                                      <p:cBhvr>
                                        <p:cTn id="205" dur="500"/>
                                        <p:tgtEl>
                                          <p:spTgt spid="35"/>
                                        </p:tgtEl>
                                      </p:cBhvr>
                                    </p:animEffect>
                                  </p:childTnLst>
                                </p:cTn>
                              </p:par>
                            </p:childTnLst>
                          </p:cTn>
                        </p:par>
                        <p:par>
                          <p:cTn id="206" fill="hold">
                            <p:stCondLst>
                              <p:cond delay="1000"/>
                            </p:stCondLst>
                            <p:childTnLst>
                              <p:par>
                                <p:cTn id="207" presetID="23" presetClass="entr" presetSubtype="32" fill="hold" grpId="0" nodeType="after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strVal val="4*#ppt_w"/>
                                          </p:val>
                                        </p:tav>
                                        <p:tav tm="100000">
                                          <p:val>
                                            <p:strVal val="#ppt_w"/>
                                          </p:val>
                                        </p:tav>
                                      </p:tavLst>
                                    </p:anim>
                                    <p:anim calcmode="lin" valueType="num">
                                      <p:cBhvr>
                                        <p:cTn id="210" dur="500" fill="hold"/>
                                        <p:tgtEl>
                                          <p:spTgt spid="57"/>
                                        </p:tgtEl>
                                        <p:attrNameLst>
                                          <p:attrName>ppt_h</p:attrName>
                                        </p:attrNameLst>
                                      </p:cBhvr>
                                      <p:tavLst>
                                        <p:tav tm="0">
                                          <p:val>
                                            <p:strVal val="4*#ppt_h"/>
                                          </p:val>
                                        </p:tav>
                                        <p:tav tm="100000">
                                          <p:val>
                                            <p:strVal val="#ppt_h"/>
                                          </p:val>
                                        </p:tav>
                                      </p:tavLst>
                                    </p:anim>
                                  </p:childTnLst>
                                </p:cTn>
                              </p:par>
                            </p:childTnLst>
                          </p:cTn>
                        </p:par>
                        <p:par>
                          <p:cTn id="211" fill="hold">
                            <p:stCondLst>
                              <p:cond delay="1500"/>
                            </p:stCondLst>
                            <p:childTnLst>
                              <p:par>
                                <p:cTn id="212" presetID="21" presetClass="entr" presetSubtype="1" fill="hold" grpId="0" nodeType="afterEffect">
                                  <p:stCondLst>
                                    <p:cond delay="0"/>
                                  </p:stCondLst>
                                  <p:childTnLst>
                                    <p:set>
                                      <p:cBhvr>
                                        <p:cTn id="213" dur="1" fill="hold">
                                          <p:stCondLst>
                                            <p:cond delay="0"/>
                                          </p:stCondLst>
                                        </p:cTn>
                                        <p:tgtEl>
                                          <p:spTgt spid="17"/>
                                        </p:tgtEl>
                                        <p:attrNameLst>
                                          <p:attrName>style.visibility</p:attrName>
                                        </p:attrNameLst>
                                      </p:cBhvr>
                                      <p:to>
                                        <p:strVal val="visible"/>
                                      </p:to>
                                    </p:set>
                                    <p:animEffect transition="in" filter="wheel(1)">
                                      <p:cBhvr>
                                        <p:cTn id="214" dur="500"/>
                                        <p:tgtEl>
                                          <p:spTgt spid="17"/>
                                        </p:tgtEl>
                                      </p:cBhvr>
                                    </p:animEffect>
                                  </p:childTnLst>
                                </p:cTn>
                              </p:par>
                            </p:childTnLst>
                          </p:cTn>
                        </p:par>
                        <p:par>
                          <p:cTn id="215" fill="hold">
                            <p:stCondLst>
                              <p:cond delay="2000"/>
                            </p:stCondLst>
                            <p:childTnLst>
                              <p:par>
                                <p:cTn id="216" presetID="53" presetClass="entr" presetSubtype="16" fill="hold" grpId="0" nodeType="afterEffect">
                                  <p:stCondLst>
                                    <p:cond delay="0"/>
                                  </p:stCondLst>
                                  <p:childTnLst>
                                    <p:set>
                                      <p:cBhvr>
                                        <p:cTn id="217"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18"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19"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0" dur="500"/>
                                        <p:tgtEl>
                                          <p:spTgt spid="2">
                                            <p:graphicEl>
                                              <a:dgm id="{0BD0DFE4-7DE3-42AF-B776-CCC2CA146D7A}"/>
                                            </p:graphicEl>
                                          </p:spTgt>
                                        </p:tgtEl>
                                      </p:cBhvr>
                                    </p:animEffect>
                                  </p:childTnLst>
                                </p:cTn>
                              </p:par>
                            </p:childTnLst>
                          </p:cTn>
                        </p:par>
                        <p:par>
                          <p:cTn id="221" fill="hold">
                            <p:stCondLst>
                              <p:cond delay="2500"/>
                            </p:stCondLst>
                            <p:childTnLst>
                              <p:par>
                                <p:cTn id="222" presetID="22" presetClass="entr" presetSubtype="8" fill="hold" grpId="0" nodeType="afterEffect">
                                  <p:stCondLst>
                                    <p:cond delay="0"/>
                                  </p:stCondLst>
                                  <p:childTnLst>
                                    <p:set>
                                      <p:cBhvr>
                                        <p:cTn id="223"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left)">
                                      <p:cBhvr>
                                        <p:cTn id="224" dur="500"/>
                                        <p:tgtEl>
                                          <p:spTgt spid="2">
                                            <p:graphicEl>
                                              <a:dgm id="{4B2548AF-96E4-4E1E-9B71-068CAC30AA42}"/>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wipe(right)">
                                      <p:cBhvr>
                                        <p:cTn id="229" dur="500"/>
                                        <p:tgtEl>
                                          <p:spTgt spid="38"/>
                                        </p:tgtEl>
                                      </p:cBhvr>
                                    </p:animEffect>
                                  </p:childTnLst>
                                </p:cTn>
                              </p:par>
                            </p:childTnLst>
                          </p:cTn>
                        </p:par>
                        <p:par>
                          <p:cTn id="230" fill="hold">
                            <p:stCondLst>
                              <p:cond delay="500"/>
                            </p:stCondLst>
                            <p:childTnLst>
                              <p:par>
                                <p:cTn id="231" presetID="23" presetClass="entr" presetSubtype="32" fill="hold" grpId="0" nodeType="afterEffect">
                                  <p:stCondLst>
                                    <p:cond delay="0"/>
                                  </p:stCondLst>
                                  <p:childTnLst>
                                    <p:set>
                                      <p:cBhvr>
                                        <p:cTn id="232" dur="1" fill="hold">
                                          <p:stCondLst>
                                            <p:cond delay="0"/>
                                          </p:stCondLst>
                                        </p:cTn>
                                        <p:tgtEl>
                                          <p:spTgt spid="58"/>
                                        </p:tgtEl>
                                        <p:attrNameLst>
                                          <p:attrName>style.visibility</p:attrName>
                                        </p:attrNameLst>
                                      </p:cBhvr>
                                      <p:to>
                                        <p:strVal val="visible"/>
                                      </p:to>
                                    </p:set>
                                    <p:anim calcmode="lin" valueType="num">
                                      <p:cBhvr>
                                        <p:cTn id="233" dur="500" fill="hold"/>
                                        <p:tgtEl>
                                          <p:spTgt spid="58"/>
                                        </p:tgtEl>
                                        <p:attrNameLst>
                                          <p:attrName>ppt_w</p:attrName>
                                        </p:attrNameLst>
                                      </p:cBhvr>
                                      <p:tavLst>
                                        <p:tav tm="0">
                                          <p:val>
                                            <p:strVal val="4*#ppt_w"/>
                                          </p:val>
                                        </p:tav>
                                        <p:tav tm="100000">
                                          <p:val>
                                            <p:strVal val="#ppt_w"/>
                                          </p:val>
                                        </p:tav>
                                      </p:tavLst>
                                    </p:anim>
                                    <p:anim calcmode="lin" valueType="num">
                                      <p:cBhvr>
                                        <p:cTn id="234" dur="500" fill="hold"/>
                                        <p:tgtEl>
                                          <p:spTgt spid="58"/>
                                        </p:tgtEl>
                                        <p:attrNameLst>
                                          <p:attrName>ppt_h</p:attrName>
                                        </p:attrNameLst>
                                      </p:cBhvr>
                                      <p:tavLst>
                                        <p:tav tm="0">
                                          <p:val>
                                            <p:strVal val="4*#ppt_h"/>
                                          </p:val>
                                        </p:tav>
                                        <p:tav tm="100000">
                                          <p:val>
                                            <p:strVal val="#ppt_h"/>
                                          </p:val>
                                        </p:tav>
                                      </p:tavLst>
                                    </p:anim>
                                  </p:childTnLst>
                                </p:cTn>
                              </p:par>
                            </p:childTnLst>
                          </p:cTn>
                        </p:par>
                        <p:par>
                          <p:cTn id="235" fill="hold">
                            <p:stCondLst>
                              <p:cond delay="1000"/>
                            </p:stCondLst>
                            <p:childTnLst>
                              <p:par>
                                <p:cTn id="236" presetID="21" presetClass="entr" presetSubtype="1" fill="hold" grpId="0" nodeType="afterEffect">
                                  <p:stCondLst>
                                    <p:cond delay="0"/>
                                  </p:stCondLst>
                                  <p:childTnLst>
                                    <p:set>
                                      <p:cBhvr>
                                        <p:cTn id="237" dur="1" fill="hold">
                                          <p:stCondLst>
                                            <p:cond delay="0"/>
                                          </p:stCondLst>
                                        </p:cTn>
                                        <p:tgtEl>
                                          <p:spTgt spid="18"/>
                                        </p:tgtEl>
                                        <p:attrNameLst>
                                          <p:attrName>style.visibility</p:attrName>
                                        </p:attrNameLst>
                                      </p:cBhvr>
                                      <p:to>
                                        <p:strVal val="visible"/>
                                      </p:to>
                                    </p:set>
                                    <p:animEffect transition="in" filter="wheel(1)">
                                      <p:cBhvr>
                                        <p:cTn id="238" dur="500"/>
                                        <p:tgtEl>
                                          <p:spTgt spid="18"/>
                                        </p:tgtEl>
                                      </p:cBhvr>
                                    </p:animEffect>
                                  </p:childTnLst>
                                </p:cTn>
                              </p:par>
                            </p:childTnLst>
                          </p:cTn>
                        </p:par>
                        <p:par>
                          <p:cTn id="239" fill="hold">
                            <p:stCondLst>
                              <p:cond delay="1500"/>
                            </p:stCondLst>
                            <p:childTnLst>
                              <p:par>
                                <p:cTn id="240" presetID="17" presetClass="entr" presetSubtype="4" fill="hold" nodeType="afterEffect">
                                  <p:stCondLst>
                                    <p:cond delay="0"/>
                                  </p:stCondLst>
                                  <p:childTnLst>
                                    <p:set>
                                      <p:cBhvr>
                                        <p:cTn id="241" dur="1" fill="hold">
                                          <p:stCondLst>
                                            <p:cond delay="0"/>
                                          </p:stCondLst>
                                        </p:cTn>
                                        <p:tgtEl>
                                          <p:spTgt spid="60"/>
                                        </p:tgtEl>
                                        <p:attrNameLst>
                                          <p:attrName>style.visibility</p:attrName>
                                        </p:attrNameLst>
                                      </p:cBhvr>
                                      <p:to>
                                        <p:strVal val="visible"/>
                                      </p:to>
                                    </p:set>
                                    <p:anim calcmode="lin" valueType="num">
                                      <p:cBhvr>
                                        <p:cTn id="242" dur="500" fill="hold"/>
                                        <p:tgtEl>
                                          <p:spTgt spid="60"/>
                                        </p:tgtEl>
                                        <p:attrNameLst>
                                          <p:attrName>ppt_x</p:attrName>
                                        </p:attrNameLst>
                                      </p:cBhvr>
                                      <p:tavLst>
                                        <p:tav tm="0">
                                          <p:val>
                                            <p:strVal val="#ppt_x"/>
                                          </p:val>
                                        </p:tav>
                                        <p:tav tm="100000">
                                          <p:val>
                                            <p:strVal val="#ppt_x"/>
                                          </p:val>
                                        </p:tav>
                                      </p:tavLst>
                                    </p:anim>
                                    <p:anim calcmode="lin" valueType="num">
                                      <p:cBhvr>
                                        <p:cTn id="243" dur="500" fill="hold"/>
                                        <p:tgtEl>
                                          <p:spTgt spid="60"/>
                                        </p:tgtEl>
                                        <p:attrNameLst>
                                          <p:attrName>ppt_y</p:attrName>
                                        </p:attrNameLst>
                                      </p:cBhvr>
                                      <p:tavLst>
                                        <p:tav tm="0">
                                          <p:val>
                                            <p:strVal val="#ppt_y+#ppt_h/2"/>
                                          </p:val>
                                        </p:tav>
                                        <p:tav tm="100000">
                                          <p:val>
                                            <p:strVal val="#ppt_y"/>
                                          </p:val>
                                        </p:tav>
                                      </p:tavLst>
                                    </p:anim>
                                    <p:anim calcmode="lin" valueType="num">
                                      <p:cBhvr>
                                        <p:cTn id="244" dur="500" fill="hold"/>
                                        <p:tgtEl>
                                          <p:spTgt spid="60"/>
                                        </p:tgtEl>
                                        <p:attrNameLst>
                                          <p:attrName>ppt_w</p:attrName>
                                        </p:attrNameLst>
                                      </p:cBhvr>
                                      <p:tavLst>
                                        <p:tav tm="0">
                                          <p:val>
                                            <p:strVal val="#ppt_w"/>
                                          </p:val>
                                        </p:tav>
                                        <p:tav tm="100000">
                                          <p:val>
                                            <p:strVal val="#ppt_w"/>
                                          </p:val>
                                        </p:tav>
                                      </p:tavLst>
                                    </p:anim>
                                    <p:anim calcmode="lin" valueType="num">
                                      <p:cBhvr>
                                        <p:cTn id="245" dur="500" fill="hold"/>
                                        <p:tgtEl>
                                          <p:spTgt spid="60"/>
                                        </p:tgtEl>
                                        <p:attrNameLst>
                                          <p:attrName>ppt_h</p:attrName>
                                        </p:attrNameLst>
                                      </p:cBhvr>
                                      <p:tavLst>
                                        <p:tav tm="0">
                                          <p:val>
                                            <p:fltVal val="0"/>
                                          </p:val>
                                        </p:tav>
                                        <p:tav tm="100000">
                                          <p:val>
                                            <p:strVal val="#ppt_h"/>
                                          </p:val>
                                        </p:tav>
                                      </p:tavLst>
                                    </p:anim>
                                  </p:childTnLst>
                                </p:cTn>
                              </p:par>
                            </p:childTnLst>
                          </p:cTn>
                        </p:par>
                        <p:par>
                          <p:cTn id="246" fill="hold">
                            <p:stCondLst>
                              <p:cond delay="2000"/>
                            </p:stCondLst>
                            <p:childTnLst>
                              <p:par>
                                <p:cTn id="247" presetID="53" presetClass="entr" presetSubtype="16" fill="hold" grpId="0" nodeType="afterEffect">
                                  <p:stCondLst>
                                    <p:cond delay="0"/>
                                  </p:stCondLst>
                                  <p:childTnLst>
                                    <p:set>
                                      <p:cBhvr>
                                        <p:cTn id="248"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49"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045BBDD4-F320-47D6-8617-B9CCADCF75BB}"/>
                                            </p:graphicEl>
                                          </p:spTgt>
                                        </p:tgtEl>
                                      </p:cBhvr>
                                    </p:animEffect>
                                  </p:childTnLst>
                                </p:cTn>
                              </p:par>
                            </p:childTnLst>
                          </p:cTn>
                        </p:par>
                        <p:par>
                          <p:cTn id="252" fill="hold">
                            <p:stCondLst>
                              <p:cond delay="2500"/>
                            </p:stCondLst>
                            <p:childTnLst>
                              <p:par>
                                <p:cTn id="253" presetID="22" presetClass="entr" presetSubtype="8" fill="hold" grpId="0" nodeType="afterEffect">
                                  <p:stCondLst>
                                    <p:cond delay="0"/>
                                  </p:stCondLst>
                                  <p:childTnLst>
                                    <p:set>
                                      <p:cBhvr>
                                        <p:cTn id="254"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left)">
                                      <p:cBhvr>
                                        <p:cTn id="255" dur="500"/>
                                        <p:tgtEl>
                                          <p:spTgt spid="2">
                                            <p:graphicEl>
                                              <a:dgm id="{A5087E31-B246-48B6-BC89-5B63CCB67007}"/>
                                            </p:graphicEl>
                                          </p:spTgt>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8" fill="hold" grpId="0" nodeType="clickEffect">
                                  <p:stCondLst>
                                    <p:cond delay="0"/>
                                  </p:stCondLst>
                                  <p:childTnLst>
                                    <p:set>
                                      <p:cBhvr>
                                        <p:cTn id="259" dur="1" fill="hold">
                                          <p:stCondLst>
                                            <p:cond delay="0"/>
                                          </p:stCondLst>
                                        </p:cTn>
                                        <p:tgtEl>
                                          <p:spTgt spid="63"/>
                                        </p:tgtEl>
                                        <p:attrNameLst>
                                          <p:attrName>style.visibility</p:attrName>
                                        </p:attrNameLst>
                                      </p:cBhvr>
                                      <p:to>
                                        <p:strVal val="visible"/>
                                      </p:to>
                                    </p:set>
                                    <p:animEffect transition="in" filter="wipe(left)">
                                      <p:cBhvr>
                                        <p:cTn id="2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a:extLst>
            <a:ext uri="{FF2B5EF4-FFF2-40B4-BE49-F238E27FC236}">
              <a16:creationId xmlns:a16="http://schemas.microsoft.com/office/drawing/2014/main" id="{670A470B-8903-5E42-0F38-7ACBB964080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2EE8DBC-E703-D447-40E3-1266A6341B84}"/>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使徒言行録</a:t>
            </a:r>
            <a:r>
              <a:rPr lang="en-US" altLang="ja-JP" b="1" dirty="0"/>
              <a:t>9:16</a:t>
            </a:r>
            <a:r>
              <a:rPr lang="ja-JP" altLang="en-US" b="1" dirty="0"/>
              <a:t>を読んでください。</a:t>
            </a:r>
            <a:br>
              <a:rPr lang="en-US" altLang="ja-JP" b="1" dirty="0"/>
            </a:br>
            <a:r>
              <a:rPr lang="ja-JP" altLang="en-US" sz="4000" b="1" dirty="0"/>
              <a:t>「わたしの名のためにどんなに苦しま なくては　ならないかを、わたしは彼に示 そう。」</a:t>
            </a:r>
            <a:br>
              <a:rPr lang="en-US" altLang="ja-JP" sz="4000" b="1" dirty="0"/>
            </a:br>
            <a:r>
              <a:rPr lang="ja-JP" altLang="en-US" b="1" dirty="0"/>
              <a:t>この聖句は、パウロのいくつかの試練を理 解するうえで、いかに役立ちますか。また、　それは、私たち自身の試練を理解する うえで、いかに助けとなるでしょうか。 </a:t>
            </a:r>
            <a:endParaRPr kumimoji="1" lang="ja-JP" altLang="en-US" b="1" dirty="0"/>
          </a:p>
        </p:txBody>
      </p:sp>
    </p:spTree>
    <p:extLst>
      <p:ext uri="{BB962C8B-B14F-4D97-AF65-F5344CB8AC3E}">
        <p14:creationId xmlns:p14="http://schemas.microsoft.com/office/powerpoint/2010/main" val="325641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A0B0A-8192-E6DD-FAEE-2557CDA30C5E}"/>
              </a:ext>
            </a:extLst>
          </p:cNvPr>
          <p:cNvSpPr txBox="1"/>
          <p:nvPr/>
        </p:nvSpPr>
        <p:spPr>
          <a:xfrm>
            <a:off x="1" y="-58992"/>
            <a:ext cx="9153832" cy="769441"/>
          </a:xfrm>
          <a:prstGeom prst="rect">
            <a:avLst/>
          </a:prstGeom>
          <a:noFill/>
        </p:spPr>
        <p:txBody>
          <a:bodyPr wrap="square">
            <a:spAutoFit/>
            <a:scene3d>
              <a:camera prst="orthographicFront"/>
              <a:lightRig rig="flood" dir="t"/>
            </a:scene3d>
            <a:sp3d extrusionH="57150">
              <a:bevelT w="38100" h="38100" prst="relaxedInset"/>
            </a:sp3d>
          </a:bodyPr>
          <a:lstStyle/>
          <a:p>
            <a:pPr algn="ctr"/>
            <a:r>
              <a:rPr lang="ja-JP" altLang="en-US" sz="4400" b="1" spc="300" dirty="0">
                <a:ln w="22225">
                  <a:solidFill>
                    <a:schemeClr val="accent2"/>
                  </a:solidFill>
                  <a:prstDash val="solid"/>
                </a:ln>
                <a:solidFill>
                  <a:schemeClr val="accent2">
                    <a:lumMod val="40000"/>
                    <a:lumOff val="60000"/>
                  </a:schemeClr>
                </a:solidFill>
                <a:effectLst>
                  <a:outerShdw blurRad="38100" dir="2700000" algn="tl">
                    <a:srgbClr val="000000"/>
                  </a:outerShdw>
                </a:effectLst>
              </a:rPr>
              <a:t>パウロとコロサイ</a:t>
            </a:r>
            <a:endParaRPr lang="es-ES" sz="4400" b="1" spc="300" dirty="0">
              <a:ln w="22225">
                <a:solidFill>
                  <a:schemeClr val="accent2"/>
                </a:solidFill>
                <a:prstDash val="solid"/>
              </a:ln>
              <a:solidFill>
                <a:schemeClr val="accent2">
                  <a:lumMod val="40000"/>
                  <a:lumOff val="60000"/>
                </a:schemeClr>
              </a:solidFill>
              <a:effectLst>
                <a:outerShdw blurRad="38100" dir="2700000" algn="tl">
                  <a:srgbClr val="000000"/>
                </a:outerShdw>
              </a:effectLst>
            </a:endParaRPr>
          </a:p>
        </p:txBody>
      </p:sp>
      <p:sp>
        <p:nvSpPr>
          <p:cNvPr id="3" name="CuadroTexto 2">
            <a:extLst>
              <a:ext uri="{FF2B5EF4-FFF2-40B4-BE49-F238E27FC236}">
                <a16:creationId xmlns:a16="http://schemas.microsoft.com/office/drawing/2014/main" id="{4679F069-6E96-DB61-B56D-5D33600C86AA}"/>
              </a:ext>
            </a:extLst>
          </p:cNvPr>
          <p:cNvSpPr txBox="1"/>
          <p:nvPr/>
        </p:nvSpPr>
        <p:spPr>
          <a:xfrm>
            <a:off x="0" y="628947"/>
            <a:ext cx="9153833" cy="646331"/>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b="1" dirty="0">
                <a:solidFill>
                  <a:srgbClr val="960000"/>
                </a:solidFill>
                <a:latin typeface="Comic Sans MS" panose="030F0702030302020204" pitchFamily="66" charset="0"/>
              </a:rPr>
              <a:t>ここで夜、パウロは一つの幻を見た。ひとりのマケドニヤ人が立って、「マケドニヤに渡ってきて、わたしたちを助けて下さい」と、彼に懇願するのであった。</a:t>
            </a:r>
            <a:r>
              <a:rPr lang="es-ES" sz="1400" b="1" dirty="0">
                <a:solidFill>
                  <a:srgbClr val="960000"/>
                </a:solidFill>
                <a:latin typeface="Comic Sans MS" panose="030F0702030302020204" pitchFamily="66" charset="0"/>
              </a:rPr>
              <a:t>(</a:t>
            </a:r>
            <a:r>
              <a:rPr lang="ja-JP" altLang="en-US" sz="1400" b="1" dirty="0">
                <a:solidFill>
                  <a:srgbClr val="960000"/>
                </a:solidFill>
                <a:latin typeface="Comic Sans MS" panose="030F0702030302020204" pitchFamily="66" charset="0"/>
              </a:rPr>
              <a:t>使徒行伝</a:t>
            </a:r>
            <a:r>
              <a:rPr lang="es-ES" sz="1400" b="1" dirty="0">
                <a:solidFill>
                  <a:srgbClr val="960000"/>
                </a:solidFill>
                <a:latin typeface="Comic Sans MS" panose="030F0702030302020204" pitchFamily="66" charset="0"/>
              </a:rPr>
              <a:t> 16:9)</a:t>
            </a:r>
            <a:endParaRPr lang="es-ES" b="1" dirty="0">
              <a:solidFill>
                <a:srgbClr val="960000"/>
              </a:solidFill>
              <a:latin typeface="Comic Sans MS" panose="030F0702030302020204" pitchFamily="66" charset="0"/>
            </a:endParaRPr>
          </a:p>
        </p:txBody>
      </p:sp>
      <p:sp>
        <p:nvSpPr>
          <p:cNvPr id="4" name="CuadroTexto 3">
            <a:extLst>
              <a:ext uri="{FF2B5EF4-FFF2-40B4-BE49-F238E27FC236}">
                <a16:creationId xmlns:a16="http://schemas.microsoft.com/office/drawing/2014/main" id="{404A05B3-9406-6E43-A322-D5156929EFBC}"/>
              </a:ext>
            </a:extLst>
          </p:cNvPr>
          <p:cNvSpPr txBox="1"/>
          <p:nvPr/>
        </p:nvSpPr>
        <p:spPr>
          <a:xfrm>
            <a:off x="171850" y="1429166"/>
            <a:ext cx="8925235" cy="1015663"/>
          </a:xfrm>
          <a:prstGeom prst="rect">
            <a:avLst/>
          </a:prstGeom>
          <a:noFill/>
        </p:spPr>
        <p:txBody>
          <a:bodyPr wrap="square" rtlCol="0">
            <a:spAutoFit/>
          </a:bodyPr>
          <a:lstStyle/>
          <a:p>
            <a:pPr>
              <a:spcBef>
                <a:spcPts val="600"/>
              </a:spcBef>
            </a:pPr>
            <a:r>
              <a:rPr lang="ja-JP" altLang="en-US" sz="2000" b="1" dirty="0"/>
              <a:t>パウロは新しい町に着くと、いつも会堂を訪れる習慣があった。しかし　フィリピには会堂がなかった！安息日に礼拝の場を見つけ、そこで集まった女性たちに説教した（使</a:t>
            </a:r>
            <a:r>
              <a:rPr lang="en-US" altLang="ja-JP" sz="2000" b="1" dirty="0"/>
              <a:t>16:13</a:t>
            </a:r>
            <a:r>
              <a:rPr lang="ja-JP" altLang="en-US" sz="2000" b="1" dirty="0"/>
              <a:t>）。</a:t>
            </a:r>
          </a:p>
        </p:txBody>
      </p:sp>
      <p:pic>
        <p:nvPicPr>
          <p:cNvPr id="6" name="Imagen 5" descr="Un grupo de personas en un río&#10;&#10;El contenido generado por IA puede ser incorrecto.">
            <a:extLst>
              <a:ext uri="{FF2B5EF4-FFF2-40B4-BE49-F238E27FC236}">
                <a16:creationId xmlns:a16="http://schemas.microsoft.com/office/drawing/2014/main" id="{2EABF795-7791-4A9C-8B09-77FCB81CC3C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212942" y="120603"/>
            <a:ext cx="2807208" cy="3554819"/>
          </a:xfrm>
          <a:prstGeom prst="roundRect">
            <a:avLst>
              <a:gd name="adj" fmla="val 8594"/>
            </a:avLst>
          </a:prstGeom>
          <a:solidFill>
            <a:srgbClr val="FFFFFF">
              <a:shade val="85000"/>
            </a:srgbClr>
          </a:solidFill>
          <a:ln w="57150">
            <a:solidFill>
              <a:schemeClr val="bg1"/>
            </a:solidFill>
          </a:ln>
          <a:effectLst>
            <a:outerShdw blurRad="50800" dist="38100" dir="2700000" algn="tl" rotWithShape="0">
              <a:prstClr val="black">
                <a:alpha val="40000"/>
              </a:prstClr>
            </a:outerShdw>
          </a:effectLst>
        </p:spPr>
      </p:pic>
      <p:pic>
        <p:nvPicPr>
          <p:cNvPr id="10" name="Imagen 9" descr="Imagen que contiene persona, interior, mujer, grupo&#10;&#10;El contenido generado por IA puede ser incorrecto.">
            <a:extLst>
              <a:ext uri="{FF2B5EF4-FFF2-40B4-BE49-F238E27FC236}">
                <a16:creationId xmlns:a16="http://schemas.microsoft.com/office/drawing/2014/main" id="{EDF8042A-9CB5-27BE-C0E7-C016B8E0BE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71850" y="3124196"/>
            <a:ext cx="3700903" cy="3640393"/>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exterior, hombre, grupo, gente&#10;&#10;El contenido generado por IA puede ser incorrecto.">
            <a:extLst>
              <a:ext uri="{FF2B5EF4-FFF2-40B4-BE49-F238E27FC236}">
                <a16:creationId xmlns:a16="http://schemas.microsoft.com/office/drawing/2014/main" id="{68C39F3E-735C-B1F3-1141-1DB2311FB5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335"/>
          <a:stretch>
            <a:fillRect/>
          </a:stretch>
        </p:blipFill>
        <p:spPr>
          <a:xfrm>
            <a:off x="9173614" y="3500284"/>
            <a:ext cx="2807208" cy="321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a:extLst>
              <a:ext uri="{FF2B5EF4-FFF2-40B4-BE49-F238E27FC236}">
                <a16:creationId xmlns:a16="http://schemas.microsoft.com/office/drawing/2014/main" id="{ABCAF879-5FE4-3ECA-9A23-DFAA77043CD3}"/>
              </a:ext>
            </a:extLst>
          </p:cNvPr>
          <p:cNvSpPr txBox="1"/>
          <p:nvPr/>
        </p:nvSpPr>
        <p:spPr>
          <a:xfrm>
            <a:off x="4060725" y="3251928"/>
            <a:ext cx="5073561" cy="1938992"/>
          </a:xfrm>
          <a:prstGeom prst="rect">
            <a:avLst/>
          </a:prstGeom>
          <a:noFill/>
        </p:spPr>
        <p:txBody>
          <a:bodyPr wrap="square">
            <a:spAutoFit/>
          </a:bodyPr>
          <a:lstStyle/>
          <a:p>
            <a:pPr>
              <a:spcBef>
                <a:spcPts val="600"/>
              </a:spcBef>
            </a:pPr>
            <a:r>
              <a:rPr lang="ja-JP" altLang="en-US" sz="2000" b="1" dirty="0"/>
              <a:t>しかし敵は黙ってはいなかった。彼は　　占い師に、パウロを支持しているふりを　しながら人々の心を惑わすよう促した　（使</a:t>
            </a:r>
            <a:r>
              <a:rPr lang="en-US" altLang="ja-JP" sz="2000" b="1" dirty="0"/>
              <a:t>16:16-17</a:t>
            </a:r>
            <a:r>
              <a:rPr lang="ja-JP" altLang="en-US" sz="2000" b="1" dirty="0"/>
              <a:t>）。その少女が解放されると、パウロとシラスに問題が生じ始めた　　（使</a:t>
            </a:r>
            <a:r>
              <a:rPr lang="en-US" altLang="ja-JP" sz="2000" b="1" dirty="0"/>
              <a:t>16:18-24</a:t>
            </a:r>
            <a:r>
              <a:rPr lang="ja-JP" altLang="en-US" sz="2000" b="1" dirty="0"/>
              <a:t>）。</a:t>
            </a:r>
          </a:p>
        </p:txBody>
      </p:sp>
      <p:sp>
        <p:nvSpPr>
          <p:cNvPr id="7" name="CuadroTexto 6">
            <a:extLst>
              <a:ext uri="{FF2B5EF4-FFF2-40B4-BE49-F238E27FC236}">
                <a16:creationId xmlns:a16="http://schemas.microsoft.com/office/drawing/2014/main" id="{7F41D411-CD5B-EB17-C689-891E6DF6AD41}"/>
              </a:ext>
            </a:extLst>
          </p:cNvPr>
          <p:cNvSpPr txBox="1"/>
          <p:nvPr/>
        </p:nvSpPr>
        <p:spPr>
          <a:xfrm>
            <a:off x="228596" y="2413337"/>
            <a:ext cx="8945017" cy="707886"/>
          </a:xfrm>
          <a:prstGeom prst="rect">
            <a:avLst/>
          </a:prstGeom>
          <a:noFill/>
        </p:spPr>
        <p:txBody>
          <a:bodyPr wrap="square">
            <a:spAutoFit/>
          </a:bodyPr>
          <a:lstStyle/>
          <a:p>
            <a:pPr>
              <a:spcBef>
                <a:spcPts val="600"/>
              </a:spcBef>
            </a:pPr>
            <a:r>
              <a:rPr lang="ja-JP" altLang="en-US" sz="2000" b="1" dirty="0"/>
              <a:t>この集まりから、ヨーロッパで最初の改宗者リディアが生まれた。彼女は　家族全員とともに洗礼を受けた（使</a:t>
            </a:r>
            <a:r>
              <a:rPr lang="en-US" altLang="ja-JP" sz="2000" b="1" dirty="0"/>
              <a:t>16:14-15</a:t>
            </a:r>
            <a:r>
              <a:rPr lang="ja-JP" altLang="en-US" sz="2000" b="1" dirty="0"/>
              <a:t>）。</a:t>
            </a:r>
          </a:p>
        </p:txBody>
      </p:sp>
      <p:sp>
        <p:nvSpPr>
          <p:cNvPr id="9" name="CuadroTexto 8">
            <a:extLst>
              <a:ext uri="{FF2B5EF4-FFF2-40B4-BE49-F238E27FC236}">
                <a16:creationId xmlns:a16="http://schemas.microsoft.com/office/drawing/2014/main" id="{C95F6338-1CF0-C732-95E2-AAE8276A8C37}"/>
              </a:ext>
            </a:extLst>
          </p:cNvPr>
          <p:cNvSpPr txBox="1"/>
          <p:nvPr/>
        </p:nvSpPr>
        <p:spPr>
          <a:xfrm>
            <a:off x="3979667" y="5105447"/>
            <a:ext cx="5235675" cy="1323439"/>
          </a:xfrm>
          <a:prstGeom prst="rect">
            <a:avLst/>
          </a:prstGeom>
          <a:noFill/>
        </p:spPr>
        <p:txBody>
          <a:bodyPr wrap="square">
            <a:spAutoFit/>
          </a:bodyPr>
          <a:lstStyle/>
          <a:p>
            <a:pPr>
              <a:spcBef>
                <a:spcPts val="600"/>
              </a:spcBef>
            </a:pPr>
            <a:r>
              <a:rPr lang="ja-JP" altLang="en-US" sz="2000" b="1" dirty="0"/>
              <a:t>結果：看守とその家族の改宗した（使</a:t>
            </a:r>
            <a:r>
              <a:rPr lang="en-US" altLang="ja-JP" sz="2000" b="1" dirty="0"/>
              <a:t>16:25-33</a:t>
            </a:r>
            <a:r>
              <a:rPr lang="ja-JP" altLang="en-US" sz="2000" b="1" dirty="0"/>
              <a:t>）。福音は聖霊の力と導きによって　　ヨーロッパに伝わったことに疑いの余地はない。</a:t>
            </a:r>
          </a:p>
        </p:txBody>
      </p:sp>
    </p:spTree>
    <p:extLst>
      <p:ext uri="{BB962C8B-B14F-4D97-AF65-F5344CB8AC3E}">
        <p14:creationId xmlns:p14="http://schemas.microsoft.com/office/powerpoint/2010/main" val="406494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a:extLst>
            <a:ext uri="{FF2B5EF4-FFF2-40B4-BE49-F238E27FC236}">
              <a16:creationId xmlns:a16="http://schemas.microsoft.com/office/drawing/2014/main" id="{0AD3A519-A2A8-2C03-7CFE-F502D3F6733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745918B-5357-8DB5-67C8-62D6968EA0BE}"/>
              </a:ext>
            </a:extLst>
          </p:cNvPr>
          <p:cNvSpPr>
            <a:spLocks noGrp="1"/>
          </p:cNvSpPr>
          <p:nvPr>
            <p:ph type="title"/>
          </p:nvPr>
        </p:nvSpPr>
        <p:spPr>
          <a:xfrm>
            <a:off x="702128" y="2766218"/>
            <a:ext cx="10787743" cy="1325563"/>
          </a:xfrm>
        </p:spPr>
        <p:txBody>
          <a:bodyPr>
            <a:normAutofit fontScale="90000"/>
          </a:bodyPr>
          <a:lstStyle/>
          <a:p>
            <a:pPr algn="ctr"/>
            <a:r>
              <a:rPr lang="ja-JP" altLang="en-US" b="1" dirty="0"/>
              <a:t>私たちはどんな形態の奴隷制にも嫌悪感を抱き、パウロがその慣行を</a:t>
            </a:r>
            <a:br>
              <a:rPr lang="en-US" altLang="ja-JP" b="1" dirty="0"/>
            </a:br>
            <a:r>
              <a:rPr lang="ja-JP" altLang="en-US" b="1" dirty="0"/>
              <a:t>非難していた らよかった　のにと願いますが、パウロがここで述べていることを、</a:t>
            </a:r>
            <a:br>
              <a:rPr lang="en-US" altLang="ja-JP" b="1" dirty="0"/>
            </a:br>
            <a:r>
              <a:rPr lang="ja-JP" altLang="en-US" b="1" dirty="0"/>
              <a:t>私たちはどう受け 止めればよいのでしょうか。</a:t>
            </a:r>
            <a:br>
              <a:rPr lang="en-US" altLang="ja-JP" b="1" dirty="0"/>
            </a:br>
            <a:br>
              <a:rPr lang="en-US" altLang="ja-JP" sz="1000" b="1" dirty="0"/>
            </a:br>
            <a:r>
              <a:rPr lang="ja-JP" altLang="en-US" sz="4000" dirty="0"/>
              <a:t>（アメリカ合衆国で奴隷制が敷かれていた時代に、エレ ン・</a:t>
            </a:r>
            <a:r>
              <a:rPr lang="en-US" altLang="ja-JP" sz="4000" dirty="0"/>
              <a:t>G</a:t>
            </a:r>
            <a:r>
              <a:rPr lang="ja-JP" altLang="en-US" sz="4000" dirty="0"/>
              <a:t>・ホワイトがアドベンチスト教徒に対し、逃亡した奴隷を返還するよう命じる法 律に</a:t>
            </a:r>
            <a:br>
              <a:rPr lang="en-US" altLang="ja-JP" sz="4000" dirty="0"/>
            </a:br>
            <a:r>
              <a:rPr lang="ja-JP" altLang="en-US" sz="4000" dirty="0"/>
              <a:t>従わないよう明確に指示していたというのは、</a:t>
            </a:r>
            <a:br>
              <a:rPr lang="en-US" altLang="ja-JP" sz="4000" dirty="0"/>
            </a:br>
            <a:r>
              <a:rPr lang="ja-JP" altLang="en-US" sz="4000" dirty="0"/>
              <a:t>実に興味深いことです。） </a:t>
            </a:r>
            <a:endParaRPr kumimoji="1" lang="ja-JP" altLang="en-US" sz="4000" dirty="0"/>
          </a:p>
        </p:txBody>
      </p:sp>
    </p:spTree>
    <p:extLst>
      <p:ext uri="{BB962C8B-B14F-4D97-AF65-F5344CB8AC3E}">
        <p14:creationId xmlns:p14="http://schemas.microsoft.com/office/powerpoint/2010/main" val="19665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07213D-AFF0-D226-9DD4-7A3A4BA9E072}"/>
              </a:ext>
            </a:extLst>
          </p:cNvPr>
          <p:cNvSpPr txBox="1"/>
          <p:nvPr/>
        </p:nvSpPr>
        <p:spPr>
          <a:xfrm>
            <a:off x="0" y="0"/>
            <a:ext cx="12192000" cy="769441"/>
          </a:xfrm>
          <a:prstGeom prst="rect">
            <a:avLst/>
          </a:prstGeom>
          <a:noFill/>
        </p:spPr>
        <p:txBody>
          <a:bodyPr wrap="square">
            <a:spAutoFit/>
          </a:bodyPr>
          <a:lstStyle/>
          <a:p>
            <a:pPr algn="ctr"/>
            <a:r>
              <a:rPr lang="ja-JP" altLang="en-U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フィリピとコロサイの教会</a:t>
            </a:r>
            <a:endPar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CuadroTexto 3">
            <a:extLst>
              <a:ext uri="{FF2B5EF4-FFF2-40B4-BE49-F238E27FC236}">
                <a16:creationId xmlns:a16="http://schemas.microsoft.com/office/drawing/2014/main" id="{1B26E579-6743-B4E0-E455-78AF1DB58043}"/>
              </a:ext>
            </a:extLst>
          </p:cNvPr>
          <p:cNvSpPr txBox="1"/>
          <p:nvPr/>
        </p:nvSpPr>
        <p:spPr>
          <a:xfrm>
            <a:off x="466165" y="664665"/>
            <a:ext cx="11286564" cy="707886"/>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sz="2000" b="1" dirty="0">
                <a:solidFill>
                  <a:srgbClr val="AB3B39"/>
                </a:solidFill>
                <a:latin typeface="+mn-ea"/>
              </a:rPr>
              <a:t>あなたがたはこの福音を、わたしたちと同じ僕である、愛するエペフラスから学んだのであった。彼はあなたがたのためのキリストの忠実な奉仕者であって、</a:t>
            </a:r>
            <a:r>
              <a:rPr lang="es-ES" sz="2000" b="1" dirty="0">
                <a:solidFill>
                  <a:srgbClr val="AB3B39"/>
                </a:solidFill>
                <a:latin typeface="+mn-ea"/>
              </a:rPr>
              <a:t>(</a:t>
            </a:r>
            <a:r>
              <a:rPr lang="ja-JP" altLang="en-US" sz="2000" b="1" dirty="0">
                <a:solidFill>
                  <a:srgbClr val="AB3B39"/>
                </a:solidFill>
                <a:latin typeface="+mn-ea"/>
              </a:rPr>
              <a:t>コロサイ</a:t>
            </a:r>
            <a:r>
              <a:rPr lang="es-ES" sz="2000" b="1" dirty="0">
                <a:solidFill>
                  <a:srgbClr val="AB3B39"/>
                </a:solidFill>
                <a:latin typeface="+mn-ea"/>
              </a:rPr>
              <a:t> 1:7)</a:t>
            </a:r>
          </a:p>
        </p:txBody>
      </p:sp>
      <p:sp>
        <p:nvSpPr>
          <p:cNvPr id="5" name="CuadroTexto 4">
            <a:extLst>
              <a:ext uri="{FF2B5EF4-FFF2-40B4-BE49-F238E27FC236}">
                <a16:creationId xmlns:a16="http://schemas.microsoft.com/office/drawing/2014/main" id="{D627A239-1C2D-4E2A-5457-B63AFF276C7D}"/>
              </a:ext>
            </a:extLst>
          </p:cNvPr>
          <p:cNvSpPr txBox="1"/>
          <p:nvPr/>
        </p:nvSpPr>
        <p:spPr>
          <a:xfrm>
            <a:off x="3618438" y="1389653"/>
            <a:ext cx="5289147" cy="1261884"/>
          </a:xfrm>
          <a:prstGeom prst="rect">
            <a:avLst/>
          </a:prstGeom>
          <a:noFill/>
        </p:spPr>
        <p:txBody>
          <a:bodyPr wrap="square" rtlCol="0">
            <a:spAutoFit/>
          </a:bodyPr>
          <a:lstStyle/>
          <a:p>
            <a:pPr>
              <a:spcBef>
                <a:spcPts val="600"/>
              </a:spcBef>
            </a:pPr>
            <a:r>
              <a:rPr lang="ja-JP" altLang="en-US" sz="1900" b="1" dirty="0">
                <a:latin typeface="+mn-ea"/>
              </a:rPr>
              <a:t>エパフラスは、パウロがローマで投獄されて　いた間、その仲間であった（フィレ</a:t>
            </a:r>
            <a:r>
              <a:rPr lang="en-US" altLang="ja-JP" sz="1900" b="1" dirty="0">
                <a:latin typeface="+mn-ea"/>
              </a:rPr>
              <a:t>23</a:t>
            </a:r>
            <a:r>
              <a:rPr lang="ja-JP" altLang="en-US" sz="1900" b="1" dirty="0">
                <a:latin typeface="+mn-ea"/>
              </a:rPr>
              <a:t>）。　　コロサイの出身（コロ</a:t>
            </a:r>
            <a:r>
              <a:rPr lang="en-US" altLang="ja-JP" sz="1900" b="1" dirty="0">
                <a:latin typeface="+mn-ea"/>
              </a:rPr>
              <a:t>4:12</a:t>
            </a:r>
            <a:r>
              <a:rPr lang="ja-JP" altLang="en-US" sz="1900" b="1" dirty="0">
                <a:latin typeface="+mn-ea"/>
              </a:rPr>
              <a:t>）であり、その町に福音を伝えた人物である（コロ</a:t>
            </a:r>
            <a:r>
              <a:rPr lang="en-US" altLang="ja-JP" sz="1900" b="1" dirty="0">
                <a:latin typeface="+mn-ea"/>
              </a:rPr>
              <a:t>1:7</a:t>
            </a:r>
            <a:r>
              <a:rPr lang="ja-JP" altLang="en-US" sz="1900" b="1" dirty="0">
                <a:latin typeface="+mn-ea"/>
              </a:rPr>
              <a:t>）。</a:t>
            </a:r>
          </a:p>
        </p:txBody>
      </p:sp>
      <p:pic>
        <p:nvPicPr>
          <p:cNvPr id="6" name="Imagen 5" descr="Un grupo de niños sentados en una mesa&#10;&#10;El contenido generado por IA puede ser incorrecto.">
            <a:extLst>
              <a:ext uri="{FF2B5EF4-FFF2-40B4-BE49-F238E27FC236}">
                <a16:creationId xmlns:a16="http://schemas.microsoft.com/office/drawing/2014/main" id="{DEF1F8F2-5093-8FF6-796E-A2386BB4E2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07089" y="1438577"/>
            <a:ext cx="3344034" cy="5301436"/>
          </a:xfrm>
          <a:prstGeom prst="snip2DiagRect">
            <a:avLst>
              <a:gd name="adj1" fmla="val 18523"/>
              <a:gd name="adj2" fmla="val 16667"/>
            </a:avLst>
          </a:prstGeom>
          <a:solidFill>
            <a:srgbClr val="FFFFFF">
              <a:shade val="85000"/>
            </a:srgbClr>
          </a:solidFill>
          <a:ln w="88900" cap="sq">
            <a:solidFill>
              <a:srgbClr val="AB3B3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ersona, edificio, celular&#10;&#10;El contenido generado por IA puede ser incorrecto.">
            <a:extLst>
              <a:ext uri="{FF2B5EF4-FFF2-40B4-BE49-F238E27FC236}">
                <a16:creationId xmlns:a16="http://schemas.microsoft.com/office/drawing/2014/main" id="{A0EA1DB7-D5F5-E096-8D7D-DC62B1E7E3E6}"/>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907587" y="1389653"/>
            <a:ext cx="3177320"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2" name="Imagen 11" descr="Hombre caminando al lado de un edificio&#10;&#10;El contenido generado por IA puede ser incorrecto.">
            <a:extLst>
              <a:ext uri="{FF2B5EF4-FFF2-40B4-BE49-F238E27FC236}">
                <a16:creationId xmlns:a16="http://schemas.microsoft.com/office/drawing/2014/main" id="{A2182B55-518A-0D29-7570-6A11864CFA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07588" y="3210539"/>
            <a:ext cx="3177323" cy="1787244"/>
          </a:xfrm>
          <a:prstGeom prst="snip2DiagRect">
            <a:avLst>
              <a:gd name="adj1" fmla="val 15954"/>
              <a:gd name="adj2" fmla="val 0"/>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4" name="Imagen 13" descr="Imagen que contiene edificio, exterior, persona, agua&#10;&#10;El contenido generado por IA puede ser incorrecto.">
            <a:extLst>
              <a:ext uri="{FF2B5EF4-FFF2-40B4-BE49-F238E27FC236}">
                <a16:creationId xmlns:a16="http://schemas.microsoft.com/office/drawing/2014/main" id="{05320D0B-E9E2-B0EE-355B-B8FC908C94A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07585" y="5031426"/>
            <a:ext cx="3177321"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5AD965DF-A98D-AB13-2147-6280B19E677E}"/>
              </a:ext>
            </a:extLst>
          </p:cNvPr>
          <p:cNvSpPr txBox="1"/>
          <p:nvPr/>
        </p:nvSpPr>
        <p:spPr>
          <a:xfrm>
            <a:off x="3588775" y="4940843"/>
            <a:ext cx="5289147" cy="1846659"/>
          </a:xfrm>
          <a:prstGeom prst="rect">
            <a:avLst/>
          </a:prstGeom>
          <a:noFill/>
        </p:spPr>
        <p:txBody>
          <a:bodyPr wrap="square">
            <a:spAutoFit/>
          </a:bodyPr>
          <a:lstStyle/>
          <a:p>
            <a:pPr>
              <a:spcBef>
                <a:spcPts val="600"/>
              </a:spcBef>
            </a:pPr>
            <a:r>
              <a:rPr lang="ja-JP" altLang="en-US" sz="1900" b="1" dirty="0">
                <a:latin typeface="+mn-ea"/>
              </a:rPr>
              <a:t>フィレモンの一人の奴隷オネシモはローマに　逃亡し、そこでパウロを通してイエスを受け　入れた（フィレ</a:t>
            </a:r>
            <a:r>
              <a:rPr lang="en-US" altLang="ja-JP" sz="1900" b="1" dirty="0">
                <a:latin typeface="+mn-ea"/>
              </a:rPr>
              <a:t>10-11</a:t>
            </a:r>
            <a:r>
              <a:rPr lang="ja-JP" altLang="en-US" sz="1900" b="1" dirty="0">
                <a:latin typeface="+mn-ea"/>
              </a:rPr>
              <a:t>）。パウロはオネシモを主人のもとに返すことで、主人と奴隷、あるいは上司と部下の関係がどうあるべきかを示した（フィレ</a:t>
            </a:r>
            <a:r>
              <a:rPr lang="en-US" altLang="ja-JP" sz="1900" b="1" dirty="0">
                <a:latin typeface="+mn-ea"/>
              </a:rPr>
              <a:t>12-17</a:t>
            </a:r>
            <a:r>
              <a:rPr lang="ja-JP" altLang="en-US" sz="1900" b="1" dirty="0">
                <a:latin typeface="+mn-ea"/>
              </a:rPr>
              <a:t>）。</a:t>
            </a:r>
          </a:p>
        </p:txBody>
      </p:sp>
      <p:sp>
        <p:nvSpPr>
          <p:cNvPr id="10" name="CuadroTexto 9">
            <a:extLst>
              <a:ext uri="{FF2B5EF4-FFF2-40B4-BE49-F238E27FC236}">
                <a16:creationId xmlns:a16="http://schemas.microsoft.com/office/drawing/2014/main" id="{511AEC40-7BC1-3823-4B83-AD444BF67C27}"/>
              </a:ext>
            </a:extLst>
          </p:cNvPr>
          <p:cNvSpPr txBox="1"/>
          <p:nvPr/>
        </p:nvSpPr>
        <p:spPr>
          <a:xfrm>
            <a:off x="3588775" y="2709463"/>
            <a:ext cx="5289147" cy="2139047"/>
          </a:xfrm>
          <a:prstGeom prst="rect">
            <a:avLst/>
          </a:prstGeom>
          <a:noFill/>
        </p:spPr>
        <p:txBody>
          <a:bodyPr wrap="square">
            <a:spAutoFit/>
          </a:bodyPr>
          <a:lstStyle/>
          <a:p>
            <a:pPr>
              <a:spcBef>
                <a:spcPts val="600"/>
              </a:spcBef>
            </a:pPr>
            <a:r>
              <a:rPr lang="ja-JP" altLang="en-US" sz="1900" b="1" dirty="0">
                <a:latin typeface="+mn-ea"/>
              </a:rPr>
              <a:t>コロサイはフリギア州の都市で、ラオデキアやヘリアポリスに近く、エパフラスもここで宣教した（コロ</a:t>
            </a:r>
            <a:r>
              <a:rPr lang="en-US" altLang="ja-JP" sz="1900" b="1" dirty="0">
                <a:latin typeface="+mn-ea"/>
              </a:rPr>
              <a:t>4:13</a:t>
            </a:r>
            <a:r>
              <a:rPr lang="ja-JP" altLang="en-US" sz="1900" b="1" dirty="0">
                <a:latin typeface="+mn-ea"/>
              </a:rPr>
              <a:t>）。この地には多くのユダヤ人が住んでいた。そこに住む最も重要なユダヤ人の一人に、パウロの協力者であるピレモンが　おり、彼の家で教会が集まっていた（ピレモン</a:t>
            </a:r>
            <a:r>
              <a:rPr lang="en-US" altLang="ja-JP" sz="1900" b="1" dirty="0">
                <a:latin typeface="+mn-ea"/>
              </a:rPr>
              <a:t>1-2</a:t>
            </a:r>
            <a:r>
              <a:rPr lang="ja-JP" altLang="en-US" sz="1900" b="1" dirty="0">
                <a:latin typeface="+mn-ea"/>
              </a:rPr>
              <a:t>）。</a:t>
            </a:r>
          </a:p>
        </p:txBody>
      </p:sp>
    </p:spTree>
    <p:extLst>
      <p:ext uri="{BB962C8B-B14F-4D97-AF65-F5344CB8AC3E}">
        <p14:creationId xmlns:p14="http://schemas.microsoft.com/office/powerpoint/2010/main" val="56928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ppt_h/2"/>
                                          </p:val>
                                        </p:tav>
                                        <p:tav tm="100000">
                                          <p:val>
                                            <p:strVal val="#ppt_y"/>
                                          </p:val>
                                        </p:tav>
                                      </p:tavLst>
                                    </p:anim>
                                    <p:anim calcmode="lin" valueType="num">
                                      <p:cBhvr>
                                        <p:cTn id="47" dur="500" fill="hold"/>
                                        <p:tgtEl>
                                          <p:spTgt spid="8"/>
                                        </p:tgtEl>
                                        <p:attrNameLst>
                                          <p:attrName>ppt_w</p:attrName>
                                        </p:attrNameLst>
                                      </p:cBhvr>
                                      <p:tavLst>
                                        <p:tav tm="0">
                                          <p:val>
                                            <p:strVal val="#ppt_w"/>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7" presetClass="entr" presetSubtype="1"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ppt_h/2"/>
                                          </p:val>
                                        </p:tav>
                                        <p:tav tm="100000">
                                          <p:val>
                                            <p:strVal val="#ppt_y"/>
                                          </p:val>
                                        </p:tav>
                                      </p:tavLst>
                                    </p:anim>
                                    <p:anim calcmode="lin" valueType="num">
                                      <p:cBhvr>
                                        <p:cTn id="54" dur="500" fill="hold"/>
                                        <p:tgtEl>
                                          <p:spTgt spid="12"/>
                                        </p:tgtEl>
                                        <p:attrNameLst>
                                          <p:attrName>ppt_w</p:attrName>
                                        </p:attrNameLst>
                                      </p:cBhvr>
                                      <p:tavLst>
                                        <p:tav tm="0">
                                          <p:val>
                                            <p:strVal val="#ppt_w"/>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par>
                          <p:cTn id="56" fill="hold">
                            <p:stCondLst>
                              <p:cond delay="1000"/>
                            </p:stCondLst>
                            <p:childTnLst>
                              <p:par>
                                <p:cTn id="57" presetID="17" presetClass="entr" presetSubtype="1"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
                                          </p:val>
                                        </p:tav>
                                        <p:tav tm="100000">
                                          <p:val>
                                            <p:strVal val="#ppt_x"/>
                                          </p:val>
                                        </p:tav>
                                      </p:tavLst>
                                    </p:anim>
                                    <p:anim calcmode="lin" valueType="num">
                                      <p:cBhvr>
                                        <p:cTn id="60" dur="500" fill="hold"/>
                                        <p:tgtEl>
                                          <p:spTgt spid="14"/>
                                        </p:tgtEl>
                                        <p:attrNameLst>
                                          <p:attrName>ppt_y</p:attrName>
                                        </p:attrNameLst>
                                      </p:cBhvr>
                                      <p:tavLst>
                                        <p:tav tm="0">
                                          <p:val>
                                            <p:strVal val="#ppt_y-#ppt_h/2"/>
                                          </p:val>
                                        </p:tav>
                                        <p:tav tm="100000">
                                          <p:val>
                                            <p:strVal val="#ppt_y"/>
                                          </p:val>
                                        </p:tav>
                                      </p:tavLst>
                                    </p:anim>
                                    <p:anim calcmode="lin" valueType="num">
                                      <p:cBhvr>
                                        <p:cTn id="61" dur="500" fill="hold"/>
                                        <p:tgtEl>
                                          <p:spTgt spid="14"/>
                                        </p:tgtEl>
                                        <p:attrNameLst>
                                          <p:attrName>ppt_w</p:attrName>
                                        </p:attrNameLst>
                                      </p:cBhvr>
                                      <p:tavLst>
                                        <p:tav tm="0">
                                          <p:val>
                                            <p:strVal val="#ppt_w"/>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a:extLst>
            <a:ext uri="{FF2B5EF4-FFF2-40B4-BE49-F238E27FC236}">
              <a16:creationId xmlns:a16="http://schemas.microsoft.com/office/drawing/2014/main" id="{DE97A453-D8B7-9241-FCB3-81DC9669B8B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C760826-E23B-74CD-02F6-7DD9AA886F24}"/>
              </a:ext>
            </a:extLst>
          </p:cNvPr>
          <p:cNvSpPr>
            <a:spLocks noGrp="1"/>
          </p:cNvSpPr>
          <p:nvPr>
            <p:ph type="title"/>
          </p:nvPr>
        </p:nvSpPr>
        <p:spPr>
          <a:xfrm>
            <a:off x="838200" y="2766218"/>
            <a:ext cx="10515600" cy="1325563"/>
          </a:xfrm>
        </p:spPr>
        <p:txBody>
          <a:bodyPr>
            <a:normAutofit fontScale="90000"/>
          </a:bodyPr>
          <a:lstStyle/>
          <a:p>
            <a:pPr algn="ctr"/>
            <a:r>
              <a:rPr lang="ja-JP" altLang="en-US" sz="3600" b="1" dirty="0"/>
              <a:t>フィリピ （ピリピ） </a:t>
            </a:r>
            <a:r>
              <a:rPr lang="en-US" altLang="ja-JP" sz="3600" b="1" dirty="0"/>
              <a:t>1:1</a:t>
            </a:r>
            <a:r>
              <a:rPr lang="ja-JP" altLang="en-US" sz="3600" b="1" dirty="0"/>
              <a:t>～</a:t>
            </a:r>
            <a:r>
              <a:rPr lang="en-US" altLang="ja-JP" sz="3600" b="1" dirty="0"/>
              <a:t>3</a:t>
            </a:r>
            <a:r>
              <a:rPr lang="ja-JP" altLang="en-US" sz="3600" b="1" dirty="0"/>
              <a:t>と</a:t>
            </a:r>
            <a:br>
              <a:rPr lang="en-US" altLang="ja-JP" sz="3600" b="1" dirty="0"/>
            </a:br>
            <a:r>
              <a:rPr lang="en-US" altLang="ja-JP" sz="2700" b="1" dirty="0"/>
              <a:t>1:1 </a:t>
            </a:r>
            <a:r>
              <a:rPr lang="ja-JP" altLang="en-US" sz="2700" b="1" dirty="0"/>
              <a:t>キリスト・イエスの僕であるパウロ とテモテから、フィリピにいて、　キリス ト・イエスに結ばれているすべての聖な る者たち、ならびに監督たちと奉仕者た ちへ。 </a:t>
            </a:r>
            <a:r>
              <a:rPr lang="en-US" altLang="ja-JP" sz="2700" b="1" dirty="0"/>
              <a:t>1:2</a:t>
            </a:r>
            <a:r>
              <a:rPr lang="ja-JP" altLang="en-US" sz="2700" b="1" dirty="0"/>
              <a:t>わたしたちの父である神と主イエス・ キリストからの恵みと平和が、あなたが たにあるように。 </a:t>
            </a:r>
            <a:r>
              <a:rPr lang="en-US" altLang="ja-JP" sz="2700" b="1" dirty="0"/>
              <a:t>1:3 </a:t>
            </a:r>
            <a:r>
              <a:rPr lang="ja-JP" altLang="en-US" sz="2700" b="1" dirty="0"/>
              <a:t>わたしは、あなたがたのことを思い 起こす度に、わたしの神に感謝し、</a:t>
            </a:r>
            <a:br>
              <a:rPr lang="en-US" altLang="ja-JP" sz="2700" b="1" dirty="0"/>
            </a:br>
            <a:br>
              <a:rPr lang="en-US" altLang="ja-JP" b="1" dirty="0"/>
            </a:br>
            <a:r>
              <a:rPr lang="ja-JP" altLang="en-US" sz="3600" b="1" dirty="0"/>
              <a:t>コロサイ</a:t>
            </a:r>
            <a:r>
              <a:rPr lang="en-US" altLang="ja-JP" sz="3600" b="1" dirty="0"/>
              <a:t>1:1</a:t>
            </a:r>
            <a:r>
              <a:rPr lang="ja-JP" altLang="en-US" sz="3600" b="1" dirty="0"/>
              <a:t>、</a:t>
            </a:r>
            <a:r>
              <a:rPr lang="en-US" altLang="ja-JP" sz="3600" b="1" dirty="0"/>
              <a:t>2</a:t>
            </a:r>
            <a:r>
              <a:rPr lang="ja-JP" altLang="en-US" sz="3600" b="1" dirty="0"/>
              <a:t>を読んでください。</a:t>
            </a:r>
            <a:br>
              <a:rPr lang="en-US" altLang="ja-JP" sz="3600" b="1" dirty="0"/>
            </a:br>
            <a:r>
              <a:rPr lang="en-US" altLang="ja-JP" sz="2700" b="1" dirty="0"/>
              <a:t>1:1 </a:t>
            </a:r>
            <a:r>
              <a:rPr lang="ja-JP" altLang="en-US" sz="2700" b="1" dirty="0"/>
              <a:t>神の御心によってキリスト・イエス の使徒とされたパウロと兄弟テモテか ら、 </a:t>
            </a:r>
            <a:r>
              <a:rPr lang="en-US" altLang="ja-JP" sz="2700" b="1" dirty="0"/>
              <a:t>1:2 </a:t>
            </a:r>
            <a:r>
              <a:rPr lang="ja-JP" altLang="en-US" sz="2700" b="1" dirty="0"/>
              <a:t>コロサイにいる聖なる者たち、キリ ストに結ばれている忠実な　兄弟たちへ。 わたしたちの父である神からの恵みと平 和が、あなたがたに　あるように。</a:t>
            </a:r>
            <a:br>
              <a:rPr lang="en-US" altLang="ja-JP" b="1" dirty="0"/>
            </a:br>
            <a:r>
              <a:rPr lang="ja-JP" altLang="en-US" b="1" dirty="0"/>
              <a:t>フィリピ （ピリピ） とコロサイの教会は、　どのように描写されていますか。また、その描写には、ど のような意味があるでしょうか。 </a:t>
            </a:r>
            <a:endParaRPr kumimoji="1" lang="ja-JP" altLang="en-US" b="1" dirty="0"/>
          </a:p>
        </p:txBody>
      </p:sp>
    </p:spTree>
    <p:extLst>
      <p:ext uri="{BB962C8B-B14F-4D97-AF65-F5344CB8AC3E}">
        <p14:creationId xmlns:p14="http://schemas.microsoft.com/office/powerpoint/2010/main" val="320273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663868E-F0E9-2156-9FFA-837D3B930D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0BF722-A14F-21AE-8DB5-AAE89A432FA4}"/>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ja-JP" altLang="en-US" sz="4400" b="1" dirty="0">
                <a:ln/>
                <a:solidFill>
                  <a:schemeClr val="accent2">
                    <a:lumMod val="60000"/>
                    <a:lumOff val="40000"/>
                  </a:schemeClr>
                </a:solidFill>
                <a:effectLst>
                  <a:outerShdw blurRad="38100" dist="38100" dir="2700000" algn="tl">
                    <a:srgbClr val="000000">
                      <a:alpha val="43137"/>
                    </a:srgbClr>
                  </a:outerShdw>
                </a:effectLst>
              </a:rPr>
              <a:t>フィリピとコロサイの教会</a:t>
            </a:r>
            <a:endParaRPr lang="es-ES" sz="4400" b="1" dirty="0">
              <a:ln/>
              <a:solidFill>
                <a:schemeClr val="accent2">
                  <a:lumMod val="60000"/>
                  <a:lumOff val="40000"/>
                </a:schemeClr>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A3574AC3-033E-CFA6-3BC8-53F0063D4ECE}"/>
              </a:ext>
            </a:extLst>
          </p:cNvPr>
          <p:cNvSpPr txBox="1"/>
          <p:nvPr/>
        </p:nvSpPr>
        <p:spPr>
          <a:xfrm>
            <a:off x="865654" y="667178"/>
            <a:ext cx="10680887" cy="707886"/>
          </a:xfrm>
          <a:prstGeom prst="rect">
            <a:avLst/>
          </a:prstGeom>
          <a:noFill/>
        </p:spPr>
        <p:txBody>
          <a:bodyPr wrap="square">
            <a:spAutoFit/>
          </a:bodyPr>
          <a:lstStyle/>
          <a:p>
            <a:pPr algn="ctr"/>
            <a:r>
              <a:rPr lang="ja-JP" altLang="en-US" sz="2000"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mn-ea"/>
              </a:rPr>
              <a:t>キリスト・イエスの僕たち、パウロとテモテから、ピリピにいる、キリスト・イエスにあるすべての聖徒たち、ならびに監督たちと執事たちへ。</a:t>
            </a:r>
            <a:r>
              <a:rPr lang="es-ES" sz="2000"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mn-ea"/>
              </a:rPr>
              <a:t> (</a:t>
            </a:r>
            <a:r>
              <a:rPr lang="ja-JP" altLang="en-US" sz="2000"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mn-ea"/>
              </a:rPr>
              <a:t>ピリピ</a:t>
            </a:r>
            <a:r>
              <a:rPr lang="es-ES" sz="2000"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mn-ea"/>
              </a:rPr>
              <a:t> 1:1)</a:t>
            </a:r>
          </a:p>
        </p:txBody>
      </p:sp>
      <p:graphicFrame>
        <p:nvGraphicFramePr>
          <p:cNvPr id="2" name="Diagrama 1">
            <a:extLst>
              <a:ext uri="{FF2B5EF4-FFF2-40B4-BE49-F238E27FC236}">
                <a16:creationId xmlns:a16="http://schemas.microsoft.com/office/drawing/2014/main" id="{AB9F06BE-9580-C918-E1E0-F5A33B357823}"/>
              </a:ext>
            </a:extLst>
          </p:cNvPr>
          <p:cNvGraphicFramePr/>
          <p:nvPr>
            <p:extLst>
              <p:ext uri="{D42A27DB-BD31-4B8C-83A1-F6EECF244321}">
                <p14:modId xmlns:p14="http://schemas.microsoft.com/office/powerpoint/2010/main" val="832272213"/>
              </p:ext>
            </p:extLst>
          </p:nvPr>
        </p:nvGraphicFramePr>
        <p:xfrm>
          <a:off x="133348" y="1379338"/>
          <a:ext cx="11906251" cy="423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016552F-5EFE-FA44-66B1-669E7BA8E858}"/>
              </a:ext>
            </a:extLst>
          </p:cNvPr>
          <p:cNvSpPr txBox="1"/>
          <p:nvPr/>
        </p:nvSpPr>
        <p:spPr>
          <a:xfrm>
            <a:off x="5400676" y="5310752"/>
            <a:ext cx="6638924" cy="707886"/>
          </a:xfrm>
          <a:prstGeom prst="rect">
            <a:avLst/>
          </a:prstGeom>
          <a:noFill/>
        </p:spPr>
        <p:txBody>
          <a:bodyPr wrap="square" rtlCol="0">
            <a:spAutoFit/>
          </a:bodyPr>
          <a:lstStyle/>
          <a:p>
            <a:pPr>
              <a:spcBef>
                <a:spcPts val="600"/>
              </a:spcBef>
            </a:pPr>
            <a:r>
              <a:rPr lang="ja-JP" altLang="en-US" sz="2000" b="1" dirty="0"/>
              <a:t>獄中から、パウロはフィリピの信徒たちが送ってくれた援助に感謝している（ピリ</a:t>
            </a:r>
            <a:r>
              <a:rPr lang="en-US" altLang="ja-JP" sz="2000" b="1" dirty="0"/>
              <a:t>4:18</a:t>
            </a:r>
            <a:r>
              <a:rPr lang="ja-JP" altLang="en-US" sz="2000" b="1" dirty="0"/>
              <a:t>）。</a:t>
            </a:r>
          </a:p>
        </p:txBody>
      </p:sp>
      <p:pic>
        <p:nvPicPr>
          <p:cNvPr id="6" name="Imagen 5" descr="Un grupo de personas en un escenario&#10;&#10;El contenido generado por IA puede ser incorrecto.">
            <a:extLst>
              <a:ext uri="{FF2B5EF4-FFF2-40B4-BE49-F238E27FC236}">
                <a16:creationId xmlns:a16="http://schemas.microsoft.com/office/drawing/2014/main" id="{5151BDDF-37F7-2E4C-3623-40CCF5DE478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43180" y="3248027"/>
            <a:ext cx="5114926" cy="3482771"/>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7EDC4235-4040-B3BB-CDB8-48AA7888D874}"/>
              </a:ext>
            </a:extLst>
          </p:cNvPr>
          <p:cNvSpPr txBox="1"/>
          <p:nvPr/>
        </p:nvSpPr>
        <p:spPr>
          <a:xfrm>
            <a:off x="5400674" y="6022912"/>
            <a:ext cx="6791325" cy="707886"/>
          </a:xfrm>
          <a:prstGeom prst="rect">
            <a:avLst/>
          </a:prstGeom>
          <a:noFill/>
        </p:spPr>
        <p:txBody>
          <a:bodyPr wrap="square">
            <a:spAutoFit/>
          </a:bodyPr>
          <a:lstStyle/>
          <a:p>
            <a:pPr>
              <a:spcBef>
                <a:spcPts val="600"/>
              </a:spcBef>
            </a:pPr>
            <a:r>
              <a:rPr lang="ja-JP" altLang="en-US" sz="2000" b="1" dirty="0"/>
              <a:t>コロサイ人への手紙において、パウロは彼らを慰めるために協力者たちを遣わしています（コロ</a:t>
            </a:r>
            <a:r>
              <a:rPr lang="en-US" altLang="ja-JP" sz="2000" b="1" dirty="0"/>
              <a:t>4:7-9</a:t>
            </a:r>
            <a:r>
              <a:rPr lang="ja-JP" altLang="en-US" sz="2000" b="1" dirty="0"/>
              <a:t>）。</a:t>
            </a:r>
          </a:p>
        </p:txBody>
      </p:sp>
    </p:spTree>
    <p:extLst>
      <p:ext uri="{BB962C8B-B14F-4D97-AF65-F5344CB8AC3E}">
        <p14:creationId xmlns:p14="http://schemas.microsoft.com/office/powerpoint/2010/main" val="427333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0"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A634F59B-8FBC-40AF-85C7-A61FDCFF626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47" dur="500"/>
                                        <p:tgtEl>
                                          <p:spTgt spid="2">
                                            <p:graphicEl>
                                              <a:dgm id="{8F9C26B5-5676-4250-9563-EEFB14D1810F}"/>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0" dur="500"/>
                                        <p:tgtEl>
                                          <p:spTgt spid="2">
                                            <p:graphicEl>
                                              <a:dgm id="{F9AE677E-BA85-49CB-9D3B-953F8417212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55" dur="500"/>
                                        <p:tgtEl>
                                          <p:spTgt spid="2">
                                            <p:graphicEl>
                                              <a:dgm id="{04329610-E81E-400D-A680-468C4326725D}"/>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58" dur="500"/>
                                        <p:tgtEl>
                                          <p:spTgt spid="2">
                                            <p:graphicEl>
                                              <a:dgm id="{EA48EA70-2FFB-4370-BD91-D187F270BA3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63" dur="500"/>
                                        <p:tgtEl>
                                          <p:spTgt spid="2">
                                            <p:graphicEl>
                                              <a:dgm id="{04AA7B01-2A1A-4B2F-A6DB-CC317FC61E4B}"/>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66" dur="500"/>
                                        <p:tgtEl>
                                          <p:spTgt spid="2">
                                            <p:graphicEl>
                                              <a:dgm id="{51582FC8-24F4-4E65-BCC8-1BF7E8A4CD5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1" dur="500"/>
                                        <p:tgtEl>
                                          <p:spTgt spid="2">
                                            <p:graphicEl>
                                              <a:dgm id="{06FE9D2A-A18D-474F-9C83-21F89489D17A}"/>
                                            </p:graphic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74" dur="500"/>
                                        <p:tgtEl>
                                          <p:spTgt spid="2">
                                            <p:graphicEl>
                                              <a:dgm id="{428C67BA-E862-48DD-9CD9-BBA0A0D7B39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79" dur="500"/>
                                        <p:tgtEl>
                                          <p:spTgt spid="2">
                                            <p:graphicEl>
                                              <a:dgm id="{ADBE852E-1828-4F28-AFC8-2B3FA2170FDA}"/>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2" dur="500"/>
                                        <p:tgtEl>
                                          <p:spTgt spid="2">
                                            <p:graphicEl>
                                              <a:dgm id="{BE6EF37F-EF03-4052-934A-E646F749B2C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87" dur="500"/>
                                        <p:tgtEl>
                                          <p:spTgt spid="2">
                                            <p:graphicEl>
                                              <a:dgm id="{9AEC58B0-87B9-4EB4-98F3-31896FD5577F}"/>
                                            </p:graphicEl>
                                          </p:spTgt>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0" dur="500"/>
                                        <p:tgtEl>
                                          <p:spTgt spid="2">
                                            <p:graphicEl>
                                              <a:dgm id="{9B3CE791-AD26-43CE-82AE-A54337EA1F93}"/>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wipe(left)">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CD22A1-36E1-8F0A-90AE-4B825C113FA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1231216-FB6B-5774-D3A1-4C5FA9225B89}"/>
              </a:ext>
            </a:extLst>
          </p:cNvPr>
          <p:cNvSpPr txBox="1"/>
          <p:nvPr/>
        </p:nvSpPr>
        <p:spPr>
          <a:xfrm>
            <a:off x="1816845" y="1582340"/>
            <a:ext cx="10217839" cy="3693319"/>
          </a:xfrm>
          <a:prstGeom prst="rect">
            <a:avLst/>
          </a:prstGeom>
          <a:noFill/>
        </p:spPr>
        <p:txBody>
          <a:bodyPr wrap="square">
            <a:spAutoFit/>
          </a:bodyPr>
          <a:lstStyle/>
          <a:p>
            <a:pPr lvl="0">
              <a:spcBef>
                <a:spcPts val="600"/>
              </a:spcBef>
              <a:defRPr/>
            </a:pPr>
            <a:r>
              <a:rPr lang="ja-JP" altLang="en-US" sz="2600" b="1" dirty="0">
                <a:solidFill>
                  <a:prstClr val="black"/>
                </a:solidFill>
                <a:latin typeface="Constantia" panose="02030602050306030303" pitchFamily="18" charset="0"/>
              </a:rPr>
              <a:t>パウロの体験を少し考えてみよう。試練と迫害に遭った教会を　　強めるために使徒の働きが最も必要とされたまさにその時、彼の　自由は奪われ、鎖で縛られた。しかしこれは主が働かれる時であり、勝ち取られた勝利は尊いものだった。外見上パウロが最も無力に　見える時こそ、真理が王宮に侵入した瞬間であった。偉大な者たちに対するパウロの雄弁な説教ではなく、彼の鎖こそが彼らの注意を引きつけた。捕囚を通して彼はキリストの勝利者となった。長く　不当な投獄に耐え忍び、柔和に服したその姿勢こそが、彼らに人格の真価を測らせたのである。」</a:t>
            </a:r>
            <a:endPar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4" name="CuadroTexto 3">
            <a:extLst>
              <a:ext uri="{FF2B5EF4-FFF2-40B4-BE49-F238E27FC236}">
                <a16:creationId xmlns:a16="http://schemas.microsoft.com/office/drawing/2014/main" id="{7FA93103-BC9E-E5D5-8E03-10752B6FB7F0}"/>
              </a:ext>
            </a:extLst>
          </p:cNvPr>
          <p:cNvSpPr txBox="1"/>
          <p:nvPr/>
        </p:nvSpPr>
        <p:spPr>
          <a:xfrm>
            <a:off x="7099807" y="6519446"/>
            <a:ext cx="4934877"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(Reflecting Christ, December 10)</a:t>
            </a:r>
            <a:r>
              <a:rPr kumimoji="0" lang="ja-JP" altLang="en-US" sz="1600" b="1" i="0" u="none" strike="noStrike" kern="1200" cap="none" spc="0" normalizeH="0" baseline="0" noProof="0" dirty="0">
                <a:ln>
                  <a:noFill/>
                </a:ln>
                <a:solidFill>
                  <a:prstClr val="black"/>
                </a:solidFill>
                <a:effectLst/>
                <a:uLnTx/>
                <a:uFillTx/>
                <a:latin typeface="Aptos" panose="02110004020202020204"/>
                <a:ea typeface="+mn-ea"/>
                <a:cs typeface="+mn-cs"/>
              </a:rPr>
              <a:t>（非公式訳）</a:t>
            </a:r>
            <a:endPar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138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ChangeAspect="1"/>
          </p:cNvPicPr>
          <p:nvPr/>
        </p:nvPicPr>
        <p:blipFill>
          <a:blip r:embed="rId4" cstate="print">
            <a:extLst>
              <a:ext uri="{28A0092B-C50C-407E-A947-70E740481C1C}">
                <a14:useLocalDpi xmlns:a14="http://schemas.microsoft.com/office/drawing/2010/main"/>
              </a:ext>
            </a:extLst>
          </a:blip>
          <a:srcRect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524821" y="3579980"/>
            <a:ext cx="5121340" cy="2800767"/>
          </a:xfrm>
          <a:prstGeom prst="rect">
            <a:avLst/>
          </a:prstGeom>
          <a:noFill/>
        </p:spPr>
        <p:txBody>
          <a:bodyPr wrap="square">
            <a:spAutoFit/>
            <a:scene3d>
              <a:camera prst="orthographicFront"/>
              <a:lightRig rig="threePt" dir="t"/>
            </a:scene3d>
            <a:sp3d extrusionH="57150">
              <a:bevelT w="38100" h="38100"/>
            </a:sp3d>
          </a:bodyPr>
          <a:lstStyle/>
          <a:p>
            <a:pPr lvl="0">
              <a:spcBef>
                <a:spcPts val="1200"/>
              </a:spcBef>
              <a:defRPr/>
            </a:pPr>
            <a:r>
              <a:rPr lang="ja-JP" altLang="en-US" sz="3200" b="1" dirty="0">
                <a:ln w="12700" cmpd="sng">
                  <a:noFill/>
                  <a:prstDash val="solid"/>
                </a:ln>
                <a:solidFill>
                  <a:srgbClr val="A02B93"/>
                </a:solidFill>
                <a:latin typeface="+mn-ea"/>
              </a:rPr>
              <a:t>あなたがたは、主にあっていつも喜びなさい。繰り　返して言うが、喜びなさい。　　　</a:t>
            </a:r>
            <a:endParaRPr lang="en-US" altLang="ja-JP" sz="3200" b="1" dirty="0">
              <a:ln w="12700" cmpd="sng">
                <a:noFill/>
                <a:prstDash val="solid"/>
              </a:ln>
              <a:solidFill>
                <a:srgbClr val="A02B93"/>
              </a:solidFill>
              <a:latin typeface="+mn-ea"/>
            </a:endParaRPr>
          </a:p>
          <a:p>
            <a:pPr lvl="0">
              <a:spcBef>
                <a:spcPts val="1200"/>
              </a:spcBef>
              <a:defRPr/>
            </a:pPr>
            <a:r>
              <a:rPr lang="ja-JP" altLang="en-US" sz="3200" b="1" dirty="0">
                <a:ln w="12700" cmpd="sng">
                  <a:noFill/>
                  <a:prstDash val="solid"/>
                </a:ln>
                <a:solidFill>
                  <a:srgbClr val="A02B93"/>
                </a:solidFill>
                <a:latin typeface="+mn-ea"/>
              </a:rPr>
              <a:t>　　</a:t>
            </a:r>
            <a:r>
              <a:rPr lang="ja-JP" altLang="en-US" sz="2800" b="1" dirty="0">
                <a:ln w="12700" cmpd="sng">
                  <a:noFill/>
                  <a:prstDash val="solid"/>
                </a:ln>
                <a:solidFill>
                  <a:srgbClr val="A02B93"/>
                </a:solidFill>
                <a:latin typeface="+mn-ea"/>
              </a:rPr>
              <a:t>ピリピ人への手紙</a:t>
            </a:r>
            <a:r>
              <a:rPr kumimoji="0" lang="es-ES" sz="2800" b="1" i="0" u="none" strike="noStrike" kern="1200" cap="none" spc="0" normalizeH="0" baseline="0" noProof="0" dirty="0">
                <a:ln w="12700" cmpd="sng">
                  <a:noFill/>
                  <a:prstDash val="solid"/>
                </a:ln>
                <a:solidFill>
                  <a:srgbClr val="A02B93"/>
                </a:solidFill>
                <a:effectLst/>
                <a:uLnTx/>
                <a:uFillTx/>
                <a:latin typeface="+mn-ea"/>
                <a:cs typeface="+mn-cs"/>
              </a:rPr>
              <a:t> 4:4</a:t>
            </a:r>
          </a:p>
          <a:p>
            <a:pPr lvl="0">
              <a:spcBef>
                <a:spcPts val="1200"/>
              </a:spcBef>
              <a:defRPr/>
            </a:pPr>
            <a:r>
              <a:rPr lang="ja-JP" altLang="en-US" sz="2800" b="1" dirty="0">
                <a:ln w="12700" cmpd="sng">
                  <a:noFill/>
                  <a:prstDash val="solid"/>
                </a:ln>
                <a:solidFill>
                  <a:srgbClr val="A02B93"/>
                </a:solidFill>
                <a:latin typeface="+mn-ea"/>
              </a:rPr>
              <a:t>　　　　（口語訳聖書）</a:t>
            </a:r>
            <a:endParaRPr kumimoji="0" lang="es-ES" sz="2800" b="1" i="0" u="none" strike="noStrike" kern="1200" cap="none" spc="0" normalizeH="0" baseline="0" noProof="0" dirty="0">
              <a:ln w="12700" cmpd="sng">
                <a:noFill/>
                <a:prstDash val="solid"/>
              </a:ln>
              <a:solidFill>
                <a:srgbClr val="A02B93"/>
              </a:solidFill>
              <a:effectLst/>
              <a:uLnTx/>
              <a:uFillTx/>
              <a:latin typeface="+mn-ea"/>
              <a:cs typeface="+mn-cs"/>
            </a:endParaRPr>
          </a:p>
        </p:txBody>
      </p:sp>
    </p:spTree>
    <p:extLst>
      <p:ext uri="{BB962C8B-B14F-4D97-AF65-F5344CB8AC3E}">
        <p14:creationId xmlns:p14="http://schemas.microsoft.com/office/powerpoint/2010/main" val="9716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ChangeAspect="1"/>
          </p:cNvPicPr>
          <p:nvPr/>
        </p:nvPicPr>
        <p:blipFill>
          <a:blip r:embed="rId5" cstate="print">
            <a:extLst>
              <a:ext uri="{28A0092B-C50C-407E-A947-70E740481C1C}">
                <a14:useLocalDpi xmlns:a14="http://schemas.microsoft.com/office/drawing/2010/main"/>
              </a:ext>
            </a:extLst>
          </a:blip>
          <a:srcRect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535332" y="3642733"/>
            <a:ext cx="4991724" cy="2739211"/>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lang="ja-JP" altLang="en-US" sz="3200" b="1" dirty="0">
                <a:ln w="12700" cmpd="sng">
                  <a:noFill/>
                  <a:prstDash val="solid"/>
                </a:ln>
                <a:solidFill>
                  <a:srgbClr val="A02B93"/>
                </a:solidFill>
                <a:latin typeface="+mn-ea"/>
              </a:rPr>
              <a:t>主において常に喜び　　なさい。重ねて言い　　ます。喜びなさい。</a:t>
            </a:r>
            <a:endParaRPr lang="en-US" altLang="ja-JP" sz="3200" b="1" dirty="0">
              <a:ln w="12700" cmpd="sng">
                <a:noFill/>
                <a:prstDash val="solid"/>
              </a:ln>
              <a:solidFill>
                <a:srgbClr val="A02B93"/>
              </a:solidFill>
              <a:latin typeface="+mn-ea"/>
            </a:endParaRPr>
          </a:p>
          <a:p>
            <a:pPr lvl="0">
              <a:spcBef>
                <a:spcPts val="1200"/>
              </a:spcBef>
              <a:defRPr/>
            </a:pPr>
            <a:r>
              <a:rPr lang="ja-JP" altLang="en-US" sz="2600" b="1" dirty="0">
                <a:ln w="12700" cmpd="sng">
                  <a:noFill/>
                  <a:prstDash val="solid"/>
                </a:ln>
                <a:solidFill>
                  <a:srgbClr val="A02B93"/>
                </a:solidFill>
                <a:latin typeface="+mn-ea"/>
              </a:rPr>
              <a:t>　　ピリピ人への</a:t>
            </a:r>
            <a:r>
              <a:rPr lang="ja-JP" altLang="en-US" sz="2800" b="1" dirty="0">
                <a:ln w="12700" cmpd="sng">
                  <a:noFill/>
                  <a:prstDash val="solid"/>
                </a:ln>
                <a:solidFill>
                  <a:srgbClr val="A02B93"/>
                </a:solidFill>
                <a:latin typeface="+mn-ea"/>
              </a:rPr>
              <a:t>手紙</a:t>
            </a:r>
            <a:r>
              <a:rPr kumimoji="0" lang="es-ES" sz="2800" b="1" i="0" u="none" strike="noStrike" kern="1200" cap="none" spc="0" normalizeH="0" baseline="0" noProof="0" dirty="0">
                <a:ln w="12700" cmpd="sng">
                  <a:noFill/>
                  <a:prstDash val="solid"/>
                </a:ln>
                <a:solidFill>
                  <a:srgbClr val="A02B93"/>
                </a:solidFill>
                <a:effectLst/>
                <a:uLnTx/>
                <a:uFillTx/>
                <a:latin typeface="+mn-ea"/>
                <a:cs typeface="+mn-cs"/>
              </a:rPr>
              <a:t> 4:4</a:t>
            </a:r>
          </a:p>
          <a:p>
            <a:pPr lvl="0">
              <a:spcBef>
                <a:spcPts val="1200"/>
              </a:spcBef>
              <a:defRPr/>
            </a:pPr>
            <a:r>
              <a:rPr lang="ja-JP" altLang="en-US" sz="2800" b="1" dirty="0">
                <a:ln w="12700" cmpd="sng">
                  <a:noFill/>
                  <a:prstDash val="solid"/>
                </a:ln>
                <a:solidFill>
                  <a:srgbClr val="A02B93"/>
                </a:solidFill>
                <a:latin typeface="+mn-ea"/>
              </a:rPr>
              <a:t>　　（新共同訳聖書）</a:t>
            </a:r>
            <a:endParaRPr kumimoji="0" lang="es-ES" sz="2800" b="1" i="0" u="none" strike="noStrike" kern="1200" cap="none" spc="0" normalizeH="0" baseline="0" noProof="0" dirty="0">
              <a:ln w="12700" cmpd="sng">
                <a:noFill/>
                <a:prstDash val="solid"/>
              </a:ln>
              <a:solidFill>
                <a:srgbClr val="A02B93"/>
              </a:solidFill>
              <a:effectLst/>
              <a:uLnTx/>
              <a:uFillTx/>
              <a:latin typeface="+mn-ea"/>
              <a:cs typeface="+mn-cs"/>
            </a:endParaRPr>
          </a:p>
        </p:txBody>
      </p:sp>
    </p:spTree>
    <p:extLst>
      <p:ext uri="{BB962C8B-B14F-4D97-AF65-F5344CB8AC3E}">
        <p14:creationId xmlns:p14="http://schemas.microsoft.com/office/powerpoint/2010/main" val="108692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87524E-EB77-2CB2-C31A-3DA45EE0A609}"/>
              </a:ext>
            </a:extLst>
          </p:cNvPr>
          <p:cNvSpPr txBox="1"/>
          <p:nvPr/>
        </p:nvSpPr>
        <p:spPr>
          <a:xfrm>
            <a:off x="7191374" y="3800475"/>
            <a:ext cx="4838701"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ja-JP" altLang="en-US" sz="2000" b="1" dirty="0">
                <a:solidFill>
                  <a:srgbClr val="AA0069"/>
                </a:solidFill>
              </a:rPr>
              <a:t>書簡の著者：</a:t>
            </a:r>
          </a:p>
          <a:p>
            <a:pPr lvl="1">
              <a:spcBef>
                <a:spcPts val="600"/>
              </a:spcBef>
            </a:pPr>
            <a:r>
              <a:rPr lang="ja-JP" altLang="en-US" sz="2000" b="1" dirty="0"/>
              <a:t>イエス・キリストの囚人、</a:t>
            </a:r>
            <a:endParaRPr lang="en-US" altLang="ja-JP" sz="2000" b="1" dirty="0"/>
          </a:p>
          <a:p>
            <a:pPr lvl="1">
              <a:spcBef>
                <a:spcPts val="600"/>
              </a:spcBef>
            </a:pPr>
            <a:r>
              <a:rPr lang="ja-JP" altLang="en-US" sz="2000" b="1" dirty="0"/>
              <a:t>パウロ鎖につながれたパウロ</a:t>
            </a:r>
            <a:endParaRPr lang="es-ES" sz="2000" b="1" dirty="0"/>
          </a:p>
          <a:p>
            <a:pPr>
              <a:spcBef>
                <a:spcPts val="1800"/>
              </a:spcBef>
            </a:pPr>
            <a:r>
              <a:rPr lang="ja-JP" altLang="en-US" sz="2000" b="1" dirty="0">
                <a:solidFill>
                  <a:srgbClr val="00AA6B"/>
                </a:solidFill>
              </a:rPr>
              <a:t>宛先：</a:t>
            </a:r>
          </a:p>
          <a:p>
            <a:pPr lvl="1">
              <a:spcBef>
                <a:spcPts val="600"/>
              </a:spcBef>
            </a:pPr>
            <a:r>
              <a:rPr lang="ja-JP" altLang="en-US" sz="2000" b="1" dirty="0"/>
              <a:t>フィリピのパウロ</a:t>
            </a:r>
            <a:endParaRPr lang="en-US" altLang="ja-JP" sz="2000" b="1" dirty="0"/>
          </a:p>
          <a:p>
            <a:pPr lvl="1">
              <a:spcBef>
                <a:spcPts val="600"/>
              </a:spcBef>
            </a:pPr>
            <a:r>
              <a:rPr lang="ja-JP" altLang="en-US" sz="2000" b="1" dirty="0"/>
              <a:t>パウロとコロサイ</a:t>
            </a:r>
            <a:endParaRPr lang="es-ES" sz="2000" b="1" dirty="0"/>
          </a:p>
          <a:p>
            <a:pPr lvl="1">
              <a:spcBef>
                <a:spcPts val="600"/>
              </a:spcBef>
            </a:pPr>
            <a:r>
              <a:rPr lang="ja-JP" altLang="en-US" sz="2000" b="1" dirty="0"/>
              <a:t>フィリピとコロサイの教会</a:t>
            </a:r>
            <a:endParaRPr lang="es-ES" sz="2000" b="1" dirty="0"/>
          </a:p>
        </p:txBody>
      </p:sp>
      <p:sp>
        <p:nvSpPr>
          <p:cNvPr id="3" name="CuadroTexto 2">
            <a:extLst>
              <a:ext uri="{FF2B5EF4-FFF2-40B4-BE49-F238E27FC236}">
                <a16:creationId xmlns:a16="http://schemas.microsoft.com/office/drawing/2014/main" id="{A3E37402-183A-FBCD-7EBE-62791AB55988}"/>
              </a:ext>
            </a:extLst>
          </p:cNvPr>
          <p:cNvSpPr txBox="1"/>
          <p:nvPr/>
        </p:nvSpPr>
        <p:spPr>
          <a:xfrm>
            <a:off x="5315633" y="146262"/>
            <a:ext cx="6534150" cy="1323439"/>
          </a:xfrm>
          <a:prstGeom prst="rect">
            <a:avLst/>
          </a:prstGeom>
          <a:noFill/>
        </p:spPr>
        <p:txBody>
          <a:bodyPr wrap="square" rtlCol="0">
            <a:spAutoFit/>
          </a:bodyPr>
          <a:lstStyle/>
          <a:p>
            <a:pPr>
              <a:spcBef>
                <a:spcPts val="600"/>
              </a:spcBef>
            </a:pPr>
            <a:r>
              <a:rPr lang="ja-JP" altLang="en-US" sz="2000" b="1" dirty="0"/>
              <a:t>パウロは、その宣教活動を通じて、天と地を結びつけることのできる唯一の存在、すなわち救い主イエス・　　キリストを、聞く耳を持つすべての人々に紹介しようと努めた。</a:t>
            </a:r>
          </a:p>
        </p:txBody>
      </p:sp>
      <p:pic>
        <p:nvPicPr>
          <p:cNvPr id="5" name="Imagen 4" descr="Dibujo de un hombre&#10;&#10;El contenido generado por IA puede ser incorrecto.">
            <a:extLst>
              <a:ext uri="{FF2B5EF4-FFF2-40B4-BE49-F238E27FC236}">
                <a16:creationId xmlns:a16="http://schemas.microsoft.com/office/drawing/2014/main" id="{0FAB8B79-6291-E84C-1FF6-09DF172ACE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924" y="195203"/>
            <a:ext cx="5093068" cy="6448425"/>
          </a:xfrm>
          <a:prstGeom prst="rect">
            <a:avLst/>
          </a:prstGeom>
          <a:effectLst>
            <a:innerShdw blurRad="114300">
              <a:prstClr val="black"/>
            </a:innerShdw>
          </a:effectLst>
        </p:spPr>
      </p:pic>
      <p:pic>
        <p:nvPicPr>
          <p:cNvPr id="12" name="Imagen 11" descr="Imagen que contiene computadora, computer, monitor, pantalla&#10;&#10;El contenido generado por IA puede ser incorrecto.">
            <a:extLst>
              <a:ext uri="{FF2B5EF4-FFF2-40B4-BE49-F238E27FC236}">
                <a16:creationId xmlns:a16="http://schemas.microsoft.com/office/drawing/2014/main" id="{23F7DAAB-99D5-FD54-51FA-798FD316ED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191374" y="5551104"/>
            <a:ext cx="458727" cy="231345"/>
          </a:xfrm>
          <a:prstGeom prst="rect">
            <a:avLst/>
          </a:prstGeom>
        </p:spPr>
      </p:pic>
      <p:pic>
        <p:nvPicPr>
          <p:cNvPr id="13" name="Imagen 12" descr="Patrón de fondo&#10;&#10;El contenido generado por IA puede ser incorrecto.">
            <a:extLst>
              <a:ext uri="{FF2B5EF4-FFF2-40B4-BE49-F238E27FC236}">
                <a16:creationId xmlns:a16="http://schemas.microsoft.com/office/drawing/2014/main" id="{D4A522A0-C78D-A0D9-FF44-061F6C8861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191374" y="4271067"/>
            <a:ext cx="458727" cy="231345"/>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73D4FF6D-77BB-AFCD-C80A-FF811225915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191374" y="5932107"/>
            <a:ext cx="458727" cy="231345"/>
          </a:xfrm>
          <a:prstGeom prst="rect">
            <a:avLst/>
          </a:prstGeom>
        </p:spPr>
      </p:pic>
      <p:pic>
        <p:nvPicPr>
          <p:cNvPr id="16" name="Imagen 15" descr="Patrón de fondo&#10;&#10;El contenido generado por IA puede ser incorrecto.">
            <a:extLst>
              <a:ext uri="{FF2B5EF4-FFF2-40B4-BE49-F238E27FC236}">
                <a16:creationId xmlns:a16="http://schemas.microsoft.com/office/drawing/2014/main" id="{D706FD18-CD64-0A37-AD8A-AE5EAB97BFF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7191374" y="4651635"/>
            <a:ext cx="458727" cy="231345"/>
          </a:xfrm>
          <a:prstGeom prst="rect">
            <a:avLst/>
          </a:prstGeom>
        </p:spPr>
      </p:pic>
      <p:pic>
        <p:nvPicPr>
          <p:cNvPr id="21" name="Imagen 20" descr="Forma, Patrón de fondo, Flecha&#10;&#10;El contenido generado por IA puede ser incorrecto.">
            <a:extLst>
              <a:ext uri="{FF2B5EF4-FFF2-40B4-BE49-F238E27FC236}">
                <a16:creationId xmlns:a16="http://schemas.microsoft.com/office/drawing/2014/main" id="{B1835871-3CE1-9ECD-0CF9-2B3A2B574AE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7191374" y="6329065"/>
            <a:ext cx="458727" cy="231345"/>
          </a:xfrm>
          <a:prstGeom prst="rect">
            <a:avLst/>
          </a:prstGeom>
        </p:spPr>
      </p:pic>
      <p:pic>
        <p:nvPicPr>
          <p:cNvPr id="25" name="Imagen 24" descr="Forma, Patrón de fondo&#10;&#10;El contenido generado por IA puede ser incorrecto.">
            <a:extLst>
              <a:ext uri="{FF2B5EF4-FFF2-40B4-BE49-F238E27FC236}">
                <a16:creationId xmlns:a16="http://schemas.microsoft.com/office/drawing/2014/main" id="{9027AA8B-2A5C-2E63-FF68-AE66FBFDCF2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6407653" y="3842272"/>
            <a:ext cx="736095" cy="306903"/>
          </a:xfrm>
          <a:prstGeom prst="rect">
            <a:avLst/>
          </a:prstGeom>
        </p:spPr>
      </p:pic>
      <p:pic>
        <p:nvPicPr>
          <p:cNvPr id="34" name="Imagen 33" descr="Forma, Flecha&#10;&#10;El contenido generado por IA puede ser incorrecto.">
            <a:extLst>
              <a:ext uri="{FF2B5EF4-FFF2-40B4-BE49-F238E27FC236}">
                <a16:creationId xmlns:a16="http://schemas.microsoft.com/office/drawing/2014/main" id="{4B5631A7-B896-9C8A-7FF2-E8DFD583582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6407653" y="5131272"/>
            <a:ext cx="736095" cy="306903"/>
          </a:xfrm>
          <a:prstGeom prst="rect">
            <a:avLst/>
          </a:prstGeom>
        </p:spPr>
      </p:pic>
      <p:sp>
        <p:nvSpPr>
          <p:cNvPr id="6" name="CuadroTexto 5">
            <a:extLst>
              <a:ext uri="{FF2B5EF4-FFF2-40B4-BE49-F238E27FC236}">
                <a16:creationId xmlns:a16="http://schemas.microsoft.com/office/drawing/2014/main" id="{008862F0-0543-E32C-2A41-CEA9FFED264C}"/>
              </a:ext>
            </a:extLst>
          </p:cNvPr>
          <p:cNvSpPr txBox="1"/>
          <p:nvPr/>
        </p:nvSpPr>
        <p:spPr>
          <a:xfrm>
            <a:off x="5315633" y="2617706"/>
            <a:ext cx="6534149" cy="1015663"/>
          </a:xfrm>
          <a:prstGeom prst="rect">
            <a:avLst/>
          </a:prstGeom>
          <a:noFill/>
        </p:spPr>
        <p:txBody>
          <a:bodyPr wrap="square">
            <a:spAutoFit/>
          </a:bodyPr>
          <a:lstStyle/>
          <a:p>
            <a:pPr>
              <a:spcBef>
                <a:spcPts val="600"/>
              </a:spcBef>
            </a:pPr>
            <a:r>
              <a:rPr lang="ja-JP" altLang="en-US" sz="2000" b="1" dirty="0"/>
              <a:t>そうすることで、彼は現代の神の教会が天と結びつき、イエスが私たちに託した使命を地上で果たす方法を　　示してくれました。</a:t>
            </a:r>
          </a:p>
        </p:txBody>
      </p:sp>
      <p:sp>
        <p:nvSpPr>
          <p:cNvPr id="8" name="CuadroTexto 7">
            <a:extLst>
              <a:ext uri="{FF2B5EF4-FFF2-40B4-BE49-F238E27FC236}">
                <a16:creationId xmlns:a16="http://schemas.microsoft.com/office/drawing/2014/main" id="{5D4DA7DF-B775-D53B-59F6-3DF3FFB4F3E5}"/>
              </a:ext>
            </a:extLst>
          </p:cNvPr>
          <p:cNvSpPr txBox="1"/>
          <p:nvPr/>
        </p:nvSpPr>
        <p:spPr>
          <a:xfrm>
            <a:off x="5315633" y="1535872"/>
            <a:ext cx="6794127" cy="1015663"/>
          </a:xfrm>
          <a:prstGeom prst="rect">
            <a:avLst/>
          </a:prstGeom>
          <a:noFill/>
        </p:spPr>
        <p:txBody>
          <a:bodyPr wrap="square">
            <a:spAutoFit/>
          </a:bodyPr>
          <a:lstStyle/>
          <a:p>
            <a:pPr>
              <a:spcBef>
                <a:spcPts val="600"/>
              </a:spcBef>
            </a:pPr>
            <a:r>
              <a:rPr lang="ja-JP" altLang="en-US" sz="2000" b="1" dirty="0"/>
              <a:t>フィリピの信徒とコロサイの信徒への手紙を書くにあたり、彼は教会を天に近づけ、クリスチャン同士を結びつける　ために全力を尽くした。</a:t>
            </a:r>
          </a:p>
        </p:txBody>
      </p:sp>
    </p:spTree>
    <p:extLst>
      <p:ext uri="{BB962C8B-B14F-4D97-AF65-F5344CB8AC3E}">
        <p14:creationId xmlns:p14="http://schemas.microsoft.com/office/powerpoint/2010/main" val="343784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ppt_x</p:attrName>
                                        </p:attrNameLst>
                                      </p:cBhvr>
                                      <p:tavLst>
                                        <p:tav tm="0">
                                          <p:val>
                                            <p:strVal val="#ppt_x-#ppt_w/2"/>
                                          </p:val>
                                        </p:tav>
                                        <p:tav tm="100000">
                                          <p:val>
                                            <p:strVal val="#ppt_x"/>
                                          </p:val>
                                        </p:tav>
                                      </p:tavLst>
                                    </p:anim>
                                    <p:anim calcmode="lin" valueType="num">
                                      <p:cBhvr>
                                        <p:cTn id="27" dur="500" fill="hold"/>
                                        <p:tgtEl>
                                          <p:spTgt spid="25"/>
                                        </p:tgtEl>
                                        <p:attrNameLst>
                                          <p:attrName>ppt_y</p:attrName>
                                        </p:attrNameLst>
                                      </p:cBhvr>
                                      <p:tavLst>
                                        <p:tav tm="0">
                                          <p:val>
                                            <p:strVal val="#ppt_y"/>
                                          </p:val>
                                        </p:tav>
                                        <p:tav tm="100000">
                                          <p:val>
                                            <p:strVal val="#ppt_y"/>
                                          </p:val>
                                        </p:tav>
                                      </p:tavLst>
                                    </p:anim>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par>
                          <p:cTn id="45" fill="hold">
                            <p:stCondLst>
                              <p:cond delay="2500"/>
                            </p:stCondLst>
                            <p:childTnLst>
                              <p:par>
                                <p:cTn id="46" presetID="31"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fltVal val="0"/>
                                          </p:val>
                                        </p:tav>
                                        <p:tav tm="100000">
                                          <p:val>
                                            <p:strVal val="#ppt_w"/>
                                          </p:val>
                                        </p:tav>
                                      </p:tavLst>
                                    </p:anim>
                                    <p:anim calcmode="lin" valueType="num">
                                      <p:cBhvr>
                                        <p:cTn id="49" dur="1000" fill="hold"/>
                                        <p:tgtEl>
                                          <p:spTgt spid="16"/>
                                        </p:tgtEl>
                                        <p:attrNameLst>
                                          <p:attrName>ppt_h</p:attrName>
                                        </p:attrNameLst>
                                      </p:cBhvr>
                                      <p:tavLst>
                                        <p:tav tm="0">
                                          <p:val>
                                            <p:fltVal val="0"/>
                                          </p:val>
                                        </p:tav>
                                        <p:tav tm="100000">
                                          <p:val>
                                            <p:strVal val="#ppt_h"/>
                                          </p:val>
                                        </p:tav>
                                      </p:tavLst>
                                    </p:anim>
                                    <p:anim calcmode="lin" valueType="num">
                                      <p:cBhvr>
                                        <p:cTn id="50" dur="1000" fill="hold"/>
                                        <p:tgtEl>
                                          <p:spTgt spid="16"/>
                                        </p:tgtEl>
                                        <p:attrNameLst>
                                          <p:attrName>style.rotation</p:attrName>
                                        </p:attrNameLst>
                                      </p:cBhvr>
                                      <p:tavLst>
                                        <p:tav tm="0">
                                          <p:val>
                                            <p:fltVal val="90"/>
                                          </p:val>
                                        </p:tav>
                                        <p:tav tm="100000">
                                          <p:val>
                                            <p:fltVal val="0"/>
                                          </p:val>
                                        </p:tav>
                                      </p:tavLst>
                                    </p:anim>
                                    <p:animEffect transition="in" filter="fade">
                                      <p:cBhvr>
                                        <p:cTn id="51" dur="1000"/>
                                        <p:tgtEl>
                                          <p:spTgt spid="16"/>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ppt_x</p:attrName>
                                        </p:attrNameLst>
                                      </p:cBhvr>
                                      <p:tavLst>
                                        <p:tav tm="0">
                                          <p:val>
                                            <p:strVal val="#ppt_x-#ppt_w/2"/>
                                          </p:val>
                                        </p:tav>
                                        <p:tav tm="100000">
                                          <p:val>
                                            <p:strVal val="#ppt_x"/>
                                          </p:val>
                                        </p:tav>
                                      </p:tavLst>
                                    </p:anim>
                                    <p:anim calcmode="lin" valueType="num">
                                      <p:cBhvr>
                                        <p:cTn id="61" dur="500" fill="hold"/>
                                        <p:tgtEl>
                                          <p:spTgt spid="34"/>
                                        </p:tgtEl>
                                        <p:attrNameLst>
                                          <p:attrName>ppt_y</p:attrName>
                                        </p:attrNameLst>
                                      </p:cBhvr>
                                      <p:tavLst>
                                        <p:tav tm="0">
                                          <p:val>
                                            <p:strVal val="#ppt_y"/>
                                          </p:val>
                                        </p:tav>
                                        <p:tav tm="100000">
                                          <p:val>
                                            <p:strVal val="#ppt_y"/>
                                          </p:val>
                                        </p:tav>
                                      </p:tavLst>
                                    </p:anim>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left)">
                                      <p:cBhvr>
                                        <p:cTn id="68" dur="500"/>
                                        <p:tgtEl>
                                          <p:spTgt spid="2">
                                            <p:txEl>
                                              <p:pRg st="3" end="3"/>
                                            </p:txEl>
                                          </p:spTgt>
                                        </p:tgtEl>
                                      </p:cBhvr>
                                    </p:animEffect>
                                  </p:childTnLst>
                                </p:cTn>
                              </p:par>
                            </p:childTnLst>
                          </p:cTn>
                        </p:par>
                        <p:par>
                          <p:cTn id="69" fill="hold">
                            <p:stCondLst>
                              <p:cond delay="500"/>
                            </p:stCondLst>
                            <p:childTnLst>
                              <p:par>
                                <p:cTn id="70" presetID="31" presetClass="entr" presetSubtype="0" fill="hold" nodeType="after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1000" fill="hold"/>
                                        <p:tgtEl>
                                          <p:spTgt spid="12"/>
                                        </p:tgtEl>
                                        <p:attrNameLst>
                                          <p:attrName>ppt_w</p:attrName>
                                        </p:attrNameLst>
                                      </p:cBhvr>
                                      <p:tavLst>
                                        <p:tav tm="0">
                                          <p:val>
                                            <p:fltVal val="0"/>
                                          </p:val>
                                        </p:tav>
                                        <p:tav tm="100000">
                                          <p:val>
                                            <p:strVal val="#ppt_w"/>
                                          </p:val>
                                        </p:tav>
                                      </p:tavLst>
                                    </p:anim>
                                    <p:anim calcmode="lin" valueType="num">
                                      <p:cBhvr>
                                        <p:cTn id="73" dur="1000" fill="hold"/>
                                        <p:tgtEl>
                                          <p:spTgt spid="12"/>
                                        </p:tgtEl>
                                        <p:attrNameLst>
                                          <p:attrName>ppt_h</p:attrName>
                                        </p:attrNameLst>
                                      </p:cBhvr>
                                      <p:tavLst>
                                        <p:tav tm="0">
                                          <p:val>
                                            <p:fltVal val="0"/>
                                          </p:val>
                                        </p:tav>
                                        <p:tav tm="100000">
                                          <p:val>
                                            <p:strVal val="#ppt_h"/>
                                          </p:val>
                                        </p:tav>
                                      </p:tavLst>
                                    </p:anim>
                                    <p:anim calcmode="lin" valueType="num">
                                      <p:cBhvr>
                                        <p:cTn id="74" dur="1000" fill="hold"/>
                                        <p:tgtEl>
                                          <p:spTgt spid="12"/>
                                        </p:tgtEl>
                                        <p:attrNameLst>
                                          <p:attrName>style.rotation</p:attrName>
                                        </p:attrNameLst>
                                      </p:cBhvr>
                                      <p:tavLst>
                                        <p:tav tm="0">
                                          <p:val>
                                            <p:fltVal val="90"/>
                                          </p:val>
                                        </p:tav>
                                        <p:tav tm="100000">
                                          <p:val>
                                            <p:fltVal val="0"/>
                                          </p:val>
                                        </p:tav>
                                      </p:tavLst>
                                    </p:anim>
                                    <p:animEffect transition="in" filter="fade">
                                      <p:cBhvr>
                                        <p:cTn id="75" dur="1000"/>
                                        <p:tgtEl>
                                          <p:spTgt spid="12"/>
                                        </p:tgtEl>
                                      </p:cBhvr>
                                    </p:animEffect>
                                  </p:childTnLst>
                                </p:cTn>
                              </p:par>
                            </p:childTnLst>
                          </p:cTn>
                        </p:par>
                        <p:par>
                          <p:cTn id="76" fill="hold">
                            <p:stCondLst>
                              <p:cond delay="1500"/>
                            </p:stCondLst>
                            <p:childTnLst>
                              <p:par>
                                <p:cTn id="77" presetID="22" presetClass="entr" presetSubtype="8" fill="hold" grpId="0" nodeType="afterEffect">
                                  <p:stCondLst>
                                    <p:cond delay="0"/>
                                  </p:stCondLst>
                                  <p:childTnLst>
                                    <p:set>
                                      <p:cBhvr>
                                        <p:cTn id="78" dur="1" fill="hold">
                                          <p:stCondLst>
                                            <p:cond delay="0"/>
                                          </p:stCondLst>
                                        </p:cTn>
                                        <p:tgtEl>
                                          <p:spTgt spid="2">
                                            <p:txEl>
                                              <p:pRg st="4" end="4"/>
                                            </p:txEl>
                                          </p:spTgt>
                                        </p:tgtEl>
                                        <p:attrNameLst>
                                          <p:attrName>style.visibility</p:attrName>
                                        </p:attrNameLst>
                                      </p:cBhvr>
                                      <p:to>
                                        <p:strVal val="visible"/>
                                      </p:to>
                                    </p:set>
                                    <p:animEffect transition="in" filter="wipe(left)">
                                      <p:cBhvr>
                                        <p:cTn id="79" dur="500"/>
                                        <p:tgtEl>
                                          <p:spTgt spid="2">
                                            <p:txEl>
                                              <p:pRg st="4" end="4"/>
                                            </p:txEl>
                                          </p:spTgt>
                                        </p:tgtEl>
                                      </p:cBhvr>
                                    </p:animEffect>
                                  </p:childTnLst>
                                </p:cTn>
                              </p:par>
                            </p:childTnLst>
                          </p:cTn>
                        </p:par>
                        <p:par>
                          <p:cTn id="80" fill="hold">
                            <p:stCondLst>
                              <p:cond delay="2000"/>
                            </p:stCondLst>
                            <p:childTnLst>
                              <p:par>
                                <p:cTn id="81" presetID="31" presetClass="entr" presetSubtype="0" fill="hold" nodeType="after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p:cTn id="83" dur="1000" fill="hold"/>
                                        <p:tgtEl>
                                          <p:spTgt spid="15"/>
                                        </p:tgtEl>
                                        <p:attrNameLst>
                                          <p:attrName>ppt_w</p:attrName>
                                        </p:attrNameLst>
                                      </p:cBhvr>
                                      <p:tavLst>
                                        <p:tav tm="0">
                                          <p:val>
                                            <p:fltVal val="0"/>
                                          </p:val>
                                        </p:tav>
                                        <p:tav tm="100000">
                                          <p:val>
                                            <p:strVal val="#ppt_w"/>
                                          </p:val>
                                        </p:tav>
                                      </p:tavLst>
                                    </p:anim>
                                    <p:anim calcmode="lin" valueType="num">
                                      <p:cBhvr>
                                        <p:cTn id="84" dur="1000" fill="hold"/>
                                        <p:tgtEl>
                                          <p:spTgt spid="15"/>
                                        </p:tgtEl>
                                        <p:attrNameLst>
                                          <p:attrName>ppt_h</p:attrName>
                                        </p:attrNameLst>
                                      </p:cBhvr>
                                      <p:tavLst>
                                        <p:tav tm="0">
                                          <p:val>
                                            <p:fltVal val="0"/>
                                          </p:val>
                                        </p:tav>
                                        <p:tav tm="100000">
                                          <p:val>
                                            <p:strVal val="#ppt_h"/>
                                          </p:val>
                                        </p:tav>
                                      </p:tavLst>
                                    </p:anim>
                                    <p:anim calcmode="lin" valueType="num">
                                      <p:cBhvr>
                                        <p:cTn id="85" dur="1000" fill="hold"/>
                                        <p:tgtEl>
                                          <p:spTgt spid="15"/>
                                        </p:tgtEl>
                                        <p:attrNameLst>
                                          <p:attrName>style.rotation</p:attrName>
                                        </p:attrNameLst>
                                      </p:cBhvr>
                                      <p:tavLst>
                                        <p:tav tm="0">
                                          <p:val>
                                            <p:fltVal val="90"/>
                                          </p:val>
                                        </p:tav>
                                        <p:tav tm="100000">
                                          <p:val>
                                            <p:fltVal val="0"/>
                                          </p:val>
                                        </p:tav>
                                      </p:tavLst>
                                    </p:anim>
                                    <p:animEffect transition="in" filter="fade">
                                      <p:cBhvr>
                                        <p:cTn id="86" dur="1000"/>
                                        <p:tgtEl>
                                          <p:spTgt spid="15"/>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3000"/>
                            </p:stCondLst>
                            <p:childTnLst>
                              <p:par>
                                <p:cTn id="91" presetID="31"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1000" fill="hold"/>
                                        <p:tgtEl>
                                          <p:spTgt spid="21"/>
                                        </p:tgtEl>
                                        <p:attrNameLst>
                                          <p:attrName>ppt_w</p:attrName>
                                        </p:attrNameLst>
                                      </p:cBhvr>
                                      <p:tavLst>
                                        <p:tav tm="0">
                                          <p:val>
                                            <p:fltVal val="0"/>
                                          </p:val>
                                        </p:tav>
                                        <p:tav tm="100000">
                                          <p:val>
                                            <p:strVal val="#ppt_w"/>
                                          </p:val>
                                        </p:tav>
                                      </p:tavLst>
                                    </p:anim>
                                    <p:anim calcmode="lin" valueType="num">
                                      <p:cBhvr>
                                        <p:cTn id="94" dur="1000" fill="hold"/>
                                        <p:tgtEl>
                                          <p:spTgt spid="21"/>
                                        </p:tgtEl>
                                        <p:attrNameLst>
                                          <p:attrName>ppt_h</p:attrName>
                                        </p:attrNameLst>
                                      </p:cBhvr>
                                      <p:tavLst>
                                        <p:tav tm="0">
                                          <p:val>
                                            <p:fltVal val="0"/>
                                          </p:val>
                                        </p:tav>
                                        <p:tav tm="100000">
                                          <p:val>
                                            <p:strVal val="#ppt_h"/>
                                          </p:val>
                                        </p:tav>
                                      </p:tavLst>
                                    </p:anim>
                                    <p:anim calcmode="lin" valueType="num">
                                      <p:cBhvr>
                                        <p:cTn id="95" dur="1000" fill="hold"/>
                                        <p:tgtEl>
                                          <p:spTgt spid="21"/>
                                        </p:tgtEl>
                                        <p:attrNameLst>
                                          <p:attrName>style.rotation</p:attrName>
                                        </p:attrNameLst>
                                      </p:cBhvr>
                                      <p:tavLst>
                                        <p:tav tm="0">
                                          <p:val>
                                            <p:fltVal val="90"/>
                                          </p:val>
                                        </p:tav>
                                        <p:tav tm="100000">
                                          <p:val>
                                            <p:fltVal val="0"/>
                                          </p:val>
                                        </p:tav>
                                      </p:tavLst>
                                    </p:anim>
                                    <p:animEffect transition="in" filter="fade">
                                      <p:cBhvr>
                                        <p:cTn id="96" dur="1000"/>
                                        <p:tgtEl>
                                          <p:spTgt spid="21"/>
                                        </p:tgtEl>
                                      </p:cBhvr>
                                    </p:animEffect>
                                  </p:childTnLst>
                                </p:cTn>
                              </p:par>
                            </p:childTnLst>
                          </p:cTn>
                        </p:par>
                        <p:par>
                          <p:cTn id="97" fill="hold">
                            <p:stCondLst>
                              <p:cond delay="40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FD02-2210-113C-D5E2-7D368F36EB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Un hombre con un gato en un sillón&#10;&#10;El contenido generado por IA puede ser incorrecto.">
            <a:extLst>
              <a:ext uri="{FF2B5EF4-FFF2-40B4-BE49-F238E27FC236}">
                <a16:creationId xmlns:a16="http://schemas.microsoft.com/office/drawing/2014/main" id="{3EE7C692-3775-889A-A681-96FED3725514}"/>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4171950" y="354205"/>
            <a:ext cx="7748116" cy="6149591"/>
          </a:xfrm>
          <a:prstGeom prst="roundRect">
            <a:avLst>
              <a:gd name="adj" fmla="val 20344"/>
            </a:avLst>
          </a:prstGeom>
          <a:ln w="117475" cmpd="dbl">
            <a:solidFill>
              <a:srgbClr val="5A3011"/>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10C1961C-035B-53E7-3F6A-C6D13F6417EB}"/>
              </a:ext>
            </a:extLst>
          </p:cNvPr>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print">
              <a:extLst>
                <a:ext uri="{28A0092B-C50C-407E-A947-70E740481C1C}">
                  <a14:useLocalDpi xmlns:a14="http://schemas.microsoft.com/office/drawing/2010/main"/>
                </a:ext>
              </a:extLst>
            </a:blip>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algn="ctr">
              <a:lnSpc>
                <a:spcPct val="150000"/>
              </a:lnSpc>
              <a:spcBef>
                <a:spcPct val="600000"/>
              </a:spcBef>
              <a:spcAft>
                <a:spcPts val="600"/>
              </a:spcAft>
            </a:pPr>
            <a:endParaRPr lang="es-ES" sz="3600" b="1" kern="1200" noProof="0" dirty="0">
              <a:solidFill>
                <a:srgbClr val="5A3011"/>
              </a:solidFill>
              <a:latin typeface="+mj-lt"/>
              <a:ea typeface="+mj-ea"/>
              <a:cs typeface="+mj-cs"/>
            </a:endParaRPr>
          </a:p>
        </p:txBody>
      </p:sp>
      <p:sp>
        <p:nvSpPr>
          <p:cNvPr id="5" name="CuadroTexto 4">
            <a:extLst>
              <a:ext uri="{FF2B5EF4-FFF2-40B4-BE49-F238E27FC236}">
                <a16:creationId xmlns:a16="http://schemas.microsoft.com/office/drawing/2014/main" id="{180B39E2-286F-217C-99F7-ACA643654C12}"/>
              </a:ext>
            </a:extLst>
          </p:cNvPr>
          <p:cNvSpPr txBox="1"/>
          <p:nvPr/>
        </p:nvSpPr>
        <p:spPr>
          <a:xfrm>
            <a:off x="218095" y="3178459"/>
            <a:ext cx="3628082" cy="646331"/>
          </a:xfrm>
          <a:prstGeom prst="rect">
            <a:avLst/>
          </a:prstGeom>
          <a:noFill/>
        </p:spPr>
        <p:txBody>
          <a:bodyPr wrap="square">
            <a:spAutoFit/>
          </a:bodyPr>
          <a:lstStyle/>
          <a:p>
            <a:pPr algn="ctr">
              <a:spcBef>
                <a:spcPts val="600"/>
              </a:spcBef>
            </a:pPr>
            <a:r>
              <a:rPr lang="ja-JP" altLang="en-US" sz="3600" b="1" dirty="0">
                <a:solidFill>
                  <a:srgbClr val="5A3011"/>
                </a:solidFill>
                <a:effectLst>
                  <a:outerShdw blurRad="38100" dist="38100" dir="2700000" algn="tl">
                    <a:srgbClr val="000000">
                      <a:alpha val="43137"/>
                    </a:srgbClr>
                  </a:outerShdw>
                </a:effectLst>
                <a:latin typeface="+mj-lt"/>
                <a:ea typeface="+mj-ea"/>
                <a:cs typeface="+mj-cs"/>
              </a:rPr>
              <a:t>書簡の著者</a:t>
            </a:r>
            <a:endParaRPr lang="es-ES" sz="3600" b="1" dirty="0">
              <a:solidFill>
                <a:srgbClr val="5A301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0704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0AAE9E-AA25-E62A-7466-BA450E006F18}"/>
              </a:ext>
            </a:extLst>
          </p:cNvPr>
          <p:cNvSpPr txBox="1"/>
          <p:nvPr/>
        </p:nvSpPr>
        <p:spPr>
          <a:xfrm>
            <a:off x="0" y="0"/>
            <a:ext cx="12191999" cy="769441"/>
          </a:xfrm>
          <a:prstGeom prst="rect">
            <a:avLst/>
          </a:prstGeom>
          <a:noFill/>
        </p:spPr>
        <p:txBody>
          <a:bodyPr wrap="square">
            <a:spAutoFit/>
          </a:bodyPr>
          <a:lstStyle/>
          <a:p>
            <a:pPr algn="ctr"/>
            <a:r>
              <a:rPr lang="ja-JP" altLang="en-U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イエス・キリストの囚人、パウロ</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7055A856-0CE9-C83F-0B57-153FA7EBBF02}"/>
              </a:ext>
            </a:extLst>
          </p:cNvPr>
          <p:cNvSpPr txBox="1"/>
          <p:nvPr/>
        </p:nvSpPr>
        <p:spPr>
          <a:xfrm>
            <a:off x="1" y="663286"/>
            <a:ext cx="12191998" cy="369332"/>
          </a:xfrm>
          <a:prstGeom prst="rect">
            <a:avLst/>
          </a:prstGeom>
          <a:noFill/>
        </p:spPr>
        <p:txBody>
          <a:bodyPr wrap="square">
            <a:spAutoFit/>
          </a:bodyPr>
          <a:lstStyle/>
          <a:p>
            <a:pPr algn="ctr"/>
            <a:r>
              <a:rPr lang="ja-JP" altLang="en-U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「キリスト・イエスの囚人パウロと兄弟テモテから、わたしたちの愛する同労者ピレモン、」ピレモン</a:t>
            </a:r>
            <a:r>
              <a:rPr lang="en-US" altLang="ja-JP"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1</a:t>
            </a:r>
            <a:endPar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70957489-6DFD-99DC-CF5F-EBE814934DE7}"/>
              </a:ext>
            </a:extLst>
          </p:cNvPr>
          <p:cNvSpPr txBox="1"/>
          <p:nvPr/>
        </p:nvSpPr>
        <p:spPr>
          <a:xfrm>
            <a:off x="4612340" y="1145810"/>
            <a:ext cx="4576484" cy="2246769"/>
          </a:xfrm>
          <a:prstGeom prst="rect">
            <a:avLst/>
          </a:prstGeom>
          <a:noFill/>
        </p:spPr>
        <p:txBody>
          <a:bodyPr wrap="square" rtlCol="0">
            <a:spAutoFit/>
          </a:bodyPr>
          <a:lstStyle/>
          <a:p>
            <a:pPr>
              <a:spcBef>
                <a:spcPts val="600"/>
              </a:spcBef>
            </a:pPr>
            <a:r>
              <a:rPr lang="ja-JP" altLang="en-US" sz="2000" b="1" dirty="0"/>
              <a:t>ローマでの最初の投獄期間（西暦</a:t>
            </a:r>
            <a:r>
              <a:rPr lang="en-US" altLang="ja-JP" sz="2000" b="1" dirty="0"/>
              <a:t>60</a:t>
            </a:r>
            <a:r>
              <a:rPr lang="ja-JP" altLang="en-US" sz="2000" b="1" dirty="0"/>
              <a:t>年から</a:t>
            </a:r>
            <a:r>
              <a:rPr lang="en-US" altLang="ja-JP" sz="2000" b="1" dirty="0"/>
              <a:t>62</a:t>
            </a:r>
            <a:r>
              <a:rPr lang="ja-JP" altLang="en-US" sz="2000" b="1" dirty="0"/>
              <a:t>年）に、パウロは少なくとも　五つの手紙を書いた：エフェソの信徒への手紙、ピリピの信徒への手紙、　コロサイの信徒への手紙、フィレモンへの手紙、そしてラオディキアの教会への手紙（現存しない）。</a:t>
            </a:r>
          </a:p>
        </p:txBody>
      </p:sp>
      <p:pic>
        <p:nvPicPr>
          <p:cNvPr id="4" name="Imagen 3" descr="Imagen que contiene persona, interior, hombre, viendo&#10;&#10;El contenido generado por IA puede ser incorrecto.">
            <a:extLst>
              <a:ext uri="{FF2B5EF4-FFF2-40B4-BE49-F238E27FC236}">
                <a16:creationId xmlns:a16="http://schemas.microsoft.com/office/drawing/2014/main" id="{D2B170D8-E10B-2B5C-4719-784E59320B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715" y="1228725"/>
            <a:ext cx="4391025" cy="2195513"/>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Personas sentadas en una mesa&#10;&#10;El contenido generado por IA puede ser incorrecto.">
            <a:extLst>
              <a:ext uri="{FF2B5EF4-FFF2-40B4-BE49-F238E27FC236}">
                <a16:creationId xmlns:a16="http://schemas.microsoft.com/office/drawing/2014/main" id="{8DB7A08A-AC2A-10B4-8DDB-D009E325174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333969" y="1266824"/>
            <a:ext cx="2672865" cy="3752851"/>
          </a:xfrm>
          <a:prstGeom prst="rect">
            <a:avLst/>
          </a:prstGeom>
          <a:solidFill>
            <a:srgbClr val="FFFFFF">
              <a:shade val="85000"/>
            </a:srgbClr>
          </a:solidFill>
          <a:ln w="88900" cap="sq">
            <a:solidFill>
              <a:schemeClr val="bg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uniforme militar&#10;&#10;El contenido generado por IA puede ser incorrecto.">
            <a:extLst>
              <a:ext uri="{FF2B5EF4-FFF2-40B4-BE49-F238E27FC236}">
                <a16:creationId xmlns:a16="http://schemas.microsoft.com/office/drawing/2014/main" id="{9B46EA2B-3E0C-20F1-7A5C-226F886CA91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148715" y="3640009"/>
            <a:ext cx="2943224" cy="3054412"/>
          </a:xfrm>
          <a:prstGeom prst="rect">
            <a:avLst/>
          </a:prstGeom>
          <a:solidFill>
            <a:srgbClr val="FFFFFF">
              <a:shade val="85000"/>
            </a:srgbClr>
          </a:solidFill>
          <a:ln w="88900" cap="sq">
            <a:solidFill>
              <a:srgbClr val="AE452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FFBFE5C-4F1F-1DBF-8250-55B122397D81}"/>
              </a:ext>
            </a:extLst>
          </p:cNvPr>
          <p:cNvSpPr txBox="1"/>
          <p:nvPr/>
        </p:nvSpPr>
        <p:spPr>
          <a:xfrm>
            <a:off x="3182867" y="3505771"/>
            <a:ext cx="6078529" cy="1938992"/>
          </a:xfrm>
          <a:prstGeom prst="rect">
            <a:avLst/>
          </a:prstGeom>
          <a:noFill/>
        </p:spPr>
        <p:txBody>
          <a:bodyPr wrap="square">
            <a:spAutoFit/>
          </a:bodyPr>
          <a:lstStyle/>
          <a:p>
            <a:pPr>
              <a:spcBef>
                <a:spcPts val="600"/>
              </a:spcBef>
            </a:pPr>
            <a:r>
              <a:rPr lang="ja-JP" altLang="en-US" sz="2000" b="1" dirty="0"/>
              <a:t>彼に対する重大な告発がなかったため、彼はローマ兵に常に監視されながら、借りた家に住むことを　許された（使</a:t>
            </a:r>
            <a:r>
              <a:rPr lang="en-US" altLang="ja-JP" sz="2000" b="1" dirty="0"/>
              <a:t>28:16</a:t>
            </a:r>
            <a:r>
              <a:rPr lang="ja-JP" altLang="en-US" sz="2000" b="1" dirty="0"/>
              <a:t>）。これにより、彼は福音宣教を続けることができ、さらには親衛隊（プレトリアヌス親衛隊）自身に対しても宣教することができた（ピリ</a:t>
            </a:r>
            <a:r>
              <a:rPr lang="en-US" altLang="ja-JP" sz="2000" b="1" dirty="0"/>
              <a:t>1:13</a:t>
            </a:r>
            <a:r>
              <a:rPr lang="ja-JP" altLang="en-US" sz="2000" b="1" dirty="0"/>
              <a:t>）。</a:t>
            </a:r>
          </a:p>
        </p:txBody>
      </p:sp>
      <p:sp>
        <p:nvSpPr>
          <p:cNvPr id="14" name="CuadroTexto 13">
            <a:extLst>
              <a:ext uri="{FF2B5EF4-FFF2-40B4-BE49-F238E27FC236}">
                <a16:creationId xmlns:a16="http://schemas.microsoft.com/office/drawing/2014/main" id="{9BF6911C-8D7A-222E-9485-1BA68EC7DBD4}"/>
              </a:ext>
            </a:extLst>
          </p:cNvPr>
          <p:cNvSpPr txBox="1"/>
          <p:nvPr/>
        </p:nvSpPr>
        <p:spPr>
          <a:xfrm>
            <a:off x="3146932" y="5413702"/>
            <a:ext cx="8896353" cy="707886"/>
          </a:xfrm>
          <a:prstGeom prst="rect">
            <a:avLst/>
          </a:prstGeom>
          <a:noFill/>
        </p:spPr>
        <p:txBody>
          <a:bodyPr wrap="square">
            <a:spAutoFit/>
          </a:bodyPr>
          <a:lstStyle/>
          <a:p>
            <a:pPr>
              <a:spcBef>
                <a:spcPts val="600"/>
              </a:spcBef>
            </a:pPr>
            <a:r>
              <a:rPr lang="ja-JP" altLang="en-US" sz="2000" b="1" dirty="0"/>
              <a:t>手紙を調べると、パウロには多くの協力者がいたことがわかる（コロ</a:t>
            </a:r>
            <a:r>
              <a:rPr lang="en-US" altLang="ja-JP" sz="2000" b="1" dirty="0"/>
              <a:t>4:7-14</a:t>
            </a:r>
            <a:r>
              <a:rPr lang="ja-JP" altLang="en-US" sz="2000" b="1" dirty="0"/>
              <a:t>、ピレ</a:t>
            </a:r>
            <a:r>
              <a:rPr lang="en-US" altLang="ja-JP" sz="2000" b="1" dirty="0"/>
              <a:t>23-24</a:t>
            </a:r>
            <a:r>
              <a:rPr lang="ja-JP" altLang="en-US" sz="2000" b="1" dirty="0"/>
              <a:t>）。また、彼は皇帝の宮廷とも連絡を取っていた（ピリ</a:t>
            </a:r>
            <a:r>
              <a:rPr lang="en-US" altLang="ja-JP" sz="2000" b="1" dirty="0"/>
              <a:t>4:22</a:t>
            </a:r>
            <a:r>
              <a:rPr lang="ja-JP" altLang="en-US" sz="2000" b="1" dirty="0"/>
              <a:t>）。</a:t>
            </a:r>
          </a:p>
        </p:txBody>
      </p:sp>
      <p:sp>
        <p:nvSpPr>
          <p:cNvPr id="7" name="CuadroTexto 6">
            <a:extLst>
              <a:ext uri="{FF2B5EF4-FFF2-40B4-BE49-F238E27FC236}">
                <a16:creationId xmlns:a16="http://schemas.microsoft.com/office/drawing/2014/main" id="{DFD2D168-7615-49DD-E767-1555AA0494D7}"/>
              </a:ext>
            </a:extLst>
          </p:cNvPr>
          <p:cNvSpPr txBox="1"/>
          <p:nvPr/>
        </p:nvSpPr>
        <p:spPr>
          <a:xfrm>
            <a:off x="3182867" y="6161672"/>
            <a:ext cx="8896352" cy="707886"/>
          </a:xfrm>
          <a:prstGeom prst="rect">
            <a:avLst/>
          </a:prstGeom>
          <a:noFill/>
        </p:spPr>
        <p:txBody>
          <a:bodyPr wrap="square">
            <a:spAutoFit/>
          </a:bodyPr>
          <a:lstStyle/>
          <a:p>
            <a:pPr>
              <a:spcBef>
                <a:spcPts val="600"/>
              </a:spcBef>
            </a:pPr>
            <a:r>
              <a:rPr lang="ja-JP" altLang="en-US" sz="2000" b="1" dirty="0"/>
              <a:t>パウロはすぐに解放されることを望んでいた（フィレ</a:t>
            </a:r>
            <a:r>
              <a:rPr lang="en-US" altLang="ja-JP" sz="2000" b="1" dirty="0"/>
              <a:t>22</a:t>
            </a:r>
            <a:r>
              <a:rPr lang="ja-JP" altLang="en-US" sz="2000" b="1" dirty="0"/>
              <a:t>）。しかし２度目の投獄時には、その希望はもはや持っていなかった（</a:t>
            </a:r>
            <a:r>
              <a:rPr lang="en-US" altLang="ja-JP" sz="2000" b="1" dirty="0"/>
              <a:t>2</a:t>
            </a:r>
            <a:r>
              <a:rPr lang="ja-JP" altLang="en-US" sz="2000" b="1" dirty="0"/>
              <a:t>テモ</a:t>
            </a:r>
            <a:r>
              <a:rPr lang="en-US" altLang="ja-JP" sz="2000" b="1" dirty="0"/>
              <a:t>4:6</a:t>
            </a:r>
            <a:r>
              <a:rPr lang="ja-JP" altLang="en-US" sz="2000" b="1" dirty="0"/>
              <a:t>）。</a:t>
            </a:r>
          </a:p>
        </p:txBody>
      </p:sp>
    </p:spTree>
    <p:extLst>
      <p:ext uri="{BB962C8B-B14F-4D97-AF65-F5344CB8AC3E}">
        <p14:creationId xmlns:p14="http://schemas.microsoft.com/office/powerpoint/2010/main" val="122406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5E1454-BBD6-B9D1-6A57-A53D82895E92}"/>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苦しい状況に陥った時、</a:t>
            </a:r>
            <a:br>
              <a:rPr lang="en-US" altLang="ja-JP" b="1" dirty="0"/>
            </a:br>
            <a:r>
              <a:rPr lang="ja-JP" altLang="en-US" b="1" dirty="0"/>
              <a:t>どうすれば最善を尽くす方法を</a:t>
            </a:r>
            <a:br>
              <a:rPr lang="en-US" altLang="ja-JP" b="1" dirty="0"/>
            </a:br>
            <a:r>
              <a:rPr lang="ja-JP" altLang="en-US" b="1" dirty="0"/>
              <a:t>学べるのでしょうか。</a:t>
            </a:r>
            <a:br>
              <a:rPr lang="en-US" altLang="ja-JP" b="1" dirty="0"/>
            </a:br>
            <a:r>
              <a:rPr lang="ja-JP" altLang="en-US" b="1" dirty="0"/>
              <a:t>なぜそれが必ずしも</a:t>
            </a:r>
            <a:br>
              <a:rPr lang="en-US" altLang="ja-JP" b="1" dirty="0"/>
            </a:br>
            <a:r>
              <a:rPr lang="ja-JP" altLang="en-US" b="1" dirty="0"/>
              <a:t>容易ではないのでしょうか。 </a:t>
            </a:r>
            <a:endParaRPr kumimoji="1" lang="ja-JP" altLang="en-US" b="1" dirty="0"/>
          </a:p>
        </p:txBody>
      </p:sp>
    </p:spTree>
    <p:extLst>
      <p:ext uri="{BB962C8B-B14F-4D97-AF65-F5344CB8AC3E}">
        <p14:creationId xmlns:p14="http://schemas.microsoft.com/office/powerpoint/2010/main" val="201952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9BC36B-F2A5-E168-F49D-F1ED4031CAE9}"/>
              </a:ext>
            </a:extLst>
          </p:cNvPr>
          <p:cNvSpPr txBox="1"/>
          <p:nvPr/>
        </p:nvSpPr>
        <p:spPr>
          <a:xfrm>
            <a:off x="0" y="-9832"/>
            <a:ext cx="12191999" cy="769441"/>
          </a:xfrm>
          <a:prstGeom prst="rect">
            <a:avLst/>
          </a:prstGeom>
          <a:noFill/>
        </p:spPr>
        <p:txBody>
          <a:bodyPr wrap="square">
            <a:spAutoFit/>
            <a:scene3d>
              <a:camera prst="orthographicFront"/>
              <a:lightRig rig="chilly" dir="t"/>
            </a:scene3d>
            <a:sp3d extrusionH="57150">
              <a:bevelT w="38100" h="38100" prst="convex"/>
            </a:sp3d>
          </a:bodyPr>
          <a:lstStyle/>
          <a:p>
            <a:pPr algn="ctr"/>
            <a:r>
              <a:rPr lang="ja-JP" altLang="en-US" sz="4400" b="1" spc="300" dirty="0">
                <a:ln w="13462">
                  <a:solidFill>
                    <a:schemeClr val="bg1"/>
                  </a:solidFill>
                  <a:prstDash val="solid"/>
                </a:ln>
                <a:solidFill>
                  <a:schemeClr val="accent5"/>
                </a:solidFill>
                <a:effectLst>
                  <a:outerShdw dist="12700" dir="2700000" algn="bl" rotWithShape="0">
                    <a:schemeClr val="accent4"/>
                  </a:outerShdw>
                </a:effectLst>
              </a:rPr>
              <a:t>鎖につながれたパウロ</a:t>
            </a:r>
            <a:endParaRPr lang="es-ES" sz="4400" b="1" spc="300" dirty="0">
              <a:ln w="13462">
                <a:solidFill>
                  <a:schemeClr val="bg1"/>
                </a:solidFill>
                <a:prstDash val="solid"/>
              </a:ln>
              <a:solidFill>
                <a:schemeClr val="accent5"/>
              </a:solidFill>
              <a:effectLst>
                <a:outerShdw dist="12700" dir="2700000" algn="bl" rotWithShape="0">
                  <a:schemeClr val="accent4"/>
                </a:outerShdw>
              </a:effectLst>
            </a:endParaRPr>
          </a:p>
        </p:txBody>
      </p:sp>
      <p:sp>
        <p:nvSpPr>
          <p:cNvPr id="5" name="CuadroTexto 4">
            <a:extLst>
              <a:ext uri="{FF2B5EF4-FFF2-40B4-BE49-F238E27FC236}">
                <a16:creationId xmlns:a16="http://schemas.microsoft.com/office/drawing/2014/main" id="{C21C361C-4141-BF31-F0D3-96AFB967EBB5}"/>
              </a:ext>
            </a:extLst>
          </p:cNvPr>
          <p:cNvSpPr txBox="1"/>
          <p:nvPr/>
        </p:nvSpPr>
        <p:spPr>
          <a:xfrm>
            <a:off x="-1" y="597531"/>
            <a:ext cx="12191999" cy="707886"/>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sz="2000" b="1" dirty="0">
                <a:solidFill>
                  <a:srgbClr val="536E69"/>
                </a:solidFill>
                <a:latin typeface="+mn-ea"/>
              </a:rPr>
              <a:t>わたしはこの福音のための使節であり、そして鎖につながれているのであるが、つながれていても、</a:t>
            </a:r>
            <a:endParaRPr lang="en-US" altLang="ja-JP" sz="2000" b="1" dirty="0">
              <a:solidFill>
                <a:srgbClr val="536E69"/>
              </a:solidFill>
              <a:latin typeface="+mn-ea"/>
            </a:endParaRPr>
          </a:p>
          <a:p>
            <a:pPr algn="ctr"/>
            <a:r>
              <a:rPr lang="ja-JP" altLang="en-US" sz="2000" b="1" dirty="0">
                <a:solidFill>
                  <a:srgbClr val="536E69"/>
                </a:solidFill>
                <a:latin typeface="+mn-ea"/>
              </a:rPr>
              <a:t>語るべき時には大胆に語れるように祈ってほしい。</a:t>
            </a:r>
            <a:r>
              <a:rPr lang="es-ES" b="1" dirty="0">
                <a:solidFill>
                  <a:srgbClr val="536E69"/>
                </a:solidFill>
                <a:latin typeface="+mn-ea"/>
              </a:rPr>
              <a:t>(</a:t>
            </a:r>
            <a:r>
              <a:rPr lang="ja-JP" altLang="en-US" b="1" dirty="0">
                <a:solidFill>
                  <a:srgbClr val="536E69"/>
                </a:solidFill>
                <a:latin typeface="+mn-ea"/>
              </a:rPr>
              <a:t>エペソ</a:t>
            </a:r>
            <a:r>
              <a:rPr lang="es-ES" b="1" dirty="0">
                <a:solidFill>
                  <a:srgbClr val="536E69"/>
                </a:solidFill>
                <a:latin typeface="+mn-ea"/>
              </a:rPr>
              <a:t> 6:20)</a:t>
            </a:r>
          </a:p>
        </p:txBody>
      </p:sp>
      <p:sp>
        <p:nvSpPr>
          <p:cNvPr id="6" name="CuadroTexto 5">
            <a:extLst>
              <a:ext uri="{FF2B5EF4-FFF2-40B4-BE49-F238E27FC236}">
                <a16:creationId xmlns:a16="http://schemas.microsoft.com/office/drawing/2014/main" id="{3F1568ED-2C97-7ABC-A1D5-E7A90E3134F1}"/>
              </a:ext>
            </a:extLst>
          </p:cNvPr>
          <p:cNvSpPr txBox="1"/>
          <p:nvPr/>
        </p:nvSpPr>
        <p:spPr>
          <a:xfrm>
            <a:off x="2459014" y="1476293"/>
            <a:ext cx="6303310" cy="677108"/>
          </a:xfrm>
          <a:prstGeom prst="rect">
            <a:avLst/>
          </a:prstGeom>
          <a:noFill/>
        </p:spPr>
        <p:txBody>
          <a:bodyPr wrap="square" rtlCol="0">
            <a:spAutoFit/>
          </a:bodyPr>
          <a:lstStyle/>
          <a:p>
            <a:pPr>
              <a:spcBef>
                <a:spcPts val="600"/>
              </a:spcBef>
            </a:pPr>
            <a:r>
              <a:rPr lang="ja-JP" altLang="en-US" sz="1900" b="1" dirty="0">
                <a:latin typeface="+mn-ea"/>
              </a:rPr>
              <a:t>キリストの大使となることを決心した瞬間から、パウロの人生は容易なものではなかった（</a:t>
            </a:r>
            <a:r>
              <a:rPr lang="en-US" altLang="ja-JP" sz="1900" b="1" dirty="0">
                <a:latin typeface="+mn-ea"/>
              </a:rPr>
              <a:t>2</a:t>
            </a:r>
            <a:r>
              <a:rPr lang="ja-JP" altLang="en-US" sz="1900" b="1" dirty="0">
                <a:latin typeface="+mn-ea"/>
              </a:rPr>
              <a:t>コリ</a:t>
            </a:r>
            <a:r>
              <a:rPr lang="en-US" altLang="ja-JP" sz="1900" b="1" dirty="0">
                <a:latin typeface="+mn-ea"/>
              </a:rPr>
              <a:t>6:4-5</a:t>
            </a:r>
            <a:r>
              <a:rPr lang="ja-JP" altLang="en-US" sz="1900" b="1" dirty="0">
                <a:latin typeface="+mn-ea"/>
              </a:rPr>
              <a:t>）。</a:t>
            </a:r>
          </a:p>
        </p:txBody>
      </p:sp>
      <p:pic>
        <p:nvPicPr>
          <p:cNvPr id="4" name="Imagen 3" descr="Un grupo de personas disfrazadas posando&#10;&#10;El contenido generado por IA puede ser incorrecto.">
            <a:extLst>
              <a:ext uri="{FF2B5EF4-FFF2-40B4-BE49-F238E27FC236}">
                <a16:creationId xmlns:a16="http://schemas.microsoft.com/office/drawing/2014/main" id="{E262EA63-6836-F700-156C-0199F22BA0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154" y="1456179"/>
            <a:ext cx="2215012" cy="2954594"/>
          </a:xfrm>
          <a:prstGeom prst="roundRect">
            <a:avLst>
              <a:gd name="adj" fmla="val 11111"/>
            </a:avLst>
          </a:prstGeom>
          <a:ln w="190500" cap="rnd">
            <a:solidFill>
              <a:srgbClr val="536E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dibujo de una ola&#10;&#10;El contenido generado por IA puede ser incorrecto.">
            <a:extLst>
              <a:ext uri="{FF2B5EF4-FFF2-40B4-BE49-F238E27FC236}">
                <a16:creationId xmlns:a16="http://schemas.microsoft.com/office/drawing/2014/main" id="{87402195-A40E-F81E-189F-F517BDA9A53D}"/>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719068" y="1318528"/>
            <a:ext cx="3294776" cy="1692378"/>
          </a:xfrm>
          <a:prstGeom prst="roundRect">
            <a:avLst>
              <a:gd name="adj" fmla="val 16667"/>
            </a:avLst>
          </a:prstGeom>
          <a:ln w="3810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hombre, mujer, parado, gente&#10;&#10;El contenido generado por IA puede ser incorrecto.">
            <a:extLst>
              <a:ext uri="{FF2B5EF4-FFF2-40B4-BE49-F238E27FC236}">
                <a16:creationId xmlns:a16="http://schemas.microsoft.com/office/drawing/2014/main" id="{874AACF3-76B7-5408-C49C-C718C4B77C34}"/>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418841" y="3205316"/>
            <a:ext cx="2595006" cy="3502743"/>
          </a:xfrm>
          <a:prstGeom prst="round2DiagRect">
            <a:avLst>
              <a:gd name="adj1" fmla="val 16667"/>
              <a:gd name="adj2" fmla="val 0"/>
            </a:avLst>
          </a:prstGeom>
          <a:ln w="38100" cap="sq">
            <a:solidFill>
              <a:srgbClr val="BE5F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AE56943F-4D59-1F7F-6004-BE5B5730DE74}"/>
              </a:ext>
            </a:extLst>
          </p:cNvPr>
          <p:cNvSpPr txBox="1"/>
          <p:nvPr/>
        </p:nvSpPr>
        <p:spPr>
          <a:xfrm>
            <a:off x="2459014" y="3933853"/>
            <a:ext cx="6959827" cy="1046440"/>
          </a:xfrm>
          <a:prstGeom prst="rect">
            <a:avLst/>
          </a:prstGeom>
          <a:noFill/>
        </p:spPr>
        <p:txBody>
          <a:bodyPr wrap="square">
            <a:spAutoFit/>
          </a:bodyPr>
          <a:lstStyle/>
          <a:p>
            <a:pPr>
              <a:spcBef>
                <a:spcPts val="600"/>
              </a:spcBef>
            </a:pPr>
            <a:r>
              <a:rPr lang="ja-JP" altLang="en-US" sz="1900" b="1" dirty="0">
                <a:latin typeface="+mn-ea"/>
              </a:rPr>
              <a:t>これらの困難の中でも、パウロは決して見捨てられたとは考えなかった</a:t>
            </a:r>
            <a:r>
              <a:rPr lang="ja-JP" altLang="en-US" sz="1600" b="1" dirty="0">
                <a:latin typeface="+mn-ea"/>
              </a:rPr>
              <a:t>（</a:t>
            </a:r>
            <a:r>
              <a:rPr lang="en-US" altLang="ja-JP" sz="1600" b="1" dirty="0">
                <a:latin typeface="+mn-ea"/>
              </a:rPr>
              <a:t>2</a:t>
            </a:r>
            <a:r>
              <a:rPr lang="ja-JP" altLang="en-US" sz="1600" b="1" dirty="0">
                <a:latin typeface="+mn-ea"/>
              </a:rPr>
              <a:t>コリ</a:t>
            </a:r>
            <a:r>
              <a:rPr lang="en-US" altLang="ja-JP" sz="1600" b="1" dirty="0">
                <a:latin typeface="+mn-ea"/>
              </a:rPr>
              <a:t>4:7-9</a:t>
            </a:r>
            <a:r>
              <a:rPr lang="ja-JP" altLang="en-US" sz="1600" b="1" dirty="0">
                <a:latin typeface="+mn-ea"/>
              </a:rPr>
              <a:t>）</a:t>
            </a:r>
            <a:r>
              <a:rPr lang="ja-JP" altLang="en-US" sz="1900" b="1" dirty="0">
                <a:latin typeface="+mn-ea"/>
              </a:rPr>
              <a:t>。自由に説教することができなかった　</a:t>
            </a:r>
            <a:endParaRPr lang="en-US" altLang="ja-JP" sz="1900" b="1" dirty="0">
              <a:latin typeface="+mn-ea"/>
            </a:endParaRPr>
          </a:p>
          <a:p>
            <a:pPr>
              <a:spcBef>
                <a:spcPts val="600"/>
              </a:spcBef>
            </a:pPr>
            <a:r>
              <a:rPr lang="ja-JP" altLang="en-US" sz="1900" b="1" dirty="0">
                <a:latin typeface="+mn-ea"/>
              </a:rPr>
              <a:t>　　　ため、彼は「鎖につながれた使徒」となった</a:t>
            </a:r>
            <a:r>
              <a:rPr lang="ja-JP" altLang="en-US" sz="1600" b="1" dirty="0">
                <a:latin typeface="+mn-ea"/>
              </a:rPr>
              <a:t>（エペ</a:t>
            </a:r>
            <a:r>
              <a:rPr lang="en-US" altLang="ja-JP" sz="1600" b="1" dirty="0">
                <a:latin typeface="+mn-ea"/>
              </a:rPr>
              <a:t>6:20</a:t>
            </a:r>
            <a:r>
              <a:rPr lang="ja-JP" altLang="en-US" sz="1600" b="1" dirty="0">
                <a:latin typeface="+mn-ea"/>
              </a:rPr>
              <a:t>）。</a:t>
            </a:r>
          </a:p>
        </p:txBody>
      </p:sp>
      <p:sp>
        <p:nvSpPr>
          <p:cNvPr id="14" name="CuadroTexto 13">
            <a:extLst>
              <a:ext uri="{FF2B5EF4-FFF2-40B4-BE49-F238E27FC236}">
                <a16:creationId xmlns:a16="http://schemas.microsoft.com/office/drawing/2014/main" id="{B4D2C1C6-64E1-F711-2034-570DC8313FBE}"/>
              </a:ext>
            </a:extLst>
          </p:cNvPr>
          <p:cNvSpPr txBox="1"/>
          <p:nvPr/>
        </p:nvSpPr>
        <p:spPr>
          <a:xfrm>
            <a:off x="3435397" y="5067040"/>
            <a:ext cx="5850195" cy="1554272"/>
          </a:xfrm>
          <a:prstGeom prst="rect">
            <a:avLst/>
          </a:prstGeom>
          <a:noFill/>
        </p:spPr>
        <p:txBody>
          <a:bodyPr wrap="square">
            <a:spAutoFit/>
          </a:bodyPr>
          <a:lstStyle/>
          <a:p>
            <a:pPr>
              <a:spcBef>
                <a:spcPts val="600"/>
              </a:spcBef>
            </a:pPr>
            <a:r>
              <a:rPr lang="ja-JP" altLang="en-US" sz="1900" b="1" dirty="0">
                <a:latin typeface="+mn-ea"/>
              </a:rPr>
              <a:t>パウロの姿勢は、福音宣教のために苦難に遭うとき、私たちは神に全幅の信頼を置き、常に御言葉を心に留め（</a:t>
            </a:r>
            <a:r>
              <a:rPr lang="en-US" altLang="ja-JP" sz="1900" b="1" dirty="0">
                <a:latin typeface="+mn-ea"/>
              </a:rPr>
              <a:t>Ⅱ</a:t>
            </a:r>
            <a:r>
              <a:rPr lang="ja-JP" altLang="en-US" sz="1900" b="1" dirty="0">
                <a:latin typeface="+mn-ea"/>
              </a:rPr>
              <a:t>テモ</a:t>
            </a:r>
            <a:r>
              <a:rPr lang="en-US" altLang="ja-JP" sz="1900" b="1" dirty="0">
                <a:latin typeface="+mn-ea"/>
              </a:rPr>
              <a:t>2:15</a:t>
            </a:r>
            <a:r>
              <a:rPr lang="ja-JP" altLang="en-US" sz="1900" b="1" dirty="0">
                <a:latin typeface="+mn-ea"/>
              </a:rPr>
              <a:t>）、力と勇気を与えてくださる　助け主である聖霊にすがるべきであることを教えています（ゼカ</a:t>
            </a:r>
            <a:r>
              <a:rPr lang="en-US" altLang="ja-JP" sz="1900" b="1" dirty="0">
                <a:latin typeface="+mn-ea"/>
              </a:rPr>
              <a:t>4:6</a:t>
            </a:r>
            <a:r>
              <a:rPr lang="ja-JP" altLang="en-US" sz="1900" b="1" dirty="0">
                <a:latin typeface="+mn-ea"/>
              </a:rPr>
              <a:t>）。</a:t>
            </a:r>
          </a:p>
        </p:txBody>
      </p:sp>
      <p:pic>
        <p:nvPicPr>
          <p:cNvPr id="16" name="Imagen 15" descr="Imagen que contiene persona, hombre, sostener, parado&#10;&#10;El contenido generado por IA puede ser incorrecto.">
            <a:extLst>
              <a:ext uri="{FF2B5EF4-FFF2-40B4-BE49-F238E27FC236}">
                <a16:creationId xmlns:a16="http://schemas.microsoft.com/office/drawing/2014/main" id="{2E14F6C6-02F5-A182-E759-8F3A39F3A8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78153" y="4732947"/>
            <a:ext cx="3123996" cy="1975112"/>
          </a:xfrm>
          <a:prstGeom prst="round2DiagRect">
            <a:avLst>
              <a:gd name="adj1" fmla="val 0"/>
              <a:gd name="adj2" fmla="val 16428"/>
            </a:avLst>
          </a:prstGeom>
          <a:ln w="38100" cap="sq">
            <a:solidFill>
              <a:srgbClr val="80B9F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61EEA612-6B73-53EA-255A-641332D9FFDB}"/>
              </a:ext>
            </a:extLst>
          </p:cNvPr>
          <p:cNvSpPr txBox="1"/>
          <p:nvPr/>
        </p:nvSpPr>
        <p:spPr>
          <a:xfrm>
            <a:off x="2459014" y="2227853"/>
            <a:ext cx="6260054" cy="1554272"/>
          </a:xfrm>
          <a:prstGeom prst="rect">
            <a:avLst/>
          </a:prstGeom>
          <a:noFill/>
        </p:spPr>
        <p:txBody>
          <a:bodyPr wrap="square">
            <a:spAutoFit/>
          </a:bodyPr>
          <a:lstStyle/>
          <a:p>
            <a:pPr>
              <a:spcBef>
                <a:spcPts val="600"/>
              </a:spcBef>
            </a:pPr>
            <a:r>
              <a:rPr lang="ja-JP" altLang="en-US" sz="1900" b="1" dirty="0">
                <a:latin typeface="+mn-ea"/>
              </a:rPr>
              <a:t>聖書には、パウロがローマに連行される前に投獄された記録は</a:t>
            </a:r>
            <a:r>
              <a:rPr lang="en-US" altLang="ja-JP" sz="1900" b="1" dirty="0">
                <a:latin typeface="+mn-ea"/>
              </a:rPr>
              <a:t>3</a:t>
            </a:r>
            <a:r>
              <a:rPr lang="ja-JP" altLang="en-US" sz="1900" b="1" dirty="0">
                <a:latin typeface="+mn-ea"/>
              </a:rPr>
              <a:t>件しか記載されていない。フィリピ（使</a:t>
            </a:r>
            <a:r>
              <a:rPr lang="en-US" altLang="ja-JP" sz="1900" b="1" dirty="0">
                <a:latin typeface="+mn-ea"/>
              </a:rPr>
              <a:t>16:22-24</a:t>
            </a:r>
            <a:r>
              <a:rPr lang="ja-JP" altLang="en-US" sz="1900" b="1" dirty="0">
                <a:latin typeface="+mn-ea"/>
              </a:rPr>
              <a:t>）、エルサレム（同</a:t>
            </a:r>
            <a:r>
              <a:rPr lang="en-US" altLang="ja-JP" sz="1900" b="1" dirty="0">
                <a:latin typeface="+mn-ea"/>
              </a:rPr>
              <a:t>23:10</a:t>
            </a:r>
            <a:r>
              <a:rPr lang="ja-JP" altLang="en-US" sz="1900" b="1" dirty="0">
                <a:latin typeface="+mn-ea"/>
              </a:rPr>
              <a:t>）、そしてカイサリア　（同</a:t>
            </a:r>
            <a:r>
              <a:rPr lang="en-US" altLang="ja-JP" sz="1900" b="1" dirty="0">
                <a:latin typeface="+mn-ea"/>
              </a:rPr>
              <a:t>23:33-35</a:t>
            </a:r>
            <a:r>
              <a:rPr lang="ja-JP" altLang="en-US" sz="1900" b="1" dirty="0">
                <a:latin typeface="+mn-ea"/>
              </a:rPr>
              <a:t>）である。しかし、実際にはさらに多くの投獄があったに違いない（</a:t>
            </a:r>
            <a:r>
              <a:rPr lang="en-US" altLang="ja-JP" sz="1900" b="1" dirty="0">
                <a:latin typeface="+mn-ea"/>
              </a:rPr>
              <a:t>2</a:t>
            </a:r>
            <a:r>
              <a:rPr lang="ja-JP" altLang="en-US" sz="1900" b="1" dirty="0">
                <a:latin typeface="+mn-ea"/>
              </a:rPr>
              <a:t>コリ</a:t>
            </a:r>
            <a:r>
              <a:rPr lang="en-US" altLang="ja-JP" sz="1900" b="1" dirty="0">
                <a:latin typeface="+mn-ea"/>
              </a:rPr>
              <a:t>11:23</a:t>
            </a:r>
            <a:r>
              <a:rPr lang="ja-JP" altLang="en-US" sz="1900" b="1" dirty="0">
                <a:latin typeface="+mn-ea"/>
              </a:rPr>
              <a:t>）。</a:t>
            </a:r>
          </a:p>
        </p:txBody>
      </p:sp>
    </p:spTree>
    <p:extLst>
      <p:ext uri="{BB962C8B-B14F-4D97-AF65-F5344CB8AC3E}">
        <p14:creationId xmlns:p14="http://schemas.microsoft.com/office/powerpoint/2010/main" val="159404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750"/>
                                        <p:tgtEl>
                                          <p:spTgt spid="8"/>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upRight)">
                                      <p:cBhvr>
                                        <p:cTn id="46" dur="500"/>
                                        <p:tgtEl>
                                          <p:spTgt spid="1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strips(upLeft)">
                                      <p:cBhvr>
                                        <p:cTn id="55" dur="500"/>
                                        <p:tgtEl>
                                          <p:spTgt spid="16"/>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a:extLst>
            <a:ext uri="{FF2B5EF4-FFF2-40B4-BE49-F238E27FC236}">
              <a16:creationId xmlns:a16="http://schemas.microsoft.com/office/drawing/2014/main" id="{E4619757-DE24-BAA3-DF45-B7B9068B6C3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13311E3-A997-3C80-582C-78CECD07F449}"/>
              </a:ext>
            </a:extLst>
          </p:cNvPr>
          <p:cNvSpPr>
            <a:spLocks noGrp="1"/>
          </p:cNvSpPr>
          <p:nvPr>
            <p:ph type="title"/>
          </p:nvPr>
        </p:nvSpPr>
        <p:spPr>
          <a:xfrm>
            <a:off x="687614" y="2766218"/>
            <a:ext cx="10816771" cy="1325563"/>
          </a:xfrm>
        </p:spPr>
        <p:txBody>
          <a:bodyPr>
            <a:normAutofit fontScale="90000"/>
          </a:bodyPr>
          <a:lstStyle/>
          <a:p>
            <a:pPr algn="ctr"/>
            <a:r>
              <a:rPr lang="ja-JP" altLang="en-US" b="1" dirty="0"/>
              <a:t>私たちは、信徒として、あるいは聖職者として、どのようにして常に「神に仕える者と してその実を示（す）」</a:t>
            </a:r>
            <a:r>
              <a:rPr lang="en-US" altLang="ja-JP" b="1" dirty="0"/>
              <a:t>〔</a:t>
            </a:r>
            <a:r>
              <a:rPr lang="ja-JP" altLang="en-US" b="1" dirty="0"/>
              <a:t>口語訳「神の僕として、自分を人々にあらわ（す）」</a:t>
            </a:r>
            <a:r>
              <a:rPr lang="en-US" altLang="ja-JP" b="1" dirty="0"/>
              <a:t>〕</a:t>
            </a:r>
            <a:r>
              <a:rPr lang="ja-JP" altLang="en-US" b="1" dirty="0"/>
              <a:t>（ ことができる　　でしょうか。それはどういう意味でしょうか。</a:t>
            </a:r>
            <a:endParaRPr kumimoji="1" lang="ja-JP" altLang="en-US" b="1" dirty="0"/>
          </a:p>
        </p:txBody>
      </p:sp>
    </p:spTree>
    <p:extLst>
      <p:ext uri="{BB962C8B-B14F-4D97-AF65-F5344CB8AC3E}">
        <p14:creationId xmlns:p14="http://schemas.microsoft.com/office/powerpoint/2010/main" val="101476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2213</TotalTime>
  <Words>4141</Words>
  <Application>Microsoft Office PowerPoint</Application>
  <PresentationFormat>Panorámica</PresentationFormat>
  <Paragraphs>90</Paragraphs>
  <Slides>19</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19</vt:i4>
      </vt:variant>
    </vt:vector>
  </HeadingPairs>
  <TitlesOfParts>
    <vt:vector size="27" baseType="lpstr">
      <vt:lpstr>Comic Sans MS</vt:lpstr>
      <vt:lpstr>游ゴシック</vt:lpstr>
      <vt:lpstr>Aptos Display</vt:lpstr>
      <vt:lpstr>Constantia</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苦しい状況に陥った時、 どうすれば最善を尽くす方法を 学べるのでしょうか。 なぜそれが必ずしも 容易ではないのでしょうか。 </vt:lpstr>
      <vt:lpstr>Presentación de PowerPoint</vt:lpstr>
      <vt:lpstr>私たちは、信徒として、あるいは聖職者として、どのようにして常に「神に仕える者と してその実を示（す）」〔口語訳「神の僕として、自分を人々にあらわ（す）」〕（ ことができる　　でしょうか。それはどういう意味でしょうか。</vt:lpstr>
      <vt:lpstr>Presentación de PowerPoint</vt:lpstr>
      <vt:lpstr>Presentación de PowerPoint</vt:lpstr>
      <vt:lpstr>Presentación de PowerPoint</vt:lpstr>
      <vt:lpstr>使徒言行録9:16を読んでください。 「わたしの名のためにどんなに苦しま なくては　ならないかを、わたしは彼に示 そう。」 この聖句は、パウロのいくつかの試練を理 解するうえで、いかに役立ちますか。また、　それは、私たち自身の試練を理解する うえで、いかに助けとなるでしょうか。 </vt:lpstr>
      <vt:lpstr>Presentación de PowerPoint</vt:lpstr>
      <vt:lpstr>私たちはどんな形態の奴隷制にも嫌悪感を抱き、パウロがその慣行を 非難していた らよかった　のにと願いますが、パウロがここで述べていることを、 私たちはどう受け 止めればよいのでしょうか。  （アメリカ合衆国で奴隷制が敷かれていた時代に、エレ ン・G・ホワイトがアドベンチスト教徒に対し、逃亡した奴隷を返還するよう命じる法 律に 従わないよう明確に指示していたというのは、 実に興味深いことです。） </vt:lpstr>
      <vt:lpstr>Presentación de PowerPoint</vt:lpstr>
      <vt:lpstr>フィリピ （ピリピ） 1:1～3と 1:1 キリスト・イエスの僕であるパウロ とテモテから、フィリピにいて、　キリス ト・イエスに結ばれているすべての聖な る者たち、ならびに監督たちと奉仕者た ちへ。 1:2わたしたちの父である神と主イエス・ キリストからの恵みと平和が、あなたが たにあるように。 1:3 わたしは、あなたがたのことを思い 起こす度に、わたしの神に感謝し、  コロサイ1:1、2を読んでください。 1:1 神の御心によってキリスト・イエス の使徒とされたパウロと兄弟テモテか ら、 1:2 コロサイにいる聖なる者たち、キリ ストに結ばれている忠実な　兄弟たちへ。 わたしたちの父である神からの恵みと平 和が、あなたがたに　あるように。 フィリピ （ピリピ） とコロサイの教会は、　どのように描写されていますか。また、その描写には、ど のような意味があるでしょうか。 </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79</cp:revision>
  <dcterms:created xsi:type="dcterms:W3CDTF">2025-12-14T15:19:42Z</dcterms:created>
  <dcterms:modified xsi:type="dcterms:W3CDTF">2025-12-29T06:04:28Z</dcterms:modified>
</cp:coreProperties>
</file>