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9"/>
  </p:notesMasterIdLst>
  <p:sldIdLst>
    <p:sldId id="320" r:id="rId3"/>
    <p:sldId id="323" r:id="rId4"/>
    <p:sldId id="324" r:id="rId5"/>
    <p:sldId id="257" r:id="rId6"/>
    <p:sldId id="321" r:id="rId7"/>
    <p:sldId id="327" r:id="rId8"/>
    <p:sldId id="259" r:id="rId9"/>
    <p:sldId id="328" r:id="rId10"/>
    <p:sldId id="260" r:id="rId11"/>
    <p:sldId id="329" r:id="rId12"/>
    <p:sldId id="264" r:id="rId13"/>
    <p:sldId id="322" r:id="rId14"/>
    <p:sldId id="326" r:id="rId15"/>
    <p:sldId id="262" r:id="rId16"/>
    <p:sldId id="325" r:id="rId17"/>
    <p:sldId id="318" r:id="rId18"/>
  </p:sldIdLst>
  <p:sldSz cx="12192000" cy="6858000"/>
  <p:notesSz cx="6858000" cy="9144000"/>
  <p:embeddedFontLst>
    <p:embeddedFont>
      <p:font typeface="游ゴシック" panose="020B0400000000000000" pitchFamily="34" charset="-128"/>
      <p:regular r:id="rId20"/>
      <p:bold r:id="rId21"/>
    </p:embeddedFont>
    <p:embeddedFont>
      <p:font typeface="Constantia" panose="02030602050306030303" pitchFamily="18" charset="0"/>
      <p:regular r:id="rId22"/>
      <p:bold r:id="rId23"/>
      <p:italic r:id="rId24"/>
      <p:boldItalic r:id="rId25"/>
    </p:embeddedFont>
    <p:embeddedFont>
      <p:font typeface="Raleway" pitchFamily="2" charset="0"/>
      <p:regular r:id="rId26"/>
      <p:bold r:id="rId27"/>
      <p:italic r:id="rId28"/>
      <p:boldItalic r:id="rId29"/>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CCFFFF"/>
    <a:srgbClr val="CCFFCC"/>
    <a:srgbClr val="FFFFCC"/>
    <a:srgbClr val="FFCCCC"/>
    <a:srgbClr val="B0AEE0"/>
    <a:srgbClr val="736FC7"/>
    <a:srgbClr val="4743AC"/>
    <a:srgbClr val="B6BCD8"/>
    <a:srgbClr val="7A84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C5240-8CFD-40DC-91D5-5979507B04BB}"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FD7F8419-2D07-49D4-B58F-3A8E3E663CB5}">
      <dgm:prSet custT="1"/>
      <dgm:spPr/>
      <dgm:t>
        <a:bodyPr lIns="0" rIns="0"/>
        <a:lstStyle/>
        <a:p>
          <a:r>
            <a:rPr kumimoji="1" lang="ja-JP" altLang="en-US" sz="2000" b="1" dirty="0">
              <a:effectLst>
                <a:outerShdw blurRad="38100" dist="38100" dir="2700000" algn="tl">
                  <a:srgbClr val="000000">
                    <a:alpha val="43137"/>
                  </a:srgbClr>
                </a:outerShdw>
              </a:effectLst>
            </a:rPr>
            <a:t>キリストにおける慰め</a:t>
          </a:r>
        </a:p>
      </dgm:t>
    </dgm:pt>
    <dgm:pt modelId="{AF902ECB-696D-4306-9B2A-74737C112DE2}" type="parTrans" cxnId="{A76317FF-46CF-4112-97E4-8B6D4B900787}">
      <dgm:prSet/>
      <dgm:spPr/>
      <dgm:t>
        <a:bodyPr/>
        <a:lstStyle/>
        <a:p>
          <a:endParaRPr lang="es-ES" sz="2000"/>
        </a:p>
      </dgm:t>
    </dgm:pt>
    <dgm:pt modelId="{A076DEE4-FA44-4778-9161-DF660CFE9885}" type="sibTrans" cxnId="{A76317FF-46CF-4112-97E4-8B6D4B900787}">
      <dgm:prSet/>
      <dgm:spPr/>
      <dgm:t>
        <a:bodyPr/>
        <a:lstStyle/>
        <a:p>
          <a:endParaRPr lang="es-ES" sz="2000"/>
        </a:p>
      </dgm:t>
    </dgm:pt>
    <dgm:pt modelId="{EC6CCAEB-6E49-4B97-9F6E-42936A927667}">
      <dgm:prSet custT="1"/>
      <dgm:spPr/>
      <dgm:t>
        <a:bodyPr lIns="0" rIns="0"/>
        <a:lstStyle/>
        <a:p>
          <a:r>
            <a:rPr kumimoji="1" lang="ja-JP" altLang="en-US" sz="2000" b="1" dirty="0">
              <a:effectLst>
                <a:outerShdw blurRad="38100" dist="38100" dir="2700000" algn="tl">
                  <a:srgbClr val="000000">
                    <a:alpha val="43137"/>
                  </a:srgbClr>
                </a:outerShdw>
              </a:effectLst>
            </a:rPr>
            <a:t>愛の中の安らぎ</a:t>
          </a:r>
        </a:p>
      </dgm:t>
    </dgm:pt>
    <dgm:pt modelId="{C9D7DAC6-F7B9-4808-A9DE-1DC76AFACCBB}" type="parTrans" cxnId="{81FDB6DE-F677-4552-8449-0E7AF68BC42C}">
      <dgm:prSet/>
      <dgm:spPr/>
      <dgm:t>
        <a:bodyPr/>
        <a:lstStyle/>
        <a:p>
          <a:endParaRPr lang="es-ES" sz="2000"/>
        </a:p>
      </dgm:t>
    </dgm:pt>
    <dgm:pt modelId="{92F046A5-1128-4F58-B411-CA449BAB5588}" type="sibTrans" cxnId="{81FDB6DE-F677-4552-8449-0E7AF68BC42C}">
      <dgm:prSet/>
      <dgm:spPr/>
      <dgm:t>
        <a:bodyPr/>
        <a:lstStyle/>
        <a:p>
          <a:endParaRPr lang="es-ES" sz="2000"/>
        </a:p>
      </dgm:t>
    </dgm:pt>
    <dgm:pt modelId="{6FF28BD9-7C2B-4E16-8F82-567B14F3EB72}">
      <dgm:prSet custT="1"/>
      <dgm:spPr/>
      <dgm:t>
        <a:bodyPr lIns="0" rIns="0"/>
        <a:lstStyle/>
        <a:p>
          <a:r>
            <a:rPr kumimoji="1" lang="ja-JP" altLang="en-US" sz="2000" b="1" dirty="0">
              <a:effectLst>
                <a:outerShdw blurRad="38100" dist="38100" dir="2700000" algn="tl">
                  <a:srgbClr val="000000">
                    <a:alpha val="43137"/>
                  </a:srgbClr>
                </a:outerShdw>
              </a:effectLst>
            </a:rPr>
            <a:t>霊の交わり</a:t>
          </a:r>
        </a:p>
      </dgm:t>
    </dgm:pt>
    <dgm:pt modelId="{709E9C65-9A14-4881-AC16-32F0CAC47E5C}" type="parTrans" cxnId="{3CDEB68A-33C9-4904-B847-7F9CAA825EE6}">
      <dgm:prSet/>
      <dgm:spPr/>
      <dgm:t>
        <a:bodyPr/>
        <a:lstStyle/>
        <a:p>
          <a:endParaRPr lang="es-ES" sz="2000"/>
        </a:p>
      </dgm:t>
    </dgm:pt>
    <dgm:pt modelId="{0D8540FB-6BF1-464C-9F63-6FD03B91DEE1}" type="sibTrans" cxnId="{3CDEB68A-33C9-4904-B847-7F9CAA825EE6}">
      <dgm:prSet/>
      <dgm:spPr/>
      <dgm:t>
        <a:bodyPr/>
        <a:lstStyle/>
        <a:p>
          <a:endParaRPr lang="es-ES" sz="2000"/>
        </a:p>
      </dgm:t>
    </dgm:pt>
    <dgm:pt modelId="{56A9467D-88B3-4059-93A8-2F095C499A4F}">
      <dgm:prSet custT="1"/>
      <dgm:spPr/>
      <dgm:t>
        <a:bodyPr lIns="0" rIns="0"/>
        <a:lstStyle/>
        <a:p>
          <a:r>
            <a:rPr kumimoji="1" lang="ja-JP" altLang="en-US" sz="2000" b="1" dirty="0">
              <a:effectLst>
                <a:outerShdw blurRad="38100" dist="38100" dir="2700000" algn="tl">
                  <a:srgbClr val="000000">
                    <a:alpha val="43137"/>
                  </a:srgbClr>
                </a:outerShdw>
              </a:effectLst>
            </a:rPr>
            <a:t>心のこもった愛情</a:t>
          </a:r>
        </a:p>
      </dgm:t>
    </dgm:pt>
    <dgm:pt modelId="{B3F101F9-F905-49B0-B7F9-6E9114D615E2}" type="parTrans" cxnId="{95D7A3E7-1B61-4D2E-9690-7D72BFDFC4AE}">
      <dgm:prSet/>
      <dgm:spPr/>
      <dgm:t>
        <a:bodyPr/>
        <a:lstStyle/>
        <a:p>
          <a:endParaRPr lang="es-ES" sz="2000"/>
        </a:p>
      </dgm:t>
    </dgm:pt>
    <dgm:pt modelId="{3FCFD674-8903-4536-AB67-1E329E19C8CC}" type="sibTrans" cxnId="{95D7A3E7-1B61-4D2E-9690-7D72BFDFC4AE}">
      <dgm:prSet/>
      <dgm:spPr/>
      <dgm:t>
        <a:bodyPr/>
        <a:lstStyle/>
        <a:p>
          <a:endParaRPr lang="es-ES" sz="2000"/>
        </a:p>
      </dgm:t>
    </dgm:pt>
    <dgm:pt modelId="{8F80357D-8326-4909-AB5C-D3F69333F0F3}">
      <dgm:prSet custT="1"/>
      <dgm:spPr/>
      <dgm:t>
        <a:bodyPr lIns="0" rIns="0"/>
        <a:lstStyle/>
        <a:p>
          <a:r>
            <a:rPr kumimoji="1" lang="ja-JP" altLang="en-US" sz="2000" b="1" dirty="0">
              <a:effectLst>
                <a:outerShdw blurRad="38100" dist="38100" dir="2700000" algn="tl">
                  <a:srgbClr val="000000">
                    <a:alpha val="43137"/>
                  </a:srgbClr>
                </a:outerShdw>
              </a:effectLst>
            </a:rPr>
            <a:t>慈悲</a:t>
          </a:r>
        </a:p>
      </dgm:t>
    </dgm:pt>
    <dgm:pt modelId="{8B51C7D3-34B8-4A9F-B54E-66CC59F0C674}" type="parTrans" cxnId="{4295B46C-F812-4952-8D96-7670EB827785}">
      <dgm:prSet/>
      <dgm:spPr/>
      <dgm:t>
        <a:bodyPr/>
        <a:lstStyle/>
        <a:p>
          <a:endParaRPr lang="es-ES" sz="2000"/>
        </a:p>
      </dgm:t>
    </dgm:pt>
    <dgm:pt modelId="{E8876D48-1B82-44E9-A890-9CEE1E740717}" type="sibTrans" cxnId="{4295B46C-F812-4952-8D96-7670EB827785}">
      <dgm:prSet/>
      <dgm:spPr/>
      <dgm:t>
        <a:bodyPr/>
        <a:lstStyle/>
        <a:p>
          <a:endParaRPr lang="es-ES" sz="2000"/>
        </a:p>
      </dgm:t>
    </dgm:pt>
    <dgm:pt modelId="{94B0EDF4-6967-4D3D-A099-3A55A81223E9}">
      <dgm:prSet custT="1">
        <dgm:style>
          <a:lnRef idx="0">
            <a:schemeClr val="accent1"/>
          </a:lnRef>
          <a:fillRef idx="3">
            <a:schemeClr val="accent1"/>
          </a:fillRef>
          <a:effectRef idx="3">
            <a:schemeClr val="accent1"/>
          </a:effectRef>
          <a:fontRef idx="minor">
            <a:schemeClr val="lt1"/>
          </a:fontRef>
        </dgm:style>
      </dgm:prSet>
      <dgm:spPr>
        <a:gradFill rotWithShape="0">
          <a:gsLst>
            <a:gs pos="0">
              <a:srgbClr val="00A8A4"/>
            </a:gs>
            <a:gs pos="50000">
              <a:schemeClr val="tx2"/>
            </a:gs>
            <a:gs pos="100000">
              <a:schemeClr val="tx2">
                <a:lumMod val="75000"/>
              </a:schemeClr>
            </a:gs>
          </a:gsLst>
        </a:gradFill>
      </dgm:spPr>
      <dgm:t>
        <a:bodyPr lIns="0" rIns="0"/>
        <a:lstStyle/>
        <a:p>
          <a:r>
            <a:rPr kumimoji="1" lang="ja-JP" altLang="en-US" sz="2000" b="1" dirty="0">
              <a:effectLst>
                <a:outerShdw blurRad="38100" dist="38100" dir="2700000" algn="tl">
                  <a:srgbClr val="000000">
                    <a:alpha val="43137"/>
                  </a:srgbClr>
                </a:outerShdw>
              </a:effectLst>
            </a:rPr>
            <a:t>感情と愛の統一</a:t>
          </a:r>
        </a:p>
      </dgm:t>
    </dgm:pt>
    <dgm:pt modelId="{DCBCEBDD-0D69-4D26-ABDC-FF356676ED89}" type="parTrans" cxnId="{A06E8EEA-4B86-4909-B2BE-1D44C003238A}">
      <dgm:prSet/>
      <dgm:spPr/>
      <dgm:t>
        <a:bodyPr/>
        <a:lstStyle/>
        <a:p>
          <a:endParaRPr lang="es-ES" sz="2000"/>
        </a:p>
      </dgm:t>
    </dgm:pt>
    <dgm:pt modelId="{983C17E3-2632-428F-B392-408AB5BECCA3}" type="sibTrans" cxnId="{A06E8EEA-4B86-4909-B2BE-1D44C003238A}">
      <dgm:prSet/>
      <dgm:spPr/>
      <dgm:t>
        <a:bodyPr/>
        <a:lstStyle/>
        <a:p>
          <a:endParaRPr lang="es-ES" sz="2000"/>
        </a:p>
      </dgm:t>
    </dgm:pt>
    <dgm:pt modelId="{E4A382FF-2984-43EB-87BE-8E359BEF2DD1}">
      <dgm:prSet custT="1"/>
      <dgm:spPr>
        <a:solidFill>
          <a:schemeClr val="accent2">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kumimoji="1" lang="ja-JP" altLang="en-US" sz="1800" b="1" dirty="0"/>
            <a:t>彼は彼らに、キリストの模範的な生涯を学び、模倣するよう励ましている。</a:t>
          </a:r>
          <a:endParaRPr lang="es-ES" sz="1800" dirty="0"/>
        </a:p>
      </dgm:t>
    </dgm:pt>
    <dgm:pt modelId="{38E44033-10BD-49FB-91FC-8681A76742E5}" type="parTrans" cxnId="{17C8008B-DB9F-456F-8D8A-BF689D3413F6}">
      <dgm:prSet/>
      <dgm:spPr/>
      <dgm:t>
        <a:bodyPr/>
        <a:lstStyle/>
        <a:p>
          <a:endParaRPr lang="es-ES" sz="2000"/>
        </a:p>
      </dgm:t>
    </dgm:pt>
    <dgm:pt modelId="{F6EF2498-00B4-4CA2-90F2-B870C0340A93}" type="sibTrans" cxnId="{17C8008B-DB9F-456F-8D8A-BF689D3413F6}">
      <dgm:prSet/>
      <dgm:spPr/>
      <dgm:t>
        <a:bodyPr/>
        <a:lstStyle/>
        <a:p>
          <a:endParaRPr lang="es-ES" sz="2000"/>
        </a:p>
      </dgm:t>
    </dgm:pt>
    <dgm:pt modelId="{58139FC0-3CA8-4712-9CEA-20CE99BF9FAE}">
      <dgm:prSet custT="1"/>
      <dgm:spPr>
        <a:solidFill>
          <a:schemeClr val="accent3">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kumimoji="1" lang="ja-JP" altLang="en-US" sz="1800" b="1" dirty="0"/>
            <a:t>彼らのキリストへの愛は、彼らの心に刺激的な力を及ぼす</a:t>
          </a:r>
          <a:endParaRPr lang="es-ES" sz="1800" dirty="0"/>
        </a:p>
      </dgm:t>
    </dgm:pt>
    <dgm:pt modelId="{32011D1C-DB4D-4596-950C-9741D603101C}" type="parTrans" cxnId="{732490F2-E54B-4E84-8AA3-445DEDCBBC5D}">
      <dgm:prSet/>
      <dgm:spPr/>
      <dgm:t>
        <a:bodyPr/>
        <a:lstStyle/>
        <a:p>
          <a:endParaRPr lang="es-ES" sz="2000"/>
        </a:p>
      </dgm:t>
    </dgm:pt>
    <dgm:pt modelId="{6750EB8B-7579-41B3-9A67-910D9AB8101E}" type="sibTrans" cxnId="{732490F2-E54B-4E84-8AA3-445DEDCBBC5D}">
      <dgm:prSet/>
      <dgm:spPr/>
      <dgm:t>
        <a:bodyPr/>
        <a:lstStyle/>
        <a:p>
          <a:endParaRPr lang="es-ES" sz="2000"/>
        </a:p>
      </dgm:t>
    </dgm:pt>
    <dgm:pt modelId="{831C5BFB-C584-41A1-9FE6-1BE13AAE9586}">
      <dgm:prSet custT="1"/>
      <dgm:spPr>
        <a:solidFill>
          <a:schemeClr val="accent4">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kumimoji="1" lang="ja-JP" altLang="en-US" sz="1800" b="1" dirty="0"/>
            <a:t>彼らは御霊の支配に従わなければならない</a:t>
          </a:r>
          <a:endParaRPr lang="es-ES" sz="1800" dirty="0"/>
        </a:p>
      </dgm:t>
    </dgm:pt>
    <dgm:pt modelId="{4298B1E7-9979-4D7F-891D-EBE67C9D33A8}" type="parTrans" cxnId="{FE2BE666-D7E4-4245-A6EE-4DA2CBEBD80B}">
      <dgm:prSet/>
      <dgm:spPr/>
      <dgm:t>
        <a:bodyPr/>
        <a:lstStyle/>
        <a:p>
          <a:endParaRPr lang="es-ES" sz="2000"/>
        </a:p>
      </dgm:t>
    </dgm:pt>
    <dgm:pt modelId="{4B1B8985-36A4-4563-9E8D-C05BE95F10C3}" type="sibTrans" cxnId="{FE2BE666-D7E4-4245-A6EE-4DA2CBEBD80B}">
      <dgm:prSet/>
      <dgm:spPr/>
      <dgm:t>
        <a:bodyPr/>
        <a:lstStyle/>
        <a:p>
          <a:endParaRPr lang="es-ES" sz="2000"/>
        </a:p>
      </dgm:t>
    </dgm:pt>
    <dgm:pt modelId="{A52085F7-1359-4E6E-9534-A77E007B1756}">
      <dgm:prSet custT="1"/>
      <dgm:spPr>
        <a:solidFill>
          <a:schemeClr val="accent5">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kumimoji="1" lang="ja-JP" altLang="en-US" sz="1800" b="1" dirty="0"/>
            <a:t>それらは人間の愛情のもつ優しく温かい感情を反映すべきである</a:t>
          </a:r>
          <a:endParaRPr lang="es-ES" sz="1800" dirty="0"/>
        </a:p>
      </dgm:t>
    </dgm:pt>
    <dgm:pt modelId="{6FD8A6BF-FF8D-4EF6-9F29-EB11625F012A}" type="parTrans" cxnId="{B2903920-FFF7-4830-A952-D33880BEA88B}">
      <dgm:prSet/>
      <dgm:spPr/>
      <dgm:t>
        <a:bodyPr/>
        <a:lstStyle/>
        <a:p>
          <a:endParaRPr lang="es-ES" sz="2000"/>
        </a:p>
      </dgm:t>
    </dgm:pt>
    <dgm:pt modelId="{6826BB39-2AD7-4336-83BF-3DF9A3A2AB2B}" type="sibTrans" cxnId="{B2903920-FFF7-4830-A952-D33880BEA88B}">
      <dgm:prSet/>
      <dgm:spPr/>
      <dgm:t>
        <a:bodyPr/>
        <a:lstStyle/>
        <a:p>
          <a:endParaRPr lang="es-ES" sz="2000"/>
        </a:p>
      </dgm:t>
    </dgm:pt>
    <dgm:pt modelId="{BECD3B4E-C305-45FA-83F9-305E02E34FF9}">
      <dgm:prSet custT="1"/>
      <dgm:spPr>
        <a:solidFill>
          <a:schemeClr val="accent6">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kumimoji="1" lang="ja-JP" altLang="en-US" sz="1800" b="1" dirty="0"/>
            <a:t>彼らに、個々の慈悲の行為を通じて、真の愛情の存在を示させよ。</a:t>
          </a:r>
          <a:endParaRPr lang="es-ES" sz="1800" dirty="0"/>
        </a:p>
      </dgm:t>
    </dgm:pt>
    <dgm:pt modelId="{9BD2FB5B-3614-475E-8815-5038F12C926D}" type="parTrans" cxnId="{CD97C8FC-188B-4712-A43B-EC7744E2FE21}">
      <dgm:prSet/>
      <dgm:spPr/>
      <dgm:t>
        <a:bodyPr/>
        <a:lstStyle/>
        <a:p>
          <a:endParaRPr lang="es-ES" sz="2000"/>
        </a:p>
      </dgm:t>
    </dgm:pt>
    <dgm:pt modelId="{DF479058-5044-4E96-8B85-AF2EBB35446D}" type="sibTrans" cxnId="{CD97C8FC-188B-4712-A43B-EC7744E2FE21}">
      <dgm:prSet/>
      <dgm:spPr/>
      <dgm:t>
        <a:bodyPr/>
        <a:lstStyle/>
        <a:p>
          <a:endParaRPr lang="es-ES" sz="2000"/>
        </a:p>
      </dgm:t>
    </dgm:pt>
    <dgm:pt modelId="{1B6D6EAF-DEE1-48AA-97B9-D8EB4672A963}">
      <dgm:prSet custT="1"/>
      <dgm:spPr>
        <a:solidFill>
          <a:srgbClr val="9DFDE6"/>
        </a:solidFill>
        <a:ln>
          <a:solidFill>
            <a:srgbClr val="9DFDE6">
              <a:alpha val="90000"/>
            </a:srgbClr>
          </a:solidFill>
        </a:ln>
        <a:effectLst>
          <a:outerShdw blurRad="50800" dist="38100" dir="2700000" algn="tl" rotWithShape="0">
            <a:prstClr val="black">
              <a:alpha val="40000"/>
            </a:prstClr>
          </a:outerShdw>
        </a:effectLst>
      </dgm:spPr>
      <dgm:t>
        <a:bodyPr lIns="144000" rIns="144000"/>
        <a:lstStyle/>
        <a:p>
          <a:pPr>
            <a:buNone/>
          </a:pPr>
          <a:r>
            <a:rPr kumimoji="1" lang="ja-JP" altLang="en-US" sz="1800" b="1" dirty="0"/>
            <a:t>相互の愛は考えを似通わせ、一致した行動へと導く</a:t>
          </a:r>
          <a:endParaRPr lang="es-ES" sz="1800" dirty="0"/>
        </a:p>
      </dgm:t>
    </dgm:pt>
    <dgm:pt modelId="{166C417D-3E36-4E80-8674-EFA5487D2F26}" type="parTrans" cxnId="{74EEFF8F-6E44-41E9-B611-FAE86F3CFFFA}">
      <dgm:prSet/>
      <dgm:spPr/>
      <dgm:t>
        <a:bodyPr/>
        <a:lstStyle/>
        <a:p>
          <a:endParaRPr lang="es-ES" sz="2000"/>
        </a:p>
      </dgm:t>
    </dgm:pt>
    <dgm:pt modelId="{45CC6CB3-E203-48BB-A304-9E17139D704F}" type="sibTrans" cxnId="{74EEFF8F-6E44-41E9-B611-FAE86F3CFFFA}">
      <dgm:prSet/>
      <dgm:spPr/>
      <dgm:t>
        <a:bodyPr/>
        <a:lstStyle/>
        <a:p>
          <a:endParaRPr lang="es-ES" sz="2000"/>
        </a:p>
      </dgm:t>
    </dgm:pt>
    <dgm:pt modelId="{100DECC8-33A6-47B9-A123-D67DB4B86473}" type="pres">
      <dgm:prSet presAssocID="{546C5240-8CFD-40DC-91D5-5979507B04BB}" presName="Name0" presStyleCnt="0">
        <dgm:presLayoutVars>
          <dgm:dir/>
          <dgm:animLvl val="lvl"/>
          <dgm:resizeHandles val="exact"/>
        </dgm:presLayoutVars>
      </dgm:prSet>
      <dgm:spPr/>
    </dgm:pt>
    <dgm:pt modelId="{C86C29A1-9F66-42C4-AF41-4EBF07013A95}" type="pres">
      <dgm:prSet presAssocID="{FD7F8419-2D07-49D4-B58F-3A8E3E663CB5}" presName="linNode" presStyleCnt="0"/>
      <dgm:spPr/>
    </dgm:pt>
    <dgm:pt modelId="{F345F0DC-739B-4912-85FD-798D40B447B8}" type="pres">
      <dgm:prSet presAssocID="{FD7F8419-2D07-49D4-B58F-3A8E3E663CB5}" presName="parentText" presStyleLbl="node1" presStyleIdx="0" presStyleCnt="6" custScaleX="87558" custLinFactNeighborX="-3999">
        <dgm:presLayoutVars>
          <dgm:chMax val="1"/>
          <dgm:bulletEnabled val="1"/>
        </dgm:presLayoutVars>
      </dgm:prSet>
      <dgm:spPr/>
    </dgm:pt>
    <dgm:pt modelId="{F1BFC727-A5C7-457B-B84C-ED1B5ACCB513}" type="pres">
      <dgm:prSet presAssocID="{FD7F8419-2D07-49D4-B58F-3A8E3E663CB5}" presName="descendantText" presStyleLbl="alignAccFollowNode1" presStyleIdx="0" presStyleCnt="6" custScaleX="112673" custScaleY="110130" custLinFactNeighborX="-206">
        <dgm:presLayoutVars>
          <dgm:bulletEnabled val="1"/>
        </dgm:presLayoutVars>
      </dgm:prSet>
      <dgm:spPr/>
    </dgm:pt>
    <dgm:pt modelId="{FF127ADD-A98D-42BF-AF2B-52B78FF9C0E0}" type="pres">
      <dgm:prSet presAssocID="{A076DEE4-FA44-4778-9161-DF660CFE9885}" presName="sp" presStyleCnt="0"/>
      <dgm:spPr/>
    </dgm:pt>
    <dgm:pt modelId="{7D707308-657D-46A6-B1E7-2390B04A0523}" type="pres">
      <dgm:prSet presAssocID="{EC6CCAEB-6E49-4B97-9F6E-42936A927667}" presName="linNode" presStyleCnt="0"/>
      <dgm:spPr/>
    </dgm:pt>
    <dgm:pt modelId="{38A2E8CB-CFE4-465A-8900-6ABEE3E03BF6}" type="pres">
      <dgm:prSet presAssocID="{EC6CCAEB-6E49-4B97-9F6E-42936A927667}" presName="parentText" presStyleLbl="node1" presStyleIdx="1" presStyleCnt="6" custScaleX="87558" custLinFactNeighborX="-3999">
        <dgm:presLayoutVars>
          <dgm:chMax val="1"/>
          <dgm:bulletEnabled val="1"/>
        </dgm:presLayoutVars>
      </dgm:prSet>
      <dgm:spPr/>
    </dgm:pt>
    <dgm:pt modelId="{70AE16FB-1CA3-4D95-8532-67B1C21F24F5}" type="pres">
      <dgm:prSet presAssocID="{EC6CCAEB-6E49-4B97-9F6E-42936A927667}" presName="descendantText" presStyleLbl="alignAccFollowNode1" presStyleIdx="1" presStyleCnt="6" custScaleX="112673" custScaleY="110130" custLinFactNeighborX="-439">
        <dgm:presLayoutVars>
          <dgm:bulletEnabled val="1"/>
        </dgm:presLayoutVars>
      </dgm:prSet>
      <dgm:spPr/>
    </dgm:pt>
    <dgm:pt modelId="{98F72CFB-9164-4FBF-B730-495E089E1733}" type="pres">
      <dgm:prSet presAssocID="{92F046A5-1128-4F58-B411-CA449BAB5588}" presName="sp" presStyleCnt="0"/>
      <dgm:spPr/>
    </dgm:pt>
    <dgm:pt modelId="{FF82CE75-09B0-4C72-8387-80F013465E9B}" type="pres">
      <dgm:prSet presAssocID="{6FF28BD9-7C2B-4E16-8F82-567B14F3EB72}" presName="linNode" presStyleCnt="0"/>
      <dgm:spPr/>
    </dgm:pt>
    <dgm:pt modelId="{225F09F4-9F2B-4BA9-BFC5-4949A0E5B0A4}" type="pres">
      <dgm:prSet presAssocID="{6FF28BD9-7C2B-4E16-8F82-567B14F3EB72}" presName="parentText" presStyleLbl="node1" presStyleIdx="2" presStyleCnt="6" custScaleX="87558" custLinFactNeighborX="-3999">
        <dgm:presLayoutVars>
          <dgm:chMax val="1"/>
          <dgm:bulletEnabled val="1"/>
        </dgm:presLayoutVars>
      </dgm:prSet>
      <dgm:spPr/>
    </dgm:pt>
    <dgm:pt modelId="{A07AF936-934C-43B9-9E11-CB036ADFDB92}" type="pres">
      <dgm:prSet presAssocID="{6FF28BD9-7C2B-4E16-8F82-567B14F3EB72}" presName="descendantText" presStyleLbl="alignAccFollowNode1" presStyleIdx="2" presStyleCnt="6" custScaleX="112673" custScaleY="110130" custLinFactNeighborX="-439">
        <dgm:presLayoutVars>
          <dgm:bulletEnabled val="1"/>
        </dgm:presLayoutVars>
      </dgm:prSet>
      <dgm:spPr/>
    </dgm:pt>
    <dgm:pt modelId="{C10A8E77-D4F9-4E67-B63D-2DA0F88A2FFB}" type="pres">
      <dgm:prSet presAssocID="{0D8540FB-6BF1-464C-9F63-6FD03B91DEE1}" presName="sp" presStyleCnt="0"/>
      <dgm:spPr/>
    </dgm:pt>
    <dgm:pt modelId="{757A99E6-F5DA-447D-8881-D0E4EF1958A5}" type="pres">
      <dgm:prSet presAssocID="{56A9467D-88B3-4059-93A8-2F095C499A4F}" presName="linNode" presStyleCnt="0"/>
      <dgm:spPr/>
    </dgm:pt>
    <dgm:pt modelId="{C254F32F-86CA-4E99-979B-AF9096E5D968}" type="pres">
      <dgm:prSet presAssocID="{56A9467D-88B3-4059-93A8-2F095C499A4F}" presName="parentText" presStyleLbl="node1" presStyleIdx="3" presStyleCnt="6" custScaleX="87558" custLinFactNeighborX="-3999">
        <dgm:presLayoutVars>
          <dgm:chMax val="1"/>
          <dgm:bulletEnabled val="1"/>
        </dgm:presLayoutVars>
      </dgm:prSet>
      <dgm:spPr/>
    </dgm:pt>
    <dgm:pt modelId="{A95744FE-A75C-42EE-A600-0978F5810D02}" type="pres">
      <dgm:prSet presAssocID="{56A9467D-88B3-4059-93A8-2F095C499A4F}" presName="descendantText" presStyleLbl="alignAccFollowNode1" presStyleIdx="3" presStyleCnt="6" custScaleX="112673" custScaleY="110130" custLinFactNeighborX="-439">
        <dgm:presLayoutVars>
          <dgm:bulletEnabled val="1"/>
        </dgm:presLayoutVars>
      </dgm:prSet>
      <dgm:spPr/>
    </dgm:pt>
    <dgm:pt modelId="{4DDC786D-F441-4C8C-A28A-A22CA62BF555}" type="pres">
      <dgm:prSet presAssocID="{3FCFD674-8903-4536-AB67-1E329E19C8CC}" presName="sp" presStyleCnt="0"/>
      <dgm:spPr/>
    </dgm:pt>
    <dgm:pt modelId="{DCE10AF4-8E12-4D4D-9F9F-EE1788E7B621}" type="pres">
      <dgm:prSet presAssocID="{8F80357D-8326-4909-AB5C-D3F69333F0F3}" presName="linNode" presStyleCnt="0"/>
      <dgm:spPr/>
    </dgm:pt>
    <dgm:pt modelId="{9F224E3E-D8F3-4E8C-94A2-5FFD1B0B6430}" type="pres">
      <dgm:prSet presAssocID="{8F80357D-8326-4909-AB5C-D3F69333F0F3}" presName="parentText" presStyleLbl="node1" presStyleIdx="4" presStyleCnt="6" custScaleX="87558" custLinFactNeighborX="-3999">
        <dgm:presLayoutVars>
          <dgm:chMax val="1"/>
          <dgm:bulletEnabled val="1"/>
        </dgm:presLayoutVars>
      </dgm:prSet>
      <dgm:spPr/>
    </dgm:pt>
    <dgm:pt modelId="{E4276F12-D4D7-4759-9AAC-224505EC7F61}" type="pres">
      <dgm:prSet presAssocID="{8F80357D-8326-4909-AB5C-D3F69333F0F3}" presName="descendantText" presStyleLbl="alignAccFollowNode1" presStyleIdx="4" presStyleCnt="6" custScaleX="112673" custScaleY="110130" custLinFactNeighborX="-439">
        <dgm:presLayoutVars>
          <dgm:bulletEnabled val="1"/>
        </dgm:presLayoutVars>
      </dgm:prSet>
      <dgm:spPr/>
    </dgm:pt>
    <dgm:pt modelId="{16F3583D-92B4-4318-8DEC-C573A9CADBEB}" type="pres">
      <dgm:prSet presAssocID="{E8876D48-1B82-44E9-A890-9CEE1E740717}" presName="sp" presStyleCnt="0"/>
      <dgm:spPr/>
    </dgm:pt>
    <dgm:pt modelId="{1AD75263-520F-4208-B500-2E3BB7DCF9DF}" type="pres">
      <dgm:prSet presAssocID="{94B0EDF4-6967-4D3D-A099-3A55A81223E9}" presName="linNode" presStyleCnt="0"/>
      <dgm:spPr/>
    </dgm:pt>
    <dgm:pt modelId="{D322E446-1E18-40C5-B54D-DBDC6663ED62}" type="pres">
      <dgm:prSet presAssocID="{94B0EDF4-6967-4D3D-A099-3A55A81223E9}" presName="parentText" presStyleLbl="node1" presStyleIdx="5" presStyleCnt="6" custScaleX="87558" custLinFactNeighborX="-3999">
        <dgm:presLayoutVars>
          <dgm:chMax val="1"/>
          <dgm:bulletEnabled val="1"/>
        </dgm:presLayoutVars>
      </dgm:prSet>
      <dgm:spPr/>
    </dgm:pt>
    <dgm:pt modelId="{0F736E9E-DC0F-41A1-89FA-11AAAE29D790}" type="pres">
      <dgm:prSet presAssocID="{94B0EDF4-6967-4D3D-A099-3A55A81223E9}" presName="descendantText" presStyleLbl="alignAccFollowNode1" presStyleIdx="5" presStyleCnt="6" custScaleX="112673" custScaleY="110130" custLinFactNeighborX="-439">
        <dgm:presLayoutVars>
          <dgm:bulletEnabled val="1"/>
        </dgm:presLayoutVars>
      </dgm:prSet>
      <dgm:spPr/>
    </dgm:pt>
  </dgm:ptLst>
  <dgm:cxnLst>
    <dgm:cxn modelId="{B6DD8A08-F9B1-451E-AFD6-523A1E8BCEE3}" type="presOf" srcId="{831C5BFB-C584-41A1-9FE6-1BE13AAE9586}" destId="{A07AF936-934C-43B9-9E11-CB036ADFDB92}" srcOrd="0" destOrd="0" presId="urn:microsoft.com/office/officeart/2005/8/layout/vList5"/>
    <dgm:cxn modelId="{B2903920-FFF7-4830-A952-D33880BEA88B}" srcId="{56A9467D-88B3-4059-93A8-2F095C499A4F}" destId="{A52085F7-1359-4E6E-9534-A77E007B1756}" srcOrd="0" destOrd="0" parTransId="{6FD8A6BF-FF8D-4EF6-9F29-EB11625F012A}" sibTransId="{6826BB39-2AD7-4336-83BF-3DF9A3A2AB2B}"/>
    <dgm:cxn modelId="{D48C9121-99BF-4245-AFB4-97D2CC8A3D1D}" type="presOf" srcId="{A52085F7-1359-4E6E-9534-A77E007B1756}" destId="{A95744FE-A75C-42EE-A600-0978F5810D02}" srcOrd="0" destOrd="0" presId="urn:microsoft.com/office/officeart/2005/8/layout/vList5"/>
    <dgm:cxn modelId="{6273B227-EB97-428C-958E-B731A7512454}" type="presOf" srcId="{EC6CCAEB-6E49-4B97-9F6E-42936A927667}" destId="{38A2E8CB-CFE4-465A-8900-6ABEE3E03BF6}" srcOrd="0" destOrd="0" presId="urn:microsoft.com/office/officeart/2005/8/layout/vList5"/>
    <dgm:cxn modelId="{FE2BE666-D7E4-4245-A6EE-4DA2CBEBD80B}" srcId="{6FF28BD9-7C2B-4E16-8F82-567B14F3EB72}" destId="{831C5BFB-C584-41A1-9FE6-1BE13AAE9586}" srcOrd="0" destOrd="0" parTransId="{4298B1E7-9979-4D7F-891D-EBE67C9D33A8}" sibTransId="{4B1B8985-36A4-4563-9E8D-C05BE95F10C3}"/>
    <dgm:cxn modelId="{4295B46C-F812-4952-8D96-7670EB827785}" srcId="{546C5240-8CFD-40DC-91D5-5979507B04BB}" destId="{8F80357D-8326-4909-AB5C-D3F69333F0F3}" srcOrd="4" destOrd="0" parTransId="{8B51C7D3-34B8-4A9F-B54E-66CC59F0C674}" sibTransId="{E8876D48-1B82-44E9-A890-9CEE1E740717}"/>
    <dgm:cxn modelId="{1E7FEB4C-4ED9-4BE2-85D1-3979D1EBCB59}" type="presOf" srcId="{94B0EDF4-6967-4D3D-A099-3A55A81223E9}" destId="{D322E446-1E18-40C5-B54D-DBDC6663ED62}" srcOrd="0" destOrd="0" presId="urn:microsoft.com/office/officeart/2005/8/layout/vList5"/>
    <dgm:cxn modelId="{F1396773-7429-4C74-9506-80473EECAA05}" type="presOf" srcId="{1B6D6EAF-DEE1-48AA-97B9-D8EB4672A963}" destId="{0F736E9E-DC0F-41A1-89FA-11AAAE29D790}" srcOrd="0" destOrd="0" presId="urn:microsoft.com/office/officeart/2005/8/layout/vList5"/>
    <dgm:cxn modelId="{3CDEB68A-33C9-4904-B847-7F9CAA825EE6}" srcId="{546C5240-8CFD-40DC-91D5-5979507B04BB}" destId="{6FF28BD9-7C2B-4E16-8F82-567B14F3EB72}" srcOrd="2" destOrd="0" parTransId="{709E9C65-9A14-4881-AC16-32F0CAC47E5C}" sibTransId="{0D8540FB-6BF1-464C-9F63-6FD03B91DEE1}"/>
    <dgm:cxn modelId="{17C8008B-DB9F-456F-8D8A-BF689D3413F6}" srcId="{FD7F8419-2D07-49D4-B58F-3A8E3E663CB5}" destId="{E4A382FF-2984-43EB-87BE-8E359BEF2DD1}" srcOrd="0" destOrd="0" parTransId="{38E44033-10BD-49FB-91FC-8681A76742E5}" sibTransId="{F6EF2498-00B4-4CA2-90F2-B870C0340A93}"/>
    <dgm:cxn modelId="{74EEFF8F-6E44-41E9-B611-FAE86F3CFFFA}" srcId="{94B0EDF4-6967-4D3D-A099-3A55A81223E9}" destId="{1B6D6EAF-DEE1-48AA-97B9-D8EB4672A963}" srcOrd="0" destOrd="0" parTransId="{166C417D-3E36-4E80-8674-EFA5487D2F26}" sibTransId="{45CC6CB3-E203-48BB-A304-9E17139D704F}"/>
    <dgm:cxn modelId="{ADD3E291-2635-4759-AF45-823AAAAC5445}" type="presOf" srcId="{BECD3B4E-C305-45FA-83F9-305E02E34FF9}" destId="{E4276F12-D4D7-4759-9AAC-224505EC7F61}" srcOrd="0" destOrd="0" presId="urn:microsoft.com/office/officeart/2005/8/layout/vList5"/>
    <dgm:cxn modelId="{945B8195-C9E8-4D13-A12A-B68BE42C37F4}" type="presOf" srcId="{58139FC0-3CA8-4712-9CEA-20CE99BF9FAE}" destId="{70AE16FB-1CA3-4D95-8532-67B1C21F24F5}" srcOrd="0" destOrd="0" presId="urn:microsoft.com/office/officeart/2005/8/layout/vList5"/>
    <dgm:cxn modelId="{2782699B-7D0F-4029-9B38-30C615F194A7}" type="presOf" srcId="{6FF28BD9-7C2B-4E16-8F82-567B14F3EB72}" destId="{225F09F4-9F2B-4BA9-BFC5-4949A0E5B0A4}" srcOrd="0" destOrd="0" presId="urn:microsoft.com/office/officeart/2005/8/layout/vList5"/>
    <dgm:cxn modelId="{D777B5AA-62F0-44BD-B95E-336F92384ABC}" type="presOf" srcId="{56A9467D-88B3-4059-93A8-2F095C499A4F}" destId="{C254F32F-86CA-4E99-979B-AF9096E5D968}" srcOrd="0" destOrd="0" presId="urn:microsoft.com/office/officeart/2005/8/layout/vList5"/>
    <dgm:cxn modelId="{1915CCAD-44F1-4A33-9D63-44F14DCF5200}" type="presOf" srcId="{E4A382FF-2984-43EB-87BE-8E359BEF2DD1}" destId="{F1BFC727-A5C7-457B-B84C-ED1B5ACCB513}" srcOrd="0" destOrd="0" presId="urn:microsoft.com/office/officeart/2005/8/layout/vList5"/>
    <dgm:cxn modelId="{6CFE8BB0-7409-4BA5-BBA6-33E52BF196C5}" type="presOf" srcId="{FD7F8419-2D07-49D4-B58F-3A8E3E663CB5}" destId="{F345F0DC-739B-4912-85FD-798D40B447B8}" srcOrd="0" destOrd="0" presId="urn:microsoft.com/office/officeart/2005/8/layout/vList5"/>
    <dgm:cxn modelId="{A9175CC7-C727-4C07-959E-3B32D1321134}" type="presOf" srcId="{8F80357D-8326-4909-AB5C-D3F69333F0F3}" destId="{9F224E3E-D8F3-4E8C-94A2-5FFD1B0B6430}" srcOrd="0" destOrd="0" presId="urn:microsoft.com/office/officeart/2005/8/layout/vList5"/>
    <dgm:cxn modelId="{81FDB6DE-F677-4552-8449-0E7AF68BC42C}" srcId="{546C5240-8CFD-40DC-91D5-5979507B04BB}" destId="{EC6CCAEB-6E49-4B97-9F6E-42936A927667}" srcOrd="1" destOrd="0" parTransId="{C9D7DAC6-F7B9-4808-A9DE-1DC76AFACCBB}" sibTransId="{92F046A5-1128-4F58-B411-CA449BAB5588}"/>
    <dgm:cxn modelId="{EC7E6FE6-B0F4-4B64-86F9-568E8D0DA83D}" type="presOf" srcId="{546C5240-8CFD-40DC-91D5-5979507B04BB}" destId="{100DECC8-33A6-47B9-A123-D67DB4B86473}" srcOrd="0" destOrd="0" presId="urn:microsoft.com/office/officeart/2005/8/layout/vList5"/>
    <dgm:cxn modelId="{95D7A3E7-1B61-4D2E-9690-7D72BFDFC4AE}" srcId="{546C5240-8CFD-40DC-91D5-5979507B04BB}" destId="{56A9467D-88B3-4059-93A8-2F095C499A4F}" srcOrd="3" destOrd="0" parTransId="{B3F101F9-F905-49B0-B7F9-6E9114D615E2}" sibTransId="{3FCFD674-8903-4536-AB67-1E329E19C8CC}"/>
    <dgm:cxn modelId="{A06E8EEA-4B86-4909-B2BE-1D44C003238A}" srcId="{546C5240-8CFD-40DC-91D5-5979507B04BB}" destId="{94B0EDF4-6967-4D3D-A099-3A55A81223E9}" srcOrd="5" destOrd="0" parTransId="{DCBCEBDD-0D69-4D26-ABDC-FF356676ED89}" sibTransId="{983C17E3-2632-428F-B392-408AB5BECCA3}"/>
    <dgm:cxn modelId="{732490F2-E54B-4E84-8AA3-445DEDCBBC5D}" srcId="{EC6CCAEB-6E49-4B97-9F6E-42936A927667}" destId="{58139FC0-3CA8-4712-9CEA-20CE99BF9FAE}" srcOrd="0" destOrd="0" parTransId="{32011D1C-DB4D-4596-950C-9741D603101C}" sibTransId="{6750EB8B-7579-41B3-9A67-910D9AB8101E}"/>
    <dgm:cxn modelId="{CD97C8FC-188B-4712-A43B-EC7744E2FE21}" srcId="{8F80357D-8326-4909-AB5C-D3F69333F0F3}" destId="{BECD3B4E-C305-45FA-83F9-305E02E34FF9}" srcOrd="0" destOrd="0" parTransId="{9BD2FB5B-3614-475E-8815-5038F12C926D}" sibTransId="{DF479058-5044-4E96-8B85-AF2EBB35446D}"/>
    <dgm:cxn modelId="{A76317FF-46CF-4112-97E4-8B6D4B900787}" srcId="{546C5240-8CFD-40DC-91D5-5979507B04BB}" destId="{FD7F8419-2D07-49D4-B58F-3A8E3E663CB5}" srcOrd="0" destOrd="0" parTransId="{AF902ECB-696D-4306-9B2A-74737C112DE2}" sibTransId="{A076DEE4-FA44-4778-9161-DF660CFE9885}"/>
    <dgm:cxn modelId="{FF8C90B7-8505-48BE-96CE-06B12A3C3802}" type="presParOf" srcId="{100DECC8-33A6-47B9-A123-D67DB4B86473}" destId="{C86C29A1-9F66-42C4-AF41-4EBF07013A95}" srcOrd="0" destOrd="0" presId="urn:microsoft.com/office/officeart/2005/8/layout/vList5"/>
    <dgm:cxn modelId="{A31E117F-6773-4620-BD5A-7AF355C53A96}" type="presParOf" srcId="{C86C29A1-9F66-42C4-AF41-4EBF07013A95}" destId="{F345F0DC-739B-4912-85FD-798D40B447B8}" srcOrd="0" destOrd="0" presId="urn:microsoft.com/office/officeart/2005/8/layout/vList5"/>
    <dgm:cxn modelId="{C0FBB465-0E60-428F-9EA2-36087112E08E}" type="presParOf" srcId="{C86C29A1-9F66-42C4-AF41-4EBF07013A95}" destId="{F1BFC727-A5C7-457B-B84C-ED1B5ACCB513}" srcOrd="1" destOrd="0" presId="urn:microsoft.com/office/officeart/2005/8/layout/vList5"/>
    <dgm:cxn modelId="{B0DC8E24-E8A1-49A3-A9FA-BA8E9C88C67B}" type="presParOf" srcId="{100DECC8-33A6-47B9-A123-D67DB4B86473}" destId="{FF127ADD-A98D-42BF-AF2B-52B78FF9C0E0}" srcOrd="1" destOrd="0" presId="urn:microsoft.com/office/officeart/2005/8/layout/vList5"/>
    <dgm:cxn modelId="{0AEBF32C-5323-43C1-A04C-601EECB8375C}" type="presParOf" srcId="{100DECC8-33A6-47B9-A123-D67DB4B86473}" destId="{7D707308-657D-46A6-B1E7-2390B04A0523}" srcOrd="2" destOrd="0" presId="urn:microsoft.com/office/officeart/2005/8/layout/vList5"/>
    <dgm:cxn modelId="{6F06E53A-27C0-4EC4-A3C2-0B33F3056937}" type="presParOf" srcId="{7D707308-657D-46A6-B1E7-2390B04A0523}" destId="{38A2E8CB-CFE4-465A-8900-6ABEE3E03BF6}" srcOrd="0" destOrd="0" presId="urn:microsoft.com/office/officeart/2005/8/layout/vList5"/>
    <dgm:cxn modelId="{438B3D15-FCC0-4057-8EA1-E7FB47C120CF}" type="presParOf" srcId="{7D707308-657D-46A6-B1E7-2390B04A0523}" destId="{70AE16FB-1CA3-4D95-8532-67B1C21F24F5}" srcOrd="1" destOrd="0" presId="urn:microsoft.com/office/officeart/2005/8/layout/vList5"/>
    <dgm:cxn modelId="{F0852A01-8C05-42EA-86EE-CF9B0DD3D740}" type="presParOf" srcId="{100DECC8-33A6-47B9-A123-D67DB4B86473}" destId="{98F72CFB-9164-4FBF-B730-495E089E1733}" srcOrd="3" destOrd="0" presId="urn:microsoft.com/office/officeart/2005/8/layout/vList5"/>
    <dgm:cxn modelId="{CB516E8D-4AC0-40A5-ADDB-C5AE972BADD8}" type="presParOf" srcId="{100DECC8-33A6-47B9-A123-D67DB4B86473}" destId="{FF82CE75-09B0-4C72-8387-80F013465E9B}" srcOrd="4" destOrd="0" presId="urn:microsoft.com/office/officeart/2005/8/layout/vList5"/>
    <dgm:cxn modelId="{AE28BA5C-BB94-4B5F-893F-348440D56AFB}" type="presParOf" srcId="{FF82CE75-09B0-4C72-8387-80F013465E9B}" destId="{225F09F4-9F2B-4BA9-BFC5-4949A0E5B0A4}" srcOrd="0" destOrd="0" presId="urn:microsoft.com/office/officeart/2005/8/layout/vList5"/>
    <dgm:cxn modelId="{C16E4796-3966-4E51-B5E7-195D17A7B2D4}" type="presParOf" srcId="{FF82CE75-09B0-4C72-8387-80F013465E9B}" destId="{A07AF936-934C-43B9-9E11-CB036ADFDB92}" srcOrd="1" destOrd="0" presId="urn:microsoft.com/office/officeart/2005/8/layout/vList5"/>
    <dgm:cxn modelId="{2603093F-9EC9-4E8D-990A-4738046BC52F}" type="presParOf" srcId="{100DECC8-33A6-47B9-A123-D67DB4B86473}" destId="{C10A8E77-D4F9-4E67-B63D-2DA0F88A2FFB}" srcOrd="5" destOrd="0" presId="urn:microsoft.com/office/officeart/2005/8/layout/vList5"/>
    <dgm:cxn modelId="{B3981ACD-3401-48E8-9D77-F2C981772D2F}" type="presParOf" srcId="{100DECC8-33A6-47B9-A123-D67DB4B86473}" destId="{757A99E6-F5DA-447D-8881-D0E4EF1958A5}" srcOrd="6" destOrd="0" presId="urn:microsoft.com/office/officeart/2005/8/layout/vList5"/>
    <dgm:cxn modelId="{A7273271-47A7-46BA-86DA-043C30897C5C}" type="presParOf" srcId="{757A99E6-F5DA-447D-8881-D0E4EF1958A5}" destId="{C254F32F-86CA-4E99-979B-AF9096E5D968}" srcOrd="0" destOrd="0" presId="urn:microsoft.com/office/officeart/2005/8/layout/vList5"/>
    <dgm:cxn modelId="{6088ED7D-5DDA-4094-9A01-1D8B89893C5F}" type="presParOf" srcId="{757A99E6-F5DA-447D-8881-D0E4EF1958A5}" destId="{A95744FE-A75C-42EE-A600-0978F5810D02}" srcOrd="1" destOrd="0" presId="urn:microsoft.com/office/officeart/2005/8/layout/vList5"/>
    <dgm:cxn modelId="{ABBC74CE-E276-45C0-852F-4D003325BDC0}" type="presParOf" srcId="{100DECC8-33A6-47B9-A123-D67DB4B86473}" destId="{4DDC786D-F441-4C8C-A28A-A22CA62BF555}" srcOrd="7" destOrd="0" presId="urn:microsoft.com/office/officeart/2005/8/layout/vList5"/>
    <dgm:cxn modelId="{35F5DFAC-6AB8-4A9C-8C58-1F4065431514}" type="presParOf" srcId="{100DECC8-33A6-47B9-A123-D67DB4B86473}" destId="{DCE10AF4-8E12-4D4D-9F9F-EE1788E7B621}" srcOrd="8" destOrd="0" presId="urn:microsoft.com/office/officeart/2005/8/layout/vList5"/>
    <dgm:cxn modelId="{050B530C-483C-40A0-A974-0FFA7859518D}" type="presParOf" srcId="{DCE10AF4-8E12-4D4D-9F9F-EE1788E7B621}" destId="{9F224E3E-D8F3-4E8C-94A2-5FFD1B0B6430}" srcOrd="0" destOrd="0" presId="urn:microsoft.com/office/officeart/2005/8/layout/vList5"/>
    <dgm:cxn modelId="{F2A0FA0A-DB43-420B-825B-BB89B44C5EF3}" type="presParOf" srcId="{DCE10AF4-8E12-4D4D-9F9F-EE1788E7B621}" destId="{E4276F12-D4D7-4759-9AAC-224505EC7F61}" srcOrd="1" destOrd="0" presId="urn:microsoft.com/office/officeart/2005/8/layout/vList5"/>
    <dgm:cxn modelId="{FB9460DB-B897-468E-9272-E0B7BCFF2D43}" type="presParOf" srcId="{100DECC8-33A6-47B9-A123-D67DB4B86473}" destId="{16F3583D-92B4-4318-8DEC-C573A9CADBEB}" srcOrd="9" destOrd="0" presId="urn:microsoft.com/office/officeart/2005/8/layout/vList5"/>
    <dgm:cxn modelId="{D3F220AF-A383-4839-ACCC-8BBE783530C7}" type="presParOf" srcId="{100DECC8-33A6-47B9-A123-D67DB4B86473}" destId="{1AD75263-520F-4208-B500-2E3BB7DCF9DF}" srcOrd="10" destOrd="0" presId="urn:microsoft.com/office/officeart/2005/8/layout/vList5"/>
    <dgm:cxn modelId="{C507D3C3-7128-407E-A4F6-0356459ABFD0}" type="presParOf" srcId="{1AD75263-520F-4208-B500-2E3BB7DCF9DF}" destId="{D322E446-1E18-40C5-B54D-DBDC6663ED62}" srcOrd="0" destOrd="0" presId="urn:microsoft.com/office/officeart/2005/8/layout/vList5"/>
    <dgm:cxn modelId="{EEA73248-782D-45F7-901C-86019B819925}" type="presParOf" srcId="{1AD75263-520F-4208-B500-2E3BB7DCF9DF}" destId="{0F736E9E-DC0F-41A1-89FA-11AAAE29D790}"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189DDD-AA11-423E-B517-A50B07090706}" type="doc">
      <dgm:prSet loTypeId="urn:microsoft.com/office/officeart/2005/8/layout/target3" loCatId="relationship" qsTypeId="urn:microsoft.com/office/officeart/2005/8/quickstyle/3d1" qsCatId="3D" csTypeId="urn:microsoft.com/office/officeart/2005/8/colors/colorful3" csCatId="colorful" phldr="1"/>
      <dgm:spPr/>
      <dgm:t>
        <a:bodyPr/>
        <a:lstStyle/>
        <a:p>
          <a:endParaRPr lang="es-ES"/>
        </a:p>
      </dgm:t>
    </dgm:pt>
    <dgm:pt modelId="{8ADE643F-72B2-4CDF-B585-01EB97094AA0}">
      <dgm:prSet custT="1"/>
      <dgm:spPr>
        <a:solidFill>
          <a:schemeClr val="accent3">
            <a:lumMod val="50000"/>
            <a:alpha val="90000"/>
          </a:schemeClr>
        </a:solidFill>
      </dgm:spPr>
      <dgm:t>
        <a:bodyPr/>
        <a:lstStyle/>
        <a:p>
          <a:r>
            <a:rPr kumimoji="1" lang="ja-JP" altLang="en-US" sz="1800" b="1" dirty="0">
              <a:solidFill>
                <a:schemeClr val="bg1"/>
              </a:solidFill>
              <a:effectLst>
                <a:outerShdw blurRad="38100" dist="38100" dir="2700000" algn="tl">
                  <a:srgbClr val="000000">
                    <a:alpha val="43137"/>
                  </a:srgbClr>
                </a:outerShdw>
              </a:effectLst>
            </a:rPr>
            <a:t>彼は神の特権を放棄した</a:t>
          </a:r>
          <a:r>
            <a:rPr lang="en" sz="1800" b="1" dirty="0">
              <a:solidFill>
                <a:schemeClr val="bg1"/>
              </a:solidFill>
              <a:effectLst>
                <a:outerShdw blurRad="38100" dist="38100" dir="2700000" algn="tl">
                  <a:srgbClr val="000000">
                    <a:alpha val="43137"/>
                  </a:srgbClr>
                </a:outerShdw>
              </a:effectLst>
            </a:rPr>
            <a:t>(</a:t>
          </a:r>
          <a:r>
            <a:rPr lang="ja-JP" altLang="en-US" sz="1800" b="1" dirty="0">
              <a:solidFill>
                <a:schemeClr val="bg1"/>
              </a:solidFill>
              <a:effectLst>
                <a:outerShdw blurRad="38100" dist="38100" dir="2700000" algn="tl">
                  <a:srgbClr val="000000">
                    <a:alpha val="43137"/>
                  </a:srgbClr>
                </a:outerShdw>
              </a:effectLst>
            </a:rPr>
            <a:t>ピリ</a:t>
          </a:r>
          <a:r>
            <a:rPr lang="en" sz="1800" b="1" dirty="0">
              <a:solidFill>
                <a:schemeClr val="bg1"/>
              </a:solidFill>
              <a:effectLst>
                <a:outerShdw blurRad="38100" dist="38100" dir="2700000" algn="tl">
                  <a:srgbClr val="000000">
                    <a:alpha val="43137"/>
                  </a:srgbClr>
                </a:outerShdw>
              </a:effectLst>
            </a:rPr>
            <a:t> 2:6)</a:t>
          </a:r>
        </a:p>
      </dgm:t>
    </dgm:pt>
    <dgm:pt modelId="{C880D8E4-A3AD-47E2-8B91-21504A1A0028}" type="parTrans" cxnId="{6603B3FA-C491-4BBC-BAEE-594C85F9F42A}">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BFFCC0A-E590-451A-9496-B6FEF841E2DD}" type="sibTrans" cxnId="{6603B3FA-C491-4BBC-BAEE-594C85F9F42A}">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E61D59A-35F5-42C4-9C27-4ED46D4135C9}">
      <dgm:prSet custT="1"/>
      <dgm:spPr>
        <a:solidFill>
          <a:schemeClr val="accent1">
            <a:lumMod val="50000"/>
            <a:alpha val="90000"/>
          </a:schemeClr>
        </a:solidFill>
      </dgm:spPr>
      <dgm:t>
        <a:bodyPr/>
        <a:lstStyle/>
        <a:p>
          <a:r>
            <a:rPr kumimoji="1" lang="ja-JP" altLang="en-US" sz="1800" b="1" dirty="0">
              <a:solidFill>
                <a:schemeClr val="bg1"/>
              </a:solidFill>
              <a:effectLst>
                <a:outerShdw blurRad="38100" dist="38100" dir="2700000" algn="tl">
                  <a:srgbClr val="000000">
                    <a:alpha val="43137"/>
                  </a:srgbClr>
                </a:outerShdw>
              </a:effectLst>
            </a:rPr>
            <a:t>彼は私たちに仕えるために人となった </a:t>
          </a:r>
          <a:r>
            <a:rPr lang="en" sz="1800" b="1" dirty="0">
              <a:solidFill>
                <a:schemeClr val="bg1"/>
              </a:solidFill>
              <a:effectLst>
                <a:outerShdw blurRad="38100" dist="38100" dir="2700000" algn="tl">
                  <a:srgbClr val="000000">
                    <a:alpha val="43137"/>
                  </a:srgbClr>
                </a:outerShdw>
              </a:effectLst>
            </a:rPr>
            <a:t>(</a:t>
          </a:r>
          <a:r>
            <a:rPr lang="ja-JP" altLang="en-US" sz="1800" b="1" dirty="0">
              <a:solidFill>
                <a:schemeClr val="bg1"/>
              </a:solidFill>
              <a:effectLst>
                <a:outerShdw blurRad="38100" dist="38100" dir="2700000" algn="tl">
                  <a:srgbClr val="000000">
                    <a:alpha val="43137"/>
                  </a:srgbClr>
                </a:outerShdw>
              </a:effectLst>
            </a:rPr>
            <a:t>ピリ</a:t>
          </a:r>
          <a:r>
            <a:rPr lang="en" sz="1800" b="1" dirty="0">
              <a:solidFill>
                <a:schemeClr val="bg1"/>
              </a:solidFill>
              <a:effectLst>
                <a:outerShdw blurRad="38100" dist="38100" dir="2700000" algn="tl">
                  <a:srgbClr val="000000">
                    <a:alpha val="43137"/>
                  </a:srgbClr>
                </a:outerShdw>
              </a:effectLst>
            </a:rPr>
            <a:t> 2:7)</a:t>
          </a:r>
        </a:p>
      </dgm:t>
    </dgm:pt>
    <dgm:pt modelId="{62D08924-2DC7-44F8-93E7-A9F474C2F5B7}" type="parTrans" cxnId="{03C21CBD-961B-4C18-A4BC-B477B36B9EC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E8133F66-4F92-4177-83E4-E12BD011EBF4}" type="sibTrans" cxnId="{03C21CBD-961B-4C18-A4BC-B477B36B9EC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E5FD4988-CB9F-4940-B04F-36F636E50122}">
      <dgm:prSet custT="1"/>
      <dgm:spPr>
        <a:solidFill>
          <a:schemeClr val="accent4">
            <a:lumMod val="50000"/>
            <a:alpha val="90000"/>
          </a:schemeClr>
        </a:solidFill>
      </dgm:spPr>
      <dgm:t>
        <a:bodyPr/>
        <a:lstStyle/>
        <a:p>
          <a:r>
            <a:rPr kumimoji="1" lang="ja-JP" altLang="en-US" sz="1800" b="1" dirty="0">
              <a:solidFill>
                <a:schemeClr val="bg1"/>
              </a:solidFill>
              <a:effectLst>
                <a:outerShdw blurRad="38100" dist="38100" dir="2700000" algn="tl">
                  <a:srgbClr val="000000">
                    <a:alpha val="43137"/>
                  </a:srgbClr>
                </a:outerShdw>
              </a:effectLst>
            </a:rPr>
            <a:t>彼は死に至るまで、すべてのことに謙虚に従いました</a:t>
          </a:r>
          <a:r>
            <a:rPr lang="en" sz="1800" b="1" dirty="0">
              <a:solidFill>
                <a:schemeClr val="bg1"/>
              </a:solidFill>
              <a:effectLst>
                <a:outerShdw blurRad="38100" dist="38100" dir="2700000" algn="tl">
                  <a:srgbClr val="000000">
                    <a:alpha val="43137"/>
                  </a:srgbClr>
                </a:outerShdw>
              </a:effectLst>
            </a:rPr>
            <a:t>(</a:t>
          </a:r>
          <a:r>
            <a:rPr lang="ja-JP" altLang="en-US" sz="1800" b="1" dirty="0">
              <a:solidFill>
                <a:schemeClr val="bg1"/>
              </a:solidFill>
              <a:effectLst>
                <a:outerShdw blurRad="38100" dist="38100" dir="2700000" algn="tl">
                  <a:srgbClr val="000000">
                    <a:alpha val="43137"/>
                  </a:srgbClr>
                </a:outerShdw>
              </a:effectLst>
            </a:rPr>
            <a:t>ピリ</a:t>
          </a:r>
          <a:r>
            <a:rPr lang="en" sz="1800" b="1" dirty="0">
              <a:solidFill>
                <a:schemeClr val="bg1"/>
              </a:solidFill>
              <a:effectLst>
                <a:outerShdw blurRad="38100" dist="38100" dir="2700000" algn="tl">
                  <a:srgbClr val="000000">
                    <a:alpha val="43137"/>
                  </a:srgbClr>
                </a:outerShdw>
              </a:effectLst>
            </a:rPr>
            <a:t> 2:8)</a:t>
          </a:r>
        </a:p>
      </dgm:t>
    </dgm:pt>
    <dgm:pt modelId="{D7016E7F-4EED-48A9-91D8-87EE3D871C15}" type="parTrans" cxnId="{6A191350-B00B-4811-9702-E6968439EC1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95A59C0B-9954-47A5-8BE9-8D52EC78D1AA}" type="sibTrans" cxnId="{6A191350-B00B-4811-9702-E6968439EC1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04E2BF70-12D3-4D55-8792-64F2993FCD54}" type="pres">
      <dgm:prSet presAssocID="{08189DDD-AA11-423E-B517-A50B07090706}" presName="Name0" presStyleCnt="0">
        <dgm:presLayoutVars>
          <dgm:chMax val="7"/>
          <dgm:dir/>
          <dgm:animLvl val="lvl"/>
          <dgm:resizeHandles val="exact"/>
        </dgm:presLayoutVars>
      </dgm:prSet>
      <dgm:spPr/>
    </dgm:pt>
    <dgm:pt modelId="{FCA06444-AC4B-4EC3-8BEC-323D0F7CE06F}" type="pres">
      <dgm:prSet presAssocID="{8ADE643F-72B2-4CDF-B585-01EB97094AA0}" presName="circle1" presStyleLbl="node1" presStyleIdx="0" presStyleCnt="3"/>
      <dgm:spPr/>
    </dgm:pt>
    <dgm:pt modelId="{F7073B43-4691-440A-B83D-35CBCF13ED5D}" type="pres">
      <dgm:prSet presAssocID="{8ADE643F-72B2-4CDF-B585-01EB97094AA0}" presName="space" presStyleCnt="0"/>
      <dgm:spPr/>
    </dgm:pt>
    <dgm:pt modelId="{80AE798F-9999-4FB6-8016-A160C3D801D0}" type="pres">
      <dgm:prSet presAssocID="{8ADE643F-72B2-4CDF-B585-01EB97094AA0}" presName="rect1" presStyleLbl="alignAcc1" presStyleIdx="0" presStyleCnt="3"/>
      <dgm:spPr/>
    </dgm:pt>
    <dgm:pt modelId="{5BDDE259-FEDF-4825-BFCD-2EF597866D3B}" type="pres">
      <dgm:prSet presAssocID="{8E61D59A-35F5-42C4-9C27-4ED46D4135C9}" presName="vertSpace2" presStyleLbl="node1" presStyleIdx="0" presStyleCnt="3"/>
      <dgm:spPr/>
    </dgm:pt>
    <dgm:pt modelId="{C2FDA4A1-9C8B-4AB2-8804-E6F5287D1812}" type="pres">
      <dgm:prSet presAssocID="{8E61D59A-35F5-42C4-9C27-4ED46D4135C9}" presName="circle2" presStyleLbl="node1" presStyleIdx="1" presStyleCnt="3"/>
      <dgm:spPr/>
    </dgm:pt>
    <dgm:pt modelId="{53AA9E43-F8BB-40F2-9B27-29D1FF9CFF9D}" type="pres">
      <dgm:prSet presAssocID="{8E61D59A-35F5-42C4-9C27-4ED46D4135C9}" presName="rect2" presStyleLbl="alignAcc1" presStyleIdx="1" presStyleCnt="3"/>
      <dgm:spPr/>
    </dgm:pt>
    <dgm:pt modelId="{D722263F-6599-4665-A156-A5357A37FCCD}" type="pres">
      <dgm:prSet presAssocID="{E5FD4988-CB9F-4940-B04F-36F636E50122}" presName="vertSpace3" presStyleLbl="node1" presStyleIdx="1" presStyleCnt="3"/>
      <dgm:spPr/>
    </dgm:pt>
    <dgm:pt modelId="{19352A9B-ABA8-4B1D-BA66-0C1BD53D8556}" type="pres">
      <dgm:prSet presAssocID="{E5FD4988-CB9F-4940-B04F-36F636E50122}" presName="circle3" presStyleLbl="node1" presStyleIdx="2" presStyleCnt="3"/>
      <dgm:spPr/>
    </dgm:pt>
    <dgm:pt modelId="{A3CEF08D-DC7F-4D2F-85B3-E34880BCE56A}" type="pres">
      <dgm:prSet presAssocID="{E5FD4988-CB9F-4940-B04F-36F636E50122}" presName="rect3" presStyleLbl="alignAcc1" presStyleIdx="2" presStyleCnt="3"/>
      <dgm:spPr/>
    </dgm:pt>
    <dgm:pt modelId="{C7282502-6B31-4B29-83D1-C0EC6740BC42}" type="pres">
      <dgm:prSet presAssocID="{8ADE643F-72B2-4CDF-B585-01EB97094AA0}" presName="rect1ParTxNoCh" presStyleLbl="alignAcc1" presStyleIdx="2" presStyleCnt="3">
        <dgm:presLayoutVars>
          <dgm:chMax val="1"/>
          <dgm:bulletEnabled val="1"/>
        </dgm:presLayoutVars>
      </dgm:prSet>
      <dgm:spPr/>
    </dgm:pt>
    <dgm:pt modelId="{2AF0BC78-45D0-4B2C-9D88-C685346B172F}" type="pres">
      <dgm:prSet presAssocID="{8E61D59A-35F5-42C4-9C27-4ED46D4135C9}" presName="rect2ParTxNoCh" presStyleLbl="alignAcc1" presStyleIdx="2" presStyleCnt="3">
        <dgm:presLayoutVars>
          <dgm:chMax val="1"/>
          <dgm:bulletEnabled val="1"/>
        </dgm:presLayoutVars>
      </dgm:prSet>
      <dgm:spPr/>
    </dgm:pt>
    <dgm:pt modelId="{31C9E348-A541-4AE3-91F5-EB6198CB9225}" type="pres">
      <dgm:prSet presAssocID="{E5FD4988-CB9F-4940-B04F-36F636E50122}" presName="rect3ParTxNoCh" presStyleLbl="alignAcc1" presStyleIdx="2" presStyleCnt="3">
        <dgm:presLayoutVars>
          <dgm:chMax val="1"/>
          <dgm:bulletEnabled val="1"/>
        </dgm:presLayoutVars>
      </dgm:prSet>
      <dgm:spPr/>
    </dgm:pt>
  </dgm:ptLst>
  <dgm:cxnLst>
    <dgm:cxn modelId="{99EC8F13-0264-4AC5-92C3-F559FDB2D53A}" type="presOf" srcId="{8ADE643F-72B2-4CDF-B585-01EB97094AA0}" destId="{80AE798F-9999-4FB6-8016-A160C3D801D0}" srcOrd="0" destOrd="0" presId="urn:microsoft.com/office/officeart/2005/8/layout/target3"/>
    <dgm:cxn modelId="{3501F73B-2EFD-4FBD-B20B-6D26D1917380}" type="presOf" srcId="{E5FD4988-CB9F-4940-B04F-36F636E50122}" destId="{A3CEF08D-DC7F-4D2F-85B3-E34880BCE56A}" srcOrd="0" destOrd="0" presId="urn:microsoft.com/office/officeart/2005/8/layout/target3"/>
    <dgm:cxn modelId="{E7EE9346-147D-4DE9-A4D4-6205298ED758}" type="presOf" srcId="{8ADE643F-72B2-4CDF-B585-01EB97094AA0}" destId="{C7282502-6B31-4B29-83D1-C0EC6740BC42}" srcOrd="1" destOrd="0" presId="urn:microsoft.com/office/officeart/2005/8/layout/target3"/>
    <dgm:cxn modelId="{6A191350-B00B-4811-9702-E6968439EC14}" srcId="{08189DDD-AA11-423E-B517-A50B07090706}" destId="{E5FD4988-CB9F-4940-B04F-36F636E50122}" srcOrd="2" destOrd="0" parTransId="{D7016E7F-4EED-48A9-91D8-87EE3D871C15}" sibTransId="{95A59C0B-9954-47A5-8BE9-8D52EC78D1AA}"/>
    <dgm:cxn modelId="{4C853697-5DD6-46E6-90FA-799B9C1B5E1F}" type="presOf" srcId="{8E61D59A-35F5-42C4-9C27-4ED46D4135C9}" destId="{2AF0BC78-45D0-4B2C-9D88-C685346B172F}" srcOrd="1" destOrd="0" presId="urn:microsoft.com/office/officeart/2005/8/layout/target3"/>
    <dgm:cxn modelId="{346D04BC-006E-4AD3-AF24-96445FF2E2DC}" type="presOf" srcId="{08189DDD-AA11-423E-B517-A50B07090706}" destId="{04E2BF70-12D3-4D55-8792-64F2993FCD54}" srcOrd="0" destOrd="0" presId="urn:microsoft.com/office/officeart/2005/8/layout/target3"/>
    <dgm:cxn modelId="{03C21CBD-961B-4C18-A4BC-B477B36B9EC1}" srcId="{08189DDD-AA11-423E-B517-A50B07090706}" destId="{8E61D59A-35F5-42C4-9C27-4ED46D4135C9}" srcOrd="1" destOrd="0" parTransId="{62D08924-2DC7-44F8-93E7-A9F474C2F5B7}" sibTransId="{E8133F66-4F92-4177-83E4-E12BD011EBF4}"/>
    <dgm:cxn modelId="{25E2DAD9-4DED-4F6C-8BDB-9CA32C704B83}" type="presOf" srcId="{E5FD4988-CB9F-4940-B04F-36F636E50122}" destId="{31C9E348-A541-4AE3-91F5-EB6198CB9225}" srcOrd="1" destOrd="0" presId="urn:microsoft.com/office/officeart/2005/8/layout/target3"/>
    <dgm:cxn modelId="{EE850BF5-2DA9-43BB-A396-5B856DAA3721}" type="presOf" srcId="{8E61D59A-35F5-42C4-9C27-4ED46D4135C9}" destId="{53AA9E43-F8BB-40F2-9B27-29D1FF9CFF9D}" srcOrd="0" destOrd="0" presId="urn:microsoft.com/office/officeart/2005/8/layout/target3"/>
    <dgm:cxn modelId="{6603B3FA-C491-4BBC-BAEE-594C85F9F42A}" srcId="{08189DDD-AA11-423E-B517-A50B07090706}" destId="{8ADE643F-72B2-4CDF-B585-01EB97094AA0}" srcOrd="0" destOrd="0" parTransId="{C880D8E4-A3AD-47E2-8B91-21504A1A0028}" sibTransId="{3BFFCC0A-E590-451A-9496-B6FEF841E2DD}"/>
    <dgm:cxn modelId="{6D0FA9F2-CEC1-46EE-B8B8-724EB8149AF7}" type="presParOf" srcId="{04E2BF70-12D3-4D55-8792-64F2993FCD54}" destId="{FCA06444-AC4B-4EC3-8BEC-323D0F7CE06F}" srcOrd="0" destOrd="0" presId="urn:microsoft.com/office/officeart/2005/8/layout/target3"/>
    <dgm:cxn modelId="{AE5EA16A-FC4F-41EC-B8F1-C855FCE1D0FF}" type="presParOf" srcId="{04E2BF70-12D3-4D55-8792-64F2993FCD54}" destId="{F7073B43-4691-440A-B83D-35CBCF13ED5D}" srcOrd="1" destOrd="0" presId="urn:microsoft.com/office/officeart/2005/8/layout/target3"/>
    <dgm:cxn modelId="{CF46D42F-82B1-4A03-A88D-42E1ED4F256E}" type="presParOf" srcId="{04E2BF70-12D3-4D55-8792-64F2993FCD54}" destId="{80AE798F-9999-4FB6-8016-A160C3D801D0}" srcOrd="2" destOrd="0" presId="urn:microsoft.com/office/officeart/2005/8/layout/target3"/>
    <dgm:cxn modelId="{C1EC1CD4-116E-4DE9-82A5-4F478721318F}" type="presParOf" srcId="{04E2BF70-12D3-4D55-8792-64F2993FCD54}" destId="{5BDDE259-FEDF-4825-BFCD-2EF597866D3B}" srcOrd="3" destOrd="0" presId="urn:microsoft.com/office/officeart/2005/8/layout/target3"/>
    <dgm:cxn modelId="{CD4FE213-9303-4ABB-B25D-3D3397213119}" type="presParOf" srcId="{04E2BF70-12D3-4D55-8792-64F2993FCD54}" destId="{C2FDA4A1-9C8B-4AB2-8804-E6F5287D1812}" srcOrd="4" destOrd="0" presId="urn:microsoft.com/office/officeart/2005/8/layout/target3"/>
    <dgm:cxn modelId="{B98A62AB-2F88-4879-B4A6-7D047562FA29}" type="presParOf" srcId="{04E2BF70-12D3-4D55-8792-64F2993FCD54}" destId="{53AA9E43-F8BB-40F2-9B27-29D1FF9CFF9D}" srcOrd="5" destOrd="0" presId="urn:microsoft.com/office/officeart/2005/8/layout/target3"/>
    <dgm:cxn modelId="{63795A61-E3A8-4CC7-9E70-CBE395A0BAE0}" type="presParOf" srcId="{04E2BF70-12D3-4D55-8792-64F2993FCD54}" destId="{D722263F-6599-4665-A156-A5357A37FCCD}" srcOrd="6" destOrd="0" presId="urn:microsoft.com/office/officeart/2005/8/layout/target3"/>
    <dgm:cxn modelId="{B9921562-2BE2-4EE5-922C-F2A774230452}" type="presParOf" srcId="{04E2BF70-12D3-4D55-8792-64F2993FCD54}" destId="{19352A9B-ABA8-4B1D-BA66-0C1BD53D8556}" srcOrd="7" destOrd="0" presId="urn:microsoft.com/office/officeart/2005/8/layout/target3"/>
    <dgm:cxn modelId="{5478337C-4625-4696-99C7-BDFED6DDEC9B}" type="presParOf" srcId="{04E2BF70-12D3-4D55-8792-64F2993FCD54}" destId="{A3CEF08D-DC7F-4D2F-85B3-E34880BCE56A}" srcOrd="8" destOrd="0" presId="urn:microsoft.com/office/officeart/2005/8/layout/target3"/>
    <dgm:cxn modelId="{8694638B-9A89-440E-83CD-27AF110B19E0}" type="presParOf" srcId="{04E2BF70-12D3-4D55-8792-64F2993FCD54}" destId="{C7282502-6B31-4B29-83D1-C0EC6740BC42}" srcOrd="9" destOrd="0" presId="urn:microsoft.com/office/officeart/2005/8/layout/target3"/>
    <dgm:cxn modelId="{15EF45F5-9AE1-4DB5-AF15-542FA8B8689F}" type="presParOf" srcId="{04E2BF70-12D3-4D55-8792-64F2993FCD54}" destId="{2AF0BC78-45D0-4B2C-9D88-C685346B172F}" srcOrd="10" destOrd="0" presId="urn:microsoft.com/office/officeart/2005/8/layout/target3"/>
    <dgm:cxn modelId="{D0DA5DAA-19CF-4FB5-9F17-5B8D92FE1D26}" type="presParOf" srcId="{04E2BF70-12D3-4D55-8792-64F2993FCD54}" destId="{31C9E348-A541-4AE3-91F5-EB6198CB9225}"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FC727-A5C7-457B-B84C-ED1B5ACCB513}">
      <dsp:nvSpPr>
        <dsp:cNvPr id="0" name=""/>
        <dsp:cNvSpPr/>
      </dsp:nvSpPr>
      <dsp:spPr>
        <a:xfrm rot="5400000">
          <a:off x="7553530" y="-3908581"/>
          <a:ext cx="415574" cy="8290469"/>
        </a:xfrm>
        <a:prstGeom prst="round2SameRect">
          <a:avLst/>
        </a:prstGeom>
        <a:solidFill>
          <a:schemeClr val="accent2">
            <a:tint val="40000"/>
            <a:hueOff val="0"/>
            <a:satOff val="0"/>
            <a:lumOff val="0"/>
          </a:schemeClr>
        </a:solidFill>
        <a:ln w="12700" cap="flat" cmpd="sng" algn="ctr">
          <a:solidFill>
            <a:schemeClr val="accent2">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kumimoji="1" lang="ja-JP" altLang="en-US" sz="1800" b="1" kern="1200" dirty="0"/>
            <a:t>彼は彼らに、キリストの模範的な生涯を学び、模倣するよう励ましている。</a:t>
          </a:r>
          <a:endParaRPr lang="es-ES" sz="1800" kern="1200" dirty="0"/>
        </a:p>
      </dsp:txBody>
      <dsp:txXfrm rot="-5400000">
        <a:off x="3616083" y="49153"/>
        <a:ext cx="8270182" cy="375000"/>
      </dsp:txXfrm>
    </dsp:sp>
    <dsp:sp modelId="{F345F0DC-739B-4912-85FD-798D40B447B8}">
      <dsp:nvSpPr>
        <dsp:cNvPr id="0" name=""/>
        <dsp:cNvSpPr/>
      </dsp:nvSpPr>
      <dsp:spPr>
        <a:xfrm>
          <a:off x="0" y="810"/>
          <a:ext cx="3623912" cy="47168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キリストにおける慰め</a:t>
          </a:r>
        </a:p>
      </dsp:txBody>
      <dsp:txXfrm>
        <a:off x="23026" y="23836"/>
        <a:ext cx="3577860" cy="425634"/>
      </dsp:txXfrm>
    </dsp:sp>
    <dsp:sp modelId="{70AE16FB-1CA3-4D95-8532-67B1C21F24F5}">
      <dsp:nvSpPr>
        <dsp:cNvPr id="0" name=""/>
        <dsp:cNvSpPr/>
      </dsp:nvSpPr>
      <dsp:spPr>
        <a:xfrm rot="5400000">
          <a:off x="7543886" y="-3413310"/>
          <a:ext cx="415574" cy="8290469"/>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kumimoji="1" lang="ja-JP" altLang="en-US" sz="1800" b="1" kern="1200" dirty="0"/>
            <a:t>彼らのキリストへの愛は、彼らの心に刺激的な力を及ぼす</a:t>
          </a:r>
          <a:endParaRPr lang="es-ES" sz="1800" kern="1200" dirty="0"/>
        </a:p>
      </dsp:txBody>
      <dsp:txXfrm rot="-5400000">
        <a:off x="3606439" y="544424"/>
        <a:ext cx="8270182" cy="375000"/>
      </dsp:txXfrm>
    </dsp:sp>
    <dsp:sp modelId="{38A2E8CB-CFE4-465A-8900-6ABEE3E03BF6}">
      <dsp:nvSpPr>
        <dsp:cNvPr id="0" name=""/>
        <dsp:cNvSpPr/>
      </dsp:nvSpPr>
      <dsp:spPr>
        <a:xfrm>
          <a:off x="0" y="496081"/>
          <a:ext cx="3623912" cy="47168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愛の中の安らぎ</a:t>
          </a:r>
        </a:p>
      </dsp:txBody>
      <dsp:txXfrm>
        <a:off x="23026" y="519107"/>
        <a:ext cx="3577860" cy="425634"/>
      </dsp:txXfrm>
    </dsp:sp>
    <dsp:sp modelId="{A07AF936-934C-43B9-9E11-CB036ADFDB92}">
      <dsp:nvSpPr>
        <dsp:cNvPr id="0" name=""/>
        <dsp:cNvSpPr/>
      </dsp:nvSpPr>
      <dsp:spPr>
        <a:xfrm rot="5400000">
          <a:off x="7543886" y="-2918039"/>
          <a:ext cx="415574" cy="8290469"/>
        </a:xfrm>
        <a:prstGeom prst="round2SameRect">
          <a:avLst/>
        </a:prstGeom>
        <a:solidFill>
          <a:schemeClr val="accent4">
            <a:tint val="40000"/>
            <a:hueOff val="0"/>
            <a:satOff val="0"/>
            <a:lumOff val="0"/>
          </a:schemeClr>
        </a:solidFill>
        <a:ln w="12700" cap="flat" cmpd="sng" algn="ctr">
          <a:solidFill>
            <a:schemeClr val="accent4">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kumimoji="1" lang="ja-JP" altLang="en-US" sz="1800" b="1" kern="1200" dirty="0"/>
            <a:t>彼らは御霊の支配に従わなければならない</a:t>
          </a:r>
          <a:endParaRPr lang="es-ES" sz="1800" kern="1200" dirty="0"/>
        </a:p>
      </dsp:txBody>
      <dsp:txXfrm rot="-5400000">
        <a:off x="3606439" y="1039695"/>
        <a:ext cx="8270182" cy="375000"/>
      </dsp:txXfrm>
    </dsp:sp>
    <dsp:sp modelId="{225F09F4-9F2B-4BA9-BFC5-4949A0E5B0A4}">
      <dsp:nvSpPr>
        <dsp:cNvPr id="0" name=""/>
        <dsp:cNvSpPr/>
      </dsp:nvSpPr>
      <dsp:spPr>
        <a:xfrm>
          <a:off x="0" y="991352"/>
          <a:ext cx="3623912" cy="47168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霊の交わり</a:t>
          </a:r>
        </a:p>
      </dsp:txBody>
      <dsp:txXfrm>
        <a:off x="23026" y="1014378"/>
        <a:ext cx="3577860" cy="425634"/>
      </dsp:txXfrm>
    </dsp:sp>
    <dsp:sp modelId="{A95744FE-A75C-42EE-A600-0978F5810D02}">
      <dsp:nvSpPr>
        <dsp:cNvPr id="0" name=""/>
        <dsp:cNvSpPr/>
      </dsp:nvSpPr>
      <dsp:spPr>
        <a:xfrm rot="5400000">
          <a:off x="7543886" y="-2422768"/>
          <a:ext cx="415574" cy="8290469"/>
        </a:xfrm>
        <a:prstGeom prst="round2SameRect">
          <a:avLst/>
        </a:prstGeom>
        <a:solidFill>
          <a:schemeClr val="accent5">
            <a:tint val="40000"/>
            <a:hueOff val="0"/>
            <a:satOff val="0"/>
            <a:lumOff val="0"/>
          </a:schemeClr>
        </a:solidFill>
        <a:ln w="12700" cap="flat" cmpd="sng" algn="ctr">
          <a:solidFill>
            <a:schemeClr val="accent5">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kumimoji="1" lang="ja-JP" altLang="en-US" sz="1800" b="1" kern="1200" dirty="0"/>
            <a:t>それらは人間の愛情のもつ優しく温かい感情を反映すべきである</a:t>
          </a:r>
          <a:endParaRPr lang="es-ES" sz="1800" kern="1200" dirty="0"/>
        </a:p>
      </dsp:txBody>
      <dsp:txXfrm rot="-5400000">
        <a:off x="3606439" y="1534966"/>
        <a:ext cx="8270182" cy="375000"/>
      </dsp:txXfrm>
    </dsp:sp>
    <dsp:sp modelId="{C254F32F-86CA-4E99-979B-AF9096E5D968}">
      <dsp:nvSpPr>
        <dsp:cNvPr id="0" name=""/>
        <dsp:cNvSpPr/>
      </dsp:nvSpPr>
      <dsp:spPr>
        <a:xfrm>
          <a:off x="0" y="1486623"/>
          <a:ext cx="3623912" cy="47168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心のこもった愛情</a:t>
          </a:r>
        </a:p>
      </dsp:txBody>
      <dsp:txXfrm>
        <a:off x="23026" y="1509649"/>
        <a:ext cx="3577860" cy="425634"/>
      </dsp:txXfrm>
    </dsp:sp>
    <dsp:sp modelId="{E4276F12-D4D7-4759-9AAC-224505EC7F61}">
      <dsp:nvSpPr>
        <dsp:cNvPr id="0" name=""/>
        <dsp:cNvSpPr/>
      </dsp:nvSpPr>
      <dsp:spPr>
        <a:xfrm rot="5400000">
          <a:off x="7543886" y="-1927497"/>
          <a:ext cx="415574" cy="8290469"/>
        </a:xfrm>
        <a:prstGeom prst="round2SameRect">
          <a:avLst/>
        </a:prstGeom>
        <a:solidFill>
          <a:schemeClr val="accent6">
            <a:tint val="40000"/>
            <a:hueOff val="0"/>
            <a:satOff val="0"/>
            <a:lumOff val="0"/>
          </a:schemeClr>
        </a:solidFill>
        <a:ln w="12700" cap="flat" cmpd="sng" algn="ctr">
          <a:solidFill>
            <a:schemeClr val="accent6">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kumimoji="1" lang="ja-JP" altLang="en-US" sz="1800" b="1" kern="1200" dirty="0"/>
            <a:t>彼らに、個々の慈悲の行為を通じて、真の愛情の存在を示させよ。</a:t>
          </a:r>
          <a:endParaRPr lang="es-ES" sz="1800" kern="1200" dirty="0"/>
        </a:p>
      </dsp:txBody>
      <dsp:txXfrm rot="-5400000">
        <a:off x="3606439" y="2030237"/>
        <a:ext cx="8270182" cy="375000"/>
      </dsp:txXfrm>
    </dsp:sp>
    <dsp:sp modelId="{9F224E3E-D8F3-4E8C-94A2-5FFD1B0B6430}">
      <dsp:nvSpPr>
        <dsp:cNvPr id="0" name=""/>
        <dsp:cNvSpPr/>
      </dsp:nvSpPr>
      <dsp:spPr>
        <a:xfrm>
          <a:off x="0" y="1981894"/>
          <a:ext cx="3623912" cy="471686"/>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慈悲</a:t>
          </a:r>
        </a:p>
      </dsp:txBody>
      <dsp:txXfrm>
        <a:off x="23026" y="2004920"/>
        <a:ext cx="3577860" cy="425634"/>
      </dsp:txXfrm>
    </dsp:sp>
    <dsp:sp modelId="{0F736E9E-DC0F-41A1-89FA-11AAAE29D790}">
      <dsp:nvSpPr>
        <dsp:cNvPr id="0" name=""/>
        <dsp:cNvSpPr/>
      </dsp:nvSpPr>
      <dsp:spPr>
        <a:xfrm rot="5400000">
          <a:off x="7543886" y="-1432226"/>
          <a:ext cx="415574" cy="8290469"/>
        </a:xfrm>
        <a:prstGeom prst="round2SameRect">
          <a:avLst/>
        </a:prstGeom>
        <a:solidFill>
          <a:srgbClr val="9DFDE6"/>
        </a:solidFill>
        <a:ln w="12700" cap="flat" cmpd="sng" algn="ctr">
          <a:solidFill>
            <a:srgbClr val="9DFDE6">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kumimoji="1" lang="ja-JP" altLang="en-US" sz="1800" b="1" kern="1200" dirty="0"/>
            <a:t>相互の愛は考えを似通わせ、一致した行動へと導く</a:t>
          </a:r>
          <a:endParaRPr lang="es-ES" sz="1800" kern="1200" dirty="0"/>
        </a:p>
      </dsp:txBody>
      <dsp:txXfrm rot="-5400000">
        <a:off x="3606439" y="2525508"/>
        <a:ext cx="8270182" cy="375000"/>
      </dsp:txXfrm>
    </dsp:sp>
    <dsp:sp modelId="{D322E446-1E18-40C5-B54D-DBDC6663ED62}">
      <dsp:nvSpPr>
        <dsp:cNvPr id="0" name=""/>
        <dsp:cNvSpPr/>
      </dsp:nvSpPr>
      <dsp:spPr>
        <a:xfrm>
          <a:off x="0" y="2477165"/>
          <a:ext cx="3623912" cy="471686"/>
        </a:xfrm>
        <a:prstGeom prst="roundRect">
          <a:avLst/>
        </a:prstGeom>
        <a:gradFill rotWithShape="0">
          <a:gsLst>
            <a:gs pos="0">
              <a:srgbClr val="00A8A4"/>
            </a:gs>
            <a:gs pos="50000">
              <a:schemeClr val="tx2"/>
            </a:gs>
            <a:gs pos="100000">
              <a:schemeClr val="tx2">
                <a:lumMod val="75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感情と愛の統一</a:t>
          </a:r>
        </a:p>
      </dsp:txBody>
      <dsp:txXfrm>
        <a:off x="23026" y="2500191"/>
        <a:ext cx="3577860" cy="4256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06444-AC4B-4EC3-8BEC-323D0F7CE06F}">
      <dsp:nvSpPr>
        <dsp:cNvPr id="0" name=""/>
        <dsp:cNvSpPr/>
      </dsp:nvSpPr>
      <dsp:spPr>
        <a:xfrm>
          <a:off x="0" y="0"/>
          <a:ext cx="1395652" cy="1395652"/>
        </a:xfrm>
        <a:prstGeom prst="pie">
          <a:avLst>
            <a:gd name="adj1" fmla="val 5400000"/>
            <a:gd name="adj2" fmla="val 162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0AE798F-9999-4FB6-8016-A160C3D801D0}">
      <dsp:nvSpPr>
        <dsp:cNvPr id="0" name=""/>
        <dsp:cNvSpPr/>
      </dsp:nvSpPr>
      <dsp:spPr>
        <a:xfrm>
          <a:off x="697826" y="0"/>
          <a:ext cx="6588803" cy="1395652"/>
        </a:xfrm>
        <a:prstGeom prst="rect">
          <a:avLst/>
        </a:prstGeom>
        <a:solidFill>
          <a:schemeClr val="accent3">
            <a:lumMod val="50000"/>
            <a:alpha val="90000"/>
          </a:schemeClr>
        </a:solidFill>
        <a:ln w="1270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solidFill>
                <a:schemeClr val="bg1"/>
              </a:solidFill>
              <a:effectLst>
                <a:outerShdw blurRad="38100" dist="38100" dir="2700000" algn="tl">
                  <a:srgbClr val="000000">
                    <a:alpha val="43137"/>
                  </a:srgbClr>
                </a:outerShdw>
              </a:effectLst>
            </a:rPr>
            <a:t>彼は神の特権を放棄した</a:t>
          </a:r>
          <a:r>
            <a:rPr lang="en" sz="1800" b="1" kern="1200" dirty="0">
              <a:solidFill>
                <a:schemeClr val="bg1"/>
              </a:solidFill>
              <a:effectLst>
                <a:outerShdw blurRad="38100" dist="38100" dir="2700000" algn="tl">
                  <a:srgbClr val="000000">
                    <a:alpha val="43137"/>
                  </a:srgbClr>
                </a:outerShdw>
              </a:effectLst>
            </a:rPr>
            <a:t>(</a:t>
          </a:r>
          <a:r>
            <a:rPr lang="ja-JP" altLang="en-US" sz="1800" b="1" kern="1200" dirty="0">
              <a:solidFill>
                <a:schemeClr val="bg1"/>
              </a:solidFill>
              <a:effectLst>
                <a:outerShdw blurRad="38100" dist="38100" dir="2700000" algn="tl">
                  <a:srgbClr val="000000">
                    <a:alpha val="43137"/>
                  </a:srgbClr>
                </a:outerShdw>
              </a:effectLst>
            </a:rPr>
            <a:t>ピリ</a:t>
          </a:r>
          <a:r>
            <a:rPr lang="en" sz="1800" b="1" kern="1200" dirty="0">
              <a:solidFill>
                <a:schemeClr val="bg1"/>
              </a:solidFill>
              <a:effectLst>
                <a:outerShdw blurRad="38100" dist="38100" dir="2700000" algn="tl">
                  <a:srgbClr val="000000">
                    <a:alpha val="43137"/>
                  </a:srgbClr>
                </a:outerShdw>
              </a:effectLst>
            </a:rPr>
            <a:t> 2:6)</a:t>
          </a:r>
        </a:p>
      </dsp:txBody>
      <dsp:txXfrm>
        <a:off x="697826" y="0"/>
        <a:ext cx="6588803" cy="418696"/>
      </dsp:txXfrm>
    </dsp:sp>
    <dsp:sp modelId="{C2FDA4A1-9C8B-4AB2-8804-E6F5287D1812}">
      <dsp:nvSpPr>
        <dsp:cNvPr id="0" name=""/>
        <dsp:cNvSpPr/>
      </dsp:nvSpPr>
      <dsp:spPr>
        <a:xfrm>
          <a:off x="244239" y="418696"/>
          <a:ext cx="907172" cy="907172"/>
        </a:xfrm>
        <a:prstGeom prst="pie">
          <a:avLst>
            <a:gd name="adj1" fmla="val 5400000"/>
            <a:gd name="adj2" fmla="val 16200000"/>
          </a:avLst>
        </a:prstGeom>
        <a:gradFill rotWithShape="0">
          <a:gsLst>
            <a:gs pos="0">
              <a:schemeClr val="accent3">
                <a:hueOff val="-5999998"/>
                <a:satOff val="0"/>
                <a:lumOff val="-15000"/>
                <a:alphaOff val="0"/>
                <a:satMod val="103000"/>
                <a:lumMod val="102000"/>
                <a:tint val="94000"/>
              </a:schemeClr>
            </a:gs>
            <a:gs pos="50000">
              <a:schemeClr val="accent3">
                <a:hueOff val="-5999998"/>
                <a:satOff val="0"/>
                <a:lumOff val="-15000"/>
                <a:alphaOff val="0"/>
                <a:satMod val="110000"/>
                <a:lumMod val="100000"/>
                <a:shade val="100000"/>
              </a:schemeClr>
            </a:gs>
            <a:gs pos="100000">
              <a:schemeClr val="accent3">
                <a:hueOff val="-5999998"/>
                <a:satOff val="0"/>
                <a:lumOff val="-1500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AA9E43-F8BB-40F2-9B27-29D1FF9CFF9D}">
      <dsp:nvSpPr>
        <dsp:cNvPr id="0" name=""/>
        <dsp:cNvSpPr/>
      </dsp:nvSpPr>
      <dsp:spPr>
        <a:xfrm>
          <a:off x="697826" y="418696"/>
          <a:ext cx="6588803" cy="907172"/>
        </a:xfrm>
        <a:prstGeom prst="rect">
          <a:avLst/>
        </a:prstGeom>
        <a:solidFill>
          <a:schemeClr val="accent1">
            <a:lumMod val="50000"/>
            <a:alpha val="90000"/>
          </a:schemeClr>
        </a:solidFill>
        <a:ln w="12700" cap="flat" cmpd="sng" algn="ctr">
          <a:solidFill>
            <a:schemeClr val="accent3">
              <a:hueOff val="-5999998"/>
              <a:satOff val="0"/>
              <a:lumOff val="-1500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solidFill>
                <a:schemeClr val="bg1"/>
              </a:solidFill>
              <a:effectLst>
                <a:outerShdw blurRad="38100" dist="38100" dir="2700000" algn="tl">
                  <a:srgbClr val="000000">
                    <a:alpha val="43137"/>
                  </a:srgbClr>
                </a:outerShdw>
              </a:effectLst>
            </a:rPr>
            <a:t>彼は私たちに仕えるために人となった </a:t>
          </a:r>
          <a:r>
            <a:rPr lang="en" sz="1800" b="1" kern="1200" dirty="0">
              <a:solidFill>
                <a:schemeClr val="bg1"/>
              </a:solidFill>
              <a:effectLst>
                <a:outerShdw blurRad="38100" dist="38100" dir="2700000" algn="tl">
                  <a:srgbClr val="000000">
                    <a:alpha val="43137"/>
                  </a:srgbClr>
                </a:outerShdw>
              </a:effectLst>
            </a:rPr>
            <a:t>(</a:t>
          </a:r>
          <a:r>
            <a:rPr lang="ja-JP" altLang="en-US" sz="1800" b="1" kern="1200" dirty="0">
              <a:solidFill>
                <a:schemeClr val="bg1"/>
              </a:solidFill>
              <a:effectLst>
                <a:outerShdw blurRad="38100" dist="38100" dir="2700000" algn="tl">
                  <a:srgbClr val="000000">
                    <a:alpha val="43137"/>
                  </a:srgbClr>
                </a:outerShdw>
              </a:effectLst>
            </a:rPr>
            <a:t>ピリ</a:t>
          </a:r>
          <a:r>
            <a:rPr lang="en" sz="1800" b="1" kern="1200" dirty="0">
              <a:solidFill>
                <a:schemeClr val="bg1"/>
              </a:solidFill>
              <a:effectLst>
                <a:outerShdw blurRad="38100" dist="38100" dir="2700000" algn="tl">
                  <a:srgbClr val="000000">
                    <a:alpha val="43137"/>
                  </a:srgbClr>
                </a:outerShdw>
              </a:effectLst>
            </a:rPr>
            <a:t> 2:7)</a:t>
          </a:r>
        </a:p>
      </dsp:txBody>
      <dsp:txXfrm>
        <a:off x="697826" y="418696"/>
        <a:ext cx="6588803" cy="418695"/>
      </dsp:txXfrm>
    </dsp:sp>
    <dsp:sp modelId="{19352A9B-ABA8-4B1D-BA66-0C1BD53D8556}">
      <dsp:nvSpPr>
        <dsp:cNvPr id="0" name=""/>
        <dsp:cNvSpPr/>
      </dsp:nvSpPr>
      <dsp:spPr>
        <a:xfrm>
          <a:off x="488478" y="837391"/>
          <a:ext cx="418695" cy="418695"/>
        </a:xfrm>
        <a:prstGeom prst="pie">
          <a:avLst>
            <a:gd name="adj1" fmla="val 5400000"/>
            <a:gd name="adj2" fmla="val 16200000"/>
          </a:avLst>
        </a:prstGeom>
        <a:gradFill rotWithShape="0">
          <a:gsLst>
            <a:gs pos="0">
              <a:schemeClr val="accent3">
                <a:hueOff val="-11999996"/>
                <a:satOff val="0"/>
                <a:lumOff val="-30000"/>
                <a:alphaOff val="0"/>
                <a:satMod val="103000"/>
                <a:lumMod val="102000"/>
                <a:tint val="94000"/>
              </a:schemeClr>
            </a:gs>
            <a:gs pos="50000">
              <a:schemeClr val="accent3">
                <a:hueOff val="-11999996"/>
                <a:satOff val="0"/>
                <a:lumOff val="-30000"/>
                <a:alphaOff val="0"/>
                <a:satMod val="110000"/>
                <a:lumMod val="100000"/>
                <a:shade val="100000"/>
              </a:schemeClr>
            </a:gs>
            <a:gs pos="100000">
              <a:schemeClr val="accent3">
                <a:hueOff val="-11999996"/>
                <a:satOff val="0"/>
                <a:lumOff val="-3000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3CEF08D-DC7F-4D2F-85B3-E34880BCE56A}">
      <dsp:nvSpPr>
        <dsp:cNvPr id="0" name=""/>
        <dsp:cNvSpPr/>
      </dsp:nvSpPr>
      <dsp:spPr>
        <a:xfrm>
          <a:off x="697826" y="837391"/>
          <a:ext cx="6588803" cy="418695"/>
        </a:xfrm>
        <a:prstGeom prst="rect">
          <a:avLst/>
        </a:prstGeom>
        <a:solidFill>
          <a:schemeClr val="accent4">
            <a:lumMod val="50000"/>
            <a:alpha val="90000"/>
          </a:schemeClr>
        </a:solidFill>
        <a:ln w="12700" cap="flat" cmpd="sng" algn="ctr">
          <a:solidFill>
            <a:schemeClr val="accent3">
              <a:hueOff val="-11999996"/>
              <a:satOff val="0"/>
              <a:lumOff val="-3000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solidFill>
                <a:schemeClr val="bg1"/>
              </a:solidFill>
              <a:effectLst>
                <a:outerShdw blurRad="38100" dist="38100" dir="2700000" algn="tl">
                  <a:srgbClr val="000000">
                    <a:alpha val="43137"/>
                  </a:srgbClr>
                </a:outerShdw>
              </a:effectLst>
            </a:rPr>
            <a:t>彼は死に至るまで、すべてのことに謙虚に従いました</a:t>
          </a:r>
          <a:r>
            <a:rPr lang="en" sz="1800" b="1" kern="1200" dirty="0">
              <a:solidFill>
                <a:schemeClr val="bg1"/>
              </a:solidFill>
              <a:effectLst>
                <a:outerShdw blurRad="38100" dist="38100" dir="2700000" algn="tl">
                  <a:srgbClr val="000000">
                    <a:alpha val="43137"/>
                  </a:srgbClr>
                </a:outerShdw>
              </a:effectLst>
            </a:rPr>
            <a:t>(</a:t>
          </a:r>
          <a:r>
            <a:rPr lang="ja-JP" altLang="en-US" sz="1800" b="1" kern="1200" dirty="0">
              <a:solidFill>
                <a:schemeClr val="bg1"/>
              </a:solidFill>
              <a:effectLst>
                <a:outerShdw blurRad="38100" dist="38100" dir="2700000" algn="tl">
                  <a:srgbClr val="000000">
                    <a:alpha val="43137"/>
                  </a:srgbClr>
                </a:outerShdw>
              </a:effectLst>
            </a:rPr>
            <a:t>ピリ</a:t>
          </a:r>
          <a:r>
            <a:rPr lang="en" sz="1800" b="1" kern="1200" dirty="0">
              <a:solidFill>
                <a:schemeClr val="bg1"/>
              </a:solidFill>
              <a:effectLst>
                <a:outerShdw blurRad="38100" dist="38100" dir="2700000" algn="tl">
                  <a:srgbClr val="000000">
                    <a:alpha val="43137"/>
                  </a:srgbClr>
                </a:outerShdw>
              </a:effectLst>
            </a:rPr>
            <a:t> 2:8)</a:t>
          </a:r>
        </a:p>
      </dsp:txBody>
      <dsp:txXfrm>
        <a:off x="697826" y="837391"/>
        <a:ext cx="6588803" cy="41869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42167-D354-4960-A611-2EC0D050A71A}" type="datetimeFigureOut">
              <a:rPr kumimoji="1" lang="ja-JP" altLang="en-US" smtClean="0"/>
              <a:t>2026/1/17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4EFF1-2CA0-4FF6-8CE7-5D60054878E5}" type="slidenum">
              <a:rPr kumimoji="1" lang="ja-JP" altLang="en-US" smtClean="0"/>
              <a:t>‹Nº›</a:t>
            </a:fld>
            <a:endParaRPr kumimoji="1" lang="ja-JP" altLang="en-US"/>
          </a:p>
        </p:txBody>
      </p:sp>
    </p:spTree>
    <p:extLst>
      <p:ext uri="{BB962C8B-B14F-4D97-AF65-F5344CB8AC3E}">
        <p14:creationId xmlns:p14="http://schemas.microsoft.com/office/powerpoint/2010/main" val="1252388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EB4EFF1-2CA0-4FF6-8CE7-5D60054878E5}" type="slidenum">
              <a:rPr kumimoji="1" lang="ja-JP" altLang="en-US" smtClean="0"/>
              <a:t>4</a:t>
            </a:fld>
            <a:endParaRPr kumimoji="1" lang="ja-JP" altLang="en-US"/>
          </a:p>
        </p:txBody>
      </p:sp>
    </p:spTree>
    <p:extLst>
      <p:ext uri="{BB962C8B-B14F-4D97-AF65-F5344CB8AC3E}">
        <p14:creationId xmlns:p14="http://schemas.microsoft.com/office/powerpoint/2010/main" val="3658419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6F4F38-242B-7560-E50F-32A493D2095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883350-400D-FB3D-F87D-1E8F5E3A11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E203638-2C91-2B25-F6DC-AFBAC56D49F4}"/>
              </a:ext>
            </a:extLst>
          </p:cNvPr>
          <p:cNvSpPr>
            <a:spLocks noGrp="1"/>
          </p:cNvSpPr>
          <p:nvPr>
            <p:ph type="dt" sz="half" idx="10"/>
          </p:nvPr>
        </p:nvSpPr>
        <p:spPr/>
        <p:txBody>
          <a:bodyPr/>
          <a:lstStyle/>
          <a:p>
            <a:fld id="{1BB86B78-E54E-427E-B66B-C473E2A08BE5}" type="datetimeFigureOut">
              <a:rPr lang="es-ES" smtClean="0"/>
              <a:t>17/01/2026</a:t>
            </a:fld>
            <a:endParaRPr lang="es-ES"/>
          </a:p>
        </p:txBody>
      </p:sp>
      <p:sp>
        <p:nvSpPr>
          <p:cNvPr id="5" name="Marcador de pie de página 4">
            <a:extLst>
              <a:ext uri="{FF2B5EF4-FFF2-40B4-BE49-F238E27FC236}">
                <a16:creationId xmlns:a16="http://schemas.microsoft.com/office/drawing/2014/main" id="{CBF65A61-83AD-00DB-3C7F-60135A8DB9C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2EDF8F-A5F1-DB23-BB71-F93FAE559869}"/>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83341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8E99C-2064-8188-E582-7AFF836F7E0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5E280A0-564D-128C-0914-EA2FF3DE6CE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3C0DA7-0372-E7C0-F02A-B506E965D96C}"/>
              </a:ext>
            </a:extLst>
          </p:cNvPr>
          <p:cNvSpPr>
            <a:spLocks noGrp="1"/>
          </p:cNvSpPr>
          <p:nvPr>
            <p:ph type="dt" sz="half" idx="10"/>
          </p:nvPr>
        </p:nvSpPr>
        <p:spPr/>
        <p:txBody>
          <a:bodyPr/>
          <a:lstStyle/>
          <a:p>
            <a:fld id="{1BB86B78-E54E-427E-B66B-C473E2A08BE5}" type="datetimeFigureOut">
              <a:rPr lang="es-ES" smtClean="0"/>
              <a:t>17/01/2026</a:t>
            </a:fld>
            <a:endParaRPr lang="es-ES"/>
          </a:p>
        </p:txBody>
      </p:sp>
      <p:sp>
        <p:nvSpPr>
          <p:cNvPr id="5" name="Marcador de pie de página 4">
            <a:extLst>
              <a:ext uri="{FF2B5EF4-FFF2-40B4-BE49-F238E27FC236}">
                <a16:creationId xmlns:a16="http://schemas.microsoft.com/office/drawing/2014/main" id="{173392CC-B3FE-7AA3-189C-21970054CF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58C36E-47D3-B3B3-AAF7-BC6F04F3DBB4}"/>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53903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0FCA960-E243-B595-32E1-D4932365750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8D81752-310F-0E5D-DA11-DCE0751E3A2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6BFBE61-078A-FFA7-3184-14C4E3C36185}"/>
              </a:ext>
            </a:extLst>
          </p:cNvPr>
          <p:cNvSpPr>
            <a:spLocks noGrp="1"/>
          </p:cNvSpPr>
          <p:nvPr>
            <p:ph type="dt" sz="half" idx="10"/>
          </p:nvPr>
        </p:nvSpPr>
        <p:spPr/>
        <p:txBody>
          <a:bodyPr/>
          <a:lstStyle/>
          <a:p>
            <a:fld id="{1BB86B78-E54E-427E-B66B-C473E2A08BE5}" type="datetimeFigureOut">
              <a:rPr lang="es-ES" smtClean="0"/>
              <a:t>17/01/2026</a:t>
            </a:fld>
            <a:endParaRPr lang="es-ES"/>
          </a:p>
        </p:txBody>
      </p:sp>
      <p:sp>
        <p:nvSpPr>
          <p:cNvPr id="5" name="Marcador de pie de página 4">
            <a:extLst>
              <a:ext uri="{FF2B5EF4-FFF2-40B4-BE49-F238E27FC236}">
                <a16:creationId xmlns:a16="http://schemas.microsoft.com/office/drawing/2014/main" id="{248D08A5-05EF-41F8-5B09-8F06CDF7CB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C6B19A-C9CB-6049-D304-CFE0E61248C2}"/>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15969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17/01/2026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295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17/01/2026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0286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17/01/2026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3355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17/01/2026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8793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17/01/2026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8286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17/01/2026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3183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17/01/2026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0044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17/01/2026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9217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439115-A460-E566-2A8C-672999D1CAC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2531F6F-20D8-1560-EE9E-48721F201B3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E20902-2AF9-9B0A-EEF9-E3F75FA5FCBF}"/>
              </a:ext>
            </a:extLst>
          </p:cNvPr>
          <p:cNvSpPr>
            <a:spLocks noGrp="1"/>
          </p:cNvSpPr>
          <p:nvPr>
            <p:ph type="dt" sz="half" idx="10"/>
          </p:nvPr>
        </p:nvSpPr>
        <p:spPr/>
        <p:txBody>
          <a:bodyPr/>
          <a:lstStyle/>
          <a:p>
            <a:fld id="{1BB86B78-E54E-427E-B66B-C473E2A08BE5}" type="datetimeFigureOut">
              <a:rPr lang="es-ES" smtClean="0"/>
              <a:t>17/01/2026</a:t>
            </a:fld>
            <a:endParaRPr lang="es-ES"/>
          </a:p>
        </p:txBody>
      </p:sp>
      <p:sp>
        <p:nvSpPr>
          <p:cNvPr id="5" name="Marcador de pie de página 4">
            <a:extLst>
              <a:ext uri="{FF2B5EF4-FFF2-40B4-BE49-F238E27FC236}">
                <a16:creationId xmlns:a16="http://schemas.microsoft.com/office/drawing/2014/main" id="{3808F64D-D1E2-2B5A-B2C6-F61B4A56A8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160158-40F3-8E4C-B761-E6C87D3B47F4}"/>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62204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17/01/2026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269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17/01/2026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1586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17/01/2026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7462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7E945-0E09-CFC8-B06D-5FC52F6B019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BEA93A1-B786-EF11-CBCC-03F2A6F3E0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9DE3FFA-287D-E64A-9A85-FB6DB7340C9E}"/>
              </a:ext>
            </a:extLst>
          </p:cNvPr>
          <p:cNvSpPr>
            <a:spLocks noGrp="1"/>
          </p:cNvSpPr>
          <p:nvPr>
            <p:ph type="dt" sz="half" idx="10"/>
          </p:nvPr>
        </p:nvSpPr>
        <p:spPr/>
        <p:txBody>
          <a:bodyPr/>
          <a:lstStyle/>
          <a:p>
            <a:fld id="{1BB86B78-E54E-427E-B66B-C473E2A08BE5}" type="datetimeFigureOut">
              <a:rPr lang="es-ES" smtClean="0"/>
              <a:t>17/01/2026</a:t>
            </a:fld>
            <a:endParaRPr lang="es-ES"/>
          </a:p>
        </p:txBody>
      </p:sp>
      <p:sp>
        <p:nvSpPr>
          <p:cNvPr id="5" name="Marcador de pie de página 4">
            <a:extLst>
              <a:ext uri="{FF2B5EF4-FFF2-40B4-BE49-F238E27FC236}">
                <a16:creationId xmlns:a16="http://schemas.microsoft.com/office/drawing/2014/main" id="{B6C74D4B-4898-A3F7-4003-9862A7E728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F00B2E-3109-3B50-59B6-7122D31F20CD}"/>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70575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5DB3AB-BC80-DE0D-38CD-2732173F64A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FB0525-36F2-8FAF-9160-55DC54E8E9E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6BBD955-EA30-045E-12C4-375A43BF684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EEB85C1-550A-E44B-AC04-5FE000AFE35F}"/>
              </a:ext>
            </a:extLst>
          </p:cNvPr>
          <p:cNvSpPr>
            <a:spLocks noGrp="1"/>
          </p:cNvSpPr>
          <p:nvPr>
            <p:ph type="dt" sz="half" idx="10"/>
          </p:nvPr>
        </p:nvSpPr>
        <p:spPr/>
        <p:txBody>
          <a:bodyPr/>
          <a:lstStyle/>
          <a:p>
            <a:fld id="{1BB86B78-E54E-427E-B66B-C473E2A08BE5}" type="datetimeFigureOut">
              <a:rPr lang="es-ES" smtClean="0"/>
              <a:t>17/01/2026</a:t>
            </a:fld>
            <a:endParaRPr lang="es-ES"/>
          </a:p>
        </p:txBody>
      </p:sp>
      <p:sp>
        <p:nvSpPr>
          <p:cNvPr id="6" name="Marcador de pie de página 5">
            <a:extLst>
              <a:ext uri="{FF2B5EF4-FFF2-40B4-BE49-F238E27FC236}">
                <a16:creationId xmlns:a16="http://schemas.microsoft.com/office/drawing/2014/main" id="{841558D9-30C6-C2F0-250E-697DE9E96D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C601FE2-82CD-82E1-B01B-1807DC914153}"/>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72146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FE130D-0CA3-B1A0-463F-9E958633DF1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C1111F8-C947-5BBF-DDA9-656342D384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B8FC6CF-B543-6219-F38B-D4A046D1DEC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87025D8-F5F9-6009-AA20-52B81C8E37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B48A96C-6B70-8D9B-A090-9A8603BAD04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D22357D-63F9-B73E-E74C-F16D1C038658}"/>
              </a:ext>
            </a:extLst>
          </p:cNvPr>
          <p:cNvSpPr>
            <a:spLocks noGrp="1"/>
          </p:cNvSpPr>
          <p:nvPr>
            <p:ph type="dt" sz="half" idx="10"/>
          </p:nvPr>
        </p:nvSpPr>
        <p:spPr/>
        <p:txBody>
          <a:bodyPr/>
          <a:lstStyle/>
          <a:p>
            <a:fld id="{1BB86B78-E54E-427E-B66B-C473E2A08BE5}" type="datetimeFigureOut">
              <a:rPr lang="es-ES" smtClean="0"/>
              <a:t>17/01/2026</a:t>
            </a:fld>
            <a:endParaRPr lang="es-ES"/>
          </a:p>
        </p:txBody>
      </p:sp>
      <p:sp>
        <p:nvSpPr>
          <p:cNvPr id="8" name="Marcador de pie de página 7">
            <a:extLst>
              <a:ext uri="{FF2B5EF4-FFF2-40B4-BE49-F238E27FC236}">
                <a16:creationId xmlns:a16="http://schemas.microsoft.com/office/drawing/2014/main" id="{19FDB0BA-B70E-2325-BC67-885924C6529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76B6969-1FF4-30EC-C922-1991E4D9186A}"/>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418972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60A267-FF05-300C-7BAE-A19E979D73E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6A35ED0-ED45-1AEC-6A82-B95A61B21C95}"/>
              </a:ext>
            </a:extLst>
          </p:cNvPr>
          <p:cNvSpPr>
            <a:spLocks noGrp="1"/>
          </p:cNvSpPr>
          <p:nvPr>
            <p:ph type="dt" sz="half" idx="10"/>
          </p:nvPr>
        </p:nvSpPr>
        <p:spPr/>
        <p:txBody>
          <a:bodyPr/>
          <a:lstStyle/>
          <a:p>
            <a:fld id="{1BB86B78-E54E-427E-B66B-C473E2A08BE5}" type="datetimeFigureOut">
              <a:rPr lang="es-ES" smtClean="0"/>
              <a:t>17/01/2026</a:t>
            </a:fld>
            <a:endParaRPr lang="es-ES"/>
          </a:p>
        </p:txBody>
      </p:sp>
      <p:sp>
        <p:nvSpPr>
          <p:cNvPr id="4" name="Marcador de pie de página 3">
            <a:extLst>
              <a:ext uri="{FF2B5EF4-FFF2-40B4-BE49-F238E27FC236}">
                <a16:creationId xmlns:a16="http://schemas.microsoft.com/office/drawing/2014/main" id="{4AFAAD8D-F659-85EC-79E9-4A0CC1EB884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44B0992-598C-47E8-290E-3BDE34DEF1AF}"/>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49553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CA28705-ABC4-9254-3816-77CBF232BC7F}"/>
              </a:ext>
            </a:extLst>
          </p:cNvPr>
          <p:cNvSpPr>
            <a:spLocks noGrp="1"/>
          </p:cNvSpPr>
          <p:nvPr>
            <p:ph type="dt" sz="half" idx="10"/>
          </p:nvPr>
        </p:nvSpPr>
        <p:spPr/>
        <p:txBody>
          <a:bodyPr/>
          <a:lstStyle/>
          <a:p>
            <a:fld id="{1BB86B78-E54E-427E-B66B-C473E2A08BE5}" type="datetimeFigureOut">
              <a:rPr lang="es-ES" smtClean="0"/>
              <a:t>17/01/2026</a:t>
            </a:fld>
            <a:endParaRPr lang="es-ES"/>
          </a:p>
        </p:txBody>
      </p:sp>
      <p:sp>
        <p:nvSpPr>
          <p:cNvPr id="3" name="Marcador de pie de página 2">
            <a:extLst>
              <a:ext uri="{FF2B5EF4-FFF2-40B4-BE49-F238E27FC236}">
                <a16:creationId xmlns:a16="http://schemas.microsoft.com/office/drawing/2014/main" id="{A32A9BA5-5E25-42F9-77D4-6080D94FD68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B337D8D-1531-71E8-C52D-C4F4EC300A4A}"/>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6057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9F99DE-424E-3659-99E5-533B246621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43BBF13-A161-5AC3-DC71-FA6F968F20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EEDECDE-B6CE-D26B-1D40-DA0C3A917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CF3FFA-43BF-7E68-95B7-2410B4F683BB}"/>
              </a:ext>
            </a:extLst>
          </p:cNvPr>
          <p:cNvSpPr>
            <a:spLocks noGrp="1"/>
          </p:cNvSpPr>
          <p:nvPr>
            <p:ph type="dt" sz="half" idx="10"/>
          </p:nvPr>
        </p:nvSpPr>
        <p:spPr/>
        <p:txBody>
          <a:bodyPr/>
          <a:lstStyle/>
          <a:p>
            <a:fld id="{1BB86B78-E54E-427E-B66B-C473E2A08BE5}" type="datetimeFigureOut">
              <a:rPr lang="es-ES" smtClean="0"/>
              <a:t>17/01/2026</a:t>
            </a:fld>
            <a:endParaRPr lang="es-ES"/>
          </a:p>
        </p:txBody>
      </p:sp>
      <p:sp>
        <p:nvSpPr>
          <p:cNvPr id="6" name="Marcador de pie de página 5">
            <a:extLst>
              <a:ext uri="{FF2B5EF4-FFF2-40B4-BE49-F238E27FC236}">
                <a16:creationId xmlns:a16="http://schemas.microsoft.com/office/drawing/2014/main" id="{F18AE8E3-DC82-C72B-3864-3353071694D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6316FD7-6481-AF63-0467-D970819C0CE9}"/>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86215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4E9BF4-1AA3-1220-71DA-71790FFC2B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222D83D-C553-6014-D63B-776AFB1C50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C68C03B-2756-908E-EFA9-29993B25F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4824123-F811-7075-6808-64AC67D53888}"/>
              </a:ext>
            </a:extLst>
          </p:cNvPr>
          <p:cNvSpPr>
            <a:spLocks noGrp="1"/>
          </p:cNvSpPr>
          <p:nvPr>
            <p:ph type="dt" sz="half" idx="10"/>
          </p:nvPr>
        </p:nvSpPr>
        <p:spPr/>
        <p:txBody>
          <a:bodyPr/>
          <a:lstStyle/>
          <a:p>
            <a:fld id="{1BB86B78-E54E-427E-B66B-C473E2A08BE5}" type="datetimeFigureOut">
              <a:rPr lang="es-ES" smtClean="0"/>
              <a:t>17/01/2026</a:t>
            </a:fld>
            <a:endParaRPr lang="es-ES"/>
          </a:p>
        </p:txBody>
      </p:sp>
      <p:sp>
        <p:nvSpPr>
          <p:cNvPr id="6" name="Marcador de pie de página 5">
            <a:extLst>
              <a:ext uri="{FF2B5EF4-FFF2-40B4-BE49-F238E27FC236}">
                <a16:creationId xmlns:a16="http://schemas.microsoft.com/office/drawing/2014/main" id="{02A26F86-3421-57C8-9B5D-B170D2F8A6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F8AC0DB-1697-1757-D34F-45C740A50B9D}"/>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72639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20BE034-27D6-C347-5032-4F8C37EDFD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60ED67-C1FD-555D-318F-9118A9F71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D24723B-5406-1418-64CA-A0AD290B67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B86B78-E54E-427E-B66B-C473E2A08BE5}" type="datetimeFigureOut">
              <a:rPr lang="es-ES" smtClean="0"/>
              <a:t>17/01/2026</a:t>
            </a:fld>
            <a:endParaRPr lang="es-ES"/>
          </a:p>
        </p:txBody>
      </p:sp>
      <p:sp>
        <p:nvSpPr>
          <p:cNvPr id="5" name="Marcador de pie de página 4">
            <a:extLst>
              <a:ext uri="{FF2B5EF4-FFF2-40B4-BE49-F238E27FC236}">
                <a16:creationId xmlns:a16="http://schemas.microsoft.com/office/drawing/2014/main" id="{1EA2CA86-C492-03CC-672A-22D81C06C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2E90720-C8DB-5AA6-3C51-36F6E23D7C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B8556D-1B8A-4B14-B2CD-661435D97765}" type="slidenum">
              <a:rPr lang="es-ES" smtClean="0"/>
              <a:t>‹Nº›</a:t>
            </a:fld>
            <a:endParaRPr lang="es-ES"/>
          </a:p>
        </p:txBody>
      </p:sp>
    </p:spTree>
    <p:extLst>
      <p:ext uri="{BB962C8B-B14F-4D97-AF65-F5344CB8AC3E}">
        <p14:creationId xmlns:p14="http://schemas.microsoft.com/office/powerpoint/2010/main" val="1831549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17/01/2026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954950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8.jpg"/><Relationship Id="rId4" Type="http://schemas.openxmlformats.org/officeDocument/2006/relationships/diagramLayout" Target="../diagrams/layout2.xml"/><Relationship Id="rId9"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8.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8.xml"/><Relationship Id="rId1" Type="http://schemas.openxmlformats.org/officeDocument/2006/relationships/themeOverride" Target="../theme/themeOverr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15.jpeg"/><Relationship Id="rId5" Type="http://schemas.openxmlformats.org/officeDocument/2006/relationships/diagramLayout" Target="../diagrams/layout1.xml"/><Relationship Id="rId10" Type="http://schemas.openxmlformats.org/officeDocument/2006/relationships/image" Target="../media/image14.jpeg"/><Relationship Id="rId4" Type="http://schemas.openxmlformats.org/officeDocument/2006/relationships/diagramData" Target="../diagrams/data1.xml"/><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9.jp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jpeg"/><Relationship Id="rId5" Type="http://schemas.microsoft.com/office/2007/relationships/hdphoto" Target="../media/hdphoto4.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A2B6CF-874A-0EE6-FE7F-FCA3F3C79A08}"/>
            </a:ext>
          </a:extLst>
        </p:cNvPr>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601C064A-E6E4-44D2-B345-2BB7514A70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1" name="Color">
              <a:extLst>
                <a:ext uri="{FF2B5EF4-FFF2-40B4-BE49-F238E27FC236}">
                  <a16:creationId xmlns:a16="http://schemas.microsoft.com/office/drawing/2014/main" id="{DB12EA1C-AD22-49E2-9660-D9CDC6B61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a:extLst>
                <a:ext uri="{FF2B5EF4-FFF2-40B4-BE49-F238E27FC236}">
                  <a16:creationId xmlns:a16="http://schemas.microsoft.com/office/drawing/2014/main" id="{67CE115B-4A96-4B14-8520-5C5FC624E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Color">
            <a:extLst>
              <a:ext uri="{FF2B5EF4-FFF2-40B4-BE49-F238E27FC236}">
                <a16:creationId xmlns:a16="http://schemas.microsoft.com/office/drawing/2014/main" id="{D1945E2A-ABF1-415C-B37A-BD0A5C19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rgbClr val="FFC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descr="Un grupo de personas haciendo gestos con la mano&#10;&#10;El contenido generado por IA puede ser incorrecto.">
            <a:extLst>
              <a:ext uri="{FF2B5EF4-FFF2-40B4-BE49-F238E27FC236}">
                <a16:creationId xmlns:a16="http://schemas.microsoft.com/office/drawing/2014/main" id="{52745C39-07BD-9095-B790-8A9C3173A275}"/>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4747306" y="653615"/>
            <a:ext cx="6701945" cy="5540004"/>
          </a:xfrm>
          <a:prstGeom prst="rect">
            <a:avLst/>
          </a:prstGeom>
          <a:effectLst>
            <a:innerShdw blurRad="114300">
              <a:prstClr val="black"/>
            </a:innerShdw>
          </a:effectLst>
        </p:spPr>
      </p:pic>
      <p:grpSp>
        <p:nvGrpSpPr>
          <p:cNvPr id="16" name="Group 15">
            <a:extLst>
              <a:ext uri="{FF2B5EF4-FFF2-40B4-BE49-F238E27FC236}">
                <a16:creationId xmlns:a16="http://schemas.microsoft.com/office/drawing/2014/main" id="{BCCEE623-F22A-4681-990C-036558C13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7" name="Freeform: Shape 16">
              <a:extLst>
                <a:ext uri="{FF2B5EF4-FFF2-40B4-BE49-F238E27FC236}">
                  <a16:creationId xmlns:a16="http://schemas.microsoft.com/office/drawing/2014/main" id="{39928A56-DDFB-4B12-BB34-20833166B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B3765F0-85F4-4EB3-93DA-59F421CD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8E03A00-A562-4753-8BA0-93F8B05DE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5F5D032-1BA8-410D-B68E-0DD597582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BA3FCDE-79E0-49F5-A381-232AB935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E27297F-31E8-46C6-8569-1FD12C65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374C063-2A46-4D9F-A085-0FB2F194C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uadroTexto 3">
            <a:extLst>
              <a:ext uri="{FF2B5EF4-FFF2-40B4-BE49-F238E27FC236}">
                <a16:creationId xmlns:a16="http://schemas.microsoft.com/office/drawing/2014/main" id="{6415CBA3-9C44-F04E-6668-25186D216C97}"/>
              </a:ext>
            </a:extLst>
          </p:cNvPr>
          <p:cNvSpPr txBox="1"/>
          <p:nvPr/>
        </p:nvSpPr>
        <p:spPr>
          <a:xfrm>
            <a:off x="718433" y="1060825"/>
            <a:ext cx="3982294" cy="4305986"/>
          </a:xfrm>
          <a:prstGeom prst="rect">
            <a:avLst/>
          </a:prstGeom>
          <a:noFill/>
          <a:effectLst>
            <a:outerShdw blurRad="50800" dist="25400" dir="8100000" algn="tr" rotWithShape="0">
              <a:schemeClr val="accent5">
                <a:lumMod val="50000"/>
              </a:schemeClr>
            </a:outerShdw>
          </a:effectLst>
        </p:spPr>
        <p:txBody>
          <a:bodyPr wrap="square" rtlCol="0">
            <a:prstTxWarp prst="textStop">
              <a:avLst/>
            </a:prstTxWarp>
            <a:spAutoFit/>
          </a:bodyPr>
          <a:lstStyle/>
          <a:p>
            <a:pPr algn="ctr"/>
            <a:r>
              <a:rPr lang="ja-JP" altLang="en-US" sz="5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謙遜による一致</a:t>
            </a:r>
            <a:endParaRPr lang="en" sz="5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B6065132-5AA6-D4FB-DFA9-29B98F2F98C6}"/>
              </a:ext>
            </a:extLst>
          </p:cNvPr>
          <p:cNvSpPr txBox="1"/>
          <p:nvPr/>
        </p:nvSpPr>
        <p:spPr>
          <a:xfrm>
            <a:off x="648496" y="5886028"/>
            <a:ext cx="4096656" cy="400110"/>
          </a:xfrm>
          <a:prstGeom prst="rect">
            <a:avLst/>
          </a:prstGeom>
          <a:noFill/>
        </p:spPr>
        <p:txBody>
          <a:bodyPr wrap="square" rtlCol="0">
            <a:spAutoFit/>
          </a:bodyPr>
          <a:lstStyle/>
          <a:p>
            <a:pPr algn="ctr"/>
            <a:r>
              <a:rPr lang="en-US" altLang="ja-JP" sz="2000" b="1" dirty="0">
                <a:solidFill>
                  <a:schemeClr val="accent5">
                    <a:lumMod val="75000"/>
                  </a:schemeClr>
                </a:solidFill>
                <a:latin typeface="+mn-ea"/>
              </a:rPr>
              <a:t>2026</a:t>
            </a:r>
            <a:r>
              <a:rPr lang="ja-JP" altLang="en-US" sz="2000" b="1" dirty="0">
                <a:solidFill>
                  <a:schemeClr val="accent5">
                    <a:lumMod val="75000"/>
                  </a:schemeClr>
                </a:solidFill>
                <a:latin typeface="+mn-ea"/>
              </a:rPr>
              <a:t>年</a:t>
            </a:r>
            <a:r>
              <a:rPr lang="en-US" altLang="ja-JP" sz="2000" b="1" dirty="0">
                <a:solidFill>
                  <a:schemeClr val="accent5">
                    <a:lumMod val="75000"/>
                  </a:schemeClr>
                </a:solidFill>
                <a:latin typeface="+mn-ea"/>
              </a:rPr>
              <a:t>1</a:t>
            </a:r>
            <a:r>
              <a:rPr lang="ja-JP" altLang="en-US" sz="2000" b="1" dirty="0">
                <a:solidFill>
                  <a:schemeClr val="accent5">
                    <a:lumMod val="75000"/>
                  </a:schemeClr>
                </a:solidFill>
                <a:latin typeface="+mn-ea"/>
              </a:rPr>
              <a:t>月</a:t>
            </a:r>
            <a:r>
              <a:rPr lang="en-US" altLang="ja-JP" sz="2000" b="1" dirty="0">
                <a:solidFill>
                  <a:schemeClr val="accent5">
                    <a:lumMod val="75000"/>
                  </a:schemeClr>
                </a:solidFill>
                <a:latin typeface="+mn-ea"/>
              </a:rPr>
              <a:t>24</a:t>
            </a:r>
            <a:r>
              <a:rPr lang="ja-JP" altLang="en-US" sz="2000" b="1" dirty="0">
                <a:solidFill>
                  <a:schemeClr val="accent5">
                    <a:lumMod val="75000"/>
                  </a:schemeClr>
                </a:solidFill>
                <a:latin typeface="+mn-ea"/>
              </a:rPr>
              <a:t>日　第</a:t>
            </a:r>
            <a:r>
              <a:rPr lang="en-US" altLang="ja-JP" sz="2000" b="1" dirty="0">
                <a:solidFill>
                  <a:schemeClr val="accent5">
                    <a:lumMod val="75000"/>
                  </a:schemeClr>
                </a:solidFill>
                <a:latin typeface="+mn-ea"/>
              </a:rPr>
              <a:t>4</a:t>
            </a:r>
            <a:r>
              <a:rPr lang="ja-JP" altLang="en-US" sz="2000" b="1" dirty="0">
                <a:solidFill>
                  <a:schemeClr val="accent5">
                    <a:lumMod val="75000"/>
                  </a:schemeClr>
                </a:solidFill>
                <a:latin typeface="+mn-ea"/>
              </a:rPr>
              <a:t>課</a:t>
            </a:r>
            <a:endParaRPr lang="en" sz="2000" b="1" dirty="0">
              <a:solidFill>
                <a:schemeClr val="accent5">
                  <a:lumMod val="75000"/>
                </a:schemeClr>
              </a:solidFill>
              <a:latin typeface="+mn-ea"/>
            </a:endParaRPr>
          </a:p>
        </p:txBody>
      </p:sp>
    </p:spTree>
    <p:extLst>
      <p:ext uri="{BB962C8B-B14F-4D97-AF65-F5344CB8AC3E}">
        <p14:creationId xmlns:p14="http://schemas.microsoft.com/office/powerpoint/2010/main" val="379594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a:extLst>
            <a:ext uri="{FF2B5EF4-FFF2-40B4-BE49-F238E27FC236}">
              <a16:creationId xmlns:a16="http://schemas.microsoft.com/office/drawing/2014/main" id="{710314A8-9F6B-2413-C259-83B8A53694B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7E82730-9B3D-5603-3C44-3BA96C1B6764}"/>
              </a:ext>
            </a:extLst>
          </p:cNvPr>
          <p:cNvSpPr>
            <a:spLocks noGrp="1"/>
          </p:cNvSpPr>
          <p:nvPr>
            <p:ph type="title"/>
          </p:nvPr>
        </p:nvSpPr>
        <p:spPr>
          <a:xfrm>
            <a:off x="838200" y="2766218"/>
            <a:ext cx="10515600" cy="1325563"/>
          </a:xfrm>
        </p:spPr>
        <p:txBody>
          <a:bodyPr>
            <a:noAutofit/>
          </a:bodyPr>
          <a:lstStyle/>
          <a:p>
            <a:pPr algn="ctr"/>
            <a:r>
              <a:rPr lang="ja-JP" altLang="en-US" sz="3200" b="1" dirty="0"/>
              <a:t>パウロがここで私たちに語ってくれていることに</a:t>
            </a:r>
            <a:br>
              <a:rPr lang="en-US" altLang="ja-JP" sz="3200" b="1" dirty="0"/>
            </a:br>
            <a:r>
              <a:rPr lang="ja-JP" altLang="en-US" sz="3200" b="1" dirty="0"/>
              <a:t>従うことが、なぜそれほど重要なの でしょうか。</a:t>
            </a:r>
            <a:br>
              <a:rPr lang="en-US" altLang="ja-JP" sz="3200" b="1" dirty="0"/>
            </a:br>
            <a:r>
              <a:rPr lang="ja-JP" altLang="en-US" sz="3200" b="1" dirty="0"/>
              <a:t>「終わりに、兄弟たち、すべて真実なこと、</a:t>
            </a:r>
            <a:br>
              <a:rPr lang="en-US" altLang="ja-JP" sz="3200" b="1" dirty="0"/>
            </a:br>
            <a:r>
              <a:rPr lang="ja-JP" altLang="en-US" sz="3200" b="1" dirty="0"/>
              <a:t>すべて気高いこと、すべて正し いこと、すべて清いこと、すべて愛すべきこと、すべて名誉なことを、また、徳や称賛 に値することがあれば、それを心に留めなさい。」</a:t>
            </a:r>
            <a:r>
              <a:rPr lang="en-US" altLang="ja-JP" sz="3200" b="1" dirty="0"/>
              <a:t>〔</a:t>
            </a:r>
            <a:r>
              <a:rPr lang="ja-JP" altLang="en-US" sz="3200" b="1" dirty="0"/>
              <a:t>口語訳「最後に、兄弟たちよ。すべ て真実なこと、</a:t>
            </a:r>
            <a:br>
              <a:rPr lang="en-US" altLang="ja-JP" sz="3200" b="1" dirty="0"/>
            </a:br>
            <a:r>
              <a:rPr lang="ja-JP" altLang="en-US" sz="3200" b="1" dirty="0"/>
              <a:t>すべて尊ぶべきこと、すべて正しいこと、すべて</a:t>
            </a:r>
            <a:br>
              <a:rPr lang="en-US" altLang="ja-JP" sz="3200" b="1" dirty="0"/>
            </a:br>
            <a:r>
              <a:rPr lang="ja-JP" altLang="en-US" sz="3200" b="1" dirty="0"/>
              <a:t>純真なこと、すべて愛 すべきこと、すべて</a:t>
            </a:r>
            <a:br>
              <a:rPr lang="en-US" altLang="ja-JP" sz="3200" b="1" dirty="0"/>
            </a:br>
            <a:r>
              <a:rPr lang="ja-JP" altLang="en-US" sz="3200" b="1" dirty="0"/>
              <a:t>ほまれあること、また徳といわれるもの、称賛に値するものがあ れば、それらのものを心にとめなさい」</a:t>
            </a:r>
            <a:r>
              <a:rPr lang="en-US" altLang="ja-JP" sz="3200" b="1" dirty="0"/>
              <a:t>〕</a:t>
            </a:r>
            <a:r>
              <a:rPr lang="ja-JP" altLang="en-US" sz="3200" b="1" dirty="0"/>
              <a:t>（フィリ</a:t>
            </a:r>
            <a:r>
              <a:rPr lang="en-US" altLang="ja-JP" sz="3200" b="1" dirty="0"/>
              <a:t>〔</a:t>
            </a:r>
            <a:r>
              <a:rPr lang="ja-JP" altLang="en-US" sz="3200" b="1" dirty="0"/>
              <a:t>ピリ</a:t>
            </a:r>
            <a:r>
              <a:rPr lang="en-US" altLang="ja-JP" sz="3200" b="1" dirty="0"/>
              <a:t>〕4:8</a:t>
            </a:r>
            <a:r>
              <a:rPr lang="ja-JP" altLang="en-US" sz="3200" b="1" dirty="0"/>
              <a:t>） </a:t>
            </a:r>
            <a:endParaRPr kumimoji="1" lang="ja-JP" altLang="en-US" sz="3200" b="1" dirty="0"/>
          </a:p>
        </p:txBody>
      </p:sp>
    </p:spTree>
    <p:extLst>
      <p:ext uri="{BB962C8B-B14F-4D97-AF65-F5344CB8AC3E}">
        <p14:creationId xmlns:p14="http://schemas.microsoft.com/office/powerpoint/2010/main" val="387605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1B2EAC2-9BC6-762A-7674-A6822560EEA6}"/>
              </a:ext>
            </a:extLst>
          </p:cNvPr>
          <p:cNvSpPr txBox="1"/>
          <p:nvPr/>
        </p:nvSpPr>
        <p:spPr>
          <a:xfrm>
            <a:off x="2969340" y="1916196"/>
            <a:ext cx="8908028" cy="4031873"/>
          </a:xfrm>
          <a:prstGeom prst="rect">
            <a:avLst/>
          </a:prstGeom>
          <a:noFill/>
        </p:spPr>
        <p:txBody>
          <a:bodyPr wrap="square">
            <a:spAutoFit/>
          </a:bodyPr>
          <a:lstStyle/>
          <a:p>
            <a:pPr>
              <a:spcBef>
                <a:spcPts val="600"/>
              </a:spcBef>
            </a:pPr>
            <a:r>
              <a:rPr lang="ja-JP" altLang="en-US" sz="3200" b="1" dirty="0">
                <a:latin typeface="Raleway" pitchFamily="2" charset="0"/>
              </a:rPr>
              <a:t>だが、誘惑に抵抗するためにわれわれにも　　しなければならないことがある。サタンの策略の犠牲になりたくない者は、魂の道をよく守り、不純な思いを起こさせるものを読んだり、　　見たり、聞いたりしないようにしなければ　　ならない。魂の敵がほのめかしてくることに　なんのみさかいもなく、心が移ることの　　　　ないようにしなければならない。</a:t>
            </a:r>
            <a:endParaRPr lang="en" sz="3200" b="1" dirty="0">
              <a:latin typeface="Constantia" panose="02030602050306030303" pitchFamily="18" charset="0"/>
            </a:endParaRPr>
          </a:p>
        </p:txBody>
      </p:sp>
      <p:sp>
        <p:nvSpPr>
          <p:cNvPr id="4" name="CuadroTexto 3">
            <a:extLst>
              <a:ext uri="{FF2B5EF4-FFF2-40B4-BE49-F238E27FC236}">
                <a16:creationId xmlns:a16="http://schemas.microsoft.com/office/drawing/2014/main" id="{7900976D-1FD8-390F-0BE3-739219CA3CB2}"/>
              </a:ext>
            </a:extLst>
          </p:cNvPr>
          <p:cNvSpPr txBox="1"/>
          <p:nvPr/>
        </p:nvSpPr>
        <p:spPr>
          <a:xfrm>
            <a:off x="7309830" y="827752"/>
            <a:ext cx="4882170" cy="400110"/>
          </a:xfrm>
          <a:prstGeom prst="rect">
            <a:avLst/>
          </a:prstGeom>
          <a:noFill/>
        </p:spPr>
        <p:txBody>
          <a:bodyPr wrap="none" rtlCol="0">
            <a:spAutoFit/>
          </a:bodyPr>
          <a:lstStyle/>
          <a:p>
            <a:pPr algn="r"/>
            <a:r>
              <a:rPr lang="en" sz="2000" b="1" dirty="0"/>
              <a:t>EG</a:t>
            </a:r>
            <a:r>
              <a:rPr lang="ja-JP" altLang="en-US" sz="2000" b="1" dirty="0"/>
              <a:t>ホワイト（人類のあけぼの　第</a:t>
            </a:r>
            <a:r>
              <a:rPr lang="en-US" altLang="ja-JP" sz="2000" b="1" dirty="0"/>
              <a:t>41</a:t>
            </a:r>
            <a:r>
              <a:rPr lang="ja-JP" altLang="en-US" sz="2000" b="1" dirty="0"/>
              <a:t>章）</a:t>
            </a:r>
            <a:endParaRPr lang="en" sz="2000" b="1" dirty="0"/>
          </a:p>
        </p:txBody>
      </p:sp>
    </p:spTree>
    <p:extLst>
      <p:ext uri="{BB962C8B-B14F-4D97-AF65-F5344CB8AC3E}">
        <p14:creationId xmlns:p14="http://schemas.microsoft.com/office/powerpoint/2010/main" val="27383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F76D8DE-2ABA-1006-8CB6-C46B929F85F9}"/>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596995A1-5EF7-3675-96B8-D06D8F2D0ACD}"/>
              </a:ext>
            </a:extLst>
          </p:cNvPr>
          <p:cNvSpPr>
            <a:spLocks/>
          </p:cNvSpPr>
          <p:nvPr/>
        </p:nvSpPr>
        <p:spPr>
          <a:xfrm>
            <a:off x="0" y="0"/>
            <a:ext cx="12192000" cy="1273330"/>
          </a:xfrm>
          <a:prstGeom prst="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3415D65-800B-5841-D401-9D751611C840}"/>
              </a:ext>
            </a:extLst>
          </p:cNvPr>
          <p:cNvSpPr txBox="1"/>
          <p:nvPr/>
        </p:nvSpPr>
        <p:spPr>
          <a:xfrm>
            <a:off x="0" y="8604"/>
            <a:ext cx="12192000" cy="830997"/>
          </a:xfrm>
          <a:prstGeom prst="rect">
            <a:avLst/>
          </a:prstGeom>
          <a:noFill/>
        </p:spPr>
        <p:txBody>
          <a:bodyPr wrap="square">
            <a:spAutoFit/>
          </a:bodyPr>
          <a:lstStyle/>
          <a:p>
            <a:pPr algn="ctr"/>
            <a:r>
              <a:rPr lang="ja-JP" altLang="en-US" sz="48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reflection blurRad="6350" stA="55000" endA="300" endPos="45500" dir="5400000" sy="-100000" algn="bl" rotWithShape="0"/>
                </a:effectLst>
              </a:rPr>
              <a:t>キリストの心</a:t>
            </a:r>
            <a:endParaRPr lang="en" sz="48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uadroTexto 4">
            <a:extLst>
              <a:ext uri="{FF2B5EF4-FFF2-40B4-BE49-F238E27FC236}">
                <a16:creationId xmlns:a16="http://schemas.microsoft.com/office/drawing/2014/main" id="{3D358F2F-2A65-CC88-79B9-A60E59687C00}"/>
              </a:ext>
            </a:extLst>
          </p:cNvPr>
          <p:cNvSpPr txBox="1"/>
          <p:nvPr/>
        </p:nvSpPr>
        <p:spPr>
          <a:xfrm>
            <a:off x="0" y="860214"/>
            <a:ext cx="12192000" cy="400110"/>
          </a:xfrm>
          <a:prstGeom prst="rect">
            <a:avLst/>
          </a:prstGeom>
          <a:noFill/>
        </p:spPr>
        <p:txBody>
          <a:bodyPr wrap="square">
            <a:spAutoFit/>
          </a:bodyPr>
          <a:lstStyle/>
          <a:p>
            <a:pPr algn="ctr"/>
            <a:r>
              <a:rPr lang="ja-JP" altLang="en-US" sz="2000" b="1" dirty="0">
                <a:solidFill>
                  <a:srgbClr val="FFFF00"/>
                </a:solidFill>
                <a:effectLst>
                  <a:outerShdw blurRad="38100" dist="38100" dir="2700000" algn="tl">
                    <a:srgbClr val="000000">
                      <a:alpha val="43137"/>
                    </a:srgbClr>
                  </a:outerShdw>
                </a:effectLst>
                <a:latin typeface="+mn-ea"/>
              </a:rPr>
              <a:t>キリストは、神のかたちであられたが、神と等しくあることを固守すべき事とは思わず、</a:t>
            </a:r>
            <a:r>
              <a:rPr lang="en" sz="2000" b="1" dirty="0">
                <a:solidFill>
                  <a:srgbClr val="FFFF00"/>
                </a:solidFill>
                <a:effectLst>
                  <a:outerShdw blurRad="38100" dist="38100" dir="2700000" algn="tl">
                    <a:srgbClr val="000000">
                      <a:alpha val="43137"/>
                    </a:srgbClr>
                  </a:outerShdw>
                </a:effectLst>
                <a:latin typeface="+mn-ea"/>
              </a:rPr>
              <a:t>(</a:t>
            </a:r>
            <a:r>
              <a:rPr lang="ja-JP" altLang="en-US" sz="2000" b="1" dirty="0">
                <a:solidFill>
                  <a:srgbClr val="FFFF00"/>
                </a:solidFill>
                <a:effectLst>
                  <a:outerShdw blurRad="38100" dist="38100" dir="2700000" algn="tl">
                    <a:srgbClr val="000000">
                      <a:alpha val="43137"/>
                    </a:srgbClr>
                  </a:outerShdw>
                </a:effectLst>
                <a:latin typeface="+mn-ea"/>
              </a:rPr>
              <a:t>ピリピ</a:t>
            </a:r>
            <a:r>
              <a:rPr lang="en" sz="2000" b="1" dirty="0">
                <a:solidFill>
                  <a:srgbClr val="FFFF00"/>
                </a:solidFill>
                <a:effectLst>
                  <a:outerShdw blurRad="38100" dist="38100" dir="2700000" algn="tl">
                    <a:srgbClr val="000000">
                      <a:alpha val="43137"/>
                    </a:srgbClr>
                  </a:outerShdw>
                </a:effectLst>
                <a:latin typeface="+mn-ea"/>
              </a:rPr>
              <a:t> 2:6)</a:t>
            </a:r>
            <a:endParaRPr lang="es-ES" sz="2000" b="1" dirty="0">
              <a:solidFill>
                <a:srgbClr val="FFFF00"/>
              </a:solidFill>
              <a:effectLst>
                <a:outerShdw blurRad="38100" dist="38100" dir="2700000" algn="tl">
                  <a:srgbClr val="000000">
                    <a:alpha val="43137"/>
                  </a:srgbClr>
                </a:outerShdw>
              </a:effectLst>
              <a:latin typeface="+mn-ea"/>
            </a:endParaRPr>
          </a:p>
        </p:txBody>
      </p:sp>
      <p:sp>
        <p:nvSpPr>
          <p:cNvPr id="6" name="CuadroTexto 5">
            <a:extLst>
              <a:ext uri="{FF2B5EF4-FFF2-40B4-BE49-F238E27FC236}">
                <a16:creationId xmlns:a16="http://schemas.microsoft.com/office/drawing/2014/main" id="{C505B672-A3AD-F4BA-7350-4258020D5DAD}"/>
              </a:ext>
            </a:extLst>
          </p:cNvPr>
          <p:cNvSpPr txBox="1"/>
          <p:nvPr/>
        </p:nvSpPr>
        <p:spPr>
          <a:xfrm>
            <a:off x="806244" y="1427574"/>
            <a:ext cx="6577777" cy="400110"/>
          </a:xfrm>
          <a:prstGeom prst="rect">
            <a:avLst/>
          </a:prstGeom>
          <a:noFill/>
        </p:spPr>
        <p:txBody>
          <a:bodyPr wrap="square" rtlCol="0">
            <a:spAutoFit/>
          </a:bodyPr>
          <a:lstStyle/>
          <a:p>
            <a:pPr>
              <a:spcBef>
                <a:spcPts val="600"/>
              </a:spcBef>
            </a:pPr>
            <a:r>
              <a:rPr lang="ja-JP" altLang="en-US" sz="2000" b="1" dirty="0"/>
              <a:t>パウロはイエスの三つの特質を強調した：</a:t>
            </a:r>
          </a:p>
        </p:txBody>
      </p:sp>
      <p:graphicFrame>
        <p:nvGraphicFramePr>
          <p:cNvPr id="2" name="Diagrama 1">
            <a:extLst>
              <a:ext uri="{FF2B5EF4-FFF2-40B4-BE49-F238E27FC236}">
                <a16:creationId xmlns:a16="http://schemas.microsoft.com/office/drawing/2014/main" id="{DB0CB03B-0821-F70E-9A37-FA719F8CEB4F}"/>
              </a:ext>
            </a:extLst>
          </p:cNvPr>
          <p:cNvGraphicFramePr/>
          <p:nvPr>
            <p:extLst>
              <p:ext uri="{D42A27DB-BD31-4B8C-83A1-F6EECF244321}">
                <p14:modId xmlns:p14="http://schemas.microsoft.com/office/powerpoint/2010/main" val="1748691970"/>
              </p:ext>
            </p:extLst>
          </p:nvPr>
        </p:nvGraphicFramePr>
        <p:xfrm>
          <a:off x="97393" y="1886678"/>
          <a:ext cx="7286629" cy="1395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B89CD912-EA1A-C64C-5F04-72D45D96EDBD}"/>
              </a:ext>
            </a:extLst>
          </p:cNvPr>
          <p:cNvSpPr txBox="1"/>
          <p:nvPr/>
        </p:nvSpPr>
        <p:spPr>
          <a:xfrm>
            <a:off x="156390" y="3356662"/>
            <a:ext cx="7144359" cy="707886"/>
          </a:xfrm>
          <a:prstGeom prst="rect">
            <a:avLst/>
          </a:prstGeom>
          <a:noFill/>
        </p:spPr>
        <p:txBody>
          <a:bodyPr wrap="square" rtlCol="0">
            <a:spAutoFit/>
          </a:bodyPr>
          <a:lstStyle/>
          <a:p>
            <a:pPr>
              <a:spcBef>
                <a:spcPts val="600"/>
              </a:spcBef>
            </a:pPr>
            <a:r>
              <a:rPr lang="ja-JP" altLang="en-US" sz="2000" b="1" dirty="0"/>
              <a:t>創造主である神は、被造物となられた。私たちを贖うために、虐待を受け、十字架で死ぬことを受け入れた。</a:t>
            </a:r>
          </a:p>
        </p:txBody>
      </p:sp>
      <p:pic>
        <p:nvPicPr>
          <p:cNvPr id="10" name="Imagen 9" descr="Un dibujo de una persona&#10;&#10;El contenido generado por IA puede ser incorrecto.">
            <a:extLst>
              <a:ext uri="{FF2B5EF4-FFF2-40B4-BE49-F238E27FC236}">
                <a16:creationId xmlns:a16="http://schemas.microsoft.com/office/drawing/2014/main" id="{DFC318CF-D247-E757-0C3A-EF126EC044B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7578258" y="1496373"/>
            <a:ext cx="4515419" cy="2037093"/>
          </a:xfrm>
          <a:prstGeom prst="snip2DiagRect">
            <a:avLst>
              <a:gd name="adj1" fmla="val 14962"/>
              <a:gd name="adj2" fmla="val 16667"/>
            </a:avLst>
          </a:prstGeom>
          <a:solidFill>
            <a:srgbClr val="FFFFFF">
              <a:shade val="85000"/>
            </a:srgbClr>
          </a:solidFill>
          <a:ln w="57150" cap="sq">
            <a:solidFill>
              <a:schemeClr val="accent3">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animal&#10;&#10;El contenido generado por IA puede ser incorrecto.">
            <a:extLst>
              <a:ext uri="{FF2B5EF4-FFF2-40B4-BE49-F238E27FC236}">
                <a16:creationId xmlns:a16="http://schemas.microsoft.com/office/drawing/2014/main" id="{5E37C7C4-F082-CE49-6E21-14763B141B6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450438" y="3742826"/>
            <a:ext cx="2207447" cy="2946389"/>
          </a:xfrm>
          <a:prstGeom prst="snip2DiagRect">
            <a:avLst/>
          </a:prstGeom>
          <a:solidFill>
            <a:srgbClr val="FFFFFF">
              <a:shade val="85000"/>
            </a:srgbClr>
          </a:solidFill>
          <a:ln w="5715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Pintura de una persona con el sol de fondo&#10;&#10;El contenido generado por IA puede ser incorrecto.">
            <a:extLst>
              <a:ext uri="{FF2B5EF4-FFF2-40B4-BE49-F238E27FC236}">
                <a16:creationId xmlns:a16="http://schemas.microsoft.com/office/drawing/2014/main" id="{AC93DE51-3C13-7A26-DE95-DFE239E188B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886231" y="3744924"/>
            <a:ext cx="2207446" cy="2948175"/>
          </a:xfrm>
          <a:prstGeom prst="snip2DiagRect">
            <a:avLst>
              <a:gd name="adj1" fmla="val 16035"/>
              <a:gd name="adj2" fmla="val 0"/>
            </a:avLst>
          </a:prstGeom>
          <a:solidFill>
            <a:srgbClr val="FFFFFF">
              <a:shade val="85000"/>
            </a:srgbClr>
          </a:solidFill>
          <a:ln w="5715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E7B81BC5-8E3A-A8AB-7CF3-254923CACCBB}"/>
              </a:ext>
            </a:extLst>
          </p:cNvPr>
          <p:cNvSpPr txBox="1"/>
          <p:nvPr/>
        </p:nvSpPr>
        <p:spPr>
          <a:xfrm>
            <a:off x="156380" y="6047008"/>
            <a:ext cx="7144360" cy="707886"/>
          </a:xfrm>
          <a:prstGeom prst="rect">
            <a:avLst/>
          </a:prstGeom>
          <a:noFill/>
        </p:spPr>
        <p:txBody>
          <a:bodyPr wrap="square">
            <a:spAutoFit/>
          </a:bodyPr>
          <a:lstStyle/>
          <a:p>
            <a:pPr>
              <a:spcBef>
                <a:spcPts val="600"/>
              </a:spcBef>
            </a:pPr>
            <a:r>
              <a:rPr lang="ja-JP" altLang="en-US" sz="2000" b="1" dirty="0"/>
              <a:t>彼は私たちの模範です。私たちは謙虚になり、他者のために自らを犠牲にする覚悟を持たなければなりません。</a:t>
            </a:r>
            <a:endParaRPr lang="en" sz="2000" b="1" dirty="0"/>
          </a:p>
        </p:txBody>
      </p:sp>
      <p:sp>
        <p:nvSpPr>
          <p:cNvPr id="8" name="CuadroTexto 7">
            <a:extLst>
              <a:ext uri="{FF2B5EF4-FFF2-40B4-BE49-F238E27FC236}">
                <a16:creationId xmlns:a16="http://schemas.microsoft.com/office/drawing/2014/main" id="{55BDCBA1-5E0B-1793-24BA-EF6D83481202}"/>
              </a:ext>
            </a:extLst>
          </p:cNvPr>
          <p:cNvSpPr txBox="1"/>
          <p:nvPr/>
        </p:nvSpPr>
        <p:spPr>
          <a:xfrm>
            <a:off x="156380" y="5255383"/>
            <a:ext cx="7144359" cy="707886"/>
          </a:xfrm>
          <a:prstGeom prst="rect">
            <a:avLst/>
          </a:prstGeom>
          <a:noFill/>
        </p:spPr>
        <p:txBody>
          <a:bodyPr wrap="square">
            <a:spAutoFit/>
          </a:bodyPr>
          <a:lstStyle/>
          <a:p>
            <a:pPr>
              <a:spcBef>
                <a:spcPts val="600"/>
              </a:spcBef>
            </a:pPr>
            <a:r>
              <a:rPr lang="ja-JP" altLang="en-US" sz="2000" b="1" dirty="0"/>
              <a:t>このことを考えると、私たちはただひれ伏して、私たちの　素晴らしい救い主を礼拝することしかできません。</a:t>
            </a:r>
            <a:endParaRPr lang="en" sz="2000" b="1" dirty="0"/>
          </a:p>
        </p:txBody>
      </p:sp>
      <p:sp>
        <p:nvSpPr>
          <p:cNvPr id="12" name="CuadroTexto 11">
            <a:extLst>
              <a:ext uri="{FF2B5EF4-FFF2-40B4-BE49-F238E27FC236}">
                <a16:creationId xmlns:a16="http://schemas.microsoft.com/office/drawing/2014/main" id="{5CB65058-7A50-3C83-C03B-8585A46B471C}"/>
              </a:ext>
            </a:extLst>
          </p:cNvPr>
          <p:cNvSpPr txBox="1"/>
          <p:nvPr/>
        </p:nvSpPr>
        <p:spPr>
          <a:xfrm>
            <a:off x="156382" y="4155982"/>
            <a:ext cx="7144358" cy="1015663"/>
          </a:xfrm>
          <a:prstGeom prst="rect">
            <a:avLst/>
          </a:prstGeom>
          <a:noFill/>
        </p:spPr>
        <p:txBody>
          <a:bodyPr wrap="square">
            <a:spAutoFit/>
          </a:bodyPr>
          <a:lstStyle/>
          <a:p>
            <a:pPr>
              <a:spcBef>
                <a:spcPts val="600"/>
              </a:spcBef>
            </a:pPr>
            <a:r>
              <a:rPr lang="ja-JP" altLang="en-US" sz="2000" b="1" dirty="0"/>
              <a:t>神の他の二人の位格と同等の立場にあったにもかかわらず、イエスは常に父なる神の御心に完全に従順でした。従う　　ことを拒んだ瞬間は一度もありませんでした。</a:t>
            </a:r>
            <a:endParaRPr lang="en" sz="2000" b="1" dirty="0"/>
          </a:p>
        </p:txBody>
      </p:sp>
    </p:spTree>
    <p:extLst>
      <p:ext uri="{BB962C8B-B14F-4D97-AF65-F5344CB8AC3E}">
        <p14:creationId xmlns:p14="http://schemas.microsoft.com/office/powerpoint/2010/main" val="299076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lt">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2">
                                            <p:graphicEl>
                                              <a:dgm id="{FCA06444-AC4B-4EC3-8BEC-323D0F7CE06F}"/>
                                            </p:graphicEl>
                                          </p:spTgt>
                                        </p:tgtEl>
                                        <p:attrNameLst>
                                          <p:attrName>style.visibility</p:attrName>
                                        </p:attrNameLst>
                                      </p:cBhvr>
                                      <p:to>
                                        <p:strVal val="visible"/>
                                      </p:to>
                                    </p:set>
                                    <p:animEffect transition="in" filter="wipe(right)">
                                      <p:cBhvr>
                                        <p:cTn id="36" dur="500"/>
                                        <p:tgtEl>
                                          <p:spTgt spid="2">
                                            <p:graphicEl>
                                              <a:dgm id="{FCA06444-AC4B-4EC3-8BEC-323D0F7CE06F}"/>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
                                            <p:graphicEl>
                                              <a:dgm id="{80AE798F-9999-4FB6-8016-A160C3D801D0}"/>
                                            </p:graphicEl>
                                          </p:spTgt>
                                        </p:tgtEl>
                                        <p:attrNameLst>
                                          <p:attrName>style.visibility</p:attrName>
                                        </p:attrNameLst>
                                      </p:cBhvr>
                                      <p:to>
                                        <p:strVal val="visible"/>
                                      </p:to>
                                    </p:set>
                                    <p:animEffect transition="in" filter="wipe(left)">
                                      <p:cBhvr>
                                        <p:cTn id="39" dur="500"/>
                                        <p:tgtEl>
                                          <p:spTgt spid="2">
                                            <p:graphicEl>
                                              <a:dgm id="{80AE798F-9999-4FB6-8016-A160C3D801D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2">
                                            <p:graphicEl>
                                              <a:dgm id="{C2FDA4A1-9C8B-4AB2-8804-E6F5287D1812}"/>
                                            </p:graphicEl>
                                          </p:spTgt>
                                        </p:tgtEl>
                                        <p:attrNameLst>
                                          <p:attrName>style.visibility</p:attrName>
                                        </p:attrNameLst>
                                      </p:cBhvr>
                                      <p:to>
                                        <p:strVal val="visible"/>
                                      </p:to>
                                    </p:set>
                                    <p:animEffect transition="in" filter="wipe(right)">
                                      <p:cBhvr>
                                        <p:cTn id="50" dur="500"/>
                                        <p:tgtEl>
                                          <p:spTgt spid="2">
                                            <p:graphicEl>
                                              <a:dgm id="{C2FDA4A1-9C8B-4AB2-8804-E6F5287D1812}"/>
                                            </p:graphicEl>
                                          </p:spTgt>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
                                            <p:graphicEl>
                                              <a:dgm id="{53AA9E43-F8BB-40F2-9B27-29D1FF9CFF9D}"/>
                                            </p:graphicEl>
                                          </p:spTgt>
                                        </p:tgtEl>
                                        <p:attrNameLst>
                                          <p:attrName>style.visibility</p:attrName>
                                        </p:attrNameLst>
                                      </p:cBhvr>
                                      <p:to>
                                        <p:strVal val="visible"/>
                                      </p:to>
                                    </p:set>
                                    <p:animEffect transition="in" filter="wipe(left)">
                                      <p:cBhvr>
                                        <p:cTn id="53" dur="500"/>
                                        <p:tgtEl>
                                          <p:spTgt spid="2">
                                            <p:graphicEl>
                                              <a:dgm id="{53AA9E43-F8BB-40F2-9B27-29D1FF9CFF9D}"/>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cTn>
                              </p:par>
                            </p:childTnLst>
                          </p:cTn>
                        </p:par>
                        <p:par>
                          <p:cTn id="61" fill="hold">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2">
                                            <p:graphicEl>
                                              <a:dgm id="{19352A9B-ABA8-4B1D-BA66-0C1BD53D8556}"/>
                                            </p:graphicEl>
                                          </p:spTgt>
                                        </p:tgtEl>
                                        <p:attrNameLst>
                                          <p:attrName>style.visibility</p:attrName>
                                        </p:attrNameLst>
                                      </p:cBhvr>
                                      <p:to>
                                        <p:strVal val="visible"/>
                                      </p:to>
                                    </p:set>
                                    <p:animEffect transition="in" filter="wipe(right)">
                                      <p:cBhvr>
                                        <p:cTn id="64" dur="500"/>
                                        <p:tgtEl>
                                          <p:spTgt spid="2">
                                            <p:graphicEl>
                                              <a:dgm id="{19352A9B-ABA8-4B1D-BA66-0C1BD53D8556}"/>
                                            </p:graphicEl>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
                                            <p:graphicEl>
                                              <a:dgm id="{A3CEF08D-DC7F-4D2F-85B3-E34880BCE56A}"/>
                                            </p:graphicEl>
                                          </p:spTgt>
                                        </p:tgtEl>
                                        <p:attrNameLst>
                                          <p:attrName>style.visibility</p:attrName>
                                        </p:attrNameLst>
                                      </p:cBhvr>
                                      <p:to>
                                        <p:strVal val="visible"/>
                                      </p:to>
                                    </p:set>
                                    <p:animEffect transition="in" filter="wipe(left)">
                                      <p:cBhvr>
                                        <p:cTn id="67" dur="500"/>
                                        <p:tgtEl>
                                          <p:spTgt spid="2">
                                            <p:graphicEl>
                                              <a:dgm id="{A3CEF08D-DC7F-4D2F-85B3-E34880BCE56A}"/>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left)">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left)">
                                      <p:cBhvr>
                                        <p:cTn id="82" dur="500"/>
                                        <p:tgtEl>
                                          <p:spTgt spid="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left)">
                                      <p:cBhvr>
                                        <p:cTn id="8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18" grpId="0"/>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a:extLst>
            <a:ext uri="{FF2B5EF4-FFF2-40B4-BE49-F238E27FC236}">
              <a16:creationId xmlns:a16="http://schemas.microsoft.com/office/drawing/2014/main" id="{1AD3F171-A543-D43D-C3AD-5CE29B7CF48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913D1A7-396F-9259-AD53-25AA57BF2718}"/>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フィリピ（ピリピ）</a:t>
            </a:r>
            <a:r>
              <a:rPr lang="en-US" altLang="ja-JP" b="1" dirty="0"/>
              <a:t>2:5</a:t>
            </a:r>
            <a:r>
              <a:rPr lang="ja-JP" altLang="en-US" b="1" dirty="0"/>
              <a:t>～</a:t>
            </a:r>
            <a:r>
              <a:rPr lang="en-US" altLang="ja-JP" b="1" dirty="0"/>
              <a:t>8</a:t>
            </a:r>
            <a:r>
              <a:rPr lang="ja-JP" altLang="en-US" b="1" dirty="0"/>
              <a:t>にあるように、</a:t>
            </a:r>
            <a:br>
              <a:rPr lang="en-US" altLang="ja-JP" b="1" dirty="0"/>
            </a:br>
            <a:br>
              <a:rPr lang="en-US" altLang="ja-JP" b="1" dirty="0"/>
            </a:br>
            <a:r>
              <a:rPr lang="ja-JP" altLang="en-US" b="1" dirty="0"/>
              <a:t>キリストが私たちのために成し遂げて</a:t>
            </a:r>
            <a:br>
              <a:rPr lang="en-US" altLang="ja-JP" b="1" dirty="0"/>
            </a:br>
            <a:r>
              <a:rPr lang="ja-JP" altLang="en-US" b="1" dirty="0"/>
              <a:t>くださっ たことに対して、</a:t>
            </a:r>
            <a:br>
              <a:rPr lang="en-US" altLang="ja-JP" b="1" dirty="0"/>
            </a:br>
            <a:r>
              <a:rPr lang="ja-JP" altLang="en-US" b="1" dirty="0"/>
              <a:t>私たちはどのように応答すべきでしょうか。</a:t>
            </a:r>
            <a:br>
              <a:rPr lang="en-US" altLang="ja-JP" b="1" dirty="0"/>
            </a:br>
            <a:r>
              <a:rPr lang="ja-JP" altLang="en-US" b="1" dirty="0"/>
              <a:t>ひざまずいて礼拝する こと以外に、</a:t>
            </a:r>
            <a:br>
              <a:rPr lang="en-US" altLang="ja-JP" b="1" dirty="0"/>
            </a:br>
            <a:r>
              <a:rPr lang="ja-JP" altLang="en-US" b="1" dirty="0"/>
              <a:t>キリストの御業にふさわしい</a:t>
            </a:r>
            <a:br>
              <a:rPr lang="en-US" altLang="ja-JP" b="1" dirty="0"/>
            </a:br>
            <a:r>
              <a:rPr lang="ja-JP" altLang="en-US" b="1" dirty="0"/>
              <a:t>「十分な」応答などあり得るでしょうか。</a:t>
            </a:r>
            <a:br>
              <a:rPr lang="en-US" altLang="ja-JP" b="1" dirty="0"/>
            </a:br>
            <a:r>
              <a:rPr lang="ja-JP" altLang="en-US" b="1" dirty="0"/>
              <a:t>な ぜ、私たちの行いがキリストの御業に</a:t>
            </a:r>
            <a:br>
              <a:rPr lang="en-US" altLang="ja-JP" b="1" dirty="0"/>
            </a:br>
            <a:r>
              <a:rPr lang="ja-JP" altLang="en-US" b="1" dirty="0"/>
              <a:t>何かを加えられると考えることが、</a:t>
            </a:r>
            <a:br>
              <a:rPr lang="en-US" altLang="ja-JP" b="1" dirty="0"/>
            </a:br>
            <a:r>
              <a:rPr lang="ja-JP" altLang="en-US" b="1" dirty="0"/>
              <a:t>それほど間 違っているのでしょうか。 </a:t>
            </a:r>
            <a:endParaRPr kumimoji="1" lang="ja-JP" altLang="en-US" b="1" dirty="0"/>
          </a:p>
        </p:txBody>
      </p:sp>
    </p:spTree>
    <p:extLst>
      <p:ext uri="{BB962C8B-B14F-4D97-AF65-F5344CB8AC3E}">
        <p14:creationId xmlns:p14="http://schemas.microsoft.com/office/powerpoint/2010/main" val="9954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1FA824-3EC0-2C67-E4F0-5F1920CFFF81}"/>
              </a:ext>
            </a:extLst>
          </p:cNvPr>
          <p:cNvSpPr txBox="1"/>
          <p:nvPr/>
        </p:nvSpPr>
        <p:spPr>
          <a:xfrm>
            <a:off x="4584736" y="32376"/>
            <a:ext cx="7614017" cy="707886"/>
          </a:xfrm>
          <a:prstGeom prst="rect">
            <a:avLst/>
          </a:prstGeom>
          <a:noFill/>
        </p:spPr>
        <p:txBody>
          <a:bodyPr wrap="square">
            <a:spAutoFit/>
            <a:scene3d>
              <a:camera prst="orthographicFront"/>
              <a:lightRig rig="threePt" dir="t"/>
            </a:scene3d>
            <a:sp3d extrusionH="57150">
              <a:bevelT w="57150" h="38100" prst="hardEdge"/>
            </a:sp3d>
          </a:bodyPr>
          <a:lstStyle/>
          <a:p>
            <a:pPr algn="ctr"/>
            <a:r>
              <a:rPr lang="ja-JP" altLang="en-US" sz="4000" b="1" spc="300" dirty="0">
                <a:ln w="12700" cmpd="sng">
                  <a:solidFill>
                    <a:schemeClr val="tx1"/>
                  </a:solidFill>
                  <a:prstDash val="solid"/>
                </a:ln>
                <a:gradFill flip="none" rotWithShape="1">
                  <a:gsLst>
                    <a:gs pos="0">
                      <a:srgbClr val="FFC000"/>
                    </a:gs>
                    <a:gs pos="100000">
                      <a:schemeClr val="bg2">
                        <a:lumMod val="50000"/>
                      </a:schemeClr>
                    </a:gs>
                  </a:gsLst>
                  <a:lin ang="13500000" scaled="1"/>
                  <a:tileRect/>
                </a:gradFill>
                <a:effectLst>
                  <a:outerShdw blurRad="38100" dist="38100" dir="2700000" algn="tl">
                    <a:srgbClr val="000000">
                      <a:alpha val="43137"/>
                    </a:srgbClr>
                  </a:outerShdw>
                </a:effectLst>
              </a:rPr>
              <a:t>信心の秘められた真理</a:t>
            </a:r>
            <a:endParaRPr lang="en" sz="4000" b="1" spc="300" dirty="0">
              <a:ln w="12700" cmpd="sng">
                <a:solidFill>
                  <a:schemeClr val="tx1"/>
                </a:solidFill>
                <a:prstDash val="solid"/>
              </a:ln>
              <a:gradFill flip="none" rotWithShape="1">
                <a:gsLst>
                  <a:gs pos="0">
                    <a:srgbClr val="FFC000"/>
                  </a:gs>
                  <a:gs pos="100000">
                    <a:schemeClr val="bg2">
                      <a:lumMod val="50000"/>
                    </a:schemeClr>
                  </a:gs>
                </a:gsLst>
                <a:lin ang="13500000" scaled="1"/>
                <a:tileRect/>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EE72F06-AA6E-3C78-434B-A6B5313B83F5}"/>
              </a:ext>
            </a:extLst>
          </p:cNvPr>
          <p:cNvSpPr txBox="1"/>
          <p:nvPr/>
        </p:nvSpPr>
        <p:spPr>
          <a:xfrm>
            <a:off x="4764466" y="740262"/>
            <a:ext cx="7241047" cy="1464231"/>
          </a:xfrm>
          <a:prstGeom prst="roundRect">
            <a:avLst/>
          </a:prstGeom>
          <a:solidFill>
            <a:schemeClr val="bg2">
              <a:lumMod val="2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ja-JP" altLang="en-US" sz="2000" b="1" dirty="0">
                <a:effectLst>
                  <a:outerShdw blurRad="38100" dist="38100" dir="2700000" algn="tl">
                    <a:srgbClr val="000000">
                      <a:alpha val="43137"/>
                    </a:srgbClr>
                  </a:outerShdw>
                </a:effectLst>
                <a:latin typeface="+mn-ea"/>
              </a:rPr>
              <a:t>確かに偉大なのは、この信心の奥義である、／「キリストは肉において現れ、／霊において義とせられ、／御使たちに　見られ、／諸国民の間に伝えられ、／世界の中で信じられ、／栄光のうちに天に上げられた」。</a:t>
            </a:r>
            <a:r>
              <a:rPr lang="en" sz="2000" b="1" dirty="0">
                <a:effectLst>
                  <a:outerShdw blurRad="38100" dist="38100" dir="2700000" algn="tl">
                    <a:srgbClr val="000000">
                      <a:alpha val="43137"/>
                    </a:srgbClr>
                  </a:outerShdw>
                </a:effectLst>
                <a:latin typeface="+mn-ea"/>
              </a:rPr>
              <a:t>(1</a:t>
            </a:r>
            <a:r>
              <a:rPr lang="ja-JP" altLang="en-US" sz="2000" b="1" dirty="0">
                <a:effectLst>
                  <a:outerShdw blurRad="38100" dist="38100" dir="2700000" algn="tl">
                    <a:srgbClr val="000000">
                      <a:alpha val="43137"/>
                    </a:srgbClr>
                  </a:outerShdw>
                </a:effectLst>
                <a:latin typeface="+mn-ea"/>
              </a:rPr>
              <a:t>テモテ</a:t>
            </a:r>
            <a:r>
              <a:rPr lang="en" sz="2000" b="1" dirty="0">
                <a:effectLst>
                  <a:outerShdw blurRad="38100" dist="38100" dir="2700000" algn="tl">
                    <a:srgbClr val="000000">
                      <a:alpha val="43137"/>
                    </a:srgbClr>
                  </a:outerShdw>
                </a:effectLst>
                <a:latin typeface="+mn-ea"/>
              </a:rPr>
              <a:t> 3:16)</a:t>
            </a:r>
          </a:p>
        </p:txBody>
      </p:sp>
      <p:sp>
        <p:nvSpPr>
          <p:cNvPr id="6" name="CuadroTexto 5">
            <a:extLst>
              <a:ext uri="{FF2B5EF4-FFF2-40B4-BE49-F238E27FC236}">
                <a16:creationId xmlns:a16="http://schemas.microsoft.com/office/drawing/2014/main" id="{49955E2B-46C7-DEDA-8BCC-CE5F37662BEE}"/>
              </a:ext>
            </a:extLst>
          </p:cNvPr>
          <p:cNvSpPr txBox="1"/>
          <p:nvPr/>
        </p:nvSpPr>
        <p:spPr>
          <a:xfrm>
            <a:off x="4800601" y="2562611"/>
            <a:ext cx="7391398" cy="707886"/>
          </a:xfrm>
          <a:prstGeom prst="rect">
            <a:avLst/>
          </a:prstGeom>
          <a:noFill/>
        </p:spPr>
        <p:txBody>
          <a:bodyPr wrap="square" rtlCol="0">
            <a:spAutoFit/>
          </a:bodyPr>
          <a:lstStyle/>
          <a:p>
            <a:pPr>
              <a:spcBef>
                <a:spcPts val="600"/>
              </a:spcBef>
            </a:pPr>
            <a:r>
              <a:rPr lang="ja-JP" altLang="en-US" sz="2000" b="1" dirty="0"/>
              <a:t>キリストが人間となられた驚くべき御降臨は、永遠にわたり　贖われた者たちの研究対象となるであろう。</a:t>
            </a:r>
          </a:p>
        </p:txBody>
      </p:sp>
      <p:pic>
        <p:nvPicPr>
          <p:cNvPr id="4" name="Imagen 3" descr="Dibujo de una persona&#10;&#10;El contenido generado por IA puede ser incorrecto.">
            <a:extLst>
              <a:ext uri="{FF2B5EF4-FFF2-40B4-BE49-F238E27FC236}">
                <a16:creationId xmlns:a16="http://schemas.microsoft.com/office/drawing/2014/main" id="{E6480FD0-D1F2-0E45-A5DC-3BEB07152A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316" y="54813"/>
            <a:ext cx="4496666" cy="6748373"/>
          </a:xfrm>
          <a:prstGeom prst="roundRect">
            <a:avLst>
              <a:gd name="adj" fmla="val 7413"/>
            </a:avLst>
          </a:prstGeom>
          <a:ln>
            <a:noFill/>
          </a:ln>
          <a:effectLst>
            <a:outerShdw blurRad="50800" dist="38100" dir="2700000" algn="tl"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sp>
        <p:nvSpPr>
          <p:cNvPr id="7" name="CuadroTexto 6">
            <a:extLst>
              <a:ext uri="{FF2B5EF4-FFF2-40B4-BE49-F238E27FC236}">
                <a16:creationId xmlns:a16="http://schemas.microsoft.com/office/drawing/2014/main" id="{D969A899-D9A3-9274-50ED-CD5FDCC42476}"/>
              </a:ext>
            </a:extLst>
          </p:cNvPr>
          <p:cNvSpPr txBox="1"/>
          <p:nvPr/>
        </p:nvSpPr>
        <p:spPr>
          <a:xfrm>
            <a:off x="4800599" y="5719830"/>
            <a:ext cx="7391401" cy="1015663"/>
          </a:xfrm>
          <a:prstGeom prst="rect">
            <a:avLst/>
          </a:prstGeom>
          <a:noFill/>
        </p:spPr>
        <p:txBody>
          <a:bodyPr wrap="square">
            <a:spAutoFit/>
          </a:bodyPr>
          <a:lstStyle/>
          <a:p>
            <a:pPr>
              <a:spcBef>
                <a:spcPts val="600"/>
              </a:spcBef>
            </a:pPr>
            <a:r>
              <a:rPr lang="ja-JP" altLang="en-US" sz="2000" b="1" dirty="0"/>
              <a:t>この例は、私たちに利己心と奉仕されたいという願望を捨て、謙虚さと他者に奉仕する意思に置き換えるよう呼びかけて　　います。</a:t>
            </a:r>
            <a:endParaRPr lang="en" sz="2000" b="1" dirty="0"/>
          </a:p>
        </p:txBody>
      </p:sp>
      <p:sp>
        <p:nvSpPr>
          <p:cNvPr id="9" name="CuadroTexto 8">
            <a:extLst>
              <a:ext uri="{FF2B5EF4-FFF2-40B4-BE49-F238E27FC236}">
                <a16:creationId xmlns:a16="http://schemas.microsoft.com/office/drawing/2014/main" id="{D1F28DD5-EE47-974C-57E3-B8590579ED5D}"/>
              </a:ext>
            </a:extLst>
          </p:cNvPr>
          <p:cNvSpPr txBox="1"/>
          <p:nvPr/>
        </p:nvSpPr>
        <p:spPr>
          <a:xfrm>
            <a:off x="4800599" y="4606933"/>
            <a:ext cx="7391400" cy="1015663"/>
          </a:xfrm>
          <a:prstGeom prst="rect">
            <a:avLst/>
          </a:prstGeom>
          <a:noFill/>
        </p:spPr>
        <p:txBody>
          <a:bodyPr wrap="square">
            <a:spAutoFit/>
          </a:bodyPr>
          <a:lstStyle/>
          <a:p>
            <a:pPr>
              <a:spcBef>
                <a:spcPts val="600"/>
              </a:spcBef>
            </a:pPr>
            <a:r>
              <a:rPr lang="ja-JP" altLang="en-US" sz="2000" b="1" dirty="0"/>
              <a:t>イエスは普遍的な至高性から絶対的な隷属へと転向した。　　これは、僕でありながら普遍的な至高性を望んだルシファーの理想とは正反対である。</a:t>
            </a:r>
            <a:endParaRPr lang="en" sz="2000" b="1" dirty="0"/>
          </a:p>
        </p:txBody>
      </p:sp>
      <p:sp>
        <p:nvSpPr>
          <p:cNvPr id="11" name="CuadroTexto 10">
            <a:extLst>
              <a:ext uri="{FF2B5EF4-FFF2-40B4-BE49-F238E27FC236}">
                <a16:creationId xmlns:a16="http://schemas.microsoft.com/office/drawing/2014/main" id="{9015224D-7577-3EE4-E266-773F64CF1ACE}"/>
              </a:ext>
            </a:extLst>
          </p:cNvPr>
          <p:cNvSpPr txBox="1"/>
          <p:nvPr/>
        </p:nvSpPr>
        <p:spPr>
          <a:xfrm>
            <a:off x="4800599" y="3494036"/>
            <a:ext cx="7182293" cy="1015663"/>
          </a:xfrm>
          <a:prstGeom prst="rect">
            <a:avLst/>
          </a:prstGeom>
          <a:noFill/>
        </p:spPr>
        <p:txBody>
          <a:bodyPr wrap="square">
            <a:spAutoFit/>
          </a:bodyPr>
          <a:lstStyle/>
          <a:p>
            <a:pPr>
              <a:spcBef>
                <a:spcPts val="600"/>
              </a:spcBef>
            </a:pPr>
            <a:r>
              <a:rPr lang="ja-JP" altLang="en-US" sz="2000" b="1" dirty="0"/>
              <a:t>無限にして永遠の存在である方が、有限の人間となり、死に服するようになったというのは、驚くべきことです。パウロはこれを「信心の奥義」（</a:t>
            </a:r>
            <a:r>
              <a:rPr lang="en-US" altLang="ja-JP" sz="2000" b="1" dirty="0"/>
              <a:t>1</a:t>
            </a:r>
            <a:r>
              <a:rPr lang="ja-JP" altLang="en-US" sz="2000" b="1" dirty="0"/>
              <a:t>テモ </a:t>
            </a:r>
            <a:r>
              <a:rPr lang="en-US" altLang="ja-JP" sz="2000" b="1" dirty="0"/>
              <a:t>3:16</a:t>
            </a:r>
            <a:r>
              <a:rPr lang="ja-JP" altLang="en-US" sz="2000" b="1" dirty="0"/>
              <a:t>）と呼んでいます。</a:t>
            </a:r>
            <a:endParaRPr lang="en" sz="2000" b="1" dirty="0"/>
          </a:p>
        </p:txBody>
      </p:sp>
    </p:spTree>
    <p:extLst>
      <p:ext uri="{BB962C8B-B14F-4D97-AF65-F5344CB8AC3E}">
        <p14:creationId xmlns:p14="http://schemas.microsoft.com/office/powerpoint/2010/main" val="267553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3"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3)">
                                      <p:cBhvr>
                                        <p:cTn id="16" dur="750"/>
                                        <p:tgtEl>
                                          <p:spTgt spid="5"/>
                                        </p:tgtEl>
                                      </p:cBhvr>
                                    </p:animEffect>
                                  </p:childTnLst>
                                </p:cTn>
                              </p:par>
                              <p:par>
                                <p:cTn id="17" presetID="21" presetClass="entr" presetSubtype="3"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3)">
                                      <p:cBhvr>
                                        <p:cTn id="19" dur="75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4DE8A7-E51F-B5A1-C774-AAAB7C4B7918}"/>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十字架でイエスさまが私たちのために</a:t>
            </a:r>
            <a:br>
              <a:rPr lang="en-US" altLang="ja-JP" b="1" dirty="0"/>
            </a:br>
            <a:r>
              <a:rPr lang="ja-JP" altLang="en-US" b="1" dirty="0"/>
              <a:t>してくださったことに焦点を当てること</a:t>
            </a:r>
            <a:br>
              <a:rPr lang="en-US" altLang="ja-JP" b="1" dirty="0"/>
            </a:br>
            <a:r>
              <a:rPr lang="en-US" altLang="ja-JP" b="1" dirty="0"/>
              <a:t>― </a:t>
            </a:r>
            <a:r>
              <a:rPr lang="ja-JP" altLang="en-US" b="1" dirty="0"/>
              <a:t>つまり、十字架を私たちの服従と謙遜の</a:t>
            </a:r>
            <a:br>
              <a:rPr lang="en-US" altLang="ja-JP" b="1" dirty="0"/>
            </a:br>
            <a:r>
              <a:rPr lang="ja-JP" altLang="en-US" b="1" dirty="0"/>
              <a:t>模範としてとらえること</a:t>
            </a:r>
            <a:r>
              <a:rPr lang="en-US" altLang="ja-JP" b="1" dirty="0"/>
              <a:t>――</a:t>
            </a:r>
            <a:r>
              <a:rPr lang="ja-JP" altLang="en-US" b="1" dirty="0"/>
              <a:t>で、</a:t>
            </a:r>
            <a:br>
              <a:rPr lang="en-US" altLang="ja-JP" b="1" dirty="0"/>
            </a:br>
            <a:r>
              <a:rPr lang="ja-JP" altLang="en-US" b="1" dirty="0"/>
              <a:t>どうすれ ば私たちはもっと謙虚になり、」</a:t>
            </a:r>
            <a:br>
              <a:rPr lang="en-US" altLang="ja-JP" b="1" dirty="0"/>
            </a:br>
            <a:r>
              <a:rPr lang="ja-JP" altLang="en-US" b="1" dirty="0"/>
              <a:t>神に対してもっと従順になれるでしょうか、</a:t>
            </a:r>
            <a:br>
              <a:rPr lang="en-US" altLang="ja-JP" b="1" dirty="0"/>
            </a:br>
            <a:r>
              <a:rPr lang="ja-JP" altLang="en-US" b="1" dirty="0"/>
              <a:t>また、そ うするにはどうすべきでしょうか。</a:t>
            </a:r>
            <a:endParaRPr kumimoji="1" lang="ja-JP" altLang="en-US" b="1" dirty="0"/>
          </a:p>
        </p:txBody>
      </p:sp>
    </p:spTree>
    <p:extLst>
      <p:ext uri="{BB962C8B-B14F-4D97-AF65-F5344CB8AC3E}">
        <p14:creationId xmlns:p14="http://schemas.microsoft.com/office/powerpoint/2010/main" val="427398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F248CD-B893-91ED-E0AD-668CD827F8EC}"/>
              </a:ext>
            </a:extLst>
          </p:cNvPr>
          <p:cNvSpPr txBox="1"/>
          <p:nvPr/>
        </p:nvSpPr>
        <p:spPr>
          <a:xfrm>
            <a:off x="1969770" y="1056174"/>
            <a:ext cx="7993380" cy="3970318"/>
          </a:xfrm>
          <a:prstGeom prst="rect">
            <a:avLst/>
          </a:prstGeom>
          <a:noFill/>
        </p:spPr>
        <p:txBody>
          <a:bodyPr wrap="square">
            <a:spAutoFit/>
          </a:bodyPr>
          <a:lstStyle/>
          <a:p>
            <a:pPr>
              <a:spcBef>
                <a:spcPts val="600"/>
              </a:spcBef>
            </a:pPr>
            <a:r>
              <a:rPr lang="en-US" altLang="ja-JP" sz="2800" b="1" dirty="0">
                <a:latin typeface="Constantia" panose="02030602050306030303" pitchFamily="18" charset="0"/>
              </a:rPr>
              <a:t>｢</a:t>
            </a:r>
            <a:r>
              <a:rPr lang="ja-JP" altLang="en-US" sz="2800" b="1" dirty="0">
                <a:latin typeface="Constantia" panose="02030602050306030303" pitchFamily="18" charset="0"/>
              </a:rPr>
              <a:t>神はすべての人間が個性を発揮することを　　許される。神は、誰一人として己の心を他の　人間の心に埋没させることを望まれない。心と性格を変えたいと願う者は、人間ではなく、　神の模範に目を向けるべきである。神はこう　招かれる。「キリスト・イエスにある心と　　同じ心を、あなたがたにも持たれよ」。回心と変革によって、人はキリストの心を受け入れるのである。</a:t>
            </a:r>
            <a:r>
              <a:rPr lang="en-US" altLang="ja-JP" sz="2800" b="1" dirty="0">
                <a:latin typeface="Constantia" panose="02030602050306030303" pitchFamily="18" charset="0"/>
              </a:rPr>
              <a:t>｣</a:t>
            </a:r>
            <a:endParaRPr lang="en"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4AFEA4C1-B5BE-FFC2-BBB6-28B6D435CA7A}"/>
              </a:ext>
            </a:extLst>
          </p:cNvPr>
          <p:cNvSpPr txBox="1"/>
          <p:nvPr/>
        </p:nvSpPr>
        <p:spPr>
          <a:xfrm>
            <a:off x="4786796" y="5539472"/>
            <a:ext cx="5425909" cy="338554"/>
          </a:xfrm>
          <a:prstGeom prst="rect">
            <a:avLst/>
          </a:prstGeom>
          <a:noFill/>
        </p:spPr>
        <p:txBody>
          <a:bodyPr wrap="none" rtlCol="0">
            <a:spAutoFit/>
          </a:bodyPr>
          <a:lstStyle/>
          <a:p>
            <a:pPr algn="r"/>
            <a:r>
              <a:rPr lang="en" sz="1600" b="1" dirty="0"/>
              <a:t>EG</a:t>
            </a:r>
            <a:r>
              <a:rPr lang="ja-JP" altLang="en-US" sz="1600" b="1" dirty="0"/>
              <a:t>ホワイト</a:t>
            </a:r>
            <a:r>
              <a:rPr lang="en" sz="1600" b="1" dirty="0"/>
              <a:t> (</a:t>
            </a:r>
            <a:r>
              <a:rPr lang="en-US" sz="1600" b="1" dirty="0"/>
              <a:t>That I May Know Him</a:t>
            </a:r>
            <a:r>
              <a:rPr lang="en" sz="1600" b="1" dirty="0"/>
              <a:t>, May 8)</a:t>
            </a:r>
            <a:r>
              <a:rPr lang="ja-JP" altLang="en-US" sz="1600" b="1" dirty="0"/>
              <a:t>（非公式訳）</a:t>
            </a:r>
            <a:endParaRPr lang="en" sz="1600" b="1" dirty="0"/>
          </a:p>
        </p:txBody>
      </p:sp>
    </p:spTree>
    <p:extLst>
      <p:ext uri="{BB962C8B-B14F-4D97-AF65-F5344CB8AC3E}">
        <p14:creationId xmlns:p14="http://schemas.microsoft.com/office/powerpoint/2010/main" val="426804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FDA3CA-C708-7460-7012-32F3186221E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10" name="Straight Connector 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416256"/>
            <a:ext cx="4718304" cy="0"/>
          </a:xfrm>
          <a:prstGeom prst="line">
            <a:avLst/>
          </a:prstGeom>
          <a:ln w="38100">
            <a:solidFill>
              <a:srgbClr val="4D684C"/>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6450622"/>
            <a:ext cx="4713997" cy="0"/>
          </a:xfrm>
          <a:prstGeom prst="line">
            <a:avLst/>
          </a:prstGeom>
          <a:ln w="38100">
            <a:solidFill>
              <a:srgbClr val="4D684C"/>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Imagen 2" descr="Imagen que contiene persona, mujer, sostener, usando&#10;&#10;El contenido generado por IA puede ser incorrecto.">
            <a:extLst>
              <a:ext uri="{FF2B5EF4-FFF2-40B4-BE49-F238E27FC236}">
                <a16:creationId xmlns:a16="http://schemas.microsoft.com/office/drawing/2014/main" id="{7CFD5EE0-19BB-4D2D-40DF-44A617D18CA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6857" r="29109" b="2"/>
          <a:stretch>
            <a:fillRect/>
          </a:stretch>
        </p:blipFill>
        <p:spPr>
          <a:xfrm>
            <a:off x="6525453" y="10"/>
            <a:ext cx="5666547" cy="6857990"/>
          </a:xfrm>
          <a:prstGeom prst="rect">
            <a:avLst/>
          </a:prstGeom>
          <a:effectLst>
            <a:outerShdw blurRad="50800" dist="38100" dir="10800000" algn="r" rotWithShape="0">
              <a:prstClr val="black">
                <a:alpha val="40000"/>
              </a:prstClr>
            </a:outerShdw>
          </a:effectLst>
        </p:spPr>
      </p:pic>
      <p:sp>
        <p:nvSpPr>
          <p:cNvPr id="4" name="CuadroTexto 3">
            <a:extLst>
              <a:ext uri="{FF2B5EF4-FFF2-40B4-BE49-F238E27FC236}">
                <a16:creationId xmlns:a16="http://schemas.microsoft.com/office/drawing/2014/main" id="{049657AE-91CC-A816-B130-9FB34735889D}"/>
              </a:ext>
            </a:extLst>
          </p:cNvPr>
          <p:cNvSpPr txBox="1"/>
          <p:nvPr/>
        </p:nvSpPr>
        <p:spPr>
          <a:xfrm>
            <a:off x="283391" y="1305341"/>
            <a:ext cx="5958672" cy="4247317"/>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ja-JP" altLang="en-US" sz="4400" b="1" dirty="0">
                <a:ln w="12700" cmpd="sng">
                  <a:noFill/>
                  <a:prstDash val="solid"/>
                </a:ln>
                <a:solidFill>
                  <a:srgbClr val="4EB3CF">
                    <a:lumMod val="75000"/>
                  </a:srgbClr>
                </a:solidFill>
                <a:latin typeface="+mn-ea"/>
              </a:rPr>
              <a:t>どうか同じ思いとなり、同じ愛の心を持ち、　心を合わせ、一つ思いになって、わたしの　喜びを満たしてほしい。</a:t>
            </a:r>
            <a:endParaRPr lang="en-US" altLang="ja-JP" sz="4400" b="1" dirty="0">
              <a:ln w="12700" cmpd="sng">
                <a:noFill/>
                <a:prstDash val="solid"/>
              </a:ln>
              <a:solidFill>
                <a:srgbClr val="4EB3CF">
                  <a:lumMod val="75000"/>
                </a:srgbClr>
              </a:solidFill>
              <a:latin typeface="+mn-ea"/>
            </a:endParaRPr>
          </a:p>
          <a:p>
            <a:pPr lvl="0" algn="ctr">
              <a:spcBef>
                <a:spcPts val="1200"/>
              </a:spcBef>
              <a:defRPr/>
            </a:pPr>
            <a:r>
              <a:rPr kumimoji="0" lang="ja-JP" altLang="en-US" sz="3600" b="1" i="0" u="none" strike="noStrike" kern="1200" cap="none" spc="0" normalizeH="0" baseline="0" noProof="0" dirty="0">
                <a:ln w="12700" cmpd="sng">
                  <a:noFill/>
                  <a:prstDash val="solid"/>
                </a:ln>
                <a:solidFill>
                  <a:srgbClr val="4EB3CF">
                    <a:lumMod val="75000"/>
                  </a:srgbClr>
                </a:solidFill>
                <a:effectLst/>
                <a:uLnTx/>
                <a:uFillTx/>
                <a:latin typeface="+mn-ea"/>
                <a:cs typeface="+mn-cs"/>
              </a:rPr>
              <a:t>ピリピ</a:t>
            </a:r>
            <a:r>
              <a:rPr kumimoji="0" lang="es-ES" sz="3600" b="1" i="0" u="none" strike="noStrike" kern="1200" cap="none" spc="0" normalizeH="0" baseline="0" noProof="0" dirty="0">
                <a:ln w="12700" cmpd="sng">
                  <a:noFill/>
                  <a:prstDash val="solid"/>
                </a:ln>
                <a:solidFill>
                  <a:srgbClr val="4EB3CF">
                    <a:lumMod val="75000"/>
                  </a:srgbClr>
                </a:solidFill>
                <a:effectLst/>
                <a:uLnTx/>
                <a:uFillTx/>
                <a:latin typeface="+mn-ea"/>
                <a:cs typeface="+mn-cs"/>
              </a:rPr>
              <a:t> 2:2</a:t>
            </a:r>
            <a:r>
              <a:rPr kumimoji="0" lang="ja-JP" altLang="en-US" sz="3600" b="1" i="0" u="none" strike="noStrike" kern="1200" cap="none" spc="0" normalizeH="0" baseline="0" noProof="0" dirty="0">
                <a:ln w="12700" cmpd="sng">
                  <a:noFill/>
                  <a:prstDash val="solid"/>
                </a:ln>
                <a:solidFill>
                  <a:srgbClr val="4EB3CF">
                    <a:lumMod val="75000"/>
                  </a:srgbClr>
                </a:solidFill>
                <a:effectLst/>
                <a:uLnTx/>
                <a:uFillTx/>
                <a:latin typeface="+mn-ea"/>
                <a:cs typeface="+mn-cs"/>
              </a:rPr>
              <a:t>　口語訳聖書</a:t>
            </a:r>
            <a:endParaRPr kumimoji="0" lang="es-ES" sz="3600" b="1" i="0" u="none" strike="noStrike" kern="1200" cap="none" spc="0" normalizeH="0" baseline="0" noProof="0" dirty="0">
              <a:ln w="12700" cmpd="sng">
                <a:noFill/>
                <a:prstDash val="solid"/>
              </a:ln>
              <a:solidFill>
                <a:srgbClr val="4EB3CF">
                  <a:lumMod val="75000"/>
                </a:srgbClr>
              </a:solidFill>
              <a:effectLst/>
              <a:uLnTx/>
              <a:uFillTx/>
              <a:latin typeface="+mn-ea"/>
              <a:cs typeface="+mn-cs"/>
            </a:endParaRPr>
          </a:p>
        </p:txBody>
      </p:sp>
    </p:spTree>
    <p:extLst>
      <p:ext uri="{BB962C8B-B14F-4D97-AF65-F5344CB8AC3E}">
        <p14:creationId xmlns:p14="http://schemas.microsoft.com/office/powerpoint/2010/main" val="317406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FDA3CA-C708-7460-7012-32F3186221E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10" name="Straight Connector 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416256"/>
            <a:ext cx="4718304" cy="0"/>
          </a:xfrm>
          <a:prstGeom prst="line">
            <a:avLst/>
          </a:prstGeom>
          <a:ln w="38100">
            <a:solidFill>
              <a:srgbClr val="4D684C"/>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6450622"/>
            <a:ext cx="4713997" cy="0"/>
          </a:xfrm>
          <a:prstGeom prst="line">
            <a:avLst/>
          </a:prstGeom>
          <a:ln w="38100">
            <a:solidFill>
              <a:srgbClr val="4D684C"/>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Imagen 2" descr="Imagen que contiene persona, mujer, sostener, usando&#10;&#10;El contenido generado por IA puede ser incorrecto.">
            <a:extLst>
              <a:ext uri="{FF2B5EF4-FFF2-40B4-BE49-F238E27FC236}">
                <a16:creationId xmlns:a16="http://schemas.microsoft.com/office/drawing/2014/main" id="{7CFD5EE0-19BB-4D2D-40DF-44A617D18CA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6857" r="29109" b="2"/>
          <a:stretch>
            <a:fillRect/>
          </a:stretch>
        </p:blipFill>
        <p:spPr>
          <a:xfrm>
            <a:off x="6525453" y="10"/>
            <a:ext cx="5666547" cy="6857990"/>
          </a:xfrm>
          <a:prstGeom prst="rect">
            <a:avLst/>
          </a:prstGeom>
          <a:effectLst>
            <a:outerShdw blurRad="50800" dist="38100" dir="10800000" algn="r" rotWithShape="0">
              <a:prstClr val="black">
                <a:alpha val="40000"/>
              </a:prstClr>
            </a:outerShdw>
          </a:effectLst>
        </p:spPr>
      </p:pic>
      <p:sp>
        <p:nvSpPr>
          <p:cNvPr id="4" name="CuadroTexto 3">
            <a:extLst>
              <a:ext uri="{FF2B5EF4-FFF2-40B4-BE49-F238E27FC236}">
                <a16:creationId xmlns:a16="http://schemas.microsoft.com/office/drawing/2014/main" id="{049657AE-91CC-A816-B130-9FB34735889D}"/>
              </a:ext>
            </a:extLst>
          </p:cNvPr>
          <p:cNvSpPr txBox="1"/>
          <p:nvPr/>
        </p:nvSpPr>
        <p:spPr>
          <a:xfrm>
            <a:off x="283391" y="1305341"/>
            <a:ext cx="5958672" cy="4308872"/>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ja-JP" altLang="en-US" sz="4400" b="1" dirty="0">
                <a:ln w="12700" cmpd="sng">
                  <a:noFill/>
                  <a:prstDash val="solid"/>
                </a:ln>
                <a:solidFill>
                  <a:srgbClr val="4EB3CF">
                    <a:lumMod val="75000"/>
                  </a:srgbClr>
                </a:solidFill>
                <a:latin typeface="+mn-ea"/>
              </a:rPr>
              <a:t>同じ思いとなり、同じ愛を抱き、心を合わせ、思いを一つにして、　わたしの喜びを</a:t>
            </a:r>
            <a:endParaRPr lang="en-US" altLang="ja-JP" sz="4400" b="1" dirty="0">
              <a:ln w="12700" cmpd="sng">
                <a:noFill/>
                <a:prstDash val="solid"/>
              </a:ln>
              <a:solidFill>
                <a:srgbClr val="4EB3CF">
                  <a:lumMod val="75000"/>
                </a:srgbClr>
              </a:solidFill>
              <a:latin typeface="+mn-ea"/>
            </a:endParaRPr>
          </a:p>
          <a:p>
            <a:pPr lvl="0" algn="ctr">
              <a:spcBef>
                <a:spcPts val="1200"/>
              </a:spcBef>
              <a:defRPr/>
            </a:pPr>
            <a:r>
              <a:rPr lang="ja-JP" altLang="en-US" sz="4400" b="1" dirty="0">
                <a:ln w="12700" cmpd="sng">
                  <a:noFill/>
                  <a:prstDash val="solid"/>
                </a:ln>
                <a:solidFill>
                  <a:srgbClr val="4EB3CF">
                    <a:lumMod val="75000"/>
                  </a:srgbClr>
                </a:solidFill>
                <a:latin typeface="+mn-ea"/>
              </a:rPr>
              <a:t>満たしてください。</a:t>
            </a:r>
            <a:endParaRPr lang="en-US" altLang="ja-JP" sz="4400" b="1" dirty="0">
              <a:ln w="12700" cmpd="sng">
                <a:noFill/>
                <a:prstDash val="solid"/>
              </a:ln>
              <a:solidFill>
                <a:srgbClr val="4EB3CF">
                  <a:lumMod val="75000"/>
                </a:srgbClr>
              </a:solidFill>
              <a:latin typeface="+mn-ea"/>
            </a:endParaRPr>
          </a:p>
          <a:p>
            <a:pPr lvl="0" algn="ctr">
              <a:spcBef>
                <a:spcPts val="1200"/>
              </a:spcBef>
              <a:defRPr/>
            </a:pPr>
            <a:r>
              <a:rPr lang="ja-JP" altLang="en-US" sz="3400" b="1" dirty="0">
                <a:ln w="12700" cmpd="sng">
                  <a:noFill/>
                  <a:prstDash val="solid"/>
                </a:ln>
                <a:solidFill>
                  <a:srgbClr val="4EB3CF">
                    <a:lumMod val="75000"/>
                  </a:srgbClr>
                </a:solidFill>
                <a:latin typeface="+mn-ea"/>
              </a:rPr>
              <a:t>フィリ</a:t>
            </a:r>
            <a:r>
              <a:rPr kumimoji="0" lang="ja-JP" altLang="en-US" sz="3400" b="1" i="0" u="none" strike="noStrike" kern="1200" cap="none" spc="0" normalizeH="0" baseline="0" noProof="0" dirty="0">
                <a:ln w="12700" cmpd="sng">
                  <a:noFill/>
                  <a:prstDash val="solid"/>
                </a:ln>
                <a:solidFill>
                  <a:srgbClr val="4EB3CF">
                    <a:lumMod val="75000"/>
                  </a:srgbClr>
                </a:solidFill>
                <a:effectLst/>
                <a:uLnTx/>
                <a:uFillTx/>
                <a:latin typeface="+mn-ea"/>
                <a:cs typeface="+mn-cs"/>
              </a:rPr>
              <a:t>ピ</a:t>
            </a:r>
            <a:r>
              <a:rPr kumimoji="0" lang="es-ES" sz="3400" b="1" i="0" u="none" strike="noStrike" kern="1200" cap="none" spc="0" normalizeH="0" baseline="0" noProof="0" dirty="0">
                <a:ln w="12700" cmpd="sng">
                  <a:noFill/>
                  <a:prstDash val="solid"/>
                </a:ln>
                <a:solidFill>
                  <a:srgbClr val="4EB3CF">
                    <a:lumMod val="75000"/>
                  </a:srgbClr>
                </a:solidFill>
                <a:effectLst/>
                <a:uLnTx/>
                <a:uFillTx/>
                <a:latin typeface="+mn-ea"/>
                <a:cs typeface="+mn-cs"/>
              </a:rPr>
              <a:t> 2:2</a:t>
            </a:r>
            <a:r>
              <a:rPr kumimoji="0" lang="ja-JP" altLang="en-US" sz="3400" b="1" i="0" u="none" strike="noStrike" kern="1200" cap="none" spc="0" normalizeH="0" baseline="0" noProof="0" dirty="0">
                <a:ln w="12700" cmpd="sng">
                  <a:noFill/>
                  <a:prstDash val="solid"/>
                </a:ln>
                <a:solidFill>
                  <a:srgbClr val="4EB3CF">
                    <a:lumMod val="75000"/>
                  </a:srgbClr>
                </a:solidFill>
                <a:effectLst/>
                <a:uLnTx/>
                <a:uFillTx/>
                <a:latin typeface="+mn-ea"/>
                <a:cs typeface="+mn-cs"/>
              </a:rPr>
              <a:t>　新共同訳聖書</a:t>
            </a:r>
            <a:endParaRPr kumimoji="0" lang="es-ES" sz="3400" b="1" i="0" u="none" strike="noStrike" kern="1200" cap="none" spc="0" normalizeH="0" baseline="0" noProof="0" dirty="0">
              <a:ln w="12700" cmpd="sng">
                <a:noFill/>
                <a:prstDash val="solid"/>
              </a:ln>
              <a:solidFill>
                <a:srgbClr val="4EB3CF">
                  <a:lumMod val="75000"/>
                </a:srgbClr>
              </a:solidFill>
              <a:effectLst/>
              <a:uLnTx/>
              <a:uFillTx/>
              <a:latin typeface="+mn-ea"/>
              <a:cs typeface="+mn-cs"/>
            </a:endParaRPr>
          </a:p>
        </p:txBody>
      </p:sp>
    </p:spTree>
    <p:extLst>
      <p:ext uri="{BB962C8B-B14F-4D97-AF65-F5344CB8AC3E}">
        <p14:creationId xmlns:p14="http://schemas.microsoft.com/office/powerpoint/2010/main" val="349166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D36CCBA-2CE8-5143-1017-A7A024C41AA9}"/>
              </a:ext>
            </a:extLst>
          </p:cNvPr>
          <p:cNvSpPr txBox="1"/>
          <p:nvPr/>
        </p:nvSpPr>
        <p:spPr>
          <a:xfrm>
            <a:off x="6010275" y="3982517"/>
            <a:ext cx="5953125" cy="2481513"/>
          </a:xfrm>
          <a:prstGeom prst="rect">
            <a:avLst/>
          </a:prstGeom>
          <a:noFill/>
        </p:spPr>
        <p:txBody>
          <a:bodyPr wrap="square" rtlCol="0">
            <a:spAutoFit/>
            <a:scene3d>
              <a:camera prst="orthographicFront"/>
              <a:lightRig rig="threePt" dir="t"/>
            </a:scene3d>
            <a:sp3d extrusionH="57150">
              <a:bevelT w="38100" h="38100"/>
            </a:sp3d>
          </a:bodyPr>
          <a:lstStyle/>
          <a:p>
            <a:pPr>
              <a:lnSpc>
                <a:spcPts val="1300"/>
              </a:lnSpc>
              <a:spcBef>
                <a:spcPts val="3000"/>
              </a:spcBef>
            </a:pPr>
            <a:r>
              <a:rPr lang="ja-JP" altLang="en-US" sz="2000" b="1" dirty="0">
                <a:solidFill>
                  <a:srgbClr val="B92F00"/>
                </a:solidFill>
                <a:latin typeface="+mn-ea"/>
              </a:rPr>
              <a:t>フィリピにおける不一致</a:t>
            </a:r>
            <a:r>
              <a:rPr lang="en" sz="2000" b="1" dirty="0">
                <a:solidFill>
                  <a:srgbClr val="B92F00"/>
                </a:solidFill>
                <a:latin typeface="+mn-ea"/>
              </a:rPr>
              <a:t> (</a:t>
            </a:r>
            <a:r>
              <a:rPr lang="ja-JP" altLang="en-US" sz="2000" b="1" dirty="0">
                <a:solidFill>
                  <a:srgbClr val="B92F00"/>
                </a:solidFill>
                <a:latin typeface="+mn-ea"/>
              </a:rPr>
              <a:t>ピリピ</a:t>
            </a:r>
            <a:r>
              <a:rPr lang="en" sz="2000" b="1" dirty="0">
                <a:solidFill>
                  <a:srgbClr val="B92F00"/>
                </a:solidFill>
                <a:latin typeface="+mn-ea"/>
              </a:rPr>
              <a:t> 2:1-3a)</a:t>
            </a:r>
          </a:p>
          <a:p>
            <a:pPr>
              <a:lnSpc>
                <a:spcPts val="1300"/>
              </a:lnSpc>
              <a:spcBef>
                <a:spcPts val="3000"/>
              </a:spcBef>
            </a:pPr>
            <a:r>
              <a:rPr lang="ja-JP" altLang="en-US" sz="2000" b="1" dirty="0">
                <a:solidFill>
                  <a:srgbClr val="008496"/>
                </a:solidFill>
                <a:latin typeface="+mn-ea"/>
              </a:rPr>
              <a:t>一致の源</a:t>
            </a:r>
            <a:r>
              <a:rPr lang="en" sz="2000" b="1" dirty="0">
                <a:solidFill>
                  <a:srgbClr val="008496"/>
                </a:solidFill>
                <a:latin typeface="+mn-ea"/>
              </a:rPr>
              <a:t>(</a:t>
            </a:r>
            <a:r>
              <a:rPr lang="ja-JP" altLang="en-US" sz="2000" b="1" dirty="0">
                <a:solidFill>
                  <a:srgbClr val="008496"/>
                </a:solidFill>
                <a:latin typeface="+mn-ea"/>
              </a:rPr>
              <a:t>ピリピ</a:t>
            </a:r>
            <a:r>
              <a:rPr lang="en" sz="2000" b="1" dirty="0">
                <a:solidFill>
                  <a:srgbClr val="008496"/>
                </a:solidFill>
                <a:latin typeface="+mn-ea"/>
              </a:rPr>
              <a:t> 2:3b-4)</a:t>
            </a:r>
          </a:p>
          <a:p>
            <a:pPr>
              <a:lnSpc>
                <a:spcPts val="1300"/>
              </a:lnSpc>
              <a:spcBef>
                <a:spcPts val="3000"/>
              </a:spcBef>
            </a:pPr>
            <a:r>
              <a:rPr lang="ja-JP" altLang="en-US" sz="2000" b="1" dirty="0">
                <a:solidFill>
                  <a:srgbClr val="139E00"/>
                </a:solidFill>
                <a:latin typeface="+mn-ea"/>
              </a:rPr>
              <a:t>神の霊か、世の霊か</a:t>
            </a:r>
            <a:r>
              <a:rPr lang="en" sz="2000" b="1" dirty="0">
                <a:solidFill>
                  <a:srgbClr val="139E00"/>
                </a:solidFill>
                <a:latin typeface="+mn-ea"/>
              </a:rPr>
              <a:t>(</a:t>
            </a:r>
            <a:r>
              <a:rPr lang="ja-JP" altLang="en-US" sz="2000" b="1" dirty="0">
                <a:solidFill>
                  <a:srgbClr val="139E00"/>
                </a:solidFill>
                <a:latin typeface="+mn-ea"/>
              </a:rPr>
              <a:t>ピリピ</a:t>
            </a:r>
            <a:r>
              <a:rPr lang="en" sz="2000" b="1" dirty="0">
                <a:solidFill>
                  <a:srgbClr val="139E00"/>
                </a:solidFill>
                <a:latin typeface="+mn-ea"/>
              </a:rPr>
              <a:t> 2:5)</a:t>
            </a:r>
          </a:p>
          <a:p>
            <a:pPr>
              <a:lnSpc>
                <a:spcPts val="1300"/>
              </a:lnSpc>
              <a:spcBef>
                <a:spcPts val="3000"/>
              </a:spcBef>
            </a:pPr>
            <a:r>
              <a:rPr lang="ja-JP" altLang="en-US" sz="2000" b="1" dirty="0">
                <a:solidFill>
                  <a:srgbClr val="9800B9"/>
                </a:solidFill>
                <a:latin typeface="+mn-ea"/>
              </a:rPr>
              <a:t>キリストの心</a:t>
            </a:r>
            <a:r>
              <a:rPr lang="en" sz="2000" b="1" dirty="0">
                <a:solidFill>
                  <a:srgbClr val="9800B9"/>
                </a:solidFill>
                <a:latin typeface="+mn-ea"/>
              </a:rPr>
              <a:t> (</a:t>
            </a:r>
            <a:r>
              <a:rPr lang="ja-JP" altLang="en-US" sz="2000" b="1" dirty="0">
                <a:solidFill>
                  <a:srgbClr val="9800B9"/>
                </a:solidFill>
                <a:latin typeface="+mn-ea"/>
              </a:rPr>
              <a:t>ピリピ</a:t>
            </a:r>
            <a:r>
              <a:rPr lang="en" sz="2000" b="1" dirty="0">
                <a:solidFill>
                  <a:srgbClr val="9800B9"/>
                </a:solidFill>
                <a:latin typeface="+mn-ea"/>
              </a:rPr>
              <a:t> 2:6-8)</a:t>
            </a:r>
          </a:p>
          <a:p>
            <a:pPr>
              <a:lnSpc>
                <a:spcPts val="1300"/>
              </a:lnSpc>
              <a:spcBef>
                <a:spcPts val="3000"/>
              </a:spcBef>
            </a:pPr>
            <a:r>
              <a:rPr lang="ja-JP" altLang="en-US" sz="2000" b="1" dirty="0">
                <a:solidFill>
                  <a:srgbClr val="9800B9"/>
                </a:solidFill>
                <a:latin typeface="+mn-ea"/>
              </a:rPr>
              <a:t>信心の秘められた真理（</a:t>
            </a:r>
            <a:r>
              <a:rPr lang="en-US" altLang="ja-JP" sz="2000" b="1" dirty="0">
                <a:solidFill>
                  <a:srgbClr val="9800B9"/>
                </a:solidFill>
                <a:latin typeface="+mn-ea"/>
              </a:rPr>
              <a:t>1</a:t>
            </a:r>
            <a:r>
              <a:rPr lang="ja-JP" altLang="en-US" sz="2000" b="1" dirty="0">
                <a:solidFill>
                  <a:srgbClr val="9800B9"/>
                </a:solidFill>
                <a:latin typeface="+mn-ea"/>
              </a:rPr>
              <a:t>テモ３：</a:t>
            </a:r>
            <a:r>
              <a:rPr lang="en-US" altLang="ja-JP" sz="2000" b="1" dirty="0">
                <a:solidFill>
                  <a:srgbClr val="9800B9"/>
                </a:solidFill>
                <a:latin typeface="+mn-ea"/>
              </a:rPr>
              <a:t>16</a:t>
            </a:r>
            <a:r>
              <a:rPr lang="ja-JP" altLang="en-US" sz="2000" b="1" dirty="0">
                <a:solidFill>
                  <a:srgbClr val="9800B9"/>
                </a:solidFill>
                <a:latin typeface="+mn-ea"/>
              </a:rPr>
              <a:t>）</a:t>
            </a:r>
            <a:endParaRPr lang="en" sz="2000" b="1" dirty="0">
              <a:solidFill>
                <a:srgbClr val="9800B9"/>
              </a:solidFill>
              <a:latin typeface="+mn-ea"/>
            </a:endParaRPr>
          </a:p>
        </p:txBody>
      </p:sp>
      <p:sp>
        <p:nvSpPr>
          <p:cNvPr id="3" name="CuadroTexto 2">
            <a:extLst>
              <a:ext uri="{FF2B5EF4-FFF2-40B4-BE49-F238E27FC236}">
                <a16:creationId xmlns:a16="http://schemas.microsoft.com/office/drawing/2014/main" id="{CEF4EA7C-9E89-20BF-5017-265B309549BE}"/>
              </a:ext>
            </a:extLst>
          </p:cNvPr>
          <p:cNvSpPr txBox="1"/>
          <p:nvPr/>
        </p:nvSpPr>
        <p:spPr>
          <a:xfrm>
            <a:off x="228600" y="248275"/>
            <a:ext cx="6623260" cy="1323439"/>
          </a:xfrm>
          <a:prstGeom prst="rect">
            <a:avLst/>
          </a:prstGeom>
          <a:noFill/>
        </p:spPr>
        <p:txBody>
          <a:bodyPr wrap="square" rtlCol="0">
            <a:spAutoFit/>
          </a:bodyPr>
          <a:lstStyle/>
          <a:p>
            <a:pPr>
              <a:spcBef>
                <a:spcPts val="600"/>
              </a:spcBef>
            </a:pPr>
            <a:r>
              <a:rPr lang="ja-JP" altLang="en-US" sz="2000" b="1" dirty="0"/>
              <a:t>パウロはピリピの信者たちに、キリスト教生活における様々な試練にあっても揺るぎなく立ち続けるよう　　　励ましました。そして、一致を強調しながら、天の民にふさわしい振る舞いをするよう求めました。</a:t>
            </a:r>
            <a:endParaRPr lang="en" sz="2000" b="1" dirty="0"/>
          </a:p>
        </p:txBody>
      </p:sp>
      <p:pic>
        <p:nvPicPr>
          <p:cNvPr id="5" name="Imagen 4" descr="Un hombre parado junto a una ventana&#10;&#10;El contenido generado por IA puede ser incorrecto.">
            <a:extLst>
              <a:ext uri="{FF2B5EF4-FFF2-40B4-BE49-F238E27FC236}">
                <a16:creationId xmlns:a16="http://schemas.microsoft.com/office/drawing/2014/main" id="{0BA81CDF-5FE8-F9DD-9A82-40FCBA166D97}"/>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352425" y="3257550"/>
            <a:ext cx="4010025" cy="3267075"/>
          </a:xfrm>
          <a:prstGeom prst="rect">
            <a:avLst/>
          </a:prstGeom>
          <a:solidFill>
            <a:srgbClr val="FFFFFF">
              <a:shade val="85000"/>
            </a:srgbClr>
          </a:solidFill>
          <a:ln w="88900" cap="sq">
            <a:gradFill>
              <a:gsLst>
                <a:gs pos="16000">
                  <a:srgbClr val="D0C57C"/>
                </a:gs>
                <a:gs pos="0">
                  <a:srgbClr val="DEC254"/>
                </a:gs>
                <a:gs pos="18000">
                  <a:srgbClr val="69A3B9"/>
                </a:gs>
                <a:gs pos="100000">
                  <a:srgbClr val="69A3B9"/>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94988F67-F8E8-2367-64DC-4D8303575F92}"/>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6851860" y="87493"/>
            <a:ext cx="5111540" cy="3423434"/>
          </a:xfrm>
          <a:prstGeom prst="rect">
            <a:avLst/>
          </a:prstGeom>
          <a:effectLst>
            <a:innerShdw blurRad="114300">
              <a:prstClr val="black"/>
            </a:innerShdw>
          </a:effectLst>
        </p:spPr>
      </p:pic>
      <p:pic>
        <p:nvPicPr>
          <p:cNvPr id="15" name="Imagen 14" descr="Flecha&#10;&#10;El contenido generado por IA puede ser incorrecto.">
            <a:extLst>
              <a:ext uri="{FF2B5EF4-FFF2-40B4-BE49-F238E27FC236}">
                <a16:creationId xmlns:a16="http://schemas.microsoft.com/office/drawing/2014/main" id="{9B882356-5937-9579-8798-15142B723E4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5336288" y="5000713"/>
            <a:ext cx="576075" cy="411694"/>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78423AD2-DC56-EFE9-1E5B-38AB9B33C82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5336288" y="4429035"/>
            <a:ext cx="576075" cy="411694"/>
          </a:xfrm>
          <a:prstGeom prst="rect">
            <a:avLst/>
          </a:prstGeom>
          <a:effectLst>
            <a:outerShdw blurRad="50800" dist="38100" dir="8100000" algn="tr" rotWithShape="0">
              <a:prstClr val="black">
                <a:alpha val="40000"/>
              </a:prstClr>
            </a:outerShdw>
          </a:effectLst>
        </p:spPr>
      </p:pic>
      <p:pic>
        <p:nvPicPr>
          <p:cNvPr id="22" name="Imagen 21" descr="Flecha&#10;&#10;El contenido generado por IA puede ser incorrecto.">
            <a:extLst>
              <a:ext uri="{FF2B5EF4-FFF2-40B4-BE49-F238E27FC236}">
                <a16:creationId xmlns:a16="http://schemas.microsoft.com/office/drawing/2014/main" id="{3C4EF8A7-9602-8C79-1C92-83CEAF09055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5336288" y="5497962"/>
            <a:ext cx="576075" cy="411694"/>
          </a:xfrm>
          <a:prstGeom prst="rect">
            <a:avLst/>
          </a:prstGeom>
          <a:effectLst>
            <a:outerShdw blurRad="50800" dist="38100" dir="8100000" algn="tr" rotWithShape="0">
              <a:prstClr val="black">
                <a:alpha val="40000"/>
              </a:prstClr>
            </a:outerShdw>
          </a:effectLst>
        </p:spPr>
      </p:pic>
      <p:pic>
        <p:nvPicPr>
          <p:cNvPr id="25" name="Imagen 24" descr="Icono, Flecha&#10;&#10;El contenido generado por IA puede ser incorrecto.">
            <a:extLst>
              <a:ext uri="{FF2B5EF4-FFF2-40B4-BE49-F238E27FC236}">
                <a16:creationId xmlns:a16="http://schemas.microsoft.com/office/drawing/2014/main" id="{61507E0A-D56E-6C97-98DC-1F86B54504E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flipH="1">
            <a:off x="5336288" y="3857357"/>
            <a:ext cx="576075" cy="411694"/>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97A5362C-91AE-DE31-AE6A-3F87C066C95E}"/>
              </a:ext>
            </a:extLst>
          </p:cNvPr>
          <p:cNvSpPr txBox="1"/>
          <p:nvPr/>
        </p:nvSpPr>
        <p:spPr>
          <a:xfrm>
            <a:off x="228599" y="1799210"/>
            <a:ext cx="6267449" cy="1323439"/>
          </a:xfrm>
          <a:prstGeom prst="rect">
            <a:avLst/>
          </a:prstGeom>
          <a:noFill/>
        </p:spPr>
        <p:txBody>
          <a:bodyPr wrap="square">
            <a:spAutoFit/>
          </a:bodyPr>
          <a:lstStyle/>
          <a:p>
            <a:pPr>
              <a:spcBef>
                <a:spcPts val="600"/>
              </a:spcBef>
            </a:pPr>
            <a:r>
              <a:rPr lang="ja-JP" altLang="en-US" sz="2000" b="1" dirty="0"/>
              <a:t>「そこで」という表現でパウロは新しいセクションを始め、イエスの模範に倣うことによってその　　完全な一致を達成する方法を理解する鍵を私たちに与えています。</a:t>
            </a:r>
            <a:endParaRPr lang="en" sz="2000" b="1" dirty="0"/>
          </a:p>
        </p:txBody>
      </p:sp>
      <p:pic>
        <p:nvPicPr>
          <p:cNvPr id="4" name="Imagen 21" descr="Flecha&#10;&#10;El contenido generado por IA puede ser incorrecto.">
            <a:extLst>
              <a:ext uri="{FF2B5EF4-FFF2-40B4-BE49-F238E27FC236}">
                <a16:creationId xmlns:a16="http://schemas.microsoft.com/office/drawing/2014/main" id="{6A0D35DE-7005-79B6-3E86-F0C17314FC83}"/>
              </a:ext>
            </a:extLst>
          </p:cNvPr>
          <p:cNvPicPr>
            <a:picLocks noChangeAspect="1"/>
          </p:cNvPicPr>
          <p:nvPr/>
        </p:nvPicPr>
        <p:blipFill>
          <a:blip r:embed="rId11" cstate="hqprint">
            <a:duotone>
              <a:schemeClr val="accent6">
                <a:shade val="45000"/>
                <a:satMod val="135000"/>
              </a:schemeClr>
              <a:prstClr val="white"/>
            </a:duotone>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a:ext>
            </a:extLst>
          </a:blip>
          <a:stretch>
            <a:fillRect/>
          </a:stretch>
        </p:blipFill>
        <p:spPr>
          <a:xfrm flipH="1">
            <a:off x="5319117" y="6052336"/>
            <a:ext cx="576075" cy="41169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22888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ppt_x</p:attrName>
                                        </p:attrNameLst>
                                      </p:cBhvr>
                                      <p:tavLst>
                                        <p:tav tm="0">
                                          <p:val>
                                            <p:strVal val="#ppt_x-#ppt_w/2"/>
                                          </p:val>
                                        </p:tav>
                                        <p:tav tm="100000">
                                          <p:val>
                                            <p:strVal val="#ppt_x"/>
                                          </p:val>
                                        </p:tav>
                                      </p:tavLst>
                                    </p:anim>
                                    <p:anim calcmode="lin" valueType="num">
                                      <p:cBhvr>
                                        <p:cTn id="26" dur="500" fill="hold"/>
                                        <p:tgtEl>
                                          <p:spTgt spid="25"/>
                                        </p:tgtEl>
                                        <p:attrNameLst>
                                          <p:attrName>ppt_y</p:attrName>
                                        </p:attrNameLst>
                                      </p:cBhvr>
                                      <p:tavLst>
                                        <p:tav tm="0">
                                          <p:val>
                                            <p:strVal val="#ppt_y"/>
                                          </p:val>
                                        </p:tav>
                                        <p:tav tm="100000">
                                          <p:val>
                                            <p:strVal val="#ppt_y"/>
                                          </p:val>
                                        </p:tav>
                                      </p:tavLst>
                                    </p:anim>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left)">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ppt_x</p:attrName>
                                        </p:attrNameLst>
                                      </p:cBhvr>
                                      <p:tavLst>
                                        <p:tav tm="0">
                                          <p:val>
                                            <p:strVal val="#ppt_x-#ppt_w/2"/>
                                          </p:val>
                                        </p:tav>
                                        <p:tav tm="100000">
                                          <p:val>
                                            <p:strVal val="#ppt_x"/>
                                          </p:val>
                                        </p:tav>
                                      </p:tavLst>
                                    </p:anim>
                                    <p:anim calcmode="lin" valueType="num">
                                      <p:cBhvr>
                                        <p:cTn id="38" dur="500" fill="hold"/>
                                        <p:tgtEl>
                                          <p:spTgt spid="18"/>
                                        </p:tgtEl>
                                        <p:attrNameLst>
                                          <p:attrName>ppt_y</p:attrName>
                                        </p:attrNameLst>
                                      </p:cBhvr>
                                      <p:tavLst>
                                        <p:tav tm="0">
                                          <p:val>
                                            <p:strVal val="#ppt_y"/>
                                          </p:val>
                                        </p:tav>
                                        <p:tav tm="100000">
                                          <p:val>
                                            <p:strVal val="#ppt_y"/>
                                          </p:val>
                                        </p:tav>
                                      </p:tavLst>
                                    </p:anim>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strVal val="#ppt_h"/>
                                          </p:val>
                                        </p:tav>
                                        <p:tav tm="100000">
                                          <p:val>
                                            <p:strVal val="#ppt_h"/>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8"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ppt_x</p:attrName>
                                        </p:attrNameLst>
                                      </p:cBhvr>
                                      <p:tavLst>
                                        <p:tav tm="0">
                                          <p:val>
                                            <p:strVal val="#ppt_x-#ppt_w/2"/>
                                          </p:val>
                                        </p:tav>
                                        <p:tav tm="100000">
                                          <p:val>
                                            <p:strVal val="#ppt_x"/>
                                          </p:val>
                                        </p:tav>
                                      </p:tavLst>
                                    </p:anim>
                                    <p:anim calcmode="lin" valueType="num">
                                      <p:cBhvr>
                                        <p:cTn id="50" dur="500" fill="hold"/>
                                        <p:tgtEl>
                                          <p:spTgt spid="15"/>
                                        </p:tgtEl>
                                        <p:attrNameLst>
                                          <p:attrName>ppt_y</p:attrName>
                                        </p:attrNameLst>
                                      </p:cBhvr>
                                      <p:tavLst>
                                        <p:tav tm="0">
                                          <p:val>
                                            <p:strVal val="#ppt_y"/>
                                          </p:val>
                                        </p:tav>
                                        <p:tav tm="100000">
                                          <p:val>
                                            <p:strVal val="#ppt_y"/>
                                          </p:val>
                                        </p:tav>
                                      </p:tavLst>
                                    </p:anim>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strVal val="#ppt_h"/>
                                          </p:val>
                                        </p:tav>
                                        <p:tav tm="100000">
                                          <p:val>
                                            <p:strVal val="#ppt_h"/>
                                          </p:val>
                                        </p:tav>
                                      </p:tavLst>
                                    </p:anim>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left)">
                                      <p:cBhvr>
                                        <p:cTn id="56" dur="500"/>
                                        <p:tgtEl>
                                          <p:spTgt spid="2">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7" presetClass="entr" presetSubtype="8"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ppt_x</p:attrName>
                                        </p:attrNameLst>
                                      </p:cBhvr>
                                      <p:tavLst>
                                        <p:tav tm="0">
                                          <p:val>
                                            <p:strVal val="#ppt_x-#ppt_w/2"/>
                                          </p:val>
                                        </p:tav>
                                        <p:tav tm="100000">
                                          <p:val>
                                            <p:strVal val="#ppt_x"/>
                                          </p:val>
                                        </p:tav>
                                      </p:tavLst>
                                    </p:anim>
                                    <p:anim calcmode="lin" valueType="num">
                                      <p:cBhvr>
                                        <p:cTn id="62" dur="500" fill="hold"/>
                                        <p:tgtEl>
                                          <p:spTgt spid="22"/>
                                        </p:tgtEl>
                                        <p:attrNameLst>
                                          <p:attrName>ppt_y</p:attrName>
                                        </p:attrNameLst>
                                      </p:cBhvr>
                                      <p:tavLst>
                                        <p:tav tm="0">
                                          <p:val>
                                            <p:strVal val="#ppt_y"/>
                                          </p:val>
                                        </p:tav>
                                        <p:tav tm="100000">
                                          <p:val>
                                            <p:strVal val="#ppt_y"/>
                                          </p:val>
                                        </p:tav>
                                      </p:tavLst>
                                    </p:anim>
                                    <p:anim calcmode="lin" valueType="num">
                                      <p:cBhvr>
                                        <p:cTn id="63" dur="500" fill="hold"/>
                                        <p:tgtEl>
                                          <p:spTgt spid="22"/>
                                        </p:tgtEl>
                                        <p:attrNameLst>
                                          <p:attrName>ppt_w</p:attrName>
                                        </p:attrNameLst>
                                      </p:cBhvr>
                                      <p:tavLst>
                                        <p:tav tm="0">
                                          <p:val>
                                            <p:fltVal val="0"/>
                                          </p:val>
                                        </p:tav>
                                        <p:tav tm="100000">
                                          <p:val>
                                            <p:strVal val="#ppt_w"/>
                                          </p:val>
                                        </p:tav>
                                      </p:tavLst>
                                    </p:anim>
                                    <p:anim calcmode="lin" valueType="num">
                                      <p:cBhvr>
                                        <p:cTn id="64" dur="500" fill="hold"/>
                                        <p:tgtEl>
                                          <p:spTgt spid="22"/>
                                        </p:tgtEl>
                                        <p:attrNameLst>
                                          <p:attrName>ppt_h</p:attrName>
                                        </p:attrNameLst>
                                      </p:cBhvr>
                                      <p:tavLst>
                                        <p:tav tm="0">
                                          <p:val>
                                            <p:strVal val="#ppt_h"/>
                                          </p:val>
                                        </p:tav>
                                        <p:tav tm="100000">
                                          <p:val>
                                            <p:strVal val="#ppt_h"/>
                                          </p:val>
                                        </p:tav>
                                      </p:tavLst>
                                    </p:anim>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ppt_x</p:attrName>
                                        </p:attrNameLst>
                                      </p:cBhvr>
                                      <p:tavLst>
                                        <p:tav tm="0">
                                          <p:val>
                                            <p:strVal val="#ppt_x-#ppt_w/2"/>
                                          </p:val>
                                        </p:tav>
                                        <p:tav tm="100000">
                                          <p:val>
                                            <p:strVal val="#ppt_x"/>
                                          </p:val>
                                        </p:tav>
                                      </p:tavLst>
                                    </p:anim>
                                    <p:anim calcmode="lin" valueType="num">
                                      <p:cBhvr>
                                        <p:cTn id="74" dur="500" fill="hold"/>
                                        <p:tgtEl>
                                          <p:spTgt spid="4"/>
                                        </p:tgtEl>
                                        <p:attrNameLst>
                                          <p:attrName>ppt_y</p:attrName>
                                        </p:attrNameLst>
                                      </p:cBhvr>
                                      <p:tavLst>
                                        <p:tav tm="0">
                                          <p:val>
                                            <p:strVal val="#ppt_y"/>
                                          </p:val>
                                        </p:tav>
                                        <p:tav tm="100000">
                                          <p:val>
                                            <p:strVal val="#ppt_y"/>
                                          </p:val>
                                        </p:tav>
                                      </p:tavLst>
                                    </p:anim>
                                    <p:anim calcmode="lin" valueType="num">
                                      <p:cBhvr>
                                        <p:cTn id="75" dur="500" fill="hold"/>
                                        <p:tgtEl>
                                          <p:spTgt spid="4"/>
                                        </p:tgtEl>
                                        <p:attrNameLst>
                                          <p:attrName>ppt_w</p:attrName>
                                        </p:attrNameLst>
                                      </p:cBhvr>
                                      <p:tavLst>
                                        <p:tav tm="0">
                                          <p:val>
                                            <p:fltVal val="0"/>
                                          </p:val>
                                        </p:tav>
                                        <p:tav tm="100000">
                                          <p:val>
                                            <p:strVal val="#ppt_w"/>
                                          </p:val>
                                        </p:tav>
                                      </p:tavLst>
                                    </p:anim>
                                    <p:anim calcmode="lin" valueType="num">
                                      <p:cBhvr>
                                        <p:cTn id="76" dur="500" fill="hold"/>
                                        <p:tgtEl>
                                          <p:spTgt spid="4"/>
                                        </p:tgtEl>
                                        <p:attrNameLst>
                                          <p:attrName>ppt_h</p:attrName>
                                        </p:attrNameLst>
                                      </p:cBhvr>
                                      <p:tavLst>
                                        <p:tav tm="0">
                                          <p:val>
                                            <p:strVal val="#ppt_h"/>
                                          </p:val>
                                        </p:tav>
                                        <p:tav tm="100000">
                                          <p:val>
                                            <p:strVal val="#ppt_h"/>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4" end="4"/>
                                            </p:txEl>
                                          </p:spTgt>
                                        </p:tgtEl>
                                        <p:attrNameLst>
                                          <p:attrName>style.visibility</p:attrName>
                                        </p:attrNameLst>
                                      </p:cBhvr>
                                      <p:to>
                                        <p:strVal val="visible"/>
                                      </p:to>
                                    </p:set>
                                    <p:animEffect transition="in" filter="wipe(left)">
                                      <p:cBhvr>
                                        <p:cTn id="8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07C2070-DAF3-9B57-040B-76D83E74C947}"/>
            </a:ext>
          </a:extLst>
        </p:cNvPr>
        <p:cNvGrpSpPr/>
        <p:nvPr/>
      </p:nvGrpSpPr>
      <p:grpSpPr>
        <a:xfrm>
          <a:off x="0" y="0"/>
          <a:ext cx="0" cy="0"/>
          <a:chOff x="0" y="0"/>
          <a:chExt cx="0" cy="0"/>
        </a:xfrm>
      </p:grpSpPr>
      <p:sp>
        <p:nvSpPr>
          <p:cNvPr id="16" name="Rectángulo 15">
            <a:extLst>
              <a:ext uri="{FF2B5EF4-FFF2-40B4-BE49-F238E27FC236}">
                <a16:creationId xmlns:a16="http://schemas.microsoft.com/office/drawing/2014/main" id="{25FB5D6E-F1B4-FF38-4CA4-5A848CEDD24A}"/>
              </a:ext>
            </a:extLst>
          </p:cNvPr>
          <p:cNvSpPr>
            <a:spLocks noGrp="1" noRot="1" noMove="1" noResize="1" noEditPoints="1" noAdjustHandles="1" noChangeArrowheads="1" noChangeShapeType="1"/>
          </p:cNvSpPr>
          <p:nvPr/>
        </p:nvSpPr>
        <p:spPr>
          <a:xfrm>
            <a:off x="0" y="0"/>
            <a:ext cx="12192000" cy="1062573"/>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CE4AFD7-78A1-958F-B0C4-3725F873911D}"/>
              </a:ext>
            </a:extLst>
          </p:cNvPr>
          <p:cNvSpPr txBox="1"/>
          <p:nvPr/>
        </p:nvSpPr>
        <p:spPr>
          <a:xfrm>
            <a:off x="0" y="0"/>
            <a:ext cx="8917858"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ja-JP" altLang="en-US" sz="4400" b="1" dirty="0">
                <a:ln/>
                <a:solidFill>
                  <a:schemeClr val="accent6"/>
                </a:solidFill>
              </a:rPr>
              <a:t>ピリピにおける不一致</a:t>
            </a:r>
            <a:endParaRPr lang="en" sz="4400" b="1" dirty="0">
              <a:ln/>
              <a:solidFill>
                <a:schemeClr val="accent6"/>
              </a:solidFill>
            </a:endParaRPr>
          </a:p>
        </p:txBody>
      </p:sp>
      <p:sp>
        <p:nvSpPr>
          <p:cNvPr id="5" name="CuadroTexto 4">
            <a:extLst>
              <a:ext uri="{FF2B5EF4-FFF2-40B4-BE49-F238E27FC236}">
                <a16:creationId xmlns:a16="http://schemas.microsoft.com/office/drawing/2014/main" id="{00BD2A5A-A65E-0015-02D3-52CC51E49A8C}"/>
              </a:ext>
            </a:extLst>
          </p:cNvPr>
          <p:cNvSpPr txBox="1"/>
          <p:nvPr/>
        </p:nvSpPr>
        <p:spPr>
          <a:xfrm>
            <a:off x="662206" y="629039"/>
            <a:ext cx="7600950" cy="400110"/>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sz="2000" b="1" dirty="0">
                <a:solidFill>
                  <a:schemeClr val="tx2"/>
                </a:solidFill>
                <a:latin typeface="+mn-ea"/>
              </a:rPr>
              <a:t>何事も党派心や虚栄からするのでなく、</a:t>
            </a:r>
            <a:r>
              <a:rPr lang="en" sz="2000" b="1" dirty="0">
                <a:solidFill>
                  <a:schemeClr val="tx2"/>
                </a:solidFill>
                <a:latin typeface="+mn-ea"/>
              </a:rPr>
              <a:t>(</a:t>
            </a:r>
            <a:r>
              <a:rPr lang="ja-JP" altLang="en-US" sz="2000" b="1" dirty="0">
                <a:solidFill>
                  <a:schemeClr val="tx2"/>
                </a:solidFill>
                <a:latin typeface="+mn-ea"/>
              </a:rPr>
              <a:t>ピリピ</a:t>
            </a:r>
            <a:r>
              <a:rPr lang="en" sz="2000" b="1" dirty="0">
                <a:solidFill>
                  <a:schemeClr val="tx2"/>
                </a:solidFill>
                <a:latin typeface="+mn-ea"/>
              </a:rPr>
              <a:t> 2:3a)</a:t>
            </a:r>
          </a:p>
        </p:txBody>
      </p:sp>
      <p:sp>
        <p:nvSpPr>
          <p:cNvPr id="6" name="CuadroTexto 5">
            <a:extLst>
              <a:ext uri="{FF2B5EF4-FFF2-40B4-BE49-F238E27FC236}">
                <a16:creationId xmlns:a16="http://schemas.microsoft.com/office/drawing/2014/main" id="{4144C246-DF8A-3014-1298-D3C594D77859}"/>
              </a:ext>
            </a:extLst>
          </p:cNvPr>
          <p:cNvSpPr txBox="1"/>
          <p:nvPr/>
        </p:nvSpPr>
        <p:spPr>
          <a:xfrm>
            <a:off x="157362" y="1062573"/>
            <a:ext cx="8760495" cy="1015663"/>
          </a:xfrm>
          <a:prstGeom prst="rect">
            <a:avLst/>
          </a:prstGeom>
          <a:noFill/>
        </p:spPr>
        <p:txBody>
          <a:bodyPr wrap="square" rtlCol="0">
            <a:spAutoFit/>
          </a:bodyPr>
          <a:lstStyle/>
          <a:p>
            <a:pPr>
              <a:spcBef>
                <a:spcPts val="600"/>
              </a:spcBef>
            </a:pPr>
            <a:r>
              <a:rPr lang="ja-JP" altLang="en-US" sz="2000" b="1" dirty="0"/>
              <a:t>ピリピ人の間に感じられた不一致の原因を指摘し、痛いところを突く前に、パウロは一致を達成し、自身の喜びを全うするために、彼らに最初に　　どの　ような助言を与えたでしょうか（ピリ </a:t>
            </a:r>
            <a:r>
              <a:rPr lang="en-US" altLang="ja-JP" sz="2000" b="1" dirty="0"/>
              <a:t>2:1-2</a:t>
            </a:r>
            <a:r>
              <a:rPr lang="ja-JP" altLang="en-US" sz="2000" b="1" dirty="0"/>
              <a:t>）。</a:t>
            </a:r>
            <a:endParaRPr lang="en" sz="2000" b="1" dirty="0"/>
          </a:p>
        </p:txBody>
      </p:sp>
      <p:graphicFrame>
        <p:nvGraphicFramePr>
          <p:cNvPr id="2" name="Diagrama 1">
            <a:extLst>
              <a:ext uri="{FF2B5EF4-FFF2-40B4-BE49-F238E27FC236}">
                <a16:creationId xmlns:a16="http://schemas.microsoft.com/office/drawing/2014/main" id="{395088D9-3C4B-97E4-B5E7-D65065EE7B76}"/>
              </a:ext>
            </a:extLst>
          </p:cNvPr>
          <p:cNvGraphicFramePr/>
          <p:nvPr>
            <p:extLst>
              <p:ext uri="{D42A27DB-BD31-4B8C-83A1-F6EECF244321}">
                <p14:modId xmlns:p14="http://schemas.microsoft.com/office/powerpoint/2010/main" val="2261677592"/>
              </p:ext>
            </p:extLst>
          </p:nvPr>
        </p:nvGraphicFramePr>
        <p:xfrm>
          <a:off x="157363" y="2151727"/>
          <a:ext cx="11915776" cy="29496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BFAA09C-1039-C3DE-0996-2902D1E4E1F8}"/>
              </a:ext>
            </a:extLst>
          </p:cNvPr>
          <p:cNvSpPr txBox="1"/>
          <p:nvPr/>
        </p:nvSpPr>
        <p:spPr>
          <a:xfrm>
            <a:off x="5031116" y="5120965"/>
            <a:ext cx="7087102" cy="707886"/>
          </a:xfrm>
          <a:prstGeom prst="rect">
            <a:avLst/>
          </a:prstGeom>
          <a:noFill/>
        </p:spPr>
        <p:txBody>
          <a:bodyPr wrap="square" rtlCol="0">
            <a:spAutoFit/>
          </a:bodyPr>
          <a:lstStyle/>
          <a:p>
            <a:pPr>
              <a:spcBef>
                <a:spcPts val="600"/>
              </a:spcBef>
            </a:pPr>
            <a:r>
              <a:rPr lang="ja-JP" altLang="en-US" sz="2000" b="1" dirty="0"/>
              <a:t>これらすべては、彼らを隔てるもの、すなわちプライドと　議論を捨て去った場合にのみ達成可能でした（ピリ </a:t>
            </a:r>
            <a:r>
              <a:rPr lang="en-US" altLang="ja-JP" sz="2000" b="1" dirty="0"/>
              <a:t>2:3a</a:t>
            </a:r>
            <a:r>
              <a:rPr lang="ja-JP" altLang="en-US" sz="2000" b="1" dirty="0"/>
              <a:t>）。</a:t>
            </a:r>
            <a:endParaRPr lang="en" sz="2000" b="1" dirty="0"/>
          </a:p>
        </p:txBody>
      </p:sp>
      <p:pic>
        <p:nvPicPr>
          <p:cNvPr id="9" name="Imagen 8" descr="Un par de hombres sentados en una mesa&#10;&#10;El contenido generado por IA puede ser incorrecto.">
            <a:extLst>
              <a:ext uri="{FF2B5EF4-FFF2-40B4-BE49-F238E27FC236}">
                <a16:creationId xmlns:a16="http://schemas.microsoft.com/office/drawing/2014/main" id="{0E844140-E289-6130-8213-C6B9B88BC1D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8917858" y="210737"/>
            <a:ext cx="3038423" cy="1703672"/>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11" name="Imagen 10" descr="Un grupo de personas posando para la cámara con un fondo de colores&#10;&#10;El contenido generado por IA puede ser incorrecto.">
            <a:extLst>
              <a:ext uri="{FF2B5EF4-FFF2-40B4-BE49-F238E27FC236}">
                <a16:creationId xmlns:a16="http://schemas.microsoft.com/office/drawing/2014/main" id="{87A22BE4-16AE-36CD-3318-879788A133B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2827983" y="5304510"/>
            <a:ext cx="2003899" cy="1419726"/>
          </a:xfrm>
          <a:prstGeom prst="snip2DiagRect">
            <a:avLst/>
          </a:prstGeom>
          <a:solidFill>
            <a:srgbClr val="FFFFFF">
              <a:shade val="85000"/>
            </a:srgbClr>
          </a:solidFill>
          <a:ln w="57150" cap="sq">
            <a:solidFill>
              <a:schemeClr val="accent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Imagen que contiene edificio, ventana, hombre, tabla&#10;&#10;El contenido generado por IA puede ser incorrecto.">
            <a:extLst>
              <a:ext uri="{FF2B5EF4-FFF2-40B4-BE49-F238E27FC236}">
                <a16:creationId xmlns:a16="http://schemas.microsoft.com/office/drawing/2014/main" id="{AA2EB843-583B-A00D-5D64-D836A7180133}"/>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276224" y="5304510"/>
            <a:ext cx="2322597" cy="1419726"/>
          </a:xfrm>
          <a:prstGeom prst="snip2DiagRect">
            <a:avLst>
              <a:gd name="adj1" fmla="val 18699"/>
              <a:gd name="adj2" fmla="val 0"/>
            </a:avLst>
          </a:prstGeom>
          <a:solidFill>
            <a:srgbClr val="FFFFFF">
              <a:shade val="85000"/>
            </a:srgbClr>
          </a:solidFill>
          <a:ln w="57150" cap="sq">
            <a:solidFill>
              <a:schemeClr val="accent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0BFA1D6D-3192-8419-78CB-5FA79871DAE9}"/>
              </a:ext>
            </a:extLst>
          </p:cNvPr>
          <p:cNvSpPr txBox="1"/>
          <p:nvPr/>
        </p:nvSpPr>
        <p:spPr>
          <a:xfrm>
            <a:off x="5031115" y="5848427"/>
            <a:ext cx="7087101" cy="1015663"/>
          </a:xfrm>
          <a:prstGeom prst="rect">
            <a:avLst/>
          </a:prstGeom>
          <a:noFill/>
        </p:spPr>
        <p:txBody>
          <a:bodyPr wrap="square">
            <a:spAutoFit/>
          </a:bodyPr>
          <a:lstStyle/>
          <a:p>
            <a:pPr>
              <a:spcBef>
                <a:spcPts val="600"/>
              </a:spcBef>
            </a:pPr>
            <a:r>
              <a:rPr lang="ja-JP" altLang="en-US" sz="2000" b="1" dirty="0"/>
              <a:t>これら二つの問題はルシファーの反乱時に存在しており、　人間関係における最も深刻な問題の一つです　　　　　　（ガラ</a:t>
            </a:r>
            <a:r>
              <a:rPr lang="en-US" altLang="ja-JP" sz="2000" b="1" dirty="0"/>
              <a:t>5:26</a:t>
            </a:r>
            <a:r>
              <a:rPr lang="ja-JP" altLang="en-US" sz="2000" b="1" dirty="0"/>
              <a:t>、ヤコ</a:t>
            </a:r>
            <a:r>
              <a:rPr lang="en-US" altLang="ja-JP" sz="2000" b="1" dirty="0"/>
              <a:t>3:16</a:t>
            </a:r>
            <a:r>
              <a:rPr lang="ja-JP" altLang="en-US" sz="2000" b="1" dirty="0"/>
              <a:t>）。</a:t>
            </a:r>
            <a:endParaRPr lang="en" sz="2000" b="1" dirty="0"/>
          </a:p>
        </p:txBody>
      </p:sp>
    </p:spTree>
    <p:extLst>
      <p:ext uri="{BB962C8B-B14F-4D97-AF65-F5344CB8AC3E}">
        <p14:creationId xmlns:p14="http://schemas.microsoft.com/office/powerpoint/2010/main" val="216322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F345F0DC-739B-4912-85FD-798D40B447B8}"/>
                                            </p:graphicEl>
                                          </p:spTgt>
                                        </p:tgtEl>
                                        <p:attrNameLst>
                                          <p:attrName>style.visibility</p:attrName>
                                        </p:attrNameLst>
                                      </p:cBhvr>
                                      <p:to>
                                        <p:strVal val="visible"/>
                                      </p:to>
                                    </p:set>
                                    <p:anim calcmode="lin" valueType="num">
                                      <p:cBhvr>
                                        <p:cTn id="31" dur="500" fill="hold"/>
                                        <p:tgtEl>
                                          <p:spTgt spid="2">
                                            <p:graphicEl>
                                              <a:dgm id="{F345F0DC-739B-4912-85FD-798D40B447B8}"/>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F345F0DC-739B-4912-85FD-798D40B447B8}"/>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F345F0DC-739B-4912-85FD-798D40B447B8}"/>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F1BFC727-A5C7-457B-B84C-ED1B5ACCB513}"/>
                                            </p:graphicEl>
                                          </p:spTgt>
                                        </p:tgtEl>
                                        <p:attrNameLst>
                                          <p:attrName>style.visibility</p:attrName>
                                        </p:attrNameLst>
                                      </p:cBhvr>
                                      <p:to>
                                        <p:strVal val="visible"/>
                                      </p:to>
                                    </p:set>
                                    <p:animEffect transition="in" filter="wipe(left)">
                                      <p:cBhvr>
                                        <p:cTn id="38" dur="500"/>
                                        <p:tgtEl>
                                          <p:spTgt spid="2">
                                            <p:graphicEl>
                                              <a:dgm id="{F1BFC727-A5C7-457B-B84C-ED1B5ACCB51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38A2E8CB-CFE4-465A-8900-6ABEE3E03BF6}"/>
                                            </p:graphicEl>
                                          </p:spTgt>
                                        </p:tgtEl>
                                        <p:attrNameLst>
                                          <p:attrName>style.visibility</p:attrName>
                                        </p:attrNameLst>
                                      </p:cBhvr>
                                      <p:to>
                                        <p:strVal val="visible"/>
                                      </p:to>
                                    </p:set>
                                    <p:anim calcmode="lin" valueType="num">
                                      <p:cBhvr>
                                        <p:cTn id="43" dur="500" fill="hold"/>
                                        <p:tgtEl>
                                          <p:spTgt spid="2">
                                            <p:graphicEl>
                                              <a:dgm id="{38A2E8CB-CFE4-465A-8900-6ABEE3E03BF6}"/>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38A2E8CB-CFE4-465A-8900-6ABEE3E03BF6}"/>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38A2E8CB-CFE4-465A-8900-6ABEE3E03BF6}"/>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70AE16FB-1CA3-4D95-8532-67B1C21F24F5}"/>
                                            </p:graphicEl>
                                          </p:spTgt>
                                        </p:tgtEl>
                                        <p:attrNameLst>
                                          <p:attrName>style.visibility</p:attrName>
                                        </p:attrNameLst>
                                      </p:cBhvr>
                                      <p:to>
                                        <p:strVal val="visible"/>
                                      </p:to>
                                    </p:set>
                                    <p:animEffect transition="in" filter="wipe(left)">
                                      <p:cBhvr>
                                        <p:cTn id="50" dur="500"/>
                                        <p:tgtEl>
                                          <p:spTgt spid="2">
                                            <p:graphicEl>
                                              <a:dgm id="{70AE16FB-1CA3-4D95-8532-67B1C21F24F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225F09F4-9F2B-4BA9-BFC5-4949A0E5B0A4}"/>
                                            </p:graphicEl>
                                          </p:spTgt>
                                        </p:tgtEl>
                                        <p:attrNameLst>
                                          <p:attrName>style.visibility</p:attrName>
                                        </p:attrNameLst>
                                      </p:cBhvr>
                                      <p:to>
                                        <p:strVal val="visible"/>
                                      </p:to>
                                    </p:set>
                                    <p:anim calcmode="lin" valueType="num">
                                      <p:cBhvr>
                                        <p:cTn id="55" dur="500" fill="hold"/>
                                        <p:tgtEl>
                                          <p:spTgt spid="2">
                                            <p:graphicEl>
                                              <a:dgm id="{225F09F4-9F2B-4BA9-BFC5-4949A0E5B0A4}"/>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225F09F4-9F2B-4BA9-BFC5-4949A0E5B0A4}"/>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225F09F4-9F2B-4BA9-BFC5-4949A0E5B0A4}"/>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
                                            <p:graphicEl>
                                              <a:dgm id="{A07AF936-934C-43B9-9E11-CB036ADFDB92}"/>
                                            </p:graphicEl>
                                          </p:spTgt>
                                        </p:tgtEl>
                                        <p:attrNameLst>
                                          <p:attrName>style.visibility</p:attrName>
                                        </p:attrNameLst>
                                      </p:cBhvr>
                                      <p:to>
                                        <p:strVal val="visible"/>
                                      </p:to>
                                    </p:set>
                                    <p:animEffect transition="in" filter="wipe(left)">
                                      <p:cBhvr>
                                        <p:cTn id="62" dur="500"/>
                                        <p:tgtEl>
                                          <p:spTgt spid="2">
                                            <p:graphicEl>
                                              <a:dgm id="{A07AF936-934C-43B9-9E11-CB036ADFDB9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
                                            <p:graphicEl>
                                              <a:dgm id="{C254F32F-86CA-4E99-979B-AF9096E5D968}"/>
                                            </p:graphicEl>
                                          </p:spTgt>
                                        </p:tgtEl>
                                        <p:attrNameLst>
                                          <p:attrName>style.visibility</p:attrName>
                                        </p:attrNameLst>
                                      </p:cBhvr>
                                      <p:to>
                                        <p:strVal val="visible"/>
                                      </p:to>
                                    </p:set>
                                    <p:anim calcmode="lin" valueType="num">
                                      <p:cBhvr>
                                        <p:cTn id="67" dur="500" fill="hold"/>
                                        <p:tgtEl>
                                          <p:spTgt spid="2">
                                            <p:graphicEl>
                                              <a:dgm id="{C254F32F-86CA-4E99-979B-AF9096E5D968}"/>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C254F32F-86CA-4E99-979B-AF9096E5D968}"/>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C254F32F-86CA-4E99-979B-AF9096E5D968}"/>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
                                            <p:graphicEl>
                                              <a:dgm id="{A95744FE-A75C-42EE-A600-0978F5810D02}"/>
                                            </p:graphicEl>
                                          </p:spTgt>
                                        </p:tgtEl>
                                        <p:attrNameLst>
                                          <p:attrName>style.visibility</p:attrName>
                                        </p:attrNameLst>
                                      </p:cBhvr>
                                      <p:to>
                                        <p:strVal val="visible"/>
                                      </p:to>
                                    </p:set>
                                    <p:animEffect transition="in" filter="wipe(left)">
                                      <p:cBhvr>
                                        <p:cTn id="74" dur="500"/>
                                        <p:tgtEl>
                                          <p:spTgt spid="2">
                                            <p:graphicEl>
                                              <a:dgm id="{A95744FE-A75C-42EE-A600-0978F5810D02}"/>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
                                            <p:graphicEl>
                                              <a:dgm id="{9F224E3E-D8F3-4E8C-94A2-5FFD1B0B6430}"/>
                                            </p:graphicEl>
                                          </p:spTgt>
                                        </p:tgtEl>
                                        <p:attrNameLst>
                                          <p:attrName>style.visibility</p:attrName>
                                        </p:attrNameLst>
                                      </p:cBhvr>
                                      <p:to>
                                        <p:strVal val="visible"/>
                                      </p:to>
                                    </p:set>
                                    <p:anim calcmode="lin" valueType="num">
                                      <p:cBhvr>
                                        <p:cTn id="79" dur="500" fill="hold"/>
                                        <p:tgtEl>
                                          <p:spTgt spid="2">
                                            <p:graphicEl>
                                              <a:dgm id="{9F224E3E-D8F3-4E8C-94A2-5FFD1B0B6430}"/>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9F224E3E-D8F3-4E8C-94A2-5FFD1B0B6430}"/>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9F224E3E-D8F3-4E8C-94A2-5FFD1B0B6430}"/>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
                                            <p:graphicEl>
                                              <a:dgm id="{E4276F12-D4D7-4759-9AAC-224505EC7F61}"/>
                                            </p:graphicEl>
                                          </p:spTgt>
                                        </p:tgtEl>
                                        <p:attrNameLst>
                                          <p:attrName>style.visibility</p:attrName>
                                        </p:attrNameLst>
                                      </p:cBhvr>
                                      <p:to>
                                        <p:strVal val="visible"/>
                                      </p:to>
                                    </p:set>
                                    <p:animEffect transition="in" filter="wipe(left)">
                                      <p:cBhvr>
                                        <p:cTn id="86" dur="500"/>
                                        <p:tgtEl>
                                          <p:spTgt spid="2">
                                            <p:graphicEl>
                                              <a:dgm id="{E4276F12-D4D7-4759-9AAC-224505EC7F61}"/>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
                                            <p:graphicEl>
                                              <a:dgm id="{D322E446-1E18-40C5-B54D-DBDC6663ED62}"/>
                                            </p:graphicEl>
                                          </p:spTgt>
                                        </p:tgtEl>
                                        <p:attrNameLst>
                                          <p:attrName>style.visibility</p:attrName>
                                        </p:attrNameLst>
                                      </p:cBhvr>
                                      <p:to>
                                        <p:strVal val="visible"/>
                                      </p:to>
                                    </p:set>
                                    <p:anim calcmode="lin" valueType="num">
                                      <p:cBhvr>
                                        <p:cTn id="91" dur="500" fill="hold"/>
                                        <p:tgtEl>
                                          <p:spTgt spid="2">
                                            <p:graphicEl>
                                              <a:dgm id="{D322E446-1E18-40C5-B54D-DBDC6663ED62}"/>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D322E446-1E18-40C5-B54D-DBDC6663ED62}"/>
                                            </p:graphicEl>
                                          </p:spTgt>
                                        </p:tgtEl>
                                        <p:attrNameLst>
                                          <p:attrName>ppt_h</p:attrName>
                                        </p:attrNameLst>
                                      </p:cBhvr>
                                      <p:tavLst>
                                        <p:tav tm="0">
                                          <p:val>
                                            <p:fltVal val="0"/>
                                          </p:val>
                                        </p:tav>
                                        <p:tav tm="100000">
                                          <p:val>
                                            <p:strVal val="#ppt_h"/>
                                          </p:val>
                                        </p:tav>
                                      </p:tavLst>
                                    </p:anim>
                                    <p:animEffect transition="in" filter="fade">
                                      <p:cBhvr>
                                        <p:cTn id="93" dur="500"/>
                                        <p:tgtEl>
                                          <p:spTgt spid="2">
                                            <p:graphicEl>
                                              <a:dgm id="{D322E446-1E18-40C5-B54D-DBDC6663ED62}"/>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2">
                                            <p:graphicEl>
                                              <a:dgm id="{0F736E9E-DC0F-41A1-89FA-11AAAE29D790}"/>
                                            </p:graphicEl>
                                          </p:spTgt>
                                        </p:tgtEl>
                                        <p:attrNameLst>
                                          <p:attrName>style.visibility</p:attrName>
                                        </p:attrNameLst>
                                      </p:cBhvr>
                                      <p:to>
                                        <p:strVal val="visible"/>
                                      </p:to>
                                    </p:set>
                                    <p:animEffect transition="in" filter="wipe(left)">
                                      <p:cBhvr>
                                        <p:cTn id="98" dur="500"/>
                                        <p:tgtEl>
                                          <p:spTgt spid="2">
                                            <p:graphicEl>
                                              <a:dgm id="{0F736E9E-DC0F-41A1-89FA-11AAAE29D790}"/>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wipe(left)">
                                      <p:cBhvr>
                                        <p:cTn id="103" dur="500"/>
                                        <p:tgtEl>
                                          <p:spTgt spid="8"/>
                                        </p:tgtEl>
                                      </p:cBhvr>
                                    </p:animEffect>
                                  </p:childTnLst>
                                </p:cTn>
                              </p:par>
                            </p:childTnLst>
                          </p:cTn>
                        </p:par>
                      </p:childTnLst>
                    </p:cTn>
                  </p:par>
                  <p:par>
                    <p:cTn id="104" fill="hold">
                      <p:stCondLst>
                        <p:cond delay="indefinite"/>
                      </p:stCondLst>
                      <p:childTnLst>
                        <p:par>
                          <p:cTn id="105" fill="hold">
                            <p:stCondLst>
                              <p:cond delay="0"/>
                            </p:stCondLst>
                            <p:childTnLst>
                              <p:par>
                                <p:cTn id="106" presetID="18" presetClass="entr" presetSubtype="3"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strips(upRight)">
                                      <p:cBhvr>
                                        <p:cTn id="108" dur="500"/>
                                        <p:tgtEl>
                                          <p:spTgt spid="15"/>
                                        </p:tgtEl>
                                      </p:cBhvr>
                                    </p:animEffect>
                                  </p:childTnLst>
                                </p:cTn>
                              </p:par>
                              <p:par>
                                <p:cTn id="109" presetID="18" presetClass="entr" presetSubtype="9" fill="hold" nodeType="with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strips(upLeft)">
                                      <p:cBhvr>
                                        <p:cTn id="111" dur="500"/>
                                        <p:tgtEl>
                                          <p:spTgt spid="11"/>
                                        </p:tgtEl>
                                      </p:cBhvr>
                                    </p:animEffect>
                                  </p:childTnLst>
                                </p:cTn>
                              </p:par>
                            </p:childTnLst>
                          </p:cTn>
                        </p:par>
                        <p:par>
                          <p:cTn id="112" fill="hold">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7"/>
                                        </p:tgtEl>
                                        <p:attrNameLst>
                                          <p:attrName>style.visibility</p:attrName>
                                        </p:attrNameLst>
                                      </p:cBhvr>
                                      <p:to>
                                        <p:strVal val="visible"/>
                                      </p:to>
                                    </p:set>
                                    <p:animEffect transition="in" filter="wipe(left)">
                                      <p:cBhvr>
                                        <p:cTn id="1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a:extLst>
            <a:ext uri="{FF2B5EF4-FFF2-40B4-BE49-F238E27FC236}">
              <a16:creationId xmlns:a16="http://schemas.microsoft.com/office/drawing/2014/main" id="{F84DCB67-CC59-86D3-F217-08A2344494E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B040D6D-9522-C5D4-FDB5-BD049B8BE9FD}"/>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フィリピ（ピリピ）</a:t>
            </a:r>
            <a:r>
              <a:rPr lang="en-US" altLang="ja-JP" b="1" dirty="0"/>
              <a:t>2:1</a:t>
            </a:r>
            <a:r>
              <a:rPr lang="ja-JP" altLang="en-US" b="1" dirty="0"/>
              <a:t>～</a:t>
            </a:r>
            <a:r>
              <a:rPr lang="en-US" altLang="ja-JP" b="1" dirty="0"/>
              <a:t>3</a:t>
            </a:r>
            <a:r>
              <a:rPr lang="ja-JP" altLang="en-US" b="1" dirty="0"/>
              <a:t>を読んでください。</a:t>
            </a:r>
            <a:br>
              <a:rPr lang="en-US" altLang="ja-JP" b="1" dirty="0"/>
            </a:br>
            <a:r>
              <a:rPr lang="en-US" altLang="ja-JP" sz="3100" b="1" dirty="0"/>
              <a:t>2:1 </a:t>
            </a:r>
            <a:r>
              <a:rPr lang="ja-JP" altLang="en-US" sz="3100" b="1" dirty="0"/>
              <a:t>そこで、あなたがたに幾らかでも、キ リストによる励まし、愛の慰め、“霊” による交わり、それに慈しみや憐れみの 心があるなら、 </a:t>
            </a:r>
            <a:r>
              <a:rPr lang="en-US" altLang="ja-JP" sz="3100" b="1" dirty="0"/>
              <a:t>2:2 </a:t>
            </a:r>
            <a:r>
              <a:rPr lang="ja-JP" altLang="en-US" sz="3100" b="1" dirty="0"/>
              <a:t>同じ思いとなり、同じ愛を抱き、心を 合わせ、思いを一つにして、わたしの喜 びを満たしてください。 </a:t>
            </a:r>
            <a:r>
              <a:rPr lang="en-US" altLang="ja-JP" sz="3100" b="1" dirty="0"/>
              <a:t>2:3 </a:t>
            </a:r>
            <a:r>
              <a:rPr lang="ja-JP" altLang="en-US" sz="3100" b="1" dirty="0"/>
              <a:t>何事も　　利己心や虚栄心からするので はなく、へりくだって、互いに　　相手を自 分よりも優れた者と考え、</a:t>
            </a:r>
            <a:br>
              <a:rPr lang="en-US" altLang="ja-JP" sz="3100" b="1" dirty="0"/>
            </a:br>
            <a:r>
              <a:rPr lang="ja-JP" altLang="en-US" sz="1100" b="1" dirty="0"/>
              <a:t> </a:t>
            </a:r>
            <a:br>
              <a:rPr lang="en-US" altLang="ja-JP" sz="1100" dirty="0"/>
            </a:br>
            <a:r>
              <a:rPr lang="ja-JP" altLang="en-US" b="1" dirty="0"/>
              <a:t>教会内の不一致を招いた要因は、　　　　　　何 だと思いますか。</a:t>
            </a:r>
            <a:br>
              <a:rPr lang="en-US" altLang="ja-JP" b="1" dirty="0"/>
            </a:br>
            <a:r>
              <a:rPr lang="ja-JP" altLang="en-US" b="1" dirty="0"/>
              <a:t>パウロはどのような解決策を</a:t>
            </a:r>
            <a:br>
              <a:rPr lang="en-US" altLang="ja-JP" b="1" dirty="0"/>
            </a:br>
            <a:r>
              <a:rPr lang="ja-JP" altLang="en-US" b="1" dirty="0"/>
              <a:t>提案していますか。</a:t>
            </a:r>
            <a:endParaRPr kumimoji="1" lang="ja-JP" altLang="en-US" b="1" dirty="0"/>
          </a:p>
        </p:txBody>
      </p:sp>
    </p:spTree>
    <p:extLst>
      <p:ext uri="{BB962C8B-B14F-4D97-AF65-F5344CB8AC3E}">
        <p14:creationId xmlns:p14="http://schemas.microsoft.com/office/powerpoint/2010/main" val="428435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l="-18000"/>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8615F84-0E57-6947-D374-82709A718BAD}"/>
              </a:ext>
            </a:extLst>
          </p:cNvPr>
          <p:cNvSpPr>
            <a:spLocks noGrp="1" noRot="1" noMove="1" noResize="1" noEditPoints="1" noAdjustHandles="1" noChangeArrowheads="1" noChangeShapeType="1"/>
          </p:cNvSpPr>
          <p:nvPr/>
        </p:nvSpPr>
        <p:spPr>
          <a:xfrm>
            <a:off x="0" y="0"/>
            <a:ext cx="12191998" cy="1359620"/>
          </a:xfrm>
          <a:prstGeom prst="rect">
            <a:avLst/>
          </a:prstGeom>
          <a:ln>
            <a:noFill/>
          </a:ln>
          <a:effectLst>
            <a:outerShdw blurRad="50800" dist="38100" dir="5400000" algn="t"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2EE94E8-AE12-DA84-F720-DDDF2C1876B7}"/>
              </a:ext>
            </a:extLst>
          </p:cNvPr>
          <p:cNvSpPr txBox="1"/>
          <p:nvPr/>
        </p:nvSpPr>
        <p:spPr>
          <a:xfrm>
            <a:off x="0" y="0"/>
            <a:ext cx="12192000" cy="769441"/>
          </a:xfrm>
          <a:prstGeom prst="rect">
            <a:avLst/>
          </a:prstGeom>
          <a:noFill/>
        </p:spPr>
        <p:txBody>
          <a:bodyPr wrap="square">
            <a:spAutoFit/>
          </a:bodyPr>
          <a:lstStyle/>
          <a:p>
            <a:pPr algn="ctr"/>
            <a:r>
              <a:rPr lang="ja-JP" altLang="en-US" sz="4400" b="1" spc="300" dirty="0">
                <a:ln w="6600">
                  <a:solidFill>
                    <a:srgbClr val="10A499"/>
                  </a:solidFill>
                  <a:prstDash val="solid"/>
                </a:ln>
                <a:solidFill>
                  <a:srgbClr val="96F5EE"/>
                </a:solidFill>
                <a:effectLst>
                  <a:outerShdw dist="38100" dir="2700000" algn="tl" rotWithShape="0">
                    <a:schemeClr val="accent2"/>
                  </a:outerShdw>
                </a:effectLst>
              </a:rPr>
              <a:t>一致の源</a:t>
            </a:r>
            <a:endParaRPr lang="en" sz="4400" b="1" spc="300" dirty="0">
              <a:ln w="6600">
                <a:solidFill>
                  <a:srgbClr val="10A499"/>
                </a:solidFill>
                <a:prstDash val="solid"/>
              </a:ln>
              <a:solidFill>
                <a:srgbClr val="96F5EE"/>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7D4AD1C3-A476-05FF-9AA9-3D2A84DBCD28}"/>
              </a:ext>
            </a:extLst>
          </p:cNvPr>
          <p:cNvSpPr txBox="1"/>
          <p:nvPr/>
        </p:nvSpPr>
        <p:spPr>
          <a:xfrm>
            <a:off x="1224454" y="635132"/>
            <a:ext cx="9743090" cy="707886"/>
          </a:xfrm>
          <a:prstGeom prst="rect">
            <a:avLst/>
          </a:prstGeom>
          <a:noFill/>
        </p:spPr>
        <p:txBody>
          <a:bodyPr wrap="square">
            <a:spAutoFit/>
          </a:bodyPr>
          <a:lstStyle/>
          <a:p>
            <a:pPr algn="ctr"/>
            <a:r>
              <a:rPr lang="ja-JP" altLang="en-US" sz="2000" b="1" dirty="0">
                <a:solidFill>
                  <a:schemeClr val="accent6">
                    <a:lumMod val="20000"/>
                    <a:lumOff val="80000"/>
                  </a:schemeClr>
                </a:solidFill>
                <a:effectLst>
                  <a:outerShdw blurRad="38100" dist="38100" dir="2700000" algn="tl">
                    <a:srgbClr val="000000">
                      <a:alpha val="43137"/>
                    </a:srgbClr>
                  </a:outerShdw>
                </a:effectLst>
                <a:latin typeface="+mn-ea"/>
              </a:rPr>
              <a:t>・・・へりくだった心をもって互に人を自分よりすぐれた者としなさい。</a:t>
            </a:r>
          </a:p>
          <a:p>
            <a:pPr algn="ctr"/>
            <a:r>
              <a:rPr lang="ja-JP" altLang="en-US" sz="2000" b="1" dirty="0">
                <a:solidFill>
                  <a:schemeClr val="accent6">
                    <a:lumMod val="20000"/>
                    <a:lumOff val="80000"/>
                  </a:schemeClr>
                </a:solidFill>
                <a:effectLst>
                  <a:outerShdw blurRad="38100" dist="38100" dir="2700000" algn="tl">
                    <a:srgbClr val="000000">
                      <a:alpha val="43137"/>
                    </a:srgbClr>
                  </a:outerShdw>
                </a:effectLst>
                <a:latin typeface="+mn-ea"/>
              </a:rPr>
              <a:t>おのおの、自分のことばかりでなく、他人のことも考えなさい。</a:t>
            </a:r>
            <a:r>
              <a:rPr lang="en" sz="2000" b="1" dirty="0">
                <a:solidFill>
                  <a:schemeClr val="accent6">
                    <a:lumMod val="20000"/>
                    <a:lumOff val="80000"/>
                  </a:schemeClr>
                </a:solidFill>
                <a:effectLst>
                  <a:outerShdw blurRad="38100" dist="38100" dir="2700000" algn="tl">
                    <a:srgbClr val="000000">
                      <a:alpha val="43137"/>
                    </a:srgbClr>
                  </a:outerShdw>
                </a:effectLst>
                <a:latin typeface="+mn-ea"/>
              </a:rPr>
              <a:t>(</a:t>
            </a:r>
            <a:r>
              <a:rPr lang="ja-JP" altLang="en-US" sz="2000" b="1" dirty="0">
                <a:solidFill>
                  <a:schemeClr val="accent6">
                    <a:lumMod val="20000"/>
                    <a:lumOff val="80000"/>
                  </a:schemeClr>
                </a:solidFill>
                <a:effectLst>
                  <a:outerShdw blurRad="38100" dist="38100" dir="2700000" algn="tl">
                    <a:srgbClr val="000000">
                      <a:alpha val="43137"/>
                    </a:srgbClr>
                  </a:outerShdw>
                </a:effectLst>
                <a:latin typeface="+mn-ea"/>
              </a:rPr>
              <a:t>ピリピ</a:t>
            </a:r>
            <a:r>
              <a:rPr lang="en" sz="2000" b="1" dirty="0">
                <a:solidFill>
                  <a:schemeClr val="accent6">
                    <a:lumMod val="20000"/>
                    <a:lumOff val="80000"/>
                  </a:schemeClr>
                </a:solidFill>
                <a:effectLst>
                  <a:outerShdw blurRad="38100" dist="38100" dir="2700000" algn="tl">
                    <a:srgbClr val="000000">
                      <a:alpha val="43137"/>
                    </a:srgbClr>
                  </a:outerShdw>
                </a:effectLst>
                <a:latin typeface="+mn-ea"/>
              </a:rPr>
              <a:t> 2:3b-4)</a:t>
            </a:r>
          </a:p>
        </p:txBody>
      </p:sp>
      <p:sp>
        <p:nvSpPr>
          <p:cNvPr id="6" name="CuadroTexto 5">
            <a:extLst>
              <a:ext uri="{FF2B5EF4-FFF2-40B4-BE49-F238E27FC236}">
                <a16:creationId xmlns:a16="http://schemas.microsoft.com/office/drawing/2014/main" id="{1918E446-1AF4-E452-53CB-E1C7BB29D13B}"/>
              </a:ext>
            </a:extLst>
          </p:cNvPr>
          <p:cNvSpPr txBox="1"/>
          <p:nvPr/>
        </p:nvSpPr>
        <p:spPr>
          <a:xfrm>
            <a:off x="3898501" y="1461054"/>
            <a:ext cx="8386057" cy="1015663"/>
          </a:xfrm>
          <a:prstGeom prst="rect">
            <a:avLst/>
          </a:prstGeom>
          <a:noFill/>
        </p:spPr>
        <p:txBody>
          <a:bodyPr wrap="square" rtlCol="0">
            <a:spAutoFit/>
          </a:bodyPr>
          <a:lstStyle/>
          <a:p>
            <a:pPr>
              <a:spcBef>
                <a:spcPts val="600"/>
              </a:spcBef>
            </a:pPr>
            <a:r>
              <a:rPr lang="ja-JP" altLang="en-US" sz="2000" b="1" dirty="0">
                <a:latin typeface="+mn-ea"/>
              </a:rPr>
              <a:t>パウロが提唱する一致の秘訣は、外的なものではなく、内なる態度、　すなわち謙遜です。謙遜はイエスの特質であるだけでなく、イエスは　聞き手にも謙遜であるよう勧めました（マタ</a:t>
            </a:r>
            <a:r>
              <a:rPr lang="en-US" altLang="ja-JP" sz="2000" b="1" dirty="0">
                <a:latin typeface="+mn-ea"/>
              </a:rPr>
              <a:t>11:29,18:4, 23:12</a:t>
            </a:r>
            <a:r>
              <a:rPr lang="ja-JP" altLang="en-US" sz="2000" b="1" dirty="0">
                <a:latin typeface="+mn-ea"/>
              </a:rPr>
              <a:t>）。</a:t>
            </a:r>
            <a:endParaRPr lang="en" sz="2000" b="1" dirty="0">
              <a:latin typeface="+mn-ea"/>
            </a:endParaRPr>
          </a:p>
        </p:txBody>
      </p:sp>
      <p:pic>
        <p:nvPicPr>
          <p:cNvPr id="4" name="Imagen 3" descr="Un grupo de personas de pie&#10;&#10;El contenido generado por IA puede ser incorrecto.">
            <a:extLst>
              <a:ext uri="{FF2B5EF4-FFF2-40B4-BE49-F238E27FC236}">
                <a16:creationId xmlns:a16="http://schemas.microsoft.com/office/drawing/2014/main" id="{622C7849-6BC4-D806-A297-61A503F920E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215940" y="1517851"/>
            <a:ext cx="3491681" cy="2149580"/>
          </a:xfrm>
          <a:prstGeom prst="roundRect">
            <a:avLst>
              <a:gd name="adj" fmla="val 111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a persona con el cabello largo&#10;&#10;El contenido generado por IA puede ser incorrecto.">
            <a:extLst>
              <a:ext uri="{FF2B5EF4-FFF2-40B4-BE49-F238E27FC236}">
                <a16:creationId xmlns:a16="http://schemas.microsoft.com/office/drawing/2014/main" id="{6421966D-B6E4-6562-26B1-BDB64FC2314B}"/>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215939" y="3869287"/>
            <a:ext cx="3491681" cy="2149580"/>
          </a:xfrm>
          <a:prstGeom prst="roundRect">
            <a:avLst>
              <a:gd name="adj" fmla="val 11111"/>
            </a:avLst>
          </a:prstGeom>
          <a:ln w="190500" cap="rnd">
            <a:solidFill>
              <a:schemeClr val="bg2">
                <a:lumMod val="9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Imagen 10" descr="Un grupo de personas sentadas en el suelo&#10;&#10;El contenido generado por IA puede ser incorrecto.">
            <a:extLst>
              <a:ext uri="{FF2B5EF4-FFF2-40B4-BE49-F238E27FC236}">
                <a16:creationId xmlns:a16="http://schemas.microsoft.com/office/drawing/2014/main" id="{C6117BF7-5C5A-1A80-78A0-59154AB3597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01316" y="2515069"/>
            <a:ext cx="2718004" cy="3934912"/>
          </a:xfrm>
          <a:prstGeom prst="roundRect">
            <a:avLst>
              <a:gd name="adj" fmla="val 4167"/>
            </a:avLst>
          </a:prstGeom>
          <a:solidFill>
            <a:srgbClr val="FFFFFF"/>
          </a:solidFill>
          <a:ln w="76200" cap="sq">
            <a:solidFill>
              <a:schemeClr val="tx2">
                <a:lumMod val="40000"/>
                <a:lumOff val="6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CuadroTexto 12">
            <a:extLst>
              <a:ext uri="{FF2B5EF4-FFF2-40B4-BE49-F238E27FC236}">
                <a16:creationId xmlns:a16="http://schemas.microsoft.com/office/drawing/2014/main" id="{80B43295-984C-CDD6-9523-6DA90EBFA6FA}"/>
              </a:ext>
            </a:extLst>
          </p:cNvPr>
          <p:cNvSpPr txBox="1"/>
          <p:nvPr/>
        </p:nvSpPr>
        <p:spPr>
          <a:xfrm>
            <a:off x="3896470" y="2538058"/>
            <a:ext cx="5373316" cy="1631216"/>
          </a:xfrm>
          <a:prstGeom prst="rect">
            <a:avLst/>
          </a:prstGeom>
          <a:noFill/>
        </p:spPr>
        <p:txBody>
          <a:bodyPr wrap="square">
            <a:spAutoFit/>
          </a:bodyPr>
          <a:lstStyle/>
          <a:p>
            <a:pPr>
              <a:spcBef>
                <a:spcPts val="600"/>
              </a:spcBef>
            </a:pPr>
            <a:r>
              <a:rPr lang="ja-JP" altLang="en-US" sz="2000" b="1" dirty="0"/>
              <a:t>この謙遜さを得るために、パウロは他人を　自分よりも大切に考えるように勧めています（ピリ</a:t>
            </a:r>
            <a:r>
              <a:rPr lang="en-US" altLang="ja-JP" sz="2000" b="1" dirty="0"/>
              <a:t>2:3</a:t>
            </a:r>
            <a:r>
              <a:rPr lang="ja-JP" altLang="en-US" sz="2000" b="1" dirty="0"/>
              <a:t>）。しかし、私たちは皆、神の前に平等ではないでしょうか。一致を保つためには平等であるべきではないでしょうか。</a:t>
            </a:r>
            <a:endParaRPr lang="en" sz="2000" b="1" dirty="0"/>
          </a:p>
        </p:txBody>
      </p:sp>
      <p:sp>
        <p:nvSpPr>
          <p:cNvPr id="15" name="CuadroTexto 14">
            <a:extLst>
              <a:ext uri="{FF2B5EF4-FFF2-40B4-BE49-F238E27FC236}">
                <a16:creationId xmlns:a16="http://schemas.microsoft.com/office/drawing/2014/main" id="{8AB7D662-A7DB-042A-FF5A-FE4B06840749}"/>
              </a:ext>
            </a:extLst>
          </p:cNvPr>
          <p:cNvSpPr txBox="1"/>
          <p:nvPr/>
        </p:nvSpPr>
        <p:spPr>
          <a:xfrm>
            <a:off x="172680" y="6144297"/>
            <a:ext cx="9128636" cy="707886"/>
          </a:xfrm>
          <a:prstGeom prst="rect">
            <a:avLst/>
          </a:prstGeom>
          <a:noFill/>
        </p:spPr>
        <p:txBody>
          <a:bodyPr wrap="square">
            <a:spAutoFit/>
          </a:bodyPr>
          <a:lstStyle/>
          <a:p>
            <a:pPr>
              <a:spcBef>
                <a:spcPts val="600"/>
              </a:spcBef>
            </a:pPr>
            <a:r>
              <a:rPr lang="ja-JP" altLang="en-US" sz="2000" b="1" dirty="0"/>
              <a:t>他者を助けるためには、彼らの話に耳を傾け、その立場を理解することを　　学ばねばならない。これらすべては間違いなく聖霊の働きである。</a:t>
            </a:r>
          </a:p>
        </p:txBody>
      </p:sp>
      <p:sp>
        <p:nvSpPr>
          <p:cNvPr id="17" name="CuadroTexto 16">
            <a:extLst>
              <a:ext uri="{FF2B5EF4-FFF2-40B4-BE49-F238E27FC236}">
                <a16:creationId xmlns:a16="http://schemas.microsoft.com/office/drawing/2014/main" id="{E0D369CF-957B-06DF-AE66-607E6E9AD2AE}"/>
              </a:ext>
            </a:extLst>
          </p:cNvPr>
          <p:cNvSpPr txBox="1"/>
          <p:nvPr/>
        </p:nvSpPr>
        <p:spPr>
          <a:xfrm>
            <a:off x="3896470" y="4166953"/>
            <a:ext cx="5465876" cy="1938992"/>
          </a:xfrm>
          <a:prstGeom prst="rect">
            <a:avLst/>
          </a:prstGeom>
          <a:noFill/>
        </p:spPr>
        <p:txBody>
          <a:bodyPr wrap="square">
            <a:spAutoFit/>
          </a:bodyPr>
          <a:lstStyle/>
          <a:p>
            <a:pPr>
              <a:spcBef>
                <a:spcPts val="600"/>
              </a:spcBef>
            </a:pPr>
            <a:r>
              <a:rPr lang="ja-JP" altLang="en-US" sz="2000" b="1" dirty="0"/>
              <a:t>パウロは、私たちが他者より劣っていると言っているのではありません。むしろ、　　自らをそのように考えるべきだと言っているのです。しもべが主人の益を求めると同様に、　私たちは自らより優れた者と考える人々の　益を求めるべきです（ピリ</a:t>
            </a:r>
            <a:r>
              <a:rPr lang="en-US" altLang="ja-JP" sz="2000" b="1" dirty="0"/>
              <a:t>2:4</a:t>
            </a:r>
            <a:r>
              <a:rPr lang="ja-JP" altLang="en-US" sz="2000" b="1" dirty="0"/>
              <a:t>）。</a:t>
            </a:r>
          </a:p>
        </p:txBody>
      </p:sp>
    </p:spTree>
    <p:extLst>
      <p:ext uri="{BB962C8B-B14F-4D97-AF65-F5344CB8AC3E}">
        <p14:creationId xmlns:p14="http://schemas.microsoft.com/office/powerpoint/2010/main" val="84140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4)">
                                      <p:cBhvr>
                                        <p:cTn id="34" dur="750"/>
                                        <p:tgtEl>
                                          <p:spTgt spid="4"/>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12"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0-#ppt_w/2"/>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par>
                                <p:cTn id="62" presetID="2" presetClass="entr" presetSubtype="12" fill="hold" nodeType="with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0-#ppt_w/2"/>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3" grpId="0"/>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a:extLst>
            <a:ext uri="{FF2B5EF4-FFF2-40B4-BE49-F238E27FC236}">
              <a16:creationId xmlns:a16="http://schemas.microsoft.com/office/drawing/2014/main" id="{B30A8DF6-6B8C-9E6A-A79A-437FDAE83A1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97BCBCA-6C46-A02F-A3BD-F059AA356E59}"/>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どのような自己犠牲が、</a:t>
            </a:r>
            <a:br>
              <a:rPr lang="en-US" altLang="ja-JP" b="1" dirty="0"/>
            </a:br>
            <a:r>
              <a:rPr lang="ja-JP" altLang="en-US" b="1" dirty="0"/>
              <a:t>私たちを自分よりも他者を尊ぶ境地へと</a:t>
            </a:r>
            <a:br>
              <a:rPr lang="en-US" altLang="ja-JP" b="1" dirty="0"/>
            </a:br>
            <a:r>
              <a:rPr lang="ja-JP" altLang="en-US" b="1" dirty="0"/>
              <a:t>導くのでしょうか。 </a:t>
            </a:r>
            <a:br>
              <a:rPr lang="en-US" altLang="ja-JP" b="1" dirty="0"/>
            </a:br>
            <a:r>
              <a:rPr lang="ja-JP" altLang="en-US" b="1" dirty="0"/>
              <a:t>どうすればそうできるように</a:t>
            </a:r>
            <a:br>
              <a:rPr lang="en-US" altLang="ja-JP" b="1" dirty="0"/>
            </a:br>
            <a:r>
              <a:rPr lang="ja-JP" altLang="en-US" b="1" dirty="0"/>
              <a:t>なるのでしょうか。</a:t>
            </a:r>
            <a:br>
              <a:rPr lang="en-US" altLang="ja-JP" b="1" dirty="0"/>
            </a:br>
            <a:r>
              <a:rPr lang="ja-JP" altLang="en-US" b="1" dirty="0"/>
              <a:t>私たち全員がそのように生きたら、</a:t>
            </a:r>
            <a:br>
              <a:rPr lang="en-US" altLang="ja-JP" b="1" dirty="0"/>
            </a:br>
            <a:r>
              <a:rPr lang="ja-JP" altLang="en-US" b="1" dirty="0"/>
              <a:t> 私たちの人間関係は</a:t>
            </a:r>
            <a:br>
              <a:rPr lang="en-US" altLang="ja-JP" b="1" dirty="0"/>
            </a:br>
            <a:r>
              <a:rPr lang="ja-JP" altLang="en-US" b="1" dirty="0"/>
              <a:t>どれほど変わるでしょうか。 </a:t>
            </a:r>
            <a:endParaRPr kumimoji="1" lang="ja-JP" altLang="en-US" b="1" dirty="0"/>
          </a:p>
        </p:txBody>
      </p:sp>
    </p:spTree>
    <p:extLst>
      <p:ext uri="{BB962C8B-B14F-4D97-AF65-F5344CB8AC3E}">
        <p14:creationId xmlns:p14="http://schemas.microsoft.com/office/powerpoint/2010/main" val="251666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BC0E70A6-0310-09AA-DCE4-CE5C6C0765B0}"/>
              </a:ext>
            </a:extLst>
          </p:cNvPr>
          <p:cNvSpPr>
            <a:spLocks noGrp="1" noRot="1" noMove="1" noResize="1" noEditPoints="1" noAdjustHandles="1" noChangeArrowheads="1" noChangeShapeType="1"/>
          </p:cNvSpPr>
          <p:nvPr/>
        </p:nvSpPr>
        <p:spPr>
          <a:xfrm>
            <a:off x="0" y="0"/>
            <a:ext cx="12192000" cy="1178130"/>
          </a:xfrm>
          <a:prstGeom prst="rect">
            <a:avLst/>
          </a:prstGeom>
          <a:gradFill>
            <a:gsLst>
              <a:gs pos="0">
                <a:srgbClr val="00A8A4"/>
              </a:gs>
              <a:gs pos="50000">
                <a:schemeClr val="tx2"/>
              </a:gs>
              <a:gs pos="100000">
                <a:schemeClr val="tx2">
                  <a:lumMod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C806A6B-EE36-4289-3229-55A68171E532}"/>
              </a:ext>
            </a:extLst>
          </p:cNvPr>
          <p:cNvSpPr txBox="1"/>
          <p:nvPr/>
        </p:nvSpPr>
        <p:spPr>
          <a:xfrm>
            <a:off x="0" y="0"/>
            <a:ext cx="8721213" cy="769441"/>
          </a:xfrm>
          <a:prstGeom prst="rect">
            <a:avLst/>
          </a:prstGeom>
          <a:noFill/>
        </p:spPr>
        <p:txBody>
          <a:bodyPr wrap="square">
            <a:spAutoFit/>
          </a:bodyPr>
          <a:lstStyle/>
          <a:p>
            <a:pPr algn="ctr"/>
            <a:r>
              <a:rPr lang="ja-JP" altLang="en-U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神の霊か、世の霊か</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C0AFC944-9230-B472-043E-C415ED2FEF1C}"/>
              </a:ext>
            </a:extLst>
          </p:cNvPr>
          <p:cNvSpPr txBox="1"/>
          <p:nvPr/>
        </p:nvSpPr>
        <p:spPr>
          <a:xfrm>
            <a:off x="710885" y="652732"/>
            <a:ext cx="7649497" cy="609719"/>
          </a:xfrm>
          <a:prstGeom prst="rect">
            <a:avLst/>
          </a:prstGeom>
          <a:noFill/>
        </p:spPr>
        <p:txBody>
          <a:bodyPr wrap="square" anchor="ctr">
            <a:spAutoFit/>
          </a:bodyPr>
          <a:lstStyle/>
          <a:p>
            <a:pPr algn="ctr">
              <a:lnSpc>
                <a:spcPts val="2000"/>
              </a:lnSpc>
            </a:pPr>
            <a:r>
              <a:rPr lang="ja-JP" altLang="en-US" sz="2000" b="1" dirty="0">
                <a:solidFill>
                  <a:schemeClr val="tx2">
                    <a:lumMod val="20000"/>
                    <a:lumOff val="80000"/>
                  </a:schemeClr>
                </a:solidFill>
                <a:effectLst>
                  <a:outerShdw blurRad="38100" dist="38100" dir="2700000" algn="tl">
                    <a:srgbClr val="000000">
                      <a:alpha val="43137"/>
                    </a:srgbClr>
                  </a:outerShdw>
                </a:effectLst>
                <a:latin typeface="+mn-ea"/>
              </a:rPr>
              <a:t>キリスト・イエスにあっていだいているのと同じ思いを、         あなたがたの間でも互に生かしなさい。</a:t>
            </a:r>
            <a:r>
              <a:rPr lang="en" sz="2000" b="1" dirty="0">
                <a:solidFill>
                  <a:schemeClr val="tx2">
                    <a:lumMod val="20000"/>
                    <a:lumOff val="80000"/>
                  </a:schemeClr>
                </a:solidFill>
                <a:effectLst>
                  <a:outerShdw blurRad="38100" dist="38100" dir="2700000" algn="tl">
                    <a:srgbClr val="000000">
                      <a:alpha val="43137"/>
                    </a:srgbClr>
                  </a:outerShdw>
                </a:effectLst>
                <a:latin typeface="+mn-ea"/>
              </a:rPr>
              <a:t>(</a:t>
            </a:r>
            <a:r>
              <a:rPr lang="ja-JP" altLang="en-US" sz="2000" b="1" dirty="0">
                <a:solidFill>
                  <a:schemeClr val="tx2">
                    <a:lumMod val="20000"/>
                    <a:lumOff val="80000"/>
                  </a:schemeClr>
                </a:solidFill>
                <a:effectLst>
                  <a:outerShdw blurRad="38100" dist="38100" dir="2700000" algn="tl">
                    <a:srgbClr val="000000">
                      <a:alpha val="43137"/>
                    </a:srgbClr>
                  </a:outerShdw>
                </a:effectLst>
                <a:latin typeface="+mn-ea"/>
              </a:rPr>
              <a:t>ピリピ</a:t>
            </a:r>
            <a:r>
              <a:rPr lang="en" sz="2000" b="1" dirty="0">
                <a:solidFill>
                  <a:schemeClr val="tx2">
                    <a:lumMod val="20000"/>
                    <a:lumOff val="80000"/>
                  </a:schemeClr>
                </a:solidFill>
                <a:effectLst>
                  <a:outerShdw blurRad="38100" dist="38100" dir="2700000" algn="tl">
                    <a:srgbClr val="000000">
                      <a:alpha val="43137"/>
                    </a:srgbClr>
                  </a:outerShdw>
                </a:effectLst>
                <a:latin typeface="+mn-ea"/>
              </a:rPr>
              <a:t> 2:5  )</a:t>
            </a:r>
          </a:p>
        </p:txBody>
      </p:sp>
      <p:sp>
        <p:nvSpPr>
          <p:cNvPr id="6" name="CuadroTexto 5">
            <a:extLst>
              <a:ext uri="{FF2B5EF4-FFF2-40B4-BE49-F238E27FC236}">
                <a16:creationId xmlns:a16="http://schemas.microsoft.com/office/drawing/2014/main" id="{23B6E713-9F14-5F16-9D53-40462A2C661D}"/>
              </a:ext>
            </a:extLst>
          </p:cNvPr>
          <p:cNvSpPr txBox="1"/>
          <p:nvPr/>
        </p:nvSpPr>
        <p:spPr>
          <a:xfrm>
            <a:off x="153847" y="1315773"/>
            <a:ext cx="8567365" cy="1323439"/>
          </a:xfrm>
          <a:prstGeom prst="rect">
            <a:avLst/>
          </a:prstGeom>
          <a:noFill/>
        </p:spPr>
        <p:txBody>
          <a:bodyPr wrap="square" rtlCol="0">
            <a:spAutoFit/>
          </a:bodyPr>
          <a:lstStyle/>
          <a:p>
            <a:pPr>
              <a:spcBef>
                <a:spcPts val="600"/>
              </a:spcBef>
            </a:pPr>
            <a:r>
              <a:rPr lang="ja-JP" altLang="en-US" sz="2000" b="1" dirty="0"/>
              <a:t>私たちの思考はどのように形作られるのでしょうか？それは「魂の道」、つまり感覚を通してです。私たちが読むもの、見るもの、聞くものは　　すべて、何らかの形で私たちを形作ります。そしてもちろん、サタンは　私たちの感覚を攻撃し、自分の考え方に私たちの心を合わせようとします。</a:t>
            </a:r>
            <a:endParaRPr lang="en" sz="2000" b="1" dirty="0"/>
          </a:p>
        </p:txBody>
      </p:sp>
      <p:pic>
        <p:nvPicPr>
          <p:cNvPr id="4" name="Imagen 3" descr="Imagen que contiene hombre&#10;&#10;El contenido generado por IA puede ser incorrecto.">
            <a:extLst>
              <a:ext uri="{FF2B5EF4-FFF2-40B4-BE49-F238E27FC236}">
                <a16:creationId xmlns:a16="http://schemas.microsoft.com/office/drawing/2014/main" id="{96490564-F8E4-0885-2E54-FD7E9E6B209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829368" y="196730"/>
            <a:ext cx="3208784" cy="3392730"/>
          </a:xfrm>
          <a:prstGeom prst="rect">
            <a:avLst/>
          </a:prstGeom>
          <a:solidFill>
            <a:srgbClr val="FFFFFF">
              <a:shade val="85000"/>
            </a:srgbClr>
          </a:solidFill>
          <a:ln w="88900" cap="sq">
            <a:gradFill flip="none" rotWithShape="1">
              <a:gsLst>
                <a:gs pos="0">
                  <a:srgbClr val="C00000"/>
                </a:gs>
                <a:gs pos="69000">
                  <a:srgbClr val="C00000"/>
                </a:gs>
                <a:gs pos="71000">
                  <a:srgbClr val="F6D3D4"/>
                </a:gs>
                <a:gs pos="100000">
                  <a:srgbClr val="F6D3D4"/>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Hombre con la boca abierta&#10;&#10;El contenido generado por IA puede ser incorrecto.">
            <a:extLst>
              <a:ext uri="{FF2B5EF4-FFF2-40B4-BE49-F238E27FC236}">
                <a16:creationId xmlns:a16="http://schemas.microsoft.com/office/drawing/2014/main" id="{63A9EDE2-A703-190F-F6DC-3795255D0F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53847" y="4534053"/>
            <a:ext cx="4381787" cy="2235372"/>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14" name="Imagen 13" descr="Una caricatura de una persona&#10;&#10;El contenido generado por IA puede ser incorrecto.">
            <a:extLst>
              <a:ext uri="{FF2B5EF4-FFF2-40B4-BE49-F238E27FC236}">
                <a16:creationId xmlns:a16="http://schemas.microsoft.com/office/drawing/2014/main" id="{AB099B12-8BA9-3A6F-CE6E-D2BA940C086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6"/>
          <a:stretch>
            <a:fillRect/>
          </a:stretch>
        </p:blipFill>
        <p:spPr>
          <a:xfrm>
            <a:off x="8573729" y="3785418"/>
            <a:ext cx="3464423" cy="2944676"/>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D7B7AB86-F45A-B171-CFAF-077FA05B0ABA}"/>
              </a:ext>
            </a:extLst>
          </p:cNvPr>
          <p:cNvSpPr txBox="1"/>
          <p:nvPr/>
        </p:nvSpPr>
        <p:spPr>
          <a:xfrm>
            <a:off x="4656099" y="4572731"/>
            <a:ext cx="3797164" cy="1938992"/>
          </a:xfrm>
          <a:prstGeom prst="rect">
            <a:avLst/>
          </a:prstGeom>
          <a:noFill/>
        </p:spPr>
        <p:txBody>
          <a:bodyPr wrap="square">
            <a:spAutoFit/>
          </a:bodyPr>
          <a:lstStyle/>
          <a:p>
            <a:pPr>
              <a:spcBef>
                <a:spcPts val="600"/>
              </a:spcBef>
            </a:pPr>
            <a:r>
              <a:rPr lang="ja-JP" altLang="en-US" sz="2000" b="1" dirty="0"/>
              <a:t>なぜなら、私たちの思いは肉に属し、心は偽りだからです　（エレ</a:t>
            </a:r>
            <a:r>
              <a:rPr lang="en-US" altLang="ja-JP" sz="2000" b="1" dirty="0"/>
              <a:t>17:9</a:t>
            </a:r>
            <a:r>
              <a:rPr lang="ja-JP" altLang="en-US" sz="2000" b="1" dirty="0"/>
              <a:t>）。御霊は私たちの肉的な心を、キリストのような霊的な心へと変えて　　　　　　くださいます（ロマ</a:t>
            </a:r>
            <a:r>
              <a:rPr lang="en-US" altLang="ja-JP" sz="2000" b="1" dirty="0"/>
              <a:t>8:1, 5</a:t>
            </a:r>
            <a:r>
              <a:rPr lang="ja-JP" altLang="en-US" sz="2000" b="1" dirty="0"/>
              <a:t>）。</a:t>
            </a:r>
          </a:p>
        </p:txBody>
      </p:sp>
      <p:sp>
        <p:nvSpPr>
          <p:cNvPr id="20" name="CuadroTexto 19">
            <a:extLst>
              <a:ext uri="{FF2B5EF4-FFF2-40B4-BE49-F238E27FC236}">
                <a16:creationId xmlns:a16="http://schemas.microsoft.com/office/drawing/2014/main" id="{4015FF63-0EE7-539C-4ACE-44FB7794545D}"/>
              </a:ext>
            </a:extLst>
          </p:cNvPr>
          <p:cNvSpPr txBox="1"/>
          <p:nvPr/>
        </p:nvSpPr>
        <p:spPr>
          <a:xfrm>
            <a:off x="153848" y="3472747"/>
            <a:ext cx="8266034" cy="1015663"/>
          </a:xfrm>
          <a:prstGeom prst="rect">
            <a:avLst/>
          </a:prstGeom>
          <a:noFill/>
        </p:spPr>
        <p:txBody>
          <a:bodyPr wrap="square">
            <a:spAutoFit/>
          </a:bodyPr>
          <a:lstStyle/>
          <a:p>
            <a:pPr>
              <a:spcBef>
                <a:spcPts val="600"/>
              </a:spcBef>
            </a:pPr>
            <a:r>
              <a:rPr lang="ja-JP" altLang="en-US" sz="2000" b="1" dirty="0"/>
              <a:t>おそらく私たちは、大変な努力を払えば、前者の目標は達成できる　かもしれない。しかし、私たちの考えをイエスの考えに合わせる　　ことは、聖霊によってのみ成し遂げられるのだ。</a:t>
            </a:r>
          </a:p>
        </p:txBody>
      </p:sp>
      <p:sp>
        <p:nvSpPr>
          <p:cNvPr id="7" name="CuadroTexto 6">
            <a:extLst>
              <a:ext uri="{FF2B5EF4-FFF2-40B4-BE49-F238E27FC236}">
                <a16:creationId xmlns:a16="http://schemas.microsoft.com/office/drawing/2014/main" id="{EC877E10-ECE9-CC8F-3761-799E6066856C}"/>
              </a:ext>
            </a:extLst>
          </p:cNvPr>
          <p:cNvSpPr txBox="1"/>
          <p:nvPr/>
        </p:nvSpPr>
        <p:spPr>
          <a:xfrm>
            <a:off x="153847" y="2702036"/>
            <a:ext cx="8567364" cy="707886"/>
          </a:xfrm>
          <a:prstGeom prst="rect">
            <a:avLst/>
          </a:prstGeom>
          <a:noFill/>
        </p:spPr>
        <p:txBody>
          <a:bodyPr wrap="square">
            <a:spAutoFit/>
          </a:bodyPr>
          <a:lstStyle/>
          <a:p>
            <a:pPr>
              <a:spcBef>
                <a:spcPts val="600"/>
              </a:spcBef>
            </a:pPr>
            <a:r>
              <a:rPr lang="ja-JP" altLang="en-US" sz="2000" b="1" dirty="0"/>
              <a:t>パウロは過激です。彼は私たちが自分の考えに注意するよう勧めるだけでなく、キリストのように考えるように求めています（ピリ</a:t>
            </a:r>
            <a:r>
              <a:rPr lang="en-US" altLang="ja-JP" sz="2000" b="1" dirty="0"/>
              <a:t>4:8; 2:5</a:t>
            </a:r>
            <a:r>
              <a:rPr lang="ja-JP" altLang="en-US" sz="2000" b="1" dirty="0"/>
              <a:t>）。</a:t>
            </a:r>
            <a:endParaRPr lang="en" sz="2000" b="1" dirty="0"/>
          </a:p>
        </p:txBody>
      </p:sp>
    </p:spTree>
    <p:extLst>
      <p:ext uri="{BB962C8B-B14F-4D97-AF65-F5344CB8AC3E}">
        <p14:creationId xmlns:p14="http://schemas.microsoft.com/office/powerpoint/2010/main" val="421104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vertic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anim calcmode="lin" valueType="num">
                                      <p:cBhvr>
                                        <p:cTn id="36" dur="500" fill="hold"/>
                                        <p:tgtEl>
                                          <p:spTgt spid="8"/>
                                        </p:tgtEl>
                                        <p:attrNameLst>
                                          <p:attrName>ppt_x</p:attrName>
                                        </p:attrNameLst>
                                      </p:cBhvr>
                                      <p:tavLst>
                                        <p:tav tm="0">
                                          <p:val>
                                            <p:fltVal val="0.5"/>
                                          </p:val>
                                        </p:tav>
                                        <p:tav tm="100000">
                                          <p:val>
                                            <p:strVal val="#ppt_x"/>
                                          </p:val>
                                        </p:tav>
                                      </p:tavLst>
                                    </p:anim>
                                    <p:anim calcmode="lin" valueType="num">
                                      <p:cBhvr>
                                        <p:cTn id="37" dur="500" fill="hold"/>
                                        <p:tgtEl>
                                          <p:spTgt spid="8"/>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 calcmode="lin" valueType="num">
                                      <p:cBhvr>
                                        <p:cTn id="48" dur="500" fill="hold"/>
                                        <p:tgtEl>
                                          <p:spTgt spid="14"/>
                                        </p:tgtEl>
                                        <p:attrNameLst>
                                          <p:attrName>style.rotation</p:attrName>
                                        </p:attrNameLst>
                                      </p:cBhvr>
                                      <p:tavLst>
                                        <p:tav tm="0">
                                          <p:val>
                                            <p:fltVal val="360"/>
                                          </p:val>
                                        </p:tav>
                                        <p:tav tm="100000">
                                          <p:val>
                                            <p:fltVal val="0"/>
                                          </p:val>
                                        </p:tav>
                                      </p:tavLst>
                                    </p:anim>
                                    <p:animEffect transition="in" filter="fade">
                                      <p:cBhvr>
                                        <p:cTn id="49" dur="500"/>
                                        <p:tgtEl>
                                          <p:spTgt spid="1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900" decel="100000" fill="hold"/>
                                        <p:tgtEl>
                                          <p:spTgt spid="1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20" grpId="0"/>
      <p:bldP spid="7"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ppt/theme/themeOverride3.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docProps/app.xml><?xml version="1.0" encoding="utf-8"?>
<Properties xmlns="http://schemas.openxmlformats.org/officeDocument/2006/extended-properties" xmlns:vt="http://schemas.openxmlformats.org/officeDocument/2006/docPropsVTypes">
  <TotalTime>936</TotalTime>
  <Words>3634</Words>
  <Application>Microsoft Office PowerPoint</Application>
  <PresentationFormat>Panorámica</PresentationFormat>
  <Paragraphs>70</Paragraphs>
  <Slides>16</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16</vt:i4>
      </vt:variant>
    </vt:vector>
  </HeadingPairs>
  <TitlesOfParts>
    <vt:vector size="24" baseType="lpstr">
      <vt:lpstr>Aptos</vt:lpstr>
      <vt:lpstr>Arial</vt:lpstr>
      <vt:lpstr>Constantia</vt:lpstr>
      <vt:lpstr>Raleway</vt:lpstr>
      <vt:lpstr>游ゴシック</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フィリピ（ピリピ）2:1～3を読んでください。 2:1 そこで、あなたがたに幾らかでも、キ リストによる励まし、愛の慰め、“霊” による交わり、それに慈しみや憐れみの 心があるなら、 2:2 同じ思いとなり、同じ愛を抱き、心を 合わせ、思いを一つにして、わたしの喜 びを満たしてください。 2:3 何事も　　利己心や虚栄心からするので はなく、へりくだって、互いに　　相手を自 分よりも優れた者と考え、   教会内の不一致を招いた要因は、　　　　　　何 だと思いますか。 パウロはどのような解決策を 提案していますか。</vt:lpstr>
      <vt:lpstr>Presentación de PowerPoint</vt:lpstr>
      <vt:lpstr>どのような自己犠牲が、 私たちを自分よりも他者を尊ぶ境地へと 導くのでしょうか。  どうすればそうできるように なるのでしょうか。 私たち全員がそのように生きたら、  私たちの人間関係は どれほど変わるでしょうか。 </vt:lpstr>
      <vt:lpstr>Presentación de PowerPoint</vt:lpstr>
      <vt:lpstr>パウロがここで私たちに語ってくれていることに 従うことが、なぜそれほど重要なの でしょうか。 「終わりに、兄弟たち、すべて真実なこと、 すべて気高いこと、すべて正し いこと、すべて清いこと、すべて愛すべきこと、すべて名誉なことを、また、徳や称賛 に値することがあれば、それを心に留めなさい。」〔口語訳「最後に、兄弟たちよ。すべ て真実なこと、 すべて尊ぶべきこと、すべて正しいこと、すべて 純真なこと、すべて愛 すべきこと、すべて ほまれあること、また徳といわれるもの、称賛に値するものがあ れば、それらのものを心にとめなさい」〕（フィリ〔ピリ〕4:8） </vt:lpstr>
      <vt:lpstr>Presentación de PowerPoint</vt:lpstr>
      <vt:lpstr>Presentación de PowerPoint</vt:lpstr>
      <vt:lpstr>フィリピ（ピリピ）2:5～8にあるように、  キリストが私たちのために成し遂げて くださっ たことに対して、 私たちはどのように応答すべきでしょうか。 ひざまずいて礼拝する こと以外に、 キリストの御業にふさわしい 「十分な」応答などあり得るでしょうか。 な ぜ、私たちの行いがキリストの御業に 何かを加えられると考えることが、 それほど間 違っているのでしょうか。 </vt:lpstr>
      <vt:lpstr>Presentación de PowerPoint</vt:lpstr>
      <vt:lpstr>十字架でイエスさまが私たちのために してくださったことに焦点を当てること ― つまり、十字架を私たちの服従と謙遜の 模範としてとらえること――で、 どうすれ ば私たちはもっと謙虚になり、」 神に対してもっと従順になれるでしょうか、 また、そ うするにはどうすべきでしょうか。</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72</cp:revision>
  <dcterms:created xsi:type="dcterms:W3CDTF">2025-12-31T11:02:26Z</dcterms:created>
  <dcterms:modified xsi:type="dcterms:W3CDTF">2026-01-17T15:21:24Z</dcterms:modified>
</cp:coreProperties>
</file>