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293" r:id="rId4"/>
    <p:sldId id="294" r:id="rId5"/>
    <p:sldId id="257" r:id="rId6"/>
    <p:sldId id="258" r:id="rId7"/>
    <p:sldId id="259" r:id="rId8"/>
    <p:sldId id="299" r:id="rId9"/>
    <p:sldId id="288" r:id="rId10"/>
    <p:sldId id="298" r:id="rId11"/>
    <p:sldId id="261" r:id="rId12"/>
    <p:sldId id="297" r:id="rId13"/>
    <p:sldId id="292" r:id="rId14"/>
    <p:sldId id="289" r:id="rId15"/>
    <p:sldId id="296" r:id="rId16"/>
    <p:sldId id="290" r:id="rId17"/>
    <p:sldId id="295" r:id="rId18"/>
    <p:sldId id="286"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731717"/>
    <a:srgbClr val="70A138"/>
    <a:srgbClr val="9E2831"/>
    <a:srgbClr val="535F6B"/>
    <a:srgbClr val="723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kumimoji="1" lang="ja-JP" altLang="en-US" sz="1600" b="1" dirty="0">
              <a:effectLst>
                <a:outerShdw blurRad="38100" dist="38100" dir="2700000" algn="tl">
                  <a:srgbClr val="000000"/>
                </a:outerShdw>
              </a:effectLst>
            </a:rPr>
            <a:t>使徒たちの信仰</a:t>
          </a: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kumimoji="1" lang="ja-JP" altLang="en-US" sz="17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rPr>
            <a:t>ペテロの信仰</a:t>
          </a:r>
          <a:endParaRPr kumimoji="1" lang="es-ES" sz="17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ja-JP" altLang="en-US" sz="1800" b="1" dirty="0">
              <a:effectLst>
                <a:outerShdw blurRad="38100" dist="38100" dir="2700000" algn="tl">
                  <a:srgbClr val="000000"/>
                </a:outerShdw>
              </a:effectLst>
            </a:rPr>
            <a:t>父親の信仰</a:t>
          </a:r>
          <a:endParaRPr lang="es-ES" sz="18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pPr>
            <a:lnSpc>
              <a:spcPts val="1600"/>
            </a:lnSpc>
          </a:pPr>
          <a:r>
            <a:rPr kumimoji="1" lang="ja-JP" altLang="en-US" sz="1500" b="1" dirty="0">
              <a:effectLst>
                <a:outerShdw blurRad="38100" dist="38100" dir="2700000" algn="tl">
                  <a:srgbClr val="000000"/>
                </a:outerShdw>
              </a:effectLst>
            </a:rPr>
            <a:t>カナン人の女性の信仰</a:t>
          </a: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kumimoji="1" lang="ja-JP" altLang="en-US" sz="1600" b="1" dirty="0">
              <a:effectLst>
                <a:outerShdw blurRad="38100" dist="38100" dir="2700000" algn="tl">
                  <a:srgbClr val="000000"/>
                </a:outerShdw>
              </a:effectLst>
            </a:rPr>
            <a:t>百人隊長の信仰</a:t>
          </a: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pPr marL="0" lvl="0" indent="0" algn="ctr" defTabSz="711200">
            <a:lnSpc>
              <a:spcPts val="1700"/>
            </a:lnSpc>
            <a:spcBef>
              <a:spcPct val="0"/>
            </a:spcBef>
            <a:spcAft>
              <a:spcPct val="35000"/>
            </a:spcAft>
            <a:buNone/>
          </a:pPr>
          <a:r>
            <a:rPr kumimoji="1" lang="ja-JP" altLang="en-US" sz="16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rPr>
            <a:t>ステパノの　信仰</a:t>
          </a: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a:buNone/>
          </a:pPr>
          <a:r>
            <a:rPr kumimoji="1" lang="ja-JP" altLang="en-US" sz="1500" b="1" kern="1200" dirty="0">
              <a:latin typeface="+mn-ea"/>
              <a:ea typeface="+mn-ea"/>
            </a:rPr>
            <a:t>「なぜ信仰がないのか。」   （マコ</a:t>
          </a:r>
          <a:r>
            <a:rPr kumimoji="1" lang="en-US" altLang="ja-JP" sz="1500" b="1" kern="1200" dirty="0">
              <a:latin typeface="+mn-ea"/>
              <a:ea typeface="+mn-ea"/>
            </a:rPr>
            <a:t>4:40</a:t>
          </a:r>
          <a:r>
            <a:rPr kumimoji="1" lang="ja-JP" altLang="en-US" sz="1500" b="1" kern="1200" dirty="0">
              <a:latin typeface="+mn-ea"/>
              <a:ea typeface="+mn-ea"/>
            </a:rPr>
            <a:t>）</a:t>
          </a:r>
          <a:endParaRPr lang="es-ES" sz="1500" kern="1200" dirty="0">
            <a:latin typeface="+mn-ea"/>
            <a:ea typeface="+mn-ea"/>
          </a:endParaRPr>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a:buNone/>
          </a:pP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「信仰の       薄い者よ！」 </a:t>
          </a:r>
          <a:endParaRPr kumimoji="1" lang="es-E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endParaRPr>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marL="114300" lvl="1" indent="-114300" algn="l" defTabSz="666750">
            <a:lnSpc>
              <a:spcPct val="90000"/>
            </a:lnSpc>
            <a:spcBef>
              <a:spcPct val="0"/>
            </a:spcBef>
            <a:spcAft>
              <a:spcPct val="15000"/>
            </a:spcAft>
            <a:buNone/>
          </a:pP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「私の弱い信仰を助けてください」              </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マコ</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9:24</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endParaRPr kumimoji="1" lang="es-E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endParaRPr>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pPr marL="171450" lvl="1" indent="0" algn="l" defTabSz="711200">
            <a:lnSpc>
              <a:spcPct val="90000"/>
            </a:lnSpc>
            <a:spcBef>
              <a:spcPct val="0"/>
            </a:spcBef>
            <a:spcAft>
              <a:spcPct val="15000"/>
            </a:spcAft>
            <a:buNone/>
          </a:pPr>
          <a:r>
            <a:rPr kumimoji="1" lang="ja-JP" altLang="en-US" sz="1600" b="1" kern="1200" dirty="0">
              <a:latin typeface="+mn-ea"/>
              <a:ea typeface="+mn-ea"/>
            </a:rPr>
            <a:t>「あなたの信仰は素晴らしい」 </a:t>
          </a:r>
          <a:endParaRPr lang="es-ES" sz="1600" kern="1200" dirty="0">
            <a:latin typeface="+mn-ea"/>
            <a:ea typeface="+mn-ea"/>
          </a:endParaRPr>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a:lnSpc>
              <a:spcPts val="1900"/>
            </a:lnSpc>
            <a:buNone/>
          </a:pPr>
          <a:r>
            <a:rPr kumimoji="1" lang="ja-JP" altLang="en-US" sz="1600" b="1" kern="1200" dirty="0">
              <a:latin typeface="+mn-ea"/>
              <a:ea typeface="+mn-ea"/>
            </a:rPr>
            <a:t>「イスラエルの中でも、これほど大きな信仰を見たことがない」                               （ルカ </a:t>
          </a:r>
          <a:r>
            <a:rPr kumimoji="1" lang="en-US" altLang="ja-JP" sz="1600" b="1" kern="1200" dirty="0">
              <a:latin typeface="+mn-ea"/>
              <a:ea typeface="+mn-ea"/>
            </a:rPr>
            <a:t>7:9</a:t>
          </a:r>
          <a:r>
            <a:rPr kumimoji="1" lang="ja-JP" altLang="en-US" sz="1600" b="1" kern="1200" dirty="0">
              <a:latin typeface="+mn-ea"/>
              <a:ea typeface="+mn-ea"/>
            </a:rPr>
            <a:t>）</a:t>
          </a:r>
          <a:endParaRPr lang="es-ES" sz="1600" kern="1200" dirty="0">
            <a:latin typeface="+mn-ea"/>
            <a:ea typeface="+mn-ea"/>
          </a:endParaRPr>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a:buNone/>
          </a:pPr>
          <a:r>
            <a:rPr kumimoji="1" lang="ja-JP" altLang="en-US" sz="1600" b="1" dirty="0">
              <a:latin typeface="+mn-ea"/>
              <a:ea typeface="+mn-ea"/>
            </a:rPr>
            <a:t>「信仰と聖霊に満ちた人」                  （使 </a:t>
          </a:r>
          <a:r>
            <a:rPr kumimoji="1" lang="en-US" altLang="ja-JP" sz="1600" b="1" dirty="0">
              <a:latin typeface="+mn-ea"/>
              <a:ea typeface="+mn-ea"/>
            </a:rPr>
            <a:t>6:5</a:t>
          </a:r>
          <a:r>
            <a:rPr kumimoji="1" lang="ja-JP" altLang="en-US" sz="1600" b="1" dirty="0">
              <a:latin typeface="+mn-ea"/>
              <a:ea typeface="+mn-ea"/>
            </a:rPr>
            <a:t>）</a:t>
          </a:r>
          <a:endParaRPr lang="es-ES" sz="1600" dirty="0">
            <a:latin typeface="+mn-ea"/>
            <a:ea typeface="+mn-ea"/>
          </a:endParaRPr>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7147C5EA-D976-43F6-B78B-5AE07AB5286A}">
      <dgm:prSet custT="1"/>
      <dgm:spPr/>
      <dgm:t>
        <a:bodyPr/>
        <a:lstStyle/>
        <a:p>
          <a:endParaRPr kumimoji="1" lang="ja-JP" altLang="en-US" sz="2000" b="1" kern="1200" dirty="0"/>
        </a:p>
      </dgm:t>
    </dgm:pt>
    <dgm:pt modelId="{614C8171-D0ED-4A07-BFD5-960EDADF308A}" type="parTrans" cxnId="{1117A498-A377-408B-AF8C-AD4E9E57337E}">
      <dgm:prSet/>
      <dgm:spPr/>
      <dgm:t>
        <a:bodyPr/>
        <a:lstStyle/>
        <a:p>
          <a:endParaRPr kumimoji="1" lang="ja-JP" altLang="en-US"/>
        </a:p>
      </dgm:t>
    </dgm:pt>
    <dgm:pt modelId="{BE0003F8-8774-40F4-A230-0A53C21BEE96}" type="sibTrans" cxnId="{1117A498-A377-408B-AF8C-AD4E9E57337E}">
      <dgm:prSet/>
      <dgm:spPr/>
      <dgm:t>
        <a:bodyPr/>
        <a:lstStyle/>
        <a:p>
          <a:endParaRPr kumimoji="1" lang="ja-JP" altLang="en-US"/>
        </a:p>
      </dgm:t>
    </dgm:pt>
    <dgm:pt modelId="{B6D5152B-A528-436D-9D24-F3BA269BCC5D}">
      <dgm:prSet custT="1"/>
      <dgm:spPr/>
      <dgm:t>
        <a:bodyPr/>
        <a:lstStyle/>
        <a:p>
          <a:pPr>
            <a:buNone/>
          </a:pP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（マタ</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14:31</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p>
      </dgm:t>
    </dgm:pt>
    <dgm:pt modelId="{AF032009-8CDD-4DAC-ACC6-1E76F6F39BC5}" type="parTrans" cxnId="{A33831DD-E8DF-4AE4-967E-EDA547F98163}">
      <dgm:prSet/>
      <dgm:spPr/>
      <dgm:t>
        <a:bodyPr/>
        <a:lstStyle/>
        <a:p>
          <a:endParaRPr kumimoji="1" lang="ja-JP" altLang="en-US"/>
        </a:p>
      </dgm:t>
    </dgm:pt>
    <dgm:pt modelId="{3B071999-A4FD-49D8-A564-6670C228B218}" type="sibTrans" cxnId="{A33831DD-E8DF-4AE4-967E-EDA547F98163}">
      <dgm:prSet/>
      <dgm:spPr/>
      <dgm:t>
        <a:bodyPr/>
        <a:lstStyle/>
        <a:p>
          <a:endParaRPr kumimoji="1" lang="ja-JP" altLang="en-US"/>
        </a:p>
      </dgm:t>
    </dgm:pt>
    <dgm:pt modelId="{EE5D26B0-173D-4CDE-8BEC-5D7AD62C69E3}">
      <dgm:prSet custT="1"/>
      <dgm:spPr/>
      <dgm:t>
        <a:bodyPr/>
        <a:lstStyle/>
        <a:p>
          <a:endParaRPr kumimoji="1" lang="ja-JP" altLang="en-US" sz="2000" b="1" kern="1200" dirty="0"/>
        </a:p>
      </dgm:t>
    </dgm:pt>
    <dgm:pt modelId="{92A38AB8-5ACC-4DF9-8778-63BC7723F9A5}" type="parTrans" cxnId="{C34C411E-2B1D-43D0-8C53-E4E4A706F826}">
      <dgm:prSet/>
      <dgm:spPr/>
      <dgm:t>
        <a:bodyPr/>
        <a:lstStyle/>
        <a:p>
          <a:endParaRPr kumimoji="1" lang="ja-JP" altLang="en-US"/>
        </a:p>
      </dgm:t>
    </dgm:pt>
    <dgm:pt modelId="{EA9C78F1-3D28-44EB-8BA2-611D9CC6842E}" type="sibTrans" cxnId="{C34C411E-2B1D-43D0-8C53-E4E4A706F826}">
      <dgm:prSet/>
      <dgm:spPr/>
      <dgm:t>
        <a:bodyPr/>
        <a:lstStyle/>
        <a:p>
          <a:endParaRPr kumimoji="1" lang="ja-JP" altLang="en-US"/>
        </a:p>
      </dgm:t>
    </dgm:pt>
    <dgm:pt modelId="{333EC0A2-38E4-4FDB-88B5-4A5EF551DA7D}">
      <dgm:prSet custT="1"/>
      <dgm:spPr/>
      <dgm:t>
        <a:bodyPr/>
        <a:lstStyle/>
        <a:p>
          <a:pPr marL="228600" lvl="1" indent="0" algn="l" defTabSz="889000">
            <a:lnSpc>
              <a:spcPct val="90000"/>
            </a:lnSpc>
            <a:spcBef>
              <a:spcPct val="0"/>
            </a:spcBef>
            <a:spcAft>
              <a:spcPct val="15000"/>
            </a:spcAft>
          </a:pPr>
          <a:endParaRPr kumimoji="1" lang="ja-JP" altLang="en-US" sz="2000" b="1" kern="1200" dirty="0"/>
        </a:p>
      </dgm:t>
    </dgm:pt>
    <dgm:pt modelId="{34C73772-38C4-48FD-A33B-089551D0E9AC}" type="parTrans" cxnId="{119DD055-5CDF-42BA-B072-B32E42D4424C}">
      <dgm:prSet/>
      <dgm:spPr/>
      <dgm:t>
        <a:bodyPr/>
        <a:lstStyle/>
        <a:p>
          <a:endParaRPr kumimoji="1" lang="ja-JP" altLang="en-US"/>
        </a:p>
      </dgm:t>
    </dgm:pt>
    <dgm:pt modelId="{0A541A02-EFB1-44DE-BAFF-A554B9BC7EBC}" type="sibTrans" cxnId="{119DD055-5CDF-42BA-B072-B32E42D4424C}">
      <dgm:prSet/>
      <dgm:spPr/>
      <dgm:t>
        <a:bodyPr/>
        <a:lstStyle/>
        <a:p>
          <a:endParaRPr kumimoji="1" lang="ja-JP" altLang="en-US"/>
        </a:p>
      </dgm:t>
    </dgm:pt>
    <dgm:pt modelId="{B473ED22-1320-4AC2-9295-4ABB050E0EE8}">
      <dgm:prSet custT="1"/>
      <dgm:spPr/>
      <dgm:t>
        <a:bodyPr/>
        <a:lstStyle/>
        <a:p>
          <a:pPr marL="114300" lvl="1" indent="-114300" algn="l" defTabSz="666750">
            <a:lnSpc>
              <a:spcPct val="90000"/>
            </a:lnSpc>
            <a:spcBef>
              <a:spcPct val="0"/>
            </a:spcBef>
            <a:spcAft>
              <a:spcPct val="15000"/>
            </a:spcAft>
            <a:buNone/>
          </a:pPr>
          <a:r>
            <a:rPr kumimoji="1" lang="ja-JP" altLang="en-US" sz="1600" b="1" kern="1200" dirty="0">
              <a:latin typeface="+mn-ea"/>
              <a:ea typeface="+mn-ea"/>
            </a:rPr>
            <a:t>（</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マタ</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15:28</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p>
      </dgm:t>
    </dgm:pt>
    <dgm:pt modelId="{F68F4D5B-018F-4C2F-A9F2-84D0760D33FB}" type="parTrans" cxnId="{5E7F9C95-703C-4EFB-BEA8-2F4DCDB318FA}">
      <dgm:prSet/>
      <dgm:spPr/>
      <dgm:t>
        <a:bodyPr/>
        <a:lstStyle/>
        <a:p>
          <a:endParaRPr kumimoji="1" lang="ja-JP" altLang="en-US"/>
        </a:p>
      </dgm:t>
    </dgm:pt>
    <dgm:pt modelId="{FC2BD332-DB9E-4B7D-976F-8E80CAE11D58}" type="sibTrans" cxnId="{5E7F9C95-703C-4EFB-BEA8-2F4DCDB318FA}">
      <dgm:prSet/>
      <dgm:spPr/>
      <dgm:t>
        <a:bodyPr/>
        <a:lstStyle/>
        <a:p>
          <a:endParaRPr kumimoji="1" lang="ja-JP" altLang="en-US"/>
        </a:p>
      </dgm:t>
    </dgm:pt>
    <dgm:pt modelId="{2411A564-7CCF-40E2-99E7-466BD838A515}">
      <dgm:prSet custT="1"/>
      <dgm:spPr/>
      <dgm:t>
        <a:bodyPr/>
        <a:lstStyle/>
        <a:p>
          <a:pPr marL="228600" lvl="1" indent="0" algn="l" defTabSz="889000">
            <a:lnSpc>
              <a:spcPct val="90000"/>
            </a:lnSpc>
            <a:spcBef>
              <a:spcPct val="0"/>
            </a:spcBef>
            <a:spcAft>
              <a:spcPct val="15000"/>
            </a:spcAft>
          </a:pPr>
          <a:endParaRPr kumimoji="1" lang="ja-JP" altLang="en-US" sz="2000" b="1" kern="1200" dirty="0"/>
        </a:p>
      </dgm:t>
    </dgm:pt>
    <dgm:pt modelId="{B054AE61-3FE6-4D34-9604-0EB2782607A4}" type="parTrans" cxnId="{BC02F2DE-1131-405C-8323-777333504B82}">
      <dgm:prSet/>
      <dgm:spPr/>
      <dgm:t>
        <a:bodyPr/>
        <a:lstStyle/>
        <a:p>
          <a:endParaRPr kumimoji="1" lang="ja-JP" altLang="en-US"/>
        </a:p>
      </dgm:t>
    </dgm:pt>
    <dgm:pt modelId="{F14DEB01-63A8-432D-BFC4-BCCEF6EA2AD3}" type="sibTrans" cxnId="{BC02F2DE-1131-405C-8323-777333504B82}">
      <dgm:prSet/>
      <dgm:spPr/>
      <dgm:t>
        <a:bodyPr/>
        <a:lstStyle/>
        <a:p>
          <a:endParaRPr kumimoji="1" lang="ja-JP" altLang="en-US"/>
        </a:p>
      </dgm:t>
    </dgm:pt>
    <dgm:pt modelId="{997D1046-6AC0-4C17-B0FE-1C32B84B90EE}">
      <dgm:prSet custT="1"/>
      <dgm:spPr/>
      <dgm:t>
        <a:bodyPr/>
        <a:lstStyle/>
        <a:p>
          <a:pPr>
            <a:lnSpc>
              <a:spcPct val="90000"/>
            </a:lnSpc>
          </a:pPr>
          <a:endParaRPr kumimoji="1" lang="ja-JP" altLang="en-US" sz="2000" b="1" kern="1200" dirty="0"/>
        </a:p>
      </dgm:t>
    </dgm:pt>
    <dgm:pt modelId="{66E6E4BA-107B-448C-9DFD-6207B1A18338}" type="parTrans" cxnId="{EB638FF0-F635-4F1B-A4A7-8C052623AD5C}">
      <dgm:prSet/>
      <dgm:spPr/>
      <dgm:t>
        <a:bodyPr/>
        <a:lstStyle/>
        <a:p>
          <a:endParaRPr kumimoji="1" lang="ja-JP" altLang="en-US"/>
        </a:p>
      </dgm:t>
    </dgm:pt>
    <dgm:pt modelId="{14959B20-E874-439D-BD33-777D4530F79E}" type="sibTrans" cxnId="{EB638FF0-F635-4F1B-A4A7-8C052623AD5C}">
      <dgm:prSet/>
      <dgm:spPr/>
      <dgm:t>
        <a:bodyPr/>
        <a:lstStyle/>
        <a:p>
          <a:endParaRPr kumimoji="1" lang="ja-JP" altLang="en-US"/>
        </a:p>
      </dgm:t>
    </dgm:pt>
    <dgm:pt modelId="{86C48A06-F367-451E-A7D4-6E9E8BF5B3F9}">
      <dgm:prSet custT="1"/>
      <dgm:spPr/>
      <dgm:t>
        <a:bodyPr/>
        <a:lstStyle/>
        <a:p>
          <a:endParaRPr kumimoji="1" lang="ja-JP" altLang="en-US" sz="2000" b="1" dirty="0"/>
        </a:p>
      </dgm:t>
    </dgm:pt>
    <dgm:pt modelId="{0C41083D-3BC1-4227-971F-0812F613052C}" type="parTrans" cxnId="{42993EFB-A417-4DD5-8E86-F4A8FFBEC5B9}">
      <dgm:prSet/>
      <dgm:spPr/>
      <dgm:t>
        <a:bodyPr/>
        <a:lstStyle/>
        <a:p>
          <a:endParaRPr kumimoji="1" lang="ja-JP" altLang="en-US"/>
        </a:p>
      </dgm:t>
    </dgm:pt>
    <dgm:pt modelId="{6A8BED0B-65E8-4881-981F-3013629E6429}" type="sibTrans" cxnId="{42993EFB-A417-4DD5-8E86-F4A8FFBEC5B9}">
      <dgm:prSet/>
      <dgm:spPr/>
      <dgm:t>
        <a:bodyPr/>
        <a:lstStyle/>
        <a:p>
          <a:endParaRPr kumimoji="1" lang="ja-JP" altLang="en-US"/>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E0A9C40A-E387-404A-AC44-AA9C271AD511}" type="presOf" srcId="{86C48A06-F367-451E-A7D4-6E9E8BF5B3F9}" destId="{AC4FD2A1-D591-4B95-A535-7FAAF8A95B55}" srcOrd="0" destOrd="1" presId="urn:microsoft.com/office/officeart/2008/layout/TitlePictureLineup"/>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C34C411E-2B1D-43D0-8C53-E4E4A706F826}" srcId="{0E96921A-8DCE-4683-A06F-91731008325C}" destId="{EE5D26B0-173D-4CDE-8BEC-5D7AD62C69E3}" srcOrd="2" destOrd="0" parTransId="{92A38AB8-5ACC-4DF9-8778-63BC7723F9A5}" sibTransId="{EA9C78F1-3D28-44EB-8BA2-611D9CC6842E}"/>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06E67046-B90E-4677-9D41-9EE7DC9C5247}" type="presOf" srcId="{2411A564-7CCF-40E2-99E7-466BD838A515}" destId="{B333758D-FD54-491E-89E7-30D54E48085C}" srcOrd="0" destOrd="2"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19BF514D-3054-41CA-864C-75710DC89D32}" type="presOf" srcId="{B473ED22-1320-4AC2-9295-4ABB050E0EE8}" destId="{B333758D-FD54-491E-89E7-30D54E48085C}" srcOrd="0" destOrd="1" presId="urn:microsoft.com/office/officeart/2008/layout/TitlePictureLineup"/>
    <dgm:cxn modelId="{119DD055-5CDF-42BA-B072-B32E42D4424C}" srcId="{7ADD7436-757B-4371-AD43-DA92324F1676}" destId="{333EC0A2-38E4-4FDB-88B5-4A5EF551DA7D}" srcOrd="1" destOrd="0" parTransId="{34C73772-38C4-48FD-A33B-089551D0E9AC}" sibTransId="{0A541A02-EFB1-44DE-BAFF-A554B9BC7EBC}"/>
    <dgm:cxn modelId="{C47E6C56-FD02-4202-9DAB-2B32107112D6}" type="presOf" srcId="{B6D5152B-A528-436D-9D24-F3BA269BCC5D}" destId="{41F42ECC-164F-4BA3-B8A0-C2E14FBA731B}" srcOrd="0" destOrd="1"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5E7F9C95-703C-4EFB-BEA8-2F4DCDB318FA}" srcId="{09A44C85-0040-4A79-BBA1-93CD15AC369B}" destId="{B473ED22-1320-4AC2-9295-4ABB050E0EE8}" srcOrd="1" destOrd="0" parTransId="{F68F4D5B-018F-4C2F-A9F2-84D0760D33FB}" sibTransId="{FC2BD332-DB9E-4B7D-976F-8E80CAE11D58}"/>
    <dgm:cxn modelId="{4B00E495-C69B-432A-BCB0-7564A61D147C}" type="presOf" srcId="{333EC0A2-38E4-4FDB-88B5-4A5EF551DA7D}" destId="{6DEE1C7E-29F1-4BFF-ADCF-6502FAF270BD}" srcOrd="0" destOrd="1" presId="urn:microsoft.com/office/officeart/2008/layout/TitlePictureLineup"/>
    <dgm:cxn modelId="{1117A498-A377-408B-AF8C-AD4E9E57337E}" srcId="{B89BF431-CF4B-4257-970C-B22CDAD5A7EE}" destId="{7147C5EA-D976-43F6-B78B-5AE07AB5286A}" srcOrd="1" destOrd="0" parTransId="{614C8171-D0ED-4A07-BFD5-960EDADF308A}" sibTransId="{BE0003F8-8774-40F4-A230-0A53C21BEE96}"/>
    <dgm:cxn modelId="{5F6108A1-3DB6-464D-8A90-F3470E705E26}" type="presOf" srcId="{997D1046-6AC0-4C17-B0FE-1C32B84B90EE}" destId="{34FA691F-2865-46C9-81D5-E44ADC7C54F2}" srcOrd="0" destOrd="1" presId="urn:microsoft.com/office/officeart/2008/layout/TitlePictureLineup"/>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8CDE08D0-972D-41D1-9738-9E187A3BC3A9}" type="presOf" srcId="{EE5D26B0-173D-4CDE-8BEC-5D7AD62C69E3}" destId="{41F42ECC-164F-4BA3-B8A0-C2E14FBA731B}" srcOrd="0" destOrd="2"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942FAED7-05FB-440E-AE14-8D396AD8F9FF}" type="presOf" srcId="{7147C5EA-D976-43F6-B78B-5AE07AB5286A}" destId="{A7C0AA37-3BBF-43AA-AE48-7C47D17098D8}" srcOrd="0" destOrd="1" presId="urn:microsoft.com/office/officeart/2008/layout/TitlePictureLineup"/>
    <dgm:cxn modelId="{A33831DD-E8DF-4AE4-967E-EDA547F98163}" srcId="{0E96921A-8DCE-4683-A06F-91731008325C}" destId="{B6D5152B-A528-436D-9D24-F3BA269BCC5D}" srcOrd="1" destOrd="0" parTransId="{AF032009-8CDD-4DAC-ACC6-1E76F6F39BC5}" sibTransId="{3B071999-A4FD-49D8-A564-6670C228B218}"/>
    <dgm:cxn modelId="{FD0471DD-7EDA-4694-BEBC-456BD10948B6}" type="presOf" srcId="{C1D32EFC-F112-4BF1-9F6A-1799F5FF081A}" destId="{E8CA274C-0438-490B-9B48-6AB5C58503D5}" srcOrd="0" destOrd="0" presId="urn:microsoft.com/office/officeart/2008/layout/TitlePictureLineup"/>
    <dgm:cxn modelId="{BC02F2DE-1131-405C-8323-777333504B82}" srcId="{09A44C85-0040-4A79-BBA1-93CD15AC369B}" destId="{2411A564-7CCF-40E2-99E7-466BD838A515}" srcOrd="2" destOrd="0" parTransId="{B054AE61-3FE6-4D34-9604-0EB2782607A4}" sibTransId="{F14DEB01-63A8-432D-BFC4-BCCEF6EA2AD3}"/>
    <dgm:cxn modelId="{B49F06E7-82F3-4291-8D85-70E270F31A31}" type="presOf" srcId="{8B0C5117-0C24-4CC7-A2EB-EA879B5EDB3C}" destId="{AC4FD2A1-D591-4B95-A535-7FAAF8A95B55}" srcOrd="0" destOrd="0" presId="urn:microsoft.com/office/officeart/2008/layout/TitlePictureLineup"/>
    <dgm:cxn modelId="{EB638FF0-F635-4F1B-A4A7-8C052623AD5C}" srcId="{1335CD85-95B1-4D57-A225-A41A9371BAF3}" destId="{997D1046-6AC0-4C17-B0FE-1C32B84B90EE}" srcOrd="1" destOrd="0" parTransId="{66E6E4BA-107B-448C-9DFD-6207B1A18338}" sibTransId="{14959B20-E874-439D-BD33-777D4530F79E}"/>
    <dgm:cxn modelId="{42993EFB-A417-4DD5-8E86-F4A8FFBEC5B9}" srcId="{76A5A7F4-5401-439C-AA24-AB6EFC656BF2}" destId="{86C48A06-F367-451E-A7D4-6E9E8BF5B3F9}" srcOrd="1" destOrd="0" parTransId="{0C41083D-3BC1-4227-971F-0812F613052C}" sibTransId="{6A8BED0B-65E8-4881-981F-3013629E6429}"/>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pPr>
            <a:lnSpc>
              <a:spcPts val="1900"/>
            </a:lnSpc>
          </a:pPr>
          <a:r>
            <a:rPr kumimoji="1" lang="ja-JP" altLang="en-US" sz="1500" b="1" dirty="0">
              <a:latin typeface="+mn-ea"/>
              <a:ea typeface="+mn-ea"/>
            </a:rPr>
            <a:t>たとえどんなに小さなものであっても、信仰を行いなさい（マタ</a:t>
          </a:r>
          <a:r>
            <a:rPr kumimoji="1" lang="en-US" altLang="ja-JP" sz="1500" b="1" dirty="0">
              <a:latin typeface="+mn-ea"/>
              <a:ea typeface="+mn-ea"/>
            </a:rPr>
            <a:t>17:20</a:t>
          </a:r>
          <a:r>
            <a:rPr kumimoji="1" lang="ja-JP" altLang="en-US" sz="1500" b="1" dirty="0">
              <a:latin typeface="+mn-ea"/>
              <a:ea typeface="+mn-ea"/>
            </a:rPr>
            <a:t>）</a:t>
          </a:r>
          <a:endParaRPr lang="es-ES" sz="15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kumimoji="1" lang="ja-JP" altLang="en-US" sz="1600" b="1" dirty="0">
              <a:latin typeface="+mn-ea"/>
              <a:ea typeface="+mn-ea"/>
            </a:rPr>
            <a:t>聖書を学びましょう（ロマ </a:t>
          </a:r>
          <a:r>
            <a:rPr kumimoji="1" lang="en-US" altLang="ja-JP" sz="1600" b="1" dirty="0">
              <a:latin typeface="+mn-ea"/>
              <a:ea typeface="+mn-ea"/>
            </a:rPr>
            <a:t>10:17</a:t>
          </a:r>
          <a:r>
            <a:rPr kumimoji="1" lang="ja-JP" altLang="en-US" sz="1600" b="1" dirty="0">
              <a:latin typeface="+mn-ea"/>
              <a:ea typeface="+mn-ea"/>
            </a:rPr>
            <a:t>）</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pPr>
            <a:lnSpc>
              <a:spcPts val="2200"/>
            </a:lnSpc>
          </a:pPr>
          <a:r>
            <a:rPr kumimoji="1" lang="ja-JP" altLang="en-US" sz="1600" b="1" dirty="0">
              <a:latin typeface="+mn-ea"/>
              <a:ea typeface="+mn-ea"/>
            </a:rPr>
            <a:t>神に、それを増やしてくださるよう願いなさい（ルカ</a:t>
          </a:r>
          <a:r>
            <a:rPr kumimoji="1" lang="en-US" altLang="ja-JP" sz="1600" b="1" dirty="0">
              <a:latin typeface="+mn-ea"/>
              <a:ea typeface="+mn-ea"/>
            </a:rPr>
            <a:t>17:5</a:t>
          </a:r>
          <a:r>
            <a:rPr kumimoji="1" lang="ja-JP" altLang="en-US" sz="1600" b="1" dirty="0">
              <a:latin typeface="+mn-ea"/>
              <a:ea typeface="+mn-ea"/>
            </a:rPr>
            <a:t>）</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kumimoji="1" lang="ja-JP" altLang="en-US" sz="1600" b="1" dirty="0">
              <a:latin typeface="+mn-ea"/>
              <a:ea typeface="+mn-ea"/>
            </a:rPr>
            <a:t>疑いに負けてはならない （マコ</a:t>
          </a:r>
          <a:r>
            <a:rPr kumimoji="1" lang="en-US" altLang="ja-JP" sz="1600" b="1" dirty="0">
              <a:latin typeface="+mn-ea"/>
              <a:ea typeface="+mn-ea"/>
            </a:rPr>
            <a:t>9:23-24</a:t>
          </a:r>
          <a:r>
            <a:rPr kumimoji="1" lang="ja-JP" altLang="en-US" sz="1600" b="1" dirty="0">
              <a:latin typeface="+mn-ea"/>
              <a:ea typeface="+mn-ea"/>
            </a:rPr>
            <a:t>）</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pPr>
            <a:lnSpc>
              <a:spcPts val="2200"/>
            </a:lnSpc>
          </a:pPr>
          <a:r>
            <a:rPr kumimoji="1" lang="ja-JP" altLang="en-US" sz="1600" b="1" dirty="0">
              <a:latin typeface="+mn-ea"/>
              <a:ea typeface="+mn-ea"/>
            </a:rPr>
            <a:t>自分の信仰を他人の信仰に依存してはならない（マタ</a:t>
          </a:r>
          <a:r>
            <a:rPr kumimoji="1" lang="en-US" altLang="ja-JP" sz="1600" b="1" dirty="0">
              <a:latin typeface="+mn-ea"/>
              <a:ea typeface="+mn-ea"/>
            </a:rPr>
            <a:t>25:8</a:t>
          </a:r>
          <a:r>
            <a:rPr kumimoji="1" lang="ja-JP" altLang="en-US" sz="1600" b="1" dirty="0">
              <a:latin typeface="+mn-ea"/>
              <a:ea typeface="+mn-ea"/>
            </a:rPr>
            <a:t>）</a:t>
          </a:r>
          <a:endParaRPr lang="es-ES" sz="20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kumimoji="1" lang="ja-JP" altLang="en-US" sz="1800" b="1" dirty="0">
              <a:latin typeface="+mn-ea"/>
              <a:ea typeface="+mn-ea"/>
            </a:rPr>
            <a:t>聖霊に応える                          （ガラ</a:t>
          </a:r>
          <a:r>
            <a:rPr kumimoji="1" lang="en-US" altLang="ja-JP" sz="1800" b="1" dirty="0">
              <a:latin typeface="+mn-ea"/>
              <a:ea typeface="+mn-ea"/>
            </a:rPr>
            <a:t>5:22</a:t>
          </a:r>
          <a:r>
            <a:rPr kumimoji="1" lang="ja-JP" altLang="en-US" sz="1800" b="1" dirty="0">
              <a:latin typeface="+mn-ea"/>
              <a:ea typeface="+mn-ea"/>
            </a:rPr>
            <a:t>）</a:t>
          </a:r>
          <a:endParaRPr lang="es-ES" sz="1800" dirty="0">
            <a:latin typeface="+mn-ea"/>
            <a:ea typeface="+mn-ea"/>
          </a:endParaRPr>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kumimoji="1" lang="ja-JP" altLang="en-US" sz="1800" b="1" dirty="0">
              <a:latin typeface="+mn-ea"/>
              <a:ea typeface="+mn-ea"/>
            </a:rPr>
            <a:t>信仰を日々実践する  （</a:t>
          </a:r>
          <a:r>
            <a:rPr kumimoji="1" lang="en-US" altLang="ja-JP" sz="1800" b="1" dirty="0">
              <a:latin typeface="+mn-ea"/>
              <a:ea typeface="+mn-ea"/>
            </a:rPr>
            <a:t>2</a:t>
          </a:r>
          <a:r>
            <a:rPr kumimoji="1" lang="ja-JP" altLang="en-US" sz="1800" b="1" dirty="0">
              <a:latin typeface="+mn-ea"/>
              <a:ea typeface="+mn-ea"/>
            </a:rPr>
            <a:t>コリ</a:t>
          </a:r>
          <a:r>
            <a:rPr kumimoji="1" lang="en-US" altLang="ja-JP" sz="1800" b="1" dirty="0">
              <a:latin typeface="+mn-ea"/>
              <a:ea typeface="+mn-ea"/>
            </a:rPr>
            <a:t>5:7</a:t>
          </a:r>
          <a:r>
            <a:rPr kumimoji="1" lang="ja-JP" altLang="en-US" sz="1800" b="1" dirty="0">
              <a:latin typeface="+mn-ea"/>
              <a:ea typeface="+mn-ea"/>
            </a:rPr>
            <a:t>）</a:t>
          </a:r>
          <a:endParaRPr lang="es-ES" sz="1800" dirty="0">
            <a:latin typeface="+mn-ea"/>
            <a:ea typeface="+mn-ea"/>
          </a:endParaRPr>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kumimoji="1" lang="ja-JP" altLang="en-US" sz="2000" b="1" dirty="0">
              <a:solidFill>
                <a:schemeClr val="tx1"/>
              </a:solidFill>
            </a:rPr>
            <a:t>イエス様とその御言葉に従いましょう</a:t>
          </a: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kumimoji="1" lang="ja-JP" altLang="en-US" sz="2000" b="1" dirty="0">
              <a:solidFill>
                <a:schemeClr val="tx1"/>
              </a:solidFill>
            </a:rPr>
            <a:t>イエスと日々を共にする</a:t>
          </a: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kumimoji="1" lang="ja-JP" altLang="en-US" sz="2000" b="1" dirty="0">
              <a:solidFill>
                <a:schemeClr val="tx1"/>
              </a:solidFill>
            </a:rPr>
            <a:t>イエスを人生の中心に据える</a:t>
          </a: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kumimoji="1" lang="ja-JP" altLang="en-US" sz="2000" b="1" dirty="0">
              <a:solidFill>
                <a:schemeClr val="tx1"/>
              </a:solidFill>
            </a:rPr>
            <a:t>信仰に従って生きる</a:t>
          </a: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kumimoji="1" lang="ja-JP" altLang="en-US" sz="2000" b="1" dirty="0">
              <a:solidFill>
                <a:schemeClr val="tx1"/>
              </a:solidFill>
            </a:rPr>
            <a:t>信仰の拠り所をイエスに置く</a:t>
          </a: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kumimoji="1" lang="ja-JP" altLang="en-US" sz="2000" b="1" dirty="0">
              <a:solidFill>
                <a:schemeClr val="tx1"/>
              </a:solidFill>
            </a:rPr>
            <a:t>私たちの生活の中でイエスを映し出す</a:t>
          </a: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kumimoji="1" lang="ja-JP" altLang="en-US" sz="2000" b="1" dirty="0">
              <a:solidFill>
                <a:schemeClr val="tx1"/>
              </a:solidFill>
            </a:rPr>
            <a:t>神の恵みの賜物を受け入れましょう</a:t>
          </a: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114300" lvl="1" indent="-114300" algn="l" defTabSz="666750">
            <a:lnSpc>
              <a:spcPct val="90000"/>
            </a:lnSpc>
            <a:spcBef>
              <a:spcPct val="0"/>
            </a:spcBef>
            <a:spcAft>
              <a:spcPct val="15000"/>
            </a:spcAft>
            <a:buNone/>
          </a:pPr>
          <a:r>
            <a:rPr kumimoji="1" lang="ja-JP" altLang="en-US" sz="1500" b="1" kern="1200" dirty="0">
              <a:latin typeface="+mn-ea"/>
              <a:ea typeface="+mn-ea"/>
            </a:rPr>
            <a:t>「なぜ信仰がないのか。」   （マコ</a:t>
          </a:r>
          <a:r>
            <a:rPr kumimoji="1" lang="en-US" altLang="ja-JP" sz="1500" b="1" kern="1200" dirty="0">
              <a:latin typeface="+mn-ea"/>
              <a:ea typeface="+mn-ea"/>
            </a:rPr>
            <a:t>4:40</a:t>
          </a:r>
          <a:r>
            <a:rPr kumimoji="1" lang="ja-JP" altLang="en-US" sz="1500" b="1" kern="1200" dirty="0">
              <a:latin typeface="+mn-ea"/>
              <a:ea typeface="+mn-ea"/>
            </a:rPr>
            <a:t>）</a:t>
          </a:r>
          <a:endParaRPr lang="es-ES" sz="1500" kern="1200" dirty="0">
            <a:latin typeface="+mn-ea"/>
            <a:ea typeface="+mn-ea"/>
          </a:endParaRPr>
        </a:p>
        <a:p>
          <a:pPr marL="228600" lvl="1" indent="-228600" algn="l" defTabSz="889000">
            <a:lnSpc>
              <a:spcPct val="90000"/>
            </a:lnSpc>
            <a:spcBef>
              <a:spcPct val="0"/>
            </a:spcBef>
            <a:spcAft>
              <a:spcPct val="15000"/>
            </a:spcAft>
            <a:buChar char="•"/>
          </a:pPr>
          <a:endParaRPr kumimoji="1" lang="ja-JP" altLang="en-US" sz="2000" b="1"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effectLst>
                <a:outerShdw blurRad="38100" dist="38100" dir="2700000" algn="tl">
                  <a:srgbClr val="000000"/>
                </a:outerShdw>
              </a:effectLst>
            </a:rPr>
            <a:t>使徒たちの信仰</a:t>
          </a: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114300" lvl="1" indent="-114300" algn="l" defTabSz="666750">
            <a:lnSpc>
              <a:spcPct val="90000"/>
            </a:lnSpc>
            <a:spcBef>
              <a:spcPct val="0"/>
            </a:spcBef>
            <a:spcAft>
              <a:spcPct val="15000"/>
            </a:spcAft>
            <a:buNone/>
          </a:pP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「信仰の       薄い者よ！」 </a:t>
          </a:r>
          <a:endParaRPr kumimoji="1" lang="es-E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endParaRPr>
        </a:p>
        <a:p>
          <a:pPr marL="114300" lvl="1" indent="-114300" algn="l" defTabSz="666750">
            <a:lnSpc>
              <a:spcPct val="90000"/>
            </a:lnSpc>
            <a:spcBef>
              <a:spcPct val="0"/>
            </a:spcBef>
            <a:spcAft>
              <a:spcPct val="15000"/>
            </a:spcAft>
            <a:buNone/>
          </a:pP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（マタ</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14:31</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p>
        <a:p>
          <a:pPr marL="228600" lvl="1" indent="-228600" algn="l" defTabSz="889000">
            <a:lnSpc>
              <a:spcPct val="90000"/>
            </a:lnSpc>
            <a:spcBef>
              <a:spcPct val="0"/>
            </a:spcBef>
            <a:spcAft>
              <a:spcPct val="15000"/>
            </a:spcAft>
            <a:buChar char="•"/>
          </a:pPr>
          <a:endParaRPr kumimoji="1" lang="ja-JP" altLang="en-US" sz="2000" b="1"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rPr>
            <a:t>ペテロの信仰</a:t>
          </a:r>
          <a:endParaRPr kumimoji="1" lang="es-ES" sz="17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114300" lvl="1" indent="-114300" algn="l" defTabSz="666750">
            <a:lnSpc>
              <a:spcPct val="90000"/>
            </a:lnSpc>
            <a:spcBef>
              <a:spcPct val="0"/>
            </a:spcBef>
            <a:spcAft>
              <a:spcPct val="15000"/>
            </a:spcAft>
            <a:buNone/>
          </a:pP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「私の弱い信仰を助けてください」              </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マコ</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9:24</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endParaRPr kumimoji="1" lang="es-E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endParaRPr>
        </a:p>
        <a:p>
          <a:pPr marL="228600" lvl="1" indent="0" algn="l" defTabSz="889000">
            <a:lnSpc>
              <a:spcPct val="90000"/>
            </a:lnSpc>
            <a:spcBef>
              <a:spcPct val="0"/>
            </a:spcBef>
            <a:spcAft>
              <a:spcPct val="15000"/>
            </a:spcAft>
            <a:buChar char="•"/>
          </a:pPr>
          <a:endParaRPr kumimoji="1" lang="ja-JP" altLang="en-US" sz="2000" b="1"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outerShdw>
              </a:effectLst>
            </a:rPr>
            <a:t>父親の信仰</a:t>
          </a:r>
          <a:endParaRPr lang="es-ES" sz="18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0" algn="l" defTabSz="711200">
            <a:lnSpc>
              <a:spcPct val="90000"/>
            </a:lnSpc>
            <a:spcBef>
              <a:spcPct val="0"/>
            </a:spcBef>
            <a:spcAft>
              <a:spcPct val="15000"/>
            </a:spcAft>
            <a:buNone/>
          </a:pPr>
          <a:r>
            <a:rPr kumimoji="1" lang="ja-JP" altLang="en-US" sz="1600" b="1" kern="1200" dirty="0">
              <a:latin typeface="+mn-ea"/>
              <a:ea typeface="+mn-ea"/>
            </a:rPr>
            <a:t>「あなたの信仰は素晴らしい」 </a:t>
          </a:r>
          <a:endParaRPr lang="es-ES" sz="1600" kern="1200" dirty="0">
            <a:latin typeface="+mn-ea"/>
            <a:ea typeface="+mn-ea"/>
          </a:endParaRPr>
        </a:p>
        <a:p>
          <a:pPr marL="114300" lvl="1" indent="-114300" algn="l" defTabSz="666750">
            <a:lnSpc>
              <a:spcPct val="90000"/>
            </a:lnSpc>
            <a:spcBef>
              <a:spcPct val="0"/>
            </a:spcBef>
            <a:spcAft>
              <a:spcPct val="15000"/>
            </a:spcAft>
            <a:buNone/>
          </a:pPr>
          <a:r>
            <a:rPr kumimoji="1" lang="ja-JP" altLang="en-US" sz="1600" b="1" kern="1200" dirty="0">
              <a:latin typeface="+mn-ea"/>
              <a:ea typeface="+mn-ea"/>
            </a:rPr>
            <a:t>（</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マタ</a:t>
          </a:r>
          <a:r>
            <a:rPr kumimoji="1" lang="en-US" altLang="ja-JP"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15:28</a:t>
          </a:r>
          <a:r>
            <a:rPr kumimoji="1" lang="ja-JP" altLang="en-US" sz="1500" b="1" kern="1200" dirty="0">
              <a:solidFill>
                <a:srgbClr val="000000">
                  <a:hueOff val="0"/>
                  <a:satOff val="0"/>
                  <a:lumOff val="0"/>
                  <a:alphaOff val="0"/>
                </a:srgbClr>
              </a:solidFill>
              <a:latin typeface="游ゴシック" panose="020B0400000000000000" pitchFamily="50" charset="-128"/>
              <a:ea typeface="游ゴシック" panose="020B0400000000000000" pitchFamily="50" charset="-128"/>
              <a:cs typeface="+mn-cs"/>
            </a:rPr>
            <a:t>）</a:t>
          </a:r>
        </a:p>
        <a:p>
          <a:pPr marL="228600" lvl="1" indent="0" algn="l" defTabSz="889000">
            <a:lnSpc>
              <a:spcPct val="90000"/>
            </a:lnSpc>
            <a:spcBef>
              <a:spcPct val="0"/>
            </a:spcBef>
            <a:spcAft>
              <a:spcPct val="15000"/>
            </a:spcAft>
            <a:buChar char="•"/>
          </a:pPr>
          <a:endParaRPr kumimoji="1" lang="ja-JP" altLang="en-US" sz="2000" b="1"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ts val="1600"/>
            </a:lnSpc>
            <a:spcBef>
              <a:spcPct val="0"/>
            </a:spcBef>
            <a:spcAft>
              <a:spcPct val="35000"/>
            </a:spcAft>
            <a:buNone/>
          </a:pPr>
          <a:r>
            <a:rPr kumimoji="1" lang="ja-JP" altLang="en-US" sz="1500" b="1" kern="1200" dirty="0">
              <a:effectLst>
                <a:outerShdw blurRad="38100" dist="38100" dir="2700000" algn="tl">
                  <a:srgbClr val="000000"/>
                </a:outerShdw>
              </a:effectLst>
            </a:rPr>
            <a:t>カナン人の女性の信仰</a:t>
          </a: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171450" lvl="1" indent="-171450" algn="l" defTabSz="711200">
            <a:lnSpc>
              <a:spcPts val="1900"/>
            </a:lnSpc>
            <a:spcBef>
              <a:spcPct val="0"/>
            </a:spcBef>
            <a:spcAft>
              <a:spcPct val="15000"/>
            </a:spcAft>
            <a:buNone/>
          </a:pPr>
          <a:r>
            <a:rPr kumimoji="1" lang="ja-JP" altLang="en-US" sz="1600" b="1" kern="1200" dirty="0">
              <a:latin typeface="+mn-ea"/>
              <a:ea typeface="+mn-ea"/>
            </a:rPr>
            <a:t>「イスラエルの中でも、これほど大きな信仰を見たことがない」                               （ルカ </a:t>
          </a:r>
          <a:r>
            <a:rPr kumimoji="1" lang="en-US" altLang="ja-JP" sz="1600" b="1" kern="1200" dirty="0">
              <a:latin typeface="+mn-ea"/>
              <a:ea typeface="+mn-ea"/>
            </a:rPr>
            <a:t>7:9</a:t>
          </a:r>
          <a:r>
            <a:rPr kumimoji="1" lang="ja-JP" altLang="en-US" sz="1600" b="1" kern="1200" dirty="0">
              <a:latin typeface="+mn-ea"/>
              <a:ea typeface="+mn-ea"/>
            </a:rPr>
            <a:t>）</a:t>
          </a:r>
          <a:endParaRPr lang="es-ES" sz="1600" kern="1200" dirty="0">
            <a:latin typeface="+mn-ea"/>
            <a:ea typeface="+mn-ea"/>
          </a:endParaRPr>
        </a:p>
        <a:p>
          <a:pPr marL="228600" lvl="1" indent="-228600" algn="l" defTabSz="889000">
            <a:lnSpc>
              <a:spcPct val="90000"/>
            </a:lnSpc>
            <a:spcBef>
              <a:spcPct val="0"/>
            </a:spcBef>
            <a:spcAft>
              <a:spcPct val="15000"/>
            </a:spcAft>
            <a:buChar char="•"/>
          </a:pPr>
          <a:endParaRPr kumimoji="1" lang="ja-JP" altLang="en-US" sz="2000" b="1"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effectLst>
                <a:outerShdw blurRad="38100" dist="38100" dir="2700000" algn="tl">
                  <a:srgbClr val="000000"/>
                </a:outerShdw>
              </a:effectLst>
            </a:rPr>
            <a:t>百人隊長の信仰</a:t>
          </a: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171450" lvl="1" indent="-171450" algn="l" defTabSz="711200">
            <a:lnSpc>
              <a:spcPct val="90000"/>
            </a:lnSpc>
            <a:spcBef>
              <a:spcPct val="0"/>
            </a:spcBef>
            <a:spcAft>
              <a:spcPct val="15000"/>
            </a:spcAft>
            <a:buNone/>
          </a:pPr>
          <a:r>
            <a:rPr kumimoji="1" lang="ja-JP" altLang="en-US" sz="1600" b="1" kern="1200" dirty="0">
              <a:latin typeface="+mn-ea"/>
              <a:ea typeface="+mn-ea"/>
            </a:rPr>
            <a:t>「信仰と聖霊に満ちた人」                  （使 </a:t>
          </a:r>
          <a:r>
            <a:rPr kumimoji="1" lang="en-US" altLang="ja-JP" sz="1600" b="1" kern="1200" dirty="0">
              <a:latin typeface="+mn-ea"/>
              <a:ea typeface="+mn-ea"/>
            </a:rPr>
            <a:t>6:5</a:t>
          </a:r>
          <a:r>
            <a:rPr kumimoji="1" lang="ja-JP" altLang="en-US" sz="1600" b="1" kern="1200" dirty="0">
              <a:latin typeface="+mn-ea"/>
              <a:ea typeface="+mn-ea"/>
            </a:rPr>
            <a:t>）</a:t>
          </a:r>
          <a:endParaRPr lang="es-ES" sz="1600" kern="1200" dirty="0">
            <a:latin typeface="+mn-ea"/>
            <a:ea typeface="+mn-ea"/>
          </a:endParaRPr>
        </a:p>
        <a:p>
          <a:pPr marL="228600" lvl="1" indent="-228600" algn="l" defTabSz="889000">
            <a:lnSpc>
              <a:spcPct val="90000"/>
            </a:lnSpc>
            <a:spcBef>
              <a:spcPct val="0"/>
            </a:spcBef>
            <a:spcAft>
              <a:spcPct val="15000"/>
            </a:spcAft>
            <a:buChar char="•"/>
          </a:pPr>
          <a:endParaRPr kumimoji="1" lang="ja-JP" altLang="en-US" sz="2000" b="1"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ts val="1700"/>
            </a:lnSpc>
            <a:spcBef>
              <a:spcPct val="0"/>
            </a:spcBef>
            <a:spcAft>
              <a:spcPct val="35000"/>
            </a:spcAft>
            <a:buNone/>
          </a:pPr>
          <a:r>
            <a:rPr kumimoji="1" lang="ja-JP" altLang="en-US" sz="16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rPr>
            <a:t>ステパノの　信仰</a:t>
          </a: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57150" rIns="57150" bIns="57150" numCol="1" spcCol="1270" anchor="ctr" anchorCtr="0">
          <a:noAutofit/>
        </a:bodyPr>
        <a:lstStyle/>
        <a:p>
          <a:pPr marL="0" lvl="0" indent="0" algn="l" defTabSz="666750">
            <a:lnSpc>
              <a:spcPts val="1900"/>
            </a:lnSpc>
            <a:spcBef>
              <a:spcPct val="0"/>
            </a:spcBef>
            <a:spcAft>
              <a:spcPct val="35000"/>
            </a:spcAft>
            <a:buNone/>
          </a:pPr>
          <a:r>
            <a:rPr kumimoji="1" lang="ja-JP" altLang="en-US" sz="1500" b="1" kern="1200" dirty="0">
              <a:latin typeface="+mn-ea"/>
              <a:ea typeface="+mn-ea"/>
            </a:rPr>
            <a:t>たとえどんなに小さなものであっても、信仰を行いなさい（マタ</a:t>
          </a:r>
          <a:r>
            <a:rPr kumimoji="1" lang="en-US" altLang="ja-JP" sz="1500" b="1" kern="1200" dirty="0">
              <a:latin typeface="+mn-ea"/>
              <a:ea typeface="+mn-ea"/>
            </a:rPr>
            <a:t>17:20</a:t>
          </a:r>
          <a:r>
            <a:rPr kumimoji="1" lang="ja-JP" altLang="en-US" sz="1500" b="1" kern="1200" dirty="0">
              <a:latin typeface="+mn-ea"/>
              <a:ea typeface="+mn-ea"/>
            </a:rPr>
            <a:t>）</a:t>
          </a:r>
          <a:endParaRPr lang="es-ES" sz="15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latin typeface="+mn-ea"/>
              <a:ea typeface="+mn-ea"/>
            </a:rPr>
            <a:t>聖書を学びましょう（ロマ </a:t>
          </a:r>
          <a:r>
            <a:rPr kumimoji="1" lang="en-US" altLang="ja-JP" sz="1600" b="1" kern="1200" dirty="0">
              <a:latin typeface="+mn-ea"/>
              <a:ea typeface="+mn-ea"/>
            </a:rPr>
            <a:t>10:17</a:t>
          </a:r>
          <a:r>
            <a:rPr kumimoji="1" lang="ja-JP" altLang="en-US" sz="1600" b="1" kern="1200" dirty="0">
              <a:latin typeface="+mn-ea"/>
              <a:ea typeface="+mn-ea"/>
            </a:rPr>
            <a:t>）</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0960" rIns="60960" bIns="60960" numCol="1" spcCol="1270" anchor="ctr" anchorCtr="0">
          <a:noAutofit/>
        </a:bodyPr>
        <a:lstStyle/>
        <a:p>
          <a:pPr marL="0" lvl="0" indent="0" algn="l" defTabSz="711200">
            <a:lnSpc>
              <a:spcPts val="2200"/>
            </a:lnSpc>
            <a:spcBef>
              <a:spcPct val="0"/>
            </a:spcBef>
            <a:spcAft>
              <a:spcPct val="35000"/>
            </a:spcAft>
            <a:buNone/>
          </a:pPr>
          <a:r>
            <a:rPr kumimoji="1" lang="ja-JP" altLang="en-US" sz="1600" b="1" kern="1200" dirty="0">
              <a:latin typeface="+mn-ea"/>
              <a:ea typeface="+mn-ea"/>
            </a:rPr>
            <a:t>神に、それを増やしてくださるよう願いなさい（ルカ</a:t>
          </a:r>
          <a:r>
            <a:rPr kumimoji="1" lang="en-US" altLang="ja-JP" sz="1600" b="1" kern="1200" dirty="0">
              <a:latin typeface="+mn-ea"/>
              <a:ea typeface="+mn-ea"/>
            </a:rPr>
            <a:t>17:5</a:t>
          </a:r>
          <a:r>
            <a:rPr kumimoji="1" lang="ja-JP" altLang="en-US" sz="1600" b="1" kern="1200" dirty="0">
              <a:latin typeface="+mn-ea"/>
              <a:ea typeface="+mn-ea"/>
            </a:rPr>
            <a:t>）</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latin typeface="+mn-ea"/>
              <a:ea typeface="+mn-ea"/>
            </a:rPr>
            <a:t>疑いに負けてはならない （マコ</a:t>
          </a:r>
          <a:r>
            <a:rPr kumimoji="1" lang="en-US" altLang="ja-JP" sz="1600" b="1" kern="1200" dirty="0">
              <a:latin typeface="+mn-ea"/>
              <a:ea typeface="+mn-ea"/>
            </a:rPr>
            <a:t>9:23-24</a:t>
          </a:r>
          <a:r>
            <a:rPr kumimoji="1" lang="ja-JP" altLang="en-US" sz="1600" b="1" kern="1200" dirty="0">
              <a:latin typeface="+mn-ea"/>
              <a:ea typeface="+mn-ea"/>
            </a:rPr>
            <a:t>）</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0960" rIns="60960" bIns="60960" numCol="1" spcCol="1270" anchor="ctr" anchorCtr="0">
          <a:noAutofit/>
        </a:bodyPr>
        <a:lstStyle/>
        <a:p>
          <a:pPr marL="0" lvl="0" indent="0" algn="l" defTabSz="711200">
            <a:lnSpc>
              <a:spcPts val="2200"/>
            </a:lnSpc>
            <a:spcBef>
              <a:spcPct val="0"/>
            </a:spcBef>
            <a:spcAft>
              <a:spcPct val="35000"/>
            </a:spcAft>
            <a:buNone/>
          </a:pPr>
          <a:r>
            <a:rPr kumimoji="1" lang="ja-JP" altLang="en-US" sz="1600" b="1" kern="1200" dirty="0">
              <a:latin typeface="+mn-ea"/>
              <a:ea typeface="+mn-ea"/>
            </a:rPr>
            <a:t>自分の信仰を他人の信仰に依存してはならない（マタ</a:t>
          </a:r>
          <a:r>
            <a:rPr kumimoji="1" lang="en-US" altLang="ja-JP" sz="1600" b="1" kern="1200" dirty="0">
              <a:latin typeface="+mn-ea"/>
              <a:ea typeface="+mn-ea"/>
            </a:rPr>
            <a:t>25:8</a:t>
          </a:r>
          <a:r>
            <a:rPr kumimoji="1" lang="ja-JP" altLang="en-US" sz="1600" b="1" kern="1200" dirty="0">
              <a:latin typeface="+mn-ea"/>
              <a:ea typeface="+mn-ea"/>
            </a:rPr>
            <a:t>）</a:t>
          </a:r>
          <a:endParaRPr lang="es-ES" sz="20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n-ea"/>
              <a:ea typeface="+mn-ea"/>
            </a:rPr>
            <a:t>聖霊に応える                          （ガラ</a:t>
          </a:r>
          <a:r>
            <a:rPr kumimoji="1" lang="en-US" altLang="ja-JP" sz="1800" b="1" kern="1200" dirty="0">
              <a:latin typeface="+mn-ea"/>
              <a:ea typeface="+mn-ea"/>
            </a:rPr>
            <a:t>5:22</a:t>
          </a:r>
          <a:r>
            <a:rPr kumimoji="1" lang="ja-JP" altLang="en-US" sz="1800" b="1" kern="1200" dirty="0">
              <a:latin typeface="+mn-ea"/>
              <a:ea typeface="+mn-ea"/>
            </a:rPr>
            <a:t>）</a:t>
          </a:r>
          <a:endParaRPr lang="es-ES" sz="1800" kern="1200" dirty="0">
            <a:latin typeface="+mn-ea"/>
            <a:ea typeface="+mn-ea"/>
          </a:endParaRPr>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n-ea"/>
              <a:ea typeface="+mn-ea"/>
            </a:rPr>
            <a:t>信仰を日々実践する  （</a:t>
          </a:r>
          <a:r>
            <a:rPr kumimoji="1" lang="en-US" altLang="ja-JP" sz="1800" b="1" kern="1200" dirty="0">
              <a:latin typeface="+mn-ea"/>
              <a:ea typeface="+mn-ea"/>
            </a:rPr>
            <a:t>2</a:t>
          </a:r>
          <a:r>
            <a:rPr kumimoji="1" lang="ja-JP" altLang="en-US" sz="1800" b="1" kern="1200" dirty="0">
              <a:latin typeface="+mn-ea"/>
              <a:ea typeface="+mn-ea"/>
            </a:rPr>
            <a:t>コリ</a:t>
          </a:r>
          <a:r>
            <a:rPr kumimoji="1" lang="en-US" altLang="ja-JP" sz="1800" b="1" kern="1200" dirty="0">
              <a:latin typeface="+mn-ea"/>
              <a:ea typeface="+mn-ea"/>
            </a:rPr>
            <a:t>5:7</a:t>
          </a:r>
          <a:r>
            <a:rPr kumimoji="1" lang="ja-JP" altLang="en-US" sz="1800" b="1" kern="1200" dirty="0">
              <a:latin typeface="+mn-ea"/>
              <a:ea typeface="+mn-ea"/>
            </a:rPr>
            <a:t>）</a:t>
          </a:r>
          <a:endParaRPr lang="es-ES" sz="1800" kern="1200" dirty="0">
            <a:latin typeface="+mn-ea"/>
            <a:ea typeface="+mn-ea"/>
          </a:endParaRPr>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イエス様とその御言葉に従いましょう</a:t>
          </a: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イエスと日々を共にする</a:t>
          </a: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イエスを人生の中心に据える</a:t>
          </a: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信仰に従って生きる</a:t>
          </a: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信仰の拠り所をイエスに置く</a:t>
          </a: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私たちの生活の中でイエスを映し出す</a:t>
          </a: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神の恵みの賜物を受け入れましょう</a:t>
          </a: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17/05/2026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13</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326527" y="595679"/>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ja-JP" altLang="en-US" b="1" noProof="0" dirty="0">
                <a:ln/>
                <a:solidFill>
                  <a:schemeClr val="accent5">
                    <a:lumMod val="40000"/>
                    <a:lumOff val="60000"/>
                  </a:schemeClr>
                </a:solidFill>
              </a:rPr>
              <a:t>信仰を持つ</a:t>
            </a:r>
            <a:endParaRPr lang="en-US" b="1" noProof="0" dirty="0">
              <a:ln/>
              <a:solidFill>
                <a:schemeClr val="accent5">
                  <a:lumMod val="40000"/>
                  <a:lumOff val="60000"/>
                </a:schemeClr>
              </a:solidFill>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484939" y="2304167"/>
            <a:ext cx="3441969" cy="461665"/>
          </a:xfrm>
          <a:prstGeom prst="rect">
            <a:avLst/>
          </a:prstGeom>
          <a:noFill/>
        </p:spPr>
        <p:txBody>
          <a:bodyPr wrap="none" rtlCol="0">
            <a:spAutoFit/>
          </a:bodyPr>
          <a:lstStyle/>
          <a:p>
            <a:pPr algn="r"/>
            <a:r>
              <a:rPr lang="en-US" altLang="ja-JP" sz="2400" b="1" dirty="0">
                <a:solidFill>
                  <a:schemeClr val="accent3">
                    <a:lumMod val="40000"/>
                    <a:lumOff val="60000"/>
                  </a:schemeClr>
                </a:solidFill>
                <a:effectLst>
                  <a:outerShdw blurRad="38100" dist="38100" dir="2700000" algn="tl">
                    <a:srgbClr val="000000"/>
                  </a:outerShdw>
                </a:effectLst>
                <a:latin typeface="+mn-ea"/>
              </a:rPr>
              <a:t>2026</a:t>
            </a:r>
            <a:r>
              <a:rPr lang="ja-JP" altLang="en-US" sz="2400" b="1" dirty="0">
                <a:solidFill>
                  <a:schemeClr val="accent3">
                    <a:lumMod val="40000"/>
                    <a:lumOff val="60000"/>
                  </a:schemeClr>
                </a:solidFill>
                <a:effectLst>
                  <a:outerShdw blurRad="38100" dist="38100" dir="2700000" algn="tl">
                    <a:srgbClr val="000000"/>
                  </a:outerShdw>
                </a:effectLst>
                <a:latin typeface="+mn-ea"/>
              </a:rPr>
              <a:t>年</a:t>
            </a:r>
            <a:r>
              <a:rPr lang="en-US" altLang="ja-JP" sz="2400" b="1" dirty="0">
                <a:solidFill>
                  <a:schemeClr val="accent3">
                    <a:lumMod val="40000"/>
                    <a:lumOff val="60000"/>
                  </a:schemeClr>
                </a:solidFill>
                <a:effectLst>
                  <a:outerShdw blurRad="38100" dist="38100" dir="2700000" algn="tl">
                    <a:srgbClr val="000000"/>
                  </a:outerShdw>
                </a:effectLst>
                <a:latin typeface="+mn-ea"/>
              </a:rPr>
              <a:t>5</a:t>
            </a:r>
            <a:r>
              <a:rPr lang="ja-JP" altLang="en-US" sz="2400" b="1" dirty="0">
                <a:solidFill>
                  <a:schemeClr val="accent3">
                    <a:lumMod val="40000"/>
                    <a:lumOff val="60000"/>
                  </a:schemeClr>
                </a:solidFill>
                <a:effectLst>
                  <a:outerShdw blurRad="38100" dist="38100" dir="2700000" algn="tl">
                    <a:srgbClr val="000000"/>
                  </a:outerShdw>
                </a:effectLst>
                <a:latin typeface="+mn-ea"/>
              </a:rPr>
              <a:t>月</a:t>
            </a:r>
            <a:r>
              <a:rPr lang="en-US" altLang="ja-JP" sz="2400" b="1" dirty="0">
                <a:solidFill>
                  <a:schemeClr val="accent3">
                    <a:lumMod val="40000"/>
                    <a:lumOff val="60000"/>
                  </a:schemeClr>
                </a:solidFill>
                <a:effectLst>
                  <a:outerShdw blurRad="38100" dist="38100" dir="2700000" algn="tl">
                    <a:srgbClr val="000000"/>
                  </a:outerShdw>
                </a:effectLst>
                <a:latin typeface="+mn-ea"/>
              </a:rPr>
              <a:t>23</a:t>
            </a:r>
            <a:r>
              <a:rPr lang="ja-JP" altLang="en-US" sz="2400" b="1" dirty="0">
                <a:solidFill>
                  <a:schemeClr val="accent3">
                    <a:lumMod val="40000"/>
                    <a:lumOff val="60000"/>
                  </a:schemeClr>
                </a:solidFill>
                <a:effectLst>
                  <a:outerShdw blurRad="38100" dist="38100" dir="2700000" algn="tl">
                    <a:srgbClr val="000000"/>
                  </a:outerShdw>
                </a:effectLst>
                <a:latin typeface="+mn-ea"/>
              </a:rPr>
              <a:t>日　第</a:t>
            </a:r>
            <a:r>
              <a:rPr lang="en-US" altLang="ja-JP" sz="2400" b="1" dirty="0">
                <a:solidFill>
                  <a:schemeClr val="accent3">
                    <a:lumMod val="40000"/>
                    <a:lumOff val="60000"/>
                  </a:schemeClr>
                </a:solidFill>
                <a:effectLst>
                  <a:outerShdw blurRad="38100" dist="38100" dir="2700000" algn="tl">
                    <a:srgbClr val="000000"/>
                  </a:outerShdw>
                </a:effectLst>
                <a:latin typeface="+mn-ea"/>
              </a:rPr>
              <a:t>8</a:t>
            </a:r>
            <a:r>
              <a:rPr lang="ja-JP" altLang="en-US" sz="2400" b="1" dirty="0">
                <a:solidFill>
                  <a:schemeClr val="accent3">
                    <a:lumMod val="40000"/>
                    <a:lumOff val="60000"/>
                  </a:schemeClr>
                </a:solidFill>
                <a:effectLst>
                  <a:outerShdw blurRad="38100" dist="38100" dir="2700000" algn="tl">
                    <a:srgbClr val="000000"/>
                  </a:outerShdw>
                </a:effectLst>
                <a:latin typeface="+mn-ea"/>
              </a:rPr>
              <a:t>課</a:t>
            </a:r>
            <a:endParaRPr lang="en" sz="2400" b="1" dirty="0">
              <a:solidFill>
                <a:schemeClr val="accent3">
                  <a:lumMod val="40000"/>
                  <a:lumOff val="60000"/>
                </a:schemeClr>
              </a:solidFill>
              <a:effectLst>
                <a:outerShdw blurRad="38100" dist="38100" dir="2700000" algn="tl">
                  <a:srgbClr val="000000"/>
                </a:outerShdw>
              </a:effectLst>
              <a:latin typeface="+mn-ea"/>
            </a:endParaRP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ja-JP" altLang="en-US" sz="4400" b="1" spc="600" dirty="0">
                <a:ln w="9525">
                  <a:noFill/>
                  <a:prstDash val="solid"/>
                </a:ln>
                <a:solidFill>
                  <a:schemeClr val="accent5"/>
                </a:solidFill>
                <a:effectLst>
                  <a:outerShdw blurRad="12700" dist="25400" dir="2700000" algn="tl" rotWithShape="0">
                    <a:srgbClr val="C00000"/>
                  </a:outerShdw>
                </a:effectLst>
              </a:rPr>
              <a:t>信仰は感情ではない</a:t>
            </a:r>
            <a:endParaRPr lang="en" sz="4400" b="1" spc="600" dirty="0">
              <a:ln w="9525">
                <a:noFill/>
                <a:prstDash val="solid"/>
              </a:ln>
              <a:solidFill>
                <a:schemeClr val="accent5"/>
              </a:solidFill>
              <a:effectLst>
                <a:outerShdw blurRad="12700" dist="25400" dir="2700000" algn="tl" rotWithShape="0">
                  <a:srgbClr val="C00000"/>
                </a:outerShdw>
              </a:effectLst>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9229604"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solidFill>
                <a:latin typeface="+mn-ea"/>
              </a:rPr>
              <a:t>事実、あなたがたは、恵みにより、信仰によって救われました。このことは、自らの力によるのではなく、神の賜物です。</a:t>
            </a:r>
            <a:r>
              <a:rPr lang="en" sz="2000" b="1" dirty="0">
                <a:solidFill>
                  <a:schemeClr val="accent1"/>
                </a:solidFill>
                <a:latin typeface="+mn-ea"/>
              </a:rPr>
              <a:t>(</a:t>
            </a:r>
            <a:r>
              <a:rPr lang="ja-JP" altLang="en-US" sz="2000" b="1" dirty="0">
                <a:solidFill>
                  <a:schemeClr val="accent1"/>
                </a:solidFill>
                <a:latin typeface="+mn-ea"/>
              </a:rPr>
              <a:t>エフェソ</a:t>
            </a:r>
            <a:r>
              <a:rPr lang="en" sz="2000" b="1" dirty="0">
                <a:solidFill>
                  <a:schemeClr val="accent1"/>
                </a:solidFill>
                <a:latin typeface="+mn-ea"/>
              </a:rPr>
              <a:t> 2:8)</a:t>
            </a:r>
            <a:endParaRPr lang="es-ES" sz="2000" b="1" dirty="0">
              <a:solidFill>
                <a:schemeClr val="accent1"/>
              </a:solidFill>
              <a:latin typeface="+mn-ea"/>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182969" y="1542558"/>
            <a:ext cx="6284444" cy="384721"/>
          </a:xfrm>
          <a:prstGeom prst="rect">
            <a:avLst/>
          </a:prstGeom>
          <a:noFill/>
        </p:spPr>
        <p:txBody>
          <a:bodyPr wrap="square" rtlCol="0">
            <a:spAutoFit/>
          </a:bodyPr>
          <a:lstStyle/>
          <a:p>
            <a:pPr>
              <a:spcBef>
                <a:spcPts val="600"/>
              </a:spcBef>
            </a:pPr>
            <a:r>
              <a:rPr lang="ja-JP" altLang="en-US" sz="1900" b="1" dirty="0"/>
              <a:t>信仰とは、感情なのか、それとも理性的な行為なのか？</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7200" y="3568055"/>
            <a:ext cx="5269885"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9198" y="1515947"/>
            <a:ext cx="2637887"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200" y="1515947"/>
            <a:ext cx="2454031"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115280" y="5211459"/>
            <a:ext cx="6692285" cy="1554272"/>
          </a:xfrm>
          <a:prstGeom prst="rect">
            <a:avLst/>
          </a:prstGeom>
          <a:noFill/>
        </p:spPr>
        <p:txBody>
          <a:bodyPr wrap="square">
            <a:spAutoFit/>
          </a:bodyPr>
          <a:lstStyle/>
          <a:p>
            <a:pPr lvl="0">
              <a:spcBef>
                <a:spcPts val="600"/>
              </a:spcBef>
              <a:defRPr/>
            </a:pPr>
            <a:r>
              <a:rPr lang="ja-JP" altLang="en-US" sz="1900" b="1" dirty="0">
                <a:solidFill>
                  <a:srgbClr val="000000"/>
                </a:solidFill>
                <a:latin typeface="+mn-ea"/>
              </a:rPr>
              <a:t>しかし、信仰そのものは単なる感情ではありません。それは「確信」であり、「信念」なのです（ヘブ</a:t>
            </a:r>
            <a:r>
              <a:rPr lang="en-US" altLang="ja-JP" sz="1900" b="1" dirty="0">
                <a:solidFill>
                  <a:srgbClr val="000000"/>
                </a:solidFill>
                <a:latin typeface="+mn-ea"/>
              </a:rPr>
              <a:t>11</a:t>
            </a:r>
            <a:r>
              <a:rPr lang="ja-JP" altLang="en-US" sz="1900" b="1" dirty="0">
                <a:solidFill>
                  <a:srgbClr val="000000"/>
                </a:solidFill>
                <a:latin typeface="+mn-ea"/>
              </a:rPr>
              <a:t>：</a:t>
            </a:r>
            <a:r>
              <a:rPr lang="en-US" altLang="ja-JP" sz="1900" b="1" dirty="0">
                <a:solidFill>
                  <a:srgbClr val="000000"/>
                </a:solidFill>
                <a:latin typeface="+mn-ea"/>
              </a:rPr>
              <a:t>1</a:t>
            </a:r>
            <a:r>
              <a:rPr lang="ja-JP" altLang="en-US" sz="1900" b="1" dirty="0">
                <a:solidFill>
                  <a:srgbClr val="000000"/>
                </a:solidFill>
                <a:latin typeface="+mn-ea"/>
              </a:rPr>
              <a:t>）。それは私たちの気分の良し悪しに左右されるものではあり　　ません。自分が弱さを感じたり、救いが遠く感じられたりする時こそ、最も信仰を行使しなければならないのです。</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134480" y="4087826"/>
            <a:ext cx="6494753" cy="969496"/>
          </a:xfrm>
          <a:prstGeom prst="rect">
            <a:avLst/>
          </a:prstGeom>
          <a:noFill/>
        </p:spPr>
        <p:txBody>
          <a:bodyPr wrap="square">
            <a:spAutoFit/>
          </a:bodyPr>
          <a:lstStyle/>
          <a:p>
            <a:pPr lvl="0">
              <a:spcBef>
                <a:spcPts val="600"/>
              </a:spcBef>
              <a:defRPr/>
            </a:pPr>
            <a:r>
              <a:rPr lang="ja-JP" altLang="en-US" sz="1900" b="1" dirty="0">
                <a:solidFill>
                  <a:srgbClr val="000000"/>
                </a:solidFill>
                <a:latin typeface="+mn-ea"/>
              </a:rPr>
              <a:t>その賜物に前向きに応えるとき</a:t>
            </a:r>
            <a:r>
              <a:rPr lang="en-US" altLang="ja-JP" sz="1900" b="1" dirty="0">
                <a:solidFill>
                  <a:srgbClr val="000000"/>
                </a:solidFill>
                <a:latin typeface="+mn-ea"/>
              </a:rPr>
              <a:t>――</a:t>
            </a:r>
            <a:r>
              <a:rPr lang="ja-JP" altLang="en-US" sz="1900" b="1" dirty="0">
                <a:solidFill>
                  <a:srgbClr val="000000"/>
                </a:solidFill>
                <a:latin typeface="+mn-ea"/>
              </a:rPr>
              <a:t>つまり、信仰を行動に移し始めたとき</a:t>
            </a:r>
            <a:r>
              <a:rPr lang="en-US" altLang="ja-JP" sz="1900" b="1" dirty="0">
                <a:solidFill>
                  <a:srgbClr val="000000"/>
                </a:solidFill>
                <a:latin typeface="+mn-ea"/>
              </a:rPr>
              <a:t>――</a:t>
            </a:r>
            <a:r>
              <a:rPr lang="ja-JP" altLang="en-US" sz="1900" b="1" dirty="0">
                <a:solidFill>
                  <a:srgbClr val="000000"/>
                </a:solidFill>
                <a:latin typeface="+mn-ea"/>
              </a:rPr>
              <a:t>その信仰は、私たちの中に喜びや　　安らぎ、精神的な安堵感といった感情を生み出します。</a:t>
            </a:r>
            <a:endParaRPr lang="en-US" altLang="ja-JP" sz="1900" b="1" dirty="0">
              <a:solidFill>
                <a:srgbClr val="000000"/>
              </a:solidFill>
              <a:latin typeface="+mn-ea"/>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130583" y="3036422"/>
            <a:ext cx="6642835" cy="969496"/>
          </a:xfrm>
          <a:prstGeom prst="rect">
            <a:avLst/>
          </a:prstGeom>
          <a:noFill/>
        </p:spPr>
        <p:txBody>
          <a:bodyPr wrap="square">
            <a:spAutoFit/>
          </a:bodyPr>
          <a:lstStyle/>
          <a:p>
            <a:pPr lvl="0">
              <a:spcBef>
                <a:spcPts val="600"/>
              </a:spcBef>
              <a:defRPr/>
            </a:pPr>
            <a:r>
              <a:rPr lang="ja-JP" altLang="en-US" sz="1900" b="1" dirty="0"/>
              <a:t>しかし、まずは最初から説明しましょう。信仰の起源とは何でしょうか。信仰は神から来るものであり、神が私たちに賜物として与えてくださるものです</a:t>
            </a:r>
            <a:r>
              <a:rPr lang="ja-JP" altLang="en-US" sz="1600" b="1" dirty="0">
                <a:latin typeface="+mn-ea"/>
              </a:rPr>
              <a:t>（ロマ</a:t>
            </a:r>
            <a:r>
              <a:rPr lang="en-US" altLang="ja-JP" sz="1600" b="1" dirty="0">
                <a:latin typeface="+mn-ea"/>
              </a:rPr>
              <a:t>12:3</a:t>
            </a:r>
            <a:r>
              <a:rPr lang="ja-JP" altLang="en-US" sz="1600" b="1" dirty="0">
                <a:latin typeface="+mn-ea"/>
              </a:rPr>
              <a:t>、エフェ</a:t>
            </a:r>
            <a:r>
              <a:rPr lang="en-US" altLang="ja-JP" sz="1600" b="1" dirty="0">
                <a:latin typeface="+mn-ea"/>
              </a:rPr>
              <a:t>2:8</a:t>
            </a:r>
            <a:r>
              <a:rPr lang="ja-JP" altLang="en-US" sz="1600" b="1" dirty="0">
                <a:latin typeface="+mn-ea"/>
              </a:rPr>
              <a:t>）。</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130583" y="1973828"/>
            <a:ext cx="6498650" cy="969496"/>
          </a:xfrm>
          <a:prstGeom prst="rect">
            <a:avLst/>
          </a:prstGeom>
          <a:noFill/>
        </p:spPr>
        <p:txBody>
          <a:bodyPr wrap="square">
            <a:spAutoFit/>
          </a:bodyPr>
          <a:lstStyle/>
          <a:p>
            <a:pPr lvl="0">
              <a:spcBef>
                <a:spcPts val="600"/>
              </a:spcBef>
              <a:defRPr/>
            </a:pPr>
            <a:r>
              <a:rPr lang="ja-JP" altLang="en-US" sz="1900" b="1" dirty="0"/>
              <a:t>この問いに対する答えは重要です。「救われたと感じて　いる」と言うのと、「自分が救われていると知っている」と言うのとでは、同じことではありません。</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901F0C64-70AE-9C96-F1BE-4319F8D5A1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3575DD-DFA7-392A-8069-6B4C870C0563}"/>
              </a:ext>
            </a:extLst>
          </p:cNvPr>
          <p:cNvSpPr>
            <a:spLocks noGrp="1"/>
          </p:cNvSpPr>
          <p:nvPr>
            <p:ph type="title"/>
          </p:nvPr>
        </p:nvSpPr>
        <p:spPr>
          <a:xfrm>
            <a:off x="781957" y="2766218"/>
            <a:ext cx="10860314" cy="1325563"/>
          </a:xfrm>
        </p:spPr>
        <p:txBody>
          <a:bodyPr>
            <a:normAutofit fontScale="90000"/>
          </a:bodyPr>
          <a:lstStyle/>
          <a:p>
            <a:pPr algn="ctr"/>
            <a:r>
              <a:rPr lang="ja-JP" altLang="en-US" sz="3600" b="1" dirty="0"/>
              <a:t>以下の聖句を調べて、信仰の行為としてそれらを受け入れ、今日から神との関係を深 めましょう</a:t>
            </a:r>
            <a:br>
              <a:rPr lang="en-US" altLang="ja-JP" b="1" dirty="0"/>
            </a:br>
            <a:r>
              <a:rPr lang="ja-JP" altLang="en-US" sz="2700" dirty="0"/>
              <a:t>（ヘブ</a:t>
            </a:r>
            <a:r>
              <a:rPr lang="en-US" altLang="ja-JP" sz="2700" dirty="0"/>
              <a:t>12:1</a:t>
            </a:r>
            <a:r>
              <a:rPr lang="ja-JP" altLang="en-US" sz="2700" dirty="0"/>
              <a:t>、</a:t>
            </a:r>
            <a:r>
              <a:rPr lang="en-US" altLang="ja-JP" sz="2700" dirty="0"/>
              <a:t>2</a:t>
            </a:r>
            <a:r>
              <a:rPr lang="ja-JP" altLang="en-US" sz="2700" dirty="0"/>
              <a:t>、こういうわけで、わたしたちもまた、 このようにおび　　　ただしい証人の群れに囲 まれている以上、すべての重荷や絡みつ く罪を　　かなぐり捨てて、自分に定められ ている競走を忍耐強く走り抜こうでは　　あ りませんか、</a:t>
            </a:r>
            <a:br>
              <a:rPr lang="en-US" altLang="ja-JP" sz="2700" dirty="0"/>
            </a:br>
            <a:r>
              <a:rPr lang="ja-JP" altLang="en-US" sz="2700" dirty="0"/>
              <a:t>代下</a:t>
            </a:r>
            <a:r>
              <a:rPr lang="en-US" altLang="ja-JP" sz="2700" dirty="0"/>
              <a:t>15:7</a:t>
            </a:r>
            <a:r>
              <a:rPr lang="ja-JP" altLang="en-US" sz="2700" dirty="0"/>
              <a:t>、しかし、あなたたちは勇気を出しな さい。落胆してはならない。　あなたたち の行いには、必ず報いがある。</a:t>
            </a:r>
            <a:br>
              <a:rPr lang="en-US" altLang="ja-JP" sz="2700" dirty="0"/>
            </a:br>
            <a:r>
              <a:rPr lang="ja-JP" altLang="en-US" sz="2700" dirty="0"/>
              <a:t>ロマ</a:t>
            </a:r>
            <a:r>
              <a:rPr lang="en-US" altLang="ja-JP" sz="2700" dirty="0"/>
              <a:t>3:23</a:t>
            </a:r>
            <a:r>
              <a:rPr lang="ja-JP" altLang="en-US" sz="2700" dirty="0"/>
              <a:t>～</a:t>
            </a:r>
            <a:r>
              <a:rPr lang="en-US" altLang="ja-JP" sz="2700" dirty="0"/>
              <a:t>26</a:t>
            </a:r>
            <a:r>
              <a:rPr lang="ja-JP" altLang="en-US" sz="2700" dirty="0"/>
              <a:t>、人は皆、罪を犯して神の栄光を受け られなくなっていますが、 ただキリスト・イエスによる贖いの 業を通して、神の恵みにより無償で義と されるのです。 </a:t>
            </a:r>
            <a:r>
              <a:rPr lang="en-US" altLang="ja-JP" sz="2700" dirty="0"/>
              <a:t> </a:t>
            </a:r>
            <a:r>
              <a:rPr lang="ja-JP" altLang="en-US" sz="2700" dirty="0"/>
              <a:t>神はこのキリストを立て、その血に よって信じる者のために罪を償う供え物 となさいました。それは、今まで人が犯 した罪を見逃して、神の義をお示しにな るためです。 このように神は忍耐してこられた が、　　今この時に義を示されたのは、御自 分が正しい方であることを明らかにし、 イエスを信じる者を義となさるためで す。 </a:t>
            </a:r>
            <a:br>
              <a:rPr lang="en-US" altLang="ja-JP" dirty="0"/>
            </a:br>
            <a:r>
              <a:rPr lang="ja-JP" altLang="en-US" sz="2700" dirty="0"/>
              <a:t>ルカ</a:t>
            </a:r>
            <a:r>
              <a:rPr lang="en-US" altLang="ja-JP" sz="2700" dirty="0"/>
              <a:t>7:50</a:t>
            </a:r>
            <a:r>
              <a:rPr lang="ja-JP" altLang="en-US" sz="2700" dirty="0"/>
              <a:t>　イエスは女に、「あなたの信仰があ なたを救った。安心して行きなさい」と 言われた。）。</a:t>
            </a:r>
            <a:br>
              <a:rPr lang="en-US" altLang="ja-JP" sz="2700" dirty="0"/>
            </a:br>
            <a:r>
              <a:rPr lang="ja-JP" altLang="en-US" sz="3600" b="1" dirty="0"/>
              <a:t>神様への祈りの一部とし て、それらを声に出して</a:t>
            </a:r>
            <a:br>
              <a:rPr lang="en-US" altLang="ja-JP" sz="3600" b="1" dirty="0"/>
            </a:br>
            <a:r>
              <a:rPr lang="ja-JP" altLang="en-US" sz="3600" b="1" dirty="0"/>
              <a:t>読み上げてください。 </a:t>
            </a:r>
            <a:endParaRPr kumimoji="1" lang="ja-JP" altLang="en-US" sz="3600" b="1" dirty="0"/>
          </a:p>
        </p:txBody>
      </p:sp>
    </p:spTree>
    <p:extLst>
      <p:ext uri="{BB962C8B-B14F-4D97-AF65-F5344CB8AC3E}">
        <p14:creationId xmlns:p14="http://schemas.microsoft.com/office/powerpoint/2010/main" val="358917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ja-JP" altLang="en-US"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信仰とは</a:t>
            </a: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信仰の模範</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138773"/>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en-US" b="1" dirty="0">
                <a:latin typeface="Comic Sans MS" panose="030F0702030302020204" pitchFamily="66" charset="0"/>
              </a:rPr>
              <a:t>信仰とは、望んでいる事柄を確信し、見えない事実を確認することです。</a:t>
            </a:r>
            <a:r>
              <a:rPr lang="en" b="1" dirty="0">
                <a:latin typeface="Comic Sans MS" panose="030F0702030302020204" pitchFamily="66" charset="0"/>
              </a:rPr>
              <a:t>                 </a:t>
            </a:r>
            <a:r>
              <a:rPr lang="en" sz="1400" b="1" dirty="0">
                <a:latin typeface="Comic Sans MS" panose="030F0702030302020204" pitchFamily="66" charset="0"/>
              </a:rPr>
              <a:t>(</a:t>
            </a:r>
            <a:r>
              <a:rPr lang="ja-JP" altLang="en-US" sz="1400" b="1" dirty="0">
                <a:latin typeface="Comic Sans MS" panose="030F0702030302020204" pitchFamily="66" charset="0"/>
              </a:rPr>
              <a:t>ヘブ</a:t>
            </a:r>
            <a:r>
              <a:rPr lang="en" sz="1400" b="1" dirty="0">
                <a:latin typeface="Comic Sans MS" panose="030F0702030302020204" pitchFamily="66" charset="0"/>
              </a:rPr>
              <a:t>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143912"/>
            <a:ext cx="5513115" cy="1554272"/>
          </a:xfrm>
          <a:prstGeom prst="rect">
            <a:avLst/>
          </a:prstGeom>
          <a:noFill/>
        </p:spPr>
        <p:txBody>
          <a:bodyPr wrap="square" rtlCol="0">
            <a:spAutoFit/>
          </a:bodyPr>
          <a:lstStyle/>
          <a:p>
            <a:pPr>
              <a:spcBef>
                <a:spcPts val="600"/>
              </a:spcBef>
            </a:pPr>
            <a:r>
              <a:rPr lang="ja-JP" altLang="en-US" sz="1900" b="1" dirty="0">
                <a:solidFill>
                  <a:schemeClr val="bg1"/>
                </a:solidFill>
                <a:effectLst>
                  <a:glow rad="127000">
                    <a:srgbClr val="832215"/>
                  </a:glow>
                  <a:outerShdw blurRad="38100" dist="38100" dir="2700000" algn="tl">
                    <a:srgbClr val="000000"/>
                  </a:outerShdw>
                </a:effectLst>
                <a:latin typeface="+mn-ea"/>
              </a:rPr>
              <a:t>ヘブライ</a:t>
            </a:r>
            <a:r>
              <a:rPr lang="en-US" altLang="ja-JP" sz="1900" b="1" dirty="0">
                <a:solidFill>
                  <a:schemeClr val="bg1"/>
                </a:solidFill>
                <a:effectLst>
                  <a:glow rad="127000">
                    <a:srgbClr val="832215"/>
                  </a:glow>
                  <a:outerShdw blurRad="38100" dist="38100" dir="2700000" algn="tl">
                    <a:srgbClr val="000000"/>
                  </a:outerShdw>
                </a:effectLst>
                <a:latin typeface="+mn-ea"/>
              </a:rPr>
              <a:t>11</a:t>
            </a:r>
            <a:r>
              <a:rPr lang="ja-JP" altLang="en-US" sz="1900" b="1" dirty="0">
                <a:solidFill>
                  <a:schemeClr val="bg1"/>
                </a:solidFill>
                <a:effectLst>
                  <a:glow rad="127000">
                    <a:srgbClr val="832215"/>
                  </a:glow>
                  <a:outerShdw blurRad="38100" dist="38100" dir="2700000" algn="tl">
                    <a:srgbClr val="000000"/>
                  </a:outerShdw>
                </a:effectLst>
                <a:latin typeface="+mn-ea"/>
              </a:rPr>
              <a:t>：</a:t>
            </a:r>
            <a:r>
              <a:rPr lang="en-US" altLang="ja-JP" sz="1900" b="1" dirty="0">
                <a:solidFill>
                  <a:schemeClr val="bg1"/>
                </a:solidFill>
                <a:effectLst>
                  <a:glow rad="127000">
                    <a:srgbClr val="832215"/>
                  </a:glow>
                  <a:outerShdw blurRad="38100" dist="38100" dir="2700000" algn="tl">
                    <a:srgbClr val="000000"/>
                  </a:outerShdw>
                </a:effectLst>
                <a:latin typeface="+mn-ea"/>
              </a:rPr>
              <a:t>1</a:t>
            </a:r>
            <a:r>
              <a:rPr lang="ja-JP" altLang="en-US" sz="1900" b="1" dirty="0">
                <a:solidFill>
                  <a:schemeClr val="bg1"/>
                </a:solidFill>
                <a:effectLst>
                  <a:glow rad="127000">
                    <a:srgbClr val="832215"/>
                  </a:glow>
                  <a:outerShdw blurRad="38100" dist="38100" dir="2700000" algn="tl">
                    <a:srgbClr val="000000"/>
                  </a:outerShdw>
                </a:effectLst>
                <a:latin typeface="+mn-ea"/>
              </a:rPr>
              <a:t>、</a:t>
            </a:r>
            <a:r>
              <a:rPr lang="en-US" altLang="ja-JP" sz="1900" b="1" dirty="0">
                <a:solidFill>
                  <a:schemeClr val="bg1"/>
                </a:solidFill>
                <a:effectLst>
                  <a:glow rad="127000">
                    <a:srgbClr val="832215"/>
                  </a:glow>
                  <a:outerShdw blurRad="38100" dist="38100" dir="2700000" algn="tl">
                    <a:srgbClr val="000000"/>
                  </a:outerShdw>
                </a:effectLst>
                <a:latin typeface="+mn-ea"/>
              </a:rPr>
              <a:t>3</a:t>
            </a:r>
            <a:r>
              <a:rPr lang="ja-JP" altLang="en-US" sz="1900" b="1" dirty="0">
                <a:solidFill>
                  <a:schemeClr val="bg1"/>
                </a:solidFill>
                <a:effectLst>
                  <a:glow rad="127000">
                    <a:srgbClr val="832215"/>
                  </a:glow>
                  <a:outerShdw blurRad="38100" dist="38100" dir="2700000" algn="tl">
                    <a:srgbClr val="000000"/>
                  </a:outerShdw>
                </a:effectLst>
                <a:latin typeface="+mn-ea"/>
              </a:rPr>
              <a:t>、</a:t>
            </a:r>
            <a:r>
              <a:rPr lang="en-US" altLang="ja-JP" sz="1900" b="1" dirty="0">
                <a:solidFill>
                  <a:schemeClr val="bg1"/>
                </a:solidFill>
                <a:effectLst>
                  <a:glow rad="127000">
                    <a:srgbClr val="832215"/>
                  </a:glow>
                  <a:outerShdw blurRad="38100" dist="38100" dir="2700000" algn="tl">
                    <a:srgbClr val="000000"/>
                  </a:outerShdw>
                </a:effectLst>
                <a:latin typeface="+mn-ea"/>
              </a:rPr>
              <a:t>6</a:t>
            </a:r>
            <a:r>
              <a:rPr lang="ja-JP" altLang="en-US" sz="1900" b="1" dirty="0">
                <a:solidFill>
                  <a:schemeClr val="bg1"/>
                </a:solidFill>
                <a:effectLst>
                  <a:glow rad="127000">
                    <a:srgbClr val="832215"/>
                  </a:glow>
                  <a:outerShdw blurRad="38100" dist="38100" dir="2700000" algn="tl">
                    <a:srgbClr val="000000"/>
                  </a:outerShdw>
                </a:effectLst>
                <a:latin typeface="+mn-ea"/>
              </a:rPr>
              <a:t>節は、信仰について広範な定義を示しています。信仰は、私たちの神に　　対する理解と深く関わっています。信仰は、　　私たちを創造主であり報いる方である神を信じるように導いてくれます。</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1746580795"/>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36721" y="5842337"/>
            <a:ext cx="7694361" cy="1015663"/>
          </a:xfrm>
          <a:prstGeom prst="rect">
            <a:avLst/>
          </a:prstGeom>
          <a:noFill/>
        </p:spPr>
        <p:txBody>
          <a:bodyPr wrap="square">
            <a:spAutoFit/>
          </a:bodyPr>
          <a:lstStyle/>
          <a:p>
            <a:pPr lvl="0">
              <a:spcBef>
                <a:spcPts val="600"/>
              </a:spcBef>
              <a:defRPr/>
            </a:pPr>
            <a:r>
              <a:rPr lang="ja-JP" altLang="en-US" sz="2000" b="1" dirty="0">
                <a:solidFill>
                  <a:prstClr val="white"/>
                </a:solidFill>
                <a:effectLst>
                  <a:glow rad="127000">
                    <a:srgbClr val="832215"/>
                  </a:glow>
                  <a:outerShdw blurRad="38100" dist="38100" dir="2700000" algn="tl">
                    <a:srgbClr val="000000"/>
                  </a:outerShdw>
                </a:effectLst>
              </a:rPr>
              <a:t>これまで見てきたように、信仰の深さは人それぞれです。たとえそれがわずかなものであれ、あるいは深いものであれ、自分の中にある信仰をどうすれば育んでいけるのでしょうか。</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36721" y="4639319"/>
            <a:ext cx="5504211" cy="1261884"/>
          </a:xfrm>
          <a:prstGeom prst="rect">
            <a:avLst/>
          </a:prstGeom>
          <a:noFill/>
        </p:spPr>
        <p:txBody>
          <a:bodyPr wrap="square">
            <a:spAutoFit/>
          </a:bodyPr>
          <a:lstStyle/>
          <a:p>
            <a:pPr lvl="0">
              <a:spcBef>
                <a:spcPts val="600"/>
              </a:spcBef>
              <a:defRPr/>
            </a:pPr>
            <a:r>
              <a:rPr lang="ja-JP" altLang="en-US" sz="1900" b="1" dirty="0">
                <a:solidFill>
                  <a:schemeClr val="bg1"/>
                </a:solidFill>
                <a:effectLst>
                  <a:glow rad="127000">
                    <a:srgbClr val="832215"/>
                  </a:glow>
                  <a:outerShdw blurRad="38100" dist="38100" dir="2700000" algn="tl">
                    <a:srgbClr val="000000"/>
                  </a:outerShdw>
                </a:effectLst>
                <a:latin typeface="+mn-ea"/>
              </a:rPr>
              <a:t>この章の残りの部分で、パウロは、私たちが　　報いを待ち望む間、落胆しないよう、模範となり励ましとなる多くの男女の信仰について詳しく　述べています。</a:t>
            </a: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DBC04D77-9C5E-16B2-AF2B-BA859757AA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6BAA76-57F7-3654-134B-B25E05E9ED4F}"/>
              </a:ext>
            </a:extLst>
          </p:cNvPr>
          <p:cNvSpPr>
            <a:spLocks noGrp="1"/>
          </p:cNvSpPr>
          <p:nvPr>
            <p:ph type="title"/>
          </p:nvPr>
        </p:nvSpPr>
        <p:spPr>
          <a:xfrm>
            <a:off x="838200" y="2766218"/>
            <a:ext cx="10515600" cy="1325563"/>
          </a:xfrm>
        </p:spPr>
        <p:txBody>
          <a:bodyPr>
            <a:noAutofit/>
          </a:bodyPr>
          <a:lstStyle/>
          <a:p>
            <a:pPr algn="ctr"/>
            <a:r>
              <a:rPr lang="ja-JP" altLang="en-US" sz="2800" b="1" dirty="0"/>
              <a:t>きょうは少し時間を取って、偉大な信仰の章として知られるヘブライ（ヘブル）</a:t>
            </a:r>
            <a:r>
              <a:rPr lang="en-US" altLang="ja-JP" sz="2800" b="1" dirty="0"/>
              <a:t>11</a:t>
            </a:r>
            <a:r>
              <a:rPr lang="ja-JP" altLang="en-US" sz="2800" b="1" dirty="0"/>
              <a:t>章 を研究します。まず、途中で止まることなく、声に出して読んでください。それか らもう一度読み、次の質問に対するあなたの考えを書いてください。</a:t>
            </a:r>
            <a:br>
              <a:rPr lang="en-US" altLang="ja-JP" sz="2800" b="1" dirty="0"/>
            </a:br>
            <a:r>
              <a:rPr lang="en-US" altLang="ja-JP" sz="2800" b="1" dirty="0"/>
              <a:t> ⚫ </a:t>
            </a:r>
            <a:r>
              <a:rPr lang="ja-JP" altLang="en-US" sz="2800" b="1" dirty="0"/>
              <a:t>１節を読み直してください。まだ目には見えないけれど、　　あなたがきょう、望んで いるものは何ですか</a:t>
            </a:r>
            <a:r>
              <a:rPr lang="en-US" altLang="ja-JP" sz="2800" b="1" dirty="0"/>
              <a:t>(</a:t>
            </a:r>
            <a:r>
              <a:rPr lang="ja-JP" altLang="en-US" sz="2800" b="1" dirty="0"/>
              <a:t>差し迫った必要や　永遠の夢など</a:t>
            </a:r>
            <a:r>
              <a:rPr lang="en-US" altLang="ja-JP" sz="2800" b="1" dirty="0"/>
              <a:t>)</a:t>
            </a:r>
            <a:r>
              <a:rPr lang="ja-JP" altLang="en-US" sz="2800" b="1" dirty="0"/>
              <a:t>。</a:t>
            </a:r>
            <a:br>
              <a:rPr lang="en-US" altLang="ja-JP" sz="2800" b="1" dirty="0"/>
            </a:br>
            <a:r>
              <a:rPr lang="ja-JP" altLang="en-US" sz="2800" b="1" dirty="0"/>
              <a:t> ⚫ あなた自身の証しや回心において、信仰はどんな役割を　　　果たしていますか。 </a:t>
            </a:r>
            <a:br>
              <a:rPr lang="en-US" altLang="ja-JP" sz="2800" b="1" dirty="0"/>
            </a:br>
            <a:r>
              <a:rPr lang="ja-JP" altLang="en-US" sz="2800" b="1" dirty="0"/>
              <a:t>⚫ 神と創造に関する３節を読み直してください。なぜ、　　　　多くの点で、創造主なる神の 存在は、信仰によって　　　　　　最も受け入れやすいことなのでしょうか。 </a:t>
            </a:r>
            <a:br>
              <a:rPr lang="en-US" altLang="ja-JP" sz="2800" b="1" dirty="0"/>
            </a:br>
            <a:r>
              <a:rPr lang="ja-JP" altLang="en-US" sz="2800" b="1" dirty="0"/>
              <a:t>⚫ ６節を読み、そのメッセージをあなた自身の言葉で　　　　　書いてください。 </a:t>
            </a:r>
            <a:br>
              <a:rPr lang="en-US" altLang="ja-JP" sz="2800" b="1" dirty="0"/>
            </a:br>
            <a:r>
              <a:rPr lang="ja-JP" altLang="en-US" sz="2800" b="1" dirty="0"/>
              <a:t>⚫ </a:t>
            </a:r>
            <a:r>
              <a:rPr lang="en-US" altLang="ja-JP" sz="2800" b="1" dirty="0"/>
              <a:t>7</a:t>
            </a:r>
            <a:r>
              <a:rPr lang="ja-JP" altLang="en-US" sz="2800" b="1" dirty="0"/>
              <a:t>～</a:t>
            </a:r>
            <a:r>
              <a:rPr lang="en-US" altLang="ja-JP" sz="2800" b="1" dirty="0"/>
              <a:t>40</a:t>
            </a:r>
            <a:r>
              <a:rPr lang="ja-JP" altLang="en-US" sz="2800" b="1" dirty="0"/>
              <a:t>節は、聖書の多くの人物の生涯を解き明かしています。なぜ信仰は、彼らと 神との関係の強さを決定づける</a:t>
            </a:r>
            <a:br>
              <a:rPr lang="en-US" altLang="ja-JP" sz="2800" b="1" dirty="0"/>
            </a:br>
            <a:r>
              <a:rPr lang="ja-JP" altLang="en-US" sz="2800" b="1" dirty="0"/>
              <a:t>中心的要素なのでしょうか。</a:t>
            </a:r>
            <a:endParaRPr kumimoji="1" lang="ja-JP" altLang="en-US" sz="2800" b="1" dirty="0"/>
          </a:p>
        </p:txBody>
      </p:sp>
    </p:spTree>
    <p:extLst>
      <p:ext uri="{BB962C8B-B14F-4D97-AF65-F5344CB8AC3E}">
        <p14:creationId xmlns:p14="http://schemas.microsoft.com/office/powerpoint/2010/main" val="397011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イエスの信仰</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1414A643-1BE9-40FB-411C-8C6D9345ACB3}"/>
              </a:ext>
            </a:extLst>
          </p:cNvPr>
          <p:cNvSpPr txBox="1"/>
          <p:nvPr/>
        </p:nvSpPr>
        <p:spPr>
          <a:xfrm>
            <a:off x="1774975" y="683490"/>
            <a:ext cx="10165842" cy="677108"/>
          </a:xfrm>
          <a:prstGeom prst="rect">
            <a:avLst/>
          </a:prstGeom>
          <a:noFill/>
        </p:spPr>
        <p:txBody>
          <a:bodyPr wrap="square">
            <a:spAutoFit/>
          </a:bodyPr>
          <a:lstStyle/>
          <a:p>
            <a:pPr algn="ctr"/>
            <a:r>
              <a:rPr lang="ja-JP" altLang="en-US" sz="1900" b="1" dirty="0">
                <a:solidFill>
                  <a:schemeClr val="accent3">
                    <a:lumMod val="75000"/>
                  </a:schemeClr>
                </a:solidFill>
                <a:effectLst>
                  <a:outerShdw blurRad="38100" dist="38100" dir="2700000" algn="tl">
                    <a:srgbClr val="000000"/>
                  </a:outerShdw>
                </a:effectLst>
                <a:latin typeface="+mn-ea"/>
              </a:rPr>
              <a:t>ここに、神の掟を守り、イエスに対する信仰を守り続ける聖なる者たちの忍耐が必要である。</a:t>
            </a:r>
            <a:r>
              <a:rPr lang="en" sz="1900" b="1" dirty="0">
                <a:solidFill>
                  <a:schemeClr val="accent3">
                    <a:lumMod val="75000"/>
                  </a:schemeClr>
                </a:solidFill>
                <a:effectLst>
                  <a:outerShdw blurRad="38100" dist="38100" dir="2700000" algn="tl">
                    <a:srgbClr val="000000"/>
                  </a:outerShdw>
                </a:effectLst>
                <a:latin typeface="+mn-ea"/>
              </a:rPr>
              <a:t> (</a:t>
            </a:r>
            <a:r>
              <a:rPr lang="ja-JP" altLang="en-US" sz="1900" b="1" dirty="0">
                <a:solidFill>
                  <a:schemeClr val="accent3">
                    <a:lumMod val="75000"/>
                  </a:schemeClr>
                </a:solidFill>
                <a:effectLst>
                  <a:outerShdw blurRad="38100" dist="38100" dir="2700000" algn="tl">
                    <a:srgbClr val="000000"/>
                  </a:outerShdw>
                </a:effectLst>
                <a:latin typeface="+mn-ea"/>
              </a:rPr>
              <a:t>黙示録</a:t>
            </a:r>
            <a:r>
              <a:rPr lang="en" sz="1900" b="1" dirty="0">
                <a:solidFill>
                  <a:schemeClr val="accent3">
                    <a:lumMod val="75000"/>
                  </a:schemeClr>
                </a:solidFill>
                <a:effectLst>
                  <a:outerShdw blurRad="38100" dist="38100" dir="2700000" algn="tl">
                    <a:srgbClr val="000000"/>
                  </a:outerShdw>
                </a:effectLst>
                <a:latin typeface="+mn-ea"/>
              </a:rPr>
              <a:t>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501518"/>
            <a:ext cx="7277100" cy="1261884"/>
          </a:xfrm>
          <a:prstGeom prst="rect">
            <a:avLst/>
          </a:prstGeom>
          <a:noFill/>
        </p:spPr>
        <p:txBody>
          <a:bodyPr wrap="square" rtlCol="0">
            <a:spAutoFit/>
          </a:bodyPr>
          <a:lstStyle/>
          <a:p>
            <a:pPr>
              <a:spcBef>
                <a:spcPts val="600"/>
              </a:spcBef>
            </a:pPr>
            <a:r>
              <a:rPr lang="ja-JP" altLang="en-US" sz="1900" b="1" dirty="0">
                <a:latin typeface="+mn-ea"/>
              </a:rPr>
              <a:t>イエスの再臨を目前に控えた私たち信徒は、二つの「守るべき」もの（すなわち、従うべき、あるいは守り抜くべきもの）に　よって特徴づけられています。それは、戒めとイエスの信仰です（黙</a:t>
            </a:r>
            <a:r>
              <a:rPr lang="en-US" altLang="ja-JP" sz="1900" b="1" dirty="0">
                <a:latin typeface="+mn-ea"/>
              </a:rPr>
              <a:t>14:12</a:t>
            </a:r>
            <a:r>
              <a:rPr lang="ja-JP" altLang="en-US" sz="1900" b="1" dirty="0">
                <a:latin typeface="+mn-ea"/>
              </a:rPr>
              <a:t>）。</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1806340656"/>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857896" y="5805796"/>
            <a:ext cx="5250426" cy="969496"/>
          </a:xfrm>
          <a:prstGeom prst="rect">
            <a:avLst/>
          </a:prstGeom>
          <a:noFill/>
        </p:spPr>
        <p:txBody>
          <a:bodyPr wrap="square" rtlCol="0">
            <a:spAutoFit/>
          </a:bodyPr>
          <a:lstStyle/>
          <a:p>
            <a:pPr>
              <a:spcBef>
                <a:spcPts val="600"/>
              </a:spcBef>
            </a:pPr>
            <a:r>
              <a:rPr lang="ja-JP" altLang="en-US" sz="1900" b="1" dirty="0">
                <a:latin typeface="+mn-ea"/>
              </a:rPr>
              <a:t>イエスを信じることで、私たちは義と認められ（ロマ</a:t>
            </a:r>
            <a:r>
              <a:rPr lang="en-US" altLang="ja-JP" sz="1900" b="1" dirty="0">
                <a:latin typeface="+mn-ea"/>
              </a:rPr>
              <a:t>5:1</a:t>
            </a:r>
            <a:r>
              <a:rPr lang="ja-JP" altLang="en-US" sz="1900" b="1" dirty="0">
                <a:latin typeface="+mn-ea"/>
              </a:rPr>
              <a:t>）、聖別され（使</a:t>
            </a:r>
            <a:r>
              <a:rPr lang="en-US" altLang="ja-JP" sz="1900" b="1" dirty="0">
                <a:latin typeface="+mn-ea"/>
              </a:rPr>
              <a:t>26:18</a:t>
            </a:r>
            <a:r>
              <a:rPr lang="ja-JP" altLang="en-US" sz="1900" b="1" dirty="0">
                <a:latin typeface="+mn-ea"/>
              </a:rPr>
              <a:t>）、神の子となるのです（ヨハ</a:t>
            </a:r>
            <a:r>
              <a:rPr lang="en-US" altLang="ja-JP" sz="1900" b="1" dirty="0">
                <a:latin typeface="+mn-ea"/>
              </a:rPr>
              <a:t>1:12</a:t>
            </a:r>
            <a:r>
              <a:rPr lang="ja-JP" altLang="en-US" sz="1900" b="1" dirty="0">
                <a:latin typeface="+mn-ea"/>
              </a:rPr>
              <a:t>）。</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763402"/>
            <a:ext cx="7513983" cy="969496"/>
          </a:xfrm>
          <a:prstGeom prst="rect">
            <a:avLst/>
          </a:prstGeom>
          <a:noFill/>
        </p:spPr>
        <p:txBody>
          <a:bodyPr wrap="square">
            <a:spAutoFit/>
          </a:bodyPr>
          <a:lstStyle/>
          <a:p>
            <a:pPr lvl="0">
              <a:spcBef>
                <a:spcPts val="600"/>
              </a:spcBef>
              <a:defRPr/>
            </a:pPr>
            <a:r>
              <a:rPr lang="ja-JP" altLang="en-US" sz="1900" b="1" dirty="0">
                <a:latin typeface="+mn-ea"/>
              </a:rPr>
              <a:t>律法（戒め）と福音（信仰）は密接に結びついています。</a:t>
            </a:r>
            <a:r>
              <a:rPr lang="ja-JP" altLang="en-US" sz="1900" b="1">
                <a:latin typeface="+mn-ea"/>
              </a:rPr>
              <a:t>信仰が　なければ</a:t>
            </a:r>
            <a:r>
              <a:rPr lang="ja-JP" altLang="en-US" sz="1900" b="1" dirty="0">
                <a:latin typeface="+mn-ea"/>
              </a:rPr>
              <a:t>従うことはできず、従わなければ信じることもできません。しかし、「イエスの信仰」とは一体何を意味するのでしょうか。</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4B365-B47A-94FF-A1B0-C72B695A69B6}"/>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あなたはどれほど</a:t>
            </a:r>
            <a:br>
              <a:rPr lang="en-US" altLang="ja-JP" b="1" dirty="0"/>
            </a:br>
            <a:r>
              <a:rPr lang="ja-JP" altLang="en-US" b="1" dirty="0"/>
              <a:t>イエスの信仰を願い求めていますか。</a:t>
            </a:r>
            <a:br>
              <a:rPr lang="en-US" altLang="ja-JP" b="1" dirty="0"/>
            </a:br>
            <a:r>
              <a:rPr lang="ja-JP" altLang="en-US" b="1" dirty="0"/>
              <a:t>へりくだって神にイエスの信 仰を与えて</a:t>
            </a:r>
            <a:br>
              <a:rPr lang="en-US" altLang="ja-JP" b="1" dirty="0"/>
            </a:br>
            <a:r>
              <a:rPr lang="ja-JP" altLang="en-US" b="1" dirty="0"/>
              <a:t>くださるよう願い求めて、ヘブ </a:t>
            </a:r>
            <a:r>
              <a:rPr lang="en-US" altLang="ja-JP" b="1" dirty="0"/>
              <a:t>11:6 </a:t>
            </a:r>
            <a:r>
              <a:rPr lang="ja-JP" altLang="en-US" b="1" dirty="0"/>
              <a:t>を個人的な祈りとして唱えましょう。 「主よ、信仰がなければあなたを喜ばせることはできません。私はあなたのもとに来 て、あなたが確かに　存在されることを信じ、私が熱心にあなたを求めるとき、あなた が私に報いてくださる　ことを信じます。今、そうします。」</a:t>
            </a:r>
            <a:endParaRPr kumimoji="1" lang="ja-JP" altLang="en-US" b="1" dirty="0"/>
          </a:p>
        </p:txBody>
      </p:sp>
    </p:spTree>
    <p:extLst>
      <p:ext uri="{BB962C8B-B14F-4D97-AF65-F5344CB8AC3E}">
        <p14:creationId xmlns:p14="http://schemas.microsoft.com/office/powerpoint/2010/main" val="174718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493538"/>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「それでは、主イエスがあなたを一歩一歩正しい道へと導いて　　くださることを信頼してください。一歩一歩前進するたびに、　確信と力を得ることができます。なぜなら、あなたの手が主の　手の中にあり、守られていると確信できるからです。あなたは「走っても疲れることなく」、また「歩いても衰えることなく」進むことができます。なぜなら、信仰によって、自分の手が　　キリストの手の中にあり、守られていることを悟ることができるからです。あなたは落胆して沈むことはありません。なぜなら、主に信頼して主に従い、主を知るようになれば、主を完全に　　信頼する者を決して見捨てない方が、あなたの絶え間ない助け主であるという確信が得られるからです。」</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6099821" y="5558649"/>
            <a:ext cx="5364354" cy="338554"/>
          </a:xfrm>
          <a:prstGeom prst="rect">
            <a:avLst/>
          </a:prstGeom>
          <a:noFill/>
        </p:spPr>
        <p:txBody>
          <a:bodyPr wrap="none" rtlCol="0">
            <a:spAutoFit/>
          </a:bodyPr>
          <a:lstStyle/>
          <a:p>
            <a:pPr algn="r"/>
            <a:r>
              <a:rPr lang="en" sz="1600" b="1" dirty="0"/>
              <a:t>E</a:t>
            </a:r>
            <a:r>
              <a:rPr lang="en-US" altLang="ja-JP" sz="1600" b="1" dirty="0"/>
              <a:t>G</a:t>
            </a:r>
            <a:r>
              <a:rPr lang="ja-JP" altLang="en-US" sz="1600" b="1" dirty="0"/>
              <a:t>ホワイト</a:t>
            </a:r>
            <a:r>
              <a:rPr lang="en" sz="1600" b="1" dirty="0"/>
              <a:t> (</a:t>
            </a:r>
            <a:r>
              <a:rPr lang="en-US" sz="1600" b="1" dirty="0"/>
              <a:t>Our Father Cares</a:t>
            </a:r>
            <a:r>
              <a:rPr lang="en" sz="1600" b="1" dirty="0"/>
              <a:t>, October 27)</a:t>
            </a:r>
            <a:r>
              <a:rPr lang="ja-JP" altLang="en-US" sz="1600" b="1" dirty="0"/>
              <a:t>（非公式訳）</a:t>
            </a:r>
            <a:endParaRPr lang="en" sz="1600" b="1" dirty="0"/>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141398" y="953139"/>
            <a:ext cx="3810000" cy="4385816"/>
          </a:xfrm>
          <a:prstGeom prst="rect">
            <a:avLst/>
          </a:prstGeom>
          <a:noFill/>
        </p:spPr>
        <p:txBody>
          <a:bodyPr wrap="square">
            <a:spAutoFit/>
          </a:bodyPr>
          <a:lstStyle/>
          <a:p>
            <a:pPr lvl="0" algn="ctr">
              <a:defRPr/>
            </a:pPr>
            <a:r>
              <a:rPr lang="ja-JP" altLang="en-US" sz="4000" b="1" dirty="0">
                <a:ln w="6600">
                  <a:solidFill>
                    <a:srgbClr val="F2711A"/>
                  </a:solidFill>
                  <a:prstDash val="solid"/>
                </a:ln>
                <a:solidFill>
                  <a:srgbClr val="FFFFFF"/>
                </a:solidFill>
                <a:effectLst>
                  <a:outerShdw dist="38100" dir="2700000" algn="tl" rotWithShape="0">
                    <a:srgbClr val="C4550B"/>
                  </a:outerShdw>
                </a:effectLst>
                <a:latin typeface="+mn-ea"/>
              </a:rPr>
              <a:t>信仰とは、　　望んでいる　　事柄を確信し、見えない事実を確認すること　です。</a:t>
            </a:r>
            <a:endPar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a:t>
            </a:r>
            <a:r>
              <a:rPr kumimoji="0" lang="ja-JP" altLang="en-U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ヘブライ</a:t>
            </a: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 11:1</a:t>
            </a:r>
            <a:r>
              <a:rPr kumimoji="0" lang="ja-JP" altLang="en-U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　新共同訳</a:t>
            </a: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a:t>
            </a: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7924800" y="1633078"/>
            <a:ext cx="4322744" cy="4385816"/>
          </a:xfrm>
          <a:prstGeom prst="rect">
            <a:avLst/>
          </a:prstGeom>
          <a:noFill/>
        </p:spPr>
        <p:txBody>
          <a:bodyPr wrap="square">
            <a:spAutoFit/>
          </a:bodyPr>
          <a:lstStyle/>
          <a:p>
            <a:pPr lvl="0" algn="ctr">
              <a:defRPr/>
            </a:pPr>
            <a:r>
              <a:rPr lang="ja-JP" altLang="en-US" sz="4000" b="1" dirty="0">
                <a:ln w="6600">
                  <a:solidFill>
                    <a:srgbClr val="F2711A"/>
                  </a:solidFill>
                  <a:prstDash val="solid"/>
                </a:ln>
                <a:solidFill>
                  <a:srgbClr val="FFFFFF"/>
                </a:solidFill>
                <a:effectLst>
                  <a:outerShdw dist="38100" dir="2700000" algn="tl" rotWithShape="0">
                    <a:srgbClr val="C4550B"/>
                  </a:outerShdw>
                </a:effectLst>
                <a:latin typeface="+mn-ea"/>
              </a:rPr>
              <a:t>　さて、信仰とは、望んでいる事がらを確信し、まだ　見ていない事実を確認することで　ある。</a:t>
            </a:r>
            <a:endPar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a:t>
            </a:r>
            <a:r>
              <a:rPr kumimoji="0" lang="ja-JP" altLang="en-U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ヘブライ</a:t>
            </a: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 11:1</a:t>
            </a:r>
            <a:r>
              <a:rPr kumimoji="0" lang="ja-JP" altLang="en-U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　口語訳</a:t>
            </a: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mn-ea"/>
                <a:cs typeface="+mn-cs"/>
              </a:rPr>
              <a:t>)</a:t>
            </a:r>
          </a:p>
        </p:txBody>
      </p:sp>
    </p:spTree>
    <p:extLst>
      <p:ext uri="{BB962C8B-B14F-4D97-AF65-F5344CB8AC3E}">
        <p14:creationId xmlns:p14="http://schemas.microsoft.com/office/powerpoint/2010/main" val="24826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a:t>
            </a:r>
            <a:r>
              <a:rPr lang="ja-JP" altLang="en-US" sz="2000" b="1" dirty="0">
                <a:solidFill>
                  <a:schemeClr val="bg1"/>
                </a:solidFill>
                <a:effectLst>
                  <a:outerShdw blurRad="38100" dist="38100" dir="2700000" algn="tl">
                    <a:srgbClr val="000000">
                      <a:alpha val="43137"/>
                    </a:srgbClr>
                  </a:outerShdw>
                </a:effectLst>
                <a:highlight>
                  <a:srgbClr val="BC4037"/>
                </a:highlight>
              </a:rPr>
              <a:t>信仰の様々な形</a:t>
            </a:r>
            <a:r>
              <a:rPr lang="en" sz="2000" b="1" dirty="0">
                <a:solidFill>
                  <a:schemeClr val="bg1"/>
                </a:solidFill>
                <a:effectLst>
                  <a:outerShdw blurRad="38100" dist="38100" dir="2700000" algn="tl">
                    <a:srgbClr val="000000">
                      <a:alpha val="43137"/>
                    </a:srgbClr>
                  </a:outerShdw>
                </a:effectLst>
                <a:highlight>
                  <a:srgbClr val="BC4037"/>
                </a:highlight>
              </a:rPr>
              <a:t>:</a:t>
            </a:r>
          </a:p>
          <a:p>
            <a:pPr lvl="1">
              <a:spcBef>
                <a:spcPts val="600"/>
              </a:spcBef>
            </a:pPr>
            <a:r>
              <a:rPr lang="ja-JP" altLang="en-US" sz="2000" b="1" dirty="0"/>
              <a:t>ただしるしをください</a:t>
            </a:r>
            <a:endParaRPr lang="en-US" altLang="ja-JP" sz="2000" b="1" dirty="0"/>
          </a:p>
          <a:p>
            <a:pPr lvl="1">
              <a:spcBef>
                <a:spcPts val="600"/>
              </a:spcBef>
            </a:pPr>
            <a:r>
              <a:rPr lang="ja-JP" altLang="en-US" sz="2000" b="1" dirty="0"/>
              <a:t>イエスは私たちの信仰をご覧になる</a:t>
            </a:r>
            <a:endParaRPr lang="en" sz="2000" b="1" dirty="0"/>
          </a:p>
          <a:p>
            <a:pPr lvl="1">
              <a:spcBef>
                <a:spcPts val="600"/>
              </a:spcBef>
            </a:pPr>
            <a:r>
              <a:rPr lang="ja-JP" altLang="en-US" sz="2000" b="1" dirty="0"/>
              <a:t>信仰は感情ではない</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a:t>
            </a:r>
            <a:r>
              <a:rPr lang="ja-JP" altLang="en-US" sz="2000" b="1" dirty="0">
                <a:solidFill>
                  <a:schemeClr val="bg1"/>
                </a:solidFill>
                <a:effectLst>
                  <a:outerShdw blurRad="38100" dist="38100" dir="2700000" algn="tl">
                    <a:srgbClr val="000000">
                      <a:alpha val="43137"/>
                    </a:srgbClr>
                  </a:outerShdw>
                </a:effectLst>
                <a:highlight>
                  <a:srgbClr val="375BBD"/>
                </a:highlight>
              </a:rPr>
              <a:t>信仰とは</a:t>
            </a:r>
            <a:r>
              <a:rPr lang="en" sz="2000" b="1" dirty="0">
                <a:solidFill>
                  <a:schemeClr val="bg1"/>
                </a:solidFill>
                <a:effectLst>
                  <a:outerShdw blurRad="38100" dist="38100" dir="2700000" algn="tl">
                    <a:srgbClr val="000000">
                      <a:alpha val="43137"/>
                    </a:srgbClr>
                  </a:outerShdw>
                </a:effectLst>
                <a:highlight>
                  <a:srgbClr val="375BBD"/>
                </a:highlight>
              </a:rPr>
              <a:t>?</a:t>
            </a:r>
          </a:p>
          <a:p>
            <a:pPr lvl="1">
              <a:spcBef>
                <a:spcPts val="600"/>
              </a:spcBef>
            </a:pPr>
            <a:r>
              <a:rPr lang="ja-JP" altLang="en-US" sz="2000" b="1" dirty="0"/>
              <a:t>信仰の模範</a:t>
            </a:r>
            <a:endParaRPr lang="en-US" altLang="ja-JP" sz="2000" b="1" dirty="0"/>
          </a:p>
          <a:p>
            <a:pPr lvl="1">
              <a:spcBef>
                <a:spcPts val="600"/>
              </a:spcBef>
            </a:pPr>
            <a:r>
              <a:rPr lang="ja-JP" altLang="en-US" sz="2000" b="1" dirty="0"/>
              <a:t>イエスの信仰</a:t>
            </a:r>
            <a:endParaRPr lang="en" sz="2000" b="1" dirty="0"/>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ja-JP" altLang="en-US" sz="2000" b="1" dirty="0"/>
              <a:t>神への知識、聖書研究、そして祈りが、私たちの生活に　おいて変革をもたらす要素となるためには、それらに共通する一つの要素が必要です。それは「信仰」です。</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230855"/>
            <a:ext cx="6800850" cy="1015663"/>
          </a:xfrm>
          <a:prstGeom prst="rect">
            <a:avLst/>
          </a:prstGeom>
          <a:noFill/>
        </p:spPr>
        <p:txBody>
          <a:bodyPr wrap="square">
            <a:spAutoFit/>
          </a:bodyPr>
          <a:lstStyle/>
          <a:p>
            <a:pPr lvl="0">
              <a:spcBef>
                <a:spcPts val="600"/>
              </a:spcBef>
              <a:defRPr/>
            </a:pPr>
            <a:r>
              <a:rPr lang="ja-JP" altLang="en-US" sz="2000" b="1" dirty="0">
                <a:solidFill>
                  <a:srgbClr val="000000"/>
                </a:solidFill>
              </a:rPr>
              <a:t>しかし、信仰があれば、それらは私たちを霊的な体験の　頂点へと導く力強い要素となります。　　　　　　　　「信じる者には、何事もできる」（マコ</a:t>
            </a:r>
            <a:r>
              <a:rPr lang="en-US" altLang="ja-JP" sz="2000" b="1" dirty="0">
                <a:solidFill>
                  <a:srgbClr val="000000"/>
                </a:solidFill>
              </a:rPr>
              <a:t>9</a:t>
            </a:r>
            <a:r>
              <a:rPr lang="ja-JP" altLang="en-US" sz="2000" b="1" dirty="0">
                <a:solidFill>
                  <a:srgbClr val="000000"/>
                </a:solidFill>
              </a:rPr>
              <a:t>：</a:t>
            </a:r>
            <a:r>
              <a:rPr lang="en-US" altLang="ja-JP" sz="2000" b="1" dirty="0">
                <a:solidFill>
                  <a:srgbClr val="000000"/>
                </a:solidFill>
              </a:rPr>
              <a:t>23</a:t>
            </a:r>
            <a:r>
              <a:rPr lang="ja-JP" altLang="en-US" sz="2000" b="1" dirty="0">
                <a:solidFill>
                  <a:srgbClr val="000000"/>
                </a:solidFill>
              </a:rPr>
              <a:t>）。</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340487"/>
            <a:ext cx="6800850" cy="707886"/>
          </a:xfrm>
          <a:prstGeom prst="rect">
            <a:avLst/>
          </a:prstGeom>
          <a:noFill/>
        </p:spPr>
        <p:txBody>
          <a:bodyPr wrap="square">
            <a:spAutoFit/>
          </a:bodyPr>
          <a:lstStyle/>
          <a:p>
            <a:pPr lvl="0">
              <a:spcBef>
                <a:spcPts val="600"/>
              </a:spcBef>
              <a:defRPr/>
            </a:pPr>
            <a:r>
              <a:rPr lang="ja-JP" altLang="en-US" sz="2000" b="1" dirty="0">
                <a:solidFill>
                  <a:srgbClr val="000000"/>
                </a:solidFill>
              </a:rPr>
              <a:t>信仰がなければ、これらの要素は単なる知識、あるいは　意味を欠いた儀式に過ぎなくなってしまう。</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2500"/>
                            </p:stCondLst>
                            <p:childTnLst>
                              <p:par>
                                <p:cTn id="62" presetID="50" presetClass="entr" presetSubtype="0" decel="10000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ppt_w+.3"/>
                                          </p:val>
                                        </p:tav>
                                        <p:tav tm="100000">
                                          <p:val>
                                            <p:strVal val="#ppt_w"/>
                                          </p:val>
                                        </p:tav>
                                      </p:tavLst>
                                    </p:anim>
                                    <p:anim calcmode="lin" valueType="num">
                                      <p:cBhvr>
                                        <p:cTn id="65" dur="500" fill="hold"/>
                                        <p:tgtEl>
                                          <p:spTgt spid="18"/>
                                        </p:tgtEl>
                                        <p:attrNameLst>
                                          <p:attrName>ppt_h</p:attrName>
                                        </p:attrNameLst>
                                      </p:cBhvr>
                                      <p:tavLst>
                                        <p:tav tm="0">
                                          <p:val>
                                            <p:strVal val="#ppt_h"/>
                                          </p:val>
                                        </p:tav>
                                        <p:tav tm="100000">
                                          <p:val>
                                            <p:strVal val="#ppt_h"/>
                                          </p:val>
                                        </p:tav>
                                      </p:tavLst>
                                    </p:anim>
                                    <p:animEffect transition="in" filter="fade">
                                      <p:cBhvr>
                                        <p:cTn id="66" dur="500"/>
                                        <p:tgtEl>
                                          <p:spTgt spid="18"/>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 calcmode="lin" valueType="num">
                                      <p:cBhvr>
                                        <p:cTn id="77" dur="500" fill="hold"/>
                                        <p:tgtEl>
                                          <p:spTgt spid="24"/>
                                        </p:tgtEl>
                                        <p:attrNameLst>
                                          <p:attrName>style.rotation</p:attrName>
                                        </p:attrNameLst>
                                      </p:cBhvr>
                                      <p:tavLst>
                                        <p:tav tm="0">
                                          <p:val>
                                            <p:fltVal val="90"/>
                                          </p:val>
                                        </p:tav>
                                        <p:tav tm="100000">
                                          <p:val>
                                            <p:fltVal val="0"/>
                                          </p:val>
                                        </p:tav>
                                      </p:tavLst>
                                    </p:anim>
                                    <p:animEffect transition="in" filter="fade">
                                      <p:cBhvr>
                                        <p:cTn id="78" dur="500"/>
                                        <p:tgtEl>
                                          <p:spTgt spid="24"/>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0" presetClass="entr" presetSubtype="0" decel="10000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strVal val="#ppt_w+.3"/>
                                          </p:val>
                                        </p:tav>
                                        <p:tav tm="100000">
                                          <p:val>
                                            <p:strVal val="#ppt_w"/>
                                          </p:val>
                                        </p:tav>
                                      </p:tavLst>
                                    </p:anim>
                                    <p:anim calcmode="lin" valueType="num">
                                      <p:cBhvr>
                                        <p:cTn id="87" dur="500" fill="hold"/>
                                        <p:tgtEl>
                                          <p:spTgt spid="12"/>
                                        </p:tgtEl>
                                        <p:attrNameLst>
                                          <p:attrName>ppt_h</p:attrName>
                                        </p:attrNameLst>
                                      </p:cBhvr>
                                      <p:tavLst>
                                        <p:tav tm="0">
                                          <p:val>
                                            <p:strVal val="#ppt_h"/>
                                          </p:val>
                                        </p:tav>
                                        <p:tav tm="100000">
                                          <p:val>
                                            <p:strVal val="#ppt_h"/>
                                          </p:val>
                                        </p:tav>
                                      </p:tavLst>
                                    </p:anim>
                                    <p:animEffect transition="in" filter="fade">
                                      <p:cBhvr>
                                        <p:cTn id="88" dur="500"/>
                                        <p:tgtEl>
                                          <p:spTgt spid="12"/>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0" presetClass="entr" presetSubtype="0" decel="100000" fill="hold"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 fill="hold"/>
                                        <p:tgtEl>
                                          <p:spTgt spid="16"/>
                                        </p:tgtEl>
                                        <p:attrNameLst>
                                          <p:attrName>ppt_w</p:attrName>
                                        </p:attrNameLst>
                                      </p:cBhvr>
                                      <p:tavLst>
                                        <p:tav tm="0">
                                          <p:val>
                                            <p:strVal val="#ppt_w+.3"/>
                                          </p:val>
                                        </p:tav>
                                        <p:tav tm="100000">
                                          <p:val>
                                            <p:strVal val="#ppt_w"/>
                                          </p:val>
                                        </p:tav>
                                      </p:tavLst>
                                    </p:anim>
                                    <p:anim calcmode="lin" valueType="num">
                                      <p:cBhvr>
                                        <p:cTn id="97" dur="500" fill="hold"/>
                                        <p:tgtEl>
                                          <p:spTgt spid="16"/>
                                        </p:tgtEl>
                                        <p:attrNameLst>
                                          <p:attrName>ppt_h</p:attrName>
                                        </p:attrNameLst>
                                      </p:cBhvr>
                                      <p:tavLst>
                                        <p:tav tm="0">
                                          <p:val>
                                            <p:strVal val="#ppt_h"/>
                                          </p:val>
                                        </p:tav>
                                        <p:tav tm="100000">
                                          <p:val>
                                            <p:strVal val="#ppt_h"/>
                                          </p:val>
                                        </p:tav>
                                      </p:tavLst>
                                    </p:anim>
                                    <p:animEffect transition="in" filter="fade">
                                      <p:cBhvr>
                                        <p:cTn id="98" dur="500"/>
                                        <p:tgtEl>
                                          <p:spTgt spid="16"/>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2384507"/>
            <a:ext cx="10048568" cy="1569660"/>
          </a:xfrm>
          <a:prstGeom prst="rect">
            <a:avLst/>
          </a:prstGeom>
          <a:noFill/>
        </p:spPr>
        <p:txBody>
          <a:bodyPr wrap="square">
            <a:spAutoFit/>
          </a:bodyPr>
          <a:lstStyle/>
          <a:p>
            <a:pPr algn="ctr"/>
            <a:r>
              <a:rPr lang="ja-JP" altLang="en-US" sz="9600" b="1" dirty="0">
                <a:ln w="9525">
                  <a:solidFill>
                    <a:schemeClr val="bg1"/>
                  </a:solidFill>
                  <a:prstDash val="solid"/>
                </a:ln>
                <a:solidFill>
                  <a:srgbClr val="731717"/>
                </a:solidFill>
                <a:effectLst>
                  <a:outerShdw blurRad="12700" dist="38100" dir="2700000" algn="tl" rotWithShape="0">
                    <a:srgbClr val="70A138"/>
                  </a:outerShdw>
                </a:effectLst>
              </a:rPr>
              <a:t>信仰の様々な形</a:t>
            </a:r>
            <a:endParaRPr lang="en" sz="9600" b="1" dirty="0">
              <a:ln w="9525">
                <a:solidFill>
                  <a:schemeClr val="bg1"/>
                </a:solidFill>
                <a:prstDash val="solid"/>
              </a:ln>
              <a:solidFill>
                <a:srgbClr val="731717"/>
              </a:solidFill>
              <a:effectLst>
                <a:outerShdw blurRad="12700" dist="38100" dir="2700000" algn="tl" rotWithShape="0">
                  <a:srgbClr val="70A138"/>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ja-JP" altLang="en-US"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ただ、しるしをください！</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4241426" y="610012"/>
            <a:ext cx="7575435" cy="64633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2A3C64"/>
                </a:solidFill>
                <a:latin typeface="Comic Sans MS" panose="030F0702030302020204" pitchFamily="66" charset="0"/>
              </a:rPr>
              <a:t>イエスは役人に、「あなたがたは、しるしや不思議な業を見なければ、決して信じない」と言われた。</a:t>
            </a:r>
            <a:r>
              <a:rPr lang="en" sz="1400" b="1" dirty="0">
                <a:solidFill>
                  <a:srgbClr val="2A3C64"/>
                </a:solidFill>
                <a:latin typeface="Comic Sans MS" panose="030F0702030302020204" pitchFamily="66" charset="0"/>
              </a:rPr>
              <a:t>(</a:t>
            </a:r>
            <a:r>
              <a:rPr lang="ja-JP" altLang="en-US" sz="1400" b="1" dirty="0">
                <a:solidFill>
                  <a:srgbClr val="2A3C64"/>
                </a:solidFill>
                <a:latin typeface="Comic Sans MS" panose="030F0702030302020204" pitchFamily="66" charset="0"/>
              </a:rPr>
              <a:t>ヨハネ</a:t>
            </a:r>
            <a:r>
              <a:rPr lang="en" sz="1400" b="1" dirty="0">
                <a:solidFill>
                  <a:srgbClr val="2A3C64"/>
                </a:solidFill>
                <a:latin typeface="Comic Sans MS" panose="030F0702030302020204" pitchFamily="66" charset="0"/>
              </a:rPr>
              <a:t>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76650" y="1248076"/>
            <a:ext cx="8534399" cy="1554272"/>
          </a:xfrm>
          <a:prstGeom prst="rect">
            <a:avLst/>
          </a:prstGeom>
          <a:noFill/>
        </p:spPr>
        <p:txBody>
          <a:bodyPr wrap="square" rtlCol="0">
            <a:spAutoFit/>
          </a:bodyPr>
          <a:lstStyle/>
          <a:p>
            <a:pPr>
              <a:spcBef>
                <a:spcPts val="600"/>
              </a:spcBef>
            </a:pPr>
            <a:r>
              <a:rPr lang="ja-JP" altLang="en-US" sz="1900" b="1" dirty="0">
                <a:latin typeface="+mn-ea"/>
              </a:rPr>
              <a:t>「しるし」とは、霊感を受けたメッセージを裏付けるため、あるいは神の　権威を裏付けるために与えられる、際立った印や現れのことです。しるしは一般に、カナの婚礼（ヨハネ</a:t>
            </a:r>
            <a:r>
              <a:rPr lang="en-US" altLang="ja-JP" sz="1900" b="1" dirty="0">
                <a:latin typeface="+mn-ea"/>
              </a:rPr>
              <a:t>2:11</a:t>
            </a:r>
            <a:r>
              <a:rPr lang="ja-JP" altLang="en-US" sz="1900" b="1" dirty="0">
                <a:latin typeface="+mn-ea"/>
              </a:rPr>
              <a:t>）のような奇跡的な出来事として理解　　　されていますが、イスラエルの民がシナイ山の前に宿営して神を礼拝した　事実（出</a:t>
            </a:r>
            <a:r>
              <a:rPr lang="en-US" altLang="ja-JP" sz="1900" b="1" dirty="0">
                <a:latin typeface="+mn-ea"/>
              </a:rPr>
              <a:t>3:12</a:t>
            </a:r>
            <a:r>
              <a:rPr lang="ja-JP" altLang="en-US" sz="1900" b="1" dirty="0">
                <a:latin typeface="+mn-ea"/>
              </a:rPr>
              <a:t>）もまた、しるしとして与えられたものでした。</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651631" y="3013710"/>
            <a:ext cx="3400844"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49" y="2808687"/>
            <a:ext cx="4842119" cy="1261884"/>
          </a:xfrm>
          <a:prstGeom prst="rect">
            <a:avLst/>
          </a:prstGeom>
          <a:noFill/>
        </p:spPr>
        <p:txBody>
          <a:bodyPr wrap="square">
            <a:spAutoFit/>
          </a:bodyPr>
          <a:lstStyle/>
          <a:p>
            <a:pPr lvl="0">
              <a:spcBef>
                <a:spcPts val="600"/>
              </a:spcBef>
              <a:defRPr/>
            </a:pPr>
            <a:r>
              <a:rPr lang="ja-JP" altLang="en-US" sz="1900" b="1" dirty="0">
                <a:latin typeface="+mn-ea"/>
              </a:rPr>
              <a:t>パリサイ人たちは、イエスがメシアであることを証明する何らかのしるしを見せて　　　　ほしいと願い、そうすればイエスを信じると言った（マコ</a:t>
            </a:r>
            <a:r>
              <a:rPr lang="en-US" altLang="ja-JP" sz="1900" b="1" dirty="0">
                <a:latin typeface="+mn-ea"/>
              </a:rPr>
              <a:t>8</a:t>
            </a:r>
            <a:r>
              <a:rPr lang="ja-JP" altLang="en-US" sz="1900" b="1" dirty="0">
                <a:latin typeface="+mn-ea"/>
              </a:rPr>
              <a:t>：</a:t>
            </a:r>
            <a:r>
              <a:rPr lang="en-US" altLang="ja-JP" sz="1900" b="1" dirty="0">
                <a:latin typeface="+mn-ea"/>
              </a:rPr>
              <a:t>11</a:t>
            </a:r>
            <a:r>
              <a:rPr lang="ja-JP" altLang="en-US" sz="1900" b="1" dirty="0">
                <a:latin typeface="+mn-ea"/>
              </a:rPr>
              <a:t>）。</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76650" y="5603314"/>
            <a:ext cx="8534399" cy="1261884"/>
          </a:xfrm>
          <a:prstGeom prst="rect">
            <a:avLst/>
          </a:prstGeom>
          <a:noFill/>
        </p:spPr>
        <p:txBody>
          <a:bodyPr wrap="square">
            <a:spAutoFit/>
          </a:bodyPr>
          <a:lstStyle/>
          <a:p>
            <a:pPr lvl="0">
              <a:spcBef>
                <a:spcPts val="600"/>
              </a:spcBef>
              <a:defRPr/>
            </a:pPr>
            <a:r>
              <a:rPr lang="ja-JP" altLang="en-US" sz="1900" b="1" dirty="0">
                <a:latin typeface="+mn-ea"/>
              </a:rPr>
              <a:t>神は、御言葉と自然の中に、信じたいと願う者が誰でも信じることができるように、十分な証拠を与えてくださいました。しかし、疑いの余地は常に　あります。だからこそ、イエスは「見ないのに信じた者たち」（ヨハ</a:t>
            </a:r>
            <a:r>
              <a:rPr lang="en-US" altLang="ja-JP" sz="1900" b="1" dirty="0">
                <a:latin typeface="+mn-ea"/>
              </a:rPr>
              <a:t>20:29</a:t>
            </a:r>
            <a:r>
              <a:rPr lang="ja-JP" altLang="en-US" sz="1900" b="1" dirty="0">
                <a:latin typeface="+mn-ea"/>
              </a:rPr>
              <a:t>）に特別な祝福を与えられたのです。</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4068644"/>
            <a:ext cx="4842118" cy="1554272"/>
          </a:xfrm>
          <a:prstGeom prst="rect">
            <a:avLst/>
          </a:prstGeom>
          <a:noFill/>
        </p:spPr>
        <p:txBody>
          <a:bodyPr wrap="square">
            <a:spAutoFit/>
          </a:bodyPr>
          <a:lstStyle/>
          <a:p>
            <a:pPr lvl="0">
              <a:spcBef>
                <a:spcPts val="600"/>
              </a:spcBef>
              <a:defRPr/>
            </a:pPr>
            <a:r>
              <a:rPr lang="ja-JP" altLang="en-US" sz="1900" b="1" dirty="0">
                <a:latin typeface="+mn-ea"/>
              </a:rPr>
              <a:t>イエスは、彼らが信仰のなさを正当化するためにしるしを求めたとき、憤りを感じ　られた（マコ</a:t>
            </a:r>
            <a:r>
              <a:rPr lang="en-US" altLang="ja-JP" sz="1900" b="1" dirty="0">
                <a:latin typeface="+mn-ea"/>
              </a:rPr>
              <a:t>8</a:t>
            </a:r>
            <a:r>
              <a:rPr lang="ja-JP" altLang="en-US" sz="1900" b="1" dirty="0">
                <a:latin typeface="+mn-ea"/>
              </a:rPr>
              <a:t>：</a:t>
            </a:r>
            <a:r>
              <a:rPr lang="en-US" altLang="ja-JP" sz="1900" b="1" dirty="0">
                <a:latin typeface="+mn-ea"/>
              </a:rPr>
              <a:t>12</a:t>
            </a:r>
            <a:r>
              <a:rPr lang="ja-JP" altLang="en-US" sz="1900" b="1" dirty="0">
                <a:latin typeface="+mn-ea"/>
              </a:rPr>
              <a:t>）。人が信じようと　しないなら、どんなしるしでもその人を　納得させることはできない。</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21BCBD59-E938-3EAD-A99A-D5899A4A8AE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49BF4F-630B-7E36-6BDB-B66CF964A639}"/>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たった</a:t>
            </a:r>
            <a:r>
              <a:rPr lang="en-US" altLang="ja-JP" b="1" dirty="0"/>
              <a:t>60</a:t>
            </a:r>
            <a:r>
              <a:rPr lang="ja-JP" altLang="en-US" b="1" dirty="0"/>
              <a:t>秒で、神を信じるあなたの信仰を　どのように説明しますか。</a:t>
            </a:r>
            <a:br>
              <a:rPr lang="en-US" altLang="ja-JP" b="1" dirty="0"/>
            </a:br>
            <a:r>
              <a:rPr lang="ja-JP" altLang="en-US" b="1" dirty="0"/>
              <a:t>その答えは、あ なたの神との歩みについて</a:t>
            </a:r>
            <a:br>
              <a:rPr lang="en-US" altLang="ja-JP" b="1" dirty="0"/>
            </a:br>
            <a:r>
              <a:rPr lang="ja-JP" altLang="en-US" b="1" dirty="0"/>
              <a:t>何を物語っていますか。</a:t>
            </a:r>
            <a:endParaRPr kumimoji="1" lang="ja-JP" altLang="en-US" b="1" dirty="0"/>
          </a:p>
        </p:txBody>
      </p:sp>
    </p:spTree>
    <p:extLst>
      <p:ext uri="{BB962C8B-B14F-4D97-AF65-F5344CB8AC3E}">
        <p14:creationId xmlns:p14="http://schemas.microsoft.com/office/powerpoint/2010/main" val="98564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000" b="1" spc="300" dirty="0">
                <a:ln/>
                <a:solidFill>
                  <a:srgbClr val="CC9900"/>
                </a:solidFill>
              </a:rPr>
              <a:t>イエスは私たちの信仰をご覧になる</a:t>
            </a:r>
            <a:endParaRPr lang="en" sz="4000" b="1" spc="300" dirty="0">
              <a:ln/>
              <a:solidFill>
                <a:srgbClr val="CC9900"/>
              </a:solidFill>
            </a:endParaRP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77108"/>
          </a:xfrm>
          <a:prstGeom prst="rect">
            <a:avLst/>
          </a:prstGeom>
          <a:noFill/>
        </p:spPr>
        <p:txBody>
          <a:bodyPr wrap="square">
            <a:spAutoFit/>
          </a:bodyPr>
          <a:lstStyle/>
          <a:p>
            <a:pPr algn="ctr"/>
            <a:r>
              <a:rPr lang="ja-JP" altLang="en-US" sz="1900" b="1" dirty="0">
                <a:solidFill>
                  <a:schemeClr val="accent2">
                    <a:lumMod val="50000"/>
                  </a:schemeClr>
                </a:solidFill>
                <a:latin typeface="+mn-ea"/>
              </a:rPr>
              <a:t>主は言われた。「もしあなたがたにからし種一粒ほどの信仰があれば、この桑の木に、　</a:t>
            </a:r>
            <a:r>
              <a:rPr lang="en-US" altLang="ja-JP" sz="1900" b="1" dirty="0">
                <a:solidFill>
                  <a:schemeClr val="accent2">
                    <a:lumMod val="50000"/>
                  </a:schemeClr>
                </a:solidFill>
                <a:latin typeface="+mn-ea"/>
              </a:rPr>
              <a:t>『</a:t>
            </a:r>
            <a:r>
              <a:rPr lang="ja-JP" altLang="en-US" sz="1900" b="1" dirty="0">
                <a:solidFill>
                  <a:schemeClr val="accent2">
                    <a:lumMod val="50000"/>
                  </a:schemeClr>
                </a:solidFill>
                <a:latin typeface="+mn-ea"/>
              </a:rPr>
              <a:t>抜け出して海に根を下ろせ</a:t>
            </a:r>
            <a:r>
              <a:rPr lang="en-US" altLang="ja-JP" sz="1900" b="1" dirty="0">
                <a:solidFill>
                  <a:schemeClr val="accent2">
                    <a:lumMod val="50000"/>
                  </a:schemeClr>
                </a:solidFill>
                <a:latin typeface="+mn-ea"/>
              </a:rPr>
              <a:t>』</a:t>
            </a:r>
            <a:r>
              <a:rPr lang="ja-JP" altLang="en-US" sz="1900" b="1" dirty="0">
                <a:solidFill>
                  <a:schemeClr val="accent2">
                    <a:lumMod val="50000"/>
                  </a:schemeClr>
                </a:solidFill>
                <a:latin typeface="+mn-ea"/>
              </a:rPr>
              <a:t>と言っても、言うことを聞くであろう。</a:t>
            </a:r>
            <a:r>
              <a:rPr lang="en" sz="1900" b="1" dirty="0">
                <a:solidFill>
                  <a:schemeClr val="accent2">
                    <a:lumMod val="50000"/>
                  </a:schemeClr>
                </a:solidFill>
                <a:latin typeface="+mn-ea"/>
              </a:rPr>
              <a:t>(</a:t>
            </a:r>
            <a:r>
              <a:rPr lang="ja-JP" altLang="en-US" sz="1900" b="1" dirty="0">
                <a:solidFill>
                  <a:schemeClr val="accent2">
                    <a:lumMod val="50000"/>
                  </a:schemeClr>
                </a:solidFill>
                <a:latin typeface="+mn-ea"/>
              </a:rPr>
              <a:t>ルカ</a:t>
            </a:r>
            <a:r>
              <a:rPr lang="en" sz="1900" b="1" dirty="0">
                <a:solidFill>
                  <a:schemeClr val="accent2">
                    <a:lumMod val="50000"/>
                  </a:schemeClr>
                </a:solidFill>
                <a:latin typeface="+mn-ea"/>
              </a:rPr>
              <a:t>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626981535"/>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ja-JP" altLang="en-US" sz="2000" b="1" dirty="0"/>
              <a:t>信仰にはさまざまな尺度があります：</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110693" y="5307168"/>
            <a:ext cx="9747681" cy="923330"/>
          </a:xfrm>
          <a:prstGeom prst="rect">
            <a:avLst/>
          </a:prstGeom>
          <a:noFill/>
        </p:spPr>
        <p:txBody>
          <a:bodyPr wrap="square" rtlCol="0">
            <a:spAutoFit/>
          </a:bodyPr>
          <a:lstStyle/>
          <a:p>
            <a:pPr>
              <a:spcBef>
                <a:spcPts val="600"/>
              </a:spcBef>
            </a:pPr>
            <a:r>
              <a:rPr lang="ja-JP" altLang="en-US" b="1" dirty="0">
                <a:latin typeface="+mn-ea"/>
              </a:rPr>
              <a:t>不信仰の根が引き抜かれるにつれて、信仰が育まれていくことは明らかです。疑いは徐々に確信に取って代わられなければなりません。私たちが願うべきことは、「私たちの信仰を　増してください」（ルカ</a:t>
            </a:r>
            <a:r>
              <a:rPr lang="en-US" altLang="ja-JP" b="1" dirty="0">
                <a:latin typeface="+mn-ea"/>
              </a:rPr>
              <a:t>17:5</a:t>
            </a:r>
            <a:r>
              <a:rPr lang="ja-JP" altLang="en-US" b="1" dirty="0">
                <a:latin typeface="+mn-ea"/>
              </a:rPr>
              <a:t>）ということです。</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123825" y="6244664"/>
            <a:ext cx="9747681" cy="646331"/>
          </a:xfrm>
          <a:prstGeom prst="rect">
            <a:avLst/>
          </a:prstGeom>
          <a:noFill/>
        </p:spPr>
        <p:txBody>
          <a:bodyPr wrap="square">
            <a:spAutoFit/>
          </a:bodyPr>
          <a:lstStyle/>
          <a:p>
            <a:pPr>
              <a:spcBef>
                <a:spcPts val="600"/>
              </a:spcBef>
            </a:pPr>
            <a:r>
              <a:rPr lang="ja-JP" altLang="en-US" b="1" dirty="0">
                <a:latin typeface="+mn-ea"/>
              </a:rPr>
              <a:t>聖霊の働き、聖書の学び、そして神との交わりを通して、私たちは「あなたがたの信仰が　ますます深まっている」ことを実感することができるでしょう（</a:t>
            </a:r>
            <a:r>
              <a:rPr lang="en-US" altLang="ja-JP" b="1" dirty="0">
                <a:latin typeface="+mn-ea"/>
              </a:rPr>
              <a:t>2</a:t>
            </a:r>
            <a:r>
              <a:rPr lang="ja-JP" altLang="en-US" b="1" dirty="0">
                <a:latin typeface="+mn-ea"/>
              </a:rPr>
              <a:t>テサ </a:t>
            </a:r>
            <a:r>
              <a:rPr lang="en-US" altLang="ja-JP" b="1" dirty="0">
                <a:latin typeface="+mn-ea"/>
              </a:rPr>
              <a:t>1:3</a:t>
            </a:r>
            <a:r>
              <a:rPr lang="ja-JP" altLang="en-US" b="1" dirty="0">
                <a:latin typeface="+mn-ea"/>
              </a:rPr>
              <a:t>）。</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1A54B5D3-03B8-3C35-5B64-15B1886AE8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2982638-57D3-654B-4940-5145FB0E9DA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信仰を持つことについて、</a:t>
            </a:r>
            <a:br>
              <a:rPr lang="en-US" altLang="ja-JP" b="1" dirty="0"/>
            </a:br>
            <a:r>
              <a:rPr lang="ja-JP" altLang="en-US" b="1" dirty="0"/>
              <a:t>あなたが抱いているあらゆる論理的な理由を</a:t>
            </a:r>
            <a:br>
              <a:rPr lang="en-US" altLang="ja-JP" b="1" dirty="0"/>
            </a:br>
            <a:r>
              <a:rPr lang="ja-JP" altLang="en-US" b="1" dirty="0"/>
              <a:t>考えてみて ください。</a:t>
            </a:r>
            <a:br>
              <a:rPr lang="en-US" altLang="ja-JP" b="1" dirty="0"/>
            </a:br>
            <a:r>
              <a:rPr lang="ja-JP" altLang="en-US" b="1" dirty="0"/>
              <a:t>同時に、論理はどの時点で行き詰まり、</a:t>
            </a:r>
            <a:br>
              <a:rPr lang="en-US" altLang="ja-JP" b="1" dirty="0"/>
            </a:br>
            <a:r>
              <a:rPr lang="ja-JP" altLang="en-US" b="1" dirty="0"/>
              <a:t>確固たる理にかなった信仰を貫く 必要が</a:t>
            </a:r>
            <a:br>
              <a:rPr lang="en-US" altLang="ja-JP" b="1" dirty="0"/>
            </a:br>
            <a:r>
              <a:rPr lang="ja-JP" altLang="en-US" b="1" dirty="0"/>
              <a:t>生じるのでしょうか。 </a:t>
            </a:r>
            <a:endParaRPr kumimoji="1" lang="ja-JP" altLang="en-US" b="1" dirty="0"/>
          </a:p>
        </p:txBody>
      </p:sp>
    </p:spTree>
    <p:extLst>
      <p:ext uri="{BB962C8B-B14F-4D97-AF65-F5344CB8AC3E}">
        <p14:creationId xmlns:p14="http://schemas.microsoft.com/office/powerpoint/2010/main" val="2930453516"/>
      </p:ext>
    </p:extLst>
  </p:cSld>
  <p:clrMapOvr>
    <a:masterClrMapping/>
  </p:clrMapOvr>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830</TotalTime>
  <Words>4104</Words>
  <Application>Microsoft Office PowerPoint</Application>
  <PresentationFormat>Panorámica</PresentationFormat>
  <Paragraphs>82</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Arial</vt:lpstr>
      <vt:lpstr>Comic Sans MS</vt:lpstr>
      <vt:lpstr>游ゴシック</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たった60秒で、神を信じるあなたの信仰を　どのように説明しますか。 その答えは、あ なたの神との歩みについて 何を物語っていますか。</vt:lpstr>
      <vt:lpstr>Presentación de PowerPoint</vt:lpstr>
      <vt:lpstr>信仰を持つことについて、 あなたが抱いているあらゆる論理的な理由を 考えてみて ください。 同時に、論理はどの時点で行き詰まり、 確固たる理にかなった信仰を貫く 必要が 生じるのでしょうか。 </vt:lpstr>
      <vt:lpstr>Presentación de PowerPoint</vt:lpstr>
      <vt:lpstr>以下の聖句を調べて、信仰の行為としてそれらを受け入れ、今日から神との関係を深 めましょう （ヘブ12:1、2、こういうわけで、わたしたちもまた、 このようにおび　　　ただしい証人の群れに囲 まれている以上、すべての重荷や絡みつ く罪を　　かなぐり捨てて、自分に定められ ている競走を忍耐強く走り抜こうでは　　あ りませんか、 代下15:7、しかし、あなたたちは勇気を出しな さい。落胆してはならない。　あなたたち の行いには、必ず報いがある。 ロマ3:23～26、人は皆、罪を犯して神の栄光を受け られなくなっていますが、 ただキリスト・イエスによる贖いの 業を通して、神の恵みにより無償で義と されるのです。  神はこのキリストを立て、その血に よって信じる者のために罪を償う供え物 となさいました。それは、今まで人が犯 した罪を見逃して、神の義をお示しにな るためです。 このように神は忍耐してこられた が、　　今この時に義を示されたのは、御自 分が正しい方であることを明らかにし、 イエスを信じる者を義となさるためで す。  ルカ7:50　イエスは女に、「あなたの信仰があ なたを救った。安心して行きなさい」と 言われた。）。 神様への祈りの一部とし て、それらを声に出して 読み上げてください。 </vt:lpstr>
      <vt:lpstr>Presentación de PowerPoint</vt:lpstr>
      <vt:lpstr>Presentación de PowerPoint</vt:lpstr>
      <vt:lpstr>きょうは少し時間を取って、偉大な信仰の章として知られるヘブライ（ヘブル）11章 を研究します。まず、途中で止まることなく、声に出して読んでください。それか らもう一度読み、次の質問に対するあなたの考えを書いてください。  ⚫ １節を読み直してください。まだ目には見えないけれど、　　あなたがきょう、望んで いるものは何ですか(差し迫った必要や　永遠の夢など)。  ⚫ あなた自身の証しや回心において、信仰はどんな役割を　　　果たしていますか。  ⚫ 神と創造に関する３節を読み直してください。なぜ、　　　　多くの点で、創造主なる神の 存在は、信仰によって　　　　　　最も受け入れやすいことなのでしょうか。  ⚫ ６節を読み、そのメッセージをあなた自身の言葉で　　　　　書いてください。  ⚫ 7～40節は、聖書の多くの人物の生涯を解き明かしています。なぜ信仰は、彼らと 神との関係の強さを決定づける 中心的要素なのでしょうか。</vt:lpstr>
      <vt:lpstr>Presentación de PowerPoint</vt:lpstr>
      <vt:lpstr>あなたはどれほど イエスの信仰を願い求めていますか。 へりくだって神にイエスの信 仰を与えて くださるよう願い求めて、ヘブ 11:6 を個人的な祈りとして唱えましょう。 「主よ、信仰がなければあなたを喜ばせることはできません。私はあなたのもとに来 て、あなたが確かに　存在されることを信じ、私が熱心にあなたを求めるとき、あなた が私に報いてくださる　ことを信じます。今、そうします。」</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2026-04-05T13:32:58Z</dcterms:created>
  <dcterms:modified xsi:type="dcterms:W3CDTF">2026-05-17T19:03:55Z</dcterms:modified>
</cp:coreProperties>
</file>